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19"/>
  </p:notesMasterIdLst>
  <p:handoutMasterIdLst>
    <p:handoutMasterId r:id="rId20"/>
  </p:handoutMasterIdLst>
  <p:sldIdLst>
    <p:sldId id="553" r:id="rId2"/>
    <p:sldId id="296" r:id="rId3"/>
    <p:sldId id="495" r:id="rId4"/>
    <p:sldId id="546" r:id="rId5"/>
    <p:sldId id="548" r:id="rId6"/>
    <p:sldId id="551" r:id="rId7"/>
    <p:sldId id="536" r:id="rId8"/>
    <p:sldId id="537" r:id="rId9"/>
    <p:sldId id="550" r:id="rId10"/>
    <p:sldId id="538" r:id="rId11"/>
    <p:sldId id="539" r:id="rId12"/>
    <p:sldId id="552" r:id="rId13"/>
    <p:sldId id="366" r:id="rId14"/>
    <p:sldId id="462" r:id="rId15"/>
    <p:sldId id="554" r:id="rId16"/>
    <p:sldId id="555" r:id="rId17"/>
    <p:sldId id="556" r:id="rId18"/>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clrMru>
    <a:srgbClr val="1E3FAA"/>
    <a:srgbClr val="E1AB3F"/>
    <a:srgbClr val="EF7D71"/>
    <a:srgbClr val="EBF7FF"/>
    <a:srgbClr val="CCECFF"/>
    <a:srgbClr val="0000FF"/>
    <a:srgbClr val="FF0000"/>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34612" autoAdjust="0"/>
    <p:restoredTop sz="81068" autoAdjust="0"/>
  </p:normalViewPr>
  <p:slideViewPr>
    <p:cSldViewPr snapToGrid="0" snapToObjects="1">
      <p:cViewPr varScale="1">
        <p:scale>
          <a:sx n="60" d="100"/>
          <a:sy n="60" d="100"/>
        </p:scale>
        <p:origin x="-384" y="-78"/>
      </p:cViewPr>
      <p:guideLst>
        <p:guide orient="horz" pos="144"/>
        <p:guide orient="horz" pos="892"/>
        <p:guide orient="horz" pos="1196"/>
        <p:guide orient="horz" pos="2159"/>
        <p:guide pos="240"/>
      </p:guideLst>
    </p:cSldViewPr>
  </p:slideViewPr>
  <p:outlineViewPr>
    <p:cViewPr>
      <p:scale>
        <a:sx n="33" d="100"/>
        <a:sy n="33" d="100"/>
      </p:scale>
      <p:origin x="0" y="546"/>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p:scale>
          <a:sx n="80" d="100"/>
          <a:sy n="80" d="100"/>
        </p:scale>
        <p:origin x="-2328" y="-396"/>
      </p:cViewPr>
      <p:guideLst>
        <p:guide orient="horz" pos="2927"/>
        <p:guide pos="2160"/>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50" name="Rectangle 6"/>
          <p:cNvSpPr>
            <a:spLocks noChangeArrowheads="1"/>
          </p:cNvSpPr>
          <p:nvPr/>
        </p:nvSpPr>
        <p:spPr bwMode="auto">
          <a:xfrm>
            <a:off x="5715000" y="8718550"/>
            <a:ext cx="1085850" cy="468313"/>
          </a:xfrm>
          <a:prstGeom prst="rect">
            <a:avLst/>
          </a:prstGeom>
          <a:noFill/>
          <a:ln w="12700" cap="flat" cmpd="sng" algn="ctr">
            <a:noFill/>
            <a:prstDash val="solid"/>
            <a:miter lim="800000"/>
            <a:headEnd type="none" w="sm" len="sm"/>
            <a:tailEnd type="none" w="sm" len="sm"/>
          </a:ln>
          <a:effectLst/>
        </p:spPr>
        <p:txBody>
          <a:bodyPr wrap="none" lIns="92684" tIns="46342" rIns="92684" bIns="46342" anchor="b"/>
          <a:lstStyle/>
          <a:p>
            <a:pPr algn="r" defTabSz="927100" eaLnBrk="0" hangingPunct="0">
              <a:defRPr/>
            </a:pPr>
            <a:fld id="{B743730B-06A7-49E3-AB99-D490970317A1}" type="slidenum">
              <a:rPr lang="en-US" sz="1200" b="1">
                <a:latin typeface="Arial" charset="0"/>
                <a:cs typeface="+mn-cs"/>
              </a:rPr>
              <a:pPr algn="r" defTabSz="927100" eaLnBrk="0" hangingPunct="0">
                <a:defRPr/>
              </a:pPr>
              <a:t>‹#›</a:t>
            </a:fld>
            <a:endParaRPr lang="en-US" sz="1200" b="1">
              <a:latin typeface="Arial" charset="0"/>
              <a:cs typeface="+mn-cs"/>
            </a:endParaRPr>
          </a:p>
        </p:txBody>
      </p:sp>
      <p:sp>
        <p:nvSpPr>
          <p:cNvPr id="82951" name="Text Box 7"/>
          <p:cNvSpPr txBox="1">
            <a:spLocks noChangeArrowheads="1"/>
          </p:cNvSpPr>
          <p:nvPr/>
        </p:nvSpPr>
        <p:spPr bwMode="auto">
          <a:xfrm>
            <a:off x="0" y="222250"/>
            <a:ext cx="6985000" cy="307975"/>
          </a:xfrm>
          <a:prstGeom prst="rect">
            <a:avLst/>
          </a:prstGeom>
          <a:noFill/>
          <a:ln w="12700" cap="flat" cmpd="sng" algn="ctr">
            <a:noFill/>
            <a:prstDash val="solid"/>
            <a:miter lim="800000"/>
            <a:headEnd type="none" w="sm" len="sm"/>
            <a:tailEnd type="none" w="sm" len="sm"/>
          </a:ln>
          <a:effectLst/>
        </p:spPr>
        <p:txBody>
          <a:bodyPr lIns="92684" tIns="46342" rIns="92684" bIns="46342" anchor="ctr">
            <a:spAutoFit/>
          </a:bodyPr>
          <a:lstStyle/>
          <a:p>
            <a:pPr algn="ctr" defTabSz="927100" eaLnBrk="0" hangingPunct="0">
              <a:spcBef>
                <a:spcPct val="50000"/>
              </a:spcBef>
              <a:defRPr/>
            </a:pPr>
            <a:r>
              <a:rPr lang="en-US" sz="1400" b="1">
                <a:solidFill>
                  <a:schemeClr val="tx2"/>
                </a:solidFill>
                <a:latin typeface="Arial" charset="0"/>
                <a:cs typeface="+mn-cs"/>
              </a:rPr>
              <a:t>http://www.microsoft.com/technet</a:t>
            </a:r>
            <a:endParaRPr lang="en-US" sz="4500" b="1">
              <a:latin typeface="Arial" charset="0"/>
              <a:cs typeface="+mn-cs"/>
            </a:endParaRPr>
          </a:p>
        </p:txBody>
      </p:sp>
      <p:sp>
        <p:nvSpPr>
          <p:cNvPr id="82955" name="Text Box 11"/>
          <p:cNvSpPr txBox="1">
            <a:spLocks noChangeArrowheads="1"/>
          </p:cNvSpPr>
          <p:nvPr/>
        </p:nvSpPr>
        <p:spPr bwMode="auto">
          <a:xfrm>
            <a:off x="5461000" y="228600"/>
            <a:ext cx="1397000" cy="336550"/>
          </a:xfrm>
          <a:prstGeom prst="rect">
            <a:avLst/>
          </a:prstGeom>
          <a:noFill/>
          <a:ln w="9525" cap="flat" cmpd="sng" algn="ctr">
            <a:noFill/>
            <a:prstDash val="solid"/>
            <a:miter lim="800000"/>
            <a:headEnd type="none" w="med" len="med"/>
            <a:tailEnd type="none" w="med" len="med"/>
          </a:ln>
          <a:effectLst/>
        </p:spPr>
        <p:txBody>
          <a:bodyPr lIns="90151" tIns="45075" rIns="90151" bIns="45075">
            <a:spAutoFit/>
          </a:bodyPr>
          <a:lstStyle/>
          <a:p>
            <a:pPr algn="ctr" eaLnBrk="0" hangingPunct="0">
              <a:defRPr/>
            </a:pPr>
            <a:r>
              <a:rPr lang="en-US" sz="1600" b="1" dirty="0">
                <a:latin typeface="Arial" charset="0"/>
                <a:cs typeface="+mn-cs"/>
              </a:rPr>
              <a:t>CLI-300</a:t>
            </a:r>
            <a:endParaRPr lang="en-US" sz="3200" b="1" dirty="0">
              <a:solidFill>
                <a:schemeClr val="accent1"/>
              </a:solidFill>
              <a:latin typeface="Arial" charset="0"/>
              <a:cs typeface="+mn-cs"/>
            </a:endParaRPr>
          </a:p>
        </p:txBody>
      </p:sp>
      <p:pic>
        <p:nvPicPr>
          <p:cNvPr id="38917" name="Picture 13"/>
          <p:cNvPicPr>
            <a:picLocks noChangeAspect="1" noChangeArrowheads="1"/>
          </p:cNvPicPr>
          <p:nvPr/>
        </p:nvPicPr>
        <p:blipFill>
          <a:blip r:embed="rId2"/>
          <a:srcRect/>
          <a:stretch>
            <a:fillRect/>
          </a:stretch>
        </p:blipFill>
        <p:spPr bwMode="auto">
          <a:xfrm>
            <a:off x="177800" y="8831263"/>
            <a:ext cx="1727200" cy="285750"/>
          </a:xfrm>
          <a:prstGeom prst="rect">
            <a:avLst/>
          </a:prstGeom>
          <a:noFill/>
          <a:ln w="9525">
            <a:noFill/>
            <a:miter lim="800000"/>
            <a:headEnd/>
            <a:tailEnd/>
          </a:ln>
        </p:spPr>
      </p:pic>
      <p:pic>
        <p:nvPicPr>
          <p:cNvPr id="38918" name="Picture 15"/>
          <p:cNvPicPr>
            <a:picLocks noChangeAspect="1" noChangeArrowheads="1"/>
          </p:cNvPicPr>
          <p:nvPr/>
        </p:nvPicPr>
        <p:blipFill>
          <a:blip r:embed="rId3"/>
          <a:srcRect/>
          <a:stretch>
            <a:fillRect/>
          </a:stretch>
        </p:blipFill>
        <p:spPr bwMode="auto">
          <a:xfrm>
            <a:off x="0" y="6350"/>
            <a:ext cx="1905000" cy="392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4"/>
          <p:cNvSpPr>
            <a:spLocks noGrp="1" noRot="1" noChangeAspect="1" noChangeArrowheads="1" noTextEdit="1"/>
          </p:cNvSpPr>
          <p:nvPr>
            <p:ph type="sldImg" idx="2"/>
          </p:nvPr>
        </p:nvSpPr>
        <p:spPr bwMode="auto">
          <a:xfrm>
            <a:off x="4168775" y="463550"/>
            <a:ext cx="2584450" cy="1938338"/>
          </a:xfrm>
          <a:prstGeom prst="rect">
            <a:avLst/>
          </a:prstGeom>
          <a:noFill/>
          <a:ln w="9525" algn="ctr">
            <a:solidFill>
              <a:srgbClr val="000000"/>
            </a:solidFill>
            <a:miter lim="800000"/>
            <a:headEnd/>
            <a:tailEnd/>
          </a:ln>
        </p:spPr>
      </p:sp>
      <p:sp>
        <p:nvSpPr>
          <p:cNvPr id="25603" name="Rectangle 5"/>
          <p:cNvSpPr>
            <a:spLocks noGrp="1" noChangeArrowheads="1"/>
          </p:cNvSpPr>
          <p:nvPr>
            <p:ph type="body" sz="quarter" idx="3"/>
          </p:nvPr>
        </p:nvSpPr>
        <p:spPr bwMode="auto">
          <a:xfrm>
            <a:off x="177800" y="2570163"/>
            <a:ext cx="6424613" cy="60848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6151" name="Rectangle 7"/>
          <p:cNvSpPr>
            <a:spLocks noGrp="1" noChangeArrowheads="1"/>
          </p:cNvSpPr>
          <p:nvPr>
            <p:ph type="sldNum" sz="quarter" idx="5"/>
          </p:nvPr>
        </p:nvSpPr>
        <p:spPr bwMode="auto">
          <a:xfrm>
            <a:off x="2971800" y="8831263"/>
            <a:ext cx="520700" cy="465137"/>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cs typeface="+mn-cs"/>
              </a:defRPr>
            </a:lvl1pPr>
          </a:lstStyle>
          <a:p>
            <a:pPr>
              <a:defRPr/>
            </a:pPr>
            <a:fld id="{591963A0-793A-490E-849D-B46B113E2BEE}" type="slidenum">
              <a:rPr lang="en-GB"/>
              <a:pPr>
                <a:defRPr/>
              </a:pPr>
              <a:t>‹#›</a:t>
            </a:fld>
            <a:endParaRPr lang="en-US"/>
          </a:p>
        </p:txBody>
      </p:sp>
      <p:sp>
        <p:nvSpPr>
          <p:cNvPr id="6154" name="Text Box 10"/>
          <p:cNvSpPr txBox="1">
            <a:spLocks noChangeArrowheads="1"/>
          </p:cNvSpPr>
          <p:nvPr/>
        </p:nvSpPr>
        <p:spPr bwMode="auto">
          <a:xfrm>
            <a:off x="0" y="157163"/>
            <a:ext cx="6858000" cy="306387"/>
          </a:xfrm>
          <a:prstGeom prst="rect">
            <a:avLst/>
          </a:prstGeom>
          <a:noFill/>
          <a:ln w="12700" cap="flat" cmpd="sng" algn="ctr">
            <a:noFill/>
            <a:prstDash val="solid"/>
            <a:miter lim="800000"/>
            <a:headEnd type="none" w="sm" len="sm"/>
            <a:tailEnd type="none" w="sm" len="sm"/>
          </a:ln>
          <a:effectLst/>
        </p:spPr>
        <p:txBody>
          <a:bodyPr lIns="91377" tIns="45689" rIns="91377" bIns="45689" anchor="ctr">
            <a:spAutoFit/>
          </a:bodyPr>
          <a:lstStyle/>
          <a:p>
            <a:pPr algn="ctr" eaLnBrk="0" hangingPunct="0">
              <a:spcBef>
                <a:spcPct val="50000"/>
              </a:spcBef>
              <a:defRPr/>
            </a:pPr>
            <a:r>
              <a:rPr lang="en-US" sz="1400" b="1">
                <a:solidFill>
                  <a:schemeClr val="tx2"/>
                </a:solidFill>
                <a:latin typeface="Arial" charset="0"/>
                <a:cs typeface="+mn-cs"/>
              </a:rPr>
              <a:t>http://www.microsoft.com/technet</a:t>
            </a:r>
            <a:endParaRPr lang="en-US" sz="4400" b="1">
              <a:latin typeface="Arial" charset="0"/>
              <a:cs typeface="+mn-cs"/>
            </a:endParaRPr>
          </a:p>
        </p:txBody>
      </p:sp>
      <p:sp>
        <p:nvSpPr>
          <p:cNvPr id="6155" name="Text Box 11"/>
          <p:cNvSpPr txBox="1">
            <a:spLocks noChangeArrowheads="1"/>
          </p:cNvSpPr>
          <p:nvPr/>
        </p:nvSpPr>
        <p:spPr bwMode="auto">
          <a:xfrm>
            <a:off x="5461000" y="138113"/>
            <a:ext cx="1397000" cy="338137"/>
          </a:xfrm>
          <a:prstGeom prst="rect">
            <a:avLst/>
          </a:prstGeom>
          <a:noFill/>
          <a:ln w="9525" cap="flat" cmpd="sng" algn="ctr">
            <a:noFill/>
            <a:prstDash val="solid"/>
            <a:miter lim="800000"/>
            <a:headEnd type="none" w="med" len="med"/>
            <a:tailEnd type="none" w="med" len="med"/>
          </a:ln>
          <a:effectLst/>
        </p:spPr>
        <p:txBody>
          <a:bodyPr lIns="90151" tIns="45075" rIns="90151" bIns="45075">
            <a:spAutoFit/>
          </a:bodyPr>
          <a:lstStyle/>
          <a:p>
            <a:pPr defTabSz="901700" eaLnBrk="0" hangingPunct="0">
              <a:spcBef>
                <a:spcPct val="50000"/>
              </a:spcBef>
              <a:defRPr/>
            </a:pPr>
            <a:r>
              <a:rPr lang="en-US" sz="1600" b="1" dirty="0">
                <a:latin typeface="Arial" charset="0"/>
                <a:cs typeface="+mn-cs"/>
              </a:rPr>
              <a:t>CLI-300</a:t>
            </a:r>
            <a:endParaRPr lang="en-US" sz="3200" b="1" dirty="0">
              <a:latin typeface="Times New Roman" pitchFamily="18" charset="0"/>
              <a:cs typeface="+mn-cs"/>
            </a:endParaRPr>
          </a:p>
        </p:txBody>
      </p:sp>
      <p:pic>
        <p:nvPicPr>
          <p:cNvPr id="23559" name="Picture 1030"/>
          <p:cNvPicPr>
            <a:picLocks noChangeAspect="1" noChangeArrowheads="1"/>
          </p:cNvPicPr>
          <p:nvPr/>
        </p:nvPicPr>
        <p:blipFill>
          <a:blip r:embed="rId2"/>
          <a:srcRect/>
          <a:stretch>
            <a:fillRect/>
          </a:stretch>
        </p:blipFill>
        <p:spPr bwMode="auto">
          <a:xfrm>
            <a:off x="177800" y="8831263"/>
            <a:ext cx="1727200" cy="285750"/>
          </a:xfrm>
          <a:prstGeom prst="rect">
            <a:avLst/>
          </a:prstGeom>
          <a:noFill/>
          <a:ln w="9525">
            <a:noFill/>
            <a:miter lim="800000"/>
            <a:headEnd/>
            <a:tailEnd/>
          </a:ln>
        </p:spPr>
      </p:pic>
      <p:pic>
        <p:nvPicPr>
          <p:cNvPr id="23560" name="Picture 1032"/>
          <p:cNvPicPr>
            <a:picLocks noChangeAspect="1" noChangeArrowheads="1"/>
          </p:cNvPicPr>
          <p:nvPr/>
        </p:nvPicPr>
        <p:blipFill>
          <a:blip r:embed="rId3"/>
          <a:srcRect/>
          <a:stretch>
            <a:fillRect/>
          </a:stretch>
        </p:blipFill>
        <p:spPr bwMode="auto">
          <a:xfrm>
            <a:off x="0" y="6350"/>
            <a:ext cx="1905000" cy="392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Verdana" pitchFamily="34"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4CB07B47-B974-40BC-AA0F-1F3064FE32AA}" type="slidenum">
              <a:rPr lang="en-GB"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3"/>
          <p:cNvSpPr>
            <a:spLocks noGrp="1" noChangeArrowheads="1"/>
          </p:cNvSpPr>
          <p:nvPr>
            <p:ph type="sldNum" sz="quarter" idx="5"/>
          </p:nvPr>
        </p:nvSpPr>
        <p:spPr/>
        <p:txBody>
          <a:bodyPr/>
          <a:lstStyle/>
          <a:p>
            <a:pPr>
              <a:defRPr/>
            </a:pPr>
            <a:fld id="{D1C858D6-5FE2-4AC0-936E-923364C04726}" type="slidenum">
              <a:rPr lang="en-GB" smtClean="0"/>
              <a:pPr>
                <a:defRPr/>
              </a:pPr>
              <a:t>10</a:t>
            </a:fld>
            <a:endParaRPr lang="en-US" smtClean="0"/>
          </a:p>
        </p:txBody>
      </p:sp>
      <p:sp>
        <p:nvSpPr>
          <p:cNvPr id="33795" name="Rectangle 4"/>
          <p:cNvSpPr>
            <a:spLocks noGrp="1" noRot="1" noChangeAspect="1" noChangeArrowheads="1" noTextEdit="1"/>
          </p:cNvSpPr>
          <p:nvPr>
            <p:ph type="sldImg"/>
          </p:nvPr>
        </p:nvSpPr>
        <p:spPr>
          <a:ln/>
        </p:spPr>
      </p:sp>
      <p:sp>
        <p:nvSpPr>
          <p:cNvPr id="33796" name="Rectangle 5"/>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3"/>
          <p:cNvSpPr>
            <a:spLocks noGrp="1" noChangeArrowheads="1"/>
          </p:cNvSpPr>
          <p:nvPr>
            <p:ph type="sldNum" sz="quarter" idx="5"/>
          </p:nvPr>
        </p:nvSpPr>
        <p:spPr/>
        <p:txBody>
          <a:bodyPr/>
          <a:lstStyle/>
          <a:p>
            <a:pPr>
              <a:defRPr/>
            </a:pPr>
            <a:fld id="{E3F73C30-97DF-479E-AD57-3BB9AB483599}" type="slidenum">
              <a:rPr lang="en-GB" smtClean="0"/>
              <a:pPr>
                <a:defRPr/>
              </a:pPr>
              <a:t>11</a:t>
            </a:fld>
            <a:endParaRPr lang="en-US" smtClean="0"/>
          </a:p>
        </p:txBody>
      </p:sp>
      <p:sp>
        <p:nvSpPr>
          <p:cNvPr id="34819" name="Rectangle 4"/>
          <p:cNvSpPr>
            <a:spLocks noGrp="1" noRot="1" noChangeAspect="1" noChangeArrowheads="1" noTextEdit="1"/>
          </p:cNvSpPr>
          <p:nvPr>
            <p:ph type="sldImg"/>
          </p:nvPr>
        </p:nvSpPr>
        <p:spPr>
          <a:ln/>
        </p:spPr>
      </p:sp>
      <p:sp>
        <p:nvSpPr>
          <p:cNvPr id="34820" name="Rectangle 5"/>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3"/>
          <p:cNvSpPr>
            <a:spLocks noGrp="1" noChangeArrowheads="1"/>
          </p:cNvSpPr>
          <p:nvPr>
            <p:ph type="sldNum" sz="quarter" idx="5"/>
          </p:nvPr>
        </p:nvSpPr>
        <p:spPr/>
        <p:txBody>
          <a:bodyPr/>
          <a:lstStyle/>
          <a:p>
            <a:pPr>
              <a:defRPr/>
            </a:pPr>
            <a:fld id="{56675CE9-3233-40A3-ADCC-1C279FA24557}" type="slidenum">
              <a:rPr lang="en-GB" smtClean="0"/>
              <a:pPr>
                <a:defRPr/>
              </a:pPr>
              <a:t>12</a:t>
            </a:fld>
            <a:endParaRPr lang="en-US" smtClean="0"/>
          </a:p>
        </p:txBody>
      </p:sp>
      <p:sp>
        <p:nvSpPr>
          <p:cNvPr id="35843" name="Rectangle 4"/>
          <p:cNvSpPr>
            <a:spLocks noGrp="1" noRot="1" noChangeAspect="1" noChangeArrowheads="1" noTextEdit="1"/>
          </p:cNvSpPr>
          <p:nvPr>
            <p:ph type="sldImg"/>
          </p:nvPr>
        </p:nvSpPr>
        <p:spPr>
          <a:ln/>
        </p:spPr>
      </p:sp>
      <p:sp>
        <p:nvSpPr>
          <p:cNvPr id="35844" name="Rectangle 5"/>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3"/>
          <p:cNvSpPr>
            <a:spLocks noGrp="1" noChangeArrowheads="1"/>
          </p:cNvSpPr>
          <p:nvPr>
            <p:ph type="sldNum" sz="quarter" idx="5"/>
          </p:nvPr>
        </p:nvSpPr>
        <p:spPr/>
        <p:txBody>
          <a:bodyPr/>
          <a:lstStyle/>
          <a:p>
            <a:pPr>
              <a:defRPr/>
            </a:pPr>
            <a:fld id="{C5C14761-9FBB-4074-9FCD-1A983BF85C8F}" type="slidenum">
              <a:rPr lang="en-GB" smtClean="0"/>
              <a:pPr>
                <a:defRPr/>
              </a:pPr>
              <a:t>13</a:t>
            </a:fld>
            <a:endParaRPr lang="en-US" smtClean="0"/>
          </a:p>
        </p:txBody>
      </p:sp>
      <p:sp>
        <p:nvSpPr>
          <p:cNvPr id="36867" name="Rectangle 6"/>
          <p:cNvSpPr>
            <a:spLocks noGrp="1" noRot="1" noChangeAspect="1" noChangeArrowheads="1" noTextEdit="1"/>
          </p:cNvSpPr>
          <p:nvPr>
            <p:ph type="sldImg"/>
          </p:nvPr>
        </p:nvSpPr>
        <p:spPr>
          <a:ln/>
        </p:spPr>
      </p:sp>
      <p:sp>
        <p:nvSpPr>
          <p:cNvPr id="36868" name="Rectangle 7"/>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p:cNvSpPr>
            <a:spLocks noGrp="1" noChangeArrowheads="1"/>
          </p:cNvSpPr>
          <p:nvPr>
            <p:ph type="sldNum" sz="quarter" idx="5"/>
          </p:nvPr>
        </p:nvSpPr>
        <p:spPr/>
        <p:txBody>
          <a:bodyPr/>
          <a:lstStyle/>
          <a:p>
            <a:pPr>
              <a:defRPr/>
            </a:pPr>
            <a:fld id="{16522E9C-97BD-41F3-9EB2-2335B2BCEEF9}" type="slidenum">
              <a:rPr lang="en-GB" smtClean="0"/>
              <a:pPr>
                <a:defRPr/>
              </a:pPr>
              <a:t>14</a:t>
            </a:fld>
            <a:endParaRPr lang="en-US" smtClean="0"/>
          </a:p>
        </p:txBody>
      </p:sp>
      <p:sp>
        <p:nvSpPr>
          <p:cNvPr id="37891" name="Rectangle 6"/>
          <p:cNvSpPr>
            <a:spLocks noGrp="1" noRot="1" noChangeAspect="1" noChangeArrowheads="1" noTextEdit="1"/>
          </p:cNvSpPr>
          <p:nvPr>
            <p:ph type="sldImg"/>
          </p:nvPr>
        </p:nvSpPr>
        <p:spPr>
          <a:ln/>
        </p:spPr>
      </p:sp>
      <p:sp>
        <p:nvSpPr>
          <p:cNvPr id="37892" name="Rectangle 7"/>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91963A0-793A-490E-849D-B46B113E2BEE}" type="slidenum">
              <a:rPr lang="en-GB"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91963A0-793A-490E-849D-B46B113E2BEE}" type="slidenum">
              <a:rPr lang="en-GB"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591963A0-793A-490E-849D-B46B113E2BEE}" type="slidenum">
              <a:rPr lang="en-GB" smtClean="0"/>
              <a:pPr>
                <a:defRPr/>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noChangeArrowheads="1"/>
          </p:cNvSpPr>
          <p:nvPr>
            <p:ph type="sldNum" sz="quarter" idx="5"/>
          </p:nvPr>
        </p:nvSpPr>
        <p:spPr/>
        <p:txBody>
          <a:bodyPr/>
          <a:lstStyle/>
          <a:p>
            <a:pPr>
              <a:defRPr/>
            </a:pPr>
            <a:fld id="{5E42FF91-FDE2-4456-9B3E-654D178FE062}" type="slidenum">
              <a:rPr lang="en-GB" smtClean="0"/>
              <a:pPr>
                <a:defRPr/>
              </a:pPr>
              <a:t>2</a:t>
            </a:fld>
            <a:endParaRPr lang="en-US" smtClean="0"/>
          </a:p>
        </p:txBody>
      </p:sp>
      <p:sp>
        <p:nvSpPr>
          <p:cNvPr id="25603" name="Rectangle 6"/>
          <p:cNvSpPr>
            <a:spLocks noGrp="1" noRot="1" noChangeAspect="1" noChangeArrowheads="1" noTextEdit="1"/>
          </p:cNvSpPr>
          <p:nvPr>
            <p:ph type="sldImg"/>
          </p:nvPr>
        </p:nvSpPr>
        <p:spPr>
          <a:ln/>
        </p:spPr>
      </p:sp>
      <p:sp>
        <p:nvSpPr>
          <p:cNvPr id="25604" name="Rectangle 7"/>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noChangeArrowheads="1"/>
          </p:cNvSpPr>
          <p:nvPr>
            <p:ph type="sldNum" sz="quarter" idx="5"/>
          </p:nvPr>
        </p:nvSpPr>
        <p:spPr/>
        <p:txBody>
          <a:bodyPr/>
          <a:lstStyle/>
          <a:p>
            <a:pPr>
              <a:defRPr/>
            </a:pPr>
            <a:fld id="{754739E5-EFD5-4158-86BB-6209FA5C1B0D}" type="slidenum">
              <a:rPr lang="en-GB" smtClean="0"/>
              <a:pPr>
                <a:defRPr/>
              </a:pPr>
              <a:t>3</a:t>
            </a:fld>
            <a:endParaRPr lang="en-US" smtClean="0"/>
          </a:p>
        </p:txBody>
      </p:sp>
      <p:sp>
        <p:nvSpPr>
          <p:cNvPr id="26627" name="Rectangle 4"/>
          <p:cNvSpPr>
            <a:spLocks noGrp="1" noRot="1" noChangeAspect="1" noChangeArrowheads="1" noTextEdit="1"/>
          </p:cNvSpPr>
          <p:nvPr>
            <p:ph type="sldImg"/>
          </p:nvPr>
        </p:nvSpPr>
        <p:spPr>
          <a:ln/>
        </p:spPr>
      </p:sp>
      <p:sp>
        <p:nvSpPr>
          <p:cNvPr id="26628" name="Rectangle 5"/>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p:cNvSpPr>
            <a:spLocks noGrp="1" noChangeArrowheads="1"/>
          </p:cNvSpPr>
          <p:nvPr>
            <p:ph type="sldNum" sz="quarter" idx="5"/>
          </p:nvPr>
        </p:nvSpPr>
        <p:spPr/>
        <p:txBody>
          <a:bodyPr/>
          <a:lstStyle/>
          <a:p>
            <a:pPr>
              <a:defRPr/>
            </a:pPr>
            <a:fld id="{61FF2270-02E7-4757-AA1C-541016B62E07}" type="slidenum">
              <a:rPr lang="en-GB" smtClean="0"/>
              <a:pPr>
                <a:defRPr/>
              </a:pPr>
              <a:t>4</a:t>
            </a:fld>
            <a:endParaRPr lang="en-US" smtClean="0"/>
          </a:p>
        </p:txBody>
      </p:sp>
      <p:sp>
        <p:nvSpPr>
          <p:cNvPr id="27651" name="Rectangle 4"/>
          <p:cNvSpPr>
            <a:spLocks noGrp="1" noRot="1" noChangeAspect="1" noChangeArrowheads="1" noTextEdit="1"/>
          </p:cNvSpPr>
          <p:nvPr>
            <p:ph type="sldImg"/>
          </p:nvPr>
        </p:nvSpPr>
        <p:spPr>
          <a:ln/>
        </p:spPr>
      </p:sp>
      <p:sp>
        <p:nvSpPr>
          <p:cNvPr id="27652" name="Rectangle 5"/>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3"/>
          <p:cNvSpPr>
            <a:spLocks noGrp="1" noChangeArrowheads="1"/>
          </p:cNvSpPr>
          <p:nvPr>
            <p:ph type="sldNum" sz="quarter" idx="5"/>
          </p:nvPr>
        </p:nvSpPr>
        <p:spPr/>
        <p:txBody>
          <a:bodyPr/>
          <a:lstStyle/>
          <a:p>
            <a:pPr>
              <a:defRPr/>
            </a:pPr>
            <a:fld id="{742D8074-2EEF-4AFE-BAB8-4E56159A905E}" type="slidenum">
              <a:rPr lang="en-GB" smtClean="0"/>
              <a:pPr>
                <a:defRPr/>
              </a:pPr>
              <a:t>5</a:t>
            </a:fld>
            <a:endParaRPr lang="en-US" smtClean="0"/>
          </a:p>
        </p:txBody>
      </p:sp>
      <p:sp>
        <p:nvSpPr>
          <p:cNvPr id="28675" name="Rectangle 4"/>
          <p:cNvSpPr>
            <a:spLocks noGrp="1" noRot="1" noChangeAspect="1" noChangeArrowheads="1" noTextEdit="1"/>
          </p:cNvSpPr>
          <p:nvPr>
            <p:ph type="sldImg"/>
          </p:nvPr>
        </p:nvSpPr>
        <p:spPr>
          <a:ln/>
        </p:spPr>
      </p:sp>
      <p:sp>
        <p:nvSpPr>
          <p:cNvPr id="28676" name="Rectangle 5"/>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3"/>
          <p:cNvSpPr>
            <a:spLocks noGrp="1" noChangeArrowheads="1"/>
          </p:cNvSpPr>
          <p:nvPr>
            <p:ph type="sldNum" sz="quarter" idx="5"/>
          </p:nvPr>
        </p:nvSpPr>
        <p:spPr/>
        <p:txBody>
          <a:bodyPr/>
          <a:lstStyle/>
          <a:p>
            <a:pPr>
              <a:defRPr/>
            </a:pPr>
            <a:fld id="{E84E97CA-BE9C-42E5-B8FE-7E7375F824AE}" type="slidenum">
              <a:rPr lang="en-GB" smtClean="0"/>
              <a:pPr>
                <a:defRPr/>
              </a:pPr>
              <a:t>6</a:t>
            </a:fld>
            <a:endParaRPr lang="en-US" smtClean="0"/>
          </a:p>
        </p:txBody>
      </p:sp>
      <p:sp>
        <p:nvSpPr>
          <p:cNvPr id="29699" name="Rectangle 4"/>
          <p:cNvSpPr>
            <a:spLocks noGrp="1" noRot="1" noChangeAspect="1" noChangeArrowheads="1" noTextEdit="1"/>
          </p:cNvSpPr>
          <p:nvPr>
            <p:ph type="sldImg"/>
          </p:nvPr>
        </p:nvSpPr>
        <p:spPr>
          <a:ln/>
        </p:spPr>
      </p:sp>
      <p:sp>
        <p:nvSpPr>
          <p:cNvPr id="29700" name="Rectangle 5"/>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3"/>
          <p:cNvSpPr>
            <a:spLocks noGrp="1" noChangeArrowheads="1"/>
          </p:cNvSpPr>
          <p:nvPr>
            <p:ph type="sldNum" sz="quarter" idx="5"/>
          </p:nvPr>
        </p:nvSpPr>
        <p:spPr/>
        <p:txBody>
          <a:bodyPr/>
          <a:lstStyle/>
          <a:p>
            <a:pPr>
              <a:defRPr/>
            </a:pPr>
            <a:fld id="{5A4BCD06-041A-4CCA-9274-808AF0C3F06D}" type="slidenum">
              <a:rPr lang="en-GB" smtClean="0"/>
              <a:pPr>
                <a:defRPr/>
              </a:pPr>
              <a:t>7</a:t>
            </a:fld>
            <a:endParaRPr lang="en-US" smtClean="0"/>
          </a:p>
        </p:txBody>
      </p:sp>
      <p:sp>
        <p:nvSpPr>
          <p:cNvPr id="30723" name="Rectangle 4"/>
          <p:cNvSpPr>
            <a:spLocks noGrp="1" noRot="1" noChangeAspect="1" noChangeArrowheads="1" noTextEdit="1"/>
          </p:cNvSpPr>
          <p:nvPr>
            <p:ph type="sldImg"/>
          </p:nvPr>
        </p:nvSpPr>
        <p:spPr>
          <a:ln/>
        </p:spPr>
      </p:sp>
      <p:sp>
        <p:nvSpPr>
          <p:cNvPr id="30724" name="Rectangle 5"/>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3"/>
          <p:cNvSpPr>
            <a:spLocks noGrp="1" noChangeArrowheads="1"/>
          </p:cNvSpPr>
          <p:nvPr>
            <p:ph type="sldNum" sz="quarter" idx="5"/>
          </p:nvPr>
        </p:nvSpPr>
        <p:spPr/>
        <p:txBody>
          <a:bodyPr/>
          <a:lstStyle/>
          <a:p>
            <a:pPr>
              <a:defRPr/>
            </a:pPr>
            <a:fld id="{38C5DD7D-DC44-4065-89BC-C53584E9CCDE}" type="slidenum">
              <a:rPr lang="en-GB" smtClean="0"/>
              <a:pPr>
                <a:defRPr/>
              </a:pPr>
              <a:t>8</a:t>
            </a:fld>
            <a:endParaRPr lang="en-US" smtClean="0"/>
          </a:p>
        </p:txBody>
      </p:sp>
      <p:sp>
        <p:nvSpPr>
          <p:cNvPr id="31747" name="Rectangle 4"/>
          <p:cNvSpPr>
            <a:spLocks noGrp="1" noRot="1" noChangeAspect="1" noChangeArrowheads="1" noTextEdit="1"/>
          </p:cNvSpPr>
          <p:nvPr>
            <p:ph type="sldImg"/>
          </p:nvPr>
        </p:nvSpPr>
        <p:spPr>
          <a:ln/>
        </p:spPr>
      </p:sp>
      <p:sp>
        <p:nvSpPr>
          <p:cNvPr id="31748" name="Rectangle 5"/>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p:cNvSpPr>
            <a:spLocks noGrp="1" noChangeArrowheads="1"/>
          </p:cNvSpPr>
          <p:nvPr>
            <p:ph type="sldNum" sz="quarter" idx="5"/>
          </p:nvPr>
        </p:nvSpPr>
        <p:spPr/>
        <p:txBody>
          <a:bodyPr/>
          <a:lstStyle/>
          <a:p>
            <a:pPr>
              <a:defRPr/>
            </a:pPr>
            <a:fld id="{E453E392-1EC7-4268-86BE-47FBF2948B76}" type="slidenum">
              <a:rPr lang="en-GB" smtClean="0"/>
              <a:pPr>
                <a:defRPr/>
              </a:pPr>
              <a:t>9</a:t>
            </a:fld>
            <a:endParaRPr lang="en-US" smtClean="0"/>
          </a:p>
        </p:txBody>
      </p:sp>
      <p:sp>
        <p:nvSpPr>
          <p:cNvPr id="32771" name="Rectangle 4"/>
          <p:cNvSpPr>
            <a:spLocks noGrp="1" noRot="1" noChangeAspect="1" noChangeArrowheads="1" noTextEdit="1"/>
          </p:cNvSpPr>
          <p:nvPr>
            <p:ph type="sldImg"/>
          </p:nvPr>
        </p:nvSpPr>
        <p:spPr>
          <a:ln/>
        </p:spPr>
      </p:sp>
      <p:sp>
        <p:nvSpPr>
          <p:cNvPr id="32772" name="Rectangle 5"/>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5" name="Rectangle 4"/>
          <p:cNvSpPr/>
          <p:nvPr/>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36" tIns="45718" rIns="91436" bIns="45718" anchor="ctr"/>
          <a:lstStyle/>
          <a:p>
            <a:pPr algn="ctr" defTabSz="914099">
              <a:defRPr/>
            </a:pPr>
            <a:endParaRPr lang="en-US" sz="2300" dirty="0">
              <a:solidFill>
                <a:srgbClr val="FFFFFF"/>
              </a:solidFill>
              <a:effectLst>
                <a:outerShdw blurRad="38100" dist="38100" dir="2700000" algn="tl">
                  <a:srgbClr val="000000">
                    <a:alpha val="43137"/>
                  </a:srgbClr>
                </a:outerShdw>
              </a:effectLst>
            </a:endParaRPr>
          </a:p>
        </p:txBody>
      </p:sp>
      <p:sp>
        <p:nvSpPr>
          <p:cNvPr id="6" name="TextBox 5"/>
          <p:cNvSpPr txBox="1"/>
          <p:nvPr/>
        </p:nvSpPr>
        <p:spPr>
          <a:xfrm>
            <a:off x="4763" y="6162675"/>
            <a:ext cx="2590800" cy="400050"/>
          </a:xfrm>
          <a:prstGeom prst="rect">
            <a:avLst/>
          </a:prstGeom>
          <a:noFill/>
        </p:spPr>
        <p:txBody>
          <a:bodyPr>
            <a:spAutoFit/>
          </a:bodyPr>
          <a:lstStyle/>
          <a:p>
            <a:pPr>
              <a:defRPr/>
            </a:pPr>
            <a:r>
              <a:rPr lang="en-US" sz="2000" b="1" dirty="0">
                <a:solidFill>
                  <a:schemeClr val="tx1">
                    <a:lumMod val="75000"/>
                  </a:schemeClr>
                </a:solidFill>
                <a:latin typeface="Segoe Script" pitchFamily="34" charset="0"/>
                <a:cs typeface="Arial" charset="0"/>
              </a:rPr>
              <a:t>Connect with life</a:t>
            </a:r>
          </a:p>
        </p:txBody>
      </p:sp>
      <p:sp>
        <p:nvSpPr>
          <p:cNvPr id="7" name="TextBox 6"/>
          <p:cNvSpPr txBox="1"/>
          <p:nvPr/>
        </p:nvSpPr>
        <p:spPr>
          <a:xfrm>
            <a:off x="50800" y="6427788"/>
            <a:ext cx="2540000" cy="246062"/>
          </a:xfrm>
          <a:prstGeom prst="rect">
            <a:avLst/>
          </a:prstGeom>
          <a:noFill/>
        </p:spPr>
        <p:txBody>
          <a:bodyPr>
            <a:spAutoFit/>
          </a:bodyPr>
          <a:lstStyle/>
          <a:p>
            <a:pPr algn="ctr">
              <a:defRPr/>
            </a:pPr>
            <a:r>
              <a:rPr lang="en-US" sz="1000" dirty="0">
                <a:solidFill>
                  <a:schemeClr val="tx1">
                    <a:lumMod val="75000"/>
                  </a:schemeClr>
                </a:solidFill>
                <a:latin typeface="Arial" charset="0"/>
                <a:cs typeface="Arial" charset="0"/>
              </a:rPr>
              <a:t>www.connectwithlife.co.in</a:t>
            </a:r>
            <a:endParaRPr lang="en-US" sz="1100" dirty="0">
              <a:solidFill>
                <a:schemeClr val="tx1">
                  <a:lumMod val="75000"/>
                </a:schemeClr>
              </a:solidFill>
              <a:latin typeface="Arial" charset="0"/>
              <a:cs typeface="Arial" charset="0"/>
            </a:endParaRPr>
          </a:p>
        </p:txBody>
      </p:sp>
      <p:pic>
        <p:nvPicPr>
          <p:cNvPr id="8" name="Picture 5"/>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5029200" y="6096000"/>
            <a:ext cx="2017713" cy="685800"/>
          </a:xfrm>
          <a:prstGeom prst="rect">
            <a:avLst/>
          </a:prstGeom>
          <a:noFill/>
          <a:ln w="9525">
            <a:noFill/>
            <a:miter lim="800000"/>
            <a:headEnd/>
            <a:tailEnd/>
          </a:ln>
        </p:spPr>
      </p:pic>
      <p:pic>
        <p:nvPicPr>
          <p:cNvPr id="9" name="Picture 4" descr="http://blogs.msdn.com/blogfiles/the_hardman/WindowsLiveWriter/TechnetSingaporeSecurityBriefingFriday28_A0FC/Microsoft%20TechNet%20Logo%20color_4.png"/>
          <p:cNvPicPr>
            <a:picLocks noChangeAspect="1" noChangeArrowheads="1"/>
          </p:cNvPicPr>
          <p:nvPr/>
        </p:nvPicPr>
        <p:blipFill>
          <a:blip r:embed="rId3" cstate="print"/>
          <a:srcRect/>
          <a:stretch>
            <a:fillRect/>
          </a:stretch>
        </p:blipFill>
        <p:spPr bwMode="auto">
          <a:xfrm>
            <a:off x="7272338" y="6094413"/>
            <a:ext cx="1752600" cy="622300"/>
          </a:xfrm>
          <a:prstGeom prst="rect">
            <a:avLst/>
          </a:prstGeom>
          <a:noFill/>
          <a:ln w="9525">
            <a:noFill/>
            <a:miter lim="800000"/>
            <a:headEnd/>
            <a:tailEnd/>
          </a:ln>
        </p:spPr>
      </p:pic>
      <p:sp>
        <p:nvSpPr>
          <p:cNvPr id="2" name="Title 1"/>
          <p:cNvSpPr>
            <a:spLocks noGrp="1"/>
          </p:cNvSpPr>
          <p:nvPr>
            <p:ph type="ctrTitle"/>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smtClean="0"/>
          </a:p>
        </p:txBody>
      </p:sp>
      <p:sp>
        <p:nvSpPr>
          <p:cNvPr id="22" name="Text Placeholder 21"/>
          <p:cNvSpPr>
            <a:spLocks noGrp="1"/>
          </p:cNvSpPr>
          <p:nvPr>
            <p:ph type="body" sz="quarter" idx="10"/>
          </p:nvPr>
        </p:nvSpPr>
        <p:spPr>
          <a:xfrm>
            <a:off x="737061" y="4837736"/>
            <a:ext cx="5943600" cy="858697"/>
          </a:xfrm>
        </p:spPr>
        <p:txBody>
          <a:bodyPr/>
          <a:lstStyle>
            <a:lvl1pPr>
              <a:buNone/>
              <a:defRPr sz="1800" baseline="0"/>
            </a:lvl1pPr>
          </a:lstStyle>
          <a:p>
            <a:pPr lvl="0"/>
            <a:r>
              <a:rPr lang="en-US" smtClean="0"/>
              <a:t>Click to edit Master text styles</a:t>
            </a:r>
          </a:p>
          <a:p>
            <a:pPr lvl="1"/>
            <a:r>
              <a:rPr lang="en-US" smtClean="0"/>
              <a:t>Second level</a:t>
            </a:r>
          </a:p>
          <a:p>
            <a:pPr lvl="2"/>
            <a:r>
              <a:rPr lang="en-US" smtClean="0"/>
              <a:t>Third level</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Rectang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Rectangle 2"/>
          <p:cNvSpPr>
            <a:spLocks noGrp="1"/>
          </p:cNvSpPr>
          <p:nvPr>
            <p:ph type="subTitle" idx="1"/>
          </p:nvPr>
        </p:nvSpPr>
        <p:spPr>
          <a:xfrm>
            <a:off x="1371600" y="3886200"/>
            <a:ext cx="6400800" cy="1752600"/>
          </a:xfrm>
        </p:spPr>
        <p:txBody>
          <a:bodyPr rtlCol="0"/>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smtClean="0"/>
              <a:t>Click to edit Master title style</a:t>
            </a:r>
            <a:endParaRPr lang="en-GB"/>
          </a:p>
        </p:txBody>
      </p:sp>
      <p:sp>
        <p:nvSpPr>
          <p:cNvPr id="3" name="Rectangle 2"/>
          <p:cNvSpPr>
            <a:spLocks noGrp="1"/>
          </p:cNvSpPr>
          <p:nvPr>
            <p:ph type="body" idx="1"/>
          </p:nvPr>
        </p:nvSpPr>
        <p:spPr/>
        <p:txBody>
          <a:bodyPr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678870" y="2080956"/>
            <a:ext cx="7650427" cy="1523494"/>
          </a:xfrm>
        </p:spPr>
        <p:txBody>
          <a:bodyPr anchor="ctr" anchorCtr="0">
            <a:noAutofit/>
          </a:bodyPr>
          <a:lstStyle>
            <a:lvl1pPr>
              <a:lnSpc>
                <a:spcPct val="90000"/>
              </a:lnSpc>
              <a:defRPr sz="3600" b="1"/>
            </a:lvl1pPr>
          </a:lstStyle>
          <a:p>
            <a:r>
              <a:rPr lang="en-US" smtClean="0"/>
              <a:t>Click to edit Master title style</a:t>
            </a:r>
            <a:endParaRPr lang="en-US" dirty="0"/>
          </a:p>
        </p:txBody>
      </p:sp>
      <p:sp>
        <p:nvSpPr>
          <p:cNvPr id="3" name="Subtitle 2"/>
          <p:cNvSpPr>
            <a:spLocks noGrp="1"/>
          </p:cNvSpPr>
          <p:nvPr>
            <p:ph type="subTitle" idx="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p:nvPr>
        </p:nvSpPr>
        <p:spPr>
          <a:xfrm>
            <a:off x="685800" y="304800"/>
            <a:ext cx="7690114" cy="1384994"/>
          </a:xfrm>
        </p:spPr>
        <p:txBody>
          <a:bodyPr>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smtClean="0"/>
              <a:t>Click to edit Master text styles</a:t>
            </a:r>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p:nvPicPr>
        <p:blipFill>
          <a:blip r:embed="rId2"/>
          <a:srcRect/>
          <a:stretch>
            <a:fillRect/>
          </a:stretch>
        </p:blipFill>
        <p:spPr bwMode="black">
          <a:xfrm>
            <a:off x="1827213" y="2259013"/>
            <a:ext cx="5940425" cy="1284287"/>
          </a:xfrm>
          <a:prstGeom prst="rect">
            <a:avLst/>
          </a:prstGeom>
          <a:noFill/>
          <a:ln w="9525">
            <a:noFill/>
            <a:miter lim="800000"/>
            <a:headEnd/>
            <a:tailEnd/>
          </a:ln>
        </p:spPr>
      </p:pic>
      <p:sp>
        <p:nvSpPr>
          <p:cNvPr id="3" name="Text Box 3"/>
          <p:cNvSpPr txBox="1">
            <a:spLocks noChangeArrowheads="1"/>
          </p:cNvSpPr>
          <p:nvPr/>
        </p:nvSpPr>
        <p:spPr bwMode="blackWhite">
          <a:xfrm>
            <a:off x="381000" y="5105400"/>
            <a:ext cx="8382000" cy="523875"/>
          </a:xfrm>
          <a:prstGeom prst="rect">
            <a:avLst/>
          </a:prstGeom>
          <a:noFill/>
          <a:ln w="12700">
            <a:noFill/>
            <a:miter lim="800000"/>
            <a:headEnd type="none" w="sm" len="sm"/>
            <a:tailEnd type="none" w="sm" len="sm"/>
          </a:ln>
          <a:effectLst/>
        </p:spPr>
        <p:txBody>
          <a:bodyPr lIns="91425" tIns="45713" rIns="91425" bIns="45713">
            <a:spAutoFit/>
          </a:bodyPr>
          <a:lstStyle/>
          <a:p>
            <a:pPr algn="ctr" defTabSz="914099" eaLnBrk="0" hangingPunct="0">
              <a:defRPr/>
            </a:pPr>
            <a:r>
              <a:rPr lang="en-US" sz="700" dirty="0">
                <a:latin typeface="Segoe" pitchFamily="34" charset="0"/>
                <a:cs typeface="Arial" charset="0"/>
              </a:rPr>
              <a:t>© 2007 Microsoft Corporation. All rights reserved. Microsoft, Windows, Windows Vista and other product names are or may be registered trademarks and/or trademarks in the U.S. and/or other countries.</a:t>
            </a:r>
          </a:p>
          <a:p>
            <a:pPr algn="ctr" defTabSz="914099" eaLnBrk="0" hangingPunct="0">
              <a:defRPr/>
            </a:pPr>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5"/>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6808788" y="6384925"/>
            <a:ext cx="1228725" cy="417513"/>
          </a:xfrm>
          <a:prstGeom prst="rect">
            <a:avLst/>
          </a:prstGeom>
          <a:noFill/>
          <a:ln w="9525">
            <a:noFill/>
            <a:miter lim="800000"/>
            <a:headEnd/>
            <a:tailEnd/>
          </a:ln>
        </p:spPr>
      </p:pic>
      <p:pic>
        <p:nvPicPr>
          <p:cNvPr id="1029" name="Picture 4" descr="http://blogs.msdn.com/blogfiles/the_hardman/WindowsLiveWriter/TechnetSingaporeSecurityBriefingFriday28_A0FC/Microsoft%20TechNet%20Logo%20color_4.png"/>
          <p:cNvPicPr>
            <a:picLocks noChangeAspect="1" noChangeArrowheads="1"/>
          </p:cNvPicPr>
          <p:nvPr/>
        </p:nvPicPr>
        <p:blipFill>
          <a:blip r:embed="rId14"/>
          <a:srcRect/>
          <a:stretch>
            <a:fillRect/>
          </a:stretch>
        </p:blipFill>
        <p:spPr bwMode="auto">
          <a:xfrm>
            <a:off x="8053388" y="6375400"/>
            <a:ext cx="1074737" cy="381000"/>
          </a:xfrm>
          <a:prstGeom prst="rect">
            <a:avLst/>
          </a:prstGeom>
          <a:noFill/>
          <a:ln w="9525">
            <a:noFill/>
            <a:miter lim="800000"/>
            <a:headEnd/>
            <a:tailEnd/>
          </a:ln>
        </p:spPr>
      </p:pic>
    </p:spTree>
  </p:cSld>
  <p:clrMap bg1="dk1" tx1="lt1" bg2="dk2" tx2="lt2" accent1="accent1" accent2="accent2" accent3="accent3" accent4="accent4" accent5="accent5" accent6="accent6" hlink="hlink" folHlink="folHlink"/>
  <p:sldLayoutIdLst>
    <p:sldLayoutId id="2147483715" r:id="rId1"/>
    <p:sldLayoutId id="2147483709" r:id="rId2"/>
    <p:sldLayoutId id="2147483716" r:id="rId3"/>
    <p:sldLayoutId id="2147483710" r:id="rId4"/>
    <p:sldLayoutId id="2147483711" r:id="rId5"/>
    <p:sldLayoutId id="2147483712" r:id="rId6"/>
    <p:sldLayoutId id="2147483713" r:id="rId7"/>
    <p:sldLayoutId id="2147483714" r:id="rId8"/>
    <p:sldLayoutId id="2147483717" r:id="rId9"/>
    <p:sldLayoutId id="2147483718" r:id="rId10"/>
    <p:sldLayoutId id="2147483719" r:id="rId11"/>
  </p:sldLayoutIdLst>
  <p:transition>
    <p:fade/>
  </p:transition>
  <p:txStyles>
    <p:titleStyle>
      <a:lvl1pPr algn="l" defTabSz="912813" rtl="0" eaLnBrk="0" fontAlgn="base" hangingPunct="0">
        <a:lnSpc>
          <a:spcPct val="90000"/>
        </a:lnSpc>
        <a:spcBef>
          <a:spcPct val="0"/>
        </a:spcBef>
        <a:spcAft>
          <a:spcPct val="0"/>
        </a:spcAft>
        <a:defRPr lang="en-US" sz="4800" kern="1200" spc="-150" dirty="0">
          <a:ln w="3175">
            <a:noFill/>
          </a:ln>
          <a:solidFill>
            <a:schemeClr val="tx1"/>
          </a:solidFill>
          <a:latin typeface="+mj-lt"/>
          <a:ea typeface="+mn-ea"/>
          <a:cs typeface="Arial" charset="0"/>
        </a:defRPr>
      </a:lvl1pPr>
      <a:lvl2pPr algn="l" defTabSz="912813" rtl="0" eaLnBrk="0" fontAlgn="base" hangingPunct="0">
        <a:lnSpc>
          <a:spcPct val="90000"/>
        </a:lnSpc>
        <a:spcBef>
          <a:spcPct val="0"/>
        </a:spcBef>
        <a:spcAft>
          <a:spcPct val="0"/>
        </a:spcAft>
        <a:defRPr sz="4800">
          <a:solidFill>
            <a:schemeClr val="tx1"/>
          </a:solidFill>
          <a:latin typeface="Segoe"/>
          <a:cs typeface="Arial" pitchFamily="34" charset="0"/>
        </a:defRPr>
      </a:lvl2pPr>
      <a:lvl3pPr algn="l" defTabSz="912813" rtl="0" eaLnBrk="0" fontAlgn="base" hangingPunct="0">
        <a:lnSpc>
          <a:spcPct val="90000"/>
        </a:lnSpc>
        <a:spcBef>
          <a:spcPct val="0"/>
        </a:spcBef>
        <a:spcAft>
          <a:spcPct val="0"/>
        </a:spcAft>
        <a:defRPr sz="4800">
          <a:solidFill>
            <a:schemeClr val="tx1"/>
          </a:solidFill>
          <a:latin typeface="Segoe"/>
          <a:cs typeface="Arial" pitchFamily="34" charset="0"/>
        </a:defRPr>
      </a:lvl3pPr>
      <a:lvl4pPr algn="l" defTabSz="912813" rtl="0" eaLnBrk="0" fontAlgn="base" hangingPunct="0">
        <a:lnSpc>
          <a:spcPct val="90000"/>
        </a:lnSpc>
        <a:spcBef>
          <a:spcPct val="0"/>
        </a:spcBef>
        <a:spcAft>
          <a:spcPct val="0"/>
        </a:spcAft>
        <a:defRPr sz="4800">
          <a:solidFill>
            <a:schemeClr val="tx1"/>
          </a:solidFill>
          <a:latin typeface="Segoe"/>
          <a:cs typeface="Arial" pitchFamily="34" charset="0"/>
        </a:defRPr>
      </a:lvl4pPr>
      <a:lvl5pPr algn="l" defTabSz="912813" rtl="0" eaLnBrk="0" fontAlgn="base" hangingPunct="0">
        <a:lnSpc>
          <a:spcPct val="90000"/>
        </a:lnSpc>
        <a:spcBef>
          <a:spcPct val="0"/>
        </a:spcBef>
        <a:spcAft>
          <a:spcPct val="0"/>
        </a:spcAft>
        <a:defRPr sz="4800">
          <a:solidFill>
            <a:schemeClr val="tx1"/>
          </a:solidFill>
          <a:latin typeface="Segoe"/>
          <a:cs typeface="Arial" pitchFamily="34" charset="0"/>
        </a:defRPr>
      </a:lvl5pPr>
      <a:lvl6pPr marL="457200" algn="l" defTabSz="912813" rtl="0" fontAlgn="base">
        <a:lnSpc>
          <a:spcPct val="90000"/>
        </a:lnSpc>
        <a:spcBef>
          <a:spcPct val="0"/>
        </a:spcBef>
        <a:spcAft>
          <a:spcPct val="0"/>
        </a:spcAft>
        <a:defRPr sz="4800">
          <a:solidFill>
            <a:schemeClr val="tx1"/>
          </a:solidFill>
          <a:latin typeface="Segoe"/>
          <a:cs typeface="Arial" pitchFamily="34" charset="0"/>
        </a:defRPr>
      </a:lvl6pPr>
      <a:lvl7pPr marL="914400" algn="l" defTabSz="912813" rtl="0" fontAlgn="base">
        <a:lnSpc>
          <a:spcPct val="90000"/>
        </a:lnSpc>
        <a:spcBef>
          <a:spcPct val="0"/>
        </a:spcBef>
        <a:spcAft>
          <a:spcPct val="0"/>
        </a:spcAft>
        <a:defRPr sz="4800">
          <a:solidFill>
            <a:schemeClr val="tx1"/>
          </a:solidFill>
          <a:latin typeface="Segoe"/>
          <a:cs typeface="Arial" pitchFamily="34" charset="0"/>
        </a:defRPr>
      </a:lvl7pPr>
      <a:lvl8pPr marL="1371600" algn="l" defTabSz="912813" rtl="0" fontAlgn="base">
        <a:lnSpc>
          <a:spcPct val="90000"/>
        </a:lnSpc>
        <a:spcBef>
          <a:spcPct val="0"/>
        </a:spcBef>
        <a:spcAft>
          <a:spcPct val="0"/>
        </a:spcAft>
        <a:defRPr sz="4800">
          <a:solidFill>
            <a:schemeClr val="tx1"/>
          </a:solidFill>
          <a:latin typeface="Segoe"/>
          <a:cs typeface="Arial" pitchFamily="34" charset="0"/>
        </a:defRPr>
      </a:lvl8pPr>
      <a:lvl9pPr marL="1828800" algn="l" defTabSz="912813" rtl="0" fontAlgn="base">
        <a:lnSpc>
          <a:spcPct val="90000"/>
        </a:lnSpc>
        <a:spcBef>
          <a:spcPct val="0"/>
        </a:spcBef>
        <a:spcAft>
          <a:spcPct val="0"/>
        </a:spcAft>
        <a:defRPr sz="4800">
          <a:solidFill>
            <a:schemeClr val="tx1"/>
          </a:solidFill>
          <a:latin typeface="Segoe"/>
          <a:cs typeface="Arial" pitchFamily="34" charset="0"/>
        </a:defRPr>
      </a:lvl9pPr>
    </p:titleStyle>
    <p:bodyStyle>
      <a:lvl1pPr marL="396875" indent="-396875" algn="l" defTabSz="912813" rtl="0" eaLnBrk="0" fontAlgn="base" hangingPunct="0">
        <a:lnSpc>
          <a:spcPct val="90000"/>
        </a:lnSpc>
        <a:spcBef>
          <a:spcPct val="20000"/>
        </a:spcBef>
        <a:spcAft>
          <a:spcPct val="0"/>
        </a:spcAft>
        <a:buSzPct val="80000"/>
        <a:buBlip>
          <a:blip r:embed="rId15"/>
        </a:buBlip>
        <a:defRPr sz="3200" kern="1200">
          <a:solidFill>
            <a:schemeClr val="tx1"/>
          </a:solidFill>
          <a:latin typeface="+mn-lt"/>
          <a:ea typeface="+mn-ea"/>
          <a:cs typeface="+mn-cs"/>
        </a:defRPr>
      </a:lvl1pPr>
      <a:lvl2pPr marL="914400" indent="-396875" algn="l" defTabSz="912813" rtl="0" eaLnBrk="0" fontAlgn="base" hangingPunct="0">
        <a:lnSpc>
          <a:spcPct val="90000"/>
        </a:lnSpc>
        <a:spcBef>
          <a:spcPct val="20000"/>
        </a:spcBef>
        <a:spcAft>
          <a:spcPct val="0"/>
        </a:spcAft>
        <a:buSzPct val="80000"/>
        <a:buBlip>
          <a:blip r:embed="rId15"/>
        </a:buBlip>
        <a:defRPr sz="2800" kern="1200">
          <a:solidFill>
            <a:schemeClr val="tx1"/>
          </a:solidFill>
          <a:latin typeface="+mn-lt"/>
          <a:ea typeface="+mn-ea"/>
          <a:cs typeface="+mn-cs"/>
        </a:defRPr>
      </a:lvl2pPr>
      <a:lvl3pPr marL="1258888" indent="-344488" algn="l" defTabSz="912813" rtl="0" eaLnBrk="0" fontAlgn="base" hangingPunct="0">
        <a:lnSpc>
          <a:spcPct val="90000"/>
        </a:lnSpc>
        <a:spcBef>
          <a:spcPct val="20000"/>
        </a:spcBef>
        <a:spcAft>
          <a:spcPct val="0"/>
        </a:spcAft>
        <a:buSzPct val="80000"/>
        <a:buBlip>
          <a:blip r:embed="rId15"/>
        </a:buBlip>
        <a:defRPr sz="2400" kern="1200">
          <a:solidFill>
            <a:schemeClr val="tx1"/>
          </a:solidFill>
          <a:latin typeface="+mn-lt"/>
          <a:ea typeface="+mn-ea"/>
          <a:cs typeface="+mn-cs"/>
        </a:defRPr>
      </a:lvl3pPr>
      <a:lvl4pPr marL="1604963" indent="-346075" algn="l" defTabSz="912813" rtl="0" eaLnBrk="0" fontAlgn="base" hangingPunct="0">
        <a:lnSpc>
          <a:spcPct val="90000"/>
        </a:lnSpc>
        <a:spcBef>
          <a:spcPct val="20000"/>
        </a:spcBef>
        <a:spcAft>
          <a:spcPct val="0"/>
        </a:spcAft>
        <a:buSzPct val="80000"/>
        <a:buBlip>
          <a:blip r:embed="rId15"/>
        </a:buBlip>
        <a:defRPr sz="2400" kern="1200">
          <a:solidFill>
            <a:schemeClr val="tx1"/>
          </a:solidFill>
          <a:latin typeface="+mn-lt"/>
          <a:ea typeface="+mn-ea"/>
          <a:cs typeface="+mn-cs"/>
        </a:defRPr>
      </a:lvl4pPr>
      <a:lvl5pPr marL="1941513" indent="-336550" algn="l" defTabSz="912813" rtl="0" eaLnBrk="0" fontAlgn="base" hangingPunct="0">
        <a:lnSpc>
          <a:spcPct val="90000"/>
        </a:lnSpc>
        <a:spcBef>
          <a:spcPct val="20000"/>
        </a:spcBef>
        <a:spcAft>
          <a:spcPct val="0"/>
        </a:spcAft>
        <a:buSzPct val="80000"/>
        <a:buBlip>
          <a:blip r:embed="rId1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notesSlide" Target="../notesSlides/notesSlide11.xml"/><Relationship Id="rId1" Type="http://schemas.openxmlformats.org/officeDocument/2006/relationships/slideLayout" Target="../slideLayouts/slideLayout11.xml"/><Relationship Id="rId5" Type="http://schemas.openxmlformats.org/officeDocument/2006/relationships/image" Target="../media/image33.png"/><Relationship Id="rId4" Type="http://schemas.openxmlformats.org/officeDocument/2006/relationships/image" Target="../media/image3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4.xml"/><Relationship Id="rId1" Type="http://schemas.openxmlformats.org/officeDocument/2006/relationships/slideLayout" Target="../slideLayouts/slideLayout11.xml"/><Relationship Id="rId5" Type="http://schemas.openxmlformats.org/officeDocument/2006/relationships/image" Target="../media/image36.png"/><Relationship Id="rId4" Type="http://schemas.openxmlformats.org/officeDocument/2006/relationships/image" Target="../media/image3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1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8" Type="http://schemas.openxmlformats.org/officeDocument/2006/relationships/image" Target="../media/image21.png"/><Relationship Id="rId13" Type="http://schemas.openxmlformats.org/officeDocument/2006/relationships/image" Target="../media/image26.png"/><Relationship Id="rId3" Type="http://schemas.openxmlformats.org/officeDocument/2006/relationships/image" Target="../media/image16.png"/><Relationship Id="rId7" Type="http://schemas.openxmlformats.org/officeDocument/2006/relationships/image" Target="../media/image20.png"/><Relationship Id="rId12" Type="http://schemas.openxmlformats.org/officeDocument/2006/relationships/image" Target="../media/image25.png"/><Relationship Id="rId17" Type="http://schemas.openxmlformats.org/officeDocument/2006/relationships/image" Target="../media/image30.png"/><Relationship Id="rId2" Type="http://schemas.openxmlformats.org/officeDocument/2006/relationships/notesSlide" Target="../notesSlides/notesSlide8.xml"/><Relationship Id="rId16" Type="http://schemas.openxmlformats.org/officeDocument/2006/relationships/image" Target="../media/image29.png"/><Relationship Id="rId1" Type="http://schemas.openxmlformats.org/officeDocument/2006/relationships/slideLayout" Target="../slideLayouts/slideLayout11.xml"/><Relationship Id="rId6" Type="http://schemas.openxmlformats.org/officeDocument/2006/relationships/image" Target="../media/image19.png"/><Relationship Id="rId11" Type="http://schemas.openxmlformats.org/officeDocument/2006/relationships/image" Target="../media/image24.png"/><Relationship Id="rId5" Type="http://schemas.openxmlformats.org/officeDocument/2006/relationships/image" Target="../media/image18.png"/><Relationship Id="rId15" Type="http://schemas.openxmlformats.org/officeDocument/2006/relationships/image" Target="../media/image2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 Id="rId14" Type="http://schemas.openxmlformats.org/officeDocument/2006/relationships/image" Target="../media/image27.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hangingPunct="1">
              <a:defRPr/>
            </a:pPr>
            <a:r>
              <a:rPr smtClean="0"/>
              <a:t>Managing Windows Vista using Powershell</a:t>
            </a:r>
            <a:endParaRPr dirty="0"/>
          </a:p>
        </p:txBody>
      </p:sp>
      <p:sp>
        <p:nvSpPr>
          <p:cNvPr id="3" name="Subtitle 2"/>
          <p:cNvSpPr>
            <a:spLocks noGrp="1"/>
          </p:cNvSpPr>
          <p:nvPr>
            <p:ph type="subTitle" idx="1"/>
          </p:nvPr>
        </p:nvSpPr>
        <p:spPr>
          <a:xfrm>
            <a:off x="730250" y="4344988"/>
            <a:ext cx="8032750" cy="461962"/>
          </a:xfrm>
        </p:spPr>
        <p:txBody>
          <a:bodyPr/>
          <a:lstStyle/>
          <a:p>
            <a:pPr eaLnBrk="1" hangingPunct="1">
              <a:defRPr/>
            </a:pPr>
            <a:r>
              <a:rPr lang="en-US" dirty="0" smtClean="0"/>
              <a:t>Ranjana Jain</a:t>
            </a:r>
          </a:p>
          <a:p>
            <a:pPr eaLnBrk="1" hangingPunct="1">
              <a:defRPr/>
            </a:pPr>
            <a:r>
              <a:rPr lang="en-US" sz="1600" dirty="0" smtClean="0">
                <a:solidFill>
                  <a:schemeClr val="tx1">
                    <a:lumMod val="75000"/>
                  </a:schemeClr>
                </a:solidFill>
              </a:rPr>
              <a:t>IT Pro Evangelist </a:t>
            </a:r>
            <a:r>
              <a:rPr lang="en-US" sz="1600" dirty="0" smtClean="0">
                <a:solidFill>
                  <a:srgbClr val="FFFF00"/>
                </a:solidFill>
              </a:rPr>
              <a:t>|</a:t>
            </a:r>
            <a:r>
              <a:rPr lang="en-US" sz="1600" dirty="0" smtClean="0">
                <a:solidFill>
                  <a:schemeClr val="tx1">
                    <a:lumMod val="75000"/>
                  </a:schemeClr>
                </a:solidFill>
              </a:rPr>
              <a:t> Microsoft India</a:t>
            </a:r>
          </a:p>
          <a:p>
            <a:pPr eaLnBrk="1" hangingPunct="1">
              <a:defRPr/>
            </a:pPr>
            <a:r>
              <a:rPr lang="en-US" sz="1400" dirty="0" smtClean="0">
                <a:solidFill>
                  <a:schemeClr val="tx2"/>
                </a:solidFill>
              </a:rPr>
              <a:t>http://ranjanajain.spaces.live.com</a:t>
            </a:r>
          </a:p>
          <a:p>
            <a:pPr eaLnBrk="1" hangingPunct="1">
              <a:defRPr/>
            </a:pPr>
            <a:endParaRPr lang="en-US" sz="1400" dirty="0">
              <a:solidFill>
                <a:schemeClr val="tx1">
                  <a:lumMod val="75000"/>
                </a:schemeClr>
              </a:solidFill>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8"/>
          <p:cNvSpPr>
            <a:spLocks noGrp="1" noChangeArrowheads="1"/>
          </p:cNvSpPr>
          <p:nvPr>
            <p:ph type="title"/>
          </p:nvPr>
        </p:nvSpPr>
        <p:spPr/>
        <p:txBody>
          <a:bodyPr/>
          <a:lstStyle/>
          <a:p>
            <a:pPr defTabSz="914400" eaLnBrk="1" fontAlgn="auto" hangingPunct="1">
              <a:spcAft>
                <a:spcPts val="0"/>
              </a:spcAft>
              <a:defRPr/>
            </a:pPr>
            <a:r>
              <a:rPr/>
              <a:t>Agenda</a:t>
            </a:r>
            <a:endParaRPr lang="en-GB"/>
          </a:p>
        </p:txBody>
      </p:sp>
      <p:sp>
        <p:nvSpPr>
          <p:cNvPr id="16387" name="Rectangle 3"/>
          <p:cNvSpPr>
            <a:spLocks noGrp="1" noChangeArrowheads="1"/>
          </p:cNvSpPr>
          <p:nvPr>
            <p:ph type="body" idx="1"/>
          </p:nvPr>
        </p:nvSpPr>
        <p:spPr>
          <a:xfrm>
            <a:off x="0" y="1244600"/>
            <a:ext cx="8601075" cy="4618038"/>
          </a:xfrm>
        </p:spPr>
        <p:txBody>
          <a:bodyPr/>
          <a:lstStyle/>
          <a:p>
            <a:pPr marL="463550" indent="-350838" defTabSz="914400" eaLnBrk="1" hangingPunct="1"/>
            <a:r>
              <a:rPr lang="en-US" smtClean="0">
                <a:solidFill>
                  <a:srgbClr val="FFFFFF"/>
                </a:solidFill>
              </a:rPr>
              <a:t>Introducing Windows PowerShell</a:t>
            </a:r>
          </a:p>
          <a:p>
            <a:pPr marL="463550" indent="-350838" defTabSz="914400" eaLnBrk="1" hangingPunct="1"/>
            <a:r>
              <a:rPr lang="en-US" smtClean="0">
                <a:solidFill>
                  <a:srgbClr val="FFFFFF"/>
                </a:solidFill>
              </a:rPr>
              <a:t>Maintaining the Windows Vista-Based Desktop with Windows PowerShell</a:t>
            </a:r>
          </a:p>
          <a:p>
            <a:pPr marL="463550" indent="-350838" defTabSz="914400" eaLnBrk="1" hangingPunct="1"/>
            <a:r>
              <a:rPr lang="en-US" smtClean="0">
                <a:solidFill>
                  <a:srgbClr val="FFFFFF"/>
                </a:solidFill>
              </a:rPr>
              <a:t>Managing Windows Vista with Windows PowerShell</a:t>
            </a:r>
          </a:p>
          <a:p>
            <a:pPr marL="463550" indent="-350838" defTabSz="914400" eaLnBrk="1" hangingPunct="1"/>
            <a:r>
              <a:rPr lang="en-US" smtClean="0">
                <a:solidFill>
                  <a:srgbClr val="FFFF99"/>
                </a:solidFill>
              </a:rPr>
              <a:t>Troubleshooting Windows Vista with Windows PowerShell</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6" descr="D:\Bogeden\Development\Clients\Aeshen\Projects\SVN\TechNetResources\Samples\PPT Graphics\Windows Illustration Icons\MediaCenter.png"/>
          <p:cNvPicPr>
            <a:picLocks noChangeAspect="1" noChangeArrowheads="1"/>
          </p:cNvPicPr>
          <p:nvPr/>
        </p:nvPicPr>
        <p:blipFill>
          <a:blip r:embed="rId3"/>
          <a:srcRect/>
          <a:stretch>
            <a:fillRect/>
          </a:stretch>
        </p:blipFill>
        <p:spPr bwMode="auto">
          <a:xfrm>
            <a:off x="2024063" y="914400"/>
            <a:ext cx="4981575" cy="4979988"/>
          </a:xfrm>
          <a:prstGeom prst="rect">
            <a:avLst/>
          </a:prstGeom>
          <a:noFill/>
          <a:ln w="9525">
            <a:noFill/>
            <a:miter lim="800000"/>
            <a:headEnd/>
            <a:tailEnd/>
          </a:ln>
        </p:spPr>
      </p:pic>
      <p:pic>
        <p:nvPicPr>
          <p:cNvPr id="3079" name="Picture 7" descr="D:\Bogeden\Development\Clients\Aeshen\Assets\Images\Shapes and Graphics\Symbols\green checkmark2.png"/>
          <p:cNvPicPr>
            <a:picLocks noChangeAspect="1" noChangeArrowheads="1"/>
          </p:cNvPicPr>
          <p:nvPr/>
        </p:nvPicPr>
        <p:blipFill>
          <a:blip r:embed="rId4"/>
          <a:srcRect/>
          <a:stretch>
            <a:fillRect/>
          </a:stretch>
        </p:blipFill>
        <p:spPr bwMode="auto">
          <a:xfrm>
            <a:off x="2393950" y="1495425"/>
            <a:ext cx="4006850" cy="3925888"/>
          </a:xfrm>
          <a:prstGeom prst="rect">
            <a:avLst/>
          </a:prstGeom>
          <a:noFill/>
          <a:ln w="9525">
            <a:noFill/>
            <a:miter lim="800000"/>
            <a:headEnd/>
            <a:tailEnd/>
          </a:ln>
        </p:spPr>
      </p:pic>
      <p:grpSp>
        <p:nvGrpSpPr>
          <p:cNvPr id="2" name="Group 23"/>
          <p:cNvGrpSpPr>
            <a:grpSpLocks/>
          </p:cNvGrpSpPr>
          <p:nvPr/>
        </p:nvGrpSpPr>
        <p:grpSpPr bwMode="auto">
          <a:xfrm>
            <a:off x="1795463" y="1044575"/>
            <a:ext cx="5438775" cy="4876800"/>
            <a:chOff x="2090066" y="1469568"/>
            <a:chExt cx="4642762" cy="4207457"/>
          </a:xfrm>
        </p:grpSpPr>
        <p:sp>
          <p:nvSpPr>
            <p:cNvPr id="17" name="Oval 16"/>
            <p:cNvSpPr/>
            <p:nvPr/>
          </p:nvSpPr>
          <p:spPr bwMode="auto">
            <a:xfrm>
              <a:off x="2090066" y="1469568"/>
              <a:ext cx="4642762" cy="4207457"/>
            </a:xfrm>
            <a:prstGeom prst="ellipse">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6"/>
            </a:lnRef>
            <a:fillRef idx="2">
              <a:schemeClr val="accent6"/>
            </a:fillRef>
            <a:effectRef idx="1">
              <a:schemeClr val="accent6"/>
            </a:effectRef>
            <a:fontRef idx="minor">
              <a:schemeClr val="dk1"/>
            </a:fontRef>
          </p:style>
          <p:txBody>
            <a:bodyPr lIns="0" tIns="0" rIns="0" bIns="0"/>
            <a:lstStyle/>
            <a:p>
              <a:pPr algn="ctr" eaLnBrk="0" hangingPunct="0">
                <a:defRPr/>
              </a:pPr>
              <a:endParaRPr lang="en-US" sz="2000" dirty="0">
                <a:solidFill>
                  <a:schemeClr val="bg1"/>
                </a:solidFill>
              </a:endParaRPr>
            </a:p>
          </p:txBody>
        </p:sp>
        <p:sp>
          <p:nvSpPr>
            <p:cNvPr id="17431" name="TextBox 17"/>
            <p:cNvSpPr txBox="1">
              <a:spLocks noChangeArrowheads="1"/>
            </p:cNvSpPr>
            <p:nvPr/>
          </p:nvSpPr>
          <p:spPr bwMode="auto">
            <a:xfrm>
              <a:off x="3250813" y="1768936"/>
              <a:ext cx="2139605" cy="345186"/>
            </a:xfrm>
            <a:prstGeom prst="rect">
              <a:avLst/>
            </a:prstGeom>
            <a:noFill/>
            <a:ln w="9525">
              <a:noFill/>
              <a:miter lim="800000"/>
              <a:headEnd/>
              <a:tailEnd/>
            </a:ln>
          </p:spPr>
          <p:txBody>
            <a:bodyPr wrap="none">
              <a:spAutoFit/>
            </a:bodyPr>
            <a:lstStyle/>
            <a:p>
              <a:pPr eaLnBrk="0" hangingPunct="0"/>
              <a:r>
                <a:rPr lang="en-US" sz="2000" b="1">
                  <a:solidFill>
                    <a:schemeClr val="bg1"/>
                  </a:solidFill>
                </a:rPr>
                <a:t>Network Problems </a:t>
              </a:r>
            </a:p>
          </p:txBody>
        </p:sp>
      </p:grpSp>
      <p:grpSp>
        <p:nvGrpSpPr>
          <p:cNvPr id="3" name="Group 22"/>
          <p:cNvGrpSpPr>
            <a:grpSpLocks/>
          </p:cNvGrpSpPr>
          <p:nvPr/>
        </p:nvGrpSpPr>
        <p:grpSpPr bwMode="auto">
          <a:xfrm>
            <a:off x="2319338" y="1858963"/>
            <a:ext cx="4397375" cy="4057650"/>
            <a:chOff x="2514603" y="2171699"/>
            <a:chExt cx="3755573" cy="3499887"/>
          </a:xfrm>
        </p:grpSpPr>
        <p:sp>
          <p:nvSpPr>
            <p:cNvPr id="12" name="Oval 11"/>
            <p:cNvSpPr/>
            <p:nvPr/>
          </p:nvSpPr>
          <p:spPr bwMode="auto">
            <a:xfrm>
              <a:off x="2514603" y="2171699"/>
              <a:ext cx="3755573" cy="3499887"/>
            </a:xfrm>
            <a:prstGeom prst="ellipse">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2">
              <a:schemeClr val="accent1"/>
            </a:fillRef>
            <a:effectRef idx="1">
              <a:schemeClr val="accent1"/>
            </a:effectRef>
            <a:fontRef idx="minor">
              <a:schemeClr val="dk1"/>
            </a:fontRef>
          </p:style>
          <p:txBody>
            <a:bodyPr lIns="0" tIns="0" rIns="0" bIns="0"/>
            <a:lstStyle/>
            <a:p>
              <a:pPr algn="ctr" eaLnBrk="0" hangingPunct="0">
                <a:defRPr/>
              </a:pPr>
              <a:endParaRPr lang="en-US" sz="2000" dirty="0">
                <a:solidFill>
                  <a:schemeClr val="bg1"/>
                </a:solidFill>
              </a:endParaRPr>
            </a:p>
          </p:txBody>
        </p:sp>
        <p:sp>
          <p:nvSpPr>
            <p:cNvPr id="17427" name="TextBox 14"/>
            <p:cNvSpPr txBox="1">
              <a:spLocks noChangeArrowheads="1"/>
            </p:cNvSpPr>
            <p:nvPr/>
          </p:nvSpPr>
          <p:spPr bwMode="auto">
            <a:xfrm>
              <a:off x="3417451" y="2442570"/>
              <a:ext cx="1953458" cy="318633"/>
            </a:xfrm>
            <a:prstGeom prst="rect">
              <a:avLst/>
            </a:prstGeom>
            <a:noFill/>
            <a:ln w="9525">
              <a:noFill/>
              <a:miter lim="800000"/>
              <a:headEnd/>
              <a:tailEnd/>
            </a:ln>
          </p:spPr>
          <p:txBody>
            <a:bodyPr wrap="none">
              <a:spAutoFit/>
            </a:bodyPr>
            <a:lstStyle/>
            <a:p>
              <a:pPr algn="ctr" eaLnBrk="0" hangingPunct="0"/>
              <a:r>
                <a:rPr lang="en-US" b="1">
                  <a:solidFill>
                    <a:schemeClr val="bg1"/>
                  </a:solidFill>
                </a:rPr>
                <a:t>Lack of Disk Space</a:t>
              </a:r>
            </a:p>
          </p:txBody>
        </p:sp>
      </p:grpSp>
      <p:grpSp>
        <p:nvGrpSpPr>
          <p:cNvPr id="4" name="Group 21"/>
          <p:cNvGrpSpPr>
            <a:grpSpLocks/>
          </p:cNvGrpSpPr>
          <p:nvPr/>
        </p:nvGrpSpPr>
        <p:grpSpPr bwMode="auto">
          <a:xfrm>
            <a:off x="2644775" y="2600325"/>
            <a:ext cx="3767138" cy="3300413"/>
            <a:chOff x="2775858" y="2808514"/>
            <a:chExt cx="3216727" cy="2846745"/>
          </a:xfrm>
        </p:grpSpPr>
        <p:sp>
          <p:nvSpPr>
            <p:cNvPr id="11" name="Oval 10"/>
            <p:cNvSpPr/>
            <p:nvPr/>
          </p:nvSpPr>
          <p:spPr bwMode="auto">
            <a:xfrm>
              <a:off x="2775858" y="2808514"/>
              <a:ext cx="3216727" cy="2846745"/>
            </a:xfrm>
            <a:prstGeom prst="ellipse">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0" tIns="0" rIns="0" bIns="0"/>
            <a:lstStyle/>
            <a:p>
              <a:pPr algn="ctr" eaLnBrk="0" hangingPunct="0">
                <a:defRPr/>
              </a:pPr>
              <a:endParaRPr lang="en-US" sz="2000" dirty="0">
                <a:solidFill>
                  <a:schemeClr val="bg1"/>
                </a:solidFill>
              </a:endParaRPr>
            </a:p>
          </p:txBody>
        </p:sp>
        <p:sp>
          <p:nvSpPr>
            <p:cNvPr id="17423" name="TextBox 15"/>
            <p:cNvSpPr txBox="1">
              <a:spLocks noChangeArrowheads="1"/>
            </p:cNvSpPr>
            <p:nvPr/>
          </p:nvSpPr>
          <p:spPr bwMode="auto">
            <a:xfrm>
              <a:off x="3626380" y="3107871"/>
              <a:ext cx="1388170" cy="345186"/>
            </a:xfrm>
            <a:prstGeom prst="rect">
              <a:avLst/>
            </a:prstGeom>
            <a:noFill/>
            <a:ln w="9525">
              <a:noFill/>
              <a:miter lim="800000"/>
              <a:headEnd/>
              <a:tailEnd/>
            </a:ln>
          </p:spPr>
          <p:txBody>
            <a:bodyPr wrap="none">
              <a:spAutoFit/>
            </a:bodyPr>
            <a:lstStyle/>
            <a:p>
              <a:pPr algn="ctr" eaLnBrk="0" hangingPunct="0"/>
              <a:r>
                <a:rPr lang="en-US" sz="2000" b="1">
                  <a:solidFill>
                    <a:schemeClr val="bg1"/>
                  </a:solidFill>
                </a:rPr>
                <a:t>CPU Spikes</a:t>
              </a:r>
            </a:p>
          </p:txBody>
        </p:sp>
      </p:grpSp>
      <p:sp>
        <p:nvSpPr>
          <p:cNvPr id="10" name="Oval 9"/>
          <p:cNvSpPr/>
          <p:nvPr/>
        </p:nvSpPr>
        <p:spPr bwMode="auto">
          <a:xfrm>
            <a:off x="3249435" y="3565752"/>
            <a:ext cx="2485974" cy="2334442"/>
          </a:xfrm>
          <a:prstGeom prst="ellipse">
            <a:avLst/>
          </a:prstGeom>
          <a:ln>
            <a:noFill/>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anchor="ctr"/>
          <a:lstStyle/>
          <a:p>
            <a:pPr eaLnBrk="0" hangingPunct="0">
              <a:defRPr/>
            </a:pPr>
            <a:endParaRPr lang="en-US">
              <a:solidFill>
                <a:schemeClr val="tx1">
                  <a:alpha val="100000"/>
                </a:schemeClr>
              </a:solidFill>
            </a:endParaRPr>
          </a:p>
        </p:txBody>
      </p:sp>
      <p:pic>
        <p:nvPicPr>
          <p:cNvPr id="21" name="Picture 3"/>
          <p:cNvPicPr>
            <a:picLocks noChangeAspect="1" noChangeArrowheads="1"/>
          </p:cNvPicPr>
          <p:nvPr/>
        </p:nvPicPr>
        <p:blipFill>
          <a:blip r:embed="rId5"/>
          <a:srcRect/>
          <a:stretch>
            <a:fillRect/>
          </a:stretch>
        </p:blipFill>
        <p:spPr bwMode="auto">
          <a:xfrm>
            <a:off x="3497263" y="4122738"/>
            <a:ext cx="1889125" cy="1323975"/>
          </a:xfrm>
          <a:prstGeom prst="rect">
            <a:avLst/>
          </a:prstGeom>
          <a:solidFill>
            <a:schemeClr val="bg1">
              <a:lumMod val="85000"/>
            </a:schemeClr>
          </a:solidFill>
          <a:ln w="9525">
            <a:noFill/>
            <a:miter lim="800000"/>
            <a:headEnd/>
            <a:tailEnd/>
          </a:ln>
        </p:spPr>
      </p:pic>
      <p:sp>
        <p:nvSpPr>
          <p:cNvPr id="12299" name="Rectangle 8"/>
          <p:cNvSpPr>
            <a:spLocks noGrp="1" noChangeArrowheads="1"/>
          </p:cNvSpPr>
          <p:nvPr>
            <p:ph type="title"/>
          </p:nvPr>
        </p:nvSpPr>
        <p:spPr/>
        <p:txBody>
          <a:bodyPr/>
          <a:lstStyle/>
          <a:p>
            <a:pPr defTabSz="914400" eaLnBrk="1" fontAlgn="auto" hangingPunct="1">
              <a:spcAft>
                <a:spcPts val="0"/>
              </a:spcAft>
              <a:defRPr/>
            </a:pPr>
            <a:r>
              <a:rPr/>
              <a:t>Troubleshooting Windows Vista</a:t>
            </a:r>
            <a:endParaRPr lang="en-GB"/>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0-#ppt_w/2"/>
                                          </p:val>
                                        </p:tav>
                                        <p:tav tm="100000">
                                          <p:val>
                                            <p:strVal val="#ppt_x"/>
                                          </p:val>
                                        </p:tav>
                                      </p:tavLst>
                                    </p:anim>
                                    <p:anim calcmode="lin" valueType="num">
                                      <p:cBhvr additive="base">
                                        <p:cTn id="8"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xit" presetSubtype="0" fill="hold" nodeType="clickEffect">
                                  <p:stCondLst>
                                    <p:cond delay="0"/>
                                  </p:stCondLst>
                                  <p:childTnLst>
                                    <p:animEffect transition="out" filter="dissolve">
                                      <p:cBhvr>
                                        <p:cTn id="12" dur="500"/>
                                        <p:tgtEl>
                                          <p:spTgt spid="2"/>
                                        </p:tgtEl>
                                      </p:cBhvr>
                                    </p:animEffect>
                                    <p:set>
                                      <p:cBhvr>
                                        <p:cTn id="13" dur="1" fill="hold">
                                          <p:stCondLst>
                                            <p:cond delay="499"/>
                                          </p:stCondLst>
                                        </p:cTn>
                                        <p:tgtEl>
                                          <p:spTgt spid="2"/>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9" presetClass="exit" presetSubtype="0" fill="hold" nodeType="clickEffect">
                                  <p:stCondLst>
                                    <p:cond delay="0"/>
                                  </p:stCondLst>
                                  <p:childTnLst>
                                    <p:animEffect transition="out" filter="dissolve">
                                      <p:cBhvr>
                                        <p:cTn id="17" dur="500"/>
                                        <p:tgtEl>
                                          <p:spTgt spid="3"/>
                                        </p:tgtEl>
                                      </p:cBhvr>
                                    </p:animEffect>
                                    <p:set>
                                      <p:cBhvr>
                                        <p:cTn id="18" dur="1" fill="hold">
                                          <p:stCondLst>
                                            <p:cond delay="499"/>
                                          </p:stCondLst>
                                        </p:cTn>
                                        <p:tgtEl>
                                          <p:spTgt spid="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9" presetClass="exit" presetSubtype="0" fill="hold" nodeType="clickEffect">
                                  <p:stCondLst>
                                    <p:cond delay="0"/>
                                  </p:stCondLst>
                                  <p:childTnLst>
                                    <p:animEffect transition="out" filter="dissolve">
                                      <p:cBhvr>
                                        <p:cTn id="22" dur="500"/>
                                        <p:tgtEl>
                                          <p:spTgt spid="4"/>
                                        </p:tgtEl>
                                      </p:cBhvr>
                                    </p:animEffect>
                                    <p:set>
                                      <p:cBhvr>
                                        <p:cTn id="23" dur="1" fill="hold">
                                          <p:stCondLst>
                                            <p:cond delay="499"/>
                                          </p:stCondLst>
                                        </p:cTn>
                                        <p:tgtEl>
                                          <p:spTgt spid="4"/>
                                        </p:tgtEl>
                                        <p:attrNameLst>
                                          <p:attrName>style.visibility</p:attrName>
                                        </p:attrNameLst>
                                      </p:cBhvr>
                                      <p:to>
                                        <p:strVal val="hidden"/>
                                      </p:to>
                                    </p:set>
                                  </p:childTnLst>
                                </p:cTn>
                              </p:par>
                            </p:childTnLst>
                          </p:cTn>
                        </p:par>
                        <p:par>
                          <p:cTn id="24" fill="hold">
                            <p:stCondLst>
                              <p:cond delay="500"/>
                            </p:stCondLst>
                            <p:childTnLst>
                              <p:par>
                                <p:cTn id="25" presetID="9" presetClass="exit" presetSubtype="0" fill="hold" nodeType="afterEffect">
                                  <p:stCondLst>
                                    <p:cond delay="1000"/>
                                  </p:stCondLst>
                                  <p:childTnLst>
                                    <p:animEffect transition="out" filter="dissolve">
                                      <p:cBhvr>
                                        <p:cTn id="26" dur="500"/>
                                        <p:tgtEl>
                                          <p:spTgt spid="10"/>
                                        </p:tgtEl>
                                      </p:cBhvr>
                                    </p:animEffect>
                                    <p:set>
                                      <p:cBhvr>
                                        <p:cTn id="27" dur="1" fill="hold">
                                          <p:stCondLst>
                                            <p:cond delay="499"/>
                                          </p:stCondLst>
                                        </p:cTn>
                                        <p:tgtEl>
                                          <p:spTgt spid="10"/>
                                        </p:tgtEl>
                                        <p:attrNameLst>
                                          <p:attrName>style.visibility</p:attrName>
                                        </p:attrNameLst>
                                      </p:cBhvr>
                                      <p:to>
                                        <p:strVal val="hidden"/>
                                      </p:to>
                                    </p:set>
                                  </p:childTnLst>
                                </p:cTn>
                              </p:par>
                            </p:childTnLst>
                          </p:cTn>
                        </p:par>
                        <p:par>
                          <p:cTn id="28" fill="hold">
                            <p:stCondLst>
                              <p:cond delay="2000"/>
                            </p:stCondLst>
                            <p:childTnLst>
                              <p:par>
                                <p:cTn id="29" presetID="53" presetClass="exit" presetSubtype="0" fill="hold" nodeType="afterEffect">
                                  <p:stCondLst>
                                    <p:cond delay="0"/>
                                  </p:stCondLst>
                                  <p:childTnLst>
                                    <p:anim calcmode="lin" valueType="num">
                                      <p:cBhvr>
                                        <p:cTn id="30" dur="500"/>
                                        <p:tgtEl>
                                          <p:spTgt spid="21"/>
                                        </p:tgtEl>
                                        <p:attrNameLst>
                                          <p:attrName>ppt_w</p:attrName>
                                        </p:attrNameLst>
                                      </p:cBhvr>
                                      <p:tavLst>
                                        <p:tav tm="0">
                                          <p:val>
                                            <p:strVal val="ppt_w"/>
                                          </p:val>
                                        </p:tav>
                                        <p:tav tm="100000">
                                          <p:val>
                                            <p:fltVal val="0"/>
                                          </p:val>
                                        </p:tav>
                                      </p:tavLst>
                                    </p:anim>
                                    <p:anim calcmode="lin" valueType="num">
                                      <p:cBhvr>
                                        <p:cTn id="31" dur="500"/>
                                        <p:tgtEl>
                                          <p:spTgt spid="21"/>
                                        </p:tgtEl>
                                        <p:attrNameLst>
                                          <p:attrName>ppt_h</p:attrName>
                                        </p:attrNameLst>
                                      </p:cBhvr>
                                      <p:tavLst>
                                        <p:tav tm="0">
                                          <p:val>
                                            <p:strVal val="ppt_h"/>
                                          </p:val>
                                        </p:tav>
                                        <p:tav tm="100000">
                                          <p:val>
                                            <p:fltVal val="0"/>
                                          </p:val>
                                        </p:tav>
                                      </p:tavLst>
                                    </p:anim>
                                    <p:animEffect transition="out" filter="fade">
                                      <p:cBhvr>
                                        <p:cTn id="32" dur="500"/>
                                        <p:tgtEl>
                                          <p:spTgt spid="21"/>
                                        </p:tgtEl>
                                      </p:cBhvr>
                                    </p:animEffect>
                                    <p:set>
                                      <p:cBhvr>
                                        <p:cTn id="33" dur="1" fill="hold">
                                          <p:stCondLst>
                                            <p:cond delay="499"/>
                                          </p:stCondLst>
                                        </p:cTn>
                                        <p:tgtEl>
                                          <p:spTgt spid="21"/>
                                        </p:tgtEl>
                                        <p:attrNameLst>
                                          <p:attrName>style.visibility</p:attrName>
                                        </p:attrNameLst>
                                      </p:cBhvr>
                                      <p:to>
                                        <p:strVal val="hidden"/>
                                      </p:to>
                                    </p:set>
                                  </p:childTnLst>
                                </p:cTn>
                              </p:par>
                            </p:childTnLst>
                          </p:cTn>
                        </p:par>
                        <p:par>
                          <p:cTn id="34" fill="hold">
                            <p:stCondLst>
                              <p:cond delay="2500"/>
                            </p:stCondLst>
                            <p:childTnLst>
                              <p:par>
                                <p:cTn id="35" presetID="22" presetClass="entr" presetSubtype="4" fill="hold" nodeType="afterEffect">
                                  <p:stCondLst>
                                    <p:cond delay="0"/>
                                  </p:stCondLst>
                                  <p:childTnLst>
                                    <p:set>
                                      <p:cBhvr>
                                        <p:cTn id="36" dur="1" fill="hold">
                                          <p:stCondLst>
                                            <p:cond delay="0"/>
                                          </p:stCondLst>
                                        </p:cTn>
                                        <p:tgtEl>
                                          <p:spTgt spid="3079"/>
                                        </p:tgtEl>
                                        <p:attrNameLst>
                                          <p:attrName>style.visibility</p:attrName>
                                        </p:attrNameLst>
                                      </p:cBhvr>
                                      <p:to>
                                        <p:strVal val="visible"/>
                                      </p:to>
                                    </p:set>
                                    <p:animEffect transition="in" filter="wipe(down)">
                                      <p:cBhvr>
                                        <p:cTn id="37" dur="500"/>
                                        <p:tgtEl>
                                          <p:spTgt spid="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8"/>
          <p:cNvSpPr>
            <a:spLocks noGrp="1" noChangeArrowheads="1"/>
          </p:cNvSpPr>
          <p:nvPr>
            <p:ph type="ctrTitle"/>
          </p:nvPr>
        </p:nvSpPr>
        <p:spPr>
          <a:xfrm>
            <a:off x="457200" y="735013"/>
            <a:ext cx="4049486" cy="997196"/>
          </a:xfrm>
          <a:solidFill>
            <a:schemeClr val="bg1">
              <a:alpha val="0"/>
            </a:schemeClr>
          </a:solidFill>
        </p:spPr>
        <p:txBody>
          <a:bodyPr/>
          <a:lstStyle/>
          <a:p>
            <a:pPr defTabSz="914400" eaLnBrk="1" fontAlgn="auto" hangingPunct="1">
              <a:spcAft>
                <a:spcPts val="0"/>
              </a:spcAft>
              <a:defRPr/>
            </a:pPr>
            <a:r>
              <a:rPr sz="7200" smtClean="0">
                <a:solidFill>
                  <a:srgbClr val="FFFFFF"/>
                </a:solidFill>
                <a:effectLst>
                  <a:reflection blurRad="6350" stA="60000" endA="900" endPos="58000" dir="5400000" sy="-100000" algn="bl" rotWithShape="0"/>
                </a:effectLst>
                <a:cs typeface="+mn-cs"/>
              </a:rPr>
              <a:t>DEMO</a:t>
            </a:r>
            <a:endParaRPr sz="6000">
              <a:effectLst>
                <a:reflection blurRad="6350" stA="60000" endA="900" endPos="58000" dir="5400000" sy="-100000" algn="bl" rotWithShape="0"/>
              </a:effectLst>
            </a:endParaRPr>
          </a:p>
        </p:txBody>
      </p:sp>
      <p:sp>
        <p:nvSpPr>
          <p:cNvPr id="604162" name="Rectangle 2"/>
          <p:cNvSpPr>
            <a:spLocks noChangeArrowheads="1"/>
          </p:cNvSpPr>
          <p:nvPr/>
        </p:nvSpPr>
        <p:spPr bwMode="auto">
          <a:xfrm>
            <a:off x="217488" y="2220913"/>
            <a:ext cx="8458200" cy="2055812"/>
          </a:xfrm>
          <a:prstGeom prst="rect">
            <a:avLst/>
          </a:prstGeom>
          <a:noFill/>
          <a:ln w="9525" cap="flat" cmpd="sng" algn="ctr">
            <a:noFill/>
            <a:prstDash val="solid"/>
            <a:miter lim="800000"/>
            <a:headEnd type="none" w="med" len="med"/>
            <a:tailEnd type="none" w="med" len="med"/>
          </a:ln>
          <a:effectLst/>
        </p:spPr>
        <p:txBody>
          <a:bodyPr>
            <a:spAutoFit/>
          </a:bodyPr>
          <a:lstStyle/>
          <a:p>
            <a:pPr>
              <a:lnSpc>
                <a:spcPct val="90000"/>
              </a:lnSpc>
              <a:buClr>
                <a:schemeClr val="bg1"/>
              </a:buClr>
              <a:defRPr/>
            </a:pPr>
            <a:r>
              <a:rPr lang="en-GB" sz="4000" b="1" dirty="0">
                <a:solidFill>
                  <a:srgbClr val="FFFFFF"/>
                </a:solidFill>
                <a:latin typeface="Arial" charset="0"/>
                <a:cs typeface="+mn-cs"/>
              </a:rPr>
              <a:t>Troubleshooting Windows Vista</a:t>
            </a:r>
            <a:r>
              <a:rPr lang="en-GB" sz="4800" b="1" dirty="0">
                <a:solidFill>
                  <a:srgbClr val="FFFFFF"/>
                </a:solidFill>
                <a:effectLst>
                  <a:outerShdw blurRad="38100" dist="38100" dir="2700000" algn="tl">
                    <a:srgbClr val="C0C0C0"/>
                  </a:outerShdw>
                </a:effectLst>
                <a:latin typeface="Arial" charset="0"/>
                <a:cs typeface="+mn-cs"/>
              </a:rPr>
              <a:t/>
            </a:r>
            <a:br>
              <a:rPr lang="en-GB" sz="4800" b="1" dirty="0">
                <a:solidFill>
                  <a:srgbClr val="FFFFFF"/>
                </a:solidFill>
                <a:effectLst>
                  <a:outerShdw blurRad="38100" dist="38100" dir="2700000" algn="tl">
                    <a:srgbClr val="C0C0C0"/>
                  </a:outerShdw>
                </a:effectLst>
                <a:latin typeface="Arial" charset="0"/>
                <a:cs typeface="+mn-cs"/>
              </a:rPr>
            </a:br>
            <a:endParaRPr lang="en-US" sz="2000" b="1" dirty="0">
              <a:solidFill>
                <a:srgbClr val="FFFFFF"/>
              </a:solidFill>
              <a:effectLst>
                <a:outerShdw blurRad="38100" dist="38100" dir="2700000" algn="tl">
                  <a:srgbClr val="C0C0C0"/>
                </a:outerShdw>
              </a:effectLst>
              <a:latin typeface="Arial" charset="0"/>
              <a:cs typeface="+mn-cs"/>
            </a:endParaRPr>
          </a:p>
          <a:p>
            <a:pPr marL="234950" lvl="1" indent="-234950">
              <a:lnSpc>
                <a:spcPct val="85000"/>
              </a:lnSpc>
              <a:spcBef>
                <a:spcPct val="30000"/>
              </a:spcBef>
              <a:buClr>
                <a:schemeClr val="bg1"/>
              </a:buClr>
              <a:buSzPct val="60000"/>
              <a:buFont typeface="Wingdings" pitchFamily="2" charset="2"/>
              <a:buChar char="l"/>
              <a:defRPr/>
            </a:pPr>
            <a:r>
              <a:rPr lang="en-US" sz="3200" b="1" dirty="0">
                <a:solidFill>
                  <a:srgbClr val="FFFFFF"/>
                </a:solidFill>
                <a:latin typeface="Arial" charset="0"/>
                <a:cs typeface="+mn-cs"/>
              </a:rPr>
              <a:t>Manage Windows Vista Processes</a:t>
            </a:r>
          </a:p>
          <a:p>
            <a:pPr marL="234950" lvl="1" indent="-234950">
              <a:lnSpc>
                <a:spcPct val="85000"/>
              </a:lnSpc>
              <a:spcBef>
                <a:spcPct val="30000"/>
              </a:spcBef>
              <a:buClr>
                <a:schemeClr val="bg1"/>
              </a:buClr>
              <a:buSzPct val="60000"/>
              <a:buFont typeface="Wingdings" pitchFamily="2" charset="2"/>
              <a:buChar char="l"/>
              <a:defRPr/>
            </a:pPr>
            <a:r>
              <a:rPr lang="en-US" sz="3200" b="1" dirty="0">
                <a:solidFill>
                  <a:srgbClr val="FFFFFF"/>
                </a:solidFill>
                <a:latin typeface="Arial" charset="0"/>
                <a:cs typeface="+mn-cs"/>
              </a:rPr>
              <a:t>Get Available Disk Space</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604162"/>
                                        </p:tgtEl>
                                        <p:attrNameLst>
                                          <p:attrName>style.visibility</p:attrName>
                                        </p:attrNameLst>
                                      </p:cBhvr>
                                      <p:to>
                                        <p:strVal val="visible"/>
                                      </p:to>
                                    </p:set>
                                    <p:animEffect transition="in" filter="wipe(up)">
                                      <p:cBhvr>
                                        <p:cTn id="7" dur="500"/>
                                        <p:tgtEl>
                                          <p:spTgt spid="604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62"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8"/>
          <p:cNvSpPr>
            <a:spLocks noGrp="1" noChangeArrowheads="1"/>
          </p:cNvSpPr>
          <p:nvPr>
            <p:ph type="title"/>
          </p:nvPr>
        </p:nvSpPr>
        <p:spPr/>
        <p:txBody>
          <a:bodyPr/>
          <a:lstStyle/>
          <a:p>
            <a:pPr defTabSz="914400" eaLnBrk="1" fontAlgn="auto" hangingPunct="1">
              <a:spcAft>
                <a:spcPts val="0"/>
              </a:spcAft>
              <a:defRPr/>
            </a:pPr>
            <a:r>
              <a:rPr/>
              <a:t>Session Summary</a:t>
            </a:r>
            <a:endParaRPr lang="en-GB"/>
          </a:p>
        </p:txBody>
      </p:sp>
      <p:sp>
        <p:nvSpPr>
          <p:cNvPr id="214023" name="Rectangle 7"/>
          <p:cNvSpPr>
            <a:spLocks noGrp="1" noChangeArrowheads="1"/>
          </p:cNvSpPr>
          <p:nvPr>
            <p:ph type="body" idx="1"/>
          </p:nvPr>
        </p:nvSpPr>
        <p:spPr>
          <a:xfrm>
            <a:off x="0" y="1296988"/>
            <a:ext cx="9144000" cy="4681537"/>
          </a:xfrm>
        </p:spPr>
        <p:txBody>
          <a:bodyPr/>
          <a:lstStyle/>
          <a:p>
            <a:pPr marL="460375" indent="-347663" defTabSz="914400" eaLnBrk="1" hangingPunct="1">
              <a:lnSpc>
                <a:spcPct val="130000"/>
              </a:lnSpc>
            </a:pPr>
            <a:r>
              <a:rPr lang="en-GB" smtClean="0"/>
              <a:t>New Command Shell for Automating System Administration Tasks</a:t>
            </a:r>
          </a:p>
          <a:p>
            <a:pPr marL="460375" indent="-347663" defTabSz="914400" eaLnBrk="1" hangingPunct="1">
              <a:lnSpc>
                <a:spcPct val="130000"/>
              </a:lnSpc>
            </a:pPr>
            <a:r>
              <a:rPr lang="en-GB" smtClean="0"/>
              <a:t>Windows PowerShell Is a Powerful Automation Tool You Can Use to Manage Windows Vista</a:t>
            </a:r>
          </a:p>
          <a:p>
            <a:pPr marL="460375" indent="-347663" defTabSz="914400" eaLnBrk="1" hangingPunct="1">
              <a:lnSpc>
                <a:spcPct val="130000"/>
              </a:lnSpc>
            </a:pPr>
            <a:r>
              <a:rPr lang="en-GB" smtClean="0"/>
              <a:t>Troubleshooting Windows Vista Is Easier and More Efficient with Windows PowerShell</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14023">
                                            <p:txEl>
                                              <p:pRg st="0" end="0"/>
                                            </p:txEl>
                                          </p:spTgt>
                                        </p:tgtEl>
                                        <p:attrNameLst>
                                          <p:attrName>style.visibility</p:attrName>
                                        </p:attrNameLst>
                                      </p:cBhvr>
                                      <p:to>
                                        <p:strVal val="visible"/>
                                      </p:to>
                                    </p:set>
                                    <p:animEffect transition="in" filter="wipe(left)">
                                      <p:cBhvr>
                                        <p:cTn id="7" dur="1000"/>
                                        <p:tgtEl>
                                          <p:spTgt spid="2140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4023">
                                            <p:txEl>
                                              <p:pRg st="1" end="1"/>
                                            </p:txEl>
                                          </p:spTgt>
                                        </p:tgtEl>
                                        <p:attrNameLst>
                                          <p:attrName>style.visibility</p:attrName>
                                        </p:attrNameLst>
                                      </p:cBhvr>
                                      <p:to>
                                        <p:strVal val="visible"/>
                                      </p:to>
                                    </p:set>
                                    <p:animEffect transition="in" filter="wipe(left)">
                                      <p:cBhvr>
                                        <p:cTn id="12" dur="1000"/>
                                        <p:tgtEl>
                                          <p:spTgt spid="2140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4023">
                                            <p:txEl>
                                              <p:pRg st="2" end="2"/>
                                            </p:txEl>
                                          </p:spTgt>
                                        </p:tgtEl>
                                        <p:attrNameLst>
                                          <p:attrName>style.visibility</p:attrName>
                                        </p:attrNameLst>
                                      </p:cBhvr>
                                      <p:to>
                                        <p:strVal val="visible"/>
                                      </p:to>
                                    </p:set>
                                    <p:animEffect transition="in" filter="wipe(left)">
                                      <p:cBhvr>
                                        <p:cTn id="17" dur="1000"/>
                                        <p:tgtEl>
                                          <p:spTgt spid="2140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2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1"/>
          <p:cNvPicPr>
            <a:picLocks noChangeAspect="1" noChangeArrowheads="1"/>
          </p:cNvPicPr>
          <p:nvPr/>
        </p:nvPicPr>
        <p:blipFill>
          <a:blip r:embed="rId3"/>
          <a:srcRect/>
          <a:stretch>
            <a:fillRect/>
          </a:stretch>
        </p:blipFill>
        <p:spPr bwMode="auto">
          <a:xfrm>
            <a:off x="0" y="5491163"/>
            <a:ext cx="1565275" cy="1366837"/>
          </a:xfrm>
          <a:prstGeom prst="rect">
            <a:avLst/>
          </a:prstGeom>
          <a:noFill/>
          <a:ln w="9525">
            <a:noFill/>
            <a:miter lim="800000"/>
            <a:headEnd/>
            <a:tailEnd/>
          </a:ln>
        </p:spPr>
      </p:pic>
      <p:sp>
        <p:nvSpPr>
          <p:cNvPr id="467980" name="Text Box 12"/>
          <p:cNvSpPr txBox="1">
            <a:spLocks noChangeArrowheads="1"/>
          </p:cNvSpPr>
          <p:nvPr/>
        </p:nvSpPr>
        <p:spPr bwMode="auto">
          <a:xfrm>
            <a:off x="-87313" y="4117975"/>
            <a:ext cx="9359901" cy="1557338"/>
          </a:xfrm>
          <a:prstGeom prst="rect">
            <a:avLst/>
          </a:prstGeom>
          <a:noFill/>
          <a:ln w="9525" cap="flat" cmpd="sng" algn="ctr">
            <a:noFill/>
            <a:prstDash val="solid"/>
            <a:miter lim="800000"/>
            <a:headEnd type="none" w="med" len="med"/>
            <a:tailEnd type="none" w="med" len="med"/>
          </a:ln>
          <a:effectLst/>
        </p:spPr>
        <p:txBody>
          <a:bodyPr>
            <a:spAutoFit/>
          </a:bodyPr>
          <a:lstStyle/>
          <a:p>
            <a:pPr algn="ctr" eaLnBrk="0" hangingPunct="0">
              <a:defRPr/>
            </a:pPr>
            <a:r>
              <a:rPr lang="en-US" sz="3200" b="1" dirty="0">
                <a:solidFill>
                  <a:schemeClr val="bg1"/>
                </a:solidFill>
                <a:latin typeface="Arial" charset="0"/>
                <a:cs typeface="+mn-cs"/>
              </a:rPr>
              <a:t>For more titles, visit:</a:t>
            </a:r>
          </a:p>
          <a:p>
            <a:pPr algn="ctr" eaLnBrk="0" hangingPunct="0">
              <a:lnSpc>
                <a:spcPct val="90000"/>
              </a:lnSpc>
              <a:spcBef>
                <a:spcPct val="30000"/>
              </a:spcBef>
              <a:buClr>
                <a:schemeClr val="tx2"/>
              </a:buClr>
              <a:buSzPct val="75000"/>
              <a:buFont typeface="Wingdings" pitchFamily="2" charset="2"/>
              <a:buNone/>
              <a:defRPr/>
            </a:pPr>
            <a:r>
              <a:rPr lang="en-US" sz="3600" b="1" dirty="0">
                <a:solidFill>
                  <a:srgbClr val="FFFF99"/>
                </a:solidFill>
                <a:latin typeface="Arial" charset="0"/>
                <a:cs typeface="+mn-cs"/>
              </a:rPr>
              <a:t>www.microsoft.com/technet/cli</a:t>
            </a:r>
            <a:r>
              <a:rPr lang="en-US" sz="3600" b="1" dirty="0">
                <a:solidFill>
                  <a:srgbClr val="FFFF99"/>
                </a:solidFill>
                <a:latin typeface="Arial" charset="0"/>
                <a:cs typeface="Times New Roman" pitchFamily="18" charset="0"/>
              </a:rPr>
              <a:t>-300</a:t>
            </a:r>
            <a:endParaRPr lang="en-US" sz="3600" b="1" dirty="0">
              <a:solidFill>
                <a:srgbClr val="FFFF99"/>
              </a:solidFill>
              <a:latin typeface="Arial" charset="0"/>
              <a:cs typeface="+mn-cs"/>
            </a:endParaRPr>
          </a:p>
          <a:p>
            <a:pPr algn="ctr" eaLnBrk="0" hangingPunct="0">
              <a:defRPr/>
            </a:pPr>
            <a:r>
              <a:rPr lang="en-US" sz="2000" b="1" dirty="0">
                <a:effectLst>
                  <a:outerShdw blurRad="38100" dist="38100" dir="2700000" algn="tl">
                    <a:srgbClr val="C0C0C0"/>
                  </a:outerShdw>
                </a:effectLst>
                <a:latin typeface="Arial" charset="0"/>
                <a:cs typeface="+mn-cs"/>
              </a:rPr>
              <a:t>	</a:t>
            </a:r>
            <a:endParaRPr lang="en-GB" sz="2000" b="1" dirty="0">
              <a:effectLst>
                <a:outerShdw blurRad="38100" dist="38100" dir="2700000" algn="tl">
                  <a:srgbClr val="C0C0C0"/>
                </a:outerShdw>
              </a:effectLst>
              <a:latin typeface="Arial" charset="0"/>
              <a:cs typeface="+mn-cs"/>
            </a:endParaRPr>
          </a:p>
        </p:txBody>
      </p:sp>
      <p:sp>
        <p:nvSpPr>
          <p:cNvPr id="16388" name="Rectangle 13"/>
          <p:cNvSpPr>
            <a:spLocks noGrp="1" noChangeArrowheads="1"/>
          </p:cNvSpPr>
          <p:nvPr>
            <p:ph type="title"/>
          </p:nvPr>
        </p:nvSpPr>
        <p:spPr/>
        <p:txBody>
          <a:bodyPr/>
          <a:lstStyle/>
          <a:p>
            <a:pPr defTabSz="914400" eaLnBrk="1" fontAlgn="auto" hangingPunct="1">
              <a:spcAft>
                <a:spcPts val="0"/>
              </a:spcAft>
              <a:defRPr/>
            </a:pPr>
            <a:r>
              <a:rPr/>
              <a:t>Supporting Publications</a:t>
            </a:r>
            <a:endParaRPr lang="en-GB"/>
          </a:p>
        </p:txBody>
      </p:sp>
      <p:pic>
        <p:nvPicPr>
          <p:cNvPr id="20485" name="Picture 3" descr="D:\Bogeden\Development\Clients\Aeshen\Projects\CLI-300\Images\book_PSSBS.png"/>
          <p:cNvPicPr>
            <a:picLocks noChangeAspect="1" noChangeArrowheads="1"/>
          </p:cNvPicPr>
          <p:nvPr/>
        </p:nvPicPr>
        <p:blipFill>
          <a:blip r:embed="rId4"/>
          <a:srcRect/>
          <a:stretch>
            <a:fillRect/>
          </a:stretch>
        </p:blipFill>
        <p:spPr bwMode="auto">
          <a:xfrm>
            <a:off x="2374900" y="1336675"/>
            <a:ext cx="1938338" cy="2354263"/>
          </a:xfrm>
          <a:prstGeom prst="rect">
            <a:avLst/>
          </a:prstGeom>
          <a:noFill/>
          <a:ln w="9525">
            <a:noFill/>
            <a:miter lim="800000"/>
            <a:headEnd/>
            <a:tailEnd/>
          </a:ln>
        </p:spPr>
      </p:pic>
      <p:pic>
        <p:nvPicPr>
          <p:cNvPr id="20486" name="Picture 4" descr="D:\Bogeden\Development\Clients\Aeshen\Projects\CLI-300\Images\book_PSScripting.png"/>
          <p:cNvPicPr>
            <a:picLocks noChangeAspect="1" noChangeArrowheads="1"/>
          </p:cNvPicPr>
          <p:nvPr/>
        </p:nvPicPr>
        <p:blipFill>
          <a:blip r:embed="rId5"/>
          <a:srcRect/>
          <a:stretch>
            <a:fillRect/>
          </a:stretch>
        </p:blipFill>
        <p:spPr bwMode="auto">
          <a:xfrm>
            <a:off x="4557713" y="1336675"/>
            <a:ext cx="1938337" cy="23495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67980"/>
                                        </p:tgtEl>
                                        <p:attrNameLst>
                                          <p:attrName>style.visibility</p:attrName>
                                        </p:attrNameLst>
                                      </p:cBhvr>
                                      <p:to>
                                        <p:strVal val="visible"/>
                                      </p:to>
                                    </p:set>
                                    <p:animEffect transition="in" filter="dissolve">
                                      <p:cBhvr>
                                        <p:cTn id="7" dur="500"/>
                                        <p:tgtEl>
                                          <p:spTgt spid="4679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798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smtClean="0"/>
              <a:t>Feedback / QnA</a:t>
            </a:r>
            <a:endParaRPr/>
          </a:p>
        </p:txBody>
      </p:sp>
      <p:sp>
        <p:nvSpPr>
          <p:cNvPr id="21507" name="Text Placeholder 2"/>
          <p:cNvSpPr>
            <a:spLocks noGrp="1"/>
          </p:cNvSpPr>
          <p:nvPr>
            <p:ph type="body" sz="quarter" idx="10"/>
          </p:nvPr>
        </p:nvSpPr>
        <p:spPr>
          <a:xfrm>
            <a:off x="381000" y="1411288"/>
            <a:ext cx="8382000" cy="4740275"/>
          </a:xfrm>
        </p:spPr>
        <p:txBody>
          <a:bodyPr/>
          <a:lstStyle/>
          <a:p>
            <a:r>
              <a:rPr lang="en-US" dirty="0" smtClean="0"/>
              <a:t>Your Feedback is Important!</a:t>
            </a:r>
          </a:p>
          <a:p>
            <a:pPr lvl="1">
              <a:buFontTx/>
              <a:buNone/>
            </a:pPr>
            <a:r>
              <a:rPr lang="en-US" dirty="0" smtClean="0"/>
              <a:t>Please take a few moments to fill out our online feedback form at: </a:t>
            </a:r>
          </a:p>
          <a:p>
            <a:pPr lvl="1">
              <a:buFontTx/>
              <a:buNone/>
            </a:pPr>
            <a:r>
              <a:rPr lang="en-US" sz="2000" dirty="0" smtClean="0"/>
              <a:t>	</a:t>
            </a:r>
          </a:p>
          <a:p>
            <a:pPr lvl="1">
              <a:buFontTx/>
              <a:buNone/>
            </a:pPr>
            <a:endParaRPr lang="en-US" dirty="0" smtClean="0"/>
          </a:p>
          <a:p>
            <a:pPr lvl="1">
              <a:buFontTx/>
              <a:buNone/>
            </a:pPr>
            <a:r>
              <a:rPr lang="en-US" sz="1800" dirty="0" smtClean="0"/>
              <a:t>For detailed feedback, use the form at </a:t>
            </a:r>
            <a:r>
              <a:rPr lang="en-US" sz="1800" dirty="0" smtClean="0">
                <a:solidFill>
                  <a:srgbClr val="FFFF00"/>
                </a:solidFill>
              </a:rPr>
              <a:t>http://www.connectwithlife.co.in/vtd/helpdesk.aspx </a:t>
            </a:r>
          </a:p>
          <a:p>
            <a:pPr lvl="1">
              <a:buFontTx/>
              <a:buNone/>
            </a:pPr>
            <a:endParaRPr lang="en-US" sz="1800" dirty="0" smtClean="0"/>
          </a:p>
          <a:p>
            <a:pPr lvl="1">
              <a:buFontTx/>
              <a:buNone/>
            </a:pPr>
            <a:r>
              <a:rPr lang="en-US" sz="1800" dirty="0" smtClean="0"/>
              <a:t>Or email us at </a:t>
            </a:r>
            <a:r>
              <a:rPr lang="en-US" sz="1800" dirty="0" smtClean="0">
                <a:solidFill>
                  <a:srgbClr val="FFFF00"/>
                </a:solidFill>
              </a:rPr>
              <a:t>vtd@microsoft.com</a:t>
            </a:r>
          </a:p>
          <a:p>
            <a:pPr lvl="1">
              <a:buFontTx/>
              <a:buNone/>
            </a:pPr>
            <a:endParaRPr lang="en-US" dirty="0" smtClean="0"/>
          </a:p>
          <a:p>
            <a:r>
              <a:rPr lang="en-US" dirty="0" smtClean="0"/>
              <a:t>Use the Question Manager on LiveMeeting to ask your questions now!</a:t>
            </a: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smtClean="0"/>
              <a:t>Contact</a:t>
            </a:r>
            <a:endParaRPr/>
          </a:p>
        </p:txBody>
      </p:sp>
      <p:sp>
        <p:nvSpPr>
          <p:cNvPr id="22531" name="Text Placeholder 2"/>
          <p:cNvSpPr>
            <a:spLocks noGrp="1"/>
          </p:cNvSpPr>
          <p:nvPr>
            <p:ph type="body" sz="quarter" idx="10"/>
          </p:nvPr>
        </p:nvSpPr>
        <p:spPr>
          <a:xfrm>
            <a:off x="381000" y="1411288"/>
            <a:ext cx="8382000" cy="3694112"/>
          </a:xfrm>
        </p:spPr>
        <p:txBody>
          <a:bodyPr/>
          <a:lstStyle/>
          <a:p>
            <a:r>
              <a:rPr lang="en-US" dirty="0" smtClean="0"/>
              <a:t>Blog Address</a:t>
            </a:r>
          </a:p>
          <a:p>
            <a:pPr>
              <a:buFontTx/>
              <a:buNone/>
            </a:pPr>
            <a:r>
              <a:rPr lang="en-US" dirty="0" smtClean="0">
                <a:solidFill>
                  <a:srgbClr val="FFFF00"/>
                </a:solidFill>
              </a:rPr>
              <a:t>	http://ranjanajain.spaces.live.com</a:t>
            </a:r>
          </a:p>
          <a:p>
            <a:pPr>
              <a:buFontTx/>
              <a:buNone/>
            </a:pPr>
            <a:endParaRPr lang="en-US" dirty="0" smtClean="0"/>
          </a:p>
          <a:p>
            <a:r>
              <a:rPr lang="en-US" dirty="0" smtClean="0"/>
              <a:t>Email Address</a:t>
            </a:r>
          </a:p>
          <a:p>
            <a:pPr>
              <a:buFontTx/>
              <a:buNone/>
            </a:pPr>
            <a:r>
              <a:rPr lang="en-US" dirty="0" smtClean="0">
                <a:solidFill>
                  <a:srgbClr val="FFFF00"/>
                </a:solidFill>
              </a:rPr>
              <a:t>	ranjanaj@microsoft.com</a:t>
            </a:r>
          </a:p>
          <a:p>
            <a:pPr>
              <a:buFontTx/>
              <a:buNone/>
            </a:pPr>
            <a:endParaRPr lang="en-US" dirty="0" smtClean="0"/>
          </a:p>
          <a:p>
            <a:pPr>
              <a:buFontTx/>
              <a:buNone/>
            </a:pPr>
            <a:endParaRPr lang="en-US" dirty="0" smtClean="0"/>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19"/>
          <p:cNvSpPr>
            <a:spLocks noGrp="1" noChangeArrowheads="1"/>
          </p:cNvSpPr>
          <p:nvPr>
            <p:ph type="title"/>
          </p:nvPr>
        </p:nvSpPr>
        <p:spPr/>
        <p:txBody>
          <a:bodyPr/>
          <a:lstStyle/>
          <a:p>
            <a:pPr defTabSz="914400" eaLnBrk="1" fontAlgn="auto" hangingPunct="1">
              <a:spcAft>
                <a:spcPts val="0"/>
              </a:spcAft>
              <a:defRPr/>
            </a:pPr>
            <a:r>
              <a:rPr/>
              <a:t>What Will We Cover?</a:t>
            </a:r>
            <a:endParaRPr lang="en-GB"/>
          </a:p>
        </p:txBody>
      </p:sp>
      <p:sp>
        <p:nvSpPr>
          <p:cNvPr id="58385" name="Rectangle 17"/>
          <p:cNvSpPr>
            <a:spLocks noGrp="1" noChangeArrowheads="1"/>
          </p:cNvSpPr>
          <p:nvPr>
            <p:ph type="body" idx="1"/>
          </p:nvPr>
        </p:nvSpPr>
        <p:spPr>
          <a:xfrm>
            <a:off x="0" y="1296988"/>
            <a:ext cx="9144000" cy="4630737"/>
          </a:xfrm>
        </p:spPr>
        <p:txBody>
          <a:bodyPr/>
          <a:lstStyle/>
          <a:p>
            <a:pPr marL="463550" indent="-350838" defTabSz="914400" eaLnBrk="1" hangingPunct="1"/>
            <a:r>
              <a:rPr lang="en-US" smtClean="0"/>
              <a:t>Purpose of Windows PowerShell™</a:t>
            </a:r>
          </a:p>
          <a:p>
            <a:pPr marL="463550" indent="-350838" defTabSz="914400" eaLnBrk="1" hangingPunct="1"/>
            <a:r>
              <a:rPr lang="en-US" smtClean="0"/>
              <a:t>Features and Capabilities of Windows PowerShell</a:t>
            </a:r>
          </a:p>
          <a:p>
            <a:pPr marL="463550" indent="-350838" defTabSz="914400" eaLnBrk="1" hangingPunct="1"/>
            <a:r>
              <a:rPr lang="en-US" smtClean="0"/>
              <a:t>How Windows PowerShell Can Manage and Monitor the Windows Vista® Operating System</a:t>
            </a:r>
          </a:p>
          <a:p>
            <a:pPr marL="463550" indent="-350838" defTabSz="914400" eaLnBrk="1" hangingPunct="1"/>
            <a:r>
              <a:rPr lang="en-US" smtClean="0"/>
              <a:t>Troubleshooting Windows Vista Using Windows PowerShell</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58385">
                                            <p:txEl>
                                              <p:pRg st="0" end="0"/>
                                            </p:txEl>
                                          </p:spTgt>
                                        </p:tgtEl>
                                        <p:attrNameLst>
                                          <p:attrName>style.visibility</p:attrName>
                                        </p:attrNameLst>
                                      </p:cBhvr>
                                      <p:to>
                                        <p:strVal val="visible"/>
                                      </p:to>
                                    </p:set>
                                    <p:animEffect transition="in" filter="wipe(left)">
                                      <p:cBhvr>
                                        <p:cTn id="7" dur="500"/>
                                        <p:tgtEl>
                                          <p:spTgt spid="583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8385">
                                            <p:txEl>
                                              <p:pRg st="1" end="1"/>
                                            </p:txEl>
                                          </p:spTgt>
                                        </p:tgtEl>
                                        <p:attrNameLst>
                                          <p:attrName>style.visibility</p:attrName>
                                        </p:attrNameLst>
                                      </p:cBhvr>
                                      <p:to>
                                        <p:strVal val="visible"/>
                                      </p:to>
                                    </p:set>
                                    <p:animEffect transition="in" filter="wipe(left)">
                                      <p:cBhvr>
                                        <p:cTn id="12" dur="500"/>
                                        <p:tgtEl>
                                          <p:spTgt spid="583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8385">
                                            <p:txEl>
                                              <p:pRg st="2" end="2"/>
                                            </p:txEl>
                                          </p:spTgt>
                                        </p:tgtEl>
                                        <p:attrNameLst>
                                          <p:attrName>style.visibility</p:attrName>
                                        </p:attrNameLst>
                                      </p:cBhvr>
                                      <p:to>
                                        <p:strVal val="visible"/>
                                      </p:to>
                                    </p:set>
                                    <p:animEffect transition="in" filter="wipe(left)">
                                      <p:cBhvr>
                                        <p:cTn id="17" dur="500"/>
                                        <p:tgtEl>
                                          <p:spTgt spid="5838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8385">
                                            <p:txEl>
                                              <p:pRg st="3" end="3"/>
                                            </p:txEl>
                                          </p:spTgt>
                                        </p:tgtEl>
                                        <p:attrNameLst>
                                          <p:attrName>style.visibility</p:attrName>
                                        </p:attrNameLst>
                                      </p:cBhvr>
                                      <p:to>
                                        <p:strVal val="visible"/>
                                      </p:to>
                                    </p:set>
                                    <p:animEffect transition="in" filter="wipe(left)">
                                      <p:cBhvr>
                                        <p:cTn id="22" dur="500"/>
                                        <p:tgtEl>
                                          <p:spTgt spid="5838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8"/>
          <p:cNvSpPr>
            <a:spLocks noGrp="1" noChangeArrowheads="1"/>
          </p:cNvSpPr>
          <p:nvPr>
            <p:ph type="title"/>
          </p:nvPr>
        </p:nvSpPr>
        <p:spPr/>
        <p:txBody>
          <a:bodyPr/>
          <a:lstStyle/>
          <a:p>
            <a:pPr defTabSz="914400" eaLnBrk="1" fontAlgn="auto" hangingPunct="1">
              <a:spcAft>
                <a:spcPts val="0"/>
              </a:spcAft>
              <a:defRPr/>
            </a:pPr>
            <a:r>
              <a:rPr/>
              <a:t>Agenda</a:t>
            </a:r>
            <a:endParaRPr lang="en-GB"/>
          </a:p>
        </p:txBody>
      </p:sp>
      <p:sp>
        <p:nvSpPr>
          <p:cNvPr id="6146" name="Rectangle 3"/>
          <p:cNvSpPr>
            <a:spLocks noGrp="1" noChangeArrowheads="1"/>
          </p:cNvSpPr>
          <p:nvPr>
            <p:ph type="body" idx="1"/>
          </p:nvPr>
        </p:nvSpPr>
        <p:spPr>
          <a:xfrm>
            <a:off x="0" y="1244600"/>
            <a:ext cx="8601075" cy="4618038"/>
          </a:xfrm>
        </p:spPr>
        <p:txBody>
          <a:bodyPr/>
          <a:lstStyle/>
          <a:p>
            <a:pPr marL="463550" indent="-350838" defTabSz="914400" eaLnBrk="1" hangingPunct="1"/>
            <a:r>
              <a:rPr lang="en-US" smtClean="0">
                <a:solidFill>
                  <a:srgbClr val="FFFF99"/>
                </a:solidFill>
              </a:rPr>
              <a:t>Introducing Windows PowerShell</a:t>
            </a:r>
          </a:p>
          <a:p>
            <a:pPr marL="463550" indent="-350838" defTabSz="914400" eaLnBrk="1" hangingPunct="1"/>
            <a:r>
              <a:rPr lang="en-US" smtClean="0">
                <a:solidFill>
                  <a:srgbClr val="FFFFFF"/>
                </a:solidFill>
              </a:rPr>
              <a:t>Maintaining the Windows Vista-Based Desktop with Windows PowerShell</a:t>
            </a:r>
          </a:p>
          <a:p>
            <a:pPr marL="463550" indent="-350838" defTabSz="914400" eaLnBrk="1" hangingPunct="1"/>
            <a:r>
              <a:rPr lang="en-US" smtClean="0">
                <a:solidFill>
                  <a:srgbClr val="FFFFFF"/>
                </a:solidFill>
              </a:rPr>
              <a:t>Managing Windows Vista with Windows PowerShell</a:t>
            </a:r>
          </a:p>
          <a:p>
            <a:pPr marL="463550" indent="-350838" defTabSz="914400" eaLnBrk="1" hangingPunct="1"/>
            <a:r>
              <a:rPr lang="en-US" smtClean="0">
                <a:solidFill>
                  <a:srgbClr val="FFFFFF"/>
                </a:solidFill>
              </a:rPr>
              <a:t>Troubleshooting Windows Vista with Windows PowerShell</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146">
                                            <p:txEl>
                                              <p:pRg st="0" end="0"/>
                                            </p:txEl>
                                          </p:spTgt>
                                        </p:tgtEl>
                                        <p:attrNameLst>
                                          <p:attrName>style.visibility</p:attrName>
                                        </p:attrNameLst>
                                      </p:cBhvr>
                                      <p:to>
                                        <p:strVal val="visible"/>
                                      </p:to>
                                    </p:set>
                                    <p:animEffect transition="in" filter="wipe(left)">
                                      <p:cBhvr>
                                        <p:cTn id="7" dur="500"/>
                                        <p:tgtEl>
                                          <p:spTgt spid="61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146">
                                            <p:txEl>
                                              <p:pRg st="1" end="1"/>
                                            </p:txEl>
                                          </p:spTgt>
                                        </p:tgtEl>
                                        <p:attrNameLst>
                                          <p:attrName>style.visibility</p:attrName>
                                        </p:attrNameLst>
                                      </p:cBhvr>
                                      <p:to>
                                        <p:strVal val="visible"/>
                                      </p:to>
                                    </p:set>
                                    <p:animEffect transition="in" filter="wipe(left)">
                                      <p:cBhvr>
                                        <p:cTn id="12" dur="500"/>
                                        <p:tgtEl>
                                          <p:spTgt spid="614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146">
                                            <p:txEl>
                                              <p:pRg st="2" end="2"/>
                                            </p:txEl>
                                          </p:spTgt>
                                        </p:tgtEl>
                                        <p:attrNameLst>
                                          <p:attrName>style.visibility</p:attrName>
                                        </p:attrNameLst>
                                      </p:cBhvr>
                                      <p:to>
                                        <p:strVal val="visible"/>
                                      </p:to>
                                    </p:set>
                                    <p:animEffect transition="in" filter="wipe(left)">
                                      <p:cBhvr>
                                        <p:cTn id="17" dur="500"/>
                                        <p:tgtEl>
                                          <p:spTgt spid="614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146">
                                            <p:txEl>
                                              <p:pRg st="3" end="3"/>
                                            </p:txEl>
                                          </p:spTgt>
                                        </p:tgtEl>
                                        <p:attrNameLst>
                                          <p:attrName>style.visibility</p:attrName>
                                        </p:attrNameLst>
                                      </p:cBhvr>
                                      <p:to>
                                        <p:strVal val="visible"/>
                                      </p:to>
                                    </p:set>
                                    <p:animEffect transition="in" filter="wipe(left)">
                                      <p:cBhvr>
                                        <p:cTn id="22" dur="500"/>
                                        <p:tgtEl>
                                          <p:spTgt spid="614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ChangeArrowheads="1"/>
          </p:cNvSpPr>
          <p:nvPr/>
        </p:nvSpPr>
        <p:spPr bwMode="auto">
          <a:xfrm>
            <a:off x="38100" y="73025"/>
            <a:ext cx="9105900" cy="1244600"/>
          </a:xfrm>
          <a:prstGeom prst="rect">
            <a:avLst/>
          </a:prstGeom>
          <a:noFill/>
          <a:ln w="9525">
            <a:noFill/>
            <a:miter lim="800000"/>
            <a:headEnd/>
            <a:tailEnd/>
          </a:ln>
        </p:spPr>
        <p:txBody>
          <a:bodyPr anchor="ctr"/>
          <a:lstStyle/>
          <a:p>
            <a:endParaRPr lang="en-GB" sz="3600" b="1">
              <a:solidFill>
                <a:srgbClr val="FFFF99"/>
              </a:solidFill>
            </a:endParaRPr>
          </a:p>
        </p:txBody>
      </p:sp>
      <p:sp>
        <p:nvSpPr>
          <p:cNvPr id="5123" name="Rectangle 11"/>
          <p:cNvSpPr>
            <a:spLocks noGrp="1" noChangeArrowheads="1"/>
          </p:cNvSpPr>
          <p:nvPr>
            <p:ph type="title"/>
          </p:nvPr>
        </p:nvSpPr>
        <p:spPr/>
        <p:txBody>
          <a:bodyPr/>
          <a:lstStyle/>
          <a:p>
            <a:pPr defTabSz="914400" eaLnBrk="1" fontAlgn="auto" hangingPunct="1">
              <a:spcAft>
                <a:spcPts val="0"/>
              </a:spcAft>
              <a:defRPr/>
            </a:pPr>
            <a:r>
              <a:rPr/>
              <a:t>PowerShell Overview</a:t>
            </a:r>
          </a:p>
        </p:txBody>
      </p:sp>
      <p:pic>
        <p:nvPicPr>
          <p:cNvPr id="10244" name="Picture 8" descr="oval clear pillow emboss"/>
          <p:cNvPicPr>
            <a:picLocks noChangeAspect="1" noChangeArrowheads="1"/>
          </p:cNvPicPr>
          <p:nvPr/>
        </p:nvPicPr>
        <p:blipFill>
          <a:blip r:embed="rId3"/>
          <a:srcRect/>
          <a:stretch>
            <a:fillRect/>
          </a:stretch>
        </p:blipFill>
        <p:spPr bwMode="auto">
          <a:xfrm>
            <a:off x="304800" y="1181100"/>
            <a:ext cx="8534400" cy="4495800"/>
          </a:xfrm>
          <a:prstGeom prst="rect">
            <a:avLst/>
          </a:prstGeom>
          <a:noFill/>
          <a:ln w="9525">
            <a:noFill/>
            <a:miter lim="800000"/>
            <a:headEnd/>
            <a:tailEnd/>
          </a:ln>
        </p:spPr>
      </p:pic>
      <p:pic>
        <p:nvPicPr>
          <p:cNvPr id="5" name="Picture 9" descr="silver edge - gray oval"/>
          <p:cNvPicPr>
            <a:picLocks noChangeArrowheads="1"/>
          </p:cNvPicPr>
          <p:nvPr/>
        </p:nvPicPr>
        <p:blipFill>
          <a:blip r:embed="rId4"/>
          <a:srcRect/>
          <a:stretch>
            <a:fillRect/>
          </a:stretch>
        </p:blipFill>
        <p:spPr bwMode="auto">
          <a:xfrm>
            <a:off x="4313238" y="3706813"/>
            <a:ext cx="3021012" cy="1738312"/>
          </a:xfrm>
          <a:prstGeom prst="rect">
            <a:avLst/>
          </a:prstGeom>
          <a:noFill/>
          <a:ln w="9525">
            <a:noFill/>
            <a:miter lim="800000"/>
            <a:headEnd/>
            <a:tailEnd/>
          </a:ln>
        </p:spPr>
      </p:pic>
      <p:pic>
        <p:nvPicPr>
          <p:cNvPr id="6" name="Picture 10" descr="silver edge - orange oval"/>
          <p:cNvPicPr>
            <a:picLocks noChangeArrowheads="1"/>
          </p:cNvPicPr>
          <p:nvPr/>
        </p:nvPicPr>
        <p:blipFill>
          <a:blip r:embed="rId5"/>
          <a:srcRect/>
          <a:stretch>
            <a:fillRect/>
          </a:stretch>
        </p:blipFill>
        <p:spPr bwMode="auto">
          <a:xfrm>
            <a:off x="3146425" y="1352550"/>
            <a:ext cx="3021013" cy="1738313"/>
          </a:xfrm>
          <a:prstGeom prst="rect">
            <a:avLst/>
          </a:prstGeom>
          <a:noFill/>
          <a:ln w="9525">
            <a:noFill/>
            <a:miter lim="800000"/>
            <a:headEnd/>
            <a:tailEnd/>
          </a:ln>
        </p:spPr>
      </p:pic>
      <p:pic>
        <p:nvPicPr>
          <p:cNvPr id="7" name="Picture 11" descr="silver edge - green oval"/>
          <p:cNvPicPr>
            <a:picLocks noChangeArrowheads="1"/>
          </p:cNvPicPr>
          <p:nvPr/>
        </p:nvPicPr>
        <p:blipFill>
          <a:blip r:embed="rId6"/>
          <a:srcRect/>
          <a:stretch>
            <a:fillRect/>
          </a:stretch>
        </p:blipFill>
        <p:spPr bwMode="auto">
          <a:xfrm>
            <a:off x="5530850" y="2271713"/>
            <a:ext cx="3021013" cy="1738312"/>
          </a:xfrm>
          <a:prstGeom prst="rect">
            <a:avLst/>
          </a:prstGeom>
          <a:noFill/>
          <a:ln w="9525">
            <a:noFill/>
            <a:miter lim="800000"/>
            <a:headEnd/>
            <a:tailEnd/>
          </a:ln>
        </p:spPr>
      </p:pic>
      <p:sp>
        <p:nvSpPr>
          <p:cNvPr id="8" name="Rectangle 12"/>
          <p:cNvSpPr>
            <a:spLocks noChangeArrowheads="1"/>
          </p:cNvSpPr>
          <p:nvPr/>
        </p:nvSpPr>
        <p:spPr bwMode="auto">
          <a:xfrm>
            <a:off x="3570288" y="1895475"/>
            <a:ext cx="2209800" cy="714375"/>
          </a:xfrm>
          <a:prstGeom prst="rect">
            <a:avLst/>
          </a:prstGeom>
          <a:noFill/>
          <a:ln w="9525" algn="ctr">
            <a:noFill/>
            <a:miter lim="800000"/>
            <a:headEnd/>
            <a:tailEnd/>
          </a:ln>
        </p:spPr>
        <p:txBody>
          <a:bodyPr anchor="ctr">
            <a:spAutoFit/>
          </a:bodyPr>
          <a:lstStyle/>
          <a:p>
            <a:pPr algn="ctr">
              <a:lnSpc>
                <a:spcPct val="85000"/>
              </a:lnSpc>
            </a:pPr>
            <a:r>
              <a:rPr lang="en-US" sz="2400">
                <a:solidFill>
                  <a:schemeClr val="bg1"/>
                </a:solidFill>
              </a:rPr>
              <a:t>Command-Line Interface</a:t>
            </a:r>
          </a:p>
        </p:txBody>
      </p:sp>
      <p:sp>
        <p:nvSpPr>
          <p:cNvPr id="9" name="Rectangle 13"/>
          <p:cNvSpPr>
            <a:spLocks noChangeArrowheads="1"/>
          </p:cNvSpPr>
          <p:nvPr/>
        </p:nvSpPr>
        <p:spPr bwMode="auto">
          <a:xfrm>
            <a:off x="6088063" y="2754313"/>
            <a:ext cx="1816100" cy="720725"/>
          </a:xfrm>
          <a:prstGeom prst="rect">
            <a:avLst/>
          </a:prstGeom>
          <a:noFill/>
          <a:ln w="9525" algn="ctr">
            <a:noFill/>
            <a:miter lim="800000"/>
            <a:headEnd/>
            <a:tailEnd/>
          </a:ln>
        </p:spPr>
        <p:txBody>
          <a:bodyPr anchor="ctr">
            <a:spAutoFit/>
          </a:bodyPr>
          <a:lstStyle/>
          <a:p>
            <a:pPr algn="ctr">
              <a:lnSpc>
                <a:spcPct val="85000"/>
              </a:lnSpc>
            </a:pPr>
            <a:r>
              <a:rPr lang="en-US" sz="2400">
                <a:solidFill>
                  <a:schemeClr val="bg1"/>
                </a:solidFill>
              </a:rPr>
              <a:t>Robust scripting</a:t>
            </a:r>
          </a:p>
        </p:txBody>
      </p:sp>
      <p:pic>
        <p:nvPicPr>
          <p:cNvPr id="10" name="Picture 14" descr="silver edge - violet oval"/>
          <p:cNvPicPr>
            <a:picLocks noChangeArrowheads="1"/>
          </p:cNvPicPr>
          <p:nvPr/>
        </p:nvPicPr>
        <p:blipFill>
          <a:blip r:embed="rId7"/>
          <a:srcRect/>
          <a:stretch>
            <a:fillRect/>
          </a:stretch>
        </p:blipFill>
        <p:spPr bwMode="auto">
          <a:xfrm>
            <a:off x="1514475" y="3624263"/>
            <a:ext cx="3021013" cy="1738312"/>
          </a:xfrm>
          <a:prstGeom prst="rect">
            <a:avLst/>
          </a:prstGeom>
          <a:noFill/>
          <a:ln w="9525">
            <a:noFill/>
            <a:miter lim="800000"/>
            <a:headEnd/>
            <a:tailEnd/>
          </a:ln>
        </p:spPr>
      </p:pic>
      <p:pic>
        <p:nvPicPr>
          <p:cNvPr id="11" name="Picture 15" descr="silver edge - sapphire oval"/>
          <p:cNvPicPr>
            <a:picLocks noChangeArrowheads="1"/>
          </p:cNvPicPr>
          <p:nvPr/>
        </p:nvPicPr>
        <p:blipFill>
          <a:blip r:embed="rId8"/>
          <a:srcRect/>
          <a:stretch>
            <a:fillRect/>
          </a:stretch>
        </p:blipFill>
        <p:spPr bwMode="auto">
          <a:xfrm>
            <a:off x="663575" y="2105025"/>
            <a:ext cx="3021013" cy="1738313"/>
          </a:xfrm>
          <a:prstGeom prst="rect">
            <a:avLst/>
          </a:prstGeom>
          <a:noFill/>
          <a:ln w="9525">
            <a:noFill/>
            <a:miter lim="800000"/>
            <a:headEnd/>
            <a:tailEnd/>
          </a:ln>
        </p:spPr>
      </p:pic>
      <p:sp>
        <p:nvSpPr>
          <p:cNvPr id="12" name="Rectangle 16"/>
          <p:cNvSpPr>
            <a:spLocks noChangeArrowheads="1"/>
          </p:cNvSpPr>
          <p:nvPr/>
        </p:nvSpPr>
        <p:spPr bwMode="auto">
          <a:xfrm>
            <a:off x="1163638" y="2579688"/>
            <a:ext cx="1939925" cy="714375"/>
          </a:xfrm>
          <a:prstGeom prst="rect">
            <a:avLst/>
          </a:prstGeom>
          <a:noFill/>
          <a:ln w="9525" algn="ctr">
            <a:noFill/>
            <a:miter lim="800000"/>
            <a:headEnd/>
            <a:tailEnd/>
          </a:ln>
        </p:spPr>
        <p:txBody>
          <a:bodyPr anchor="ctr">
            <a:spAutoFit/>
          </a:bodyPr>
          <a:lstStyle/>
          <a:p>
            <a:pPr algn="ctr">
              <a:lnSpc>
                <a:spcPct val="85000"/>
              </a:lnSpc>
            </a:pPr>
            <a:r>
              <a:rPr lang="en-US" sz="2400">
                <a:solidFill>
                  <a:schemeClr val="bg1"/>
                </a:solidFill>
              </a:rPr>
              <a:t>Task Automation</a:t>
            </a:r>
          </a:p>
        </p:txBody>
      </p:sp>
      <p:sp>
        <p:nvSpPr>
          <p:cNvPr id="13" name="Rectangle 17"/>
          <p:cNvSpPr>
            <a:spLocks noChangeArrowheads="1"/>
          </p:cNvSpPr>
          <p:nvPr/>
        </p:nvSpPr>
        <p:spPr bwMode="auto">
          <a:xfrm>
            <a:off x="2136775" y="4108450"/>
            <a:ext cx="1746250" cy="714375"/>
          </a:xfrm>
          <a:prstGeom prst="rect">
            <a:avLst/>
          </a:prstGeom>
          <a:noFill/>
          <a:ln w="9525" algn="ctr">
            <a:noFill/>
            <a:miter lim="800000"/>
            <a:headEnd/>
            <a:tailEnd/>
          </a:ln>
        </p:spPr>
        <p:txBody>
          <a:bodyPr anchor="ctr">
            <a:spAutoFit/>
          </a:bodyPr>
          <a:lstStyle/>
          <a:p>
            <a:pPr algn="ctr">
              <a:lnSpc>
                <a:spcPct val="85000"/>
              </a:lnSpc>
            </a:pPr>
            <a:r>
              <a:rPr lang="en-US" sz="2400">
                <a:solidFill>
                  <a:schemeClr val="bg1"/>
                </a:solidFill>
              </a:rPr>
              <a:t>Bulk Operations</a:t>
            </a:r>
          </a:p>
        </p:txBody>
      </p:sp>
      <p:sp>
        <p:nvSpPr>
          <p:cNvPr id="14" name="Rectangle 18"/>
          <p:cNvSpPr>
            <a:spLocks noChangeArrowheads="1"/>
          </p:cNvSpPr>
          <p:nvPr/>
        </p:nvSpPr>
        <p:spPr bwMode="auto">
          <a:xfrm>
            <a:off x="4900613" y="4202113"/>
            <a:ext cx="1816100" cy="714375"/>
          </a:xfrm>
          <a:prstGeom prst="rect">
            <a:avLst/>
          </a:prstGeom>
          <a:noFill/>
          <a:ln w="9525" algn="ctr">
            <a:noFill/>
            <a:miter lim="800000"/>
            <a:headEnd/>
            <a:tailEnd/>
          </a:ln>
        </p:spPr>
        <p:txBody>
          <a:bodyPr anchor="ctr">
            <a:spAutoFit/>
          </a:bodyPr>
          <a:lstStyle/>
          <a:p>
            <a:pPr algn="ctr">
              <a:lnSpc>
                <a:spcPct val="85000"/>
              </a:lnSpc>
            </a:pPr>
            <a:r>
              <a:rPr lang="en-US" sz="2400">
                <a:solidFill>
                  <a:schemeClr val="bg1"/>
                </a:solidFill>
              </a:rPr>
              <a:t>Extends Console</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Effect transition="in" filter="fade">
                                      <p:cBhvr>
                                        <p:cTn id="21" dur="500"/>
                                        <p:tgtEl>
                                          <p:spTgt spid="7"/>
                                        </p:tgtEl>
                                      </p:cBhvr>
                                    </p:animEffect>
                                  </p:childTnLst>
                                </p:cTn>
                              </p:par>
                              <p:par>
                                <p:cTn id="22" presetID="53" presetClass="entr" presetSubtype="0" fill="hold" grpId="0" nodeType="withEffect">
                                  <p:stCondLst>
                                    <p:cond delay="0"/>
                                  </p:stCondLst>
                                  <p:childTnLst>
                                    <p:set>
                                      <p:cBhvr>
                                        <p:cTn id="23" dur="1" fill="hold">
                                          <p:stCondLst>
                                            <p:cond delay="0"/>
                                          </p:stCondLst>
                                        </p:cTn>
                                        <p:tgtEl>
                                          <p:spTgt spid="9"/>
                                        </p:tgtEl>
                                        <p:attrNameLst>
                                          <p:attrName>style.visibility</p:attrName>
                                        </p:attrNameLst>
                                      </p:cBhvr>
                                      <p:to>
                                        <p:strVal val="visible"/>
                                      </p:to>
                                    </p:set>
                                    <p:anim calcmode="lin" valueType="num">
                                      <p:cBhvr>
                                        <p:cTn id="24" dur="500" fill="hold"/>
                                        <p:tgtEl>
                                          <p:spTgt spid="9"/>
                                        </p:tgtEl>
                                        <p:attrNameLst>
                                          <p:attrName>ppt_w</p:attrName>
                                        </p:attrNameLst>
                                      </p:cBhvr>
                                      <p:tavLst>
                                        <p:tav tm="0">
                                          <p:val>
                                            <p:fltVal val="0"/>
                                          </p:val>
                                        </p:tav>
                                        <p:tav tm="100000">
                                          <p:val>
                                            <p:strVal val="#ppt_w"/>
                                          </p:val>
                                        </p:tav>
                                      </p:tavLst>
                                    </p:anim>
                                    <p:anim calcmode="lin" valueType="num">
                                      <p:cBhvr>
                                        <p:cTn id="25" dur="500" fill="hold"/>
                                        <p:tgtEl>
                                          <p:spTgt spid="9"/>
                                        </p:tgtEl>
                                        <p:attrNameLst>
                                          <p:attrName>ppt_h</p:attrName>
                                        </p:attrNameLst>
                                      </p:cBhvr>
                                      <p:tavLst>
                                        <p:tav tm="0">
                                          <p:val>
                                            <p:fltVal val="0"/>
                                          </p:val>
                                        </p:tav>
                                        <p:tav tm="100000">
                                          <p:val>
                                            <p:strVal val="#ppt_h"/>
                                          </p:val>
                                        </p:tav>
                                      </p:tavLst>
                                    </p:anim>
                                    <p:animEffect transition="in" filter="fad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500" fill="hold"/>
                                        <p:tgtEl>
                                          <p:spTgt spid="5"/>
                                        </p:tgtEl>
                                        <p:attrNameLst>
                                          <p:attrName>ppt_w</p:attrName>
                                        </p:attrNameLst>
                                      </p:cBhvr>
                                      <p:tavLst>
                                        <p:tav tm="0">
                                          <p:val>
                                            <p:fltVal val="0"/>
                                          </p:val>
                                        </p:tav>
                                        <p:tav tm="100000">
                                          <p:val>
                                            <p:strVal val="#ppt_w"/>
                                          </p:val>
                                        </p:tav>
                                      </p:tavLst>
                                    </p:anim>
                                    <p:anim calcmode="lin" valueType="num">
                                      <p:cBhvr>
                                        <p:cTn id="32" dur="500" fill="hold"/>
                                        <p:tgtEl>
                                          <p:spTgt spid="5"/>
                                        </p:tgtEl>
                                        <p:attrNameLst>
                                          <p:attrName>ppt_h</p:attrName>
                                        </p:attrNameLst>
                                      </p:cBhvr>
                                      <p:tavLst>
                                        <p:tav tm="0">
                                          <p:val>
                                            <p:fltVal val="0"/>
                                          </p:val>
                                        </p:tav>
                                        <p:tav tm="100000">
                                          <p:val>
                                            <p:strVal val="#ppt_h"/>
                                          </p:val>
                                        </p:tav>
                                      </p:tavLst>
                                    </p:anim>
                                    <p:animEffect transition="in" filter="fade">
                                      <p:cBhvr>
                                        <p:cTn id="33" dur="500"/>
                                        <p:tgtEl>
                                          <p:spTgt spid="5"/>
                                        </p:tgtEl>
                                      </p:cBhvr>
                                    </p:animEffect>
                                  </p:childTnLst>
                                </p:cTn>
                              </p:par>
                              <p:par>
                                <p:cTn id="34" presetID="53" presetClass="entr" presetSubtype="0"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p:cTn id="36" dur="500" fill="hold"/>
                                        <p:tgtEl>
                                          <p:spTgt spid="14"/>
                                        </p:tgtEl>
                                        <p:attrNameLst>
                                          <p:attrName>ppt_w</p:attrName>
                                        </p:attrNameLst>
                                      </p:cBhvr>
                                      <p:tavLst>
                                        <p:tav tm="0">
                                          <p:val>
                                            <p:fltVal val="0"/>
                                          </p:val>
                                        </p:tav>
                                        <p:tav tm="100000">
                                          <p:val>
                                            <p:strVal val="#ppt_w"/>
                                          </p:val>
                                        </p:tav>
                                      </p:tavLst>
                                    </p:anim>
                                    <p:anim calcmode="lin" valueType="num">
                                      <p:cBhvr>
                                        <p:cTn id="37" dur="500" fill="hold"/>
                                        <p:tgtEl>
                                          <p:spTgt spid="14"/>
                                        </p:tgtEl>
                                        <p:attrNameLst>
                                          <p:attrName>ppt_h</p:attrName>
                                        </p:attrNameLst>
                                      </p:cBhvr>
                                      <p:tavLst>
                                        <p:tav tm="0">
                                          <p:val>
                                            <p:fltVal val="0"/>
                                          </p:val>
                                        </p:tav>
                                        <p:tav tm="100000">
                                          <p:val>
                                            <p:strVal val="#ppt_h"/>
                                          </p:val>
                                        </p:tav>
                                      </p:tavLst>
                                    </p:anim>
                                    <p:animEffect transition="in" filter="fade">
                                      <p:cBhvr>
                                        <p:cTn id="38" dur="5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53" presetClass="entr" presetSubtype="0"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par>
                                <p:cTn id="46" presetID="53" presetClass="entr" presetSubtype="0"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anim calcmode="lin" valueType="num">
                                      <p:cBhvr>
                                        <p:cTn id="48" dur="500" fill="hold"/>
                                        <p:tgtEl>
                                          <p:spTgt spid="13"/>
                                        </p:tgtEl>
                                        <p:attrNameLst>
                                          <p:attrName>ppt_w</p:attrName>
                                        </p:attrNameLst>
                                      </p:cBhvr>
                                      <p:tavLst>
                                        <p:tav tm="0">
                                          <p:val>
                                            <p:fltVal val="0"/>
                                          </p:val>
                                        </p:tav>
                                        <p:tav tm="100000">
                                          <p:val>
                                            <p:strVal val="#ppt_w"/>
                                          </p:val>
                                        </p:tav>
                                      </p:tavLst>
                                    </p:anim>
                                    <p:anim calcmode="lin" valueType="num">
                                      <p:cBhvr>
                                        <p:cTn id="49" dur="500" fill="hold"/>
                                        <p:tgtEl>
                                          <p:spTgt spid="13"/>
                                        </p:tgtEl>
                                        <p:attrNameLst>
                                          <p:attrName>ppt_h</p:attrName>
                                        </p:attrNameLst>
                                      </p:cBhvr>
                                      <p:tavLst>
                                        <p:tav tm="0">
                                          <p:val>
                                            <p:fltVal val="0"/>
                                          </p:val>
                                        </p:tav>
                                        <p:tav tm="100000">
                                          <p:val>
                                            <p:strVal val="#ppt_h"/>
                                          </p:val>
                                        </p:tav>
                                      </p:tavLst>
                                    </p:anim>
                                    <p:animEffect transition="in" filter="fade">
                                      <p:cBhvr>
                                        <p:cTn id="50" dur="500"/>
                                        <p:tgtEl>
                                          <p:spTgt spid="13"/>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0" fill="hold" nodeType="click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ppt_w</p:attrName>
                                        </p:attrNameLst>
                                      </p:cBhvr>
                                      <p:tavLst>
                                        <p:tav tm="0">
                                          <p:val>
                                            <p:fltVal val="0"/>
                                          </p:val>
                                        </p:tav>
                                        <p:tav tm="100000">
                                          <p:val>
                                            <p:strVal val="#ppt_w"/>
                                          </p:val>
                                        </p:tav>
                                      </p:tavLst>
                                    </p:anim>
                                    <p:anim calcmode="lin" valueType="num">
                                      <p:cBhvr>
                                        <p:cTn id="56" dur="500" fill="hold"/>
                                        <p:tgtEl>
                                          <p:spTgt spid="11"/>
                                        </p:tgtEl>
                                        <p:attrNameLst>
                                          <p:attrName>ppt_h</p:attrName>
                                        </p:attrNameLst>
                                      </p:cBhvr>
                                      <p:tavLst>
                                        <p:tav tm="0">
                                          <p:val>
                                            <p:fltVal val="0"/>
                                          </p:val>
                                        </p:tav>
                                        <p:tav tm="100000">
                                          <p:val>
                                            <p:strVal val="#ppt_h"/>
                                          </p:val>
                                        </p:tav>
                                      </p:tavLst>
                                    </p:anim>
                                    <p:animEffect transition="in" filter="fade">
                                      <p:cBhvr>
                                        <p:cTn id="57" dur="500"/>
                                        <p:tgtEl>
                                          <p:spTgt spid="11"/>
                                        </p:tgtEl>
                                      </p:cBhvr>
                                    </p:animEffect>
                                  </p:childTnLst>
                                </p:cTn>
                              </p:par>
                              <p:par>
                                <p:cTn id="58" presetID="53" presetClass="entr" presetSubtype="0" fill="hold" grpId="0" nodeType="with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p:cTn id="60" dur="500" fill="hold"/>
                                        <p:tgtEl>
                                          <p:spTgt spid="12"/>
                                        </p:tgtEl>
                                        <p:attrNameLst>
                                          <p:attrName>ppt_w</p:attrName>
                                        </p:attrNameLst>
                                      </p:cBhvr>
                                      <p:tavLst>
                                        <p:tav tm="0">
                                          <p:val>
                                            <p:fltVal val="0"/>
                                          </p:val>
                                        </p:tav>
                                        <p:tav tm="100000">
                                          <p:val>
                                            <p:strVal val="#ppt_w"/>
                                          </p:val>
                                        </p:tav>
                                      </p:tavLst>
                                    </p:anim>
                                    <p:anim calcmode="lin" valueType="num">
                                      <p:cBhvr>
                                        <p:cTn id="61" dur="500" fill="hold"/>
                                        <p:tgtEl>
                                          <p:spTgt spid="12"/>
                                        </p:tgtEl>
                                        <p:attrNameLst>
                                          <p:attrName>ppt_h</p:attrName>
                                        </p:attrNameLst>
                                      </p:cBhvr>
                                      <p:tavLst>
                                        <p:tav tm="0">
                                          <p:val>
                                            <p:fltVal val="0"/>
                                          </p:val>
                                        </p:tav>
                                        <p:tav tm="100000">
                                          <p:val>
                                            <p:strVal val="#ppt_h"/>
                                          </p:val>
                                        </p:tav>
                                      </p:tavLst>
                                    </p:anim>
                                    <p:animEffect transition="in" filter="fade">
                                      <p:cBhvr>
                                        <p:cTn id="6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2" grpId="0"/>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8"/>
          <p:cNvSpPr>
            <a:spLocks noGrp="1" noChangeArrowheads="1"/>
          </p:cNvSpPr>
          <p:nvPr>
            <p:ph type="title"/>
          </p:nvPr>
        </p:nvSpPr>
        <p:spPr>
          <a:xfrm>
            <a:off x="381000" y="230188"/>
            <a:ext cx="8382000" cy="1219200"/>
          </a:xfrm>
        </p:spPr>
        <p:txBody>
          <a:bodyPr/>
          <a:lstStyle/>
          <a:p>
            <a:pPr defTabSz="914400" eaLnBrk="1" fontAlgn="auto" hangingPunct="1">
              <a:spcAft>
                <a:spcPts val="0"/>
              </a:spcAft>
              <a:defRPr/>
            </a:pPr>
            <a:r>
              <a:rPr sz="4400"/>
              <a:t>Managing Windows Vista-Based Desktop</a:t>
            </a:r>
            <a:endParaRPr lang="en-GB" sz="4400"/>
          </a:p>
        </p:txBody>
      </p:sp>
      <p:sp>
        <p:nvSpPr>
          <p:cNvPr id="8" name="TextBox 7"/>
          <p:cNvSpPr txBox="1">
            <a:spLocks noChangeArrowheads="1"/>
          </p:cNvSpPr>
          <p:nvPr/>
        </p:nvSpPr>
        <p:spPr bwMode="auto">
          <a:xfrm>
            <a:off x="1624013" y="1973263"/>
            <a:ext cx="6219825" cy="400050"/>
          </a:xfrm>
          <a:prstGeom prst="rect">
            <a:avLst/>
          </a:prstGeom>
          <a:noFill/>
          <a:ln w="9525">
            <a:noFill/>
            <a:miter lim="800000"/>
            <a:headEnd/>
            <a:tailEnd/>
          </a:ln>
        </p:spPr>
        <p:txBody>
          <a:bodyPr>
            <a:spAutoFit/>
          </a:bodyPr>
          <a:lstStyle/>
          <a:p>
            <a:pPr eaLnBrk="0" hangingPunct="0"/>
            <a:r>
              <a:rPr lang="en-US" sz="2000">
                <a:solidFill>
                  <a:schemeClr val="bg1"/>
                </a:solidFill>
                <a:latin typeface="Lucida Console" pitchFamily="49" charset="0"/>
              </a:rPr>
              <a:t>Get-WmiObject –Class Win32_Desktop</a:t>
            </a:r>
          </a:p>
        </p:txBody>
      </p:sp>
      <p:sp>
        <p:nvSpPr>
          <p:cNvPr id="9" name="TextBox 8"/>
          <p:cNvSpPr txBox="1">
            <a:spLocks noChangeArrowheads="1"/>
          </p:cNvSpPr>
          <p:nvPr/>
        </p:nvSpPr>
        <p:spPr bwMode="auto">
          <a:xfrm>
            <a:off x="1817688" y="2373313"/>
            <a:ext cx="5372100" cy="400050"/>
          </a:xfrm>
          <a:prstGeom prst="rect">
            <a:avLst/>
          </a:prstGeom>
          <a:noFill/>
          <a:ln w="9525">
            <a:noFill/>
            <a:miter lim="800000"/>
            <a:headEnd/>
            <a:tailEnd/>
          </a:ln>
        </p:spPr>
        <p:txBody>
          <a:bodyPr>
            <a:spAutoFit/>
          </a:bodyPr>
          <a:lstStyle/>
          <a:p>
            <a:pPr eaLnBrk="0" hangingPunct="0"/>
            <a:r>
              <a:rPr lang="en-US" sz="2000">
                <a:solidFill>
                  <a:schemeClr val="bg1"/>
                </a:solidFill>
                <a:latin typeface="Lucida Console" pitchFamily="49" charset="0"/>
              </a:rPr>
              <a:t>CursorBlinkRate	: 500</a:t>
            </a:r>
          </a:p>
        </p:txBody>
      </p:sp>
      <p:sp>
        <p:nvSpPr>
          <p:cNvPr id="10" name="TextBox 9"/>
          <p:cNvSpPr txBox="1">
            <a:spLocks noChangeArrowheads="1"/>
          </p:cNvSpPr>
          <p:nvPr/>
        </p:nvSpPr>
        <p:spPr bwMode="auto">
          <a:xfrm>
            <a:off x="1817688" y="2632075"/>
            <a:ext cx="5372100" cy="400050"/>
          </a:xfrm>
          <a:prstGeom prst="rect">
            <a:avLst/>
          </a:prstGeom>
          <a:noFill/>
          <a:ln w="9525">
            <a:noFill/>
            <a:miter lim="800000"/>
            <a:headEnd/>
            <a:tailEnd/>
          </a:ln>
        </p:spPr>
        <p:txBody>
          <a:bodyPr>
            <a:spAutoFit/>
          </a:bodyPr>
          <a:lstStyle/>
          <a:p>
            <a:pPr eaLnBrk="0" hangingPunct="0"/>
            <a:r>
              <a:rPr lang="en-US" sz="2000">
                <a:solidFill>
                  <a:schemeClr val="bg1"/>
                </a:solidFill>
                <a:latin typeface="Lucida Console" pitchFamily="49" charset="0"/>
              </a:rPr>
              <a:t>IconTitleFaceName	: Segoe UI</a:t>
            </a:r>
          </a:p>
        </p:txBody>
      </p:sp>
      <p:sp>
        <p:nvSpPr>
          <p:cNvPr id="11" name="TextBox 10"/>
          <p:cNvSpPr txBox="1">
            <a:spLocks noChangeArrowheads="1"/>
          </p:cNvSpPr>
          <p:nvPr/>
        </p:nvSpPr>
        <p:spPr bwMode="auto">
          <a:xfrm>
            <a:off x="1817688" y="2890838"/>
            <a:ext cx="5372100" cy="400050"/>
          </a:xfrm>
          <a:prstGeom prst="rect">
            <a:avLst/>
          </a:prstGeom>
          <a:noFill/>
          <a:ln w="9525">
            <a:noFill/>
            <a:miter lim="800000"/>
            <a:headEnd/>
            <a:tailEnd/>
          </a:ln>
        </p:spPr>
        <p:txBody>
          <a:bodyPr>
            <a:spAutoFit/>
          </a:bodyPr>
          <a:lstStyle/>
          <a:p>
            <a:pPr eaLnBrk="0" hangingPunct="0"/>
            <a:r>
              <a:rPr lang="en-US" sz="2000">
                <a:solidFill>
                  <a:schemeClr val="bg1"/>
                </a:solidFill>
                <a:latin typeface="Lucida Console" pitchFamily="49" charset="0"/>
              </a:rPr>
              <a:t>ScreenSaverActive	: True</a:t>
            </a:r>
          </a:p>
        </p:txBody>
      </p:sp>
      <p:sp>
        <p:nvSpPr>
          <p:cNvPr id="12" name="TextBox 11"/>
          <p:cNvSpPr txBox="1">
            <a:spLocks noChangeArrowheads="1"/>
          </p:cNvSpPr>
          <p:nvPr/>
        </p:nvSpPr>
        <p:spPr bwMode="auto">
          <a:xfrm>
            <a:off x="1817688" y="3148013"/>
            <a:ext cx="5372100" cy="400050"/>
          </a:xfrm>
          <a:prstGeom prst="rect">
            <a:avLst/>
          </a:prstGeom>
          <a:noFill/>
          <a:ln w="9525">
            <a:noFill/>
            <a:miter lim="800000"/>
            <a:headEnd/>
            <a:tailEnd/>
          </a:ln>
        </p:spPr>
        <p:txBody>
          <a:bodyPr>
            <a:spAutoFit/>
          </a:bodyPr>
          <a:lstStyle/>
          <a:p>
            <a:pPr eaLnBrk="0" hangingPunct="0"/>
            <a:r>
              <a:rPr lang="en-US" sz="2000">
                <a:solidFill>
                  <a:schemeClr val="bg1"/>
                </a:solidFill>
                <a:latin typeface="Lucida Console" pitchFamily="49" charset="0"/>
              </a:rPr>
              <a:t>WallpaperTiled	: False</a:t>
            </a:r>
          </a:p>
        </p:txBody>
      </p:sp>
      <p:pic>
        <p:nvPicPr>
          <p:cNvPr id="13" name="Picture 3"/>
          <p:cNvPicPr>
            <a:picLocks noChangeAspect="1" noChangeArrowheads="1"/>
          </p:cNvPicPr>
          <p:nvPr/>
        </p:nvPicPr>
        <p:blipFill>
          <a:blip r:embed="rId3"/>
          <a:srcRect/>
          <a:stretch>
            <a:fillRect/>
          </a:stretch>
        </p:blipFill>
        <p:spPr bwMode="auto">
          <a:xfrm>
            <a:off x="620713" y="1887538"/>
            <a:ext cx="952500" cy="668337"/>
          </a:xfrm>
          <a:prstGeom prst="rect">
            <a:avLst/>
          </a:prstGeom>
          <a:noFill/>
          <a:ln w="9525">
            <a:noFill/>
            <a:miter lim="800000"/>
            <a:headEnd/>
            <a:tailEnd/>
          </a:ln>
        </p:spPr>
      </p:pic>
      <p:sp>
        <p:nvSpPr>
          <p:cNvPr id="14" name="TextBox 13"/>
          <p:cNvSpPr txBox="1">
            <a:spLocks noChangeArrowheads="1"/>
          </p:cNvSpPr>
          <p:nvPr/>
        </p:nvSpPr>
        <p:spPr bwMode="auto">
          <a:xfrm>
            <a:off x="1665288" y="4343400"/>
            <a:ext cx="6777037" cy="1323975"/>
          </a:xfrm>
          <a:prstGeom prst="rect">
            <a:avLst/>
          </a:prstGeom>
          <a:noFill/>
          <a:ln w="9525">
            <a:noFill/>
            <a:miter lim="800000"/>
            <a:headEnd/>
            <a:tailEnd/>
          </a:ln>
        </p:spPr>
        <p:txBody>
          <a:bodyPr>
            <a:spAutoFit/>
          </a:bodyPr>
          <a:lstStyle/>
          <a:p>
            <a:pPr eaLnBrk="0" hangingPunct="0"/>
            <a:r>
              <a:rPr lang="en-US" sz="2000">
                <a:solidFill>
                  <a:schemeClr val="bg1"/>
                </a:solidFill>
                <a:latin typeface="Lucida Console" pitchFamily="49" charset="0"/>
              </a:rPr>
              <a:t>(Get-WMIObject -ComputerName PC01 -List | Where-Object -FilterScript {$_.Name -eq "Win32_Product"}).PSBase.InvokeMethod("Install","\\AppSrv\dsp\NewPackage.msi")</a:t>
            </a:r>
          </a:p>
        </p:txBody>
      </p:sp>
      <p:pic>
        <p:nvPicPr>
          <p:cNvPr id="15" name="Picture 3"/>
          <p:cNvPicPr>
            <a:picLocks noChangeAspect="1" noChangeArrowheads="1"/>
          </p:cNvPicPr>
          <p:nvPr/>
        </p:nvPicPr>
        <p:blipFill>
          <a:blip r:embed="rId3"/>
          <a:srcRect/>
          <a:stretch>
            <a:fillRect/>
          </a:stretch>
        </p:blipFill>
        <p:spPr bwMode="auto">
          <a:xfrm>
            <a:off x="620713" y="4229100"/>
            <a:ext cx="952500" cy="666750"/>
          </a:xfrm>
          <a:prstGeom prst="rect">
            <a:avLst/>
          </a:prstGeom>
          <a:noFill/>
          <a:ln w="9525">
            <a:noFill/>
            <a:miter lim="800000"/>
            <a:headEnd/>
            <a:tailEnd/>
          </a:ln>
        </p:spPr>
      </p:pic>
      <p:sp>
        <p:nvSpPr>
          <p:cNvPr id="16" name="TextBox 15"/>
          <p:cNvSpPr txBox="1">
            <a:spLocks noChangeArrowheads="1"/>
          </p:cNvSpPr>
          <p:nvPr/>
        </p:nvSpPr>
        <p:spPr bwMode="auto">
          <a:xfrm>
            <a:off x="620713" y="1358900"/>
            <a:ext cx="3773487" cy="461963"/>
          </a:xfrm>
          <a:prstGeom prst="rect">
            <a:avLst/>
          </a:prstGeom>
          <a:noFill/>
          <a:ln w="9525">
            <a:noFill/>
            <a:miter lim="800000"/>
            <a:headEnd/>
            <a:tailEnd/>
          </a:ln>
        </p:spPr>
        <p:txBody>
          <a:bodyPr wrap="none">
            <a:spAutoFit/>
          </a:bodyPr>
          <a:lstStyle/>
          <a:p>
            <a:pPr eaLnBrk="0" hangingPunct="0"/>
            <a:r>
              <a:rPr lang="en-US" sz="2400" b="1">
                <a:solidFill>
                  <a:schemeClr val="bg1"/>
                </a:solidFill>
              </a:rPr>
              <a:t>Get Desktop Information</a:t>
            </a:r>
            <a:endParaRPr lang="en-US" b="1">
              <a:solidFill>
                <a:schemeClr val="bg1"/>
              </a:solidFill>
            </a:endParaRPr>
          </a:p>
        </p:txBody>
      </p:sp>
      <p:sp>
        <p:nvSpPr>
          <p:cNvPr id="17" name="TextBox 16"/>
          <p:cNvSpPr txBox="1">
            <a:spLocks noChangeArrowheads="1"/>
          </p:cNvSpPr>
          <p:nvPr/>
        </p:nvSpPr>
        <p:spPr bwMode="auto">
          <a:xfrm>
            <a:off x="620713" y="3732213"/>
            <a:ext cx="4113212" cy="461962"/>
          </a:xfrm>
          <a:prstGeom prst="rect">
            <a:avLst/>
          </a:prstGeom>
          <a:noFill/>
          <a:ln w="9525">
            <a:noFill/>
            <a:miter lim="800000"/>
            <a:headEnd/>
            <a:tailEnd/>
          </a:ln>
        </p:spPr>
        <p:txBody>
          <a:bodyPr wrap="none">
            <a:spAutoFit/>
          </a:bodyPr>
          <a:lstStyle/>
          <a:p>
            <a:pPr eaLnBrk="0" hangingPunct="0"/>
            <a:r>
              <a:rPr lang="en-US" sz="2400" b="1">
                <a:solidFill>
                  <a:schemeClr val="bg1"/>
                </a:solidFill>
              </a:rPr>
              <a:t>Install Software Using WMI</a:t>
            </a:r>
            <a:endParaRPr lang="en-US" b="1">
              <a:solidFill>
                <a:schemeClr val="bg1"/>
              </a:solidFill>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wipe(down)">
                                      <p:cBhvr>
                                        <p:cTn id="11" dur="500"/>
                                        <p:tgtEl>
                                          <p:spTgt spid="16"/>
                                        </p:tgtEl>
                                      </p:cBhvr>
                                    </p:animEffect>
                                  </p:childTnLst>
                                </p:cTn>
                              </p:par>
                            </p:childTnLst>
                          </p:cTn>
                        </p:par>
                        <p:par>
                          <p:cTn id="12" fill="hold">
                            <p:stCondLst>
                              <p:cond delay="1000"/>
                            </p:stCondLst>
                            <p:childTnLst>
                              <p:par>
                                <p:cTn id="13" presetID="27" presetClass="entr" presetSubtype="0" fill="hold" nodeType="afterEffect">
                                  <p:stCondLst>
                                    <p:cond delay="0"/>
                                  </p:stCondLst>
                                  <p:iterate type="lt">
                                    <p:tmPct val="50000"/>
                                  </p:iterate>
                                  <p:childTnLst>
                                    <p:set>
                                      <p:cBhvr>
                                        <p:cTn id="14" dur="1" fill="hold">
                                          <p:stCondLst>
                                            <p:cond delay="0"/>
                                          </p:stCondLst>
                                        </p:cTn>
                                        <p:tgtEl>
                                          <p:spTgt spid="8"/>
                                        </p:tgtEl>
                                        <p:attrNameLst>
                                          <p:attrName>style.visibility</p:attrName>
                                        </p:attrNameLst>
                                      </p:cBhvr>
                                      <p:to>
                                        <p:strVal val="visible"/>
                                      </p:to>
                                    </p:set>
                                    <p:anim calcmode="discrete" valueType="clr">
                                      <p:cBhvr override="childStyle">
                                        <p:cTn id="15" dur="500"/>
                                        <p:tgtEl>
                                          <p:spTgt spid="8"/>
                                        </p:tgtEl>
                                        <p:attrNameLst>
                                          <p:attrName>style.color</p:attrName>
                                        </p:attrNameLst>
                                      </p:cBhvr>
                                      <p:tavLst>
                                        <p:tav tm="0">
                                          <p:val>
                                            <p:clrVal>
                                              <a:schemeClr val="bg1"/>
                                            </p:clrVal>
                                          </p:val>
                                        </p:tav>
                                        <p:tav tm="50000">
                                          <p:val>
                                            <p:clrVal>
                                              <a:schemeClr val="bg1"/>
                                            </p:clrVal>
                                          </p:val>
                                        </p:tav>
                                      </p:tavLst>
                                    </p:anim>
                                    <p:anim calcmode="discrete" valueType="clr">
                                      <p:cBhvr>
                                        <p:cTn id="16" dur="500"/>
                                        <p:tgtEl>
                                          <p:spTgt spid="8"/>
                                        </p:tgtEl>
                                        <p:attrNameLst>
                                          <p:attrName>fillcolor</p:attrName>
                                        </p:attrNameLst>
                                      </p:cBhvr>
                                      <p:tavLst>
                                        <p:tav tm="0">
                                          <p:val>
                                            <p:clrVal>
                                              <a:schemeClr val="accent2"/>
                                            </p:clrVal>
                                          </p:val>
                                        </p:tav>
                                        <p:tav tm="50000">
                                          <p:val>
                                            <p:clrVal>
                                              <a:schemeClr val="hlink"/>
                                            </p:clrVal>
                                          </p:val>
                                        </p:tav>
                                      </p:tavLst>
                                    </p:anim>
                                    <p:set>
                                      <p:cBhvr>
                                        <p:cTn id="17" dur="500"/>
                                        <p:tgtEl>
                                          <p:spTgt spid="8"/>
                                        </p:tgtEl>
                                        <p:attrNameLst>
                                          <p:attrName>fill.type</p:attrName>
                                        </p:attrNameLst>
                                      </p:cBhvr>
                                      <p:to>
                                        <p:strVal val="solid"/>
                                      </p:to>
                                    </p:set>
                                  </p:childTnLst>
                                </p:cTn>
                              </p:par>
                            </p:childTnLst>
                          </p:cTn>
                        </p:par>
                        <p:par>
                          <p:cTn id="18" fill="hold">
                            <p:stCondLst>
                              <p:cond delay="9250"/>
                            </p:stCondLst>
                            <p:childTnLst>
                              <p:par>
                                <p:cTn id="19" presetID="22" presetClass="entr" presetSubtype="1" fill="hold" grpId="0" nodeType="afterEffect">
                                  <p:stCondLst>
                                    <p:cond delay="1000"/>
                                  </p:stCondLst>
                                  <p:childTnLst>
                                    <p:set>
                                      <p:cBhvr>
                                        <p:cTn id="20" dur="1" fill="hold">
                                          <p:stCondLst>
                                            <p:cond delay="0"/>
                                          </p:stCondLst>
                                        </p:cTn>
                                        <p:tgtEl>
                                          <p:spTgt spid="9"/>
                                        </p:tgtEl>
                                        <p:attrNameLst>
                                          <p:attrName>style.visibility</p:attrName>
                                        </p:attrNameLst>
                                      </p:cBhvr>
                                      <p:to>
                                        <p:strVal val="visible"/>
                                      </p:to>
                                    </p:set>
                                    <p:animEffect transition="in" filter="wipe(up)">
                                      <p:cBhvr>
                                        <p:cTn id="21" dur="500"/>
                                        <p:tgtEl>
                                          <p:spTgt spid="9"/>
                                        </p:tgtEl>
                                      </p:cBhvr>
                                    </p:animEffect>
                                  </p:childTnLst>
                                </p:cTn>
                              </p:par>
                            </p:childTnLst>
                          </p:cTn>
                        </p:par>
                        <p:par>
                          <p:cTn id="22" fill="hold">
                            <p:stCondLst>
                              <p:cond delay="10750"/>
                            </p:stCondLst>
                            <p:childTnLst>
                              <p:par>
                                <p:cTn id="23" presetID="22" presetClass="entr" presetSubtype="1"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up)">
                                      <p:cBhvr>
                                        <p:cTn id="25" dur="500"/>
                                        <p:tgtEl>
                                          <p:spTgt spid="10"/>
                                        </p:tgtEl>
                                      </p:cBhvr>
                                    </p:animEffect>
                                  </p:childTnLst>
                                </p:cTn>
                              </p:par>
                            </p:childTnLst>
                          </p:cTn>
                        </p:par>
                        <p:par>
                          <p:cTn id="26" fill="hold">
                            <p:stCondLst>
                              <p:cond delay="11250"/>
                            </p:stCondLst>
                            <p:childTnLst>
                              <p:par>
                                <p:cTn id="27" presetID="22" presetClass="entr" presetSubtype="1"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500"/>
                                        <p:tgtEl>
                                          <p:spTgt spid="11"/>
                                        </p:tgtEl>
                                      </p:cBhvr>
                                    </p:animEffect>
                                  </p:childTnLst>
                                </p:cTn>
                              </p:par>
                            </p:childTnLst>
                          </p:cTn>
                        </p:par>
                        <p:par>
                          <p:cTn id="30" fill="hold">
                            <p:stCondLst>
                              <p:cond delay="11750"/>
                            </p:stCondLst>
                            <p:childTnLst>
                              <p:par>
                                <p:cTn id="31" presetID="22" presetClass="entr" presetSubtype="1" fill="hold" grpId="0" nodeType="after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up)">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fade">
                                      <p:cBhvr>
                                        <p:cTn id="38" dur="500"/>
                                        <p:tgtEl>
                                          <p:spTgt spid="15"/>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down)">
                                      <p:cBhvr>
                                        <p:cTn id="41" dur="500"/>
                                        <p:tgtEl>
                                          <p:spTgt spid="17"/>
                                        </p:tgtEl>
                                      </p:cBhvr>
                                    </p:animEffect>
                                  </p:childTnLst>
                                </p:cTn>
                              </p:par>
                            </p:childTnLst>
                          </p:cTn>
                        </p:par>
                        <p:par>
                          <p:cTn id="42" fill="hold">
                            <p:stCondLst>
                              <p:cond delay="500"/>
                            </p:stCondLst>
                            <p:childTnLst>
                              <p:par>
                                <p:cTn id="43" presetID="27" presetClass="entr" presetSubtype="0" fill="hold" nodeType="afterEffect">
                                  <p:stCondLst>
                                    <p:cond delay="0"/>
                                  </p:stCondLst>
                                  <p:iterate type="lt">
                                    <p:tmPct val="50000"/>
                                  </p:iterate>
                                  <p:childTnLst>
                                    <p:set>
                                      <p:cBhvr>
                                        <p:cTn id="44" dur="1" fill="hold">
                                          <p:stCondLst>
                                            <p:cond delay="0"/>
                                          </p:stCondLst>
                                        </p:cTn>
                                        <p:tgtEl>
                                          <p:spTgt spid="14"/>
                                        </p:tgtEl>
                                        <p:attrNameLst>
                                          <p:attrName>style.visibility</p:attrName>
                                        </p:attrNameLst>
                                      </p:cBhvr>
                                      <p:to>
                                        <p:strVal val="visible"/>
                                      </p:to>
                                    </p:set>
                                    <p:anim calcmode="discrete" valueType="clr">
                                      <p:cBhvr override="childStyle">
                                        <p:cTn id="45" dur="500"/>
                                        <p:tgtEl>
                                          <p:spTgt spid="14"/>
                                        </p:tgtEl>
                                        <p:attrNameLst>
                                          <p:attrName>style.color</p:attrName>
                                        </p:attrNameLst>
                                      </p:cBhvr>
                                      <p:tavLst>
                                        <p:tav tm="0">
                                          <p:val>
                                            <p:clrVal>
                                              <a:schemeClr val="bg1"/>
                                            </p:clrVal>
                                          </p:val>
                                        </p:tav>
                                        <p:tav tm="50000">
                                          <p:val>
                                            <p:clrVal>
                                              <a:schemeClr val="bg1"/>
                                            </p:clrVal>
                                          </p:val>
                                        </p:tav>
                                      </p:tavLst>
                                    </p:anim>
                                    <p:anim calcmode="discrete" valueType="clr">
                                      <p:cBhvr>
                                        <p:cTn id="46" dur="500"/>
                                        <p:tgtEl>
                                          <p:spTgt spid="14"/>
                                        </p:tgtEl>
                                        <p:attrNameLst>
                                          <p:attrName>fillcolor</p:attrName>
                                        </p:attrNameLst>
                                      </p:cBhvr>
                                      <p:tavLst>
                                        <p:tav tm="0">
                                          <p:val>
                                            <p:clrVal>
                                              <a:schemeClr val="accent2"/>
                                            </p:clrVal>
                                          </p:val>
                                        </p:tav>
                                        <p:tav tm="50000">
                                          <p:val>
                                            <p:clrVal>
                                              <a:schemeClr val="hlink"/>
                                            </p:clrVal>
                                          </p:val>
                                        </p:tav>
                                      </p:tavLst>
                                    </p:anim>
                                    <p:set>
                                      <p:cBhvr>
                                        <p:cTn id="47" dur="500"/>
                                        <p:tgtEl>
                                          <p:spTgt spid="1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8"/>
          <p:cNvSpPr>
            <a:spLocks noGrp="1" noChangeArrowheads="1"/>
          </p:cNvSpPr>
          <p:nvPr>
            <p:ph type="ctrTitle"/>
          </p:nvPr>
        </p:nvSpPr>
        <p:spPr>
          <a:xfrm>
            <a:off x="566057" y="447589"/>
            <a:ext cx="4953000" cy="997196"/>
          </a:xfrm>
          <a:solidFill>
            <a:schemeClr val="bg1">
              <a:alpha val="0"/>
            </a:schemeClr>
          </a:solidFill>
        </p:spPr>
        <p:txBody>
          <a:bodyPr/>
          <a:lstStyle/>
          <a:p>
            <a:pPr defTabSz="914400" eaLnBrk="1" fontAlgn="auto" hangingPunct="1">
              <a:spcAft>
                <a:spcPts val="0"/>
              </a:spcAft>
              <a:defRPr/>
            </a:pPr>
            <a:r>
              <a:rPr sz="7200" smtClean="0">
                <a:solidFill>
                  <a:srgbClr val="FFFFFF"/>
                </a:solidFill>
                <a:effectLst>
                  <a:reflection blurRad="6350" stA="60000" endA="900" endPos="58000" dir="5400000" sy="-100000" algn="bl" rotWithShape="0"/>
                </a:effectLst>
                <a:cs typeface="+mn-cs"/>
              </a:rPr>
              <a:t>DEMO</a:t>
            </a:r>
            <a:endParaRPr sz="6000">
              <a:effectLst>
                <a:reflection blurRad="6350" stA="60000" endA="900" endPos="58000" dir="5400000" sy="-100000" algn="bl" rotWithShape="0"/>
              </a:effectLst>
            </a:endParaRPr>
          </a:p>
        </p:txBody>
      </p:sp>
      <p:sp>
        <p:nvSpPr>
          <p:cNvPr id="604162" name="Rectangle 2"/>
          <p:cNvSpPr>
            <a:spLocks noChangeArrowheads="1"/>
          </p:cNvSpPr>
          <p:nvPr/>
        </p:nvSpPr>
        <p:spPr bwMode="auto">
          <a:xfrm>
            <a:off x="217488" y="1933575"/>
            <a:ext cx="8458200" cy="2597150"/>
          </a:xfrm>
          <a:prstGeom prst="rect">
            <a:avLst/>
          </a:prstGeom>
          <a:noFill/>
          <a:ln w="9525" cap="flat" cmpd="sng" algn="ctr">
            <a:noFill/>
            <a:prstDash val="solid"/>
            <a:miter lim="800000"/>
            <a:headEnd type="none" w="med" len="med"/>
            <a:tailEnd type="none" w="med" len="med"/>
          </a:ln>
          <a:effectLst/>
        </p:spPr>
        <p:txBody>
          <a:bodyPr>
            <a:spAutoFit/>
          </a:bodyPr>
          <a:lstStyle/>
          <a:p>
            <a:pPr>
              <a:lnSpc>
                <a:spcPct val="90000"/>
              </a:lnSpc>
              <a:buClr>
                <a:schemeClr val="bg1"/>
              </a:buClr>
              <a:defRPr/>
            </a:pPr>
            <a:r>
              <a:rPr lang="en-US" sz="4000" b="1" dirty="0">
                <a:solidFill>
                  <a:srgbClr val="FFFFFF"/>
                </a:solidFill>
                <a:latin typeface="Arial" charset="0"/>
                <a:cs typeface="+mn-cs"/>
              </a:rPr>
              <a:t>Using Windows </a:t>
            </a:r>
            <a:r>
              <a:rPr lang="en-US" sz="4000" b="1" dirty="0" err="1">
                <a:solidFill>
                  <a:srgbClr val="FFFFFF"/>
                </a:solidFill>
                <a:latin typeface="Arial" charset="0"/>
                <a:cs typeface="+mn-cs"/>
              </a:rPr>
              <a:t>PowerShell</a:t>
            </a:r>
            <a:r>
              <a:rPr lang="en-US" sz="4000" b="1" dirty="0">
                <a:solidFill>
                  <a:srgbClr val="FFFFFF"/>
                </a:solidFill>
                <a:latin typeface="Arial" charset="0"/>
                <a:cs typeface="+mn-cs"/>
              </a:rPr>
              <a:t> for Windows Vista-Based Desktop Maintenance</a:t>
            </a:r>
            <a:r>
              <a:rPr lang="en-GB" sz="4800" b="1" dirty="0">
                <a:solidFill>
                  <a:srgbClr val="FFFFFF"/>
                </a:solidFill>
                <a:effectLst>
                  <a:outerShdw blurRad="38100" dist="38100" dir="2700000" algn="tl">
                    <a:srgbClr val="C0C0C0"/>
                  </a:outerShdw>
                </a:effectLst>
                <a:latin typeface="Arial" charset="0"/>
                <a:cs typeface="+mn-cs"/>
              </a:rPr>
              <a:t/>
            </a:r>
            <a:br>
              <a:rPr lang="en-GB" sz="4800" b="1" dirty="0">
                <a:solidFill>
                  <a:srgbClr val="FFFFFF"/>
                </a:solidFill>
                <a:effectLst>
                  <a:outerShdw blurRad="38100" dist="38100" dir="2700000" algn="tl">
                    <a:srgbClr val="C0C0C0"/>
                  </a:outerShdw>
                </a:effectLst>
                <a:latin typeface="Arial" charset="0"/>
                <a:cs typeface="+mn-cs"/>
              </a:rPr>
            </a:br>
            <a:endParaRPr lang="en-US" sz="2000" b="1" dirty="0">
              <a:solidFill>
                <a:srgbClr val="FFFFFF"/>
              </a:solidFill>
              <a:effectLst>
                <a:outerShdw blurRad="38100" dist="38100" dir="2700000" algn="tl">
                  <a:srgbClr val="C0C0C0"/>
                </a:outerShdw>
              </a:effectLst>
              <a:latin typeface="Arial" charset="0"/>
              <a:cs typeface="+mn-cs"/>
            </a:endParaRPr>
          </a:p>
          <a:p>
            <a:pPr marL="234950" lvl="1" indent="-234950">
              <a:lnSpc>
                <a:spcPct val="85000"/>
              </a:lnSpc>
              <a:spcBef>
                <a:spcPct val="30000"/>
              </a:spcBef>
              <a:buClr>
                <a:schemeClr val="bg1"/>
              </a:buClr>
              <a:buSzPct val="60000"/>
              <a:buFont typeface="Wingdings" pitchFamily="2" charset="2"/>
              <a:buChar char="l"/>
              <a:defRPr/>
            </a:pPr>
            <a:r>
              <a:rPr lang="en-US" sz="3200" b="1" dirty="0">
                <a:solidFill>
                  <a:srgbClr val="FFFFFF"/>
                </a:solidFill>
                <a:latin typeface="Arial" charset="0"/>
                <a:cs typeface="+mn-cs"/>
              </a:rPr>
              <a:t>List Desktop Settings by Accessing WMI</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604162"/>
                                        </p:tgtEl>
                                        <p:attrNameLst>
                                          <p:attrName>style.visibility</p:attrName>
                                        </p:attrNameLst>
                                      </p:cBhvr>
                                      <p:to>
                                        <p:strVal val="visible"/>
                                      </p:to>
                                    </p:set>
                                    <p:animEffect transition="in" filter="wipe(up)">
                                      <p:cBhvr>
                                        <p:cTn id="7" dur="500"/>
                                        <p:tgtEl>
                                          <p:spTgt spid="604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6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8"/>
          <p:cNvSpPr>
            <a:spLocks noGrp="1" noChangeArrowheads="1"/>
          </p:cNvSpPr>
          <p:nvPr>
            <p:ph type="title"/>
          </p:nvPr>
        </p:nvSpPr>
        <p:spPr/>
        <p:txBody>
          <a:bodyPr/>
          <a:lstStyle/>
          <a:p>
            <a:pPr defTabSz="914400" eaLnBrk="1" fontAlgn="auto" hangingPunct="1">
              <a:spcAft>
                <a:spcPts val="0"/>
              </a:spcAft>
              <a:defRPr/>
            </a:pPr>
            <a:r>
              <a:rPr/>
              <a:t>Agenda</a:t>
            </a:r>
            <a:endParaRPr lang="en-GB"/>
          </a:p>
        </p:txBody>
      </p:sp>
      <p:sp>
        <p:nvSpPr>
          <p:cNvPr id="13315" name="Rectangle 3"/>
          <p:cNvSpPr>
            <a:spLocks noGrp="1" noChangeArrowheads="1"/>
          </p:cNvSpPr>
          <p:nvPr>
            <p:ph type="body" idx="1"/>
          </p:nvPr>
        </p:nvSpPr>
        <p:spPr>
          <a:xfrm>
            <a:off x="0" y="1244600"/>
            <a:ext cx="8601075" cy="4618038"/>
          </a:xfrm>
        </p:spPr>
        <p:txBody>
          <a:bodyPr/>
          <a:lstStyle/>
          <a:p>
            <a:pPr marL="463550" indent="-350838" defTabSz="914400" eaLnBrk="1" hangingPunct="1"/>
            <a:r>
              <a:rPr lang="en-US" smtClean="0">
                <a:solidFill>
                  <a:srgbClr val="FFFFFF"/>
                </a:solidFill>
              </a:rPr>
              <a:t>Introducing Windows PowerShell</a:t>
            </a:r>
          </a:p>
          <a:p>
            <a:pPr marL="463550" indent="-350838" defTabSz="914400" eaLnBrk="1" hangingPunct="1"/>
            <a:r>
              <a:rPr lang="en-US" smtClean="0">
                <a:solidFill>
                  <a:srgbClr val="FFFFFF"/>
                </a:solidFill>
              </a:rPr>
              <a:t>Maintaining the Windows Vista-Based Desktop with Windows PowerShell</a:t>
            </a:r>
          </a:p>
          <a:p>
            <a:pPr marL="463550" indent="-350838" defTabSz="914400" eaLnBrk="1" hangingPunct="1"/>
            <a:r>
              <a:rPr lang="en-US" smtClean="0">
                <a:solidFill>
                  <a:srgbClr val="FFFF99"/>
                </a:solidFill>
              </a:rPr>
              <a:t>Managing Windows Vista with Windows PowerShell</a:t>
            </a:r>
          </a:p>
          <a:p>
            <a:pPr marL="463550" indent="-350838" defTabSz="914400" eaLnBrk="1" hangingPunct="1"/>
            <a:r>
              <a:rPr lang="en-US" smtClean="0">
                <a:solidFill>
                  <a:srgbClr val="FFFFFF"/>
                </a:solidFill>
              </a:rPr>
              <a:t>Troubleshooting Windows Vista with Windows PowerShell</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8"/>
          <p:cNvSpPr>
            <a:spLocks noGrp="1" noChangeArrowheads="1"/>
          </p:cNvSpPr>
          <p:nvPr>
            <p:ph type="title"/>
          </p:nvPr>
        </p:nvSpPr>
        <p:spPr/>
        <p:txBody>
          <a:bodyPr/>
          <a:lstStyle/>
          <a:p>
            <a:pPr defTabSz="914400" eaLnBrk="1" fontAlgn="auto" hangingPunct="1">
              <a:spcAft>
                <a:spcPts val="0"/>
              </a:spcAft>
              <a:defRPr/>
            </a:pPr>
            <a:r>
              <a:rPr/>
              <a:t>Managing Devices and Services</a:t>
            </a:r>
            <a:endParaRPr lang="en-GB"/>
          </a:p>
        </p:txBody>
      </p:sp>
      <p:sp>
        <p:nvSpPr>
          <p:cNvPr id="14339" name="Rectangle 5"/>
          <p:cNvSpPr>
            <a:spLocks noChangeArrowheads="1"/>
          </p:cNvSpPr>
          <p:nvPr/>
        </p:nvSpPr>
        <p:spPr bwMode="auto">
          <a:xfrm>
            <a:off x="38100" y="73025"/>
            <a:ext cx="9105900" cy="1244600"/>
          </a:xfrm>
          <a:prstGeom prst="rect">
            <a:avLst/>
          </a:prstGeom>
          <a:noFill/>
          <a:ln w="9525">
            <a:noFill/>
            <a:miter lim="800000"/>
            <a:headEnd/>
            <a:tailEnd/>
          </a:ln>
        </p:spPr>
        <p:txBody>
          <a:bodyPr anchor="ctr"/>
          <a:lstStyle/>
          <a:p>
            <a:endParaRPr lang="en-GB" sz="3600" b="1">
              <a:solidFill>
                <a:srgbClr val="FFFF99"/>
              </a:solidFill>
            </a:endParaRPr>
          </a:p>
        </p:txBody>
      </p:sp>
      <p:grpSp>
        <p:nvGrpSpPr>
          <p:cNvPr id="2" name="Group 44"/>
          <p:cNvGrpSpPr>
            <a:grpSpLocks/>
          </p:cNvGrpSpPr>
          <p:nvPr/>
        </p:nvGrpSpPr>
        <p:grpSpPr bwMode="auto">
          <a:xfrm>
            <a:off x="2171700" y="1008063"/>
            <a:ext cx="6838950" cy="1120775"/>
            <a:chOff x="2171700" y="1008063"/>
            <a:chExt cx="6838950" cy="1120116"/>
          </a:xfrm>
        </p:grpSpPr>
        <p:pic>
          <p:nvPicPr>
            <p:cNvPr id="14376" name="Picture 10" descr="silver edge - violet faded bar sm"/>
            <p:cNvPicPr>
              <a:picLocks noChangeArrowheads="1"/>
            </p:cNvPicPr>
            <p:nvPr/>
          </p:nvPicPr>
          <p:blipFill>
            <a:blip r:embed="rId3"/>
            <a:srcRect/>
            <a:stretch>
              <a:fillRect/>
            </a:stretch>
          </p:blipFill>
          <p:spPr bwMode="auto">
            <a:xfrm>
              <a:off x="2582863" y="1008063"/>
              <a:ext cx="6427787" cy="1096962"/>
            </a:xfrm>
            <a:prstGeom prst="rect">
              <a:avLst/>
            </a:prstGeom>
            <a:noFill/>
            <a:ln w="9525">
              <a:noFill/>
              <a:miter lim="800000"/>
              <a:headEnd/>
              <a:tailEnd/>
            </a:ln>
          </p:spPr>
        </p:pic>
        <p:sp>
          <p:nvSpPr>
            <p:cNvPr id="14377" name="Rectangle 19"/>
            <p:cNvSpPr>
              <a:spLocks noChangeArrowheads="1"/>
            </p:cNvSpPr>
            <p:nvPr/>
          </p:nvSpPr>
          <p:spPr bwMode="auto">
            <a:xfrm>
              <a:off x="2640012" y="1303338"/>
              <a:ext cx="6370638" cy="824841"/>
            </a:xfrm>
            <a:prstGeom prst="rect">
              <a:avLst/>
            </a:prstGeom>
            <a:noFill/>
            <a:ln w="9525">
              <a:noFill/>
              <a:miter lim="800000"/>
              <a:headEnd/>
              <a:tailEnd/>
            </a:ln>
          </p:spPr>
          <p:txBody>
            <a:bodyPr anchor="ctr">
              <a:spAutoFit/>
            </a:bodyPr>
            <a:lstStyle/>
            <a:p>
              <a:pPr marL="396875" indent="-396875" defTabSz="663575" eaLnBrk="0" hangingPunct="0">
                <a:lnSpc>
                  <a:spcPct val="85000"/>
                </a:lnSpc>
                <a:spcBef>
                  <a:spcPct val="15000"/>
                </a:spcBef>
                <a:buFontTx/>
                <a:buChar char="•"/>
              </a:pPr>
              <a:r>
                <a:rPr lang="en-US" sz="2800">
                  <a:solidFill>
                    <a:schemeClr val="bg1"/>
                  </a:solidFill>
                </a:rPr>
                <a:t>List Client Active or Inactive Services</a:t>
              </a:r>
            </a:p>
          </p:txBody>
        </p:sp>
        <p:pic>
          <p:nvPicPr>
            <p:cNvPr id="14378" name="Picture 24" descr="up big arrow transparent"/>
            <p:cNvPicPr>
              <a:picLocks noChangeAspect="1" noChangeArrowheads="1"/>
            </p:cNvPicPr>
            <p:nvPr/>
          </p:nvPicPr>
          <p:blipFill>
            <a:blip r:embed="rId4"/>
            <a:srcRect/>
            <a:stretch>
              <a:fillRect/>
            </a:stretch>
          </p:blipFill>
          <p:spPr bwMode="auto">
            <a:xfrm>
              <a:off x="2171700" y="1023938"/>
              <a:ext cx="458788" cy="1081087"/>
            </a:xfrm>
            <a:prstGeom prst="rect">
              <a:avLst/>
            </a:prstGeom>
            <a:noFill/>
            <a:ln w="9525">
              <a:noFill/>
              <a:miter lim="800000"/>
              <a:headEnd/>
              <a:tailEnd/>
            </a:ln>
          </p:spPr>
        </p:pic>
      </p:grpSp>
      <p:grpSp>
        <p:nvGrpSpPr>
          <p:cNvPr id="3" name="Group 47"/>
          <p:cNvGrpSpPr>
            <a:grpSpLocks/>
          </p:cNvGrpSpPr>
          <p:nvPr/>
        </p:nvGrpSpPr>
        <p:grpSpPr bwMode="auto">
          <a:xfrm>
            <a:off x="2171700" y="1965325"/>
            <a:ext cx="6838950" cy="1096963"/>
            <a:chOff x="2171700" y="1965325"/>
            <a:chExt cx="6838950" cy="1096963"/>
          </a:xfrm>
        </p:grpSpPr>
        <p:pic>
          <p:nvPicPr>
            <p:cNvPr id="14373" name="Picture 8" descr="silver edge - aqua faded bar sm"/>
            <p:cNvPicPr>
              <a:picLocks noChangeArrowheads="1"/>
            </p:cNvPicPr>
            <p:nvPr/>
          </p:nvPicPr>
          <p:blipFill>
            <a:blip r:embed="rId5"/>
            <a:srcRect/>
            <a:stretch>
              <a:fillRect/>
            </a:stretch>
          </p:blipFill>
          <p:spPr bwMode="auto">
            <a:xfrm>
              <a:off x="2582863" y="1965325"/>
              <a:ext cx="6427787" cy="1096963"/>
            </a:xfrm>
            <a:prstGeom prst="rect">
              <a:avLst/>
            </a:prstGeom>
            <a:noFill/>
            <a:ln w="9525">
              <a:noFill/>
              <a:miter lim="800000"/>
              <a:headEnd/>
              <a:tailEnd/>
            </a:ln>
          </p:spPr>
        </p:pic>
        <p:sp>
          <p:nvSpPr>
            <p:cNvPr id="14374" name="Rectangle 20"/>
            <p:cNvSpPr>
              <a:spLocks noChangeArrowheads="1"/>
            </p:cNvSpPr>
            <p:nvPr/>
          </p:nvSpPr>
          <p:spPr bwMode="auto">
            <a:xfrm>
              <a:off x="2640013" y="2268538"/>
              <a:ext cx="5981700" cy="458587"/>
            </a:xfrm>
            <a:prstGeom prst="rect">
              <a:avLst/>
            </a:prstGeom>
            <a:noFill/>
            <a:ln w="9525" algn="ctr">
              <a:noFill/>
              <a:miter lim="800000"/>
              <a:headEnd/>
              <a:tailEnd/>
            </a:ln>
          </p:spPr>
          <p:txBody>
            <a:bodyPr anchor="ctr">
              <a:spAutoFit/>
            </a:bodyPr>
            <a:lstStyle/>
            <a:p>
              <a:pPr marL="396875" indent="-396875" defTabSz="663575" eaLnBrk="0" hangingPunct="0">
                <a:lnSpc>
                  <a:spcPct val="85000"/>
                </a:lnSpc>
                <a:spcBef>
                  <a:spcPct val="15000"/>
                </a:spcBef>
                <a:buFontTx/>
                <a:buChar char="•"/>
              </a:pPr>
              <a:r>
                <a:rPr lang="en-US" sz="2800">
                  <a:solidFill>
                    <a:schemeClr val="bg1"/>
                  </a:solidFill>
                </a:rPr>
                <a:t>Start and Stop Services </a:t>
              </a:r>
            </a:p>
          </p:txBody>
        </p:sp>
        <p:pic>
          <p:nvPicPr>
            <p:cNvPr id="14375" name="Picture 25" descr="up big arrow transparent"/>
            <p:cNvPicPr>
              <a:picLocks noChangeAspect="1" noChangeArrowheads="1"/>
            </p:cNvPicPr>
            <p:nvPr/>
          </p:nvPicPr>
          <p:blipFill>
            <a:blip r:embed="rId4"/>
            <a:srcRect/>
            <a:stretch>
              <a:fillRect/>
            </a:stretch>
          </p:blipFill>
          <p:spPr bwMode="auto">
            <a:xfrm>
              <a:off x="2171700" y="1973263"/>
              <a:ext cx="458788" cy="1082675"/>
            </a:xfrm>
            <a:prstGeom prst="rect">
              <a:avLst/>
            </a:prstGeom>
            <a:noFill/>
            <a:ln w="9525">
              <a:noFill/>
              <a:miter lim="800000"/>
              <a:headEnd/>
              <a:tailEnd/>
            </a:ln>
          </p:spPr>
        </p:pic>
      </p:grpSp>
      <p:grpSp>
        <p:nvGrpSpPr>
          <p:cNvPr id="4" name="Group 48"/>
          <p:cNvGrpSpPr>
            <a:grpSpLocks/>
          </p:cNvGrpSpPr>
          <p:nvPr/>
        </p:nvGrpSpPr>
        <p:grpSpPr bwMode="auto">
          <a:xfrm>
            <a:off x="2171700" y="2921000"/>
            <a:ext cx="6838950" cy="1096963"/>
            <a:chOff x="2171700" y="2921000"/>
            <a:chExt cx="6838950" cy="1096963"/>
          </a:xfrm>
        </p:grpSpPr>
        <p:pic>
          <p:nvPicPr>
            <p:cNvPr id="14370" name="Picture 11" descr="silver edge - plum faded bar sm"/>
            <p:cNvPicPr>
              <a:picLocks noChangeArrowheads="1"/>
            </p:cNvPicPr>
            <p:nvPr/>
          </p:nvPicPr>
          <p:blipFill>
            <a:blip r:embed="rId6"/>
            <a:srcRect/>
            <a:stretch>
              <a:fillRect/>
            </a:stretch>
          </p:blipFill>
          <p:spPr bwMode="auto">
            <a:xfrm>
              <a:off x="2582863" y="2921000"/>
              <a:ext cx="6427787" cy="1096963"/>
            </a:xfrm>
            <a:prstGeom prst="rect">
              <a:avLst/>
            </a:prstGeom>
            <a:noFill/>
            <a:ln w="9525">
              <a:noFill/>
              <a:miter lim="800000"/>
              <a:headEnd/>
              <a:tailEnd/>
            </a:ln>
          </p:spPr>
        </p:pic>
        <p:sp>
          <p:nvSpPr>
            <p:cNvPr id="14371" name="Rectangle 21"/>
            <p:cNvSpPr>
              <a:spLocks noChangeArrowheads="1"/>
            </p:cNvSpPr>
            <p:nvPr/>
          </p:nvSpPr>
          <p:spPr bwMode="auto">
            <a:xfrm>
              <a:off x="2640013" y="3235325"/>
              <a:ext cx="5981700" cy="458587"/>
            </a:xfrm>
            <a:prstGeom prst="rect">
              <a:avLst/>
            </a:prstGeom>
            <a:noFill/>
            <a:ln w="9525" algn="ctr">
              <a:noFill/>
              <a:miter lim="800000"/>
              <a:headEnd/>
              <a:tailEnd/>
            </a:ln>
          </p:spPr>
          <p:txBody>
            <a:bodyPr anchor="ctr">
              <a:spAutoFit/>
            </a:bodyPr>
            <a:lstStyle/>
            <a:p>
              <a:pPr marL="396875" indent="-396875" defTabSz="663575" eaLnBrk="0" hangingPunct="0">
                <a:lnSpc>
                  <a:spcPct val="85000"/>
                </a:lnSpc>
                <a:spcBef>
                  <a:spcPct val="15000"/>
                </a:spcBef>
                <a:buFontTx/>
                <a:buChar char="•"/>
              </a:pPr>
              <a:r>
                <a:rPr lang="en-US" sz="2800">
                  <a:solidFill>
                    <a:schemeClr val="bg1"/>
                  </a:solidFill>
                </a:rPr>
                <a:t>Navigate the Registry</a:t>
              </a:r>
            </a:p>
          </p:txBody>
        </p:sp>
        <p:pic>
          <p:nvPicPr>
            <p:cNvPr id="14372" name="Picture 26" descr="up big arrow transparent"/>
            <p:cNvPicPr>
              <a:picLocks noChangeAspect="1" noChangeArrowheads="1"/>
            </p:cNvPicPr>
            <p:nvPr/>
          </p:nvPicPr>
          <p:blipFill>
            <a:blip r:embed="rId4"/>
            <a:srcRect/>
            <a:stretch>
              <a:fillRect/>
            </a:stretch>
          </p:blipFill>
          <p:spPr bwMode="auto">
            <a:xfrm>
              <a:off x="2171700" y="2924175"/>
              <a:ext cx="458788" cy="1082675"/>
            </a:xfrm>
            <a:prstGeom prst="rect">
              <a:avLst/>
            </a:prstGeom>
            <a:noFill/>
            <a:ln w="9525">
              <a:noFill/>
              <a:miter lim="800000"/>
              <a:headEnd/>
              <a:tailEnd/>
            </a:ln>
          </p:spPr>
        </p:pic>
      </p:grpSp>
      <p:grpSp>
        <p:nvGrpSpPr>
          <p:cNvPr id="5" name="Group 49"/>
          <p:cNvGrpSpPr>
            <a:grpSpLocks/>
          </p:cNvGrpSpPr>
          <p:nvPr/>
        </p:nvGrpSpPr>
        <p:grpSpPr bwMode="auto">
          <a:xfrm>
            <a:off x="2171700" y="3875088"/>
            <a:ext cx="6838950" cy="1098550"/>
            <a:chOff x="2171700" y="3875088"/>
            <a:chExt cx="6838950" cy="1098550"/>
          </a:xfrm>
        </p:grpSpPr>
        <p:pic>
          <p:nvPicPr>
            <p:cNvPr id="14367" name="Picture 12" descr="silver edge - rose faded bar sm"/>
            <p:cNvPicPr>
              <a:picLocks noChangeArrowheads="1"/>
            </p:cNvPicPr>
            <p:nvPr/>
          </p:nvPicPr>
          <p:blipFill>
            <a:blip r:embed="rId7"/>
            <a:srcRect/>
            <a:stretch>
              <a:fillRect/>
            </a:stretch>
          </p:blipFill>
          <p:spPr bwMode="auto">
            <a:xfrm>
              <a:off x="2582863" y="3876675"/>
              <a:ext cx="6427787" cy="1096963"/>
            </a:xfrm>
            <a:prstGeom prst="rect">
              <a:avLst/>
            </a:prstGeom>
            <a:noFill/>
            <a:ln w="9525">
              <a:noFill/>
              <a:miter lim="800000"/>
              <a:headEnd/>
              <a:tailEnd/>
            </a:ln>
          </p:spPr>
        </p:pic>
        <p:sp>
          <p:nvSpPr>
            <p:cNvPr id="14368" name="Rectangle 22"/>
            <p:cNvSpPr>
              <a:spLocks noChangeArrowheads="1"/>
            </p:cNvSpPr>
            <p:nvPr/>
          </p:nvSpPr>
          <p:spPr bwMode="auto">
            <a:xfrm>
              <a:off x="2640013" y="4203700"/>
              <a:ext cx="5981700" cy="458587"/>
            </a:xfrm>
            <a:prstGeom prst="rect">
              <a:avLst/>
            </a:prstGeom>
            <a:noFill/>
            <a:ln w="9525" algn="ctr">
              <a:noFill/>
              <a:miter lim="800000"/>
              <a:headEnd/>
              <a:tailEnd/>
            </a:ln>
          </p:spPr>
          <p:txBody>
            <a:bodyPr anchor="ctr">
              <a:spAutoFit/>
            </a:bodyPr>
            <a:lstStyle/>
            <a:p>
              <a:pPr marL="396875" indent="-396875" defTabSz="663575" eaLnBrk="0" hangingPunct="0">
                <a:lnSpc>
                  <a:spcPct val="85000"/>
                </a:lnSpc>
                <a:spcBef>
                  <a:spcPct val="15000"/>
                </a:spcBef>
                <a:buFontTx/>
                <a:buChar char="•"/>
              </a:pPr>
              <a:r>
                <a:rPr lang="en-US" sz="2800">
                  <a:solidFill>
                    <a:schemeClr val="bg1"/>
                  </a:solidFill>
                </a:rPr>
                <a:t>List Plug and Play Devices</a:t>
              </a:r>
            </a:p>
          </p:txBody>
        </p:sp>
        <p:pic>
          <p:nvPicPr>
            <p:cNvPr id="14369" name="Picture 27" descr="up big arrow transparent"/>
            <p:cNvPicPr>
              <a:picLocks noChangeAspect="1" noChangeArrowheads="1"/>
            </p:cNvPicPr>
            <p:nvPr/>
          </p:nvPicPr>
          <p:blipFill>
            <a:blip r:embed="rId4"/>
            <a:srcRect/>
            <a:stretch>
              <a:fillRect/>
            </a:stretch>
          </p:blipFill>
          <p:spPr bwMode="auto">
            <a:xfrm>
              <a:off x="2171700" y="3875088"/>
              <a:ext cx="458788" cy="1081087"/>
            </a:xfrm>
            <a:prstGeom prst="rect">
              <a:avLst/>
            </a:prstGeom>
            <a:noFill/>
            <a:ln w="9525">
              <a:noFill/>
              <a:miter lim="800000"/>
              <a:headEnd/>
              <a:tailEnd/>
            </a:ln>
          </p:spPr>
        </p:pic>
      </p:grpSp>
      <p:grpSp>
        <p:nvGrpSpPr>
          <p:cNvPr id="6" name="Group 50"/>
          <p:cNvGrpSpPr>
            <a:grpSpLocks/>
          </p:cNvGrpSpPr>
          <p:nvPr/>
        </p:nvGrpSpPr>
        <p:grpSpPr bwMode="auto">
          <a:xfrm>
            <a:off x="2171700" y="4822825"/>
            <a:ext cx="6838950" cy="1109663"/>
            <a:chOff x="2171700" y="4822825"/>
            <a:chExt cx="6838950" cy="1109663"/>
          </a:xfrm>
        </p:grpSpPr>
        <p:pic>
          <p:nvPicPr>
            <p:cNvPr id="14364" name="Picture 28" descr="silver edge - sapphire faded bar sm"/>
            <p:cNvPicPr>
              <a:picLocks noChangeArrowheads="1"/>
            </p:cNvPicPr>
            <p:nvPr/>
          </p:nvPicPr>
          <p:blipFill>
            <a:blip r:embed="rId8"/>
            <a:srcRect/>
            <a:stretch>
              <a:fillRect/>
            </a:stretch>
          </p:blipFill>
          <p:spPr bwMode="auto">
            <a:xfrm>
              <a:off x="2578100" y="4833938"/>
              <a:ext cx="6432550" cy="1098550"/>
            </a:xfrm>
            <a:prstGeom prst="rect">
              <a:avLst/>
            </a:prstGeom>
            <a:noFill/>
            <a:ln w="9525">
              <a:noFill/>
              <a:miter lim="800000"/>
              <a:headEnd/>
              <a:tailEnd/>
            </a:ln>
          </p:spPr>
        </p:pic>
        <p:sp>
          <p:nvSpPr>
            <p:cNvPr id="14365" name="Rectangle 29"/>
            <p:cNvSpPr>
              <a:spLocks noChangeArrowheads="1"/>
            </p:cNvSpPr>
            <p:nvPr/>
          </p:nvSpPr>
          <p:spPr bwMode="auto">
            <a:xfrm>
              <a:off x="2640013" y="5170488"/>
              <a:ext cx="5981700" cy="458587"/>
            </a:xfrm>
            <a:prstGeom prst="rect">
              <a:avLst/>
            </a:prstGeom>
            <a:noFill/>
            <a:ln w="9525" algn="ctr">
              <a:noFill/>
              <a:miter lim="800000"/>
              <a:headEnd/>
              <a:tailEnd/>
            </a:ln>
          </p:spPr>
          <p:txBody>
            <a:bodyPr anchor="ctr">
              <a:spAutoFit/>
            </a:bodyPr>
            <a:lstStyle/>
            <a:p>
              <a:pPr marL="396875" indent="-396875" defTabSz="663575" eaLnBrk="0" hangingPunct="0">
                <a:lnSpc>
                  <a:spcPct val="85000"/>
                </a:lnSpc>
                <a:spcBef>
                  <a:spcPct val="15000"/>
                </a:spcBef>
                <a:buFontTx/>
                <a:buChar char="•"/>
              </a:pPr>
              <a:r>
                <a:rPr lang="en-US" sz="2800">
                  <a:solidFill>
                    <a:schemeClr val="bg1"/>
                  </a:solidFill>
                </a:rPr>
                <a:t>Examine Event Logs</a:t>
              </a:r>
            </a:p>
          </p:txBody>
        </p:sp>
        <p:pic>
          <p:nvPicPr>
            <p:cNvPr id="14366" name="Picture 32" descr="up big arrow transparent"/>
            <p:cNvPicPr>
              <a:picLocks noChangeAspect="1" noChangeArrowheads="1"/>
            </p:cNvPicPr>
            <p:nvPr/>
          </p:nvPicPr>
          <p:blipFill>
            <a:blip r:embed="rId4"/>
            <a:srcRect/>
            <a:stretch>
              <a:fillRect/>
            </a:stretch>
          </p:blipFill>
          <p:spPr bwMode="auto">
            <a:xfrm>
              <a:off x="2171700" y="4822825"/>
              <a:ext cx="458788" cy="1082675"/>
            </a:xfrm>
            <a:prstGeom prst="rect">
              <a:avLst/>
            </a:prstGeom>
            <a:noFill/>
            <a:ln w="9525">
              <a:noFill/>
              <a:miter lim="800000"/>
              <a:headEnd/>
              <a:tailEnd/>
            </a:ln>
          </p:spPr>
        </p:pic>
      </p:grpSp>
      <p:grpSp>
        <p:nvGrpSpPr>
          <p:cNvPr id="7" name="Group 37"/>
          <p:cNvGrpSpPr>
            <a:grpSpLocks/>
          </p:cNvGrpSpPr>
          <p:nvPr/>
        </p:nvGrpSpPr>
        <p:grpSpPr bwMode="auto">
          <a:xfrm>
            <a:off x="53975" y="1008063"/>
            <a:ext cx="2384425" cy="1096962"/>
            <a:chOff x="53975" y="1008063"/>
            <a:chExt cx="2384425" cy="1096962"/>
          </a:xfrm>
        </p:grpSpPr>
        <p:pic>
          <p:nvPicPr>
            <p:cNvPr id="14362" name="Picture 14" descr="silver edge - violet sm rectangle"/>
            <p:cNvPicPr>
              <a:picLocks noChangeArrowheads="1"/>
            </p:cNvPicPr>
            <p:nvPr/>
          </p:nvPicPr>
          <p:blipFill>
            <a:blip r:embed="rId9"/>
            <a:srcRect/>
            <a:stretch>
              <a:fillRect/>
            </a:stretch>
          </p:blipFill>
          <p:spPr bwMode="auto">
            <a:xfrm>
              <a:off x="53975" y="1008063"/>
              <a:ext cx="2384425" cy="1096962"/>
            </a:xfrm>
            <a:prstGeom prst="rect">
              <a:avLst/>
            </a:prstGeom>
            <a:noFill/>
            <a:ln w="9525">
              <a:noFill/>
              <a:miter lim="800000"/>
              <a:headEnd/>
              <a:tailEnd/>
            </a:ln>
          </p:spPr>
        </p:pic>
        <p:pic>
          <p:nvPicPr>
            <p:cNvPr id="14363" name="Picture 37" descr="XP icon other options"/>
            <p:cNvPicPr>
              <a:picLocks noChangeAspect="1" noChangeArrowheads="1"/>
            </p:cNvPicPr>
            <p:nvPr/>
          </p:nvPicPr>
          <p:blipFill>
            <a:blip r:embed="rId10"/>
            <a:srcRect/>
            <a:stretch>
              <a:fillRect/>
            </a:stretch>
          </p:blipFill>
          <p:spPr bwMode="auto">
            <a:xfrm>
              <a:off x="908050" y="1185863"/>
              <a:ext cx="608013" cy="679450"/>
            </a:xfrm>
            <a:prstGeom prst="rect">
              <a:avLst/>
            </a:prstGeom>
            <a:noFill/>
            <a:ln w="9525">
              <a:noFill/>
              <a:miter lim="800000"/>
              <a:headEnd/>
              <a:tailEnd/>
            </a:ln>
          </p:spPr>
        </p:pic>
      </p:grpSp>
      <p:grpSp>
        <p:nvGrpSpPr>
          <p:cNvPr id="8" name="Group 38"/>
          <p:cNvGrpSpPr>
            <a:grpSpLocks/>
          </p:cNvGrpSpPr>
          <p:nvPr/>
        </p:nvGrpSpPr>
        <p:grpSpPr bwMode="auto">
          <a:xfrm>
            <a:off x="53975" y="1965325"/>
            <a:ext cx="2384425" cy="1096963"/>
            <a:chOff x="53975" y="1965325"/>
            <a:chExt cx="2384425" cy="1096963"/>
          </a:xfrm>
        </p:grpSpPr>
        <p:pic>
          <p:nvPicPr>
            <p:cNvPr id="14356" name="Picture 9" descr="silver edge - aqua sm rectangle"/>
            <p:cNvPicPr>
              <a:picLocks noChangeArrowheads="1"/>
            </p:cNvPicPr>
            <p:nvPr/>
          </p:nvPicPr>
          <p:blipFill>
            <a:blip r:embed="rId11"/>
            <a:srcRect/>
            <a:stretch>
              <a:fillRect/>
            </a:stretch>
          </p:blipFill>
          <p:spPr bwMode="auto">
            <a:xfrm>
              <a:off x="53975" y="1965325"/>
              <a:ext cx="2384425" cy="1096963"/>
            </a:xfrm>
            <a:prstGeom prst="rect">
              <a:avLst/>
            </a:prstGeom>
            <a:noFill/>
            <a:ln w="9525">
              <a:noFill/>
              <a:miter lim="800000"/>
              <a:headEnd/>
              <a:tailEnd/>
            </a:ln>
          </p:spPr>
        </p:pic>
        <p:grpSp>
          <p:nvGrpSpPr>
            <p:cNvPr id="14357" name="Group 46"/>
            <p:cNvGrpSpPr>
              <a:grpSpLocks/>
            </p:cNvGrpSpPr>
            <p:nvPr/>
          </p:nvGrpSpPr>
          <p:grpSpPr bwMode="auto">
            <a:xfrm>
              <a:off x="901659" y="2151588"/>
              <a:ext cx="822415" cy="679450"/>
              <a:chOff x="909463" y="2168074"/>
              <a:chExt cx="822415" cy="679450"/>
            </a:xfrm>
          </p:grpSpPr>
          <p:pic>
            <p:nvPicPr>
              <p:cNvPr id="14358" name="Picture 37" descr="XP icon other options"/>
              <p:cNvPicPr>
                <a:picLocks noChangeAspect="1" noChangeArrowheads="1"/>
              </p:cNvPicPr>
              <p:nvPr/>
            </p:nvPicPr>
            <p:blipFill>
              <a:blip r:embed="rId10"/>
              <a:srcRect/>
              <a:stretch>
                <a:fillRect/>
              </a:stretch>
            </p:blipFill>
            <p:spPr bwMode="auto">
              <a:xfrm>
                <a:off x="909463" y="2168074"/>
                <a:ext cx="608013" cy="679450"/>
              </a:xfrm>
              <a:prstGeom prst="rect">
                <a:avLst/>
              </a:prstGeom>
              <a:noFill/>
              <a:ln w="9525">
                <a:noFill/>
                <a:miter lim="800000"/>
                <a:headEnd/>
                <a:tailEnd/>
              </a:ln>
            </p:spPr>
          </p:pic>
          <p:sp>
            <p:nvSpPr>
              <p:cNvPr id="46" name="Flowchart: Extract 45"/>
              <p:cNvSpPr/>
              <p:nvPr/>
            </p:nvSpPr>
            <p:spPr bwMode="auto">
              <a:xfrm rot="5400000">
                <a:off x="1326514" y="2442160"/>
                <a:ext cx="458471" cy="352257"/>
              </a:xfrm>
              <a:prstGeom prst="flowChartExtract">
                <a:avLst/>
              </a:prstGeom>
              <a:solidFill>
                <a:srgbClr val="92D050"/>
              </a:solidFill>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anchor="ctr"/>
              <a:lstStyle/>
              <a:p>
                <a:pPr eaLnBrk="0" hangingPunct="0">
                  <a:defRPr/>
                </a:pPr>
                <a:endParaRPr lang="en-US" dirty="0">
                  <a:solidFill>
                    <a:schemeClr val="tx1">
                      <a:alpha val="100000"/>
                    </a:schemeClr>
                  </a:solidFill>
                </a:endParaRPr>
              </a:p>
            </p:txBody>
          </p:sp>
        </p:grpSp>
      </p:grpSp>
      <p:grpSp>
        <p:nvGrpSpPr>
          <p:cNvPr id="10" name="Group 39"/>
          <p:cNvGrpSpPr>
            <a:grpSpLocks/>
          </p:cNvGrpSpPr>
          <p:nvPr/>
        </p:nvGrpSpPr>
        <p:grpSpPr bwMode="auto">
          <a:xfrm>
            <a:off x="53975" y="2921000"/>
            <a:ext cx="2384425" cy="1096963"/>
            <a:chOff x="53975" y="2921000"/>
            <a:chExt cx="2384425" cy="1096963"/>
          </a:xfrm>
        </p:grpSpPr>
        <p:pic>
          <p:nvPicPr>
            <p:cNvPr id="14354" name="Picture 13" descr="silver edge - plum sm rectangle"/>
            <p:cNvPicPr>
              <a:picLocks noChangeArrowheads="1"/>
            </p:cNvPicPr>
            <p:nvPr/>
          </p:nvPicPr>
          <p:blipFill>
            <a:blip r:embed="rId12"/>
            <a:srcRect/>
            <a:stretch>
              <a:fillRect/>
            </a:stretch>
          </p:blipFill>
          <p:spPr bwMode="auto">
            <a:xfrm>
              <a:off x="53975" y="2921000"/>
              <a:ext cx="2384425" cy="1096963"/>
            </a:xfrm>
            <a:prstGeom prst="rect">
              <a:avLst/>
            </a:prstGeom>
            <a:noFill/>
            <a:ln w="9525">
              <a:noFill/>
              <a:miter lim="800000"/>
              <a:headEnd/>
              <a:tailEnd/>
            </a:ln>
          </p:spPr>
        </p:pic>
        <p:pic>
          <p:nvPicPr>
            <p:cNvPr id="14355" name="Picture 2" descr="D:\Bogeden\Development\Clients\Aeshen\Projects\SVN\TechNetResources\Samples\PPT Graphics\Windows Illustration Icons\Aeshen Created\folder-uprigh3.png"/>
            <p:cNvPicPr>
              <a:picLocks noChangeAspect="1" noChangeArrowheads="1"/>
            </p:cNvPicPr>
            <p:nvPr/>
          </p:nvPicPr>
          <p:blipFill>
            <a:blip r:embed="rId13"/>
            <a:srcRect/>
            <a:stretch>
              <a:fillRect/>
            </a:stretch>
          </p:blipFill>
          <p:spPr bwMode="auto">
            <a:xfrm>
              <a:off x="771525" y="3092295"/>
              <a:ext cx="921204" cy="718031"/>
            </a:xfrm>
            <a:prstGeom prst="rect">
              <a:avLst/>
            </a:prstGeom>
            <a:noFill/>
            <a:ln w="9525">
              <a:noFill/>
              <a:miter lim="800000"/>
              <a:headEnd/>
              <a:tailEnd/>
            </a:ln>
          </p:spPr>
        </p:pic>
      </p:grpSp>
      <p:grpSp>
        <p:nvGrpSpPr>
          <p:cNvPr id="11" name="Group 41"/>
          <p:cNvGrpSpPr>
            <a:grpSpLocks/>
          </p:cNvGrpSpPr>
          <p:nvPr/>
        </p:nvGrpSpPr>
        <p:grpSpPr bwMode="auto">
          <a:xfrm>
            <a:off x="53975" y="3876675"/>
            <a:ext cx="2384425" cy="1096963"/>
            <a:chOff x="53975" y="3876675"/>
            <a:chExt cx="2384425" cy="1096963"/>
          </a:xfrm>
        </p:grpSpPr>
        <p:pic>
          <p:nvPicPr>
            <p:cNvPr id="14352" name="Picture 15" descr="silver edge - rose sm rectangle"/>
            <p:cNvPicPr>
              <a:picLocks noChangeArrowheads="1"/>
            </p:cNvPicPr>
            <p:nvPr/>
          </p:nvPicPr>
          <p:blipFill>
            <a:blip r:embed="rId14"/>
            <a:srcRect/>
            <a:stretch>
              <a:fillRect/>
            </a:stretch>
          </p:blipFill>
          <p:spPr bwMode="auto">
            <a:xfrm>
              <a:off x="53975" y="3876675"/>
              <a:ext cx="2384425" cy="1096963"/>
            </a:xfrm>
            <a:prstGeom prst="rect">
              <a:avLst/>
            </a:prstGeom>
            <a:noFill/>
            <a:ln w="9525">
              <a:noFill/>
              <a:miter lim="800000"/>
              <a:headEnd/>
              <a:tailEnd/>
            </a:ln>
          </p:spPr>
        </p:pic>
        <p:pic>
          <p:nvPicPr>
            <p:cNvPr id="14353" name="Picture 4" descr="D:\Bogeden\Development\Clients\Aeshen\Assets\Images\Misc hardware and concepts\Connector plug.png"/>
            <p:cNvPicPr>
              <a:picLocks noChangeAspect="1" noChangeArrowheads="1"/>
            </p:cNvPicPr>
            <p:nvPr/>
          </p:nvPicPr>
          <p:blipFill>
            <a:blip r:embed="rId15"/>
            <a:srcRect/>
            <a:stretch>
              <a:fillRect/>
            </a:stretch>
          </p:blipFill>
          <p:spPr bwMode="auto">
            <a:xfrm>
              <a:off x="748832" y="4017963"/>
              <a:ext cx="943897" cy="727013"/>
            </a:xfrm>
            <a:prstGeom prst="rect">
              <a:avLst/>
            </a:prstGeom>
            <a:noFill/>
            <a:ln w="9525">
              <a:noFill/>
              <a:miter lim="800000"/>
              <a:headEnd/>
              <a:tailEnd/>
            </a:ln>
          </p:spPr>
        </p:pic>
      </p:grpSp>
      <p:grpSp>
        <p:nvGrpSpPr>
          <p:cNvPr id="12" name="Group 43"/>
          <p:cNvGrpSpPr>
            <a:grpSpLocks/>
          </p:cNvGrpSpPr>
          <p:nvPr/>
        </p:nvGrpSpPr>
        <p:grpSpPr bwMode="auto">
          <a:xfrm>
            <a:off x="53975" y="4833938"/>
            <a:ext cx="2387600" cy="1098550"/>
            <a:chOff x="53975" y="4833938"/>
            <a:chExt cx="2387600" cy="1098550"/>
          </a:xfrm>
        </p:grpSpPr>
        <p:pic>
          <p:nvPicPr>
            <p:cNvPr id="14350" name="Picture 30" descr="silver edge - sapphire sm rectangle"/>
            <p:cNvPicPr>
              <a:picLocks noChangeArrowheads="1"/>
            </p:cNvPicPr>
            <p:nvPr/>
          </p:nvPicPr>
          <p:blipFill>
            <a:blip r:embed="rId16"/>
            <a:srcRect/>
            <a:stretch>
              <a:fillRect/>
            </a:stretch>
          </p:blipFill>
          <p:spPr bwMode="auto">
            <a:xfrm>
              <a:off x="53975" y="4833938"/>
              <a:ext cx="2387600" cy="1098550"/>
            </a:xfrm>
            <a:prstGeom prst="rect">
              <a:avLst/>
            </a:prstGeom>
            <a:noFill/>
            <a:ln w="9525">
              <a:noFill/>
              <a:miter lim="800000"/>
              <a:headEnd/>
              <a:tailEnd/>
            </a:ln>
          </p:spPr>
        </p:pic>
        <p:pic>
          <p:nvPicPr>
            <p:cNvPr id="14351" name="Picture 5" descr="D:\Bogeden\Development\Clients\Aeshen\Assets\Images\Misc hardware and concepts\Document.png"/>
            <p:cNvPicPr>
              <a:picLocks noChangeAspect="1" noChangeArrowheads="1"/>
            </p:cNvPicPr>
            <p:nvPr/>
          </p:nvPicPr>
          <p:blipFill>
            <a:blip r:embed="rId17"/>
            <a:srcRect/>
            <a:stretch>
              <a:fillRect/>
            </a:stretch>
          </p:blipFill>
          <p:spPr bwMode="auto">
            <a:xfrm>
              <a:off x="1073647" y="5022625"/>
              <a:ext cx="341375" cy="731520"/>
            </a:xfrm>
            <a:prstGeom prst="rect">
              <a:avLst/>
            </a:prstGeom>
            <a:noFill/>
            <a:ln w="9525">
              <a:noFill/>
              <a:miter lim="800000"/>
              <a:headEnd/>
              <a:tailEnd/>
            </a:ln>
          </p:spPr>
        </p:pic>
      </p:gr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par>
                          <p:cTn id="17" fill="hold">
                            <p:stCondLst>
                              <p:cond delay="500"/>
                            </p:stCondLst>
                            <p:childTnLst>
                              <p:par>
                                <p:cTn id="18" presetID="22" presetClass="entr" presetSubtype="8"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wipe(left)">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wipe(left)">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fade">
                                      <p:cBhvr>
                                        <p:cTn id="34" dur="500"/>
                                        <p:tgtEl>
                                          <p:spTgt spid="11"/>
                                        </p:tgtEl>
                                      </p:cBhvr>
                                    </p:animEffect>
                                  </p:childTnLst>
                                </p:cTn>
                              </p:par>
                            </p:childTnLst>
                          </p:cTn>
                        </p:par>
                        <p:par>
                          <p:cTn id="35" fill="hold">
                            <p:stCondLst>
                              <p:cond delay="500"/>
                            </p:stCondLst>
                            <p:childTnLst>
                              <p:par>
                                <p:cTn id="36" presetID="22" presetClass="entr" presetSubtype="8" fill="hold" nodeType="after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wipe(left)">
                                      <p:cBhvr>
                                        <p:cTn id="38" dur="500"/>
                                        <p:tgtEl>
                                          <p:spTgt spid="5"/>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fade">
                                      <p:cBhvr>
                                        <p:cTn id="43" dur="500"/>
                                        <p:tgtEl>
                                          <p:spTgt spid="12"/>
                                        </p:tgtEl>
                                      </p:cBhvr>
                                    </p:animEffect>
                                  </p:childTnLst>
                                </p:cTn>
                              </p:par>
                            </p:childTnLst>
                          </p:cTn>
                        </p:par>
                        <p:par>
                          <p:cTn id="44" fill="hold">
                            <p:stCondLst>
                              <p:cond delay="500"/>
                            </p:stCondLst>
                            <p:childTnLst>
                              <p:par>
                                <p:cTn id="45" presetID="22" presetClass="entr" presetSubtype="8" fill="hold" nodeType="after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8"/>
          <p:cNvSpPr>
            <a:spLocks noGrp="1" noChangeArrowheads="1"/>
          </p:cNvSpPr>
          <p:nvPr>
            <p:ph type="ctrTitle"/>
          </p:nvPr>
        </p:nvSpPr>
        <p:spPr>
          <a:xfrm>
            <a:off x="424317" y="598714"/>
            <a:ext cx="5812971" cy="997196"/>
          </a:xfrm>
          <a:solidFill>
            <a:schemeClr val="bg1">
              <a:alpha val="0"/>
            </a:schemeClr>
          </a:solidFill>
        </p:spPr>
        <p:txBody>
          <a:bodyPr/>
          <a:lstStyle/>
          <a:p>
            <a:pPr defTabSz="914400" eaLnBrk="1" fontAlgn="auto" hangingPunct="1">
              <a:spcAft>
                <a:spcPts val="0"/>
              </a:spcAft>
              <a:defRPr/>
            </a:pPr>
            <a:r>
              <a:rPr sz="7200" smtClean="0">
                <a:solidFill>
                  <a:srgbClr val="FFFFFF"/>
                </a:solidFill>
                <a:effectLst>
                  <a:reflection blurRad="6350" stA="60000" endA="900" endPos="58000" dir="5400000" sy="-100000" algn="bl" rotWithShape="0"/>
                </a:effectLst>
                <a:cs typeface="+mn-cs"/>
              </a:rPr>
              <a:t>DEMO</a:t>
            </a:r>
            <a:endParaRPr sz="6000">
              <a:effectLst>
                <a:reflection blurRad="6350" stA="60000" endA="900" endPos="58000" dir="5400000" sy="-100000" algn="bl" rotWithShape="0"/>
              </a:effectLst>
            </a:endParaRPr>
          </a:p>
        </p:txBody>
      </p:sp>
      <p:sp>
        <p:nvSpPr>
          <p:cNvPr id="604162" name="Rectangle 2"/>
          <p:cNvSpPr>
            <a:spLocks noChangeArrowheads="1"/>
          </p:cNvSpPr>
          <p:nvPr/>
        </p:nvSpPr>
        <p:spPr bwMode="auto">
          <a:xfrm>
            <a:off x="217488" y="2220913"/>
            <a:ext cx="8458200" cy="2609850"/>
          </a:xfrm>
          <a:prstGeom prst="rect">
            <a:avLst/>
          </a:prstGeom>
          <a:noFill/>
          <a:ln w="9525" cap="flat" cmpd="sng" algn="ctr">
            <a:noFill/>
            <a:prstDash val="solid"/>
            <a:miter lim="800000"/>
            <a:headEnd type="none" w="med" len="med"/>
            <a:tailEnd type="none" w="med" len="med"/>
          </a:ln>
          <a:effectLst/>
        </p:spPr>
        <p:txBody>
          <a:bodyPr>
            <a:spAutoFit/>
          </a:bodyPr>
          <a:lstStyle/>
          <a:p>
            <a:pPr>
              <a:lnSpc>
                <a:spcPct val="90000"/>
              </a:lnSpc>
              <a:buClr>
                <a:schemeClr val="bg1"/>
              </a:buClr>
              <a:defRPr/>
            </a:pPr>
            <a:r>
              <a:rPr lang="en-GB" sz="4000" b="1" dirty="0">
                <a:solidFill>
                  <a:srgbClr val="FFFFFF"/>
                </a:solidFill>
                <a:latin typeface="Arial" charset="0"/>
                <a:cs typeface="+mn-cs"/>
              </a:rPr>
              <a:t>Managing Windows Vista Event Logs, Devices, and Services</a:t>
            </a:r>
            <a:r>
              <a:rPr lang="en-GB" sz="4800" b="1" dirty="0">
                <a:solidFill>
                  <a:srgbClr val="FFFFFF"/>
                </a:solidFill>
                <a:effectLst>
                  <a:outerShdw blurRad="38100" dist="38100" dir="2700000" algn="tl">
                    <a:srgbClr val="C0C0C0"/>
                  </a:outerShdw>
                </a:effectLst>
                <a:latin typeface="Arial" charset="0"/>
                <a:cs typeface="+mn-cs"/>
              </a:rPr>
              <a:t/>
            </a:r>
            <a:br>
              <a:rPr lang="en-GB" sz="4800" b="1" dirty="0">
                <a:solidFill>
                  <a:srgbClr val="FFFFFF"/>
                </a:solidFill>
                <a:effectLst>
                  <a:outerShdw blurRad="38100" dist="38100" dir="2700000" algn="tl">
                    <a:srgbClr val="C0C0C0"/>
                  </a:outerShdw>
                </a:effectLst>
                <a:latin typeface="Arial" charset="0"/>
                <a:cs typeface="+mn-cs"/>
              </a:rPr>
            </a:br>
            <a:endParaRPr lang="en-US" sz="2000" b="1" dirty="0">
              <a:solidFill>
                <a:srgbClr val="FFFFFF"/>
              </a:solidFill>
              <a:effectLst>
                <a:outerShdw blurRad="38100" dist="38100" dir="2700000" algn="tl">
                  <a:srgbClr val="C0C0C0"/>
                </a:outerShdw>
              </a:effectLst>
              <a:latin typeface="Arial" charset="0"/>
              <a:cs typeface="+mn-cs"/>
            </a:endParaRPr>
          </a:p>
          <a:p>
            <a:pPr marL="234950" lvl="1" indent="-234950">
              <a:lnSpc>
                <a:spcPct val="85000"/>
              </a:lnSpc>
              <a:spcBef>
                <a:spcPct val="30000"/>
              </a:spcBef>
              <a:buClr>
                <a:schemeClr val="bg1"/>
              </a:buClr>
              <a:buSzPct val="60000"/>
              <a:buFont typeface="Wingdings" pitchFamily="2" charset="2"/>
              <a:buChar char="l"/>
              <a:defRPr/>
            </a:pPr>
            <a:r>
              <a:rPr lang="en-US" sz="3200" b="1" dirty="0">
                <a:solidFill>
                  <a:srgbClr val="FFFFFF"/>
                </a:solidFill>
                <a:latin typeface="Arial" charset="0"/>
                <a:cs typeface="+mn-cs"/>
              </a:rPr>
              <a:t>Manage Windows Vista Services</a:t>
            </a:r>
          </a:p>
          <a:p>
            <a:pPr marL="234950" lvl="1" indent="-234950">
              <a:lnSpc>
                <a:spcPct val="85000"/>
              </a:lnSpc>
              <a:spcBef>
                <a:spcPct val="30000"/>
              </a:spcBef>
              <a:buClr>
                <a:schemeClr val="bg1"/>
              </a:buClr>
              <a:buSzPct val="60000"/>
              <a:buFont typeface="Wingdings" pitchFamily="2" charset="2"/>
              <a:buChar char="l"/>
              <a:defRPr/>
            </a:pPr>
            <a:r>
              <a:rPr lang="en-US" sz="3200" b="1" dirty="0">
                <a:solidFill>
                  <a:srgbClr val="FFFFFF"/>
                </a:solidFill>
                <a:latin typeface="Arial" charset="0"/>
                <a:cs typeface="+mn-cs"/>
              </a:rPr>
              <a:t>Navigate the Registry</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604162"/>
                                        </p:tgtEl>
                                        <p:attrNameLst>
                                          <p:attrName>style.visibility</p:attrName>
                                        </p:attrNameLst>
                                      </p:cBhvr>
                                      <p:to>
                                        <p:strVal val="visible"/>
                                      </p:to>
                                    </p:set>
                                    <p:animEffect transition="in" filter="wipe(up)">
                                      <p:cBhvr>
                                        <p:cTn id="7" dur="500"/>
                                        <p:tgtEl>
                                          <p:spTgt spid="604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62" grpId="0"/>
    </p:bldLst>
  </p:timing>
</p:sld>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txDef>
      <a:spPr>
        <a:solidFill>
          <a:srgbClr val="FFFF00"/>
        </a:solidFill>
      </a:spPr>
      <a:bodyPr wrap="square" rtlCol="0">
        <a:spAutoFit/>
      </a:bodyPr>
      <a:lstStyle>
        <a:defPPr>
          <a:defRPr sz="1200" dirty="0">
            <a:solidFill>
              <a:srgbClr val="FF0000"/>
            </a:solidFill>
          </a:defRPr>
        </a:defPPr>
      </a:lstStyle>
    </a:tx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FY'09 - VTD - Presentation Template TechNet</Template>
  <TotalTime>20143</TotalTime>
  <Words>283</Words>
  <Application>Microsoft PowerPoint</Application>
  <PresentationFormat>On-screen Show (4:3)</PresentationFormat>
  <Paragraphs>101</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Shades of Blue - Microsoft India DPE</vt:lpstr>
      <vt:lpstr>Managing Windows Vista using Powershell</vt:lpstr>
      <vt:lpstr>What Will We Cover?</vt:lpstr>
      <vt:lpstr>Agenda</vt:lpstr>
      <vt:lpstr>PowerShell Overview</vt:lpstr>
      <vt:lpstr>Managing Windows Vista-Based Desktop</vt:lpstr>
      <vt:lpstr>DEMO</vt:lpstr>
      <vt:lpstr>Agenda</vt:lpstr>
      <vt:lpstr>Managing Devices and Services</vt:lpstr>
      <vt:lpstr>DEMO</vt:lpstr>
      <vt:lpstr>Agenda</vt:lpstr>
      <vt:lpstr>Troubleshooting Windows Vista</vt:lpstr>
      <vt:lpstr>DEMO</vt:lpstr>
      <vt:lpstr>Session Summary</vt:lpstr>
      <vt:lpstr>Supporting Publications</vt:lpstr>
      <vt:lpstr>Feedback / QnA</vt:lpstr>
      <vt:lpstr>Contact</vt:lpstr>
      <vt:lpstr>Slide 17</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Windows Vista with Windows PowerShell</dc:title>
  <dc:subject>Q4 FY08 Content</dc:subject>
  <dc:creator>Microsoft Corp.</dc:creator>
  <cp:keywords>TechNet;</cp:keywords>
  <dc:description>©2008 Microsoft Corporation. All rights reserved._x000d_
The information contained in this document represents the current view of Microsoft Corporation on the issues discussed as of the date of publication. Because Microsoft must respond to changing market conditions, it should not be interpreted to be a commitment on the part of Microsoft, and Microsoft cannot guarantee the accuracy of any information presented after the date of publication.</dc:description>
  <cp:lastModifiedBy>Ramakrishnan </cp:lastModifiedBy>
  <cp:revision>860</cp:revision>
  <dcterms:created xsi:type="dcterms:W3CDTF">1998-07-06T19:29:56Z</dcterms:created>
  <dcterms:modified xsi:type="dcterms:W3CDTF">2008-09-19T08:57:36Z</dcterms:modified>
  <cp:category>IT Professional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ogram">
    <vt:lpwstr>TechNet</vt:lpwstr>
  </property>
  <property fmtid="{D5CDD505-2E9C-101B-9397-08002B2CF9AE}" pid="3" name="Session ID">
    <vt:lpwstr>CLI-300</vt:lpwstr>
  </property>
  <property fmtid="{D5CDD505-2E9C-101B-9397-08002B2CF9AE}" pid="4" name="Status">
    <vt:lpwstr>Work in Progress</vt:lpwstr>
  </property>
  <property fmtid="{D5CDD505-2E9C-101B-9397-08002B2CF9AE}" pid="5" name="Support">
    <vt:lpwstr>devhelp@microsoft.com</vt:lpwstr>
  </property>
  <property fmtid="{D5CDD505-2E9C-101B-9397-08002B2CF9AE}" pid="6" name="build">
    <vt:lpwstr>0</vt:lpwstr>
  </property>
  <property fmtid="{D5CDD505-2E9C-101B-9397-08002B2CF9AE}" pid="7" name="Version">
    <vt:lpwstr>15</vt:lpwstr>
  </property>
</Properties>
</file>