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comments/comment1.xml" ContentType="application/vnd.openxmlformats-officedocument.presentationml.comments+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19"/>
  </p:notesMasterIdLst>
  <p:handoutMasterIdLst>
    <p:handoutMasterId r:id="rId20"/>
  </p:handoutMasterIdLst>
  <p:sldIdLst>
    <p:sldId id="256" r:id="rId5"/>
    <p:sldId id="267" r:id="rId6"/>
    <p:sldId id="268" r:id="rId7"/>
    <p:sldId id="271" r:id="rId8"/>
    <p:sldId id="272" r:id="rId9"/>
    <p:sldId id="298" r:id="rId10"/>
    <p:sldId id="299" r:id="rId11"/>
    <p:sldId id="302" r:id="rId12"/>
    <p:sldId id="301" r:id="rId13"/>
    <p:sldId id="303" r:id="rId14"/>
    <p:sldId id="304" r:id="rId15"/>
    <p:sldId id="300" r:id="rId16"/>
    <p:sldId id="263" r:id="rId17"/>
    <p:sldId id="259" r:id="rId1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Finklelstein" initials="akf" lastIdx="1" clrIdx="0"/>
  <p:cmAuthor id="1" name="Keelin"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A66E"/>
    <a:srgbClr val="F6AE1E"/>
    <a:srgbClr val="070B2F"/>
    <a:srgbClr val="003458"/>
    <a:srgbClr val="0099FF"/>
    <a:srgbClr val="FFFFFF"/>
    <a:srgbClr val="C0C0C0"/>
    <a:srgbClr val="FF3300"/>
    <a:srgbClr val="9F9F9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89" autoAdjust="0"/>
    <p:restoredTop sz="96105" autoAdjust="0"/>
  </p:normalViewPr>
  <p:slideViewPr>
    <p:cSldViewPr>
      <p:cViewPr varScale="1">
        <p:scale>
          <a:sx n="76" d="100"/>
          <a:sy n="76" d="100"/>
        </p:scale>
        <p:origin x="-1074" y="-90"/>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66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7-04-12T11:55:21.546" idx="2">
    <p:pos x="123" y="123"/>
    <p:text>Slidework recommends this solution. The graphic creates a platform highlighting each of the bullet points</p:text>
  </p:cm>
</p: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0551D-CB18-4CC7-B70C-FF207F4833F0}" type="doc">
      <dgm:prSet loTypeId="urn:microsoft.com/office/officeart/2005/8/layout/vList4" loCatId="list" qsTypeId="urn:microsoft.com/office/officeart/2005/8/quickstyle/simple4" qsCatId="simple" csTypeId="urn:microsoft.com/office/officeart/2005/8/colors/colorful2" csCatId="colorful" phldr="1"/>
      <dgm:spPr/>
      <dgm:t>
        <a:bodyPr/>
        <a:lstStyle/>
        <a:p>
          <a:endParaRPr lang="en-US"/>
        </a:p>
      </dgm:t>
    </dgm:pt>
    <dgm:pt modelId="{23A148C3-8043-4F30-997C-715E25A50EE2}">
      <dgm:prSet phldrT="[Text]">
        <dgm:style>
          <a:lnRef idx="0">
            <a:schemeClr val="dk1"/>
          </a:lnRef>
          <a:fillRef idx="3">
            <a:schemeClr val="dk1"/>
          </a:fillRef>
          <a:effectRef idx="3">
            <a:schemeClr val="dk1"/>
          </a:effectRef>
          <a:fontRef idx="minor">
            <a:schemeClr val="lt1"/>
          </a:fontRef>
        </dgm:style>
      </dgm:prSet>
      <dgm:spPr/>
      <dgm:t>
        <a:bodyPr/>
        <a:lstStyle/>
        <a:p>
          <a:r>
            <a:rPr lang="en-US" dirty="0" smtClean="0"/>
            <a:t>Unit Testing for Devices</a:t>
          </a:r>
          <a:endParaRPr lang="en-US" dirty="0"/>
        </a:p>
      </dgm:t>
    </dgm:pt>
    <dgm:pt modelId="{F2D34D52-0B72-40D5-97DA-F0FBC3DB8640}" type="parTrans" cxnId="{7AC5CF46-767C-43F8-BC25-15D1D88BB764}">
      <dgm:prSet/>
      <dgm:spPr/>
      <dgm:t>
        <a:bodyPr/>
        <a:lstStyle/>
        <a:p>
          <a:endParaRPr lang="en-US"/>
        </a:p>
      </dgm:t>
    </dgm:pt>
    <dgm:pt modelId="{02DC76ED-5664-46F7-A422-3C458DABF9BC}" type="sibTrans" cxnId="{7AC5CF46-767C-43F8-BC25-15D1D88BB764}">
      <dgm:prSet/>
      <dgm:spPr/>
      <dgm:t>
        <a:bodyPr/>
        <a:lstStyle/>
        <a:p>
          <a:endParaRPr lang="en-US"/>
        </a:p>
      </dgm:t>
    </dgm:pt>
    <dgm:pt modelId="{05554F80-771A-424F-A638-E8C052BCA2EB}">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Device Configuration Manager</a:t>
          </a:r>
          <a:endParaRPr lang="en-US" dirty="0"/>
        </a:p>
      </dgm:t>
    </dgm:pt>
    <dgm:pt modelId="{FA564DF6-2207-4614-9457-E3D5E66C1C80}" type="parTrans" cxnId="{690D1725-7571-4E96-BDAE-C6CAFECA4A92}">
      <dgm:prSet/>
      <dgm:spPr/>
      <dgm:t>
        <a:bodyPr/>
        <a:lstStyle/>
        <a:p>
          <a:endParaRPr lang="en-US"/>
        </a:p>
      </dgm:t>
    </dgm:pt>
    <dgm:pt modelId="{910DDD00-579B-4BC5-9967-EA69FE794036}" type="sibTrans" cxnId="{690D1725-7571-4E96-BDAE-C6CAFECA4A92}">
      <dgm:prSet/>
      <dgm:spPr/>
      <dgm:t>
        <a:bodyPr/>
        <a:lstStyle/>
        <a:p>
          <a:endParaRPr lang="en-US"/>
        </a:p>
      </dgm:t>
    </dgm:pt>
    <dgm:pt modelId="{D98FF1B1-3592-49B2-8587-3B0FE7F19A82}">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Device Certificate Manager</a:t>
          </a:r>
          <a:endParaRPr lang="en-US" dirty="0"/>
        </a:p>
      </dgm:t>
    </dgm:pt>
    <dgm:pt modelId="{77D00A9D-50F3-41F4-AFB4-45941C95EB1C}" type="parTrans" cxnId="{7E6D6197-48C5-4E3C-8A33-B9392A328D9A}">
      <dgm:prSet/>
      <dgm:spPr/>
      <dgm:t>
        <a:bodyPr/>
        <a:lstStyle/>
        <a:p>
          <a:endParaRPr lang="en-US"/>
        </a:p>
      </dgm:t>
    </dgm:pt>
    <dgm:pt modelId="{D4D7E54A-06F0-4B7F-BEAE-48364A6D7C66}" type="sibTrans" cxnId="{7E6D6197-48C5-4E3C-8A33-B9392A328D9A}">
      <dgm:prSet/>
      <dgm:spPr/>
      <dgm:t>
        <a:bodyPr/>
        <a:lstStyle/>
        <a:p>
          <a:endParaRPr lang="en-US"/>
        </a:p>
      </dgm:t>
    </dgm:pt>
    <dgm:pt modelId="{ADB03156-671A-4408-AD22-F94C31A15726}">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Device Emulator Version 3.0</a:t>
          </a:r>
          <a:endParaRPr lang="en-US" dirty="0"/>
        </a:p>
      </dgm:t>
    </dgm:pt>
    <dgm:pt modelId="{72EC33CE-C50F-4E32-AE18-9363A6563FCF}" type="parTrans" cxnId="{545F2C90-3F30-4D13-A5E6-6734CCF7865A}">
      <dgm:prSet/>
      <dgm:spPr/>
      <dgm:t>
        <a:bodyPr/>
        <a:lstStyle/>
        <a:p>
          <a:endParaRPr lang="en-US"/>
        </a:p>
      </dgm:t>
    </dgm:pt>
    <dgm:pt modelId="{0455AA29-C4F8-48FD-967A-DA3875C1478F}" type="sibTrans" cxnId="{545F2C90-3F30-4D13-A5E6-6734CCF7865A}">
      <dgm:prSet/>
      <dgm:spPr/>
      <dgm:t>
        <a:bodyPr/>
        <a:lstStyle/>
        <a:p>
          <a:endParaRPr lang="en-US"/>
        </a:p>
      </dgm:t>
    </dgm:pt>
    <dgm:pt modelId="{7D2F3997-42C6-4862-A994-73899866807D}">
      <dgm:prSet phldrT="[Text]">
        <dgm:style>
          <a:lnRef idx="0">
            <a:schemeClr val="dk1"/>
          </a:lnRef>
          <a:fillRef idx="3">
            <a:schemeClr val="dk1"/>
          </a:fillRef>
          <a:effectRef idx="3">
            <a:schemeClr val="dk1"/>
          </a:effectRef>
          <a:fontRef idx="minor">
            <a:schemeClr val="lt1"/>
          </a:fontRef>
        </dgm:style>
      </dgm:prSet>
      <dgm:spPr/>
      <dgm:t>
        <a:bodyPr/>
        <a:lstStyle/>
        <a:p>
          <a:r>
            <a:rPr lang="en-US" dirty="0" smtClean="0"/>
            <a:t>Windows Mobile 5.0 SDK is in-the-box</a:t>
          </a:r>
          <a:endParaRPr lang="en-US" dirty="0"/>
        </a:p>
      </dgm:t>
    </dgm:pt>
    <dgm:pt modelId="{F7DC2866-B2B1-4B46-BD64-D859D6FA95A7}" type="parTrans" cxnId="{D1A02E59-CDA0-4BB8-ABA7-73322B599248}">
      <dgm:prSet/>
      <dgm:spPr/>
      <dgm:t>
        <a:bodyPr/>
        <a:lstStyle/>
        <a:p>
          <a:endParaRPr lang="en-US"/>
        </a:p>
      </dgm:t>
    </dgm:pt>
    <dgm:pt modelId="{E635B49D-840E-44A3-BB3E-6C3312E58309}" type="sibTrans" cxnId="{D1A02E59-CDA0-4BB8-ABA7-73322B599248}">
      <dgm:prSet/>
      <dgm:spPr/>
      <dgm:t>
        <a:bodyPr/>
        <a:lstStyle/>
        <a:p>
          <a:endParaRPr lang="en-US"/>
        </a:p>
      </dgm:t>
    </dgm:pt>
    <dgm:pt modelId="{DFE89E46-DABF-4E1E-A6EC-2FDFC79E6791}">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.NET Compact Framework 2.0 SP1 and 3.5</a:t>
          </a:r>
          <a:endParaRPr lang="en-US" dirty="0"/>
        </a:p>
      </dgm:t>
    </dgm:pt>
    <dgm:pt modelId="{98D7DC6D-CB4D-444F-AA91-5E74419A267F}" type="parTrans" cxnId="{610BF110-CFAE-4C5E-98BA-B9E2A7E1C43C}">
      <dgm:prSet/>
      <dgm:spPr/>
      <dgm:t>
        <a:bodyPr/>
        <a:lstStyle/>
        <a:p>
          <a:endParaRPr lang="en-US"/>
        </a:p>
      </dgm:t>
    </dgm:pt>
    <dgm:pt modelId="{8D9FCEF4-05C9-401D-BE42-9D40C82C1B42}" type="sibTrans" cxnId="{610BF110-CFAE-4C5E-98BA-B9E2A7E1C43C}">
      <dgm:prSet/>
      <dgm:spPr/>
      <dgm:t>
        <a:bodyPr/>
        <a:lstStyle/>
        <a:p>
          <a:endParaRPr lang="en-US"/>
        </a:p>
      </dgm:t>
    </dgm:pt>
    <dgm:pt modelId="{FE4F8BC4-F978-451B-AB3D-B4A7B16230F4}">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Managed </a:t>
          </a:r>
          <a:r>
            <a:rPr lang="en-US" dirty="0" err="1" smtClean="0"/>
            <a:t>CoreCon</a:t>
          </a:r>
          <a:r>
            <a:rPr lang="en-US" dirty="0" smtClean="0"/>
            <a:t> Framework</a:t>
          </a:r>
          <a:endParaRPr lang="en-US" dirty="0"/>
        </a:p>
      </dgm:t>
    </dgm:pt>
    <dgm:pt modelId="{9611D26E-7A32-4167-8FD1-D8F6FF19413F}" type="parTrans" cxnId="{BF89D4E6-A911-4C68-838B-53BD53F5B03C}">
      <dgm:prSet/>
      <dgm:spPr/>
      <dgm:t>
        <a:bodyPr/>
        <a:lstStyle/>
        <a:p>
          <a:endParaRPr lang="en-US"/>
        </a:p>
      </dgm:t>
    </dgm:pt>
    <dgm:pt modelId="{FF9EC0AE-37A8-424E-9C9B-80BB4B74EA89}" type="sibTrans" cxnId="{BF89D4E6-A911-4C68-838B-53BD53F5B03C}">
      <dgm:prSet/>
      <dgm:spPr/>
      <dgm:t>
        <a:bodyPr/>
        <a:lstStyle/>
        <a:p>
          <a:endParaRPr lang="en-US"/>
        </a:p>
      </dgm:t>
    </dgm:pt>
    <dgm:pt modelId="{67B5B2B6-F09B-4C7E-81F1-57C3CE61E02F}" type="pres">
      <dgm:prSet presAssocID="{A2E0551D-CB18-4CC7-B70C-FF207F4833F0}" presName="linear" presStyleCnt="0">
        <dgm:presLayoutVars>
          <dgm:dir/>
          <dgm:resizeHandles val="exact"/>
        </dgm:presLayoutVars>
      </dgm:prSet>
      <dgm:spPr/>
      <dgm:t>
        <a:bodyPr/>
        <a:lstStyle/>
        <a:p>
          <a:endParaRPr lang="en-US"/>
        </a:p>
      </dgm:t>
    </dgm:pt>
    <dgm:pt modelId="{D107F3BD-140F-4E3E-A8DB-B79426A95558}" type="pres">
      <dgm:prSet presAssocID="{23A148C3-8043-4F30-997C-715E25A50EE2}" presName="comp" presStyleCnt="0"/>
      <dgm:spPr/>
      <dgm:t>
        <a:bodyPr/>
        <a:lstStyle/>
        <a:p>
          <a:endParaRPr lang="en-US"/>
        </a:p>
      </dgm:t>
    </dgm:pt>
    <dgm:pt modelId="{0C542748-B003-4E1B-AB2E-53EB4296920F}" type="pres">
      <dgm:prSet presAssocID="{23A148C3-8043-4F30-997C-715E25A50EE2}" presName="box" presStyleLbl="node1" presStyleIdx="0" presStyleCnt="7"/>
      <dgm:spPr/>
      <dgm:t>
        <a:bodyPr/>
        <a:lstStyle/>
        <a:p>
          <a:endParaRPr lang="en-US"/>
        </a:p>
      </dgm:t>
    </dgm:pt>
    <dgm:pt modelId="{B6428CF7-B3CF-4818-A001-95E2C08B35AF}" type="pres">
      <dgm:prSet presAssocID="{23A148C3-8043-4F30-997C-715E25A50EE2}" presName="img" presStyleLbl="fgImgPlace1" presStyleIdx="0" presStyleCnt="7"/>
      <dgm:spPr>
        <a:blipFill rotWithShape="0">
          <a:blip xmlns:r="http://schemas.openxmlformats.org/officeDocument/2006/relationships" r:embed="rId1"/>
          <a:stretch>
            <a:fillRect/>
          </a:stretch>
        </a:blipFill>
      </dgm:spPr>
      <dgm:t>
        <a:bodyPr/>
        <a:lstStyle/>
        <a:p>
          <a:endParaRPr lang="en-US"/>
        </a:p>
      </dgm:t>
    </dgm:pt>
    <dgm:pt modelId="{210C4311-E068-494B-A85A-BE5F14D73179}" type="pres">
      <dgm:prSet presAssocID="{23A148C3-8043-4F30-997C-715E25A50EE2}" presName="text" presStyleLbl="node1" presStyleIdx="0" presStyleCnt="7">
        <dgm:presLayoutVars>
          <dgm:bulletEnabled val="1"/>
        </dgm:presLayoutVars>
      </dgm:prSet>
      <dgm:spPr/>
      <dgm:t>
        <a:bodyPr/>
        <a:lstStyle/>
        <a:p>
          <a:endParaRPr lang="en-US"/>
        </a:p>
      </dgm:t>
    </dgm:pt>
    <dgm:pt modelId="{9CAF4FD4-DEDD-499B-99EF-0C6183B5CEF4}" type="pres">
      <dgm:prSet presAssocID="{02DC76ED-5664-46F7-A422-3C458DABF9BC}" presName="spacer" presStyleCnt="0"/>
      <dgm:spPr/>
      <dgm:t>
        <a:bodyPr/>
        <a:lstStyle/>
        <a:p>
          <a:endParaRPr lang="en-US"/>
        </a:p>
      </dgm:t>
    </dgm:pt>
    <dgm:pt modelId="{394152E2-AAC3-4E25-9FE2-17EF5363FB42}" type="pres">
      <dgm:prSet presAssocID="{05554F80-771A-424F-A638-E8C052BCA2EB}" presName="comp" presStyleCnt="0"/>
      <dgm:spPr/>
      <dgm:t>
        <a:bodyPr/>
        <a:lstStyle/>
        <a:p>
          <a:endParaRPr lang="en-US"/>
        </a:p>
      </dgm:t>
    </dgm:pt>
    <dgm:pt modelId="{9069897C-5418-473F-8E18-B2CB76623511}" type="pres">
      <dgm:prSet presAssocID="{05554F80-771A-424F-A638-E8C052BCA2EB}" presName="box" presStyleLbl="node1" presStyleIdx="1" presStyleCnt="7"/>
      <dgm:spPr/>
      <dgm:t>
        <a:bodyPr/>
        <a:lstStyle/>
        <a:p>
          <a:endParaRPr lang="en-US"/>
        </a:p>
      </dgm:t>
    </dgm:pt>
    <dgm:pt modelId="{B6CD3792-FE17-4DB0-A5DD-BA1B19174D25}" type="pres">
      <dgm:prSet presAssocID="{05554F80-771A-424F-A638-E8C052BCA2EB}" presName="img" presStyleLbl="fgImgPlace1" presStyleIdx="1" presStyleCnt="7"/>
      <dgm:spPr>
        <a:blipFill rotWithShape="0">
          <a:blip xmlns:r="http://schemas.openxmlformats.org/officeDocument/2006/relationships" r:embed="rId2"/>
          <a:stretch>
            <a:fillRect/>
          </a:stretch>
        </a:blipFill>
      </dgm:spPr>
      <dgm:t>
        <a:bodyPr/>
        <a:lstStyle/>
        <a:p>
          <a:endParaRPr lang="en-US"/>
        </a:p>
      </dgm:t>
    </dgm:pt>
    <dgm:pt modelId="{E91C8B19-9072-459A-846C-3C70BB8FAD97}" type="pres">
      <dgm:prSet presAssocID="{05554F80-771A-424F-A638-E8C052BCA2EB}" presName="text" presStyleLbl="node1" presStyleIdx="1" presStyleCnt="7">
        <dgm:presLayoutVars>
          <dgm:bulletEnabled val="1"/>
        </dgm:presLayoutVars>
      </dgm:prSet>
      <dgm:spPr/>
      <dgm:t>
        <a:bodyPr/>
        <a:lstStyle/>
        <a:p>
          <a:endParaRPr lang="en-US"/>
        </a:p>
      </dgm:t>
    </dgm:pt>
    <dgm:pt modelId="{A08A1AF6-7CD1-4D34-B612-1CDFBE014180}" type="pres">
      <dgm:prSet presAssocID="{910DDD00-579B-4BC5-9967-EA69FE794036}" presName="spacer" presStyleCnt="0"/>
      <dgm:spPr/>
      <dgm:t>
        <a:bodyPr/>
        <a:lstStyle/>
        <a:p>
          <a:endParaRPr lang="en-US"/>
        </a:p>
      </dgm:t>
    </dgm:pt>
    <dgm:pt modelId="{A84354F1-745A-4E70-8F7E-72D69B5B5FA4}" type="pres">
      <dgm:prSet presAssocID="{D98FF1B1-3592-49B2-8587-3B0FE7F19A82}" presName="comp" presStyleCnt="0"/>
      <dgm:spPr/>
      <dgm:t>
        <a:bodyPr/>
        <a:lstStyle/>
        <a:p>
          <a:endParaRPr lang="en-US"/>
        </a:p>
      </dgm:t>
    </dgm:pt>
    <dgm:pt modelId="{092CDE6C-CEA4-48AF-A361-F818D1D7498F}" type="pres">
      <dgm:prSet presAssocID="{D98FF1B1-3592-49B2-8587-3B0FE7F19A82}" presName="box" presStyleLbl="node1" presStyleIdx="2" presStyleCnt="7"/>
      <dgm:spPr/>
      <dgm:t>
        <a:bodyPr/>
        <a:lstStyle/>
        <a:p>
          <a:endParaRPr lang="en-US"/>
        </a:p>
      </dgm:t>
    </dgm:pt>
    <dgm:pt modelId="{3644F777-84AF-45A5-A912-C97993643353}" type="pres">
      <dgm:prSet presAssocID="{D98FF1B1-3592-49B2-8587-3B0FE7F19A82}" presName="img" presStyleLbl="fgImgPlace1" presStyleIdx="2" presStyleCnt="7"/>
      <dgm:spPr>
        <a:blipFill rotWithShape="0">
          <a:blip xmlns:r="http://schemas.openxmlformats.org/officeDocument/2006/relationships" r:embed="rId3"/>
          <a:stretch>
            <a:fillRect/>
          </a:stretch>
        </a:blipFill>
      </dgm:spPr>
      <dgm:t>
        <a:bodyPr/>
        <a:lstStyle/>
        <a:p>
          <a:endParaRPr lang="en-US"/>
        </a:p>
      </dgm:t>
    </dgm:pt>
    <dgm:pt modelId="{17C99B1D-5767-4EA3-8FBA-F667E23CF36F}" type="pres">
      <dgm:prSet presAssocID="{D98FF1B1-3592-49B2-8587-3B0FE7F19A82}" presName="text" presStyleLbl="node1" presStyleIdx="2" presStyleCnt="7">
        <dgm:presLayoutVars>
          <dgm:bulletEnabled val="1"/>
        </dgm:presLayoutVars>
      </dgm:prSet>
      <dgm:spPr/>
      <dgm:t>
        <a:bodyPr/>
        <a:lstStyle/>
        <a:p>
          <a:endParaRPr lang="en-US"/>
        </a:p>
      </dgm:t>
    </dgm:pt>
    <dgm:pt modelId="{547A2E1B-892B-4235-A2C0-2F3FB85E5793}" type="pres">
      <dgm:prSet presAssocID="{D4D7E54A-06F0-4B7F-BEAE-48364A6D7C66}" presName="spacer" presStyleCnt="0"/>
      <dgm:spPr/>
      <dgm:t>
        <a:bodyPr/>
        <a:lstStyle/>
        <a:p>
          <a:endParaRPr lang="en-US"/>
        </a:p>
      </dgm:t>
    </dgm:pt>
    <dgm:pt modelId="{0AE9791F-43CF-4E23-A839-184525E19C73}" type="pres">
      <dgm:prSet presAssocID="{ADB03156-671A-4408-AD22-F94C31A15726}" presName="comp" presStyleCnt="0"/>
      <dgm:spPr/>
      <dgm:t>
        <a:bodyPr/>
        <a:lstStyle/>
        <a:p>
          <a:endParaRPr lang="en-US"/>
        </a:p>
      </dgm:t>
    </dgm:pt>
    <dgm:pt modelId="{7DE99ACA-39C9-4721-B918-0625C6FF194A}" type="pres">
      <dgm:prSet presAssocID="{ADB03156-671A-4408-AD22-F94C31A15726}" presName="box" presStyleLbl="node1" presStyleIdx="3" presStyleCnt="7"/>
      <dgm:spPr/>
      <dgm:t>
        <a:bodyPr/>
        <a:lstStyle/>
        <a:p>
          <a:endParaRPr lang="en-US"/>
        </a:p>
      </dgm:t>
    </dgm:pt>
    <dgm:pt modelId="{C2EBD6E1-D563-41FA-8FB7-4035536E3A8A}" type="pres">
      <dgm:prSet presAssocID="{ADB03156-671A-4408-AD22-F94C31A15726}" presName="img" presStyleLbl="fgImgPlace1" presStyleIdx="3" presStyleCnt="7"/>
      <dgm:spPr>
        <a:blipFill rotWithShape="0">
          <a:blip xmlns:r="http://schemas.openxmlformats.org/officeDocument/2006/relationships" r:embed="rId4"/>
          <a:stretch>
            <a:fillRect/>
          </a:stretch>
        </a:blipFill>
      </dgm:spPr>
      <dgm:t>
        <a:bodyPr/>
        <a:lstStyle/>
        <a:p>
          <a:endParaRPr lang="en-US"/>
        </a:p>
      </dgm:t>
    </dgm:pt>
    <dgm:pt modelId="{D3389E26-41FE-4BEC-A22C-99811BB2838F}" type="pres">
      <dgm:prSet presAssocID="{ADB03156-671A-4408-AD22-F94C31A15726}" presName="text" presStyleLbl="node1" presStyleIdx="3" presStyleCnt="7">
        <dgm:presLayoutVars>
          <dgm:bulletEnabled val="1"/>
        </dgm:presLayoutVars>
      </dgm:prSet>
      <dgm:spPr/>
      <dgm:t>
        <a:bodyPr/>
        <a:lstStyle/>
        <a:p>
          <a:endParaRPr lang="en-US"/>
        </a:p>
      </dgm:t>
    </dgm:pt>
    <dgm:pt modelId="{7095053E-62AF-4758-B4EE-E4DF709DA1C6}" type="pres">
      <dgm:prSet presAssocID="{0455AA29-C4F8-48FD-967A-DA3875C1478F}" presName="spacer" presStyleCnt="0"/>
      <dgm:spPr/>
      <dgm:t>
        <a:bodyPr/>
        <a:lstStyle/>
        <a:p>
          <a:endParaRPr lang="en-US"/>
        </a:p>
      </dgm:t>
    </dgm:pt>
    <dgm:pt modelId="{FAFA4974-468E-4A00-945D-358192339DCF}" type="pres">
      <dgm:prSet presAssocID="{7D2F3997-42C6-4862-A994-73899866807D}" presName="comp" presStyleCnt="0"/>
      <dgm:spPr/>
      <dgm:t>
        <a:bodyPr/>
        <a:lstStyle/>
        <a:p>
          <a:endParaRPr lang="en-US"/>
        </a:p>
      </dgm:t>
    </dgm:pt>
    <dgm:pt modelId="{E33234CB-00A0-46D6-B428-CE9B48F30022}" type="pres">
      <dgm:prSet presAssocID="{7D2F3997-42C6-4862-A994-73899866807D}" presName="box" presStyleLbl="node1" presStyleIdx="4" presStyleCnt="7"/>
      <dgm:spPr/>
      <dgm:t>
        <a:bodyPr/>
        <a:lstStyle/>
        <a:p>
          <a:endParaRPr lang="en-US"/>
        </a:p>
      </dgm:t>
    </dgm:pt>
    <dgm:pt modelId="{4CB32EBB-B624-4572-B081-490F7B637E85}" type="pres">
      <dgm:prSet presAssocID="{7D2F3997-42C6-4862-A994-73899866807D}" presName="img" presStyleLbl="fgImgPlace1" presStyleIdx="4" presStyleCnt="7"/>
      <dgm:spPr>
        <a:blipFill rotWithShape="0">
          <a:blip xmlns:r="http://schemas.openxmlformats.org/officeDocument/2006/relationships" r:embed="rId5"/>
          <a:stretch>
            <a:fillRect/>
          </a:stretch>
        </a:blipFill>
      </dgm:spPr>
      <dgm:t>
        <a:bodyPr/>
        <a:lstStyle/>
        <a:p>
          <a:endParaRPr lang="en-US"/>
        </a:p>
      </dgm:t>
    </dgm:pt>
    <dgm:pt modelId="{6EA4D5B2-EF69-4183-9D52-09DC143E0E73}" type="pres">
      <dgm:prSet presAssocID="{7D2F3997-42C6-4862-A994-73899866807D}" presName="text" presStyleLbl="node1" presStyleIdx="4" presStyleCnt="7">
        <dgm:presLayoutVars>
          <dgm:bulletEnabled val="1"/>
        </dgm:presLayoutVars>
      </dgm:prSet>
      <dgm:spPr/>
      <dgm:t>
        <a:bodyPr/>
        <a:lstStyle/>
        <a:p>
          <a:endParaRPr lang="en-US"/>
        </a:p>
      </dgm:t>
    </dgm:pt>
    <dgm:pt modelId="{7384E670-9829-41D1-805C-217EC2D69D40}" type="pres">
      <dgm:prSet presAssocID="{E635B49D-840E-44A3-BB3E-6C3312E58309}" presName="spacer" presStyleCnt="0"/>
      <dgm:spPr/>
      <dgm:t>
        <a:bodyPr/>
        <a:lstStyle/>
        <a:p>
          <a:endParaRPr lang="en-US"/>
        </a:p>
      </dgm:t>
    </dgm:pt>
    <dgm:pt modelId="{6C56BD93-DD7B-4D98-A88A-1202AEE082C4}" type="pres">
      <dgm:prSet presAssocID="{DFE89E46-DABF-4E1E-A6EC-2FDFC79E6791}" presName="comp" presStyleCnt="0"/>
      <dgm:spPr/>
      <dgm:t>
        <a:bodyPr/>
        <a:lstStyle/>
        <a:p>
          <a:endParaRPr lang="en-US"/>
        </a:p>
      </dgm:t>
    </dgm:pt>
    <dgm:pt modelId="{C886EADD-6DED-43F0-8581-FE7AC5144F8A}" type="pres">
      <dgm:prSet presAssocID="{DFE89E46-DABF-4E1E-A6EC-2FDFC79E6791}" presName="box" presStyleLbl="node1" presStyleIdx="5" presStyleCnt="7"/>
      <dgm:spPr/>
      <dgm:t>
        <a:bodyPr/>
        <a:lstStyle/>
        <a:p>
          <a:endParaRPr lang="en-US"/>
        </a:p>
      </dgm:t>
    </dgm:pt>
    <dgm:pt modelId="{63DB9D7C-A2D0-4400-A401-7ECF1D9FA678}" type="pres">
      <dgm:prSet presAssocID="{DFE89E46-DABF-4E1E-A6EC-2FDFC79E6791}" presName="img" presStyleLbl="fgImgPlace1" presStyleIdx="5" presStyleCnt="7"/>
      <dgm:spPr>
        <a:blipFill rotWithShape="0">
          <a:blip xmlns:r="http://schemas.openxmlformats.org/officeDocument/2006/relationships" r:embed="rId5"/>
          <a:stretch>
            <a:fillRect/>
          </a:stretch>
        </a:blipFill>
      </dgm:spPr>
      <dgm:t>
        <a:bodyPr/>
        <a:lstStyle/>
        <a:p>
          <a:endParaRPr lang="en-US"/>
        </a:p>
      </dgm:t>
    </dgm:pt>
    <dgm:pt modelId="{2E6EA205-1629-41A3-8817-15809CCA3F17}" type="pres">
      <dgm:prSet presAssocID="{DFE89E46-DABF-4E1E-A6EC-2FDFC79E6791}" presName="text" presStyleLbl="node1" presStyleIdx="5" presStyleCnt="7">
        <dgm:presLayoutVars>
          <dgm:bulletEnabled val="1"/>
        </dgm:presLayoutVars>
      </dgm:prSet>
      <dgm:spPr/>
      <dgm:t>
        <a:bodyPr/>
        <a:lstStyle/>
        <a:p>
          <a:endParaRPr lang="en-US"/>
        </a:p>
      </dgm:t>
    </dgm:pt>
    <dgm:pt modelId="{6A6C40F0-A03A-4877-8D87-F0543E29531B}" type="pres">
      <dgm:prSet presAssocID="{8D9FCEF4-05C9-401D-BE42-9D40C82C1B42}" presName="spacer" presStyleCnt="0"/>
      <dgm:spPr/>
      <dgm:t>
        <a:bodyPr/>
        <a:lstStyle/>
        <a:p>
          <a:endParaRPr lang="en-US"/>
        </a:p>
      </dgm:t>
    </dgm:pt>
    <dgm:pt modelId="{4C44C339-207E-430A-9567-91562A4722F2}" type="pres">
      <dgm:prSet presAssocID="{FE4F8BC4-F978-451B-AB3D-B4A7B16230F4}" presName="comp" presStyleCnt="0"/>
      <dgm:spPr/>
    </dgm:pt>
    <dgm:pt modelId="{35BB8EE1-29DF-4AC2-87E9-A33BD1B9F24E}" type="pres">
      <dgm:prSet presAssocID="{FE4F8BC4-F978-451B-AB3D-B4A7B16230F4}" presName="box" presStyleLbl="node1" presStyleIdx="6" presStyleCnt="7"/>
      <dgm:spPr/>
      <dgm:t>
        <a:bodyPr/>
        <a:lstStyle/>
        <a:p>
          <a:endParaRPr lang="en-US"/>
        </a:p>
      </dgm:t>
    </dgm:pt>
    <dgm:pt modelId="{9F0DD8A9-5A14-403A-83BB-89FDBB88AC95}" type="pres">
      <dgm:prSet presAssocID="{FE4F8BC4-F978-451B-AB3D-B4A7B16230F4}" presName="img" presStyleLbl="fgImgPlace1" presStyleIdx="6" presStyleCnt="7"/>
      <dgm:spPr>
        <a:blipFill rotWithShape="0">
          <a:blip xmlns:r="http://schemas.openxmlformats.org/officeDocument/2006/relationships" r:embed="rId6"/>
          <a:stretch>
            <a:fillRect/>
          </a:stretch>
        </a:blipFill>
      </dgm:spPr>
      <dgm:t>
        <a:bodyPr/>
        <a:lstStyle/>
        <a:p>
          <a:endParaRPr lang="en-US"/>
        </a:p>
      </dgm:t>
    </dgm:pt>
    <dgm:pt modelId="{238C2B9C-2963-4AC3-AE27-33961A32164F}" type="pres">
      <dgm:prSet presAssocID="{FE4F8BC4-F978-451B-AB3D-B4A7B16230F4}" presName="text" presStyleLbl="node1" presStyleIdx="6" presStyleCnt="7">
        <dgm:presLayoutVars>
          <dgm:bulletEnabled val="1"/>
        </dgm:presLayoutVars>
      </dgm:prSet>
      <dgm:spPr/>
      <dgm:t>
        <a:bodyPr/>
        <a:lstStyle/>
        <a:p>
          <a:endParaRPr lang="en-US"/>
        </a:p>
      </dgm:t>
    </dgm:pt>
  </dgm:ptLst>
  <dgm:cxnLst>
    <dgm:cxn modelId="{7E6D6197-48C5-4E3C-8A33-B9392A328D9A}" srcId="{A2E0551D-CB18-4CC7-B70C-FF207F4833F0}" destId="{D98FF1B1-3592-49B2-8587-3B0FE7F19A82}" srcOrd="2" destOrd="0" parTransId="{77D00A9D-50F3-41F4-AFB4-45941C95EB1C}" sibTransId="{D4D7E54A-06F0-4B7F-BEAE-48364A6D7C66}"/>
    <dgm:cxn modelId="{B05CC974-0C72-411F-8790-9D53FF861792}" type="presOf" srcId="{FE4F8BC4-F978-451B-AB3D-B4A7B16230F4}" destId="{35BB8EE1-29DF-4AC2-87E9-A33BD1B9F24E}" srcOrd="0" destOrd="0" presId="urn:microsoft.com/office/officeart/2005/8/layout/vList4"/>
    <dgm:cxn modelId="{763EFA79-29AD-4ED6-9003-4E0965C57095}" type="presOf" srcId="{7D2F3997-42C6-4862-A994-73899866807D}" destId="{E33234CB-00A0-46D6-B428-CE9B48F30022}" srcOrd="0" destOrd="0" presId="urn:microsoft.com/office/officeart/2005/8/layout/vList4"/>
    <dgm:cxn modelId="{BF89D4E6-A911-4C68-838B-53BD53F5B03C}" srcId="{A2E0551D-CB18-4CC7-B70C-FF207F4833F0}" destId="{FE4F8BC4-F978-451B-AB3D-B4A7B16230F4}" srcOrd="6" destOrd="0" parTransId="{9611D26E-7A32-4167-8FD1-D8F6FF19413F}" sibTransId="{FF9EC0AE-37A8-424E-9C9B-80BB4B74EA89}"/>
    <dgm:cxn modelId="{F1788123-6A5A-4681-BB27-A1FF717FE703}" type="presOf" srcId="{D98FF1B1-3592-49B2-8587-3B0FE7F19A82}" destId="{092CDE6C-CEA4-48AF-A361-F818D1D7498F}" srcOrd="0" destOrd="0" presId="urn:microsoft.com/office/officeart/2005/8/layout/vList4"/>
    <dgm:cxn modelId="{A081AB9B-09CA-49A6-8032-F331EC687003}" type="presOf" srcId="{05554F80-771A-424F-A638-E8C052BCA2EB}" destId="{9069897C-5418-473F-8E18-B2CB76623511}" srcOrd="0" destOrd="0" presId="urn:microsoft.com/office/officeart/2005/8/layout/vList4"/>
    <dgm:cxn modelId="{55667B7E-9A3F-466B-B6BE-168546E51859}" type="presOf" srcId="{7D2F3997-42C6-4862-A994-73899866807D}" destId="{6EA4D5B2-EF69-4183-9D52-09DC143E0E73}" srcOrd="1" destOrd="0" presId="urn:microsoft.com/office/officeart/2005/8/layout/vList4"/>
    <dgm:cxn modelId="{610BF110-CFAE-4C5E-98BA-B9E2A7E1C43C}" srcId="{A2E0551D-CB18-4CC7-B70C-FF207F4833F0}" destId="{DFE89E46-DABF-4E1E-A6EC-2FDFC79E6791}" srcOrd="5" destOrd="0" parTransId="{98D7DC6D-CB4D-444F-AA91-5E74419A267F}" sibTransId="{8D9FCEF4-05C9-401D-BE42-9D40C82C1B42}"/>
    <dgm:cxn modelId="{7AC5CF46-767C-43F8-BC25-15D1D88BB764}" srcId="{A2E0551D-CB18-4CC7-B70C-FF207F4833F0}" destId="{23A148C3-8043-4F30-997C-715E25A50EE2}" srcOrd="0" destOrd="0" parTransId="{F2D34D52-0B72-40D5-97DA-F0FBC3DB8640}" sibTransId="{02DC76ED-5664-46F7-A422-3C458DABF9BC}"/>
    <dgm:cxn modelId="{47C4ABA5-D985-4EB1-AA5A-9C63DEBF78F2}" type="presOf" srcId="{23A148C3-8043-4F30-997C-715E25A50EE2}" destId="{0C542748-B003-4E1B-AB2E-53EB4296920F}" srcOrd="0" destOrd="0" presId="urn:microsoft.com/office/officeart/2005/8/layout/vList4"/>
    <dgm:cxn modelId="{D1A02E59-CDA0-4BB8-ABA7-73322B599248}" srcId="{A2E0551D-CB18-4CC7-B70C-FF207F4833F0}" destId="{7D2F3997-42C6-4862-A994-73899866807D}" srcOrd="4" destOrd="0" parTransId="{F7DC2866-B2B1-4B46-BD64-D859D6FA95A7}" sibTransId="{E635B49D-840E-44A3-BB3E-6C3312E58309}"/>
    <dgm:cxn modelId="{0F1BC514-301E-4631-B54F-6A67E4504ACD}" type="presOf" srcId="{ADB03156-671A-4408-AD22-F94C31A15726}" destId="{7DE99ACA-39C9-4721-B918-0625C6FF194A}" srcOrd="0" destOrd="0" presId="urn:microsoft.com/office/officeart/2005/8/layout/vList4"/>
    <dgm:cxn modelId="{B1508914-89CD-49F0-8B2A-10BD2DEAFB30}" type="presOf" srcId="{DFE89E46-DABF-4E1E-A6EC-2FDFC79E6791}" destId="{2E6EA205-1629-41A3-8817-15809CCA3F17}" srcOrd="1" destOrd="0" presId="urn:microsoft.com/office/officeart/2005/8/layout/vList4"/>
    <dgm:cxn modelId="{91D3881F-4D04-4DF9-AA2F-652ABB8BB95D}" type="presOf" srcId="{D98FF1B1-3592-49B2-8587-3B0FE7F19A82}" destId="{17C99B1D-5767-4EA3-8FBA-F667E23CF36F}" srcOrd="1" destOrd="0" presId="urn:microsoft.com/office/officeart/2005/8/layout/vList4"/>
    <dgm:cxn modelId="{545F2C90-3F30-4D13-A5E6-6734CCF7865A}" srcId="{A2E0551D-CB18-4CC7-B70C-FF207F4833F0}" destId="{ADB03156-671A-4408-AD22-F94C31A15726}" srcOrd="3" destOrd="0" parTransId="{72EC33CE-C50F-4E32-AE18-9363A6563FCF}" sibTransId="{0455AA29-C4F8-48FD-967A-DA3875C1478F}"/>
    <dgm:cxn modelId="{E26286D2-BF91-41D6-9E72-7BEC852E24A0}" type="presOf" srcId="{ADB03156-671A-4408-AD22-F94C31A15726}" destId="{D3389E26-41FE-4BEC-A22C-99811BB2838F}" srcOrd="1" destOrd="0" presId="urn:microsoft.com/office/officeart/2005/8/layout/vList4"/>
    <dgm:cxn modelId="{46A32480-8786-44EB-9A21-B10C861E3F55}" type="presOf" srcId="{A2E0551D-CB18-4CC7-B70C-FF207F4833F0}" destId="{67B5B2B6-F09B-4C7E-81F1-57C3CE61E02F}" srcOrd="0" destOrd="0" presId="urn:microsoft.com/office/officeart/2005/8/layout/vList4"/>
    <dgm:cxn modelId="{52E1224D-31E1-4E76-ABB4-072679C9C47A}" type="presOf" srcId="{DFE89E46-DABF-4E1E-A6EC-2FDFC79E6791}" destId="{C886EADD-6DED-43F0-8581-FE7AC5144F8A}" srcOrd="0" destOrd="0" presId="urn:microsoft.com/office/officeart/2005/8/layout/vList4"/>
    <dgm:cxn modelId="{5B991A29-6FF7-477A-959A-7BE95A64B599}" type="presOf" srcId="{FE4F8BC4-F978-451B-AB3D-B4A7B16230F4}" destId="{238C2B9C-2963-4AC3-AE27-33961A32164F}" srcOrd="1" destOrd="0" presId="urn:microsoft.com/office/officeart/2005/8/layout/vList4"/>
    <dgm:cxn modelId="{690D1725-7571-4E96-BDAE-C6CAFECA4A92}" srcId="{A2E0551D-CB18-4CC7-B70C-FF207F4833F0}" destId="{05554F80-771A-424F-A638-E8C052BCA2EB}" srcOrd="1" destOrd="0" parTransId="{FA564DF6-2207-4614-9457-E3D5E66C1C80}" sibTransId="{910DDD00-579B-4BC5-9967-EA69FE794036}"/>
    <dgm:cxn modelId="{50277FB1-1979-4036-957E-0832B8FB00EC}" type="presOf" srcId="{05554F80-771A-424F-A638-E8C052BCA2EB}" destId="{E91C8B19-9072-459A-846C-3C70BB8FAD97}" srcOrd="1" destOrd="0" presId="urn:microsoft.com/office/officeart/2005/8/layout/vList4"/>
    <dgm:cxn modelId="{000D54AF-4A7D-4B72-95BC-BA446A35CCD5}" type="presOf" srcId="{23A148C3-8043-4F30-997C-715E25A50EE2}" destId="{210C4311-E068-494B-A85A-BE5F14D73179}" srcOrd="1" destOrd="0" presId="urn:microsoft.com/office/officeart/2005/8/layout/vList4"/>
    <dgm:cxn modelId="{D30C1B42-902A-45D5-B0CA-EE3741F53C2B}" type="presParOf" srcId="{67B5B2B6-F09B-4C7E-81F1-57C3CE61E02F}" destId="{D107F3BD-140F-4E3E-A8DB-B79426A95558}" srcOrd="0" destOrd="0" presId="urn:microsoft.com/office/officeart/2005/8/layout/vList4"/>
    <dgm:cxn modelId="{028EAEF8-DBD7-4E04-9293-A9CBC53D14AE}" type="presParOf" srcId="{D107F3BD-140F-4E3E-A8DB-B79426A95558}" destId="{0C542748-B003-4E1B-AB2E-53EB4296920F}" srcOrd="0" destOrd="0" presId="urn:microsoft.com/office/officeart/2005/8/layout/vList4"/>
    <dgm:cxn modelId="{E50E38F4-31CA-4049-AB4A-7F2470615BA8}" type="presParOf" srcId="{D107F3BD-140F-4E3E-A8DB-B79426A95558}" destId="{B6428CF7-B3CF-4818-A001-95E2C08B35AF}" srcOrd="1" destOrd="0" presId="urn:microsoft.com/office/officeart/2005/8/layout/vList4"/>
    <dgm:cxn modelId="{A20123F0-149F-4BEF-92A7-68CFE219D6BC}" type="presParOf" srcId="{D107F3BD-140F-4E3E-A8DB-B79426A95558}" destId="{210C4311-E068-494B-A85A-BE5F14D73179}" srcOrd="2" destOrd="0" presId="urn:microsoft.com/office/officeart/2005/8/layout/vList4"/>
    <dgm:cxn modelId="{C1178A5F-4112-4C7F-85D8-DBF835B55107}" type="presParOf" srcId="{67B5B2B6-F09B-4C7E-81F1-57C3CE61E02F}" destId="{9CAF4FD4-DEDD-499B-99EF-0C6183B5CEF4}" srcOrd="1" destOrd="0" presId="urn:microsoft.com/office/officeart/2005/8/layout/vList4"/>
    <dgm:cxn modelId="{7C58EC52-71F3-497D-AC47-C40600E7D855}" type="presParOf" srcId="{67B5B2B6-F09B-4C7E-81F1-57C3CE61E02F}" destId="{394152E2-AAC3-4E25-9FE2-17EF5363FB42}" srcOrd="2" destOrd="0" presId="urn:microsoft.com/office/officeart/2005/8/layout/vList4"/>
    <dgm:cxn modelId="{AF702A64-536F-4907-ABCB-CC36B373FD4B}" type="presParOf" srcId="{394152E2-AAC3-4E25-9FE2-17EF5363FB42}" destId="{9069897C-5418-473F-8E18-B2CB76623511}" srcOrd="0" destOrd="0" presId="urn:microsoft.com/office/officeart/2005/8/layout/vList4"/>
    <dgm:cxn modelId="{9A754AF9-7DD5-406E-BD3C-63EB0B063AB8}" type="presParOf" srcId="{394152E2-AAC3-4E25-9FE2-17EF5363FB42}" destId="{B6CD3792-FE17-4DB0-A5DD-BA1B19174D25}" srcOrd="1" destOrd="0" presId="urn:microsoft.com/office/officeart/2005/8/layout/vList4"/>
    <dgm:cxn modelId="{F6ED31F1-D418-4EFC-ABF9-D19DC6ED0465}" type="presParOf" srcId="{394152E2-AAC3-4E25-9FE2-17EF5363FB42}" destId="{E91C8B19-9072-459A-846C-3C70BB8FAD97}" srcOrd="2" destOrd="0" presId="urn:microsoft.com/office/officeart/2005/8/layout/vList4"/>
    <dgm:cxn modelId="{2CA91503-45F3-4A4A-8A51-1E9D855F774D}" type="presParOf" srcId="{67B5B2B6-F09B-4C7E-81F1-57C3CE61E02F}" destId="{A08A1AF6-7CD1-4D34-B612-1CDFBE014180}" srcOrd="3" destOrd="0" presId="urn:microsoft.com/office/officeart/2005/8/layout/vList4"/>
    <dgm:cxn modelId="{83459804-E148-4757-B8BD-A7A454E2F304}" type="presParOf" srcId="{67B5B2B6-F09B-4C7E-81F1-57C3CE61E02F}" destId="{A84354F1-745A-4E70-8F7E-72D69B5B5FA4}" srcOrd="4" destOrd="0" presId="urn:microsoft.com/office/officeart/2005/8/layout/vList4"/>
    <dgm:cxn modelId="{A2567FB2-7D04-4DD3-BA57-A47AE03130C9}" type="presParOf" srcId="{A84354F1-745A-4E70-8F7E-72D69B5B5FA4}" destId="{092CDE6C-CEA4-48AF-A361-F818D1D7498F}" srcOrd="0" destOrd="0" presId="urn:microsoft.com/office/officeart/2005/8/layout/vList4"/>
    <dgm:cxn modelId="{255C8A5A-F3CD-404B-9DEF-05067A23F4A5}" type="presParOf" srcId="{A84354F1-745A-4E70-8F7E-72D69B5B5FA4}" destId="{3644F777-84AF-45A5-A912-C97993643353}" srcOrd="1" destOrd="0" presId="urn:microsoft.com/office/officeart/2005/8/layout/vList4"/>
    <dgm:cxn modelId="{20384626-98F2-4006-BA17-2D23B2B529CE}" type="presParOf" srcId="{A84354F1-745A-4E70-8F7E-72D69B5B5FA4}" destId="{17C99B1D-5767-4EA3-8FBA-F667E23CF36F}" srcOrd="2" destOrd="0" presId="urn:microsoft.com/office/officeart/2005/8/layout/vList4"/>
    <dgm:cxn modelId="{D4CFC2B7-ADDE-4B23-A923-239C53BC903B}" type="presParOf" srcId="{67B5B2B6-F09B-4C7E-81F1-57C3CE61E02F}" destId="{547A2E1B-892B-4235-A2C0-2F3FB85E5793}" srcOrd="5" destOrd="0" presId="urn:microsoft.com/office/officeart/2005/8/layout/vList4"/>
    <dgm:cxn modelId="{FA691CC0-9728-4F18-9887-2AC895633E62}" type="presParOf" srcId="{67B5B2B6-F09B-4C7E-81F1-57C3CE61E02F}" destId="{0AE9791F-43CF-4E23-A839-184525E19C73}" srcOrd="6" destOrd="0" presId="urn:microsoft.com/office/officeart/2005/8/layout/vList4"/>
    <dgm:cxn modelId="{88412DC5-444E-4688-9E43-C61FF560816C}" type="presParOf" srcId="{0AE9791F-43CF-4E23-A839-184525E19C73}" destId="{7DE99ACA-39C9-4721-B918-0625C6FF194A}" srcOrd="0" destOrd="0" presId="urn:microsoft.com/office/officeart/2005/8/layout/vList4"/>
    <dgm:cxn modelId="{9586983C-3F81-4D0E-A738-36A6CD456E03}" type="presParOf" srcId="{0AE9791F-43CF-4E23-A839-184525E19C73}" destId="{C2EBD6E1-D563-41FA-8FB7-4035536E3A8A}" srcOrd="1" destOrd="0" presId="urn:microsoft.com/office/officeart/2005/8/layout/vList4"/>
    <dgm:cxn modelId="{CCFB6AC3-4653-47EB-A04C-ED4CE6C465F0}" type="presParOf" srcId="{0AE9791F-43CF-4E23-A839-184525E19C73}" destId="{D3389E26-41FE-4BEC-A22C-99811BB2838F}" srcOrd="2" destOrd="0" presId="urn:microsoft.com/office/officeart/2005/8/layout/vList4"/>
    <dgm:cxn modelId="{94BD484D-EFDB-4C4F-861D-56C75ACDBD80}" type="presParOf" srcId="{67B5B2B6-F09B-4C7E-81F1-57C3CE61E02F}" destId="{7095053E-62AF-4758-B4EE-E4DF709DA1C6}" srcOrd="7" destOrd="0" presId="urn:microsoft.com/office/officeart/2005/8/layout/vList4"/>
    <dgm:cxn modelId="{0519CFD7-3E5E-44D4-94EB-4F0284A4D0C3}" type="presParOf" srcId="{67B5B2B6-F09B-4C7E-81F1-57C3CE61E02F}" destId="{FAFA4974-468E-4A00-945D-358192339DCF}" srcOrd="8" destOrd="0" presId="urn:microsoft.com/office/officeart/2005/8/layout/vList4"/>
    <dgm:cxn modelId="{710622B2-7208-4A2F-A6BF-8379584518ED}" type="presParOf" srcId="{FAFA4974-468E-4A00-945D-358192339DCF}" destId="{E33234CB-00A0-46D6-B428-CE9B48F30022}" srcOrd="0" destOrd="0" presId="urn:microsoft.com/office/officeart/2005/8/layout/vList4"/>
    <dgm:cxn modelId="{B04B7313-C1F6-4B39-AB29-5509E61B0946}" type="presParOf" srcId="{FAFA4974-468E-4A00-945D-358192339DCF}" destId="{4CB32EBB-B624-4572-B081-490F7B637E85}" srcOrd="1" destOrd="0" presId="urn:microsoft.com/office/officeart/2005/8/layout/vList4"/>
    <dgm:cxn modelId="{5517CD2C-094B-4AC5-9683-3D42A69C0191}" type="presParOf" srcId="{FAFA4974-468E-4A00-945D-358192339DCF}" destId="{6EA4D5B2-EF69-4183-9D52-09DC143E0E73}" srcOrd="2" destOrd="0" presId="urn:microsoft.com/office/officeart/2005/8/layout/vList4"/>
    <dgm:cxn modelId="{8F16E168-5E18-4CA7-89CD-9B46FADC7EBF}" type="presParOf" srcId="{67B5B2B6-F09B-4C7E-81F1-57C3CE61E02F}" destId="{7384E670-9829-41D1-805C-217EC2D69D40}" srcOrd="9" destOrd="0" presId="urn:microsoft.com/office/officeart/2005/8/layout/vList4"/>
    <dgm:cxn modelId="{03AFE563-FC76-4006-9966-0AD622786C2A}" type="presParOf" srcId="{67B5B2B6-F09B-4C7E-81F1-57C3CE61E02F}" destId="{6C56BD93-DD7B-4D98-A88A-1202AEE082C4}" srcOrd="10" destOrd="0" presId="urn:microsoft.com/office/officeart/2005/8/layout/vList4"/>
    <dgm:cxn modelId="{2FE4DF64-7162-4379-9CAA-A4041C4197A8}" type="presParOf" srcId="{6C56BD93-DD7B-4D98-A88A-1202AEE082C4}" destId="{C886EADD-6DED-43F0-8581-FE7AC5144F8A}" srcOrd="0" destOrd="0" presId="urn:microsoft.com/office/officeart/2005/8/layout/vList4"/>
    <dgm:cxn modelId="{23087DD8-202D-43D2-8498-ABFA9395F56C}" type="presParOf" srcId="{6C56BD93-DD7B-4D98-A88A-1202AEE082C4}" destId="{63DB9D7C-A2D0-4400-A401-7ECF1D9FA678}" srcOrd="1" destOrd="0" presId="urn:microsoft.com/office/officeart/2005/8/layout/vList4"/>
    <dgm:cxn modelId="{95586BB6-CCB2-4AA3-8E20-863EFAE3A640}" type="presParOf" srcId="{6C56BD93-DD7B-4D98-A88A-1202AEE082C4}" destId="{2E6EA205-1629-41A3-8817-15809CCA3F17}" srcOrd="2" destOrd="0" presId="urn:microsoft.com/office/officeart/2005/8/layout/vList4"/>
    <dgm:cxn modelId="{9A05E4D7-4E94-48E5-8A1C-76D0157648C2}" type="presParOf" srcId="{67B5B2B6-F09B-4C7E-81F1-57C3CE61E02F}" destId="{6A6C40F0-A03A-4877-8D87-F0543E29531B}" srcOrd="11" destOrd="0" presId="urn:microsoft.com/office/officeart/2005/8/layout/vList4"/>
    <dgm:cxn modelId="{C064FD19-23E7-4A5F-A125-B62E88E20DDC}" type="presParOf" srcId="{67B5B2B6-F09B-4C7E-81F1-57C3CE61E02F}" destId="{4C44C339-207E-430A-9567-91562A4722F2}" srcOrd="12" destOrd="0" presId="urn:microsoft.com/office/officeart/2005/8/layout/vList4"/>
    <dgm:cxn modelId="{71CDA494-918B-4347-87D3-D9191E663F1A}" type="presParOf" srcId="{4C44C339-207E-430A-9567-91562A4722F2}" destId="{35BB8EE1-29DF-4AC2-87E9-A33BD1B9F24E}" srcOrd="0" destOrd="0" presId="urn:microsoft.com/office/officeart/2005/8/layout/vList4"/>
    <dgm:cxn modelId="{8792F517-041A-4F7F-B10F-667EFAD95928}" type="presParOf" srcId="{4C44C339-207E-430A-9567-91562A4722F2}" destId="{9F0DD8A9-5A14-403A-83BB-89FDBB88AC95}" srcOrd="1" destOrd="0" presId="urn:microsoft.com/office/officeart/2005/8/layout/vList4"/>
    <dgm:cxn modelId="{2B2728E8-4D43-40BF-9FA1-475D2D578988}" type="presParOf" srcId="{4C44C339-207E-430A-9567-91562A4722F2}" destId="{238C2B9C-2963-4AC3-AE27-33961A32164F}" srcOrd="2" destOrd="0" presId="urn:microsoft.com/office/officeart/2005/8/layout/vList4"/>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637A9-C18B-4F3B-BAB1-8036D550095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8:26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a:t>
            </a:r>
            <a:r>
              <a:rPr lang="en-US" baseline="0" dirty="0" smtClean="0"/>
              <a:t> these tools were add-ons that you could download from MSDN called the Windows Mobile Security </a:t>
            </a:r>
            <a:r>
              <a:rPr lang="en-US" baseline="0" dirty="0" err="1" smtClean="0"/>
              <a:t>Powertoy</a:t>
            </a:r>
            <a:r>
              <a:rPr lang="en-US" baseline="0" dirty="0" smtClean="0"/>
              <a:t>. Now these 2 apps have been integrated into the Visual Studio 2008 IDE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8:26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8:26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8:26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9:14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9:14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9/18/2008 8:34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icrosoft.com/india/msd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pic>
        <p:nvPicPr>
          <p:cNvPr id="10" name="Picture 9" descr="MSDN logo 2">
            <a:hlinkClick r:id="rId2"/>
          </p:cNvPr>
          <p:cNvPicPr/>
          <p:nvPr userDrawn="1"/>
        </p:nvPicPr>
        <p:blipFill>
          <a:blip r:embed="rId3"/>
          <a:srcRect/>
          <a:stretch>
            <a:fillRect/>
          </a:stretch>
        </p:blipFill>
        <p:spPr bwMode="auto">
          <a:xfrm>
            <a:off x="7581900" y="6076950"/>
            <a:ext cx="1562100" cy="781050"/>
          </a:xfrm>
          <a:prstGeom prst="rect">
            <a:avLst/>
          </a:prstGeom>
          <a:noFill/>
          <a:ln w="9525">
            <a:noFill/>
            <a:miter lim="800000"/>
            <a:headEnd/>
            <a:tailEnd/>
          </a:ln>
        </p:spPr>
      </p:pic>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5383878" y="6080757"/>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microsoft.com/india/msdn"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DN logo 2">
            <a:hlinkClick r:id="rId11"/>
          </p:cNvPr>
          <p:cNvPicPr/>
          <p:nvPr/>
        </p:nvPicPr>
        <p:blipFill>
          <a:blip r:embed="rId12"/>
          <a:srcRect/>
          <a:stretch>
            <a:fillRect/>
          </a:stretch>
        </p:blipFill>
        <p:spPr bwMode="auto">
          <a:xfrm>
            <a:off x="8192360" y="6382180"/>
            <a:ext cx="951640" cy="475820"/>
          </a:xfrm>
          <a:prstGeom prst="rect">
            <a:avLst/>
          </a:prstGeom>
          <a:noFill/>
          <a:ln w="9525">
            <a:noFill/>
            <a:miter lim="800000"/>
            <a:headEnd/>
            <a:tailEnd/>
          </a:ln>
        </p:spPr>
      </p:pic>
      <p:pic>
        <p:nvPicPr>
          <p:cNvPr id="5" name="Picture 5"/>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6858000" y="6400800"/>
            <a:ext cx="1228906" cy="417793"/>
          </a:xfrm>
          <a:prstGeom prst="rect">
            <a:avLst/>
          </a:prstGeom>
          <a:noFill/>
          <a:ln w="9525">
            <a:noFill/>
            <a:miter lim="800000"/>
            <a:headEnd/>
            <a:tailEnd/>
          </a:ln>
          <a:effectLst/>
        </p:spPr>
      </p:pic>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4"/>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4"/>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3600" smtClean="0"/>
              <a:t>Building Mobile Applications using VS2008 &amp; .NETCF 3.5</a:t>
            </a:r>
            <a:endParaRPr lang="en-US" sz="3600" dirty="0"/>
          </a:p>
        </p:txBody>
      </p:sp>
      <p:sp>
        <p:nvSpPr>
          <p:cNvPr id="3" name="Subtitle 2"/>
          <p:cNvSpPr>
            <a:spLocks noGrp="1"/>
          </p:cNvSpPr>
          <p:nvPr>
            <p:ph type="subTitle" idx="1"/>
          </p:nvPr>
        </p:nvSpPr>
        <p:spPr/>
        <p:txBody>
          <a:bodyPr/>
          <a:lstStyle/>
          <a:p>
            <a:r>
              <a:rPr lang="en-US" dirty="0" smtClean="0"/>
              <a:t>Presenter Name</a:t>
            </a:r>
          </a:p>
          <a:p>
            <a:r>
              <a:rPr lang="en-US" sz="1600" dirty="0" smtClean="0">
                <a:solidFill>
                  <a:schemeClr val="tx1">
                    <a:lumMod val="75000"/>
                  </a:schemeClr>
                </a:solidFill>
              </a:rPr>
              <a:t>Presenter Title </a:t>
            </a:r>
            <a:r>
              <a:rPr lang="en-US" sz="1600" dirty="0" smtClean="0">
                <a:solidFill>
                  <a:srgbClr val="FFFF00"/>
                </a:solidFill>
              </a:rPr>
              <a:t>|</a:t>
            </a:r>
            <a:r>
              <a:rPr lang="en-US" sz="1600" dirty="0" smtClean="0">
                <a:solidFill>
                  <a:schemeClr val="tx1">
                    <a:lumMod val="75000"/>
                  </a:schemeClr>
                </a:solidFill>
              </a:rPr>
              <a:t>  Company</a:t>
            </a:r>
          </a:p>
          <a:p>
            <a:r>
              <a:rPr lang="en-US" sz="1400" dirty="0" smtClean="0">
                <a:solidFill>
                  <a:schemeClr val="tx1">
                    <a:lumMod val="75000"/>
                  </a:schemeClr>
                </a:solidFill>
              </a:rPr>
              <a:t>Blog Address (optional) </a:t>
            </a:r>
            <a:r>
              <a:rPr lang="en-US" sz="1400" dirty="0" smtClean="0">
                <a:solidFill>
                  <a:srgbClr val="FFFF00"/>
                </a:solidFill>
              </a:rPr>
              <a:t>|</a:t>
            </a:r>
            <a:r>
              <a:rPr lang="en-US" sz="1400" dirty="0" smtClean="0">
                <a:solidFill>
                  <a:schemeClr val="tx1">
                    <a:lumMod val="75000"/>
                  </a:schemeClr>
                </a:solidFill>
              </a:rPr>
              <a:t> Email (optional)</a:t>
            </a:r>
            <a:endParaRPr lang="en-US" sz="1400"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Testing for Devices</a:t>
            </a:r>
            <a:endParaRPr lang="en-US" dirty="0"/>
          </a:p>
        </p:txBody>
      </p:sp>
      <p:sp>
        <p:nvSpPr>
          <p:cNvPr id="6" name="Content Placeholder 5"/>
          <p:cNvSpPr>
            <a:spLocks noGrp="1"/>
          </p:cNvSpPr>
          <p:nvPr>
            <p:ph type="body" sz="quarter" idx="10"/>
          </p:nvPr>
        </p:nvSpPr>
        <p:spPr>
          <a:xfrm>
            <a:off x="381000" y="1600200"/>
            <a:ext cx="8382000" cy="4696670"/>
          </a:xfrm>
        </p:spPr>
        <p:txBody>
          <a:bodyPr/>
          <a:lstStyle/>
          <a:p>
            <a:pPr lvl="0"/>
            <a:r>
              <a:rPr lang="en-US" sz="2800" dirty="0" smtClean="0"/>
              <a:t>Unit testing support for managed </a:t>
            </a:r>
            <a:br>
              <a:rPr lang="en-US" sz="2800" dirty="0" smtClean="0"/>
            </a:br>
            <a:r>
              <a:rPr lang="en-US" sz="2800" dirty="0" smtClean="0"/>
              <a:t>device applications</a:t>
            </a:r>
          </a:p>
          <a:p>
            <a:pPr lvl="0"/>
            <a:r>
              <a:rPr lang="en-US" sz="2800" dirty="0" smtClean="0"/>
              <a:t>Same experience as unit testing for </a:t>
            </a:r>
            <a:br>
              <a:rPr lang="en-US" sz="2800" dirty="0" smtClean="0"/>
            </a:br>
            <a:r>
              <a:rPr lang="en-US" sz="2800" dirty="0" smtClean="0"/>
              <a:t>desktop applications</a:t>
            </a:r>
          </a:p>
          <a:p>
            <a:pPr lvl="0"/>
            <a:r>
              <a:rPr lang="en-US" sz="2800" dirty="0" smtClean="0"/>
              <a:t>Integrates seamlessly with Team System </a:t>
            </a:r>
            <a:br>
              <a:rPr lang="en-US" sz="2800" dirty="0" smtClean="0"/>
            </a:br>
            <a:r>
              <a:rPr lang="en-US" sz="2800" dirty="0" smtClean="0"/>
              <a:t>and Team Foundation Server</a:t>
            </a:r>
          </a:p>
          <a:p>
            <a:pPr lvl="0"/>
            <a:r>
              <a:rPr lang="en-US" sz="2800" dirty="0" smtClean="0"/>
              <a:t>Lets you easily test your application </a:t>
            </a:r>
            <a:br>
              <a:rPr lang="en-US" sz="2800" dirty="0" smtClean="0"/>
            </a:br>
            <a:r>
              <a:rPr lang="en-US" sz="2800" dirty="0" smtClean="0"/>
              <a:t>across various device configurations</a:t>
            </a:r>
          </a:p>
          <a:p>
            <a:pPr lvl="0"/>
            <a:r>
              <a:rPr lang="en-US" sz="2800" dirty="0" smtClean="0"/>
              <a:t>Support for Test Execution from </a:t>
            </a:r>
            <a:br>
              <a:rPr lang="en-US" sz="2800" dirty="0" smtClean="0"/>
            </a:br>
            <a:r>
              <a:rPr lang="en-US" sz="2800" dirty="0" smtClean="0"/>
              <a:t>Command Line</a:t>
            </a:r>
          </a:p>
          <a:p>
            <a:pPr lvl="0"/>
            <a:endParaRPr lang="en-US" sz="28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Unit Testing for Devices</a:t>
            </a:r>
            <a:endParaRPr lang="en-US" dirty="0"/>
          </a:p>
        </p:txBody>
      </p:sp>
      <p:sp>
        <p:nvSpPr>
          <p:cNvPr id="6" name="Subtitle 5"/>
          <p:cNvSpPr>
            <a:spLocks noGrp="1"/>
          </p:cNvSpPr>
          <p:nvPr>
            <p:ph type="subTitle" idx="1"/>
          </p:nvPr>
        </p:nvSpPr>
        <p:spPr/>
        <p:txBody>
          <a:bodyPr/>
          <a:lstStyle/>
          <a:p>
            <a:endParaRPr lang="en-US"/>
          </a:p>
        </p:txBody>
      </p:sp>
      <p:sp>
        <p:nvSpPr>
          <p:cNvPr id="19" name="Text Placeholder 18"/>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blackWhite">
          <a:xfrm>
            <a:off x="381000" y="1135224"/>
            <a:ext cx="8382000" cy="4986753"/>
          </a:xfrm>
          <a:prstGeom prst="roundRect">
            <a:avLst>
              <a:gd name="adj" fmla="val 5316"/>
            </a:avLst>
          </a:prstGeom>
          <a:gradFill flip="none" rotWithShape="1">
            <a:gsLst>
              <a:gs pos="0">
                <a:srgbClr val="000000">
                  <a:alpha val="46000"/>
                </a:srgbClr>
              </a:gs>
              <a:gs pos="54000">
                <a:srgbClr val="000000">
                  <a:alpha val="30000"/>
                </a:srgbClr>
              </a:gs>
              <a:gs pos="100000">
                <a:srgbClr val="000000">
                  <a:alpha val="45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700" dirty="0" smtClean="0">
              <a:solidFill>
                <a:schemeClr val="tx1"/>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smtClean="0"/>
              <a:t>Key Goals</a:t>
            </a:r>
            <a:endParaRPr lang="en-US" dirty="0"/>
          </a:p>
        </p:txBody>
      </p:sp>
      <p:sp>
        <p:nvSpPr>
          <p:cNvPr id="19" name="Rounded Rectangle 18"/>
          <p:cNvSpPr/>
          <p:nvPr/>
        </p:nvSpPr>
        <p:spPr>
          <a:xfrm>
            <a:off x="3059721" y="1351280"/>
            <a:ext cx="5380197" cy="783855"/>
          </a:xfrm>
          <a:prstGeom prst="roundRect">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0" bIns="45718" numCol="1" rtlCol="0" anchor="ctr" anchorCtr="0" compatLnSpc="1">
            <a:prstTxWarp prst="textNoShape">
              <a:avLst/>
            </a:prstTxWarp>
          </a:bodyPr>
          <a:lstStyle/>
          <a:p>
            <a:pPr marL="232824" indent="-232824">
              <a:buBlip>
                <a:blip r:embed="rId3"/>
              </a:buBlip>
            </a:pPr>
            <a:r>
              <a:rPr lang="en-US" sz="1700" dirty="0" smtClean="0"/>
              <a:t>Productivity of managed code on device projects</a:t>
            </a:r>
          </a:p>
          <a:p>
            <a:pPr marL="232824" indent="-232824">
              <a:buBlip>
                <a:blip r:embed="rId3"/>
              </a:buBlip>
            </a:pPr>
            <a:r>
              <a:rPr lang="en-US" sz="1700" dirty="0" smtClean="0"/>
              <a:t>“You already know how to do it”</a:t>
            </a:r>
            <a:endParaRPr lang="en-US" sz="1700" dirty="0"/>
          </a:p>
        </p:txBody>
      </p:sp>
      <p:sp>
        <p:nvSpPr>
          <p:cNvPr id="23" name="Rounded Rectangle 22"/>
          <p:cNvSpPr/>
          <p:nvPr/>
        </p:nvSpPr>
        <p:spPr>
          <a:xfrm>
            <a:off x="3058426" y="2301240"/>
            <a:ext cx="5378007" cy="783855"/>
          </a:xfrm>
          <a:prstGeom prst="roundRect">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0" bIns="45718" numCol="1" rtlCol="0" anchor="ctr" anchorCtr="0" compatLnSpc="1">
            <a:prstTxWarp prst="textNoShape">
              <a:avLst/>
            </a:prstTxWarp>
          </a:bodyPr>
          <a:lstStyle/>
          <a:p>
            <a:pPr marL="232824" indent="-232824">
              <a:buBlip>
                <a:blip r:embed="rId3"/>
              </a:buBlip>
            </a:pPr>
            <a:r>
              <a:rPr lang="en-US" sz="1700" dirty="0" smtClean="0"/>
              <a:t> Bring strategic new desktop capabilities to device</a:t>
            </a:r>
            <a:endParaRPr lang="en-US" sz="1700" dirty="0"/>
          </a:p>
        </p:txBody>
      </p:sp>
      <p:sp>
        <p:nvSpPr>
          <p:cNvPr id="24" name="Rounded Rectangle 23"/>
          <p:cNvSpPr/>
          <p:nvPr/>
        </p:nvSpPr>
        <p:spPr>
          <a:xfrm>
            <a:off x="3059537" y="3241040"/>
            <a:ext cx="5378007" cy="783855"/>
          </a:xfrm>
          <a:prstGeom prst="roundRect">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0" bIns="45718" numCol="1" rtlCol="0" anchor="ctr" anchorCtr="0" compatLnSpc="1">
            <a:prstTxWarp prst="textNoShape">
              <a:avLst/>
            </a:prstTxWarp>
          </a:bodyPr>
          <a:lstStyle/>
          <a:p>
            <a:pPr marL="232824" indent="-232824">
              <a:buBlip>
                <a:blip r:embed="rId3"/>
              </a:buBlip>
            </a:pPr>
            <a:r>
              <a:rPr lang="en-US" sz="1700" dirty="0" smtClean="0"/>
              <a:t> As small as possible</a:t>
            </a:r>
          </a:p>
          <a:p>
            <a:pPr marL="613809" lvl="1" indent="-232824">
              <a:buBlip>
                <a:blip r:embed="rId3"/>
              </a:buBlip>
            </a:pPr>
            <a:r>
              <a:rPr lang="en-US" sz="1500" dirty="0" smtClean="0"/>
              <a:t>Currently 6.2MB (uncompressed)</a:t>
            </a:r>
            <a:endParaRPr lang="en-US" sz="1500" dirty="0"/>
          </a:p>
        </p:txBody>
      </p:sp>
      <p:sp>
        <p:nvSpPr>
          <p:cNvPr id="25" name="Rounded Rectangle 24"/>
          <p:cNvSpPr/>
          <p:nvPr/>
        </p:nvSpPr>
        <p:spPr>
          <a:xfrm>
            <a:off x="3058426" y="4191000"/>
            <a:ext cx="5378007" cy="783855"/>
          </a:xfrm>
          <a:prstGeom prst="roundRect">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0" bIns="45718" numCol="1" rtlCol="0" anchor="ctr" anchorCtr="0" compatLnSpc="1">
            <a:prstTxWarp prst="textNoShape">
              <a:avLst/>
            </a:prstTxWarp>
          </a:bodyPr>
          <a:lstStyle/>
          <a:p>
            <a:pPr marL="232824" indent="-232824">
              <a:buBlip>
                <a:blip r:embed="rId3"/>
              </a:buBlip>
            </a:pPr>
            <a:r>
              <a:rPr lang="en-US" sz="1700" dirty="0" smtClean="0"/>
              <a:t> Ongoing investments in performance</a:t>
            </a:r>
          </a:p>
          <a:p>
            <a:pPr marL="613809" lvl="1" indent="-232824">
              <a:buBlip>
                <a:blip r:embed="rId3"/>
              </a:buBlip>
            </a:pPr>
            <a:r>
              <a:rPr lang="en-US" sz="1500" dirty="0" smtClean="0"/>
              <a:t>50% gain in v2</a:t>
            </a:r>
          </a:p>
          <a:p>
            <a:pPr marL="613809" lvl="1" indent="-232824">
              <a:buBlip>
                <a:blip r:embed="rId3"/>
              </a:buBlip>
            </a:pPr>
            <a:r>
              <a:rPr lang="en-US" sz="1500" dirty="0" smtClean="0"/>
              <a:t>Maintaining performance in v3.5</a:t>
            </a:r>
            <a:endParaRPr lang="en-US" sz="1500" dirty="0"/>
          </a:p>
        </p:txBody>
      </p:sp>
      <p:grpSp>
        <p:nvGrpSpPr>
          <p:cNvPr id="3" name="Group 31"/>
          <p:cNvGrpSpPr/>
          <p:nvPr/>
        </p:nvGrpSpPr>
        <p:grpSpPr>
          <a:xfrm>
            <a:off x="648285" y="1304025"/>
            <a:ext cx="2398776" cy="4676671"/>
            <a:chOff x="1169822" y="1564829"/>
            <a:chExt cx="2878531" cy="5612005"/>
          </a:xfrm>
        </p:grpSpPr>
        <p:sp>
          <p:nvSpPr>
            <p:cNvPr id="9" name="Rounded Rectangle 8"/>
            <p:cNvSpPr/>
            <p:nvPr/>
          </p:nvSpPr>
          <p:spPr>
            <a:xfrm>
              <a:off x="1169822" y="1564829"/>
              <a:ext cx="2878531" cy="1052197"/>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300" dirty="0" smtClean="0">
                  <a:solidFill>
                    <a:schemeClr val="tx1"/>
                  </a:solidFill>
                  <a:latin typeface="Segoe" pitchFamily="34" charset="0"/>
                </a:rPr>
                <a:t>Developer Productivity</a:t>
              </a:r>
              <a:endParaRPr lang="en-US" sz="2300" dirty="0">
                <a:solidFill>
                  <a:schemeClr val="tx1"/>
                </a:solidFill>
                <a:latin typeface="Segoe" pitchFamily="34" charset="0"/>
              </a:endParaRPr>
            </a:p>
          </p:txBody>
        </p:sp>
        <p:sp>
          <p:nvSpPr>
            <p:cNvPr id="11" name="Rounded Rectangle 10"/>
            <p:cNvSpPr/>
            <p:nvPr/>
          </p:nvSpPr>
          <p:spPr>
            <a:xfrm>
              <a:off x="1169822" y="2704781"/>
              <a:ext cx="2878531" cy="1052197"/>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300" dirty="0" smtClean="0">
                  <a:solidFill>
                    <a:schemeClr val="tx1"/>
                  </a:solidFill>
                  <a:latin typeface="Segoe" pitchFamily="34" charset="0"/>
                </a:rPr>
                <a:t>Device Enablement</a:t>
              </a:r>
              <a:endParaRPr lang="en-US" sz="2300" dirty="0">
                <a:solidFill>
                  <a:schemeClr val="tx1"/>
                </a:solidFill>
                <a:latin typeface="Segoe" pitchFamily="34" charset="0"/>
              </a:endParaRPr>
            </a:p>
          </p:txBody>
        </p:sp>
        <p:sp>
          <p:nvSpPr>
            <p:cNvPr id="14" name="Rounded Rectangle 13"/>
            <p:cNvSpPr/>
            <p:nvPr/>
          </p:nvSpPr>
          <p:spPr>
            <a:xfrm>
              <a:off x="1169822" y="3844733"/>
              <a:ext cx="2878531" cy="1052197"/>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300" dirty="0" smtClean="0">
                  <a:solidFill>
                    <a:schemeClr val="tx1"/>
                  </a:solidFill>
                  <a:latin typeface="Segoe" pitchFamily="34" charset="0"/>
                </a:rPr>
                <a:t>Size</a:t>
              </a:r>
              <a:endParaRPr lang="en-US" sz="2300" dirty="0">
                <a:solidFill>
                  <a:schemeClr val="tx1"/>
                </a:solidFill>
                <a:latin typeface="Segoe" pitchFamily="34" charset="0"/>
              </a:endParaRPr>
            </a:p>
          </p:txBody>
        </p:sp>
        <p:sp>
          <p:nvSpPr>
            <p:cNvPr id="13" name="Rounded Rectangle 12"/>
            <p:cNvSpPr/>
            <p:nvPr/>
          </p:nvSpPr>
          <p:spPr>
            <a:xfrm>
              <a:off x="1169822" y="4984685"/>
              <a:ext cx="2878531" cy="1052197"/>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300" dirty="0" smtClean="0">
                  <a:solidFill>
                    <a:schemeClr val="tx1"/>
                  </a:solidFill>
                  <a:latin typeface="Segoe" pitchFamily="34" charset="0"/>
                </a:rPr>
                <a:t>Performance</a:t>
              </a:r>
              <a:endParaRPr lang="en-US" sz="2300" dirty="0">
                <a:solidFill>
                  <a:schemeClr val="tx1"/>
                </a:solidFill>
                <a:latin typeface="Segoe" pitchFamily="34" charset="0"/>
              </a:endParaRPr>
            </a:p>
          </p:txBody>
        </p:sp>
        <p:sp>
          <p:nvSpPr>
            <p:cNvPr id="12" name="Rounded Rectangle 11"/>
            <p:cNvSpPr/>
            <p:nvPr/>
          </p:nvSpPr>
          <p:spPr>
            <a:xfrm>
              <a:off x="1169822" y="6124637"/>
              <a:ext cx="2878531" cy="1052197"/>
            </a:xfrm>
            <a:prstGeom prst="roundRect">
              <a:avLst/>
            </a:prstGeom>
            <a:gradFill flip="none" rotWithShape="1">
              <a:gsLst>
                <a:gs pos="0">
                  <a:schemeClr val="accent2">
                    <a:alpha val="24000"/>
                  </a:schemeClr>
                </a:gs>
                <a:gs pos="100000">
                  <a:srgbClr val="002060">
                    <a:alpha val="37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300" dirty="0" smtClean="0">
                  <a:solidFill>
                    <a:schemeClr val="tx1"/>
                  </a:solidFill>
                  <a:latin typeface="Segoe" pitchFamily="34" charset="0"/>
                </a:rPr>
                <a:t>Compatibility</a:t>
              </a:r>
              <a:endParaRPr lang="en-US" sz="2300" dirty="0">
                <a:solidFill>
                  <a:schemeClr val="tx1"/>
                </a:solidFill>
                <a:latin typeface="Segoe" pitchFamily="34" charset="0"/>
              </a:endParaRPr>
            </a:p>
          </p:txBody>
        </p:sp>
      </p:grpSp>
      <p:sp>
        <p:nvSpPr>
          <p:cNvPr id="26" name="Rounded Rectangle 25"/>
          <p:cNvSpPr/>
          <p:nvPr/>
        </p:nvSpPr>
        <p:spPr>
          <a:xfrm>
            <a:off x="3059537" y="5140960"/>
            <a:ext cx="5378007" cy="783855"/>
          </a:xfrm>
          <a:prstGeom prst="roundRect">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0" bIns="45718" numCol="1" rtlCol="0" anchor="ctr" anchorCtr="0" compatLnSpc="1">
            <a:prstTxWarp prst="textNoShape">
              <a:avLst/>
            </a:prstTxWarp>
          </a:bodyPr>
          <a:lstStyle/>
          <a:p>
            <a:pPr marL="232824" indent="-232824">
              <a:buBlip>
                <a:blip r:embed="rId3"/>
              </a:buBlip>
            </a:pPr>
            <a:r>
              <a:rPr lang="en-US" sz="1700" dirty="0" smtClean="0"/>
              <a:t> Binary compatibility (98%) with previous versions</a:t>
            </a:r>
          </a:p>
          <a:p>
            <a:pPr marL="232824" indent="-232824">
              <a:buBlip>
                <a:blip r:embed="rId3"/>
              </a:buBlip>
            </a:pPr>
            <a:r>
              <a:rPr lang="en-US" sz="1700" dirty="0" smtClean="0"/>
              <a:t> Maximize compatibility with .NET Framework</a:t>
            </a:r>
            <a:endParaRPr lang="en-US" sz="1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(optional slide)</a:t>
            </a:r>
            <a:endParaRPr lang="en-US" dirty="0"/>
          </a:p>
        </p:txBody>
      </p:sp>
      <p:sp>
        <p:nvSpPr>
          <p:cNvPr id="3" name="Text Placeholder 2"/>
          <p:cNvSpPr>
            <a:spLocks noGrp="1"/>
          </p:cNvSpPr>
          <p:nvPr>
            <p:ph type="body" sz="quarter" idx="10"/>
          </p:nvPr>
        </p:nvSpPr>
        <p:spPr>
          <a:xfrm>
            <a:off x="381000" y="1411552"/>
            <a:ext cx="8382000" cy="3693319"/>
          </a:xfrm>
        </p:spPr>
        <p:txBody>
          <a:bodyPr/>
          <a:lstStyle/>
          <a:p>
            <a:r>
              <a:rPr lang="en-US" dirty="0" smtClean="0"/>
              <a:t>Blog Address</a:t>
            </a:r>
          </a:p>
          <a:p>
            <a:pPr>
              <a:buNone/>
            </a:pPr>
            <a:r>
              <a:rPr lang="en-US" dirty="0" smtClean="0">
                <a:solidFill>
                  <a:srgbClr val="FFFF00"/>
                </a:solidFill>
              </a:rPr>
              <a:t>	www.myblogaddress.com</a:t>
            </a:r>
          </a:p>
          <a:p>
            <a:pPr>
              <a:buNone/>
            </a:pPr>
            <a:endParaRPr lang="en-US" dirty="0" smtClean="0"/>
          </a:p>
          <a:p>
            <a:r>
              <a:rPr lang="en-US" dirty="0" smtClean="0"/>
              <a:t>Email Address</a:t>
            </a:r>
          </a:p>
          <a:p>
            <a:pPr>
              <a:buNone/>
            </a:pPr>
            <a:r>
              <a:rPr lang="en-US" dirty="0" smtClean="0">
                <a:solidFill>
                  <a:srgbClr val="FFFF00"/>
                </a:solidFill>
              </a:rPr>
              <a:t>	email@company.com</a:t>
            </a:r>
          </a:p>
          <a:p>
            <a:pPr>
              <a:buNone/>
            </a:pPr>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pPr lvl="0"/>
            <a:r>
              <a:rPr sz="4000"/>
              <a:t>Visual Studio “Orcas” Enhancements</a:t>
            </a:r>
          </a:p>
        </p:txBody>
      </p:sp>
      <p:graphicFrame>
        <p:nvGraphicFramePr>
          <p:cNvPr id="4" name="Diagram 3"/>
          <p:cNvGraphicFramePr/>
          <p:nvPr/>
        </p:nvGraphicFramePr>
        <p:xfrm>
          <a:off x="434788" y="1078753"/>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Creating a </a:t>
            </a:r>
            <a:r>
              <a:rPr smtClean="0"/>
              <a:t>"Managed" </a:t>
            </a:r>
            <a:r>
              <a:rPr smtClean="0"/>
              <a:t>Application</a:t>
            </a:r>
            <a:endParaRPr lang="en-US" dirty="0"/>
          </a:p>
        </p:txBody>
      </p:sp>
      <p:sp>
        <p:nvSpPr>
          <p:cNvPr id="19" name="Text Placeholder 18"/>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Security Aware IDE</a:t>
            </a:r>
            <a:endParaRPr lang="en-US" dirty="0"/>
          </a:p>
        </p:txBody>
      </p:sp>
      <p:sp>
        <p:nvSpPr>
          <p:cNvPr id="3" name="Content Placeholder 2"/>
          <p:cNvSpPr>
            <a:spLocks noGrp="1"/>
          </p:cNvSpPr>
          <p:nvPr>
            <p:ph idx="1"/>
          </p:nvPr>
        </p:nvSpPr>
        <p:spPr>
          <a:xfrm>
            <a:off x="381000" y="1295400"/>
            <a:ext cx="8380412" cy="4130361"/>
          </a:xfrm>
        </p:spPr>
        <p:txBody>
          <a:bodyPr/>
          <a:lstStyle/>
          <a:p>
            <a:r>
              <a:rPr lang="en-US" dirty="0" smtClean="0"/>
              <a:t>Device security configuration</a:t>
            </a:r>
          </a:p>
          <a:p>
            <a:pPr lvl="1"/>
            <a:r>
              <a:rPr lang="en-US" dirty="0" smtClean="0"/>
              <a:t>Understand and manage device </a:t>
            </a:r>
            <a:br>
              <a:rPr lang="en-US" dirty="0" smtClean="0"/>
            </a:br>
            <a:r>
              <a:rPr lang="en-US" dirty="0" smtClean="0"/>
              <a:t>security settings</a:t>
            </a:r>
          </a:p>
          <a:p>
            <a:pPr lvl="1"/>
            <a:r>
              <a:rPr lang="en-US" dirty="0" smtClean="0"/>
              <a:t>Export security setting</a:t>
            </a:r>
          </a:p>
          <a:p>
            <a:pPr lvl="1"/>
            <a:r>
              <a:rPr lang="en-US" dirty="0" smtClean="0"/>
              <a:t>Create custom security setting</a:t>
            </a:r>
          </a:p>
          <a:p>
            <a:r>
              <a:rPr lang="en-US" dirty="0" smtClean="0"/>
              <a:t>Manage certificates on the device</a:t>
            </a:r>
          </a:p>
          <a:p>
            <a:pPr lvl="1"/>
            <a:r>
              <a:rPr lang="en-US" dirty="0" smtClean="0"/>
              <a:t>View certificates on the device</a:t>
            </a:r>
          </a:p>
          <a:p>
            <a:pPr lvl="1"/>
            <a:r>
              <a:rPr lang="en-US" dirty="0" smtClean="0"/>
              <a:t>Add or remove certificates to/from </a:t>
            </a:r>
            <a:br>
              <a:rPr lang="en-US" dirty="0" smtClean="0"/>
            </a:br>
            <a:r>
              <a:rPr lang="en-US" dirty="0" smtClean="0"/>
              <a:t>the device</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Device Configuration Manager</a:t>
            </a:r>
            <a:endParaRPr lang="en-US" dirty="0"/>
          </a:p>
        </p:txBody>
      </p:sp>
      <p:sp>
        <p:nvSpPr>
          <p:cNvPr id="8" name="Subtitle 7"/>
          <p:cNvSpPr>
            <a:spLocks noGrp="1"/>
          </p:cNvSpPr>
          <p:nvPr>
            <p:ph type="subTitle" idx="1"/>
          </p:nvPr>
        </p:nvSpPr>
        <p:spPr/>
        <p:txBody>
          <a:bodyPr/>
          <a:lstStyle/>
          <a:p>
            <a:endParaRPr lang="en-US" dirty="0"/>
          </a:p>
        </p:txBody>
      </p:sp>
      <p:sp>
        <p:nvSpPr>
          <p:cNvPr id="19" name="Text Placeholder 18"/>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a:t>More Flexible Development Platform </a:t>
            </a:r>
          </a:p>
        </p:txBody>
      </p:sp>
      <p:sp>
        <p:nvSpPr>
          <p:cNvPr id="3" name="Content Placeholder 2"/>
          <p:cNvSpPr>
            <a:spLocks noGrp="1"/>
          </p:cNvSpPr>
          <p:nvPr>
            <p:ph idx="1"/>
          </p:nvPr>
        </p:nvSpPr>
        <p:spPr>
          <a:xfrm>
            <a:off x="304800" y="1371600"/>
            <a:ext cx="8492751" cy="4387081"/>
          </a:xfrm>
        </p:spPr>
        <p:txBody>
          <a:bodyPr/>
          <a:lstStyle/>
          <a:p>
            <a:pPr marL="242084" indent="-242084">
              <a:lnSpc>
                <a:spcPct val="150000"/>
              </a:lnSpc>
              <a:spcBef>
                <a:spcPts val="833"/>
              </a:spcBef>
              <a:spcAft>
                <a:spcPts val="500"/>
              </a:spcAft>
            </a:pPr>
            <a:r>
              <a:rPr lang="en-US" sz="2000" dirty="0" smtClean="0"/>
              <a:t>.NET Compact Framework installed in ROM</a:t>
            </a:r>
          </a:p>
          <a:p>
            <a:pPr marL="242084" indent="-242084">
              <a:lnSpc>
                <a:spcPct val="150000"/>
              </a:lnSpc>
              <a:spcBef>
                <a:spcPts val="833"/>
              </a:spcBef>
              <a:spcAft>
                <a:spcPts val="500"/>
              </a:spcAft>
            </a:pPr>
            <a:r>
              <a:rPr lang="en-US" sz="2000" dirty="0" smtClean="0"/>
              <a:t>SQL Compact Edition installed in ROM</a:t>
            </a:r>
          </a:p>
          <a:p>
            <a:pPr marL="242084" indent="-242084">
              <a:lnSpc>
                <a:spcPct val="150000"/>
              </a:lnSpc>
              <a:spcBef>
                <a:spcPts val="833"/>
              </a:spcBef>
              <a:spcAft>
                <a:spcPts val="500"/>
              </a:spcAft>
            </a:pPr>
            <a:r>
              <a:rPr lang="en-US" sz="2000" dirty="0" smtClean="0"/>
              <a:t>Compatibility with Windows Mobile 5.0 applications</a:t>
            </a:r>
          </a:p>
          <a:p>
            <a:pPr marL="242084" indent="-242084">
              <a:lnSpc>
                <a:spcPct val="150000"/>
              </a:lnSpc>
              <a:spcBef>
                <a:spcPts val="833"/>
              </a:spcBef>
              <a:spcAft>
                <a:spcPts val="500"/>
              </a:spcAft>
            </a:pPr>
            <a:r>
              <a:rPr lang="en-US" sz="2000" dirty="0" smtClean="0"/>
              <a:t>Support for AJAX</a:t>
            </a:r>
          </a:p>
          <a:p>
            <a:pPr marL="242084" indent="-242084">
              <a:lnSpc>
                <a:spcPct val="150000"/>
              </a:lnSpc>
              <a:spcBef>
                <a:spcPts val="833"/>
              </a:spcBef>
              <a:spcAft>
                <a:spcPts val="500"/>
              </a:spcAft>
            </a:pPr>
            <a:r>
              <a:rPr lang="en-US" sz="2000" dirty="0" smtClean="0"/>
              <a:t>New native APIs</a:t>
            </a:r>
          </a:p>
          <a:p>
            <a:pPr marL="242084" indent="-242084">
              <a:lnSpc>
                <a:spcPct val="150000"/>
              </a:lnSpc>
              <a:spcBef>
                <a:spcPts val="833"/>
              </a:spcBef>
              <a:spcAft>
                <a:spcPts val="500"/>
              </a:spcAft>
            </a:pPr>
            <a:r>
              <a:rPr lang="en-US" sz="2000" dirty="0" smtClean="0"/>
              <a:t>New Windows Mobile 6 SDK</a:t>
            </a:r>
            <a:endParaRPr lang="en-US" sz="33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Creating UI Adaptive Mobile Applications</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Langauge Integrated Query</a:t>
            </a:r>
            <a:endParaRPr lang="en-US" dirty="0"/>
          </a:p>
        </p:txBody>
      </p:sp>
      <p:sp>
        <p:nvSpPr>
          <p:cNvPr id="3" name="Content Placeholder 2"/>
          <p:cNvSpPr>
            <a:spLocks noGrp="1"/>
          </p:cNvSpPr>
          <p:nvPr>
            <p:ph idx="1"/>
          </p:nvPr>
        </p:nvSpPr>
        <p:spPr>
          <a:xfrm>
            <a:off x="381000" y="1412875"/>
            <a:ext cx="8382000" cy="5564600"/>
          </a:xfrm>
        </p:spPr>
        <p:txBody>
          <a:bodyPr/>
          <a:lstStyle/>
          <a:p>
            <a:pPr lvl="0"/>
            <a:r>
              <a:rPr lang="en-US" sz="2800" dirty="0" smtClean="0"/>
              <a:t>General-purpose query processor built right into your favorite programming language </a:t>
            </a:r>
            <a:endParaRPr lang="en-US" sz="2800" dirty="0" smtClean="0"/>
          </a:p>
          <a:p>
            <a:r>
              <a:rPr lang="en-US" sz="2800" dirty="0" smtClean="0"/>
              <a:t>Easy to use for increased </a:t>
            </a:r>
            <a:r>
              <a:rPr lang="en-US" sz="2800" dirty="0" smtClean="0"/>
              <a:t>productivity</a:t>
            </a:r>
          </a:p>
          <a:p>
            <a:pPr lvl="0"/>
            <a:r>
              <a:rPr lang="en-US" sz="2800" dirty="0" smtClean="0"/>
              <a:t>Compatible </a:t>
            </a:r>
            <a:r>
              <a:rPr lang="en-US" sz="2800" dirty="0" smtClean="0"/>
              <a:t>subset of .NET Framework functionality</a:t>
            </a:r>
          </a:p>
          <a:p>
            <a:pPr lvl="1"/>
            <a:r>
              <a:rPr lang="en-US" sz="2400" dirty="0" smtClean="0"/>
              <a:t>LINQ to Objects</a:t>
            </a:r>
          </a:p>
          <a:p>
            <a:pPr lvl="1"/>
            <a:r>
              <a:rPr lang="en-US" sz="2400" dirty="0" smtClean="0"/>
              <a:t>LINQ to XML</a:t>
            </a:r>
          </a:p>
          <a:p>
            <a:pPr lvl="1"/>
            <a:r>
              <a:rPr lang="en-US" sz="2400" dirty="0" smtClean="0"/>
              <a:t>LINQ to </a:t>
            </a:r>
            <a:r>
              <a:rPr lang="en-US" sz="2400" dirty="0" err="1" smtClean="0"/>
              <a:t>DataSet</a:t>
            </a:r>
            <a:endParaRPr lang="en-US" sz="2400" dirty="0" smtClean="0"/>
          </a:p>
          <a:p>
            <a:r>
              <a:rPr lang="en-US" sz="2800" dirty="0" smtClean="0"/>
              <a:t>Less than 200K in size</a:t>
            </a:r>
          </a:p>
          <a:p>
            <a:r>
              <a:rPr lang="en-US" sz="2800" dirty="0" smtClean="0"/>
              <a:t>Not available</a:t>
            </a:r>
          </a:p>
          <a:p>
            <a:pPr lvl="1"/>
            <a:r>
              <a:rPr lang="en-US" sz="2400" dirty="0" smtClean="0"/>
              <a:t>LINQ to Entities</a:t>
            </a:r>
          </a:p>
          <a:p>
            <a:pPr lvl="1"/>
            <a:r>
              <a:rPr lang="en-US" sz="2400" dirty="0" smtClean="0"/>
              <a:t>Expression trees</a:t>
            </a:r>
          </a:p>
          <a:p>
            <a:pPr>
              <a:buNone/>
            </a:pPr>
            <a:endParaRPr lang="en-US"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Language Integrated Query (LINQ)</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79D3FA92-9314-4290-B9D0-1B0EA3AFF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Shades of Blue - Microsoft India DPE</Template>
  <TotalTime>62</TotalTime>
  <Words>1017</Words>
  <Application>Microsoft Office PowerPoint</Application>
  <PresentationFormat>On-screen Show (4:3)</PresentationFormat>
  <Paragraphs>106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Shades of Blue - Microsoft India DPE</vt:lpstr>
      <vt:lpstr>Building Mobile Applications using VS2008 &amp; .NETCF 3.5</vt:lpstr>
      <vt:lpstr>Visual Studio “Orcas” Enhancements</vt:lpstr>
      <vt:lpstr>Creating a "Managed" Application</vt:lpstr>
      <vt:lpstr>Security Aware IDE</vt:lpstr>
      <vt:lpstr>Device Configuration Manager</vt:lpstr>
      <vt:lpstr>More Flexible Development Platform </vt:lpstr>
      <vt:lpstr>Creating UI Adaptive Mobile Applications</vt:lpstr>
      <vt:lpstr>Langauge Integrated Query</vt:lpstr>
      <vt:lpstr>Language Integrated Query (LINQ)</vt:lpstr>
      <vt:lpstr>Unit Testing for Devices</vt:lpstr>
      <vt:lpstr>Unit Testing for Devices</vt:lpstr>
      <vt:lpstr>Key Goals</vt:lpstr>
      <vt:lpstr>Contact (optional slide)</vt:lpstr>
      <vt:lpstr>Slide 14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Session Sub Title (optional)</dc:title>
  <dc:subject>Launch Wave 2008</dc:subject>
  <dc:creator>Pandurang Nayak</dc:creator>
  <cp:keywords>VS 2008, WPF, Smart Clients</cp:keywords>
  <dc:description>Heroes Happen Here</dc:description>
  <cp:lastModifiedBy>MSP</cp:lastModifiedBy>
  <cp:revision>22</cp:revision>
  <dcterms:created xsi:type="dcterms:W3CDTF">2008-09-07T12:01:04Z</dcterms:created>
  <dcterms:modified xsi:type="dcterms:W3CDTF">2008-09-18T15:44:18Z</dcterms:modified>
  <cp:version>1</cp:version>
</cp:coreProperties>
</file>