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14"/>
  </p:notesMasterIdLst>
  <p:handoutMasterIdLst>
    <p:handoutMasterId r:id="rId15"/>
  </p:handoutMasterIdLst>
  <p:sldIdLst>
    <p:sldId id="256" r:id="rId5"/>
    <p:sldId id="260" r:id="rId6"/>
    <p:sldId id="264" r:id="rId7"/>
    <p:sldId id="257" r:id="rId8"/>
    <p:sldId id="266" r:id="rId9"/>
    <p:sldId id="261" r:id="rId10"/>
    <p:sldId id="262" r:id="rId11"/>
    <p:sldId id="263" r:id="rId12"/>
    <p:sldId id="259" r:id="rId13"/>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89" autoAdjust="0"/>
    <p:restoredTop sz="96105" autoAdjust="0"/>
  </p:normalViewPr>
  <p:slideViewPr>
    <p:cSldViewPr>
      <p:cViewPr varScale="1">
        <p:scale>
          <a:sx n="72" d="100"/>
          <a:sy n="72" d="100"/>
        </p:scale>
        <p:origin x="-528" y="-90"/>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9/18/2008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9/18/2008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logs.msdn.com/robtiffan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z="3200" b="1" smtClean="0">
                <a:effectLst/>
              </a:rPr>
              <a:t>Achieving </a:t>
            </a:r>
            <a:r>
              <a:rPr sz="3200" b="1" smtClean="0">
                <a:effectLst/>
              </a:rPr>
              <a:t>Scalability </a:t>
            </a:r>
            <a:r>
              <a:rPr sz="3200" b="1" smtClean="0">
                <a:effectLst/>
              </a:rPr>
              <a:t>with </a:t>
            </a:r>
            <a:r>
              <a:rPr sz="3100" b="1" smtClean="0">
                <a:effectLst/>
              </a:rPr>
              <a:t>Windows Mobile and SQL Server Compact</a:t>
            </a:r>
            <a:r>
              <a:rPr sz="3200" b="1" smtClean="0">
                <a:effectLst/>
              </a:rPr>
              <a:t/>
            </a:r>
            <a:br>
              <a:rPr sz="3200" b="1" smtClean="0">
                <a:effectLst/>
              </a:rPr>
            </a:br>
            <a:endParaRPr lang="en-US" sz="3200" dirty="0">
              <a:effectLst/>
            </a:endParaRPr>
          </a:p>
        </p:txBody>
      </p:sp>
      <p:sp>
        <p:nvSpPr>
          <p:cNvPr id="3" name="Subtitle 2"/>
          <p:cNvSpPr>
            <a:spLocks noGrp="1"/>
          </p:cNvSpPr>
          <p:nvPr>
            <p:ph type="subTitle" idx="1"/>
          </p:nvPr>
        </p:nvSpPr>
        <p:spPr/>
        <p:txBody>
          <a:bodyPr/>
          <a:lstStyle/>
          <a:p>
            <a:r>
              <a:rPr lang="en-US" dirty="0" smtClean="0"/>
              <a:t>Bijoy Singhal</a:t>
            </a:r>
            <a:endParaRPr lang="en-US" dirty="0" smtClean="0"/>
          </a:p>
          <a:p>
            <a:r>
              <a:rPr lang="en-US" sz="1600" dirty="0" smtClean="0">
                <a:solidFill>
                  <a:schemeClr val="tx1">
                    <a:lumMod val="75000"/>
                  </a:schemeClr>
                </a:solidFill>
              </a:rPr>
              <a:t>Developer Evangelist </a:t>
            </a:r>
            <a:r>
              <a:rPr lang="en-US" sz="1600" dirty="0" smtClean="0">
                <a:solidFill>
                  <a:srgbClr val="FFFF00"/>
                </a:solidFill>
              </a:rPr>
              <a:t>|</a:t>
            </a:r>
            <a:r>
              <a:rPr lang="en-US" sz="1600" dirty="0" smtClean="0">
                <a:solidFill>
                  <a:schemeClr val="tx1">
                    <a:lumMod val="75000"/>
                  </a:schemeClr>
                </a:solidFill>
              </a:rPr>
              <a:t>  </a:t>
            </a:r>
            <a:r>
              <a:rPr lang="en-US" sz="1600" dirty="0" smtClean="0">
                <a:solidFill>
                  <a:schemeClr val="tx1">
                    <a:lumMod val="75000"/>
                  </a:schemeClr>
                </a:solidFill>
              </a:rPr>
              <a:t>Microsoft India</a:t>
            </a:r>
            <a:endParaRPr lang="en-US" sz="1600" dirty="0" smtClean="0">
              <a:solidFill>
                <a:schemeClr val="tx1">
                  <a:lumMod val="75000"/>
                </a:schemeClr>
              </a:solidFill>
            </a:endParaRPr>
          </a:p>
          <a:p>
            <a:r>
              <a:rPr lang="en-US" sz="1400" dirty="0" smtClean="0">
                <a:solidFill>
                  <a:schemeClr val="tx1">
                    <a:lumMod val="75000"/>
                  </a:schemeClr>
                </a:solidFill>
              </a:rPr>
              <a:t>http://blogs</a:t>
            </a:r>
            <a:r>
              <a:rPr lang="en-US" sz="1400" dirty="0" smtClean="0">
                <a:solidFill>
                  <a:schemeClr val="tx1">
                    <a:lumMod val="75000"/>
                  </a:schemeClr>
                </a:solidFill>
              </a:rPr>
              <a:t>.msdn.com/bsinghal </a:t>
            </a:r>
            <a:r>
              <a:rPr lang="en-US" sz="1400" dirty="0" smtClean="0">
                <a:solidFill>
                  <a:srgbClr val="FFFF00"/>
                </a:solidFill>
              </a:rPr>
              <a:t>|</a:t>
            </a:r>
            <a:r>
              <a:rPr lang="en-US" sz="1400" dirty="0" smtClean="0">
                <a:solidFill>
                  <a:schemeClr val="tx1">
                    <a:lumMod val="75000"/>
                  </a:schemeClr>
                </a:solidFill>
              </a:rPr>
              <a:t> bsinghal@microsoft.com</a:t>
            </a: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Session Objectives</a:t>
            </a:r>
            <a:endParaRPr lang="en-US" dirty="0"/>
          </a:p>
        </p:txBody>
      </p:sp>
      <p:sp>
        <p:nvSpPr>
          <p:cNvPr id="3" name="Text Placeholder 2"/>
          <p:cNvSpPr>
            <a:spLocks noGrp="1"/>
          </p:cNvSpPr>
          <p:nvPr>
            <p:ph type="body" sz="quarter" idx="10"/>
          </p:nvPr>
        </p:nvSpPr>
        <p:spPr>
          <a:xfrm>
            <a:off x="381000" y="1411552"/>
            <a:ext cx="8382000" cy="3299365"/>
          </a:xfrm>
        </p:spPr>
        <p:txBody>
          <a:bodyPr/>
          <a:lstStyle/>
          <a:p>
            <a:r>
              <a:rPr lang="en-US" dirty="0" smtClean="0"/>
              <a:t>Understand how SQL CE and Windows Mobile can be help you attain scalability</a:t>
            </a:r>
          </a:p>
          <a:p>
            <a:r>
              <a:rPr lang="en-US" dirty="0" smtClean="0"/>
              <a:t>Learn how to configure SQL Server and SQL CE for data replication</a:t>
            </a:r>
          </a:p>
          <a:p>
            <a:r>
              <a:rPr lang="en-US" dirty="0" smtClean="0"/>
              <a:t>L</a:t>
            </a:r>
            <a:r>
              <a:rPr lang="en-US" dirty="0" smtClean="0"/>
              <a:t>earn how to create a windows mobile client application that can consume data from the SQL Server while on the move</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a:t>
            </a:r>
            <a:endParaRPr lang="en-US" dirty="0"/>
          </a:p>
        </p:txBody>
      </p:sp>
      <p:sp>
        <p:nvSpPr>
          <p:cNvPr id="3" name="Text Placeholder 2"/>
          <p:cNvSpPr>
            <a:spLocks noGrp="1"/>
          </p:cNvSpPr>
          <p:nvPr>
            <p:ph type="body" sz="quarter" idx="10"/>
          </p:nvPr>
        </p:nvSpPr>
        <p:spPr>
          <a:xfrm>
            <a:off x="381000" y="1411552"/>
            <a:ext cx="8382000" cy="4382738"/>
          </a:xfrm>
        </p:spPr>
        <p:txBody>
          <a:bodyPr/>
          <a:lstStyle/>
          <a:p>
            <a:r>
              <a:rPr lang="en-US" dirty="0" smtClean="0"/>
              <a:t>Configure SQL Server merge replication publication</a:t>
            </a:r>
          </a:p>
          <a:p>
            <a:r>
              <a:rPr lang="en-US" dirty="0" smtClean="0"/>
              <a:t>Configure SQL Server web synchronization</a:t>
            </a:r>
          </a:p>
          <a:p>
            <a:r>
              <a:rPr lang="en-US" dirty="0" smtClean="0"/>
              <a:t>Configure access to SQL server for internet user</a:t>
            </a:r>
          </a:p>
          <a:p>
            <a:r>
              <a:rPr lang="en-US" dirty="0" smtClean="0"/>
              <a:t>Create a windows mobile client application for synchronization with the database</a:t>
            </a:r>
          </a:p>
          <a:p>
            <a:r>
              <a:rPr lang="en-US" dirty="0" smtClean="0"/>
              <a:t>Configuring emulator and desktop connectivity</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Sync-ing on windows mobile using SQL CE</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Summary</a:t>
            </a:r>
            <a:endParaRPr lang="en-US" dirty="0"/>
          </a:p>
        </p:txBody>
      </p:sp>
      <p:sp>
        <p:nvSpPr>
          <p:cNvPr id="3" name="Text Placeholder 2"/>
          <p:cNvSpPr>
            <a:spLocks noGrp="1"/>
          </p:cNvSpPr>
          <p:nvPr>
            <p:ph type="body" sz="quarter" idx="10"/>
          </p:nvPr>
        </p:nvSpPr>
        <p:spPr>
          <a:xfrm>
            <a:off x="381000" y="1411552"/>
            <a:ext cx="8382000" cy="2511457"/>
          </a:xfrm>
        </p:spPr>
        <p:txBody>
          <a:bodyPr/>
          <a:lstStyle/>
          <a:p>
            <a:r>
              <a:rPr lang="en-US" dirty="0" smtClean="0"/>
              <a:t>Choose a </a:t>
            </a:r>
            <a:r>
              <a:rPr lang="en-US" dirty="0" smtClean="0"/>
              <a:t>s</a:t>
            </a:r>
            <a:r>
              <a:rPr lang="en-US" dirty="0" smtClean="0"/>
              <a:t>ynchronization strategy as per the scalability need</a:t>
            </a:r>
          </a:p>
          <a:p>
            <a:r>
              <a:rPr lang="en-US" dirty="0" smtClean="0"/>
              <a:t>Choose proper filters to implement</a:t>
            </a:r>
          </a:p>
          <a:p>
            <a:r>
              <a:rPr lang="en-US" dirty="0" smtClean="0"/>
              <a:t>Configure the database</a:t>
            </a:r>
          </a:p>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1661993"/>
          </a:xfrm>
        </p:spPr>
        <p:txBody>
          <a:bodyPr/>
          <a:lstStyle/>
          <a:p>
            <a:r>
              <a:rPr lang="en-US" dirty="0" smtClean="0"/>
              <a:t>Rob Tiffany’s Blog</a:t>
            </a:r>
            <a:endParaRPr lang="en-US" dirty="0" smtClean="0"/>
          </a:p>
          <a:p>
            <a:pPr>
              <a:buNone/>
            </a:pPr>
            <a:r>
              <a:rPr lang="en-US" sz="2400" dirty="0" smtClean="0"/>
              <a:t>	</a:t>
            </a:r>
            <a:r>
              <a:rPr lang="en-US" sz="2400" dirty="0" smtClean="0"/>
              <a:t> </a:t>
            </a:r>
            <a:r>
              <a:rPr lang="en-US" sz="2400" dirty="0" smtClean="0">
                <a:hlinkClick r:id="rId2"/>
              </a:rPr>
              <a:t>http://</a:t>
            </a:r>
            <a:r>
              <a:rPr lang="en-US" sz="2400" dirty="0" smtClean="0">
                <a:hlinkClick r:id="rId2"/>
              </a:rPr>
              <a:t>blogs.msdn.com/robtiffany</a:t>
            </a:r>
            <a:endParaRPr lang="en-US" sz="2400" dirty="0" smtClean="0"/>
          </a:p>
          <a:p>
            <a:pPr>
              <a:buNone/>
            </a:pPr>
            <a:endParaRPr lang="en-US" sz="2400" dirty="0" smtClean="0"/>
          </a:p>
          <a:p>
            <a:pPr>
              <a:buNone/>
            </a:pPr>
            <a:endParaRPr lang="en-US" sz="24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401205"/>
          </a:xfrm>
        </p:spPr>
        <p:txBody>
          <a:bodyPr/>
          <a:lstStyle/>
          <a:p>
            <a:pPr lvl="0"/>
            <a:r>
              <a:rPr lang="en-US" dirty="0" smtClean="0"/>
              <a:t>Your Feedback is Important!</a:t>
            </a:r>
          </a:p>
          <a:p>
            <a:pPr lvl="1">
              <a:buNone/>
            </a:pPr>
            <a:r>
              <a:rPr lang="en-US" dirty="0" smtClean="0"/>
              <a:t>Please take a few moments to fill out our online feedback </a:t>
            </a:r>
            <a:r>
              <a:rPr lang="en-US" dirty="0" smtClean="0"/>
              <a:t>form</a:t>
            </a:r>
            <a:endParaRPr lang="en-US" sz="2000" dirty="0" smtClean="0"/>
          </a:p>
          <a:p>
            <a:pPr lvl="1">
              <a:buNone/>
            </a:pP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a:t>
            </a:r>
            <a:r>
              <a:rPr lang="en-US" dirty="0" smtClean="0">
                <a:solidFill>
                  <a:srgbClr val="FFFF00"/>
                </a:solidFill>
              </a:rPr>
              <a:t>http://blogs.msdn.com/bsinghal</a:t>
            </a:r>
            <a:endParaRPr lang="en-US" dirty="0" smtClean="0">
              <a:solidFill>
                <a:srgbClr val="FFFF00"/>
              </a:solidFill>
            </a:endParaRPr>
          </a:p>
          <a:p>
            <a:pPr>
              <a:buNone/>
            </a:pPr>
            <a:endParaRPr lang="en-US" dirty="0" smtClean="0"/>
          </a:p>
          <a:p>
            <a:r>
              <a:rPr lang="en-US" dirty="0" smtClean="0"/>
              <a:t>Email Address</a:t>
            </a:r>
          </a:p>
          <a:p>
            <a:pPr>
              <a:buNone/>
            </a:pPr>
            <a:r>
              <a:rPr lang="en-US" dirty="0" smtClean="0">
                <a:solidFill>
                  <a:srgbClr val="FFFF00"/>
                </a:solidFill>
              </a:rPr>
              <a:t>	</a:t>
            </a:r>
            <a:r>
              <a:rPr lang="en-US" dirty="0" smtClean="0">
                <a:solidFill>
                  <a:srgbClr val="FFFF00"/>
                </a:solidFill>
              </a:rPr>
              <a:t>bsinghal@microsoft.com</a:t>
            </a:r>
            <a:endParaRPr lang="en-US" dirty="0" smtClean="0">
              <a:solidFill>
                <a:srgbClr val="FFFF00"/>
              </a:solidFill>
            </a:endParaRPr>
          </a:p>
          <a:p>
            <a:pPr>
              <a:buNone/>
            </a:pPr>
            <a:endParaRPr lang="en-US" dirty="0" smtClean="0"/>
          </a:p>
          <a:p>
            <a:pPr>
              <a:buNone/>
            </a:pPr>
            <a:endParaRPr lang="en-US" dirty="0" smtClean="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524</TotalTime>
  <Words>186</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Shades of Blue - Microsoft India DPE</vt:lpstr>
      <vt:lpstr>Achieving Scalability with Windows Mobile and SQL Server Compact </vt:lpstr>
      <vt:lpstr>Session Objectives</vt:lpstr>
      <vt:lpstr>Agenda</vt:lpstr>
      <vt:lpstr>Sync-ing on windows mobile using SQL CE</vt:lpstr>
      <vt:lpstr>Summary</vt:lpstr>
      <vt:lpstr>References</vt:lpstr>
      <vt:lpstr>Feedback / QnA</vt:lpstr>
      <vt:lpstr>Contact</vt:lpstr>
      <vt:lpstr>Slide 9</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Bijoy Singhal</cp:lastModifiedBy>
  <cp:revision>22</cp:revision>
  <dcterms:created xsi:type="dcterms:W3CDTF">2008-09-07T12:01:04Z</dcterms:created>
  <dcterms:modified xsi:type="dcterms:W3CDTF">2008-09-19T03:04:13Z</dcterms:modified>
  <cp:version>1</cp:version>
</cp:coreProperties>
</file>