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quickStyle7.xml" ContentType="application/vnd.openxmlformats-officedocument.drawingml.diagramStyle+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quickStyle5.xml" ContentType="application/vnd.openxmlformats-officedocument.drawingml.diagramStyl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layout2.xml" ContentType="application/vnd.openxmlformats-officedocument.drawingml.diagramLayout+xml"/>
  <Default Extension="gif" ContentType="image/gif"/>
  <Override PartName="/ppt/diagrams/data5.xml" ContentType="application/vnd.openxmlformats-officedocument.drawingml.diagramData+xml"/>
  <Override PartName="/ppt/diagrams/colors7.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customXml/itemProps3.xml" ContentType="application/vnd.openxmlformats-officedocument.customXml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4"/>
  </p:sldMasterIdLst>
  <p:notesMasterIdLst>
    <p:notesMasterId r:id="rId45"/>
  </p:notesMasterIdLst>
  <p:handoutMasterIdLst>
    <p:handoutMasterId r:id="rId46"/>
  </p:handoutMasterIdLst>
  <p:sldIdLst>
    <p:sldId id="256" r:id="rId5"/>
    <p:sldId id="260" r:id="rId6"/>
    <p:sldId id="265" r:id="rId7"/>
    <p:sldId id="266" r:id="rId8"/>
    <p:sldId id="268" r:id="rId9"/>
    <p:sldId id="269" r:id="rId10"/>
    <p:sldId id="270" r:id="rId11"/>
    <p:sldId id="271" r:id="rId12"/>
    <p:sldId id="272" r:id="rId13"/>
    <p:sldId id="273" r:id="rId14"/>
    <p:sldId id="274" r:id="rId15"/>
    <p:sldId id="275" r:id="rId16"/>
    <p:sldId id="276" r:id="rId17"/>
    <p:sldId id="277" r:id="rId18"/>
    <p:sldId id="278" r:id="rId19"/>
    <p:sldId id="280" r:id="rId20"/>
    <p:sldId id="279" r:id="rId21"/>
    <p:sldId id="282" r:id="rId22"/>
    <p:sldId id="283" r:id="rId23"/>
    <p:sldId id="284" r:id="rId24"/>
    <p:sldId id="285" r:id="rId25"/>
    <p:sldId id="264" r:id="rId26"/>
    <p:sldId id="286" r:id="rId27"/>
    <p:sldId id="287" r:id="rId28"/>
    <p:sldId id="288" r:id="rId29"/>
    <p:sldId id="289" r:id="rId30"/>
    <p:sldId id="290" r:id="rId31"/>
    <p:sldId id="291" r:id="rId32"/>
    <p:sldId id="292" r:id="rId33"/>
    <p:sldId id="293" r:id="rId34"/>
    <p:sldId id="294" r:id="rId35"/>
    <p:sldId id="257" r:id="rId36"/>
    <p:sldId id="295" r:id="rId37"/>
    <p:sldId id="296" r:id="rId38"/>
    <p:sldId id="297" r:id="rId39"/>
    <p:sldId id="298" r:id="rId40"/>
    <p:sldId id="299" r:id="rId41"/>
    <p:sldId id="261" r:id="rId42"/>
    <p:sldId id="263" r:id="rId43"/>
    <p:sldId id="259" r:id="rId44"/>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96A66E"/>
    <a:srgbClr val="F6AE1E"/>
    <a:srgbClr val="070B2F"/>
    <a:srgbClr val="003458"/>
    <a:srgbClr val="0099FF"/>
    <a:srgbClr val="FFFFFF"/>
    <a:srgbClr val="C0C0C0"/>
    <a:srgbClr val="9F9F9F"/>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389" autoAdjust="0"/>
    <p:restoredTop sz="93412" autoAdjust="0"/>
  </p:normalViewPr>
  <p:slideViewPr>
    <p:cSldViewPr>
      <p:cViewPr>
        <p:scale>
          <a:sx n="97" d="100"/>
          <a:sy n="97" d="100"/>
        </p:scale>
        <p:origin x="-210" y="-288"/>
      </p:cViewPr>
      <p:guideLst>
        <p:guide orient="horz" pos="144"/>
        <p:guide orient="horz" pos="912"/>
        <p:guide orient="horz" pos="1484"/>
        <p:guide orient="horz" pos="1200"/>
        <p:guide orient="horz" pos="2736"/>
        <p:guide orient="horz" pos="4319"/>
        <p:guide pos="2880"/>
        <p:guide pos="240"/>
        <p:guide pos="460"/>
        <p:guide pos="5520"/>
        <p:guide pos="863"/>
        <p:guide pos="5299"/>
      </p:guideLst>
    </p:cSldViewPr>
  </p:slideViewPr>
  <p:notesTextViewPr>
    <p:cViewPr>
      <p:scale>
        <a:sx n="100" d="100"/>
        <a:sy n="100" d="100"/>
      </p:scale>
      <p:origin x="0" y="0"/>
    </p:cViewPr>
  </p:notesTextViewPr>
  <p:sorterViewPr>
    <p:cViewPr>
      <p:scale>
        <a:sx n="100" d="100"/>
        <a:sy n="100" d="100"/>
      </p:scale>
      <p:origin x="0" y="660"/>
    </p:cViewPr>
  </p:sorterViewPr>
  <p:notesViewPr>
    <p:cSldViewPr showGuides="1">
      <p:cViewPr varScale="1">
        <p:scale>
          <a:sx n="85" d="100"/>
          <a:sy n="85" d="100"/>
        </p:scale>
        <p:origin x="-3244" y="-103"/>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29EAFB-4C6E-4EDA-8476-03026B0D6298}" type="doc">
      <dgm:prSet loTypeId="urn:microsoft.com/office/officeart/2005/8/layout/hierarchy4" loCatId="hierarchy" qsTypeId="urn:microsoft.com/office/officeart/2005/8/quickstyle/simple5" qsCatId="simple" csTypeId="urn:microsoft.com/office/officeart/2005/8/colors/colorful3" csCatId="colorful" phldr="1"/>
      <dgm:spPr/>
      <dgm:t>
        <a:bodyPr/>
        <a:lstStyle/>
        <a:p>
          <a:endParaRPr lang="en-US"/>
        </a:p>
      </dgm:t>
    </dgm:pt>
    <dgm:pt modelId="{91DA5992-6133-441F-AE4C-4DA295189038}">
      <dgm:prSet phldrT="[Text]" custT="1"/>
      <dgm:spPr/>
      <dgm:t>
        <a:bodyPr/>
        <a:lstStyle/>
        <a:p>
          <a:r>
            <a:rPr lang="en-US" sz="2000" b="0" smtClean="0"/>
            <a:t>Gfx</a:t>
          </a:r>
          <a:endParaRPr lang="en-US" sz="2000" b="0" dirty="0"/>
        </a:p>
      </dgm:t>
    </dgm:pt>
    <dgm:pt modelId="{608D3B7D-7D53-481D-8F9F-5C1856F8E5F3}" type="parTrans" cxnId="{A0A1B635-A16F-4125-9E71-81F4978DADCD}">
      <dgm:prSet/>
      <dgm:spPr/>
      <dgm:t>
        <a:bodyPr/>
        <a:lstStyle/>
        <a:p>
          <a:endParaRPr lang="en-US">
            <a:solidFill>
              <a:schemeClr val="bg1"/>
            </a:solidFill>
          </a:endParaRPr>
        </a:p>
      </dgm:t>
    </dgm:pt>
    <dgm:pt modelId="{1EBF29FD-4D81-48F0-BACA-D7DF286B44C1}" type="sibTrans" cxnId="{A0A1B635-A16F-4125-9E71-81F4978DADCD}">
      <dgm:prSet/>
      <dgm:spPr/>
      <dgm:t>
        <a:bodyPr/>
        <a:lstStyle/>
        <a:p>
          <a:endParaRPr lang="en-US">
            <a:solidFill>
              <a:schemeClr val="bg1"/>
            </a:solidFill>
          </a:endParaRPr>
        </a:p>
      </dgm:t>
    </dgm:pt>
    <dgm:pt modelId="{6EC8315E-A845-47E1-9417-AB184BD2D6C4}">
      <dgm:prSet phldrT="[Text]" custT="1"/>
      <dgm:spPr/>
      <dgm:t>
        <a:bodyPr/>
        <a:lstStyle/>
        <a:p>
          <a:r>
            <a:rPr lang="en-US" sz="1800" smtClean="0"/>
            <a:t>Media</a:t>
          </a:r>
          <a:endParaRPr lang="en-US" sz="1800" dirty="0"/>
        </a:p>
      </dgm:t>
    </dgm:pt>
    <dgm:pt modelId="{44CF17EE-639E-4581-B079-5D8AD7F2D81E}" type="parTrans" cxnId="{0DD0C600-1A71-4B52-A0C0-5D101E36DBD8}">
      <dgm:prSet/>
      <dgm:spPr/>
      <dgm:t>
        <a:bodyPr/>
        <a:lstStyle/>
        <a:p>
          <a:endParaRPr lang="en-US">
            <a:solidFill>
              <a:schemeClr val="bg1"/>
            </a:solidFill>
          </a:endParaRPr>
        </a:p>
      </dgm:t>
    </dgm:pt>
    <dgm:pt modelId="{F459FE47-5561-48F7-96EF-4BDCA0BFB478}" type="sibTrans" cxnId="{0DD0C600-1A71-4B52-A0C0-5D101E36DBD8}">
      <dgm:prSet/>
      <dgm:spPr/>
      <dgm:t>
        <a:bodyPr/>
        <a:lstStyle/>
        <a:p>
          <a:endParaRPr lang="en-US">
            <a:solidFill>
              <a:schemeClr val="bg1"/>
            </a:solidFill>
          </a:endParaRPr>
        </a:p>
      </dgm:t>
    </dgm:pt>
    <dgm:pt modelId="{8CCB282B-3C4A-470F-A615-3478CC662CA1}">
      <dgm:prSet phldrT="[Text]" custT="1"/>
      <dgm:spPr/>
      <dgm:t>
        <a:bodyPr/>
        <a:lstStyle/>
        <a:p>
          <a:r>
            <a:rPr lang="en-US" sz="1800" smtClean="0"/>
            <a:t>Deep Zoom</a:t>
          </a:r>
          <a:endParaRPr lang="en-US" sz="1800" dirty="0"/>
        </a:p>
      </dgm:t>
    </dgm:pt>
    <dgm:pt modelId="{99536CED-28FD-4D31-A4E9-A52A4D860127}" type="parTrans" cxnId="{07718452-9B78-447D-A722-95D39F8EE48E}">
      <dgm:prSet/>
      <dgm:spPr/>
      <dgm:t>
        <a:bodyPr/>
        <a:lstStyle/>
        <a:p>
          <a:endParaRPr lang="en-US">
            <a:solidFill>
              <a:schemeClr val="bg1"/>
            </a:solidFill>
          </a:endParaRPr>
        </a:p>
      </dgm:t>
    </dgm:pt>
    <dgm:pt modelId="{F6FBDAA4-C1E8-4751-B268-34050508BF92}" type="sibTrans" cxnId="{07718452-9B78-447D-A722-95D39F8EE48E}">
      <dgm:prSet/>
      <dgm:spPr/>
      <dgm:t>
        <a:bodyPr/>
        <a:lstStyle/>
        <a:p>
          <a:endParaRPr lang="en-US">
            <a:solidFill>
              <a:schemeClr val="bg1"/>
            </a:solidFill>
          </a:endParaRPr>
        </a:p>
      </dgm:t>
    </dgm:pt>
    <dgm:pt modelId="{A81F017C-DB05-481D-8EA3-B6FAF333A549}">
      <dgm:prSet phldrT="[Text]" custT="1"/>
      <dgm:spPr/>
      <dgm:t>
        <a:bodyPr/>
        <a:lstStyle/>
        <a:p>
          <a:r>
            <a:rPr lang="en-US" sz="1800" smtClean="0"/>
            <a:t>Image</a:t>
          </a:r>
          <a:endParaRPr lang="en-US" sz="1800" dirty="0"/>
        </a:p>
      </dgm:t>
    </dgm:pt>
    <dgm:pt modelId="{CADE091A-C764-4E1E-B443-AE2821351E68}" type="parTrans" cxnId="{191FC471-4A85-4527-B6E6-DE24E3B868D6}">
      <dgm:prSet/>
      <dgm:spPr/>
      <dgm:t>
        <a:bodyPr/>
        <a:lstStyle/>
        <a:p>
          <a:endParaRPr lang="en-US">
            <a:solidFill>
              <a:schemeClr val="bg1"/>
            </a:solidFill>
          </a:endParaRPr>
        </a:p>
      </dgm:t>
    </dgm:pt>
    <dgm:pt modelId="{80B2C589-EA2F-40DC-8D95-446901E76933}" type="sibTrans" cxnId="{191FC471-4A85-4527-B6E6-DE24E3B868D6}">
      <dgm:prSet/>
      <dgm:spPr/>
      <dgm:t>
        <a:bodyPr/>
        <a:lstStyle/>
        <a:p>
          <a:endParaRPr lang="en-US">
            <a:solidFill>
              <a:schemeClr val="bg1"/>
            </a:solidFill>
          </a:endParaRPr>
        </a:p>
      </dgm:t>
    </dgm:pt>
    <dgm:pt modelId="{C589F3DF-46C1-4A4B-9B69-870503B362F6}">
      <dgm:prSet phldrT="[Text]" custT="1"/>
      <dgm:spPr/>
      <dgm:t>
        <a:bodyPr/>
        <a:lstStyle/>
        <a:p>
          <a:r>
            <a:rPr lang="en-US" sz="1600" smtClean="0"/>
            <a:t>Layout</a:t>
          </a:r>
          <a:endParaRPr lang="en-US" sz="2000" dirty="0"/>
        </a:p>
      </dgm:t>
    </dgm:pt>
    <dgm:pt modelId="{CE6FA7D4-7954-463C-849B-55CBBEFD553E}" type="parTrans" cxnId="{0CBA3934-DEA7-44B0-92CA-EDDB9D41DB3B}">
      <dgm:prSet/>
      <dgm:spPr/>
      <dgm:t>
        <a:bodyPr/>
        <a:lstStyle/>
        <a:p>
          <a:endParaRPr lang="en-US">
            <a:solidFill>
              <a:schemeClr val="bg1"/>
            </a:solidFill>
          </a:endParaRPr>
        </a:p>
      </dgm:t>
    </dgm:pt>
    <dgm:pt modelId="{E46BBEF0-8AE2-4F3C-8C0A-BDBE2AF641E3}" type="sibTrans" cxnId="{0CBA3934-DEA7-44B0-92CA-EDDB9D41DB3B}">
      <dgm:prSet/>
      <dgm:spPr/>
      <dgm:t>
        <a:bodyPr/>
        <a:lstStyle/>
        <a:p>
          <a:endParaRPr lang="en-US">
            <a:solidFill>
              <a:schemeClr val="bg1"/>
            </a:solidFill>
          </a:endParaRPr>
        </a:p>
      </dgm:t>
    </dgm:pt>
    <dgm:pt modelId="{D320D903-1853-4C7F-A4CB-13CBC3CBFBC0}">
      <dgm:prSet phldrT="[Text]" custT="1"/>
      <dgm:spPr/>
      <dgm:t>
        <a:bodyPr/>
        <a:lstStyle/>
        <a:p>
          <a:r>
            <a:rPr lang="en-US" sz="1800" smtClean="0"/>
            <a:t>Text</a:t>
          </a:r>
          <a:endParaRPr lang="en-US" sz="1800" dirty="0"/>
        </a:p>
      </dgm:t>
    </dgm:pt>
    <dgm:pt modelId="{CB22484B-C1C2-48C8-9146-08F5C33C4E23}" type="sibTrans" cxnId="{31066928-E7AF-44BF-9D3B-7C921FB00047}">
      <dgm:prSet/>
      <dgm:spPr/>
      <dgm:t>
        <a:bodyPr/>
        <a:lstStyle/>
        <a:p>
          <a:endParaRPr lang="en-US">
            <a:solidFill>
              <a:schemeClr val="bg1"/>
            </a:solidFill>
          </a:endParaRPr>
        </a:p>
      </dgm:t>
    </dgm:pt>
    <dgm:pt modelId="{AA1A987C-1DBB-4941-AD33-34F74560A1D0}" type="parTrans" cxnId="{31066928-E7AF-44BF-9D3B-7C921FB00047}">
      <dgm:prSet/>
      <dgm:spPr/>
      <dgm:t>
        <a:bodyPr/>
        <a:lstStyle/>
        <a:p>
          <a:endParaRPr lang="en-US">
            <a:solidFill>
              <a:schemeClr val="bg1"/>
            </a:solidFill>
          </a:endParaRPr>
        </a:p>
      </dgm:t>
    </dgm:pt>
    <dgm:pt modelId="{7D25D3D1-DE60-4D91-98CD-3095593C629E}">
      <dgm:prSet phldrT="[Text]" custT="1"/>
      <dgm:spPr/>
      <dgm:t>
        <a:bodyPr/>
        <a:lstStyle/>
        <a:p>
          <a:r>
            <a:rPr lang="en-US" sz="1600" b="1" smtClean="0"/>
            <a:t>Property</a:t>
          </a:r>
          <a:r>
            <a:rPr lang="en-US" sz="1800" b="1" smtClean="0"/>
            <a:t> </a:t>
          </a:r>
          <a:r>
            <a:rPr lang="en-US" sz="1600" b="1" smtClean="0"/>
            <a:t>System</a:t>
          </a:r>
          <a:endParaRPr lang="en-US" sz="2000" b="1" dirty="0"/>
        </a:p>
      </dgm:t>
    </dgm:pt>
    <dgm:pt modelId="{56C0825A-0C25-4EA3-9285-BD8B39784B39}" type="sibTrans" cxnId="{7325E8DB-0704-465F-B90B-386A40356B93}">
      <dgm:prSet/>
      <dgm:spPr/>
      <dgm:t>
        <a:bodyPr/>
        <a:lstStyle/>
        <a:p>
          <a:endParaRPr lang="en-US">
            <a:solidFill>
              <a:schemeClr val="bg1"/>
            </a:solidFill>
          </a:endParaRPr>
        </a:p>
      </dgm:t>
    </dgm:pt>
    <dgm:pt modelId="{28AF65F4-F4A9-40AF-9BA2-E83AECB62EAC}" type="parTrans" cxnId="{7325E8DB-0704-465F-B90B-386A40356B93}">
      <dgm:prSet/>
      <dgm:spPr/>
      <dgm:t>
        <a:bodyPr/>
        <a:lstStyle/>
        <a:p>
          <a:endParaRPr lang="en-US">
            <a:solidFill>
              <a:schemeClr val="bg1"/>
            </a:solidFill>
          </a:endParaRPr>
        </a:p>
      </dgm:t>
    </dgm:pt>
    <dgm:pt modelId="{AC6C5CB3-CE1A-43B6-87F3-6ABC746A92A7}">
      <dgm:prSet phldrT="[Text]"/>
      <dgm:spPr/>
      <dgm:t>
        <a:bodyPr/>
        <a:lstStyle/>
        <a:p>
          <a:r>
            <a:rPr lang="en-US" smtClean="0"/>
            <a:t>Managed Interop</a:t>
          </a:r>
          <a:endParaRPr lang="en-US" dirty="0"/>
        </a:p>
      </dgm:t>
    </dgm:pt>
    <dgm:pt modelId="{B8D3F25D-72A9-4965-B11A-E117A0E72E81}" type="parTrans" cxnId="{F2DE01C7-483A-4B1D-8BD7-88B6FD4AAA43}">
      <dgm:prSet/>
      <dgm:spPr/>
      <dgm:t>
        <a:bodyPr/>
        <a:lstStyle/>
        <a:p>
          <a:endParaRPr lang="en-US">
            <a:solidFill>
              <a:schemeClr val="bg1"/>
            </a:solidFill>
          </a:endParaRPr>
        </a:p>
      </dgm:t>
    </dgm:pt>
    <dgm:pt modelId="{3A3A8DE4-82F7-4E58-B847-1B44D4D65C90}" type="sibTrans" cxnId="{F2DE01C7-483A-4B1D-8BD7-88B6FD4AAA43}">
      <dgm:prSet/>
      <dgm:spPr/>
      <dgm:t>
        <a:bodyPr/>
        <a:lstStyle/>
        <a:p>
          <a:endParaRPr lang="en-US">
            <a:solidFill>
              <a:schemeClr val="bg1"/>
            </a:solidFill>
          </a:endParaRPr>
        </a:p>
      </dgm:t>
    </dgm:pt>
    <dgm:pt modelId="{F2B5BA34-F26E-4BED-881F-460761CD8A04}">
      <dgm:prSet phldrT="[Text]" custT="1"/>
      <dgm:spPr/>
      <dgm:t>
        <a:bodyPr/>
        <a:lstStyle/>
        <a:p>
          <a:r>
            <a:rPr lang="en-US" sz="2400" b="1" smtClean="0"/>
            <a:t>CoreCLR</a:t>
          </a:r>
          <a:endParaRPr lang="en-US" sz="2000" b="1" dirty="0"/>
        </a:p>
      </dgm:t>
    </dgm:pt>
    <dgm:pt modelId="{14092C69-84A3-4939-A5B8-5040508EDF2C}" type="parTrans" cxnId="{7F16CFDF-B605-4A73-871B-60460599986F}">
      <dgm:prSet/>
      <dgm:spPr/>
      <dgm:t>
        <a:bodyPr/>
        <a:lstStyle/>
        <a:p>
          <a:endParaRPr lang="en-US">
            <a:solidFill>
              <a:schemeClr val="bg1"/>
            </a:solidFill>
          </a:endParaRPr>
        </a:p>
      </dgm:t>
    </dgm:pt>
    <dgm:pt modelId="{0C1CAB53-51FF-49D4-BA1F-880AC22C8C07}" type="sibTrans" cxnId="{7F16CFDF-B605-4A73-871B-60460599986F}">
      <dgm:prSet/>
      <dgm:spPr/>
      <dgm:t>
        <a:bodyPr/>
        <a:lstStyle/>
        <a:p>
          <a:endParaRPr lang="en-US">
            <a:solidFill>
              <a:schemeClr val="bg1"/>
            </a:solidFill>
          </a:endParaRPr>
        </a:p>
      </dgm:t>
    </dgm:pt>
    <dgm:pt modelId="{F8097A02-29CB-4CFD-9B83-B2755844797B}" type="pres">
      <dgm:prSet presAssocID="{4829EAFB-4C6E-4EDA-8476-03026B0D6298}" presName="Name0" presStyleCnt="0">
        <dgm:presLayoutVars>
          <dgm:chPref val="1"/>
          <dgm:dir/>
          <dgm:animOne val="branch"/>
          <dgm:animLvl val="lvl"/>
          <dgm:resizeHandles/>
        </dgm:presLayoutVars>
      </dgm:prSet>
      <dgm:spPr/>
      <dgm:t>
        <a:bodyPr/>
        <a:lstStyle/>
        <a:p>
          <a:endParaRPr lang="en-US"/>
        </a:p>
      </dgm:t>
    </dgm:pt>
    <dgm:pt modelId="{1379EFB7-7FED-4001-AB66-7A2518F8987D}" type="pres">
      <dgm:prSet presAssocID="{AC6C5CB3-CE1A-43B6-87F3-6ABC746A92A7}" presName="vertOne" presStyleCnt="0"/>
      <dgm:spPr/>
      <dgm:t>
        <a:bodyPr/>
        <a:lstStyle/>
        <a:p>
          <a:endParaRPr lang="en-US"/>
        </a:p>
      </dgm:t>
    </dgm:pt>
    <dgm:pt modelId="{42F1F1CF-5D1C-4980-BD7C-E75CCD488CDF}" type="pres">
      <dgm:prSet presAssocID="{AC6C5CB3-CE1A-43B6-87F3-6ABC746A92A7}" presName="txOne" presStyleLbl="node0" presStyleIdx="0" presStyleCnt="1" custScaleX="100093" custScaleY="59140">
        <dgm:presLayoutVars>
          <dgm:chPref val="3"/>
        </dgm:presLayoutVars>
      </dgm:prSet>
      <dgm:spPr/>
      <dgm:t>
        <a:bodyPr/>
        <a:lstStyle/>
        <a:p>
          <a:endParaRPr lang="en-US"/>
        </a:p>
      </dgm:t>
    </dgm:pt>
    <dgm:pt modelId="{FE9DD8AE-923B-44F5-960E-B99F8B32F3FD}" type="pres">
      <dgm:prSet presAssocID="{AC6C5CB3-CE1A-43B6-87F3-6ABC746A92A7}" presName="parTransOne" presStyleCnt="0"/>
      <dgm:spPr/>
      <dgm:t>
        <a:bodyPr/>
        <a:lstStyle/>
        <a:p>
          <a:endParaRPr lang="en-US"/>
        </a:p>
      </dgm:t>
    </dgm:pt>
    <dgm:pt modelId="{B22BCF15-0F8A-43DB-9200-E9D2948CB259}" type="pres">
      <dgm:prSet presAssocID="{AC6C5CB3-CE1A-43B6-87F3-6ABC746A92A7}" presName="horzOne" presStyleCnt="0"/>
      <dgm:spPr/>
      <dgm:t>
        <a:bodyPr/>
        <a:lstStyle/>
        <a:p>
          <a:endParaRPr lang="en-US"/>
        </a:p>
      </dgm:t>
    </dgm:pt>
    <dgm:pt modelId="{482EA042-0F7E-46C5-940C-C4A8502DAA83}" type="pres">
      <dgm:prSet presAssocID="{F2B5BA34-F26E-4BED-881F-460761CD8A04}" presName="vertTwo" presStyleCnt="0"/>
      <dgm:spPr/>
      <dgm:t>
        <a:bodyPr/>
        <a:lstStyle/>
        <a:p>
          <a:endParaRPr lang="en-US"/>
        </a:p>
      </dgm:t>
    </dgm:pt>
    <dgm:pt modelId="{966A9FCF-41AE-448B-B720-E2ECB055CBD9}" type="pres">
      <dgm:prSet presAssocID="{F2B5BA34-F26E-4BED-881F-460761CD8A04}" presName="txTwo" presStyleLbl="node2" presStyleIdx="0" presStyleCnt="8">
        <dgm:presLayoutVars>
          <dgm:chPref val="3"/>
        </dgm:presLayoutVars>
      </dgm:prSet>
      <dgm:spPr/>
      <dgm:t>
        <a:bodyPr/>
        <a:lstStyle/>
        <a:p>
          <a:endParaRPr lang="en-US"/>
        </a:p>
      </dgm:t>
    </dgm:pt>
    <dgm:pt modelId="{5B85ACBA-9920-4C03-9C91-982D3DE26D9B}" type="pres">
      <dgm:prSet presAssocID="{F2B5BA34-F26E-4BED-881F-460761CD8A04}" presName="horzTwo" presStyleCnt="0"/>
      <dgm:spPr/>
      <dgm:t>
        <a:bodyPr/>
        <a:lstStyle/>
        <a:p>
          <a:endParaRPr lang="en-US"/>
        </a:p>
      </dgm:t>
    </dgm:pt>
    <dgm:pt modelId="{C2D84A37-5DA8-40FD-A90A-A7EFA1DD6669}" type="pres">
      <dgm:prSet presAssocID="{0C1CAB53-51FF-49D4-BA1F-880AC22C8C07}" presName="sibSpaceTwo" presStyleCnt="0"/>
      <dgm:spPr/>
      <dgm:t>
        <a:bodyPr/>
        <a:lstStyle/>
        <a:p>
          <a:endParaRPr lang="en-US"/>
        </a:p>
      </dgm:t>
    </dgm:pt>
    <dgm:pt modelId="{C7507D21-8163-4E95-B2EB-973A27F41ABE}" type="pres">
      <dgm:prSet presAssocID="{7D25D3D1-DE60-4D91-98CD-3095593C629E}" presName="vertTwo" presStyleCnt="0"/>
      <dgm:spPr/>
      <dgm:t>
        <a:bodyPr/>
        <a:lstStyle/>
        <a:p>
          <a:endParaRPr lang="en-US"/>
        </a:p>
      </dgm:t>
    </dgm:pt>
    <dgm:pt modelId="{121D2A33-1B22-4613-89C3-4AD88C3BA6E0}" type="pres">
      <dgm:prSet presAssocID="{7D25D3D1-DE60-4D91-98CD-3095593C629E}" presName="txTwo" presStyleLbl="node2" presStyleIdx="1" presStyleCnt="8">
        <dgm:presLayoutVars>
          <dgm:chPref val="3"/>
        </dgm:presLayoutVars>
      </dgm:prSet>
      <dgm:spPr/>
      <dgm:t>
        <a:bodyPr/>
        <a:lstStyle/>
        <a:p>
          <a:endParaRPr lang="en-US"/>
        </a:p>
      </dgm:t>
    </dgm:pt>
    <dgm:pt modelId="{20FAD121-0677-4EC0-936A-BF22086DEDB7}" type="pres">
      <dgm:prSet presAssocID="{7D25D3D1-DE60-4D91-98CD-3095593C629E}" presName="horzTwo" presStyleCnt="0"/>
      <dgm:spPr/>
      <dgm:t>
        <a:bodyPr/>
        <a:lstStyle/>
        <a:p>
          <a:endParaRPr lang="en-US"/>
        </a:p>
      </dgm:t>
    </dgm:pt>
    <dgm:pt modelId="{C284DA65-EE53-4DFC-A31D-9D915FEEBB5A}" type="pres">
      <dgm:prSet presAssocID="{56C0825A-0C25-4EA3-9285-BD8B39784B39}" presName="sibSpaceTwo" presStyleCnt="0"/>
      <dgm:spPr/>
      <dgm:t>
        <a:bodyPr/>
        <a:lstStyle/>
        <a:p>
          <a:endParaRPr lang="en-US"/>
        </a:p>
      </dgm:t>
    </dgm:pt>
    <dgm:pt modelId="{F68F4236-F1C5-4BD5-9CC0-38526FFFCDDE}" type="pres">
      <dgm:prSet presAssocID="{C589F3DF-46C1-4A4B-9B69-870503B362F6}" presName="vertTwo" presStyleCnt="0"/>
      <dgm:spPr/>
      <dgm:t>
        <a:bodyPr/>
        <a:lstStyle/>
        <a:p>
          <a:endParaRPr lang="en-US"/>
        </a:p>
      </dgm:t>
    </dgm:pt>
    <dgm:pt modelId="{369F61C6-8EB1-418F-B79A-08475BF6D12C}" type="pres">
      <dgm:prSet presAssocID="{C589F3DF-46C1-4A4B-9B69-870503B362F6}" presName="txTwo" presStyleLbl="node2" presStyleIdx="2" presStyleCnt="8">
        <dgm:presLayoutVars>
          <dgm:chPref val="3"/>
        </dgm:presLayoutVars>
      </dgm:prSet>
      <dgm:spPr/>
      <dgm:t>
        <a:bodyPr/>
        <a:lstStyle/>
        <a:p>
          <a:endParaRPr lang="en-US"/>
        </a:p>
      </dgm:t>
    </dgm:pt>
    <dgm:pt modelId="{5400D28C-ABE2-4A24-ACFD-E110D46A2101}" type="pres">
      <dgm:prSet presAssocID="{C589F3DF-46C1-4A4B-9B69-870503B362F6}" presName="horzTwo" presStyleCnt="0"/>
      <dgm:spPr/>
      <dgm:t>
        <a:bodyPr/>
        <a:lstStyle/>
        <a:p>
          <a:endParaRPr lang="en-US"/>
        </a:p>
      </dgm:t>
    </dgm:pt>
    <dgm:pt modelId="{585439CF-1C77-46F3-983E-AD372E4FC7B1}" type="pres">
      <dgm:prSet presAssocID="{E46BBEF0-8AE2-4F3C-8C0A-BDBE2AF641E3}" presName="sibSpaceTwo" presStyleCnt="0"/>
      <dgm:spPr/>
      <dgm:t>
        <a:bodyPr/>
        <a:lstStyle/>
        <a:p>
          <a:endParaRPr lang="en-US"/>
        </a:p>
      </dgm:t>
    </dgm:pt>
    <dgm:pt modelId="{B034B8A6-D16F-44BD-9BCE-CBC035EF4EDE}" type="pres">
      <dgm:prSet presAssocID="{D320D903-1853-4C7F-A4CB-13CBC3CBFBC0}" presName="vertTwo" presStyleCnt="0"/>
      <dgm:spPr/>
      <dgm:t>
        <a:bodyPr/>
        <a:lstStyle/>
        <a:p>
          <a:endParaRPr lang="en-US"/>
        </a:p>
      </dgm:t>
    </dgm:pt>
    <dgm:pt modelId="{CDD8519D-0970-455C-9343-8B23705AE039}" type="pres">
      <dgm:prSet presAssocID="{D320D903-1853-4C7F-A4CB-13CBC3CBFBC0}" presName="txTwo" presStyleLbl="node2" presStyleIdx="3" presStyleCnt="8">
        <dgm:presLayoutVars>
          <dgm:chPref val="3"/>
        </dgm:presLayoutVars>
      </dgm:prSet>
      <dgm:spPr/>
      <dgm:t>
        <a:bodyPr/>
        <a:lstStyle/>
        <a:p>
          <a:endParaRPr lang="en-US"/>
        </a:p>
      </dgm:t>
    </dgm:pt>
    <dgm:pt modelId="{CC471C80-4236-42C3-8DF4-E0ED935D67DB}" type="pres">
      <dgm:prSet presAssocID="{D320D903-1853-4C7F-A4CB-13CBC3CBFBC0}" presName="horzTwo" presStyleCnt="0"/>
      <dgm:spPr/>
      <dgm:t>
        <a:bodyPr/>
        <a:lstStyle/>
        <a:p>
          <a:endParaRPr lang="en-US"/>
        </a:p>
      </dgm:t>
    </dgm:pt>
    <dgm:pt modelId="{CC8F14FC-D6FD-4631-9816-EDB67955489F}" type="pres">
      <dgm:prSet presAssocID="{CB22484B-C1C2-48C8-9146-08F5C33C4E23}" presName="sibSpaceTwo" presStyleCnt="0"/>
      <dgm:spPr/>
      <dgm:t>
        <a:bodyPr/>
        <a:lstStyle/>
        <a:p>
          <a:endParaRPr lang="en-US"/>
        </a:p>
      </dgm:t>
    </dgm:pt>
    <dgm:pt modelId="{E34CD71D-F15C-43FA-B3D7-6D27ECEDAC82}" type="pres">
      <dgm:prSet presAssocID="{6EC8315E-A845-47E1-9417-AB184BD2D6C4}" presName="vertTwo" presStyleCnt="0"/>
      <dgm:spPr/>
      <dgm:t>
        <a:bodyPr/>
        <a:lstStyle/>
        <a:p>
          <a:endParaRPr lang="en-US"/>
        </a:p>
      </dgm:t>
    </dgm:pt>
    <dgm:pt modelId="{513A4904-D65B-4F1E-892A-A6366656E487}" type="pres">
      <dgm:prSet presAssocID="{6EC8315E-A845-47E1-9417-AB184BD2D6C4}" presName="txTwo" presStyleLbl="node2" presStyleIdx="4" presStyleCnt="8">
        <dgm:presLayoutVars>
          <dgm:chPref val="3"/>
        </dgm:presLayoutVars>
      </dgm:prSet>
      <dgm:spPr/>
      <dgm:t>
        <a:bodyPr/>
        <a:lstStyle/>
        <a:p>
          <a:endParaRPr lang="en-US"/>
        </a:p>
      </dgm:t>
    </dgm:pt>
    <dgm:pt modelId="{FAB9D833-0004-4BF4-99B0-6F3B66F88583}" type="pres">
      <dgm:prSet presAssocID="{6EC8315E-A845-47E1-9417-AB184BD2D6C4}" presName="horzTwo" presStyleCnt="0"/>
      <dgm:spPr/>
      <dgm:t>
        <a:bodyPr/>
        <a:lstStyle/>
        <a:p>
          <a:endParaRPr lang="en-US"/>
        </a:p>
      </dgm:t>
    </dgm:pt>
    <dgm:pt modelId="{F7062207-F0BD-4863-B394-AE325D301036}" type="pres">
      <dgm:prSet presAssocID="{F459FE47-5561-48F7-96EF-4BDCA0BFB478}" presName="sibSpaceTwo" presStyleCnt="0"/>
      <dgm:spPr/>
      <dgm:t>
        <a:bodyPr/>
        <a:lstStyle/>
        <a:p>
          <a:endParaRPr lang="en-US"/>
        </a:p>
      </dgm:t>
    </dgm:pt>
    <dgm:pt modelId="{07D713D0-C8CD-4960-9D7F-9C57F9AAD5FF}" type="pres">
      <dgm:prSet presAssocID="{91DA5992-6133-441F-AE4C-4DA295189038}" presName="vertTwo" presStyleCnt="0"/>
      <dgm:spPr/>
      <dgm:t>
        <a:bodyPr/>
        <a:lstStyle/>
        <a:p>
          <a:endParaRPr lang="en-US"/>
        </a:p>
      </dgm:t>
    </dgm:pt>
    <dgm:pt modelId="{80305ACA-93FA-4DCA-A17D-AB7B625FF137}" type="pres">
      <dgm:prSet presAssocID="{91DA5992-6133-441F-AE4C-4DA295189038}" presName="txTwo" presStyleLbl="node2" presStyleIdx="5" presStyleCnt="8">
        <dgm:presLayoutVars>
          <dgm:chPref val="3"/>
        </dgm:presLayoutVars>
      </dgm:prSet>
      <dgm:spPr/>
      <dgm:t>
        <a:bodyPr/>
        <a:lstStyle/>
        <a:p>
          <a:endParaRPr lang="en-US"/>
        </a:p>
      </dgm:t>
    </dgm:pt>
    <dgm:pt modelId="{A3E5A526-D0BD-4B81-BC50-AF9BF5659CBB}" type="pres">
      <dgm:prSet presAssocID="{91DA5992-6133-441F-AE4C-4DA295189038}" presName="horzTwo" presStyleCnt="0"/>
      <dgm:spPr/>
      <dgm:t>
        <a:bodyPr/>
        <a:lstStyle/>
        <a:p>
          <a:endParaRPr lang="en-US"/>
        </a:p>
      </dgm:t>
    </dgm:pt>
    <dgm:pt modelId="{A0E83FAF-B567-4F64-99CF-E64C4226C592}" type="pres">
      <dgm:prSet presAssocID="{1EBF29FD-4D81-48F0-BACA-D7DF286B44C1}" presName="sibSpaceTwo" presStyleCnt="0"/>
      <dgm:spPr/>
      <dgm:t>
        <a:bodyPr/>
        <a:lstStyle/>
        <a:p>
          <a:endParaRPr lang="en-US"/>
        </a:p>
      </dgm:t>
    </dgm:pt>
    <dgm:pt modelId="{86B24309-84BA-4BC7-A6CE-7766136F1A42}" type="pres">
      <dgm:prSet presAssocID="{8CCB282B-3C4A-470F-A615-3478CC662CA1}" presName="vertTwo" presStyleCnt="0"/>
      <dgm:spPr/>
      <dgm:t>
        <a:bodyPr/>
        <a:lstStyle/>
        <a:p>
          <a:endParaRPr lang="en-US"/>
        </a:p>
      </dgm:t>
    </dgm:pt>
    <dgm:pt modelId="{603E8A99-A0DF-49DB-8EB6-7354BFF81ECE}" type="pres">
      <dgm:prSet presAssocID="{8CCB282B-3C4A-470F-A615-3478CC662CA1}" presName="txTwo" presStyleLbl="node2" presStyleIdx="6" presStyleCnt="8">
        <dgm:presLayoutVars>
          <dgm:chPref val="3"/>
        </dgm:presLayoutVars>
      </dgm:prSet>
      <dgm:spPr/>
      <dgm:t>
        <a:bodyPr/>
        <a:lstStyle/>
        <a:p>
          <a:endParaRPr lang="en-US"/>
        </a:p>
      </dgm:t>
    </dgm:pt>
    <dgm:pt modelId="{DEDFD357-5495-4647-B35D-F7256BD08F9D}" type="pres">
      <dgm:prSet presAssocID="{8CCB282B-3C4A-470F-A615-3478CC662CA1}" presName="horzTwo" presStyleCnt="0"/>
      <dgm:spPr/>
      <dgm:t>
        <a:bodyPr/>
        <a:lstStyle/>
        <a:p>
          <a:endParaRPr lang="en-US"/>
        </a:p>
      </dgm:t>
    </dgm:pt>
    <dgm:pt modelId="{D4E9C341-AC8A-4945-9787-36B20C179DBE}" type="pres">
      <dgm:prSet presAssocID="{F6FBDAA4-C1E8-4751-B268-34050508BF92}" presName="sibSpaceTwo" presStyleCnt="0"/>
      <dgm:spPr/>
      <dgm:t>
        <a:bodyPr/>
        <a:lstStyle/>
        <a:p>
          <a:endParaRPr lang="en-US"/>
        </a:p>
      </dgm:t>
    </dgm:pt>
    <dgm:pt modelId="{BC139FBA-09DB-4287-A946-43AC2FD5CBAC}" type="pres">
      <dgm:prSet presAssocID="{A81F017C-DB05-481D-8EA3-B6FAF333A549}" presName="vertTwo" presStyleCnt="0"/>
      <dgm:spPr/>
      <dgm:t>
        <a:bodyPr/>
        <a:lstStyle/>
        <a:p>
          <a:endParaRPr lang="en-US"/>
        </a:p>
      </dgm:t>
    </dgm:pt>
    <dgm:pt modelId="{E230FB3E-4747-4E47-B994-757AC589D0AB}" type="pres">
      <dgm:prSet presAssocID="{A81F017C-DB05-481D-8EA3-B6FAF333A549}" presName="txTwo" presStyleLbl="node2" presStyleIdx="7" presStyleCnt="8">
        <dgm:presLayoutVars>
          <dgm:chPref val="3"/>
        </dgm:presLayoutVars>
      </dgm:prSet>
      <dgm:spPr/>
      <dgm:t>
        <a:bodyPr/>
        <a:lstStyle/>
        <a:p>
          <a:endParaRPr lang="en-US"/>
        </a:p>
      </dgm:t>
    </dgm:pt>
    <dgm:pt modelId="{1BD2C6DC-4C00-420A-8F82-A4627B75EBE6}" type="pres">
      <dgm:prSet presAssocID="{A81F017C-DB05-481D-8EA3-B6FAF333A549}" presName="horzTwo" presStyleCnt="0"/>
      <dgm:spPr/>
      <dgm:t>
        <a:bodyPr/>
        <a:lstStyle/>
        <a:p>
          <a:endParaRPr lang="en-US"/>
        </a:p>
      </dgm:t>
    </dgm:pt>
  </dgm:ptLst>
  <dgm:cxnLst>
    <dgm:cxn modelId="{0DD0C600-1A71-4B52-A0C0-5D101E36DBD8}" srcId="{AC6C5CB3-CE1A-43B6-87F3-6ABC746A92A7}" destId="{6EC8315E-A845-47E1-9417-AB184BD2D6C4}" srcOrd="4" destOrd="0" parTransId="{44CF17EE-639E-4581-B079-5D8AD7F2D81E}" sibTransId="{F459FE47-5561-48F7-96EF-4BDCA0BFB478}"/>
    <dgm:cxn modelId="{31066928-E7AF-44BF-9D3B-7C921FB00047}" srcId="{AC6C5CB3-CE1A-43B6-87F3-6ABC746A92A7}" destId="{D320D903-1853-4C7F-A4CB-13CBC3CBFBC0}" srcOrd="3" destOrd="0" parTransId="{AA1A987C-1DBB-4941-AD33-34F74560A1D0}" sibTransId="{CB22484B-C1C2-48C8-9146-08F5C33C4E23}"/>
    <dgm:cxn modelId="{A0A1B635-A16F-4125-9E71-81F4978DADCD}" srcId="{AC6C5CB3-CE1A-43B6-87F3-6ABC746A92A7}" destId="{91DA5992-6133-441F-AE4C-4DA295189038}" srcOrd="5" destOrd="0" parTransId="{608D3B7D-7D53-481D-8F9F-5C1856F8E5F3}" sibTransId="{1EBF29FD-4D81-48F0-BACA-D7DF286B44C1}"/>
    <dgm:cxn modelId="{63829F42-1C5C-401C-847E-8DE8CABE7C5C}" type="presOf" srcId="{6EC8315E-A845-47E1-9417-AB184BD2D6C4}" destId="{513A4904-D65B-4F1E-892A-A6366656E487}" srcOrd="0" destOrd="0" presId="urn:microsoft.com/office/officeart/2005/8/layout/hierarchy4"/>
    <dgm:cxn modelId="{EC4E42F0-444C-406F-9F7D-980C8950FD9A}" type="presOf" srcId="{F2B5BA34-F26E-4BED-881F-460761CD8A04}" destId="{966A9FCF-41AE-448B-B720-E2ECB055CBD9}" srcOrd="0" destOrd="0" presId="urn:microsoft.com/office/officeart/2005/8/layout/hierarchy4"/>
    <dgm:cxn modelId="{0CBA3934-DEA7-44B0-92CA-EDDB9D41DB3B}" srcId="{AC6C5CB3-CE1A-43B6-87F3-6ABC746A92A7}" destId="{C589F3DF-46C1-4A4B-9B69-870503B362F6}" srcOrd="2" destOrd="0" parTransId="{CE6FA7D4-7954-463C-849B-55CBBEFD553E}" sibTransId="{E46BBEF0-8AE2-4F3C-8C0A-BDBE2AF641E3}"/>
    <dgm:cxn modelId="{F2DE01C7-483A-4B1D-8BD7-88B6FD4AAA43}" srcId="{4829EAFB-4C6E-4EDA-8476-03026B0D6298}" destId="{AC6C5CB3-CE1A-43B6-87F3-6ABC746A92A7}" srcOrd="0" destOrd="0" parTransId="{B8D3F25D-72A9-4965-B11A-E117A0E72E81}" sibTransId="{3A3A8DE4-82F7-4E58-B847-1B44D4D65C90}"/>
    <dgm:cxn modelId="{191FC471-4A85-4527-B6E6-DE24E3B868D6}" srcId="{AC6C5CB3-CE1A-43B6-87F3-6ABC746A92A7}" destId="{A81F017C-DB05-481D-8EA3-B6FAF333A549}" srcOrd="7" destOrd="0" parTransId="{CADE091A-C764-4E1E-B443-AE2821351E68}" sibTransId="{80B2C589-EA2F-40DC-8D95-446901E76933}"/>
    <dgm:cxn modelId="{07718452-9B78-447D-A722-95D39F8EE48E}" srcId="{AC6C5CB3-CE1A-43B6-87F3-6ABC746A92A7}" destId="{8CCB282B-3C4A-470F-A615-3478CC662CA1}" srcOrd="6" destOrd="0" parTransId="{99536CED-28FD-4D31-A4E9-A52A4D860127}" sibTransId="{F6FBDAA4-C1E8-4751-B268-34050508BF92}"/>
    <dgm:cxn modelId="{7325E8DB-0704-465F-B90B-386A40356B93}" srcId="{AC6C5CB3-CE1A-43B6-87F3-6ABC746A92A7}" destId="{7D25D3D1-DE60-4D91-98CD-3095593C629E}" srcOrd="1" destOrd="0" parTransId="{28AF65F4-F4A9-40AF-9BA2-E83AECB62EAC}" sibTransId="{56C0825A-0C25-4EA3-9285-BD8B39784B39}"/>
    <dgm:cxn modelId="{ABF97120-BE1D-4D2F-9DC7-90A7E3CA4361}" type="presOf" srcId="{A81F017C-DB05-481D-8EA3-B6FAF333A549}" destId="{E230FB3E-4747-4E47-B994-757AC589D0AB}" srcOrd="0" destOrd="0" presId="urn:microsoft.com/office/officeart/2005/8/layout/hierarchy4"/>
    <dgm:cxn modelId="{7F16CFDF-B605-4A73-871B-60460599986F}" srcId="{AC6C5CB3-CE1A-43B6-87F3-6ABC746A92A7}" destId="{F2B5BA34-F26E-4BED-881F-460761CD8A04}" srcOrd="0" destOrd="0" parTransId="{14092C69-84A3-4939-A5B8-5040508EDF2C}" sibTransId="{0C1CAB53-51FF-49D4-BA1F-880AC22C8C07}"/>
    <dgm:cxn modelId="{44AED24F-BA10-4C8E-A16E-F323032ADD54}" type="presOf" srcId="{AC6C5CB3-CE1A-43B6-87F3-6ABC746A92A7}" destId="{42F1F1CF-5D1C-4980-BD7C-E75CCD488CDF}" srcOrd="0" destOrd="0" presId="urn:microsoft.com/office/officeart/2005/8/layout/hierarchy4"/>
    <dgm:cxn modelId="{007B9A58-70DF-4B7C-A15C-F95CA15C7A85}" type="presOf" srcId="{C589F3DF-46C1-4A4B-9B69-870503B362F6}" destId="{369F61C6-8EB1-418F-B79A-08475BF6D12C}" srcOrd="0" destOrd="0" presId="urn:microsoft.com/office/officeart/2005/8/layout/hierarchy4"/>
    <dgm:cxn modelId="{D474DEBD-EC08-4D22-B51E-84287B4AEC3C}" type="presOf" srcId="{8CCB282B-3C4A-470F-A615-3478CC662CA1}" destId="{603E8A99-A0DF-49DB-8EB6-7354BFF81ECE}" srcOrd="0" destOrd="0" presId="urn:microsoft.com/office/officeart/2005/8/layout/hierarchy4"/>
    <dgm:cxn modelId="{43A4BA79-8058-4FB2-9945-1493AB878B5B}" type="presOf" srcId="{4829EAFB-4C6E-4EDA-8476-03026B0D6298}" destId="{F8097A02-29CB-4CFD-9B83-B2755844797B}" srcOrd="0" destOrd="0" presId="urn:microsoft.com/office/officeart/2005/8/layout/hierarchy4"/>
    <dgm:cxn modelId="{AC947EDB-3C25-4AC0-8007-DDF686CE3F9B}" type="presOf" srcId="{D320D903-1853-4C7F-A4CB-13CBC3CBFBC0}" destId="{CDD8519D-0970-455C-9343-8B23705AE039}" srcOrd="0" destOrd="0" presId="urn:microsoft.com/office/officeart/2005/8/layout/hierarchy4"/>
    <dgm:cxn modelId="{6F6B1856-AEBA-4DEA-A970-E32A94D22115}" type="presOf" srcId="{7D25D3D1-DE60-4D91-98CD-3095593C629E}" destId="{121D2A33-1B22-4613-89C3-4AD88C3BA6E0}" srcOrd="0" destOrd="0" presId="urn:microsoft.com/office/officeart/2005/8/layout/hierarchy4"/>
    <dgm:cxn modelId="{1F4CED70-B335-41AA-82F5-8D409DE07653}" type="presOf" srcId="{91DA5992-6133-441F-AE4C-4DA295189038}" destId="{80305ACA-93FA-4DCA-A17D-AB7B625FF137}" srcOrd="0" destOrd="0" presId="urn:microsoft.com/office/officeart/2005/8/layout/hierarchy4"/>
    <dgm:cxn modelId="{98D6063D-0E31-4B3D-BC63-413A1EABEFC3}" type="presParOf" srcId="{F8097A02-29CB-4CFD-9B83-B2755844797B}" destId="{1379EFB7-7FED-4001-AB66-7A2518F8987D}" srcOrd="0" destOrd="0" presId="urn:microsoft.com/office/officeart/2005/8/layout/hierarchy4"/>
    <dgm:cxn modelId="{136E0671-C489-447C-82B1-06C21CA408F9}" type="presParOf" srcId="{1379EFB7-7FED-4001-AB66-7A2518F8987D}" destId="{42F1F1CF-5D1C-4980-BD7C-E75CCD488CDF}" srcOrd="0" destOrd="0" presId="urn:microsoft.com/office/officeart/2005/8/layout/hierarchy4"/>
    <dgm:cxn modelId="{623577C4-D552-48CE-984D-8F0CB35CB1A7}" type="presParOf" srcId="{1379EFB7-7FED-4001-AB66-7A2518F8987D}" destId="{FE9DD8AE-923B-44F5-960E-B99F8B32F3FD}" srcOrd="1" destOrd="0" presId="urn:microsoft.com/office/officeart/2005/8/layout/hierarchy4"/>
    <dgm:cxn modelId="{BB2DB2BA-F656-4679-964E-BAE1B26368AC}" type="presParOf" srcId="{1379EFB7-7FED-4001-AB66-7A2518F8987D}" destId="{B22BCF15-0F8A-43DB-9200-E9D2948CB259}" srcOrd="2" destOrd="0" presId="urn:microsoft.com/office/officeart/2005/8/layout/hierarchy4"/>
    <dgm:cxn modelId="{C4AB1BC9-1F91-469D-9B1B-15771D90BABA}" type="presParOf" srcId="{B22BCF15-0F8A-43DB-9200-E9D2948CB259}" destId="{482EA042-0F7E-46C5-940C-C4A8502DAA83}" srcOrd="0" destOrd="0" presId="urn:microsoft.com/office/officeart/2005/8/layout/hierarchy4"/>
    <dgm:cxn modelId="{AEE8BB5D-8F91-4077-8309-8B9EB6FE2AD9}" type="presParOf" srcId="{482EA042-0F7E-46C5-940C-C4A8502DAA83}" destId="{966A9FCF-41AE-448B-B720-E2ECB055CBD9}" srcOrd="0" destOrd="0" presId="urn:microsoft.com/office/officeart/2005/8/layout/hierarchy4"/>
    <dgm:cxn modelId="{DAAE2816-A6A6-403F-ABE9-0A99008FE9EB}" type="presParOf" srcId="{482EA042-0F7E-46C5-940C-C4A8502DAA83}" destId="{5B85ACBA-9920-4C03-9C91-982D3DE26D9B}" srcOrd="1" destOrd="0" presId="urn:microsoft.com/office/officeart/2005/8/layout/hierarchy4"/>
    <dgm:cxn modelId="{EB9FB360-B274-4122-A8D7-CD105E4B9229}" type="presParOf" srcId="{B22BCF15-0F8A-43DB-9200-E9D2948CB259}" destId="{C2D84A37-5DA8-40FD-A90A-A7EFA1DD6669}" srcOrd="1" destOrd="0" presId="urn:microsoft.com/office/officeart/2005/8/layout/hierarchy4"/>
    <dgm:cxn modelId="{070C8237-6F20-4D28-A1D4-AB6FB257D80B}" type="presParOf" srcId="{B22BCF15-0F8A-43DB-9200-E9D2948CB259}" destId="{C7507D21-8163-4E95-B2EB-973A27F41ABE}" srcOrd="2" destOrd="0" presId="urn:microsoft.com/office/officeart/2005/8/layout/hierarchy4"/>
    <dgm:cxn modelId="{36B6109D-55D0-46BD-9A1C-B45DFEE95FB6}" type="presParOf" srcId="{C7507D21-8163-4E95-B2EB-973A27F41ABE}" destId="{121D2A33-1B22-4613-89C3-4AD88C3BA6E0}" srcOrd="0" destOrd="0" presId="urn:microsoft.com/office/officeart/2005/8/layout/hierarchy4"/>
    <dgm:cxn modelId="{4DEC46FD-DCCA-441F-97E2-2D3650E41D52}" type="presParOf" srcId="{C7507D21-8163-4E95-B2EB-973A27F41ABE}" destId="{20FAD121-0677-4EC0-936A-BF22086DEDB7}" srcOrd="1" destOrd="0" presId="urn:microsoft.com/office/officeart/2005/8/layout/hierarchy4"/>
    <dgm:cxn modelId="{9331A639-0CC1-4518-9DE7-DF7E8D8A75C7}" type="presParOf" srcId="{B22BCF15-0F8A-43DB-9200-E9D2948CB259}" destId="{C284DA65-EE53-4DFC-A31D-9D915FEEBB5A}" srcOrd="3" destOrd="0" presId="urn:microsoft.com/office/officeart/2005/8/layout/hierarchy4"/>
    <dgm:cxn modelId="{04B9516A-5FDA-42C5-987F-640330204241}" type="presParOf" srcId="{B22BCF15-0F8A-43DB-9200-E9D2948CB259}" destId="{F68F4236-F1C5-4BD5-9CC0-38526FFFCDDE}" srcOrd="4" destOrd="0" presId="urn:microsoft.com/office/officeart/2005/8/layout/hierarchy4"/>
    <dgm:cxn modelId="{8D0A7073-5A4E-43CF-A99D-6D54D5B4506F}" type="presParOf" srcId="{F68F4236-F1C5-4BD5-9CC0-38526FFFCDDE}" destId="{369F61C6-8EB1-418F-B79A-08475BF6D12C}" srcOrd="0" destOrd="0" presId="urn:microsoft.com/office/officeart/2005/8/layout/hierarchy4"/>
    <dgm:cxn modelId="{0EF00B18-80E5-423F-B812-C288729B9584}" type="presParOf" srcId="{F68F4236-F1C5-4BD5-9CC0-38526FFFCDDE}" destId="{5400D28C-ABE2-4A24-ACFD-E110D46A2101}" srcOrd="1" destOrd="0" presId="urn:microsoft.com/office/officeart/2005/8/layout/hierarchy4"/>
    <dgm:cxn modelId="{52EF0689-23B8-4B1B-BF38-D00A5B265612}" type="presParOf" srcId="{B22BCF15-0F8A-43DB-9200-E9D2948CB259}" destId="{585439CF-1C77-46F3-983E-AD372E4FC7B1}" srcOrd="5" destOrd="0" presId="urn:microsoft.com/office/officeart/2005/8/layout/hierarchy4"/>
    <dgm:cxn modelId="{E3B9EDEB-FBB2-4C18-B465-717C923D7E69}" type="presParOf" srcId="{B22BCF15-0F8A-43DB-9200-E9D2948CB259}" destId="{B034B8A6-D16F-44BD-9BCE-CBC035EF4EDE}" srcOrd="6" destOrd="0" presId="urn:microsoft.com/office/officeart/2005/8/layout/hierarchy4"/>
    <dgm:cxn modelId="{8907AD1C-417B-4132-ACEE-961635B741FB}" type="presParOf" srcId="{B034B8A6-D16F-44BD-9BCE-CBC035EF4EDE}" destId="{CDD8519D-0970-455C-9343-8B23705AE039}" srcOrd="0" destOrd="0" presId="urn:microsoft.com/office/officeart/2005/8/layout/hierarchy4"/>
    <dgm:cxn modelId="{F167844A-09F0-411C-AF7F-F17959E94563}" type="presParOf" srcId="{B034B8A6-D16F-44BD-9BCE-CBC035EF4EDE}" destId="{CC471C80-4236-42C3-8DF4-E0ED935D67DB}" srcOrd="1" destOrd="0" presId="urn:microsoft.com/office/officeart/2005/8/layout/hierarchy4"/>
    <dgm:cxn modelId="{EE63EC89-6576-4493-991B-8B3348B7C3EF}" type="presParOf" srcId="{B22BCF15-0F8A-43DB-9200-E9D2948CB259}" destId="{CC8F14FC-D6FD-4631-9816-EDB67955489F}" srcOrd="7" destOrd="0" presId="urn:microsoft.com/office/officeart/2005/8/layout/hierarchy4"/>
    <dgm:cxn modelId="{976961AB-0584-4905-8151-A1BBD31D4DAC}" type="presParOf" srcId="{B22BCF15-0F8A-43DB-9200-E9D2948CB259}" destId="{E34CD71D-F15C-43FA-B3D7-6D27ECEDAC82}" srcOrd="8" destOrd="0" presId="urn:microsoft.com/office/officeart/2005/8/layout/hierarchy4"/>
    <dgm:cxn modelId="{44931448-19B4-46BF-AA66-2286A66A2A61}" type="presParOf" srcId="{E34CD71D-F15C-43FA-B3D7-6D27ECEDAC82}" destId="{513A4904-D65B-4F1E-892A-A6366656E487}" srcOrd="0" destOrd="0" presId="urn:microsoft.com/office/officeart/2005/8/layout/hierarchy4"/>
    <dgm:cxn modelId="{0FFFBB2F-3B9D-4490-BB02-F5736F2767AE}" type="presParOf" srcId="{E34CD71D-F15C-43FA-B3D7-6D27ECEDAC82}" destId="{FAB9D833-0004-4BF4-99B0-6F3B66F88583}" srcOrd="1" destOrd="0" presId="urn:microsoft.com/office/officeart/2005/8/layout/hierarchy4"/>
    <dgm:cxn modelId="{FAAA7CE6-FB8D-4982-B61A-2063E6E78090}" type="presParOf" srcId="{B22BCF15-0F8A-43DB-9200-E9D2948CB259}" destId="{F7062207-F0BD-4863-B394-AE325D301036}" srcOrd="9" destOrd="0" presId="urn:microsoft.com/office/officeart/2005/8/layout/hierarchy4"/>
    <dgm:cxn modelId="{8FD591C3-D3CA-44BF-8AF3-3C504358719A}" type="presParOf" srcId="{B22BCF15-0F8A-43DB-9200-E9D2948CB259}" destId="{07D713D0-C8CD-4960-9D7F-9C57F9AAD5FF}" srcOrd="10" destOrd="0" presId="urn:microsoft.com/office/officeart/2005/8/layout/hierarchy4"/>
    <dgm:cxn modelId="{0C6F8BFE-460F-4690-9F0F-BEB13E94B6E3}" type="presParOf" srcId="{07D713D0-C8CD-4960-9D7F-9C57F9AAD5FF}" destId="{80305ACA-93FA-4DCA-A17D-AB7B625FF137}" srcOrd="0" destOrd="0" presId="urn:microsoft.com/office/officeart/2005/8/layout/hierarchy4"/>
    <dgm:cxn modelId="{C3447FCA-C749-4F33-89AE-620A15092B37}" type="presParOf" srcId="{07D713D0-C8CD-4960-9D7F-9C57F9AAD5FF}" destId="{A3E5A526-D0BD-4B81-BC50-AF9BF5659CBB}" srcOrd="1" destOrd="0" presId="urn:microsoft.com/office/officeart/2005/8/layout/hierarchy4"/>
    <dgm:cxn modelId="{ADBA411B-DB72-4088-9ACF-6A02BFC4CAB1}" type="presParOf" srcId="{B22BCF15-0F8A-43DB-9200-E9D2948CB259}" destId="{A0E83FAF-B567-4F64-99CF-E64C4226C592}" srcOrd="11" destOrd="0" presId="urn:microsoft.com/office/officeart/2005/8/layout/hierarchy4"/>
    <dgm:cxn modelId="{5E8F69CF-6ED0-4B61-82FE-08FDFA41E2C3}" type="presParOf" srcId="{B22BCF15-0F8A-43DB-9200-E9D2948CB259}" destId="{86B24309-84BA-4BC7-A6CE-7766136F1A42}" srcOrd="12" destOrd="0" presId="urn:microsoft.com/office/officeart/2005/8/layout/hierarchy4"/>
    <dgm:cxn modelId="{2F06582E-95A4-424E-B449-97B49F8BC4FB}" type="presParOf" srcId="{86B24309-84BA-4BC7-A6CE-7766136F1A42}" destId="{603E8A99-A0DF-49DB-8EB6-7354BFF81ECE}" srcOrd="0" destOrd="0" presId="urn:microsoft.com/office/officeart/2005/8/layout/hierarchy4"/>
    <dgm:cxn modelId="{664C9058-EF14-4199-A301-2C6DC4909CDB}" type="presParOf" srcId="{86B24309-84BA-4BC7-A6CE-7766136F1A42}" destId="{DEDFD357-5495-4647-B35D-F7256BD08F9D}" srcOrd="1" destOrd="0" presId="urn:microsoft.com/office/officeart/2005/8/layout/hierarchy4"/>
    <dgm:cxn modelId="{3AB61948-D319-4811-8705-B37E505AF030}" type="presParOf" srcId="{B22BCF15-0F8A-43DB-9200-E9D2948CB259}" destId="{D4E9C341-AC8A-4945-9787-36B20C179DBE}" srcOrd="13" destOrd="0" presId="urn:microsoft.com/office/officeart/2005/8/layout/hierarchy4"/>
    <dgm:cxn modelId="{8C8D2AC0-4976-4E07-8E0A-7CCD3E1DDF7E}" type="presParOf" srcId="{B22BCF15-0F8A-43DB-9200-E9D2948CB259}" destId="{BC139FBA-09DB-4287-A946-43AC2FD5CBAC}" srcOrd="14" destOrd="0" presId="urn:microsoft.com/office/officeart/2005/8/layout/hierarchy4"/>
    <dgm:cxn modelId="{885AB7B7-A1A9-4240-A48A-1AB1FE1FC33B}" type="presParOf" srcId="{BC139FBA-09DB-4287-A946-43AC2FD5CBAC}" destId="{E230FB3E-4747-4E47-B994-757AC589D0AB}" srcOrd="0" destOrd="0" presId="urn:microsoft.com/office/officeart/2005/8/layout/hierarchy4"/>
    <dgm:cxn modelId="{A322B7DD-938B-4A33-85A2-455D2B35FBFB}" type="presParOf" srcId="{BC139FBA-09DB-4287-A946-43AC2FD5CBAC}" destId="{1BD2C6DC-4C00-420A-8F82-A4627B75EBE6}" srcOrd="1" destOrd="0" presId="urn:microsoft.com/office/officeart/2005/8/layout/hierarchy4"/>
  </dgm:cxnLst>
  <dgm:bg>
    <a:noFill/>
  </dgm:bg>
  <dgm:whole/>
</dgm:dataModel>
</file>

<file path=ppt/diagrams/data2.xml><?xml version="1.0" encoding="utf-8"?>
<dgm:dataModel xmlns:dgm="http://schemas.openxmlformats.org/drawingml/2006/diagram" xmlns:a="http://schemas.openxmlformats.org/drawingml/2006/main">
  <dgm:ptLst>
    <dgm:pt modelId="{4DF9FED3-711E-42F0-BC67-BD07256D9486}" type="doc">
      <dgm:prSet loTypeId="urn:microsoft.com/office/officeart/2005/8/layout/cycle5" loCatId="cycle" qsTypeId="urn:microsoft.com/office/officeart/2005/8/quickstyle/simple5" qsCatId="simple" csTypeId="urn:microsoft.com/office/officeart/2005/8/colors/colorful2" csCatId="colorful" phldr="1"/>
      <dgm:spPr/>
      <dgm:t>
        <a:bodyPr/>
        <a:lstStyle/>
        <a:p>
          <a:endParaRPr lang="en-US"/>
        </a:p>
      </dgm:t>
    </dgm:pt>
    <dgm:pt modelId="{AF6B2841-6097-41FB-8CC8-1F29A6EC9208}">
      <dgm:prSet phldrT="[Text]">
        <dgm:style>
          <a:lnRef idx="0">
            <a:schemeClr val="accent6"/>
          </a:lnRef>
          <a:fillRef idx="3">
            <a:schemeClr val="accent6"/>
          </a:fillRef>
          <a:effectRef idx="3">
            <a:schemeClr val="accent6"/>
          </a:effectRef>
          <a:fontRef idx="minor">
            <a:schemeClr val="lt1"/>
          </a:fontRef>
        </dgm:style>
      </dgm:prSet>
      <dgm:spPr/>
      <dgm:t>
        <a:bodyPr/>
        <a:lstStyle/>
        <a:p>
          <a:r>
            <a:rPr lang="en-US" dirty="0" smtClean="0"/>
            <a:t>Tick</a:t>
          </a:r>
          <a:endParaRPr lang="en-US" dirty="0"/>
        </a:p>
      </dgm:t>
    </dgm:pt>
    <dgm:pt modelId="{3B2AC5A8-F53A-437B-88C7-12FA32B7DBDC}" type="parTrans" cxnId="{2723DEAA-FDF3-4F98-8D71-13241555528C}">
      <dgm:prSet/>
      <dgm:spPr/>
      <dgm:t>
        <a:bodyPr/>
        <a:lstStyle/>
        <a:p>
          <a:endParaRPr lang="en-US"/>
        </a:p>
      </dgm:t>
    </dgm:pt>
    <dgm:pt modelId="{0C11FF4C-5969-43F3-8E3B-2D6C2B58368F}" type="sibTrans" cxnId="{2723DEAA-FDF3-4F98-8D71-13241555528C}">
      <dgm:prSet/>
      <dgm:spPr/>
      <dgm:t>
        <a:bodyPr/>
        <a:lstStyle/>
        <a:p>
          <a:endParaRPr lang="en-US"/>
        </a:p>
      </dgm:t>
    </dgm:pt>
    <dgm:pt modelId="{260D9150-7C9F-407D-B2AB-9F76E98CABEC}">
      <dgm:prSet phldrT="[Text]"/>
      <dgm:spPr/>
      <dgm:t>
        <a:bodyPr/>
        <a:lstStyle/>
        <a:p>
          <a:r>
            <a:rPr lang="en-US" dirty="0" smtClean="0"/>
            <a:t>Layout</a:t>
          </a:r>
          <a:endParaRPr lang="en-US" dirty="0"/>
        </a:p>
      </dgm:t>
    </dgm:pt>
    <dgm:pt modelId="{2B30D3A2-D1DC-41D7-A26B-304EC90F9FE4}" type="parTrans" cxnId="{AE21D419-1824-4A0A-BFD1-06FF12FA63A8}">
      <dgm:prSet/>
      <dgm:spPr/>
      <dgm:t>
        <a:bodyPr/>
        <a:lstStyle/>
        <a:p>
          <a:endParaRPr lang="en-US"/>
        </a:p>
      </dgm:t>
    </dgm:pt>
    <dgm:pt modelId="{03ED811F-F188-4D60-9DAF-784C0441AB9C}" type="sibTrans" cxnId="{AE21D419-1824-4A0A-BFD1-06FF12FA63A8}">
      <dgm:prSet/>
      <dgm:spPr/>
      <dgm:t>
        <a:bodyPr/>
        <a:lstStyle/>
        <a:p>
          <a:endParaRPr lang="en-US"/>
        </a:p>
      </dgm:t>
    </dgm:pt>
    <dgm:pt modelId="{6A3FF9CF-4645-4ECC-8C88-C8710FBF1079}">
      <dgm:prSet phldrT="[Text]"/>
      <dgm:spPr/>
      <dgm:t>
        <a:bodyPr/>
        <a:lstStyle/>
        <a:p>
          <a:r>
            <a:rPr lang="en-US" dirty="0" smtClean="0"/>
            <a:t>Queue up Rendering Changes</a:t>
          </a:r>
          <a:endParaRPr lang="en-US" dirty="0"/>
        </a:p>
      </dgm:t>
    </dgm:pt>
    <dgm:pt modelId="{C4215509-5AB5-4B99-818F-E567D336D9F2}" type="parTrans" cxnId="{11045791-C50F-4901-A98F-AFA7522AD2F1}">
      <dgm:prSet/>
      <dgm:spPr/>
      <dgm:t>
        <a:bodyPr/>
        <a:lstStyle/>
        <a:p>
          <a:endParaRPr lang="en-US"/>
        </a:p>
      </dgm:t>
    </dgm:pt>
    <dgm:pt modelId="{7ECD17D8-B2C5-4479-8B48-6830B6C6C739}" type="sibTrans" cxnId="{11045791-C50F-4901-A98F-AFA7522AD2F1}">
      <dgm:prSet/>
      <dgm:spPr/>
      <dgm:t>
        <a:bodyPr/>
        <a:lstStyle/>
        <a:p>
          <a:endParaRPr lang="en-US"/>
        </a:p>
      </dgm:t>
    </dgm:pt>
    <dgm:pt modelId="{E5BF9C37-0DD5-422F-A299-AB83671CA354}">
      <dgm:prSet phldrT="[Text]"/>
      <dgm:spPr/>
      <dgm:t>
        <a:bodyPr/>
        <a:lstStyle/>
        <a:p>
          <a:r>
            <a:rPr lang="en-US" dirty="0" err="1" smtClean="0"/>
            <a:t>Rasterize</a:t>
          </a:r>
          <a:r>
            <a:rPr lang="en-US" dirty="0" smtClean="0"/>
            <a:t> in back buffer</a:t>
          </a:r>
          <a:endParaRPr lang="en-US" dirty="0"/>
        </a:p>
      </dgm:t>
    </dgm:pt>
    <dgm:pt modelId="{EEEB2285-49FB-4FC9-86C1-7A40305A7C0D}" type="parTrans" cxnId="{62B31D72-7E42-469D-80E8-9C5C9BB5F963}">
      <dgm:prSet/>
      <dgm:spPr/>
      <dgm:t>
        <a:bodyPr/>
        <a:lstStyle/>
        <a:p>
          <a:endParaRPr lang="en-US"/>
        </a:p>
      </dgm:t>
    </dgm:pt>
    <dgm:pt modelId="{1BF74DFF-FDE5-4888-A00F-54E17969E413}" type="sibTrans" cxnId="{62B31D72-7E42-469D-80E8-9C5C9BB5F963}">
      <dgm:prSet/>
      <dgm:spPr/>
      <dgm:t>
        <a:bodyPr/>
        <a:lstStyle/>
        <a:p>
          <a:endParaRPr lang="en-US"/>
        </a:p>
      </dgm:t>
    </dgm:pt>
    <dgm:pt modelId="{0934FDA4-C2BB-4BB9-8EB3-898A9AEF2C81}">
      <dgm:prSet phldrT="[Text]"/>
      <dgm:spPr/>
      <dgm:t>
        <a:bodyPr/>
        <a:lstStyle/>
        <a:p>
          <a:r>
            <a:rPr lang="en-US" dirty="0" smtClean="0"/>
            <a:t>Ask browser to show frame</a:t>
          </a:r>
          <a:endParaRPr lang="en-US" dirty="0"/>
        </a:p>
      </dgm:t>
    </dgm:pt>
    <dgm:pt modelId="{1E6AD273-CE1A-4BE6-9CFC-4DDD416182B1}" type="parTrans" cxnId="{528E8501-5FCF-42AE-920C-04E4F4A14479}">
      <dgm:prSet/>
      <dgm:spPr/>
      <dgm:t>
        <a:bodyPr/>
        <a:lstStyle/>
        <a:p>
          <a:endParaRPr lang="en-US"/>
        </a:p>
      </dgm:t>
    </dgm:pt>
    <dgm:pt modelId="{8558DB74-B5EE-4D82-8999-E298ED32B2B3}" type="sibTrans" cxnId="{528E8501-5FCF-42AE-920C-04E4F4A14479}">
      <dgm:prSet/>
      <dgm:spPr/>
      <dgm:t>
        <a:bodyPr/>
        <a:lstStyle/>
        <a:p>
          <a:endParaRPr lang="en-US"/>
        </a:p>
      </dgm:t>
    </dgm:pt>
    <dgm:pt modelId="{A963D97C-912C-45FC-8191-1FA39DEB6B06}">
      <dgm:prSet phldrT="[Text]"/>
      <dgm:spPr>
        <a:ln w="76200" cmpd="thickThin">
          <a:solidFill>
            <a:schemeClr val="accent2"/>
          </a:solidFill>
          <a:prstDash val="sysDash"/>
        </a:ln>
      </dgm:spPr>
      <dgm:t>
        <a:bodyPr/>
        <a:lstStyle/>
        <a:p>
          <a:r>
            <a:rPr lang="en-US" dirty="0" smtClean="0"/>
            <a:t>Any Property Changes?</a:t>
          </a:r>
          <a:endParaRPr lang="en-US" dirty="0"/>
        </a:p>
      </dgm:t>
    </dgm:pt>
    <dgm:pt modelId="{147CA444-C10F-46A8-A54F-1DEE5B40DC3A}" type="parTrans" cxnId="{86127788-D725-4927-9E5A-3F7C252D41D6}">
      <dgm:prSet/>
      <dgm:spPr/>
      <dgm:t>
        <a:bodyPr/>
        <a:lstStyle/>
        <a:p>
          <a:endParaRPr lang="en-US"/>
        </a:p>
      </dgm:t>
    </dgm:pt>
    <dgm:pt modelId="{E6D2A3B4-ED21-437E-BA38-0B7C53484B32}" type="sibTrans" cxnId="{86127788-D725-4927-9E5A-3F7C252D41D6}">
      <dgm:prSet/>
      <dgm:spPr/>
      <dgm:t>
        <a:bodyPr/>
        <a:lstStyle/>
        <a:p>
          <a:endParaRPr lang="en-US"/>
        </a:p>
      </dgm:t>
    </dgm:pt>
    <dgm:pt modelId="{E8FDEB00-B2C9-4C65-9413-1E5DB5A46367}" type="pres">
      <dgm:prSet presAssocID="{4DF9FED3-711E-42F0-BC67-BD07256D9486}" presName="cycle" presStyleCnt="0">
        <dgm:presLayoutVars>
          <dgm:dir/>
          <dgm:resizeHandles val="exact"/>
        </dgm:presLayoutVars>
      </dgm:prSet>
      <dgm:spPr/>
      <dgm:t>
        <a:bodyPr/>
        <a:lstStyle/>
        <a:p>
          <a:endParaRPr lang="en-US"/>
        </a:p>
      </dgm:t>
    </dgm:pt>
    <dgm:pt modelId="{881A504A-EE15-4192-9211-FE2D99F0DECE}" type="pres">
      <dgm:prSet presAssocID="{AF6B2841-6097-41FB-8CC8-1F29A6EC9208}" presName="node" presStyleLbl="node1" presStyleIdx="0" presStyleCnt="6">
        <dgm:presLayoutVars>
          <dgm:bulletEnabled val="1"/>
        </dgm:presLayoutVars>
      </dgm:prSet>
      <dgm:spPr/>
      <dgm:t>
        <a:bodyPr/>
        <a:lstStyle/>
        <a:p>
          <a:endParaRPr lang="en-US"/>
        </a:p>
      </dgm:t>
    </dgm:pt>
    <dgm:pt modelId="{51D3D7FE-E1A5-47EC-8049-7CD1F9544813}" type="pres">
      <dgm:prSet presAssocID="{AF6B2841-6097-41FB-8CC8-1F29A6EC9208}" presName="spNode" presStyleCnt="0"/>
      <dgm:spPr/>
    </dgm:pt>
    <dgm:pt modelId="{192828EB-4A76-453D-A89B-F6A131B67CD1}" type="pres">
      <dgm:prSet presAssocID="{0C11FF4C-5969-43F3-8E3B-2D6C2B58368F}" presName="sibTrans" presStyleLbl="sibTrans1D1" presStyleIdx="0" presStyleCnt="6"/>
      <dgm:spPr/>
      <dgm:t>
        <a:bodyPr/>
        <a:lstStyle/>
        <a:p>
          <a:endParaRPr lang="en-US"/>
        </a:p>
      </dgm:t>
    </dgm:pt>
    <dgm:pt modelId="{2E4E07B3-921F-4F48-8AC9-2C1A20F3C77E}" type="pres">
      <dgm:prSet presAssocID="{A963D97C-912C-45FC-8191-1FA39DEB6B06}" presName="node" presStyleLbl="node1" presStyleIdx="1" presStyleCnt="6">
        <dgm:presLayoutVars>
          <dgm:bulletEnabled val="1"/>
        </dgm:presLayoutVars>
      </dgm:prSet>
      <dgm:spPr/>
      <dgm:t>
        <a:bodyPr/>
        <a:lstStyle/>
        <a:p>
          <a:endParaRPr lang="en-US"/>
        </a:p>
      </dgm:t>
    </dgm:pt>
    <dgm:pt modelId="{8D3A682A-EF14-4715-BF27-C12E8217131F}" type="pres">
      <dgm:prSet presAssocID="{A963D97C-912C-45FC-8191-1FA39DEB6B06}" presName="spNode" presStyleCnt="0"/>
      <dgm:spPr/>
    </dgm:pt>
    <dgm:pt modelId="{6D99807B-24FF-4EF3-9925-AC8A2762221F}" type="pres">
      <dgm:prSet presAssocID="{E6D2A3B4-ED21-437E-BA38-0B7C53484B32}" presName="sibTrans" presStyleLbl="sibTrans1D1" presStyleIdx="1" presStyleCnt="6"/>
      <dgm:spPr/>
      <dgm:t>
        <a:bodyPr/>
        <a:lstStyle/>
        <a:p>
          <a:endParaRPr lang="en-US"/>
        </a:p>
      </dgm:t>
    </dgm:pt>
    <dgm:pt modelId="{52A2307A-5250-4EB1-873F-ED6D36F85ED7}" type="pres">
      <dgm:prSet presAssocID="{260D9150-7C9F-407D-B2AB-9F76E98CABEC}" presName="node" presStyleLbl="node1" presStyleIdx="2" presStyleCnt="6">
        <dgm:presLayoutVars>
          <dgm:bulletEnabled val="1"/>
        </dgm:presLayoutVars>
      </dgm:prSet>
      <dgm:spPr/>
      <dgm:t>
        <a:bodyPr/>
        <a:lstStyle/>
        <a:p>
          <a:endParaRPr lang="en-US"/>
        </a:p>
      </dgm:t>
    </dgm:pt>
    <dgm:pt modelId="{9D12C039-8D7F-4110-88B4-DFCA9F0B09BF}" type="pres">
      <dgm:prSet presAssocID="{260D9150-7C9F-407D-B2AB-9F76E98CABEC}" presName="spNode" presStyleCnt="0"/>
      <dgm:spPr/>
    </dgm:pt>
    <dgm:pt modelId="{BA5959A3-CF95-4223-8190-1BAD02DF6B22}" type="pres">
      <dgm:prSet presAssocID="{03ED811F-F188-4D60-9DAF-784C0441AB9C}" presName="sibTrans" presStyleLbl="sibTrans1D1" presStyleIdx="2" presStyleCnt="6"/>
      <dgm:spPr/>
      <dgm:t>
        <a:bodyPr/>
        <a:lstStyle/>
        <a:p>
          <a:endParaRPr lang="en-US"/>
        </a:p>
      </dgm:t>
    </dgm:pt>
    <dgm:pt modelId="{9BC67149-6A7E-42C6-818F-5ABEB7EA3E47}" type="pres">
      <dgm:prSet presAssocID="{6A3FF9CF-4645-4ECC-8C88-C8710FBF1079}" presName="node" presStyleLbl="node1" presStyleIdx="3" presStyleCnt="6">
        <dgm:presLayoutVars>
          <dgm:bulletEnabled val="1"/>
        </dgm:presLayoutVars>
      </dgm:prSet>
      <dgm:spPr/>
      <dgm:t>
        <a:bodyPr/>
        <a:lstStyle/>
        <a:p>
          <a:endParaRPr lang="en-US"/>
        </a:p>
      </dgm:t>
    </dgm:pt>
    <dgm:pt modelId="{E9359785-E8DB-43FC-9ADE-CBD395C44B45}" type="pres">
      <dgm:prSet presAssocID="{6A3FF9CF-4645-4ECC-8C88-C8710FBF1079}" presName="spNode" presStyleCnt="0"/>
      <dgm:spPr/>
    </dgm:pt>
    <dgm:pt modelId="{F71921B1-5366-4D18-A767-BAE620638FF3}" type="pres">
      <dgm:prSet presAssocID="{7ECD17D8-B2C5-4479-8B48-6830B6C6C739}" presName="sibTrans" presStyleLbl="sibTrans1D1" presStyleIdx="3" presStyleCnt="6"/>
      <dgm:spPr/>
      <dgm:t>
        <a:bodyPr/>
        <a:lstStyle/>
        <a:p>
          <a:endParaRPr lang="en-US"/>
        </a:p>
      </dgm:t>
    </dgm:pt>
    <dgm:pt modelId="{203EDDA7-4284-4295-A161-2B6F1087F2A5}" type="pres">
      <dgm:prSet presAssocID="{E5BF9C37-0DD5-422F-A299-AB83671CA354}" presName="node" presStyleLbl="node1" presStyleIdx="4" presStyleCnt="6">
        <dgm:presLayoutVars>
          <dgm:bulletEnabled val="1"/>
        </dgm:presLayoutVars>
      </dgm:prSet>
      <dgm:spPr/>
      <dgm:t>
        <a:bodyPr/>
        <a:lstStyle/>
        <a:p>
          <a:endParaRPr lang="en-US"/>
        </a:p>
      </dgm:t>
    </dgm:pt>
    <dgm:pt modelId="{EEBB082D-BB66-4EFB-8E76-AA56715288CC}" type="pres">
      <dgm:prSet presAssocID="{E5BF9C37-0DD5-422F-A299-AB83671CA354}" presName="spNode" presStyleCnt="0"/>
      <dgm:spPr/>
    </dgm:pt>
    <dgm:pt modelId="{7CA06733-B3DF-46E0-B510-7A525D957A84}" type="pres">
      <dgm:prSet presAssocID="{1BF74DFF-FDE5-4888-A00F-54E17969E413}" presName="sibTrans" presStyleLbl="sibTrans1D1" presStyleIdx="4" presStyleCnt="6"/>
      <dgm:spPr/>
      <dgm:t>
        <a:bodyPr/>
        <a:lstStyle/>
        <a:p>
          <a:endParaRPr lang="en-US"/>
        </a:p>
      </dgm:t>
    </dgm:pt>
    <dgm:pt modelId="{79F82136-C5ED-4DF9-8193-AF0C72DBCD87}" type="pres">
      <dgm:prSet presAssocID="{0934FDA4-C2BB-4BB9-8EB3-898A9AEF2C81}" presName="node" presStyleLbl="node1" presStyleIdx="5" presStyleCnt="6">
        <dgm:presLayoutVars>
          <dgm:bulletEnabled val="1"/>
        </dgm:presLayoutVars>
      </dgm:prSet>
      <dgm:spPr/>
      <dgm:t>
        <a:bodyPr/>
        <a:lstStyle/>
        <a:p>
          <a:endParaRPr lang="en-US"/>
        </a:p>
      </dgm:t>
    </dgm:pt>
    <dgm:pt modelId="{A3A31B88-CF16-4584-B6B5-4362AB9050D4}" type="pres">
      <dgm:prSet presAssocID="{0934FDA4-C2BB-4BB9-8EB3-898A9AEF2C81}" presName="spNode" presStyleCnt="0"/>
      <dgm:spPr/>
    </dgm:pt>
    <dgm:pt modelId="{6BC34897-9EE6-4703-817D-52229013DFA1}" type="pres">
      <dgm:prSet presAssocID="{8558DB74-B5EE-4D82-8999-E298ED32B2B3}" presName="sibTrans" presStyleLbl="sibTrans1D1" presStyleIdx="5" presStyleCnt="6"/>
      <dgm:spPr/>
      <dgm:t>
        <a:bodyPr/>
        <a:lstStyle/>
        <a:p>
          <a:endParaRPr lang="en-US"/>
        </a:p>
      </dgm:t>
    </dgm:pt>
  </dgm:ptLst>
  <dgm:cxnLst>
    <dgm:cxn modelId="{60BE52D2-980F-4319-93CC-487359DB2505}" type="presOf" srcId="{0C11FF4C-5969-43F3-8E3B-2D6C2B58368F}" destId="{192828EB-4A76-453D-A89B-F6A131B67CD1}" srcOrd="0" destOrd="0" presId="urn:microsoft.com/office/officeart/2005/8/layout/cycle5"/>
    <dgm:cxn modelId="{982D107C-6F84-4831-9C56-5A5ADA743D1F}" type="presOf" srcId="{6A3FF9CF-4645-4ECC-8C88-C8710FBF1079}" destId="{9BC67149-6A7E-42C6-818F-5ABEB7EA3E47}" srcOrd="0" destOrd="0" presId="urn:microsoft.com/office/officeart/2005/8/layout/cycle5"/>
    <dgm:cxn modelId="{2288F0B8-1458-4462-82AF-3B708CC1396D}" type="presOf" srcId="{260D9150-7C9F-407D-B2AB-9F76E98CABEC}" destId="{52A2307A-5250-4EB1-873F-ED6D36F85ED7}" srcOrd="0" destOrd="0" presId="urn:microsoft.com/office/officeart/2005/8/layout/cycle5"/>
    <dgm:cxn modelId="{4F48C472-3809-4ED5-B375-D1E972735EA1}" type="presOf" srcId="{4DF9FED3-711E-42F0-BC67-BD07256D9486}" destId="{E8FDEB00-B2C9-4C65-9413-1E5DB5A46367}" srcOrd="0" destOrd="0" presId="urn:microsoft.com/office/officeart/2005/8/layout/cycle5"/>
    <dgm:cxn modelId="{E05AF4E6-04B5-409B-A46F-D81382B813AB}" type="presOf" srcId="{03ED811F-F188-4D60-9DAF-784C0441AB9C}" destId="{BA5959A3-CF95-4223-8190-1BAD02DF6B22}" srcOrd="0" destOrd="0" presId="urn:microsoft.com/office/officeart/2005/8/layout/cycle5"/>
    <dgm:cxn modelId="{2AC6D2BB-FAE8-4AE8-9BD7-48DD41E8319C}" type="presOf" srcId="{8558DB74-B5EE-4D82-8999-E298ED32B2B3}" destId="{6BC34897-9EE6-4703-817D-52229013DFA1}" srcOrd="0" destOrd="0" presId="urn:microsoft.com/office/officeart/2005/8/layout/cycle5"/>
    <dgm:cxn modelId="{11045791-C50F-4901-A98F-AFA7522AD2F1}" srcId="{4DF9FED3-711E-42F0-BC67-BD07256D9486}" destId="{6A3FF9CF-4645-4ECC-8C88-C8710FBF1079}" srcOrd="3" destOrd="0" parTransId="{C4215509-5AB5-4B99-818F-E567D336D9F2}" sibTransId="{7ECD17D8-B2C5-4479-8B48-6830B6C6C739}"/>
    <dgm:cxn modelId="{77E7D86B-8C04-487C-8516-F0CF63608526}" type="presOf" srcId="{AF6B2841-6097-41FB-8CC8-1F29A6EC9208}" destId="{881A504A-EE15-4192-9211-FE2D99F0DECE}" srcOrd="0" destOrd="0" presId="urn:microsoft.com/office/officeart/2005/8/layout/cycle5"/>
    <dgm:cxn modelId="{4C9B5804-041A-4D83-96DF-5A44C17A8F2D}" type="presOf" srcId="{E6D2A3B4-ED21-437E-BA38-0B7C53484B32}" destId="{6D99807B-24FF-4EF3-9925-AC8A2762221F}" srcOrd="0" destOrd="0" presId="urn:microsoft.com/office/officeart/2005/8/layout/cycle5"/>
    <dgm:cxn modelId="{4095C527-C41D-4B78-A5E0-71698ECC8111}" type="presOf" srcId="{A963D97C-912C-45FC-8191-1FA39DEB6B06}" destId="{2E4E07B3-921F-4F48-8AC9-2C1A20F3C77E}" srcOrd="0" destOrd="0" presId="urn:microsoft.com/office/officeart/2005/8/layout/cycle5"/>
    <dgm:cxn modelId="{86127788-D725-4927-9E5A-3F7C252D41D6}" srcId="{4DF9FED3-711E-42F0-BC67-BD07256D9486}" destId="{A963D97C-912C-45FC-8191-1FA39DEB6B06}" srcOrd="1" destOrd="0" parTransId="{147CA444-C10F-46A8-A54F-1DEE5B40DC3A}" sibTransId="{E6D2A3B4-ED21-437E-BA38-0B7C53484B32}"/>
    <dgm:cxn modelId="{62B31D72-7E42-469D-80E8-9C5C9BB5F963}" srcId="{4DF9FED3-711E-42F0-BC67-BD07256D9486}" destId="{E5BF9C37-0DD5-422F-A299-AB83671CA354}" srcOrd="4" destOrd="0" parTransId="{EEEB2285-49FB-4FC9-86C1-7A40305A7C0D}" sibTransId="{1BF74DFF-FDE5-4888-A00F-54E17969E413}"/>
    <dgm:cxn modelId="{AE21D419-1824-4A0A-BFD1-06FF12FA63A8}" srcId="{4DF9FED3-711E-42F0-BC67-BD07256D9486}" destId="{260D9150-7C9F-407D-B2AB-9F76E98CABEC}" srcOrd="2" destOrd="0" parTransId="{2B30D3A2-D1DC-41D7-A26B-304EC90F9FE4}" sibTransId="{03ED811F-F188-4D60-9DAF-784C0441AB9C}"/>
    <dgm:cxn modelId="{F8367CF8-2011-416F-9528-027DF603CFAE}" type="presOf" srcId="{1BF74DFF-FDE5-4888-A00F-54E17969E413}" destId="{7CA06733-B3DF-46E0-B510-7A525D957A84}" srcOrd="0" destOrd="0" presId="urn:microsoft.com/office/officeart/2005/8/layout/cycle5"/>
    <dgm:cxn modelId="{AF980B2C-2306-412C-85B5-7A64CA48E57E}" type="presOf" srcId="{0934FDA4-C2BB-4BB9-8EB3-898A9AEF2C81}" destId="{79F82136-C5ED-4DF9-8193-AF0C72DBCD87}" srcOrd="0" destOrd="0" presId="urn:microsoft.com/office/officeart/2005/8/layout/cycle5"/>
    <dgm:cxn modelId="{528E8501-5FCF-42AE-920C-04E4F4A14479}" srcId="{4DF9FED3-711E-42F0-BC67-BD07256D9486}" destId="{0934FDA4-C2BB-4BB9-8EB3-898A9AEF2C81}" srcOrd="5" destOrd="0" parTransId="{1E6AD273-CE1A-4BE6-9CFC-4DDD416182B1}" sibTransId="{8558DB74-B5EE-4D82-8999-E298ED32B2B3}"/>
    <dgm:cxn modelId="{2723DEAA-FDF3-4F98-8D71-13241555528C}" srcId="{4DF9FED3-711E-42F0-BC67-BD07256D9486}" destId="{AF6B2841-6097-41FB-8CC8-1F29A6EC9208}" srcOrd="0" destOrd="0" parTransId="{3B2AC5A8-F53A-437B-88C7-12FA32B7DBDC}" sibTransId="{0C11FF4C-5969-43F3-8E3B-2D6C2B58368F}"/>
    <dgm:cxn modelId="{2FC54399-AA73-4B34-BF8E-DD49782CEDEB}" type="presOf" srcId="{7ECD17D8-B2C5-4479-8B48-6830B6C6C739}" destId="{F71921B1-5366-4D18-A767-BAE620638FF3}" srcOrd="0" destOrd="0" presId="urn:microsoft.com/office/officeart/2005/8/layout/cycle5"/>
    <dgm:cxn modelId="{C01E3978-087C-49C0-AD32-CABA8C4594C2}" type="presOf" srcId="{E5BF9C37-0DD5-422F-A299-AB83671CA354}" destId="{203EDDA7-4284-4295-A161-2B6F1087F2A5}" srcOrd="0" destOrd="0" presId="urn:microsoft.com/office/officeart/2005/8/layout/cycle5"/>
    <dgm:cxn modelId="{29F1BD41-4BE6-45C6-AAF1-B0C724F41189}" type="presParOf" srcId="{E8FDEB00-B2C9-4C65-9413-1E5DB5A46367}" destId="{881A504A-EE15-4192-9211-FE2D99F0DECE}" srcOrd="0" destOrd="0" presId="urn:microsoft.com/office/officeart/2005/8/layout/cycle5"/>
    <dgm:cxn modelId="{65B56A5D-360A-41D7-9060-5513E07C2BA2}" type="presParOf" srcId="{E8FDEB00-B2C9-4C65-9413-1E5DB5A46367}" destId="{51D3D7FE-E1A5-47EC-8049-7CD1F9544813}" srcOrd="1" destOrd="0" presId="urn:microsoft.com/office/officeart/2005/8/layout/cycle5"/>
    <dgm:cxn modelId="{638AACF5-6247-4A02-8CE4-BDAB17CF9661}" type="presParOf" srcId="{E8FDEB00-B2C9-4C65-9413-1E5DB5A46367}" destId="{192828EB-4A76-453D-A89B-F6A131B67CD1}" srcOrd="2" destOrd="0" presId="urn:microsoft.com/office/officeart/2005/8/layout/cycle5"/>
    <dgm:cxn modelId="{126C632B-D779-44FE-9306-5A90C950FFE9}" type="presParOf" srcId="{E8FDEB00-B2C9-4C65-9413-1E5DB5A46367}" destId="{2E4E07B3-921F-4F48-8AC9-2C1A20F3C77E}" srcOrd="3" destOrd="0" presId="urn:microsoft.com/office/officeart/2005/8/layout/cycle5"/>
    <dgm:cxn modelId="{3A6C6D3D-27FA-448E-AD51-E517701601E5}" type="presParOf" srcId="{E8FDEB00-B2C9-4C65-9413-1E5DB5A46367}" destId="{8D3A682A-EF14-4715-BF27-C12E8217131F}" srcOrd="4" destOrd="0" presId="urn:microsoft.com/office/officeart/2005/8/layout/cycle5"/>
    <dgm:cxn modelId="{397965CB-7BEB-476E-96F5-6C31FE844D9A}" type="presParOf" srcId="{E8FDEB00-B2C9-4C65-9413-1E5DB5A46367}" destId="{6D99807B-24FF-4EF3-9925-AC8A2762221F}" srcOrd="5" destOrd="0" presId="urn:microsoft.com/office/officeart/2005/8/layout/cycle5"/>
    <dgm:cxn modelId="{0326673E-389C-4B38-BDD1-E36CF72AD8A7}" type="presParOf" srcId="{E8FDEB00-B2C9-4C65-9413-1E5DB5A46367}" destId="{52A2307A-5250-4EB1-873F-ED6D36F85ED7}" srcOrd="6" destOrd="0" presId="urn:microsoft.com/office/officeart/2005/8/layout/cycle5"/>
    <dgm:cxn modelId="{D8260059-BF70-4395-979C-211DF5A6BC2E}" type="presParOf" srcId="{E8FDEB00-B2C9-4C65-9413-1E5DB5A46367}" destId="{9D12C039-8D7F-4110-88B4-DFCA9F0B09BF}" srcOrd="7" destOrd="0" presId="urn:microsoft.com/office/officeart/2005/8/layout/cycle5"/>
    <dgm:cxn modelId="{D6B404E0-4FA0-4F3A-8E17-7641134193B8}" type="presParOf" srcId="{E8FDEB00-B2C9-4C65-9413-1E5DB5A46367}" destId="{BA5959A3-CF95-4223-8190-1BAD02DF6B22}" srcOrd="8" destOrd="0" presId="urn:microsoft.com/office/officeart/2005/8/layout/cycle5"/>
    <dgm:cxn modelId="{205A34B3-54D0-4D99-8FBB-5996A278BF9B}" type="presParOf" srcId="{E8FDEB00-B2C9-4C65-9413-1E5DB5A46367}" destId="{9BC67149-6A7E-42C6-818F-5ABEB7EA3E47}" srcOrd="9" destOrd="0" presId="urn:microsoft.com/office/officeart/2005/8/layout/cycle5"/>
    <dgm:cxn modelId="{658A2B37-17F6-45E6-9689-877FF9865535}" type="presParOf" srcId="{E8FDEB00-B2C9-4C65-9413-1E5DB5A46367}" destId="{E9359785-E8DB-43FC-9ADE-CBD395C44B45}" srcOrd="10" destOrd="0" presId="urn:microsoft.com/office/officeart/2005/8/layout/cycle5"/>
    <dgm:cxn modelId="{BB858D55-809E-4C90-A4A5-897D59BC808F}" type="presParOf" srcId="{E8FDEB00-B2C9-4C65-9413-1E5DB5A46367}" destId="{F71921B1-5366-4D18-A767-BAE620638FF3}" srcOrd="11" destOrd="0" presId="urn:microsoft.com/office/officeart/2005/8/layout/cycle5"/>
    <dgm:cxn modelId="{8C0B0D53-9C3C-498E-A72B-D8393EDDB72D}" type="presParOf" srcId="{E8FDEB00-B2C9-4C65-9413-1E5DB5A46367}" destId="{203EDDA7-4284-4295-A161-2B6F1087F2A5}" srcOrd="12" destOrd="0" presId="urn:microsoft.com/office/officeart/2005/8/layout/cycle5"/>
    <dgm:cxn modelId="{887F54F1-6D8B-44D3-B475-12998B3B0EDA}" type="presParOf" srcId="{E8FDEB00-B2C9-4C65-9413-1E5DB5A46367}" destId="{EEBB082D-BB66-4EFB-8E76-AA56715288CC}" srcOrd="13" destOrd="0" presId="urn:microsoft.com/office/officeart/2005/8/layout/cycle5"/>
    <dgm:cxn modelId="{324473CB-FDB5-4D0F-919B-051C4E27F785}" type="presParOf" srcId="{E8FDEB00-B2C9-4C65-9413-1E5DB5A46367}" destId="{7CA06733-B3DF-46E0-B510-7A525D957A84}" srcOrd="14" destOrd="0" presId="urn:microsoft.com/office/officeart/2005/8/layout/cycle5"/>
    <dgm:cxn modelId="{4BF8122A-A9D9-429D-9430-B14C70E21A88}" type="presParOf" srcId="{E8FDEB00-B2C9-4C65-9413-1E5DB5A46367}" destId="{79F82136-C5ED-4DF9-8193-AF0C72DBCD87}" srcOrd="15" destOrd="0" presId="urn:microsoft.com/office/officeart/2005/8/layout/cycle5"/>
    <dgm:cxn modelId="{D232CE73-5865-44C0-A510-DF6F7C28417E}" type="presParOf" srcId="{E8FDEB00-B2C9-4C65-9413-1E5DB5A46367}" destId="{A3A31B88-CF16-4584-B6B5-4362AB9050D4}" srcOrd="16" destOrd="0" presId="urn:microsoft.com/office/officeart/2005/8/layout/cycle5"/>
    <dgm:cxn modelId="{273E238E-2BAA-4239-AC92-ABDE3E166FC2}" type="presParOf" srcId="{E8FDEB00-B2C9-4C65-9413-1E5DB5A46367}" destId="{6BC34897-9EE6-4703-817D-52229013DFA1}" srcOrd="17" destOrd="0" presId="urn:microsoft.com/office/officeart/2005/8/layout/cycle5"/>
  </dgm:cxnLst>
  <dgm:bg/>
  <dgm:whole/>
</dgm:dataModel>
</file>

<file path=ppt/diagrams/data3.xml><?xml version="1.0" encoding="utf-8"?>
<dgm:dataModel xmlns:dgm="http://schemas.openxmlformats.org/drawingml/2006/diagram" xmlns:a="http://schemas.openxmlformats.org/drawingml/2006/main">
  <dgm:ptLst>
    <dgm:pt modelId="{4DF9FED3-711E-42F0-BC67-BD07256D9486}" type="doc">
      <dgm:prSet loTypeId="urn:microsoft.com/office/officeart/2005/8/layout/cycle5" loCatId="cycle" qsTypeId="urn:microsoft.com/office/officeart/2005/8/quickstyle/simple5" qsCatId="simple" csTypeId="urn:microsoft.com/office/officeart/2005/8/colors/colorful2" csCatId="colorful" phldr="1"/>
      <dgm:spPr/>
      <dgm:t>
        <a:bodyPr/>
        <a:lstStyle/>
        <a:p>
          <a:endParaRPr lang="en-US"/>
        </a:p>
      </dgm:t>
    </dgm:pt>
    <dgm:pt modelId="{AF6B2841-6097-41FB-8CC8-1F29A6EC9208}">
      <dgm:prSet phldrT="[Text]">
        <dgm:style>
          <a:lnRef idx="0">
            <a:schemeClr val="accent6"/>
          </a:lnRef>
          <a:fillRef idx="3">
            <a:schemeClr val="accent6"/>
          </a:fillRef>
          <a:effectRef idx="3">
            <a:schemeClr val="accent6"/>
          </a:effectRef>
          <a:fontRef idx="minor">
            <a:schemeClr val="lt1"/>
          </a:fontRef>
        </dgm:style>
      </dgm:prSet>
      <dgm:spPr/>
      <dgm:t>
        <a:bodyPr/>
        <a:lstStyle/>
        <a:p>
          <a:r>
            <a:rPr lang="en-US" dirty="0" smtClean="0"/>
            <a:t>Tick</a:t>
          </a:r>
          <a:endParaRPr lang="en-US" dirty="0"/>
        </a:p>
      </dgm:t>
    </dgm:pt>
    <dgm:pt modelId="{3B2AC5A8-F53A-437B-88C7-12FA32B7DBDC}" type="parTrans" cxnId="{2723DEAA-FDF3-4F98-8D71-13241555528C}">
      <dgm:prSet/>
      <dgm:spPr/>
      <dgm:t>
        <a:bodyPr/>
        <a:lstStyle/>
        <a:p>
          <a:endParaRPr lang="en-US"/>
        </a:p>
      </dgm:t>
    </dgm:pt>
    <dgm:pt modelId="{0C11FF4C-5969-43F3-8E3B-2D6C2B58368F}" type="sibTrans" cxnId="{2723DEAA-FDF3-4F98-8D71-13241555528C}">
      <dgm:prSet/>
      <dgm:spPr/>
      <dgm:t>
        <a:bodyPr/>
        <a:lstStyle/>
        <a:p>
          <a:endParaRPr lang="en-US"/>
        </a:p>
      </dgm:t>
    </dgm:pt>
    <dgm:pt modelId="{260D9150-7C9F-407D-B2AB-9F76E98CABEC}">
      <dgm:prSet phldrT="[Text]"/>
      <dgm:spPr>
        <a:ln w="76200">
          <a:solidFill>
            <a:schemeClr val="accent2"/>
          </a:solidFill>
        </a:ln>
      </dgm:spPr>
      <dgm:t>
        <a:bodyPr/>
        <a:lstStyle/>
        <a:p>
          <a:r>
            <a:rPr lang="en-US" dirty="0" smtClean="0"/>
            <a:t>Layout</a:t>
          </a:r>
          <a:endParaRPr lang="en-US" dirty="0"/>
        </a:p>
      </dgm:t>
    </dgm:pt>
    <dgm:pt modelId="{2B30D3A2-D1DC-41D7-A26B-304EC90F9FE4}" type="parTrans" cxnId="{AE21D419-1824-4A0A-BFD1-06FF12FA63A8}">
      <dgm:prSet/>
      <dgm:spPr/>
      <dgm:t>
        <a:bodyPr/>
        <a:lstStyle/>
        <a:p>
          <a:endParaRPr lang="en-US"/>
        </a:p>
      </dgm:t>
    </dgm:pt>
    <dgm:pt modelId="{03ED811F-F188-4D60-9DAF-784C0441AB9C}" type="sibTrans" cxnId="{AE21D419-1824-4A0A-BFD1-06FF12FA63A8}">
      <dgm:prSet/>
      <dgm:spPr/>
      <dgm:t>
        <a:bodyPr/>
        <a:lstStyle/>
        <a:p>
          <a:endParaRPr lang="en-US"/>
        </a:p>
      </dgm:t>
    </dgm:pt>
    <dgm:pt modelId="{6A3FF9CF-4645-4ECC-8C88-C8710FBF1079}">
      <dgm:prSet phldrT="[Text]"/>
      <dgm:spPr/>
      <dgm:t>
        <a:bodyPr/>
        <a:lstStyle/>
        <a:p>
          <a:r>
            <a:rPr lang="en-US" dirty="0" smtClean="0"/>
            <a:t>Queue up Rendering Changes</a:t>
          </a:r>
          <a:endParaRPr lang="en-US" dirty="0"/>
        </a:p>
      </dgm:t>
    </dgm:pt>
    <dgm:pt modelId="{C4215509-5AB5-4B99-818F-E567D336D9F2}" type="parTrans" cxnId="{11045791-C50F-4901-A98F-AFA7522AD2F1}">
      <dgm:prSet/>
      <dgm:spPr/>
      <dgm:t>
        <a:bodyPr/>
        <a:lstStyle/>
        <a:p>
          <a:endParaRPr lang="en-US"/>
        </a:p>
      </dgm:t>
    </dgm:pt>
    <dgm:pt modelId="{7ECD17D8-B2C5-4479-8B48-6830B6C6C739}" type="sibTrans" cxnId="{11045791-C50F-4901-A98F-AFA7522AD2F1}">
      <dgm:prSet/>
      <dgm:spPr/>
      <dgm:t>
        <a:bodyPr/>
        <a:lstStyle/>
        <a:p>
          <a:endParaRPr lang="en-US"/>
        </a:p>
      </dgm:t>
    </dgm:pt>
    <dgm:pt modelId="{E5BF9C37-0DD5-422F-A299-AB83671CA354}">
      <dgm:prSet phldrT="[Text]"/>
      <dgm:spPr/>
      <dgm:t>
        <a:bodyPr/>
        <a:lstStyle/>
        <a:p>
          <a:r>
            <a:rPr lang="en-US" dirty="0" err="1" smtClean="0"/>
            <a:t>Rasterize</a:t>
          </a:r>
          <a:r>
            <a:rPr lang="en-US" dirty="0" smtClean="0"/>
            <a:t> in back buffer</a:t>
          </a:r>
          <a:endParaRPr lang="en-US" dirty="0"/>
        </a:p>
      </dgm:t>
    </dgm:pt>
    <dgm:pt modelId="{EEEB2285-49FB-4FC9-86C1-7A40305A7C0D}" type="parTrans" cxnId="{62B31D72-7E42-469D-80E8-9C5C9BB5F963}">
      <dgm:prSet/>
      <dgm:spPr/>
      <dgm:t>
        <a:bodyPr/>
        <a:lstStyle/>
        <a:p>
          <a:endParaRPr lang="en-US"/>
        </a:p>
      </dgm:t>
    </dgm:pt>
    <dgm:pt modelId="{1BF74DFF-FDE5-4888-A00F-54E17969E413}" type="sibTrans" cxnId="{62B31D72-7E42-469D-80E8-9C5C9BB5F963}">
      <dgm:prSet/>
      <dgm:spPr/>
      <dgm:t>
        <a:bodyPr/>
        <a:lstStyle/>
        <a:p>
          <a:endParaRPr lang="en-US"/>
        </a:p>
      </dgm:t>
    </dgm:pt>
    <dgm:pt modelId="{0934FDA4-C2BB-4BB9-8EB3-898A9AEF2C81}">
      <dgm:prSet phldrT="[Text]"/>
      <dgm:spPr/>
      <dgm:t>
        <a:bodyPr/>
        <a:lstStyle/>
        <a:p>
          <a:r>
            <a:rPr lang="en-US" dirty="0" smtClean="0"/>
            <a:t>Ask browser to show frame</a:t>
          </a:r>
          <a:endParaRPr lang="en-US" dirty="0"/>
        </a:p>
      </dgm:t>
    </dgm:pt>
    <dgm:pt modelId="{1E6AD273-CE1A-4BE6-9CFC-4DDD416182B1}" type="parTrans" cxnId="{528E8501-5FCF-42AE-920C-04E4F4A14479}">
      <dgm:prSet/>
      <dgm:spPr/>
      <dgm:t>
        <a:bodyPr/>
        <a:lstStyle/>
        <a:p>
          <a:endParaRPr lang="en-US"/>
        </a:p>
      </dgm:t>
    </dgm:pt>
    <dgm:pt modelId="{8558DB74-B5EE-4D82-8999-E298ED32B2B3}" type="sibTrans" cxnId="{528E8501-5FCF-42AE-920C-04E4F4A14479}">
      <dgm:prSet/>
      <dgm:spPr/>
      <dgm:t>
        <a:bodyPr/>
        <a:lstStyle/>
        <a:p>
          <a:endParaRPr lang="en-US"/>
        </a:p>
      </dgm:t>
    </dgm:pt>
    <dgm:pt modelId="{A963D97C-912C-45FC-8191-1FA39DEB6B06}">
      <dgm:prSet phldrT="[Text]"/>
      <dgm:spPr>
        <a:ln w="76200" cmpd="thickThin">
          <a:noFill/>
          <a:prstDash val="sysDash"/>
        </a:ln>
      </dgm:spPr>
      <dgm:t>
        <a:bodyPr/>
        <a:lstStyle/>
        <a:p>
          <a:r>
            <a:rPr lang="en-US" dirty="0" smtClean="0"/>
            <a:t>Any Property Changes?</a:t>
          </a:r>
          <a:endParaRPr lang="en-US" dirty="0"/>
        </a:p>
      </dgm:t>
    </dgm:pt>
    <dgm:pt modelId="{147CA444-C10F-46A8-A54F-1DEE5B40DC3A}" type="parTrans" cxnId="{86127788-D725-4927-9E5A-3F7C252D41D6}">
      <dgm:prSet/>
      <dgm:spPr/>
      <dgm:t>
        <a:bodyPr/>
        <a:lstStyle/>
        <a:p>
          <a:endParaRPr lang="en-US"/>
        </a:p>
      </dgm:t>
    </dgm:pt>
    <dgm:pt modelId="{E6D2A3B4-ED21-437E-BA38-0B7C53484B32}" type="sibTrans" cxnId="{86127788-D725-4927-9E5A-3F7C252D41D6}">
      <dgm:prSet/>
      <dgm:spPr/>
      <dgm:t>
        <a:bodyPr/>
        <a:lstStyle/>
        <a:p>
          <a:endParaRPr lang="en-US"/>
        </a:p>
      </dgm:t>
    </dgm:pt>
    <dgm:pt modelId="{E8FDEB00-B2C9-4C65-9413-1E5DB5A46367}" type="pres">
      <dgm:prSet presAssocID="{4DF9FED3-711E-42F0-BC67-BD07256D9486}" presName="cycle" presStyleCnt="0">
        <dgm:presLayoutVars>
          <dgm:dir/>
          <dgm:resizeHandles val="exact"/>
        </dgm:presLayoutVars>
      </dgm:prSet>
      <dgm:spPr/>
      <dgm:t>
        <a:bodyPr/>
        <a:lstStyle/>
        <a:p>
          <a:endParaRPr lang="en-US"/>
        </a:p>
      </dgm:t>
    </dgm:pt>
    <dgm:pt modelId="{881A504A-EE15-4192-9211-FE2D99F0DECE}" type="pres">
      <dgm:prSet presAssocID="{AF6B2841-6097-41FB-8CC8-1F29A6EC9208}" presName="node" presStyleLbl="node1" presStyleIdx="0" presStyleCnt="6">
        <dgm:presLayoutVars>
          <dgm:bulletEnabled val="1"/>
        </dgm:presLayoutVars>
      </dgm:prSet>
      <dgm:spPr/>
      <dgm:t>
        <a:bodyPr/>
        <a:lstStyle/>
        <a:p>
          <a:endParaRPr lang="en-US"/>
        </a:p>
      </dgm:t>
    </dgm:pt>
    <dgm:pt modelId="{51D3D7FE-E1A5-47EC-8049-7CD1F9544813}" type="pres">
      <dgm:prSet presAssocID="{AF6B2841-6097-41FB-8CC8-1F29A6EC9208}" presName="spNode" presStyleCnt="0"/>
      <dgm:spPr/>
    </dgm:pt>
    <dgm:pt modelId="{192828EB-4A76-453D-A89B-F6A131B67CD1}" type="pres">
      <dgm:prSet presAssocID="{0C11FF4C-5969-43F3-8E3B-2D6C2B58368F}" presName="sibTrans" presStyleLbl="sibTrans1D1" presStyleIdx="0" presStyleCnt="6"/>
      <dgm:spPr/>
      <dgm:t>
        <a:bodyPr/>
        <a:lstStyle/>
        <a:p>
          <a:endParaRPr lang="en-US"/>
        </a:p>
      </dgm:t>
    </dgm:pt>
    <dgm:pt modelId="{2E4E07B3-921F-4F48-8AC9-2C1A20F3C77E}" type="pres">
      <dgm:prSet presAssocID="{A963D97C-912C-45FC-8191-1FA39DEB6B06}" presName="node" presStyleLbl="node1" presStyleIdx="1" presStyleCnt="6">
        <dgm:presLayoutVars>
          <dgm:bulletEnabled val="1"/>
        </dgm:presLayoutVars>
      </dgm:prSet>
      <dgm:spPr/>
      <dgm:t>
        <a:bodyPr/>
        <a:lstStyle/>
        <a:p>
          <a:endParaRPr lang="en-US"/>
        </a:p>
      </dgm:t>
    </dgm:pt>
    <dgm:pt modelId="{8D3A682A-EF14-4715-BF27-C12E8217131F}" type="pres">
      <dgm:prSet presAssocID="{A963D97C-912C-45FC-8191-1FA39DEB6B06}" presName="spNode" presStyleCnt="0"/>
      <dgm:spPr/>
    </dgm:pt>
    <dgm:pt modelId="{6D99807B-24FF-4EF3-9925-AC8A2762221F}" type="pres">
      <dgm:prSet presAssocID="{E6D2A3B4-ED21-437E-BA38-0B7C53484B32}" presName="sibTrans" presStyleLbl="sibTrans1D1" presStyleIdx="1" presStyleCnt="6"/>
      <dgm:spPr/>
      <dgm:t>
        <a:bodyPr/>
        <a:lstStyle/>
        <a:p>
          <a:endParaRPr lang="en-US"/>
        </a:p>
      </dgm:t>
    </dgm:pt>
    <dgm:pt modelId="{52A2307A-5250-4EB1-873F-ED6D36F85ED7}" type="pres">
      <dgm:prSet presAssocID="{260D9150-7C9F-407D-B2AB-9F76E98CABEC}" presName="node" presStyleLbl="node1" presStyleIdx="2" presStyleCnt="6">
        <dgm:presLayoutVars>
          <dgm:bulletEnabled val="1"/>
        </dgm:presLayoutVars>
      </dgm:prSet>
      <dgm:spPr/>
      <dgm:t>
        <a:bodyPr/>
        <a:lstStyle/>
        <a:p>
          <a:endParaRPr lang="en-US"/>
        </a:p>
      </dgm:t>
    </dgm:pt>
    <dgm:pt modelId="{9D12C039-8D7F-4110-88B4-DFCA9F0B09BF}" type="pres">
      <dgm:prSet presAssocID="{260D9150-7C9F-407D-B2AB-9F76E98CABEC}" presName="spNode" presStyleCnt="0"/>
      <dgm:spPr/>
    </dgm:pt>
    <dgm:pt modelId="{BA5959A3-CF95-4223-8190-1BAD02DF6B22}" type="pres">
      <dgm:prSet presAssocID="{03ED811F-F188-4D60-9DAF-784C0441AB9C}" presName="sibTrans" presStyleLbl="sibTrans1D1" presStyleIdx="2" presStyleCnt="6"/>
      <dgm:spPr/>
      <dgm:t>
        <a:bodyPr/>
        <a:lstStyle/>
        <a:p>
          <a:endParaRPr lang="en-US"/>
        </a:p>
      </dgm:t>
    </dgm:pt>
    <dgm:pt modelId="{9BC67149-6A7E-42C6-818F-5ABEB7EA3E47}" type="pres">
      <dgm:prSet presAssocID="{6A3FF9CF-4645-4ECC-8C88-C8710FBF1079}" presName="node" presStyleLbl="node1" presStyleIdx="3" presStyleCnt="6">
        <dgm:presLayoutVars>
          <dgm:bulletEnabled val="1"/>
        </dgm:presLayoutVars>
      </dgm:prSet>
      <dgm:spPr/>
      <dgm:t>
        <a:bodyPr/>
        <a:lstStyle/>
        <a:p>
          <a:endParaRPr lang="en-US"/>
        </a:p>
      </dgm:t>
    </dgm:pt>
    <dgm:pt modelId="{E9359785-E8DB-43FC-9ADE-CBD395C44B45}" type="pres">
      <dgm:prSet presAssocID="{6A3FF9CF-4645-4ECC-8C88-C8710FBF1079}" presName="spNode" presStyleCnt="0"/>
      <dgm:spPr/>
    </dgm:pt>
    <dgm:pt modelId="{F71921B1-5366-4D18-A767-BAE620638FF3}" type="pres">
      <dgm:prSet presAssocID="{7ECD17D8-B2C5-4479-8B48-6830B6C6C739}" presName="sibTrans" presStyleLbl="sibTrans1D1" presStyleIdx="3" presStyleCnt="6"/>
      <dgm:spPr/>
      <dgm:t>
        <a:bodyPr/>
        <a:lstStyle/>
        <a:p>
          <a:endParaRPr lang="en-US"/>
        </a:p>
      </dgm:t>
    </dgm:pt>
    <dgm:pt modelId="{203EDDA7-4284-4295-A161-2B6F1087F2A5}" type="pres">
      <dgm:prSet presAssocID="{E5BF9C37-0DD5-422F-A299-AB83671CA354}" presName="node" presStyleLbl="node1" presStyleIdx="4" presStyleCnt="6">
        <dgm:presLayoutVars>
          <dgm:bulletEnabled val="1"/>
        </dgm:presLayoutVars>
      </dgm:prSet>
      <dgm:spPr/>
      <dgm:t>
        <a:bodyPr/>
        <a:lstStyle/>
        <a:p>
          <a:endParaRPr lang="en-US"/>
        </a:p>
      </dgm:t>
    </dgm:pt>
    <dgm:pt modelId="{EEBB082D-BB66-4EFB-8E76-AA56715288CC}" type="pres">
      <dgm:prSet presAssocID="{E5BF9C37-0DD5-422F-A299-AB83671CA354}" presName="spNode" presStyleCnt="0"/>
      <dgm:spPr/>
    </dgm:pt>
    <dgm:pt modelId="{7CA06733-B3DF-46E0-B510-7A525D957A84}" type="pres">
      <dgm:prSet presAssocID="{1BF74DFF-FDE5-4888-A00F-54E17969E413}" presName="sibTrans" presStyleLbl="sibTrans1D1" presStyleIdx="4" presStyleCnt="6"/>
      <dgm:spPr/>
      <dgm:t>
        <a:bodyPr/>
        <a:lstStyle/>
        <a:p>
          <a:endParaRPr lang="en-US"/>
        </a:p>
      </dgm:t>
    </dgm:pt>
    <dgm:pt modelId="{79F82136-C5ED-4DF9-8193-AF0C72DBCD87}" type="pres">
      <dgm:prSet presAssocID="{0934FDA4-C2BB-4BB9-8EB3-898A9AEF2C81}" presName="node" presStyleLbl="node1" presStyleIdx="5" presStyleCnt="6">
        <dgm:presLayoutVars>
          <dgm:bulletEnabled val="1"/>
        </dgm:presLayoutVars>
      </dgm:prSet>
      <dgm:spPr/>
      <dgm:t>
        <a:bodyPr/>
        <a:lstStyle/>
        <a:p>
          <a:endParaRPr lang="en-US"/>
        </a:p>
      </dgm:t>
    </dgm:pt>
    <dgm:pt modelId="{A3A31B88-CF16-4584-B6B5-4362AB9050D4}" type="pres">
      <dgm:prSet presAssocID="{0934FDA4-C2BB-4BB9-8EB3-898A9AEF2C81}" presName="spNode" presStyleCnt="0"/>
      <dgm:spPr/>
    </dgm:pt>
    <dgm:pt modelId="{6BC34897-9EE6-4703-817D-52229013DFA1}" type="pres">
      <dgm:prSet presAssocID="{8558DB74-B5EE-4D82-8999-E298ED32B2B3}" presName="sibTrans" presStyleLbl="sibTrans1D1" presStyleIdx="5" presStyleCnt="6"/>
      <dgm:spPr/>
      <dgm:t>
        <a:bodyPr/>
        <a:lstStyle/>
        <a:p>
          <a:endParaRPr lang="en-US"/>
        </a:p>
      </dgm:t>
    </dgm:pt>
  </dgm:ptLst>
  <dgm:cxnLst>
    <dgm:cxn modelId="{B69DBD2A-F192-4EE6-928C-219879B18BCF}" type="presOf" srcId="{E5BF9C37-0DD5-422F-A299-AB83671CA354}" destId="{203EDDA7-4284-4295-A161-2B6F1087F2A5}" srcOrd="0" destOrd="0" presId="urn:microsoft.com/office/officeart/2005/8/layout/cycle5"/>
    <dgm:cxn modelId="{340666B1-3F64-4901-AFCD-67DDDCC1FD20}" type="presOf" srcId="{260D9150-7C9F-407D-B2AB-9F76E98CABEC}" destId="{52A2307A-5250-4EB1-873F-ED6D36F85ED7}" srcOrd="0" destOrd="0" presId="urn:microsoft.com/office/officeart/2005/8/layout/cycle5"/>
    <dgm:cxn modelId="{11045791-C50F-4901-A98F-AFA7522AD2F1}" srcId="{4DF9FED3-711E-42F0-BC67-BD07256D9486}" destId="{6A3FF9CF-4645-4ECC-8C88-C8710FBF1079}" srcOrd="3" destOrd="0" parTransId="{C4215509-5AB5-4B99-818F-E567D336D9F2}" sibTransId="{7ECD17D8-B2C5-4479-8B48-6830B6C6C739}"/>
    <dgm:cxn modelId="{AB1E9312-0A8F-4AB3-887D-018926AF04E4}" type="presOf" srcId="{7ECD17D8-B2C5-4479-8B48-6830B6C6C739}" destId="{F71921B1-5366-4D18-A767-BAE620638FF3}" srcOrd="0" destOrd="0" presId="urn:microsoft.com/office/officeart/2005/8/layout/cycle5"/>
    <dgm:cxn modelId="{4C0D433E-109F-47FC-93ED-8BB24A26B721}" type="presOf" srcId="{0934FDA4-C2BB-4BB9-8EB3-898A9AEF2C81}" destId="{79F82136-C5ED-4DF9-8193-AF0C72DBCD87}" srcOrd="0" destOrd="0" presId="urn:microsoft.com/office/officeart/2005/8/layout/cycle5"/>
    <dgm:cxn modelId="{558B2E74-3064-4AB1-A2EA-F885718727F9}" type="presOf" srcId="{A963D97C-912C-45FC-8191-1FA39DEB6B06}" destId="{2E4E07B3-921F-4F48-8AC9-2C1A20F3C77E}" srcOrd="0" destOrd="0" presId="urn:microsoft.com/office/officeart/2005/8/layout/cycle5"/>
    <dgm:cxn modelId="{5F065B8A-894E-4CA2-9A46-9FC54B668730}" type="presOf" srcId="{E6D2A3B4-ED21-437E-BA38-0B7C53484B32}" destId="{6D99807B-24FF-4EF3-9925-AC8A2762221F}" srcOrd="0" destOrd="0" presId="urn:microsoft.com/office/officeart/2005/8/layout/cycle5"/>
    <dgm:cxn modelId="{86127788-D725-4927-9E5A-3F7C252D41D6}" srcId="{4DF9FED3-711E-42F0-BC67-BD07256D9486}" destId="{A963D97C-912C-45FC-8191-1FA39DEB6B06}" srcOrd="1" destOrd="0" parTransId="{147CA444-C10F-46A8-A54F-1DEE5B40DC3A}" sibTransId="{E6D2A3B4-ED21-437E-BA38-0B7C53484B32}"/>
    <dgm:cxn modelId="{F9811F08-C7A1-4B87-BDA3-277C14DDEA39}" type="presOf" srcId="{1BF74DFF-FDE5-4888-A00F-54E17969E413}" destId="{7CA06733-B3DF-46E0-B510-7A525D957A84}" srcOrd="0" destOrd="0" presId="urn:microsoft.com/office/officeart/2005/8/layout/cycle5"/>
    <dgm:cxn modelId="{FBDD4669-E62C-40BD-B5F2-230509BA4C32}" type="presOf" srcId="{03ED811F-F188-4D60-9DAF-784C0441AB9C}" destId="{BA5959A3-CF95-4223-8190-1BAD02DF6B22}" srcOrd="0" destOrd="0" presId="urn:microsoft.com/office/officeart/2005/8/layout/cycle5"/>
    <dgm:cxn modelId="{C980261F-B2FC-42F9-A4CF-B989A44FC4BB}" type="presOf" srcId="{0C11FF4C-5969-43F3-8E3B-2D6C2B58368F}" destId="{192828EB-4A76-453D-A89B-F6A131B67CD1}" srcOrd="0" destOrd="0" presId="urn:microsoft.com/office/officeart/2005/8/layout/cycle5"/>
    <dgm:cxn modelId="{D026D122-66A6-4565-88BA-8D83FBF83CE8}" type="presOf" srcId="{AF6B2841-6097-41FB-8CC8-1F29A6EC9208}" destId="{881A504A-EE15-4192-9211-FE2D99F0DECE}" srcOrd="0" destOrd="0" presId="urn:microsoft.com/office/officeart/2005/8/layout/cycle5"/>
    <dgm:cxn modelId="{62B31D72-7E42-469D-80E8-9C5C9BB5F963}" srcId="{4DF9FED3-711E-42F0-BC67-BD07256D9486}" destId="{E5BF9C37-0DD5-422F-A299-AB83671CA354}" srcOrd="4" destOrd="0" parTransId="{EEEB2285-49FB-4FC9-86C1-7A40305A7C0D}" sibTransId="{1BF74DFF-FDE5-4888-A00F-54E17969E413}"/>
    <dgm:cxn modelId="{AE21D419-1824-4A0A-BFD1-06FF12FA63A8}" srcId="{4DF9FED3-711E-42F0-BC67-BD07256D9486}" destId="{260D9150-7C9F-407D-B2AB-9F76E98CABEC}" srcOrd="2" destOrd="0" parTransId="{2B30D3A2-D1DC-41D7-A26B-304EC90F9FE4}" sibTransId="{03ED811F-F188-4D60-9DAF-784C0441AB9C}"/>
    <dgm:cxn modelId="{528E8501-5FCF-42AE-920C-04E4F4A14479}" srcId="{4DF9FED3-711E-42F0-BC67-BD07256D9486}" destId="{0934FDA4-C2BB-4BB9-8EB3-898A9AEF2C81}" srcOrd="5" destOrd="0" parTransId="{1E6AD273-CE1A-4BE6-9CFC-4DDD416182B1}" sibTransId="{8558DB74-B5EE-4D82-8999-E298ED32B2B3}"/>
    <dgm:cxn modelId="{0C2FDA0E-1693-412B-9AE6-87E6DD840EC5}" type="presOf" srcId="{6A3FF9CF-4645-4ECC-8C88-C8710FBF1079}" destId="{9BC67149-6A7E-42C6-818F-5ABEB7EA3E47}" srcOrd="0" destOrd="0" presId="urn:microsoft.com/office/officeart/2005/8/layout/cycle5"/>
    <dgm:cxn modelId="{DA30CFAD-2ABE-4571-8564-767539E2EE9C}" type="presOf" srcId="{4DF9FED3-711E-42F0-BC67-BD07256D9486}" destId="{E8FDEB00-B2C9-4C65-9413-1E5DB5A46367}" srcOrd="0" destOrd="0" presId="urn:microsoft.com/office/officeart/2005/8/layout/cycle5"/>
    <dgm:cxn modelId="{AE29233B-DE47-41C4-B0A1-FAB386BFC762}" type="presOf" srcId="{8558DB74-B5EE-4D82-8999-E298ED32B2B3}" destId="{6BC34897-9EE6-4703-817D-52229013DFA1}" srcOrd="0" destOrd="0" presId="urn:microsoft.com/office/officeart/2005/8/layout/cycle5"/>
    <dgm:cxn modelId="{2723DEAA-FDF3-4F98-8D71-13241555528C}" srcId="{4DF9FED3-711E-42F0-BC67-BD07256D9486}" destId="{AF6B2841-6097-41FB-8CC8-1F29A6EC9208}" srcOrd="0" destOrd="0" parTransId="{3B2AC5A8-F53A-437B-88C7-12FA32B7DBDC}" sibTransId="{0C11FF4C-5969-43F3-8E3B-2D6C2B58368F}"/>
    <dgm:cxn modelId="{098BCF8A-937C-405E-8C7F-25CF12AFE4EE}" type="presParOf" srcId="{E8FDEB00-B2C9-4C65-9413-1E5DB5A46367}" destId="{881A504A-EE15-4192-9211-FE2D99F0DECE}" srcOrd="0" destOrd="0" presId="urn:microsoft.com/office/officeart/2005/8/layout/cycle5"/>
    <dgm:cxn modelId="{C3BE876A-0CDE-4F14-90E8-C8FBC76B57A8}" type="presParOf" srcId="{E8FDEB00-B2C9-4C65-9413-1E5DB5A46367}" destId="{51D3D7FE-E1A5-47EC-8049-7CD1F9544813}" srcOrd="1" destOrd="0" presId="urn:microsoft.com/office/officeart/2005/8/layout/cycle5"/>
    <dgm:cxn modelId="{DAB15ED1-5F8A-417F-AF04-7352AEE07824}" type="presParOf" srcId="{E8FDEB00-B2C9-4C65-9413-1E5DB5A46367}" destId="{192828EB-4A76-453D-A89B-F6A131B67CD1}" srcOrd="2" destOrd="0" presId="urn:microsoft.com/office/officeart/2005/8/layout/cycle5"/>
    <dgm:cxn modelId="{1F117EEE-27B5-4895-9A3A-9AA1EAB5AE6A}" type="presParOf" srcId="{E8FDEB00-B2C9-4C65-9413-1E5DB5A46367}" destId="{2E4E07B3-921F-4F48-8AC9-2C1A20F3C77E}" srcOrd="3" destOrd="0" presId="urn:microsoft.com/office/officeart/2005/8/layout/cycle5"/>
    <dgm:cxn modelId="{1658E155-E1DF-4D46-9FEC-CF1B3D2A441A}" type="presParOf" srcId="{E8FDEB00-B2C9-4C65-9413-1E5DB5A46367}" destId="{8D3A682A-EF14-4715-BF27-C12E8217131F}" srcOrd="4" destOrd="0" presId="urn:microsoft.com/office/officeart/2005/8/layout/cycle5"/>
    <dgm:cxn modelId="{1A5A755C-660D-45AC-8861-BAF7730B148A}" type="presParOf" srcId="{E8FDEB00-B2C9-4C65-9413-1E5DB5A46367}" destId="{6D99807B-24FF-4EF3-9925-AC8A2762221F}" srcOrd="5" destOrd="0" presId="urn:microsoft.com/office/officeart/2005/8/layout/cycle5"/>
    <dgm:cxn modelId="{3553F14A-4054-48B1-8795-7476724FBC30}" type="presParOf" srcId="{E8FDEB00-B2C9-4C65-9413-1E5DB5A46367}" destId="{52A2307A-5250-4EB1-873F-ED6D36F85ED7}" srcOrd="6" destOrd="0" presId="urn:microsoft.com/office/officeart/2005/8/layout/cycle5"/>
    <dgm:cxn modelId="{A07EA1BE-B031-4162-8147-0CC5714DC5B5}" type="presParOf" srcId="{E8FDEB00-B2C9-4C65-9413-1E5DB5A46367}" destId="{9D12C039-8D7F-4110-88B4-DFCA9F0B09BF}" srcOrd="7" destOrd="0" presId="urn:microsoft.com/office/officeart/2005/8/layout/cycle5"/>
    <dgm:cxn modelId="{EA97A3D2-27E8-4D0D-BF15-3EC1D558941D}" type="presParOf" srcId="{E8FDEB00-B2C9-4C65-9413-1E5DB5A46367}" destId="{BA5959A3-CF95-4223-8190-1BAD02DF6B22}" srcOrd="8" destOrd="0" presId="urn:microsoft.com/office/officeart/2005/8/layout/cycle5"/>
    <dgm:cxn modelId="{FC0D7127-BB0F-4D04-91CF-898978189CE2}" type="presParOf" srcId="{E8FDEB00-B2C9-4C65-9413-1E5DB5A46367}" destId="{9BC67149-6A7E-42C6-818F-5ABEB7EA3E47}" srcOrd="9" destOrd="0" presId="urn:microsoft.com/office/officeart/2005/8/layout/cycle5"/>
    <dgm:cxn modelId="{4DF6503F-17B0-4D06-9784-39C8125FF43F}" type="presParOf" srcId="{E8FDEB00-B2C9-4C65-9413-1E5DB5A46367}" destId="{E9359785-E8DB-43FC-9ADE-CBD395C44B45}" srcOrd="10" destOrd="0" presId="urn:microsoft.com/office/officeart/2005/8/layout/cycle5"/>
    <dgm:cxn modelId="{6EA85410-8ECC-456F-BF69-6428C24C1B2A}" type="presParOf" srcId="{E8FDEB00-B2C9-4C65-9413-1E5DB5A46367}" destId="{F71921B1-5366-4D18-A767-BAE620638FF3}" srcOrd="11" destOrd="0" presId="urn:microsoft.com/office/officeart/2005/8/layout/cycle5"/>
    <dgm:cxn modelId="{F14E2517-6287-4EFC-8119-7BE066FAF4F2}" type="presParOf" srcId="{E8FDEB00-B2C9-4C65-9413-1E5DB5A46367}" destId="{203EDDA7-4284-4295-A161-2B6F1087F2A5}" srcOrd="12" destOrd="0" presId="urn:microsoft.com/office/officeart/2005/8/layout/cycle5"/>
    <dgm:cxn modelId="{48D6E362-4FA2-494D-97D5-06E75FBBF0C4}" type="presParOf" srcId="{E8FDEB00-B2C9-4C65-9413-1E5DB5A46367}" destId="{EEBB082D-BB66-4EFB-8E76-AA56715288CC}" srcOrd="13" destOrd="0" presId="urn:microsoft.com/office/officeart/2005/8/layout/cycle5"/>
    <dgm:cxn modelId="{DF7A09C9-9783-4ACA-9EC2-F8932E38F708}" type="presParOf" srcId="{E8FDEB00-B2C9-4C65-9413-1E5DB5A46367}" destId="{7CA06733-B3DF-46E0-B510-7A525D957A84}" srcOrd="14" destOrd="0" presId="urn:microsoft.com/office/officeart/2005/8/layout/cycle5"/>
    <dgm:cxn modelId="{39CAE8DB-DD89-44DE-84ED-089B36764A1A}" type="presParOf" srcId="{E8FDEB00-B2C9-4C65-9413-1E5DB5A46367}" destId="{79F82136-C5ED-4DF9-8193-AF0C72DBCD87}" srcOrd="15" destOrd="0" presId="urn:microsoft.com/office/officeart/2005/8/layout/cycle5"/>
    <dgm:cxn modelId="{2461AFD8-80E5-4150-8195-0DAC9CD60B2C}" type="presParOf" srcId="{E8FDEB00-B2C9-4C65-9413-1E5DB5A46367}" destId="{A3A31B88-CF16-4584-B6B5-4362AB9050D4}" srcOrd="16" destOrd="0" presId="urn:microsoft.com/office/officeart/2005/8/layout/cycle5"/>
    <dgm:cxn modelId="{8D8A2115-0654-40D9-9180-A556F17E4C9B}" type="presParOf" srcId="{E8FDEB00-B2C9-4C65-9413-1E5DB5A46367}" destId="{6BC34897-9EE6-4703-817D-52229013DFA1}" srcOrd="17" destOrd="0" presId="urn:microsoft.com/office/officeart/2005/8/layout/cycle5"/>
  </dgm:cxnLst>
  <dgm:bg/>
  <dgm:whole/>
</dgm:dataModel>
</file>

<file path=ppt/diagrams/data4.xml><?xml version="1.0" encoding="utf-8"?>
<dgm:dataModel xmlns:dgm="http://schemas.openxmlformats.org/drawingml/2006/diagram" xmlns:a="http://schemas.openxmlformats.org/drawingml/2006/main">
  <dgm:ptLst>
    <dgm:pt modelId="{A314FF96-8347-48EF-8521-18EA594EBF33}" type="doc">
      <dgm:prSet loTypeId="urn:microsoft.com/office/officeart/2005/8/layout/orgChart1" loCatId="hierarchy" qsTypeId="urn:microsoft.com/office/officeart/2005/8/quickstyle/3d2" qsCatId="3D" csTypeId="urn:microsoft.com/office/officeart/2005/8/colors/accent3_5" csCatId="accent3" phldr="1"/>
      <dgm:spPr/>
      <dgm:t>
        <a:bodyPr/>
        <a:lstStyle/>
        <a:p>
          <a:endParaRPr lang="en-US"/>
        </a:p>
      </dgm:t>
    </dgm:pt>
    <dgm:pt modelId="{CE439B7F-943C-4B1E-9189-DEB73FE88FD8}">
      <dgm:prSet phldrT="[Text]" custT="1"/>
      <dgm:spPr/>
      <dgm:t>
        <a:bodyPr/>
        <a:lstStyle/>
        <a:p>
          <a:r>
            <a:rPr lang="en-US" sz="1800" dirty="0" err="1" smtClean="0"/>
            <a:t>ListBox</a:t>
          </a:r>
          <a:endParaRPr lang="en-US" sz="1800" dirty="0"/>
        </a:p>
      </dgm:t>
    </dgm:pt>
    <dgm:pt modelId="{9C5D6041-4DB6-45F7-8A97-8B6490187930}" type="parTrans" cxnId="{851FDFBF-B864-4042-B666-F70192F96E81}">
      <dgm:prSet/>
      <dgm:spPr/>
      <dgm:t>
        <a:bodyPr/>
        <a:lstStyle/>
        <a:p>
          <a:endParaRPr lang="en-US" sz="1600"/>
        </a:p>
      </dgm:t>
    </dgm:pt>
    <dgm:pt modelId="{FB22217E-E299-4876-A67C-BF890E893EFD}" type="sibTrans" cxnId="{851FDFBF-B864-4042-B666-F70192F96E81}">
      <dgm:prSet/>
      <dgm:spPr/>
      <dgm:t>
        <a:bodyPr/>
        <a:lstStyle/>
        <a:p>
          <a:endParaRPr lang="en-US" sz="1600"/>
        </a:p>
      </dgm:t>
    </dgm:pt>
    <dgm:pt modelId="{0F03B5F0-353A-4036-A428-2139E8AF0F6B}">
      <dgm:prSet phldrT="[Text]" custT="1"/>
      <dgm:spPr>
        <a:solidFill>
          <a:schemeClr val="accent1"/>
        </a:solidFill>
      </dgm:spPr>
      <dgm:t>
        <a:bodyPr/>
        <a:lstStyle/>
        <a:p>
          <a:r>
            <a:rPr lang="en-US" sz="1800" dirty="0" smtClean="0"/>
            <a:t>Grid</a:t>
          </a:r>
          <a:endParaRPr lang="en-US" sz="1800" dirty="0"/>
        </a:p>
      </dgm:t>
    </dgm:pt>
    <dgm:pt modelId="{7F17E68A-3E58-448D-AE48-96B148FE0E10}" type="parTrans" cxnId="{CAE24090-D5E4-41FF-AA16-0EB5D4E4A518}">
      <dgm:prSet/>
      <dgm:spPr/>
      <dgm:t>
        <a:bodyPr/>
        <a:lstStyle/>
        <a:p>
          <a:endParaRPr lang="en-US" sz="1600"/>
        </a:p>
      </dgm:t>
    </dgm:pt>
    <dgm:pt modelId="{B0E96E36-7ACC-4FBF-B6D9-C1FB244B06E1}" type="sibTrans" cxnId="{CAE24090-D5E4-41FF-AA16-0EB5D4E4A518}">
      <dgm:prSet/>
      <dgm:spPr/>
      <dgm:t>
        <a:bodyPr/>
        <a:lstStyle/>
        <a:p>
          <a:endParaRPr lang="en-US" sz="1600"/>
        </a:p>
      </dgm:t>
    </dgm:pt>
    <dgm:pt modelId="{B6221573-0EE8-45BD-9B4F-D10912C1135D}">
      <dgm:prSet phldrT="[Text]" custT="1"/>
      <dgm:spPr/>
      <dgm:t>
        <a:bodyPr/>
        <a:lstStyle/>
        <a:p>
          <a:r>
            <a:rPr lang="en-US" sz="1800" dirty="0" err="1" smtClean="0"/>
            <a:t>ScrollBars</a:t>
          </a:r>
          <a:endParaRPr lang="en-US" sz="1800" dirty="0"/>
        </a:p>
      </dgm:t>
    </dgm:pt>
    <dgm:pt modelId="{1FA2E9B4-3493-435D-B3E8-0FE77A277A08}" type="parTrans" cxnId="{38F0022F-248D-4683-8BC4-99DDDDA396C3}">
      <dgm:prSet/>
      <dgm:spPr/>
      <dgm:t>
        <a:bodyPr/>
        <a:lstStyle/>
        <a:p>
          <a:endParaRPr lang="en-US" sz="1600"/>
        </a:p>
      </dgm:t>
    </dgm:pt>
    <dgm:pt modelId="{A1043B39-7036-4F7C-9796-687240308895}" type="sibTrans" cxnId="{38F0022F-248D-4683-8BC4-99DDDDA396C3}">
      <dgm:prSet/>
      <dgm:spPr/>
      <dgm:t>
        <a:bodyPr/>
        <a:lstStyle/>
        <a:p>
          <a:endParaRPr lang="en-US" sz="1600"/>
        </a:p>
      </dgm:t>
    </dgm:pt>
    <dgm:pt modelId="{8AF808DC-3E17-4C2A-9992-4947899EBEFF}">
      <dgm:prSet phldrT="[Text]" custT="1"/>
      <dgm:spPr>
        <a:solidFill>
          <a:schemeClr val="accent1"/>
        </a:solidFill>
      </dgm:spPr>
      <dgm:t>
        <a:bodyPr/>
        <a:lstStyle/>
        <a:p>
          <a:r>
            <a:rPr lang="en-US" sz="1800" dirty="0" err="1" smtClean="0"/>
            <a:t>StackPanel</a:t>
          </a:r>
          <a:endParaRPr lang="en-US" sz="1800" dirty="0"/>
        </a:p>
      </dgm:t>
    </dgm:pt>
    <dgm:pt modelId="{4554AD61-0C1A-4E40-BB46-3BF49684F369}" type="parTrans" cxnId="{AD4D486A-28A1-46E8-AC32-FF08BAD4176C}">
      <dgm:prSet/>
      <dgm:spPr/>
      <dgm:t>
        <a:bodyPr/>
        <a:lstStyle/>
        <a:p>
          <a:endParaRPr lang="en-US" sz="1600"/>
        </a:p>
      </dgm:t>
    </dgm:pt>
    <dgm:pt modelId="{6DDCBFB6-4899-435E-9BD2-4DBF321AC132}" type="sibTrans" cxnId="{AD4D486A-28A1-46E8-AC32-FF08BAD4176C}">
      <dgm:prSet/>
      <dgm:spPr/>
      <dgm:t>
        <a:bodyPr/>
        <a:lstStyle/>
        <a:p>
          <a:endParaRPr lang="en-US" sz="1600"/>
        </a:p>
      </dgm:t>
    </dgm:pt>
    <dgm:pt modelId="{6C90D455-9367-402C-A6AA-08BAFB43457C}">
      <dgm:prSet phldrT="[Text]" custT="1"/>
      <dgm:spPr/>
      <dgm:t>
        <a:bodyPr/>
        <a:lstStyle/>
        <a:p>
          <a:r>
            <a:rPr lang="en-US" sz="1800" dirty="0" err="1" smtClean="0"/>
            <a:t>ListBoxItem</a:t>
          </a:r>
          <a:endParaRPr lang="en-US" sz="1800" dirty="0"/>
        </a:p>
      </dgm:t>
    </dgm:pt>
    <dgm:pt modelId="{5AB23B28-EE80-4765-AD1C-F294E76BD49A}" type="parTrans" cxnId="{19B2E6D5-0E75-4F85-848E-A05336813C62}">
      <dgm:prSet/>
      <dgm:spPr/>
      <dgm:t>
        <a:bodyPr/>
        <a:lstStyle/>
        <a:p>
          <a:endParaRPr lang="en-US" sz="1600"/>
        </a:p>
      </dgm:t>
    </dgm:pt>
    <dgm:pt modelId="{A9F3558D-AF8B-4740-A034-B7001BB805D7}" type="sibTrans" cxnId="{19B2E6D5-0E75-4F85-848E-A05336813C62}">
      <dgm:prSet/>
      <dgm:spPr/>
      <dgm:t>
        <a:bodyPr/>
        <a:lstStyle/>
        <a:p>
          <a:endParaRPr lang="en-US" sz="1600"/>
        </a:p>
      </dgm:t>
    </dgm:pt>
    <dgm:pt modelId="{164A1903-8286-46C1-A4B1-BCFDB8564FBE}">
      <dgm:prSet phldrT="[Text]" custT="1"/>
      <dgm:spPr>
        <a:solidFill>
          <a:schemeClr val="accent1"/>
        </a:solidFill>
      </dgm:spPr>
      <dgm:t>
        <a:bodyPr/>
        <a:lstStyle/>
        <a:p>
          <a:r>
            <a:rPr lang="en-US" sz="1800" dirty="0" smtClean="0"/>
            <a:t>Some Stuff</a:t>
          </a:r>
          <a:endParaRPr lang="en-US" sz="1800" dirty="0"/>
        </a:p>
      </dgm:t>
    </dgm:pt>
    <dgm:pt modelId="{1C858E02-9205-4CAF-97CB-D1ED6DD5C603}" type="parTrans" cxnId="{14D403E8-835E-48FA-84AE-D79FBDD587D3}">
      <dgm:prSet/>
      <dgm:spPr/>
      <dgm:t>
        <a:bodyPr/>
        <a:lstStyle/>
        <a:p>
          <a:endParaRPr lang="en-US" sz="1600"/>
        </a:p>
      </dgm:t>
    </dgm:pt>
    <dgm:pt modelId="{30367A60-F8F7-4ED0-B9E0-A1BD37B46896}" type="sibTrans" cxnId="{14D403E8-835E-48FA-84AE-D79FBDD587D3}">
      <dgm:prSet/>
      <dgm:spPr/>
      <dgm:t>
        <a:bodyPr/>
        <a:lstStyle/>
        <a:p>
          <a:endParaRPr lang="en-US" sz="1600"/>
        </a:p>
      </dgm:t>
    </dgm:pt>
    <dgm:pt modelId="{E5B81C95-57C6-46A7-8207-47F0F39E353B}">
      <dgm:prSet phldrT="[Text]" custT="1"/>
      <dgm:spPr/>
      <dgm:t>
        <a:bodyPr/>
        <a:lstStyle/>
        <a:p>
          <a:r>
            <a:rPr lang="en-US" sz="1800" dirty="0" err="1" smtClean="0"/>
            <a:t>ScrollViewer</a:t>
          </a:r>
          <a:endParaRPr lang="en-US" sz="1800" dirty="0"/>
        </a:p>
      </dgm:t>
    </dgm:pt>
    <dgm:pt modelId="{3A15F971-FB92-4AD9-82E4-6A8B9F499392}" type="parTrans" cxnId="{43E2FB7A-A34C-4BDB-B8DF-B2241EA022A2}">
      <dgm:prSet/>
      <dgm:spPr/>
      <dgm:t>
        <a:bodyPr/>
        <a:lstStyle/>
        <a:p>
          <a:endParaRPr lang="en-US" sz="1600"/>
        </a:p>
      </dgm:t>
    </dgm:pt>
    <dgm:pt modelId="{DFA95CFD-6DDA-4E97-895D-D3210D3601CB}" type="sibTrans" cxnId="{43E2FB7A-A34C-4BDB-B8DF-B2241EA022A2}">
      <dgm:prSet/>
      <dgm:spPr/>
      <dgm:t>
        <a:bodyPr/>
        <a:lstStyle/>
        <a:p>
          <a:endParaRPr lang="en-US" sz="1600"/>
        </a:p>
      </dgm:t>
    </dgm:pt>
    <dgm:pt modelId="{C40C7F58-797C-4EBE-87AC-365D409E0920}" type="pres">
      <dgm:prSet presAssocID="{A314FF96-8347-48EF-8521-18EA594EBF33}" presName="hierChild1" presStyleCnt="0">
        <dgm:presLayoutVars>
          <dgm:orgChart val="1"/>
          <dgm:chPref val="1"/>
          <dgm:dir/>
          <dgm:animOne val="branch"/>
          <dgm:animLvl val="lvl"/>
          <dgm:resizeHandles/>
        </dgm:presLayoutVars>
      </dgm:prSet>
      <dgm:spPr/>
      <dgm:t>
        <a:bodyPr/>
        <a:lstStyle/>
        <a:p>
          <a:endParaRPr lang="en-US"/>
        </a:p>
      </dgm:t>
    </dgm:pt>
    <dgm:pt modelId="{F75EAC55-5C0C-4DEF-BF13-FF80CA74300B}" type="pres">
      <dgm:prSet presAssocID="{CE439B7F-943C-4B1E-9189-DEB73FE88FD8}" presName="hierRoot1" presStyleCnt="0">
        <dgm:presLayoutVars>
          <dgm:hierBranch val="init"/>
        </dgm:presLayoutVars>
      </dgm:prSet>
      <dgm:spPr/>
      <dgm:t>
        <a:bodyPr/>
        <a:lstStyle/>
        <a:p>
          <a:endParaRPr lang="en-US"/>
        </a:p>
      </dgm:t>
    </dgm:pt>
    <dgm:pt modelId="{A0F9D1AA-5F5E-4E09-9898-D2153E1167DC}" type="pres">
      <dgm:prSet presAssocID="{CE439B7F-943C-4B1E-9189-DEB73FE88FD8}" presName="rootComposite1" presStyleCnt="0"/>
      <dgm:spPr/>
      <dgm:t>
        <a:bodyPr/>
        <a:lstStyle/>
        <a:p>
          <a:endParaRPr lang="en-US"/>
        </a:p>
      </dgm:t>
    </dgm:pt>
    <dgm:pt modelId="{EC0C5C58-F9EA-470B-8605-97054EA621E6}" type="pres">
      <dgm:prSet presAssocID="{CE439B7F-943C-4B1E-9189-DEB73FE88FD8}" presName="rootText1" presStyleLbl="node0" presStyleIdx="0" presStyleCnt="1">
        <dgm:presLayoutVars>
          <dgm:chPref val="3"/>
        </dgm:presLayoutVars>
      </dgm:prSet>
      <dgm:spPr/>
      <dgm:t>
        <a:bodyPr/>
        <a:lstStyle/>
        <a:p>
          <a:endParaRPr lang="en-US"/>
        </a:p>
      </dgm:t>
    </dgm:pt>
    <dgm:pt modelId="{BDB10761-525C-42BC-B93B-896AB4ED2438}" type="pres">
      <dgm:prSet presAssocID="{CE439B7F-943C-4B1E-9189-DEB73FE88FD8}" presName="rootConnector1" presStyleLbl="node1" presStyleIdx="0" presStyleCnt="0"/>
      <dgm:spPr/>
      <dgm:t>
        <a:bodyPr/>
        <a:lstStyle/>
        <a:p>
          <a:endParaRPr lang="en-US"/>
        </a:p>
      </dgm:t>
    </dgm:pt>
    <dgm:pt modelId="{4C9C8C82-5455-4530-B878-D68B219953AA}" type="pres">
      <dgm:prSet presAssocID="{CE439B7F-943C-4B1E-9189-DEB73FE88FD8}" presName="hierChild2" presStyleCnt="0"/>
      <dgm:spPr/>
      <dgm:t>
        <a:bodyPr/>
        <a:lstStyle/>
        <a:p>
          <a:endParaRPr lang="en-US"/>
        </a:p>
      </dgm:t>
    </dgm:pt>
    <dgm:pt modelId="{127C61C9-5CD1-4F2A-B50C-497AEB227C68}" type="pres">
      <dgm:prSet presAssocID="{3A15F971-FB92-4AD9-82E4-6A8B9F499392}" presName="Name37" presStyleLbl="parChTrans1D2" presStyleIdx="0" presStyleCnt="1"/>
      <dgm:spPr/>
      <dgm:t>
        <a:bodyPr/>
        <a:lstStyle/>
        <a:p>
          <a:endParaRPr lang="en-US"/>
        </a:p>
      </dgm:t>
    </dgm:pt>
    <dgm:pt modelId="{6785859C-F78A-4CFD-9C79-BFE632641A9B}" type="pres">
      <dgm:prSet presAssocID="{E5B81C95-57C6-46A7-8207-47F0F39E353B}" presName="hierRoot2" presStyleCnt="0">
        <dgm:presLayoutVars>
          <dgm:hierBranch val="init"/>
        </dgm:presLayoutVars>
      </dgm:prSet>
      <dgm:spPr/>
      <dgm:t>
        <a:bodyPr/>
        <a:lstStyle/>
        <a:p>
          <a:endParaRPr lang="en-US"/>
        </a:p>
      </dgm:t>
    </dgm:pt>
    <dgm:pt modelId="{80827E14-7922-44E1-A2E3-5FC8609B7AB3}" type="pres">
      <dgm:prSet presAssocID="{E5B81C95-57C6-46A7-8207-47F0F39E353B}" presName="rootComposite" presStyleCnt="0"/>
      <dgm:spPr/>
      <dgm:t>
        <a:bodyPr/>
        <a:lstStyle/>
        <a:p>
          <a:endParaRPr lang="en-US"/>
        </a:p>
      </dgm:t>
    </dgm:pt>
    <dgm:pt modelId="{3114D83A-4425-442A-B065-7F0C7496C424}" type="pres">
      <dgm:prSet presAssocID="{E5B81C95-57C6-46A7-8207-47F0F39E353B}" presName="rootText" presStyleLbl="node2" presStyleIdx="0" presStyleCnt="1">
        <dgm:presLayoutVars>
          <dgm:chPref val="3"/>
        </dgm:presLayoutVars>
      </dgm:prSet>
      <dgm:spPr/>
      <dgm:t>
        <a:bodyPr/>
        <a:lstStyle/>
        <a:p>
          <a:endParaRPr lang="en-US"/>
        </a:p>
      </dgm:t>
    </dgm:pt>
    <dgm:pt modelId="{82E6BDC2-1134-4A8E-BF09-20EC39360DF8}" type="pres">
      <dgm:prSet presAssocID="{E5B81C95-57C6-46A7-8207-47F0F39E353B}" presName="rootConnector" presStyleLbl="node2" presStyleIdx="0" presStyleCnt="1"/>
      <dgm:spPr/>
      <dgm:t>
        <a:bodyPr/>
        <a:lstStyle/>
        <a:p>
          <a:endParaRPr lang="en-US"/>
        </a:p>
      </dgm:t>
    </dgm:pt>
    <dgm:pt modelId="{F7571F44-AE01-4E62-A336-F47764EF0D1A}" type="pres">
      <dgm:prSet presAssocID="{E5B81C95-57C6-46A7-8207-47F0F39E353B}" presName="hierChild4" presStyleCnt="0"/>
      <dgm:spPr/>
      <dgm:t>
        <a:bodyPr/>
        <a:lstStyle/>
        <a:p>
          <a:endParaRPr lang="en-US"/>
        </a:p>
      </dgm:t>
    </dgm:pt>
    <dgm:pt modelId="{72266C7D-F550-4B65-8937-EF2867C37C38}" type="pres">
      <dgm:prSet presAssocID="{7F17E68A-3E58-448D-AE48-96B148FE0E10}" presName="Name37" presStyleLbl="parChTrans1D3" presStyleIdx="0" presStyleCnt="1"/>
      <dgm:spPr/>
      <dgm:t>
        <a:bodyPr/>
        <a:lstStyle/>
        <a:p>
          <a:endParaRPr lang="en-US"/>
        </a:p>
      </dgm:t>
    </dgm:pt>
    <dgm:pt modelId="{488052EE-37E9-400D-B6D7-FCD0E208AD27}" type="pres">
      <dgm:prSet presAssocID="{0F03B5F0-353A-4036-A428-2139E8AF0F6B}" presName="hierRoot2" presStyleCnt="0">
        <dgm:presLayoutVars>
          <dgm:hierBranch val="init"/>
        </dgm:presLayoutVars>
      </dgm:prSet>
      <dgm:spPr/>
      <dgm:t>
        <a:bodyPr/>
        <a:lstStyle/>
        <a:p>
          <a:endParaRPr lang="en-US"/>
        </a:p>
      </dgm:t>
    </dgm:pt>
    <dgm:pt modelId="{295257B0-13DD-4E23-B2FB-45764C5E22B0}" type="pres">
      <dgm:prSet presAssocID="{0F03B5F0-353A-4036-A428-2139E8AF0F6B}" presName="rootComposite" presStyleCnt="0"/>
      <dgm:spPr/>
      <dgm:t>
        <a:bodyPr/>
        <a:lstStyle/>
        <a:p>
          <a:endParaRPr lang="en-US"/>
        </a:p>
      </dgm:t>
    </dgm:pt>
    <dgm:pt modelId="{571F07D1-C572-48F8-8D1A-67EDB2991D4C}" type="pres">
      <dgm:prSet presAssocID="{0F03B5F0-353A-4036-A428-2139E8AF0F6B}" presName="rootText" presStyleLbl="node3" presStyleIdx="0" presStyleCnt="1">
        <dgm:presLayoutVars>
          <dgm:chPref val="3"/>
        </dgm:presLayoutVars>
      </dgm:prSet>
      <dgm:spPr/>
      <dgm:t>
        <a:bodyPr/>
        <a:lstStyle/>
        <a:p>
          <a:endParaRPr lang="en-US"/>
        </a:p>
      </dgm:t>
    </dgm:pt>
    <dgm:pt modelId="{A5C8A4D4-2A1E-4DF5-81CF-76B08D505267}" type="pres">
      <dgm:prSet presAssocID="{0F03B5F0-353A-4036-A428-2139E8AF0F6B}" presName="rootConnector" presStyleLbl="node3" presStyleIdx="0" presStyleCnt="1"/>
      <dgm:spPr/>
      <dgm:t>
        <a:bodyPr/>
        <a:lstStyle/>
        <a:p>
          <a:endParaRPr lang="en-US"/>
        </a:p>
      </dgm:t>
    </dgm:pt>
    <dgm:pt modelId="{A40612B9-E73C-45EB-A405-CDF9FB506EDF}" type="pres">
      <dgm:prSet presAssocID="{0F03B5F0-353A-4036-A428-2139E8AF0F6B}" presName="hierChild4" presStyleCnt="0"/>
      <dgm:spPr/>
      <dgm:t>
        <a:bodyPr/>
        <a:lstStyle/>
        <a:p>
          <a:endParaRPr lang="en-US"/>
        </a:p>
      </dgm:t>
    </dgm:pt>
    <dgm:pt modelId="{E45EB7A0-8207-4D2D-A8A4-67BE320D6B9D}" type="pres">
      <dgm:prSet presAssocID="{1FA2E9B4-3493-435D-B3E8-0FE77A277A08}" presName="Name37" presStyleLbl="parChTrans1D4" presStyleIdx="0" presStyleCnt="4"/>
      <dgm:spPr/>
      <dgm:t>
        <a:bodyPr/>
        <a:lstStyle/>
        <a:p>
          <a:endParaRPr lang="en-US"/>
        </a:p>
      </dgm:t>
    </dgm:pt>
    <dgm:pt modelId="{38404796-A243-4D76-9039-AE5105649BCA}" type="pres">
      <dgm:prSet presAssocID="{B6221573-0EE8-45BD-9B4F-D10912C1135D}" presName="hierRoot2" presStyleCnt="0">
        <dgm:presLayoutVars>
          <dgm:hierBranch val="init"/>
        </dgm:presLayoutVars>
      </dgm:prSet>
      <dgm:spPr/>
      <dgm:t>
        <a:bodyPr/>
        <a:lstStyle/>
        <a:p>
          <a:endParaRPr lang="en-US"/>
        </a:p>
      </dgm:t>
    </dgm:pt>
    <dgm:pt modelId="{186F87D2-C13E-4BC3-BA6B-A3D8FB4C5C8F}" type="pres">
      <dgm:prSet presAssocID="{B6221573-0EE8-45BD-9B4F-D10912C1135D}" presName="rootComposite" presStyleCnt="0"/>
      <dgm:spPr/>
      <dgm:t>
        <a:bodyPr/>
        <a:lstStyle/>
        <a:p>
          <a:endParaRPr lang="en-US"/>
        </a:p>
      </dgm:t>
    </dgm:pt>
    <dgm:pt modelId="{BD5D4D35-EC68-46F5-91D2-9981CEE8A612}" type="pres">
      <dgm:prSet presAssocID="{B6221573-0EE8-45BD-9B4F-D10912C1135D}" presName="rootText" presStyleLbl="node4" presStyleIdx="0" presStyleCnt="4">
        <dgm:presLayoutVars>
          <dgm:chPref val="3"/>
        </dgm:presLayoutVars>
      </dgm:prSet>
      <dgm:spPr/>
      <dgm:t>
        <a:bodyPr/>
        <a:lstStyle/>
        <a:p>
          <a:endParaRPr lang="en-US"/>
        </a:p>
      </dgm:t>
    </dgm:pt>
    <dgm:pt modelId="{6C6B1CF6-4C17-4FCC-BF4E-C0B1729972B1}" type="pres">
      <dgm:prSet presAssocID="{B6221573-0EE8-45BD-9B4F-D10912C1135D}" presName="rootConnector" presStyleLbl="node4" presStyleIdx="0" presStyleCnt="4"/>
      <dgm:spPr/>
      <dgm:t>
        <a:bodyPr/>
        <a:lstStyle/>
        <a:p>
          <a:endParaRPr lang="en-US"/>
        </a:p>
      </dgm:t>
    </dgm:pt>
    <dgm:pt modelId="{0CAEAAE2-5A2D-44C7-A996-AAC05E64A1A7}" type="pres">
      <dgm:prSet presAssocID="{B6221573-0EE8-45BD-9B4F-D10912C1135D}" presName="hierChild4" presStyleCnt="0"/>
      <dgm:spPr/>
      <dgm:t>
        <a:bodyPr/>
        <a:lstStyle/>
        <a:p>
          <a:endParaRPr lang="en-US"/>
        </a:p>
      </dgm:t>
    </dgm:pt>
    <dgm:pt modelId="{C38869E3-4AD3-4EDF-BDCB-EF66FB312CCE}" type="pres">
      <dgm:prSet presAssocID="{B6221573-0EE8-45BD-9B4F-D10912C1135D}" presName="hierChild5" presStyleCnt="0"/>
      <dgm:spPr/>
      <dgm:t>
        <a:bodyPr/>
        <a:lstStyle/>
        <a:p>
          <a:endParaRPr lang="en-US"/>
        </a:p>
      </dgm:t>
    </dgm:pt>
    <dgm:pt modelId="{BDC374C3-550D-4B33-85A1-01DEA86F9F3F}" type="pres">
      <dgm:prSet presAssocID="{4554AD61-0C1A-4E40-BB46-3BF49684F369}" presName="Name37" presStyleLbl="parChTrans1D4" presStyleIdx="1" presStyleCnt="4"/>
      <dgm:spPr/>
      <dgm:t>
        <a:bodyPr/>
        <a:lstStyle/>
        <a:p>
          <a:endParaRPr lang="en-US"/>
        </a:p>
      </dgm:t>
    </dgm:pt>
    <dgm:pt modelId="{4AC1A2B2-ECB4-484D-9AB8-AE123E8DB7C3}" type="pres">
      <dgm:prSet presAssocID="{8AF808DC-3E17-4C2A-9992-4947899EBEFF}" presName="hierRoot2" presStyleCnt="0">
        <dgm:presLayoutVars>
          <dgm:hierBranch val="init"/>
        </dgm:presLayoutVars>
      </dgm:prSet>
      <dgm:spPr/>
      <dgm:t>
        <a:bodyPr/>
        <a:lstStyle/>
        <a:p>
          <a:endParaRPr lang="en-US"/>
        </a:p>
      </dgm:t>
    </dgm:pt>
    <dgm:pt modelId="{1B4151D5-B6D6-4EAD-8C09-4DC10B028238}" type="pres">
      <dgm:prSet presAssocID="{8AF808DC-3E17-4C2A-9992-4947899EBEFF}" presName="rootComposite" presStyleCnt="0"/>
      <dgm:spPr/>
      <dgm:t>
        <a:bodyPr/>
        <a:lstStyle/>
        <a:p>
          <a:endParaRPr lang="en-US"/>
        </a:p>
      </dgm:t>
    </dgm:pt>
    <dgm:pt modelId="{DCE78DE5-77F7-48A1-9CF1-5E69F9DE9740}" type="pres">
      <dgm:prSet presAssocID="{8AF808DC-3E17-4C2A-9992-4947899EBEFF}" presName="rootText" presStyleLbl="node4" presStyleIdx="1" presStyleCnt="4">
        <dgm:presLayoutVars>
          <dgm:chPref val="3"/>
        </dgm:presLayoutVars>
      </dgm:prSet>
      <dgm:spPr/>
      <dgm:t>
        <a:bodyPr/>
        <a:lstStyle/>
        <a:p>
          <a:endParaRPr lang="en-US"/>
        </a:p>
      </dgm:t>
    </dgm:pt>
    <dgm:pt modelId="{BE5047A0-ADEE-4920-BDB7-D249C0E7FCB7}" type="pres">
      <dgm:prSet presAssocID="{8AF808DC-3E17-4C2A-9992-4947899EBEFF}" presName="rootConnector" presStyleLbl="node4" presStyleIdx="1" presStyleCnt="4"/>
      <dgm:spPr/>
      <dgm:t>
        <a:bodyPr/>
        <a:lstStyle/>
        <a:p>
          <a:endParaRPr lang="en-US"/>
        </a:p>
      </dgm:t>
    </dgm:pt>
    <dgm:pt modelId="{7536333C-F71D-4599-8F8F-90B3ADF4381D}" type="pres">
      <dgm:prSet presAssocID="{8AF808DC-3E17-4C2A-9992-4947899EBEFF}" presName="hierChild4" presStyleCnt="0"/>
      <dgm:spPr/>
      <dgm:t>
        <a:bodyPr/>
        <a:lstStyle/>
        <a:p>
          <a:endParaRPr lang="en-US"/>
        </a:p>
      </dgm:t>
    </dgm:pt>
    <dgm:pt modelId="{B5AB3935-95B3-42EE-BA6B-D71F96F905AB}" type="pres">
      <dgm:prSet presAssocID="{5AB23B28-EE80-4765-AD1C-F294E76BD49A}" presName="Name37" presStyleLbl="parChTrans1D4" presStyleIdx="2" presStyleCnt="4"/>
      <dgm:spPr/>
      <dgm:t>
        <a:bodyPr/>
        <a:lstStyle/>
        <a:p>
          <a:endParaRPr lang="en-US"/>
        </a:p>
      </dgm:t>
    </dgm:pt>
    <dgm:pt modelId="{CF271E6F-CB17-4E6C-853C-1DC9EDD06811}" type="pres">
      <dgm:prSet presAssocID="{6C90D455-9367-402C-A6AA-08BAFB43457C}" presName="hierRoot2" presStyleCnt="0">
        <dgm:presLayoutVars>
          <dgm:hierBranch val="init"/>
        </dgm:presLayoutVars>
      </dgm:prSet>
      <dgm:spPr/>
      <dgm:t>
        <a:bodyPr/>
        <a:lstStyle/>
        <a:p>
          <a:endParaRPr lang="en-US"/>
        </a:p>
      </dgm:t>
    </dgm:pt>
    <dgm:pt modelId="{C8437C3B-E370-449F-BD6C-6B746CD420D1}" type="pres">
      <dgm:prSet presAssocID="{6C90D455-9367-402C-A6AA-08BAFB43457C}" presName="rootComposite" presStyleCnt="0"/>
      <dgm:spPr/>
      <dgm:t>
        <a:bodyPr/>
        <a:lstStyle/>
        <a:p>
          <a:endParaRPr lang="en-US"/>
        </a:p>
      </dgm:t>
    </dgm:pt>
    <dgm:pt modelId="{B24C40F3-6DB3-4DAF-AEBE-B2C8A3A311A7}" type="pres">
      <dgm:prSet presAssocID="{6C90D455-9367-402C-A6AA-08BAFB43457C}" presName="rootText" presStyleLbl="node4" presStyleIdx="2" presStyleCnt="4">
        <dgm:presLayoutVars>
          <dgm:chPref val="3"/>
        </dgm:presLayoutVars>
      </dgm:prSet>
      <dgm:spPr/>
      <dgm:t>
        <a:bodyPr/>
        <a:lstStyle/>
        <a:p>
          <a:endParaRPr lang="en-US"/>
        </a:p>
      </dgm:t>
    </dgm:pt>
    <dgm:pt modelId="{6E458F46-6B72-4FED-A4A6-97EE7D43F858}" type="pres">
      <dgm:prSet presAssocID="{6C90D455-9367-402C-A6AA-08BAFB43457C}" presName="rootConnector" presStyleLbl="node4" presStyleIdx="2" presStyleCnt="4"/>
      <dgm:spPr/>
      <dgm:t>
        <a:bodyPr/>
        <a:lstStyle/>
        <a:p>
          <a:endParaRPr lang="en-US"/>
        </a:p>
      </dgm:t>
    </dgm:pt>
    <dgm:pt modelId="{26F18980-4A03-44B8-82B9-02DDD8E7249C}" type="pres">
      <dgm:prSet presAssocID="{6C90D455-9367-402C-A6AA-08BAFB43457C}" presName="hierChild4" presStyleCnt="0"/>
      <dgm:spPr/>
      <dgm:t>
        <a:bodyPr/>
        <a:lstStyle/>
        <a:p>
          <a:endParaRPr lang="en-US"/>
        </a:p>
      </dgm:t>
    </dgm:pt>
    <dgm:pt modelId="{972B6BDA-4CA1-4E0E-B06F-7E477435A1AA}" type="pres">
      <dgm:prSet presAssocID="{1C858E02-9205-4CAF-97CB-D1ED6DD5C603}" presName="Name37" presStyleLbl="parChTrans1D4" presStyleIdx="3" presStyleCnt="4"/>
      <dgm:spPr/>
      <dgm:t>
        <a:bodyPr/>
        <a:lstStyle/>
        <a:p>
          <a:endParaRPr lang="en-US"/>
        </a:p>
      </dgm:t>
    </dgm:pt>
    <dgm:pt modelId="{D02F7808-3C36-44DB-97B5-D95E9FB6E9BB}" type="pres">
      <dgm:prSet presAssocID="{164A1903-8286-46C1-A4B1-BCFDB8564FBE}" presName="hierRoot2" presStyleCnt="0">
        <dgm:presLayoutVars>
          <dgm:hierBranch val="init"/>
        </dgm:presLayoutVars>
      </dgm:prSet>
      <dgm:spPr/>
      <dgm:t>
        <a:bodyPr/>
        <a:lstStyle/>
        <a:p>
          <a:endParaRPr lang="en-US"/>
        </a:p>
      </dgm:t>
    </dgm:pt>
    <dgm:pt modelId="{58DEBD97-02A4-4E8A-AFFF-1846F2077025}" type="pres">
      <dgm:prSet presAssocID="{164A1903-8286-46C1-A4B1-BCFDB8564FBE}" presName="rootComposite" presStyleCnt="0"/>
      <dgm:spPr/>
      <dgm:t>
        <a:bodyPr/>
        <a:lstStyle/>
        <a:p>
          <a:endParaRPr lang="en-US"/>
        </a:p>
      </dgm:t>
    </dgm:pt>
    <dgm:pt modelId="{0ECB7AC0-7849-4673-96AD-4BA445838AAD}" type="pres">
      <dgm:prSet presAssocID="{164A1903-8286-46C1-A4B1-BCFDB8564FBE}" presName="rootText" presStyleLbl="node4" presStyleIdx="3" presStyleCnt="4">
        <dgm:presLayoutVars>
          <dgm:chPref val="3"/>
        </dgm:presLayoutVars>
      </dgm:prSet>
      <dgm:spPr/>
      <dgm:t>
        <a:bodyPr/>
        <a:lstStyle/>
        <a:p>
          <a:endParaRPr lang="en-US"/>
        </a:p>
      </dgm:t>
    </dgm:pt>
    <dgm:pt modelId="{EE3F190D-4054-4E7E-8F78-68CF72790F1E}" type="pres">
      <dgm:prSet presAssocID="{164A1903-8286-46C1-A4B1-BCFDB8564FBE}" presName="rootConnector" presStyleLbl="node4" presStyleIdx="3" presStyleCnt="4"/>
      <dgm:spPr/>
      <dgm:t>
        <a:bodyPr/>
        <a:lstStyle/>
        <a:p>
          <a:endParaRPr lang="en-US"/>
        </a:p>
      </dgm:t>
    </dgm:pt>
    <dgm:pt modelId="{403EAC1F-95A1-474E-A748-396AD376634A}" type="pres">
      <dgm:prSet presAssocID="{164A1903-8286-46C1-A4B1-BCFDB8564FBE}" presName="hierChild4" presStyleCnt="0"/>
      <dgm:spPr/>
      <dgm:t>
        <a:bodyPr/>
        <a:lstStyle/>
        <a:p>
          <a:endParaRPr lang="en-US"/>
        </a:p>
      </dgm:t>
    </dgm:pt>
    <dgm:pt modelId="{C0B2A46A-19EE-45AC-9336-30B1609EFB5F}" type="pres">
      <dgm:prSet presAssocID="{164A1903-8286-46C1-A4B1-BCFDB8564FBE}" presName="hierChild5" presStyleCnt="0"/>
      <dgm:spPr/>
      <dgm:t>
        <a:bodyPr/>
        <a:lstStyle/>
        <a:p>
          <a:endParaRPr lang="en-US"/>
        </a:p>
      </dgm:t>
    </dgm:pt>
    <dgm:pt modelId="{642469D3-8C90-4D6E-B465-2A5D71D721CD}" type="pres">
      <dgm:prSet presAssocID="{6C90D455-9367-402C-A6AA-08BAFB43457C}" presName="hierChild5" presStyleCnt="0"/>
      <dgm:spPr/>
      <dgm:t>
        <a:bodyPr/>
        <a:lstStyle/>
        <a:p>
          <a:endParaRPr lang="en-US"/>
        </a:p>
      </dgm:t>
    </dgm:pt>
    <dgm:pt modelId="{109253C4-82D8-44E7-80CF-4E6ED68BEFA7}" type="pres">
      <dgm:prSet presAssocID="{8AF808DC-3E17-4C2A-9992-4947899EBEFF}" presName="hierChild5" presStyleCnt="0"/>
      <dgm:spPr/>
      <dgm:t>
        <a:bodyPr/>
        <a:lstStyle/>
        <a:p>
          <a:endParaRPr lang="en-US"/>
        </a:p>
      </dgm:t>
    </dgm:pt>
    <dgm:pt modelId="{AF43BD74-7F0E-449E-8CBC-DC0D2D299E1B}" type="pres">
      <dgm:prSet presAssocID="{0F03B5F0-353A-4036-A428-2139E8AF0F6B}" presName="hierChild5" presStyleCnt="0"/>
      <dgm:spPr/>
      <dgm:t>
        <a:bodyPr/>
        <a:lstStyle/>
        <a:p>
          <a:endParaRPr lang="en-US"/>
        </a:p>
      </dgm:t>
    </dgm:pt>
    <dgm:pt modelId="{E699CA6D-BB63-4252-ABEF-D779E6EE45BE}" type="pres">
      <dgm:prSet presAssocID="{E5B81C95-57C6-46A7-8207-47F0F39E353B}" presName="hierChild5" presStyleCnt="0"/>
      <dgm:spPr/>
      <dgm:t>
        <a:bodyPr/>
        <a:lstStyle/>
        <a:p>
          <a:endParaRPr lang="en-US"/>
        </a:p>
      </dgm:t>
    </dgm:pt>
    <dgm:pt modelId="{64038F7C-5AF0-4D6D-943E-8FD67A3026BF}" type="pres">
      <dgm:prSet presAssocID="{CE439B7F-943C-4B1E-9189-DEB73FE88FD8}" presName="hierChild3" presStyleCnt="0"/>
      <dgm:spPr/>
      <dgm:t>
        <a:bodyPr/>
        <a:lstStyle/>
        <a:p>
          <a:endParaRPr lang="en-US"/>
        </a:p>
      </dgm:t>
    </dgm:pt>
  </dgm:ptLst>
  <dgm:cxnLst>
    <dgm:cxn modelId="{2C521A95-ADB4-4B0F-8ABB-0EBC3722D516}" type="presOf" srcId="{0F03B5F0-353A-4036-A428-2139E8AF0F6B}" destId="{571F07D1-C572-48F8-8D1A-67EDB2991D4C}" srcOrd="0" destOrd="0" presId="urn:microsoft.com/office/officeart/2005/8/layout/orgChart1"/>
    <dgm:cxn modelId="{65214669-717E-4792-9D93-BFAF2D8696AD}" type="presOf" srcId="{CE439B7F-943C-4B1E-9189-DEB73FE88FD8}" destId="{BDB10761-525C-42BC-B93B-896AB4ED2438}" srcOrd="1" destOrd="0" presId="urn:microsoft.com/office/officeart/2005/8/layout/orgChart1"/>
    <dgm:cxn modelId="{851FDFBF-B864-4042-B666-F70192F96E81}" srcId="{A314FF96-8347-48EF-8521-18EA594EBF33}" destId="{CE439B7F-943C-4B1E-9189-DEB73FE88FD8}" srcOrd="0" destOrd="0" parTransId="{9C5D6041-4DB6-45F7-8A97-8B6490187930}" sibTransId="{FB22217E-E299-4876-A67C-BF890E893EFD}"/>
    <dgm:cxn modelId="{AB226F1F-14E8-4DA4-B176-83CFF6E6CBDC}" type="presOf" srcId="{6C90D455-9367-402C-A6AA-08BAFB43457C}" destId="{6E458F46-6B72-4FED-A4A6-97EE7D43F858}" srcOrd="1" destOrd="0" presId="urn:microsoft.com/office/officeart/2005/8/layout/orgChart1"/>
    <dgm:cxn modelId="{CAE24090-D5E4-41FF-AA16-0EB5D4E4A518}" srcId="{E5B81C95-57C6-46A7-8207-47F0F39E353B}" destId="{0F03B5F0-353A-4036-A428-2139E8AF0F6B}" srcOrd="0" destOrd="0" parTransId="{7F17E68A-3E58-448D-AE48-96B148FE0E10}" sibTransId="{B0E96E36-7ACC-4FBF-B6D9-C1FB244B06E1}"/>
    <dgm:cxn modelId="{1B83BE3D-B9BA-4488-B68C-4B518F46ED77}" type="presOf" srcId="{164A1903-8286-46C1-A4B1-BCFDB8564FBE}" destId="{0ECB7AC0-7849-4673-96AD-4BA445838AAD}" srcOrd="0" destOrd="0" presId="urn:microsoft.com/office/officeart/2005/8/layout/orgChart1"/>
    <dgm:cxn modelId="{6230DBD6-1EEA-4B10-8AE1-F5928F8A90A8}" type="presOf" srcId="{7F17E68A-3E58-448D-AE48-96B148FE0E10}" destId="{72266C7D-F550-4B65-8937-EF2867C37C38}" srcOrd="0" destOrd="0" presId="urn:microsoft.com/office/officeart/2005/8/layout/orgChart1"/>
    <dgm:cxn modelId="{B1289870-9774-496B-968D-1462F2991320}" type="presOf" srcId="{CE439B7F-943C-4B1E-9189-DEB73FE88FD8}" destId="{EC0C5C58-F9EA-470B-8605-97054EA621E6}" srcOrd="0" destOrd="0" presId="urn:microsoft.com/office/officeart/2005/8/layout/orgChart1"/>
    <dgm:cxn modelId="{D0472E43-A5E1-4DAF-BB77-37C0866A76E5}" type="presOf" srcId="{4554AD61-0C1A-4E40-BB46-3BF49684F369}" destId="{BDC374C3-550D-4B33-85A1-01DEA86F9F3F}" srcOrd="0" destOrd="0" presId="urn:microsoft.com/office/officeart/2005/8/layout/orgChart1"/>
    <dgm:cxn modelId="{F9CF3ADB-A921-4189-BF89-6B21CB07837C}" type="presOf" srcId="{1C858E02-9205-4CAF-97CB-D1ED6DD5C603}" destId="{972B6BDA-4CA1-4E0E-B06F-7E477435A1AA}" srcOrd="0" destOrd="0" presId="urn:microsoft.com/office/officeart/2005/8/layout/orgChart1"/>
    <dgm:cxn modelId="{826526E4-5A1F-4956-8589-3C902B1D42AA}" type="presOf" srcId="{E5B81C95-57C6-46A7-8207-47F0F39E353B}" destId="{3114D83A-4425-442A-B065-7F0C7496C424}" srcOrd="0" destOrd="0" presId="urn:microsoft.com/office/officeart/2005/8/layout/orgChart1"/>
    <dgm:cxn modelId="{3A808410-D1EE-4A7F-8D99-CB020FB798EB}" type="presOf" srcId="{E5B81C95-57C6-46A7-8207-47F0F39E353B}" destId="{82E6BDC2-1134-4A8E-BF09-20EC39360DF8}" srcOrd="1" destOrd="0" presId="urn:microsoft.com/office/officeart/2005/8/layout/orgChart1"/>
    <dgm:cxn modelId="{C2D74371-E147-4071-B1C6-D19E3F414ADD}" type="presOf" srcId="{B6221573-0EE8-45BD-9B4F-D10912C1135D}" destId="{BD5D4D35-EC68-46F5-91D2-9981CEE8A612}" srcOrd="0" destOrd="0" presId="urn:microsoft.com/office/officeart/2005/8/layout/orgChart1"/>
    <dgm:cxn modelId="{1B219C59-79EB-41D4-9A19-18F7F515F7C3}" type="presOf" srcId="{164A1903-8286-46C1-A4B1-BCFDB8564FBE}" destId="{EE3F190D-4054-4E7E-8F78-68CF72790F1E}" srcOrd="1" destOrd="0" presId="urn:microsoft.com/office/officeart/2005/8/layout/orgChart1"/>
    <dgm:cxn modelId="{D91B0CE3-9BE3-4DAC-B349-7612C1B1462F}" type="presOf" srcId="{A314FF96-8347-48EF-8521-18EA594EBF33}" destId="{C40C7F58-797C-4EBE-87AC-365D409E0920}" srcOrd="0" destOrd="0" presId="urn:microsoft.com/office/officeart/2005/8/layout/orgChart1"/>
    <dgm:cxn modelId="{90F2E1B5-CC28-4954-9258-068EBC8845B1}" type="presOf" srcId="{8AF808DC-3E17-4C2A-9992-4947899EBEFF}" destId="{BE5047A0-ADEE-4920-BDB7-D249C0E7FCB7}" srcOrd="1" destOrd="0" presId="urn:microsoft.com/office/officeart/2005/8/layout/orgChart1"/>
    <dgm:cxn modelId="{B7CF38DD-5C23-4B2B-B033-BDEEC2D85C5A}" type="presOf" srcId="{6C90D455-9367-402C-A6AA-08BAFB43457C}" destId="{B24C40F3-6DB3-4DAF-AEBE-B2C8A3A311A7}" srcOrd="0" destOrd="0" presId="urn:microsoft.com/office/officeart/2005/8/layout/orgChart1"/>
    <dgm:cxn modelId="{2ED04541-6B49-480D-B6DF-35252B79CA78}" type="presOf" srcId="{5AB23B28-EE80-4765-AD1C-F294E76BD49A}" destId="{B5AB3935-95B3-42EE-BA6B-D71F96F905AB}" srcOrd="0" destOrd="0" presId="urn:microsoft.com/office/officeart/2005/8/layout/orgChart1"/>
    <dgm:cxn modelId="{A24CB620-3947-4C3E-8DD8-2861BF06B544}" type="presOf" srcId="{8AF808DC-3E17-4C2A-9992-4947899EBEFF}" destId="{DCE78DE5-77F7-48A1-9CF1-5E69F9DE9740}" srcOrd="0" destOrd="0" presId="urn:microsoft.com/office/officeart/2005/8/layout/orgChart1"/>
    <dgm:cxn modelId="{43E2FB7A-A34C-4BDB-B8DF-B2241EA022A2}" srcId="{CE439B7F-943C-4B1E-9189-DEB73FE88FD8}" destId="{E5B81C95-57C6-46A7-8207-47F0F39E353B}" srcOrd="0" destOrd="0" parTransId="{3A15F971-FB92-4AD9-82E4-6A8B9F499392}" sibTransId="{DFA95CFD-6DDA-4E97-895D-D3210D3601CB}"/>
    <dgm:cxn modelId="{D289B25D-9F73-489F-9EF6-4E022365934A}" type="presOf" srcId="{0F03B5F0-353A-4036-A428-2139E8AF0F6B}" destId="{A5C8A4D4-2A1E-4DF5-81CF-76B08D505267}" srcOrd="1" destOrd="0" presId="urn:microsoft.com/office/officeart/2005/8/layout/orgChart1"/>
    <dgm:cxn modelId="{84A4EE2E-BE50-4E07-9857-50391FD94E40}" type="presOf" srcId="{3A15F971-FB92-4AD9-82E4-6A8B9F499392}" destId="{127C61C9-5CD1-4F2A-B50C-497AEB227C68}" srcOrd="0" destOrd="0" presId="urn:microsoft.com/office/officeart/2005/8/layout/orgChart1"/>
    <dgm:cxn modelId="{38F0022F-248D-4683-8BC4-99DDDDA396C3}" srcId="{0F03B5F0-353A-4036-A428-2139E8AF0F6B}" destId="{B6221573-0EE8-45BD-9B4F-D10912C1135D}" srcOrd="0" destOrd="0" parTransId="{1FA2E9B4-3493-435D-B3E8-0FE77A277A08}" sibTransId="{A1043B39-7036-4F7C-9796-687240308895}"/>
    <dgm:cxn modelId="{AD4D486A-28A1-46E8-AC32-FF08BAD4176C}" srcId="{0F03B5F0-353A-4036-A428-2139E8AF0F6B}" destId="{8AF808DC-3E17-4C2A-9992-4947899EBEFF}" srcOrd="1" destOrd="0" parTransId="{4554AD61-0C1A-4E40-BB46-3BF49684F369}" sibTransId="{6DDCBFB6-4899-435E-9BD2-4DBF321AC132}"/>
    <dgm:cxn modelId="{14D403E8-835E-48FA-84AE-D79FBDD587D3}" srcId="{6C90D455-9367-402C-A6AA-08BAFB43457C}" destId="{164A1903-8286-46C1-A4B1-BCFDB8564FBE}" srcOrd="0" destOrd="0" parTransId="{1C858E02-9205-4CAF-97CB-D1ED6DD5C603}" sibTransId="{30367A60-F8F7-4ED0-B9E0-A1BD37B46896}"/>
    <dgm:cxn modelId="{B652D1AD-9330-45C3-9E4E-22C26C2B77B3}" type="presOf" srcId="{1FA2E9B4-3493-435D-B3E8-0FE77A277A08}" destId="{E45EB7A0-8207-4D2D-A8A4-67BE320D6B9D}" srcOrd="0" destOrd="0" presId="urn:microsoft.com/office/officeart/2005/8/layout/orgChart1"/>
    <dgm:cxn modelId="{B5226D22-C39D-4E4F-8495-D0394806241A}" type="presOf" srcId="{B6221573-0EE8-45BD-9B4F-D10912C1135D}" destId="{6C6B1CF6-4C17-4FCC-BF4E-C0B1729972B1}" srcOrd="1" destOrd="0" presId="urn:microsoft.com/office/officeart/2005/8/layout/orgChart1"/>
    <dgm:cxn modelId="{19B2E6D5-0E75-4F85-848E-A05336813C62}" srcId="{8AF808DC-3E17-4C2A-9992-4947899EBEFF}" destId="{6C90D455-9367-402C-A6AA-08BAFB43457C}" srcOrd="0" destOrd="0" parTransId="{5AB23B28-EE80-4765-AD1C-F294E76BD49A}" sibTransId="{A9F3558D-AF8B-4740-A034-B7001BB805D7}"/>
    <dgm:cxn modelId="{0C39BAB1-250C-44B0-9633-D3BFAFCB4A1F}" type="presParOf" srcId="{C40C7F58-797C-4EBE-87AC-365D409E0920}" destId="{F75EAC55-5C0C-4DEF-BF13-FF80CA74300B}" srcOrd="0" destOrd="0" presId="urn:microsoft.com/office/officeart/2005/8/layout/orgChart1"/>
    <dgm:cxn modelId="{A14BECC1-F906-4637-8F6D-6ACFB3126F8A}" type="presParOf" srcId="{F75EAC55-5C0C-4DEF-BF13-FF80CA74300B}" destId="{A0F9D1AA-5F5E-4E09-9898-D2153E1167DC}" srcOrd="0" destOrd="0" presId="urn:microsoft.com/office/officeart/2005/8/layout/orgChart1"/>
    <dgm:cxn modelId="{72062C4C-CC23-4A01-BBD6-790E302CD58D}" type="presParOf" srcId="{A0F9D1AA-5F5E-4E09-9898-D2153E1167DC}" destId="{EC0C5C58-F9EA-470B-8605-97054EA621E6}" srcOrd="0" destOrd="0" presId="urn:microsoft.com/office/officeart/2005/8/layout/orgChart1"/>
    <dgm:cxn modelId="{26C35C8A-1B77-4FE1-9E31-85D93C9EBE2B}" type="presParOf" srcId="{A0F9D1AA-5F5E-4E09-9898-D2153E1167DC}" destId="{BDB10761-525C-42BC-B93B-896AB4ED2438}" srcOrd="1" destOrd="0" presId="urn:microsoft.com/office/officeart/2005/8/layout/orgChart1"/>
    <dgm:cxn modelId="{80CAEA4D-EA22-4036-8601-933FE022636F}" type="presParOf" srcId="{F75EAC55-5C0C-4DEF-BF13-FF80CA74300B}" destId="{4C9C8C82-5455-4530-B878-D68B219953AA}" srcOrd="1" destOrd="0" presId="urn:microsoft.com/office/officeart/2005/8/layout/orgChart1"/>
    <dgm:cxn modelId="{6FFD62B8-7338-4E78-9D29-4A3114506672}" type="presParOf" srcId="{4C9C8C82-5455-4530-B878-D68B219953AA}" destId="{127C61C9-5CD1-4F2A-B50C-497AEB227C68}" srcOrd="0" destOrd="0" presId="urn:microsoft.com/office/officeart/2005/8/layout/orgChart1"/>
    <dgm:cxn modelId="{522AFD42-81BB-4E0A-9332-4A75F326A3A4}" type="presParOf" srcId="{4C9C8C82-5455-4530-B878-D68B219953AA}" destId="{6785859C-F78A-4CFD-9C79-BFE632641A9B}" srcOrd="1" destOrd="0" presId="urn:microsoft.com/office/officeart/2005/8/layout/orgChart1"/>
    <dgm:cxn modelId="{EE0A8177-2291-46FC-9233-14D1AB75F1FD}" type="presParOf" srcId="{6785859C-F78A-4CFD-9C79-BFE632641A9B}" destId="{80827E14-7922-44E1-A2E3-5FC8609B7AB3}" srcOrd="0" destOrd="0" presId="urn:microsoft.com/office/officeart/2005/8/layout/orgChart1"/>
    <dgm:cxn modelId="{459644A6-2C20-4BEB-9CC9-4D53D9ACC64D}" type="presParOf" srcId="{80827E14-7922-44E1-A2E3-5FC8609B7AB3}" destId="{3114D83A-4425-442A-B065-7F0C7496C424}" srcOrd="0" destOrd="0" presId="urn:microsoft.com/office/officeart/2005/8/layout/orgChart1"/>
    <dgm:cxn modelId="{19A78B68-3EC9-4407-9E30-54BA3CF65DD3}" type="presParOf" srcId="{80827E14-7922-44E1-A2E3-5FC8609B7AB3}" destId="{82E6BDC2-1134-4A8E-BF09-20EC39360DF8}" srcOrd="1" destOrd="0" presId="urn:microsoft.com/office/officeart/2005/8/layout/orgChart1"/>
    <dgm:cxn modelId="{E5A4C1B6-5A33-4B29-96DC-26BA5FFFB488}" type="presParOf" srcId="{6785859C-F78A-4CFD-9C79-BFE632641A9B}" destId="{F7571F44-AE01-4E62-A336-F47764EF0D1A}" srcOrd="1" destOrd="0" presId="urn:microsoft.com/office/officeart/2005/8/layout/orgChart1"/>
    <dgm:cxn modelId="{9822F859-DB6F-478A-AC1D-A248BE71164D}" type="presParOf" srcId="{F7571F44-AE01-4E62-A336-F47764EF0D1A}" destId="{72266C7D-F550-4B65-8937-EF2867C37C38}" srcOrd="0" destOrd="0" presId="urn:microsoft.com/office/officeart/2005/8/layout/orgChart1"/>
    <dgm:cxn modelId="{3CC28345-F26F-4FC3-9EEA-133B6DE862E0}" type="presParOf" srcId="{F7571F44-AE01-4E62-A336-F47764EF0D1A}" destId="{488052EE-37E9-400D-B6D7-FCD0E208AD27}" srcOrd="1" destOrd="0" presId="urn:microsoft.com/office/officeart/2005/8/layout/orgChart1"/>
    <dgm:cxn modelId="{0595128C-82E9-4561-8779-B510DF059866}" type="presParOf" srcId="{488052EE-37E9-400D-B6D7-FCD0E208AD27}" destId="{295257B0-13DD-4E23-B2FB-45764C5E22B0}" srcOrd="0" destOrd="0" presId="urn:microsoft.com/office/officeart/2005/8/layout/orgChart1"/>
    <dgm:cxn modelId="{CEBD2694-83D2-4234-B4AC-3B1532B72E01}" type="presParOf" srcId="{295257B0-13DD-4E23-B2FB-45764C5E22B0}" destId="{571F07D1-C572-48F8-8D1A-67EDB2991D4C}" srcOrd="0" destOrd="0" presId="urn:microsoft.com/office/officeart/2005/8/layout/orgChart1"/>
    <dgm:cxn modelId="{6029DB74-2A97-4B51-ADE3-ABC66517EE3A}" type="presParOf" srcId="{295257B0-13DD-4E23-B2FB-45764C5E22B0}" destId="{A5C8A4D4-2A1E-4DF5-81CF-76B08D505267}" srcOrd="1" destOrd="0" presId="urn:microsoft.com/office/officeart/2005/8/layout/orgChart1"/>
    <dgm:cxn modelId="{20495545-0600-44D2-AB2E-ECF3DA802742}" type="presParOf" srcId="{488052EE-37E9-400D-B6D7-FCD0E208AD27}" destId="{A40612B9-E73C-45EB-A405-CDF9FB506EDF}" srcOrd="1" destOrd="0" presId="urn:microsoft.com/office/officeart/2005/8/layout/orgChart1"/>
    <dgm:cxn modelId="{5290B10B-7C98-4CEA-BF0A-0B07F1937752}" type="presParOf" srcId="{A40612B9-E73C-45EB-A405-CDF9FB506EDF}" destId="{E45EB7A0-8207-4D2D-A8A4-67BE320D6B9D}" srcOrd="0" destOrd="0" presId="urn:microsoft.com/office/officeart/2005/8/layout/orgChart1"/>
    <dgm:cxn modelId="{AEBBB7D5-DB28-4392-A46E-0CC52039E6C6}" type="presParOf" srcId="{A40612B9-E73C-45EB-A405-CDF9FB506EDF}" destId="{38404796-A243-4D76-9039-AE5105649BCA}" srcOrd="1" destOrd="0" presId="urn:microsoft.com/office/officeart/2005/8/layout/orgChart1"/>
    <dgm:cxn modelId="{C7B2DAAE-6B70-4D14-B6DE-A305A9C02443}" type="presParOf" srcId="{38404796-A243-4D76-9039-AE5105649BCA}" destId="{186F87D2-C13E-4BC3-BA6B-A3D8FB4C5C8F}" srcOrd="0" destOrd="0" presId="urn:microsoft.com/office/officeart/2005/8/layout/orgChart1"/>
    <dgm:cxn modelId="{C9BFF532-0079-4EB6-BCAB-F56CAE1E58A8}" type="presParOf" srcId="{186F87D2-C13E-4BC3-BA6B-A3D8FB4C5C8F}" destId="{BD5D4D35-EC68-46F5-91D2-9981CEE8A612}" srcOrd="0" destOrd="0" presId="urn:microsoft.com/office/officeart/2005/8/layout/orgChart1"/>
    <dgm:cxn modelId="{AD82BABC-6D08-44E1-BE44-7DD7E664B9E0}" type="presParOf" srcId="{186F87D2-C13E-4BC3-BA6B-A3D8FB4C5C8F}" destId="{6C6B1CF6-4C17-4FCC-BF4E-C0B1729972B1}" srcOrd="1" destOrd="0" presId="urn:microsoft.com/office/officeart/2005/8/layout/orgChart1"/>
    <dgm:cxn modelId="{0A24ED02-331F-43B9-B865-6C5075FF511C}" type="presParOf" srcId="{38404796-A243-4D76-9039-AE5105649BCA}" destId="{0CAEAAE2-5A2D-44C7-A996-AAC05E64A1A7}" srcOrd="1" destOrd="0" presId="urn:microsoft.com/office/officeart/2005/8/layout/orgChart1"/>
    <dgm:cxn modelId="{AD92D55F-40AF-48E2-B630-B7FBB23D5B42}" type="presParOf" srcId="{38404796-A243-4D76-9039-AE5105649BCA}" destId="{C38869E3-4AD3-4EDF-BDCB-EF66FB312CCE}" srcOrd="2" destOrd="0" presId="urn:microsoft.com/office/officeart/2005/8/layout/orgChart1"/>
    <dgm:cxn modelId="{DB06D171-DC3F-45B3-BA02-6803F70F12E8}" type="presParOf" srcId="{A40612B9-E73C-45EB-A405-CDF9FB506EDF}" destId="{BDC374C3-550D-4B33-85A1-01DEA86F9F3F}" srcOrd="2" destOrd="0" presId="urn:microsoft.com/office/officeart/2005/8/layout/orgChart1"/>
    <dgm:cxn modelId="{5B8F0290-BED1-4903-B20C-B70B5170C9AC}" type="presParOf" srcId="{A40612B9-E73C-45EB-A405-CDF9FB506EDF}" destId="{4AC1A2B2-ECB4-484D-9AB8-AE123E8DB7C3}" srcOrd="3" destOrd="0" presId="urn:microsoft.com/office/officeart/2005/8/layout/orgChart1"/>
    <dgm:cxn modelId="{A1E105C3-7CAC-447E-BC37-0451A04C43C1}" type="presParOf" srcId="{4AC1A2B2-ECB4-484D-9AB8-AE123E8DB7C3}" destId="{1B4151D5-B6D6-4EAD-8C09-4DC10B028238}" srcOrd="0" destOrd="0" presId="urn:microsoft.com/office/officeart/2005/8/layout/orgChart1"/>
    <dgm:cxn modelId="{D54132F0-9088-4718-8074-5F5E39E56E13}" type="presParOf" srcId="{1B4151D5-B6D6-4EAD-8C09-4DC10B028238}" destId="{DCE78DE5-77F7-48A1-9CF1-5E69F9DE9740}" srcOrd="0" destOrd="0" presId="urn:microsoft.com/office/officeart/2005/8/layout/orgChart1"/>
    <dgm:cxn modelId="{66048FCE-BD21-4083-8442-562866ABC7C6}" type="presParOf" srcId="{1B4151D5-B6D6-4EAD-8C09-4DC10B028238}" destId="{BE5047A0-ADEE-4920-BDB7-D249C0E7FCB7}" srcOrd="1" destOrd="0" presId="urn:microsoft.com/office/officeart/2005/8/layout/orgChart1"/>
    <dgm:cxn modelId="{2A96B2E0-770D-442F-90A8-5361DC8AC6F1}" type="presParOf" srcId="{4AC1A2B2-ECB4-484D-9AB8-AE123E8DB7C3}" destId="{7536333C-F71D-4599-8F8F-90B3ADF4381D}" srcOrd="1" destOrd="0" presId="urn:microsoft.com/office/officeart/2005/8/layout/orgChart1"/>
    <dgm:cxn modelId="{B2D5154E-8DBE-4757-876F-572C23C08E77}" type="presParOf" srcId="{7536333C-F71D-4599-8F8F-90B3ADF4381D}" destId="{B5AB3935-95B3-42EE-BA6B-D71F96F905AB}" srcOrd="0" destOrd="0" presId="urn:microsoft.com/office/officeart/2005/8/layout/orgChart1"/>
    <dgm:cxn modelId="{374D1F01-2B48-4249-962E-ED9E6002D90C}" type="presParOf" srcId="{7536333C-F71D-4599-8F8F-90B3ADF4381D}" destId="{CF271E6F-CB17-4E6C-853C-1DC9EDD06811}" srcOrd="1" destOrd="0" presId="urn:microsoft.com/office/officeart/2005/8/layout/orgChart1"/>
    <dgm:cxn modelId="{89971FF5-3B0E-4441-851E-3D5492979FBF}" type="presParOf" srcId="{CF271E6F-CB17-4E6C-853C-1DC9EDD06811}" destId="{C8437C3B-E370-449F-BD6C-6B746CD420D1}" srcOrd="0" destOrd="0" presId="urn:microsoft.com/office/officeart/2005/8/layout/orgChart1"/>
    <dgm:cxn modelId="{B079960A-A25A-4600-BF70-5B3C758C51CC}" type="presParOf" srcId="{C8437C3B-E370-449F-BD6C-6B746CD420D1}" destId="{B24C40F3-6DB3-4DAF-AEBE-B2C8A3A311A7}" srcOrd="0" destOrd="0" presId="urn:microsoft.com/office/officeart/2005/8/layout/orgChart1"/>
    <dgm:cxn modelId="{B2603E53-ABF5-4724-BA15-DE4B23D0DA72}" type="presParOf" srcId="{C8437C3B-E370-449F-BD6C-6B746CD420D1}" destId="{6E458F46-6B72-4FED-A4A6-97EE7D43F858}" srcOrd="1" destOrd="0" presId="urn:microsoft.com/office/officeart/2005/8/layout/orgChart1"/>
    <dgm:cxn modelId="{66D57AF2-2BA8-4CC3-BC41-BBED6E4A0A50}" type="presParOf" srcId="{CF271E6F-CB17-4E6C-853C-1DC9EDD06811}" destId="{26F18980-4A03-44B8-82B9-02DDD8E7249C}" srcOrd="1" destOrd="0" presId="urn:microsoft.com/office/officeart/2005/8/layout/orgChart1"/>
    <dgm:cxn modelId="{4D1FB7A7-890A-491C-A047-B260F2DAA7AB}" type="presParOf" srcId="{26F18980-4A03-44B8-82B9-02DDD8E7249C}" destId="{972B6BDA-4CA1-4E0E-B06F-7E477435A1AA}" srcOrd="0" destOrd="0" presId="urn:microsoft.com/office/officeart/2005/8/layout/orgChart1"/>
    <dgm:cxn modelId="{80ED9692-408E-4A48-9E54-392B21AB75B6}" type="presParOf" srcId="{26F18980-4A03-44B8-82B9-02DDD8E7249C}" destId="{D02F7808-3C36-44DB-97B5-D95E9FB6E9BB}" srcOrd="1" destOrd="0" presId="urn:microsoft.com/office/officeart/2005/8/layout/orgChart1"/>
    <dgm:cxn modelId="{EC3CA8EF-9C0D-407A-BC08-11A01BD0D3A0}" type="presParOf" srcId="{D02F7808-3C36-44DB-97B5-D95E9FB6E9BB}" destId="{58DEBD97-02A4-4E8A-AFFF-1846F2077025}" srcOrd="0" destOrd="0" presId="urn:microsoft.com/office/officeart/2005/8/layout/orgChart1"/>
    <dgm:cxn modelId="{6C881F77-6C99-4DF7-AEE4-B1666DAAC3C6}" type="presParOf" srcId="{58DEBD97-02A4-4E8A-AFFF-1846F2077025}" destId="{0ECB7AC0-7849-4673-96AD-4BA445838AAD}" srcOrd="0" destOrd="0" presId="urn:microsoft.com/office/officeart/2005/8/layout/orgChart1"/>
    <dgm:cxn modelId="{BA0F875E-9E7E-4433-BC91-9C5986F79EE0}" type="presParOf" srcId="{58DEBD97-02A4-4E8A-AFFF-1846F2077025}" destId="{EE3F190D-4054-4E7E-8F78-68CF72790F1E}" srcOrd="1" destOrd="0" presId="urn:microsoft.com/office/officeart/2005/8/layout/orgChart1"/>
    <dgm:cxn modelId="{2FA7F604-5530-4D58-9E47-3E2365491CFC}" type="presParOf" srcId="{D02F7808-3C36-44DB-97B5-D95E9FB6E9BB}" destId="{403EAC1F-95A1-474E-A748-396AD376634A}" srcOrd="1" destOrd="0" presId="urn:microsoft.com/office/officeart/2005/8/layout/orgChart1"/>
    <dgm:cxn modelId="{1B8EF007-4CE3-4D1C-AC49-A89417ED266C}" type="presParOf" srcId="{D02F7808-3C36-44DB-97B5-D95E9FB6E9BB}" destId="{C0B2A46A-19EE-45AC-9336-30B1609EFB5F}" srcOrd="2" destOrd="0" presId="urn:microsoft.com/office/officeart/2005/8/layout/orgChart1"/>
    <dgm:cxn modelId="{40B33998-1BFB-4F14-A6E4-969770C57812}" type="presParOf" srcId="{CF271E6F-CB17-4E6C-853C-1DC9EDD06811}" destId="{642469D3-8C90-4D6E-B465-2A5D71D721CD}" srcOrd="2" destOrd="0" presId="urn:microsoft.com/office/officeart/2005/8/layout/orgChart1"/>
    <dgm:cxn modelId="{29B9849D-50D7-4BD9-9D29-7A0DA86C20A5}" type="presParOf" srcId="{4AC1A2B2-ECB4-484D-9AB8-AE123E8DB7C3}" destId="{109253C4-82D8-44E7-80CF-4E6ED68BEFA7}" srcOrd="2" destOrd="0" presId="urn:microsoft.com/office/officeart/2005/8/layout/orgChart1"/>
    <dgm:cxn modelId="{EA58A376-1FDB-4058-9589-1419F87494D1}" type="presParOf" srcId="{488052EE-37E9-400D-B6D7-FCD0E208AD27}" destId="{AF43BD74-7F0E-449E-8CBC-DC0D2D299E1B}" srcOrd="2" destOrd="0" presId="urn:microsoft.com/office/officeart/2005/8/layout/orgChart1"/>
    <dgm:cxn modelId="{56813282-68BF-4345-9C35-5C91AC1C1B02}" type="presParOf" srcId="{6785859C-F78A-4CFD-9C79-BFE632641A9B}" destId="{E699CA6D-BB63-4252-ABEF-D779E6EE45BE}" srcOrd="2" destOrd="0" presId="urn:microsoft.com/office/officeart/2005/8/layout/orgChart1"/>
    <dgm:cxn modelId="{4DB72148-BE8B-4B04-AEBA-46DB0FD35E19}" type="presParOf" srcId="{F75EAC55-5C0C-4DEF-BF13-FF80CA74300B}" destId="{64038F7C-5AF0-4D6D-943E-8FD67A3026BF}" srcOrd="2" destOrd="0" presId="urn:microsoft.com/office/officeart/2005/8/layout/orgChart1"/>
  </dgm:cxnLst>
  <dgm:bg/>
  <dgm:whole/>
</dgm:dataModel>
</file>

<file path=ppt/diagrams/data5.xml><?xml version="1.0" encoding="utf-8"?>
<dgm:dataModel xmlns:dgm="http://schemas.openxmlformats.org/drawingml/2006/diagram" xmlns:a="http://schemas.openxmlformats.org/drawingml/2006/main">
  <dgm:ptLst>
    <dgm:pt modelId="{4DF9FED3-711E-42F0-BC67-BD07256D9486}" type="doc">
      <dgm:prSet loTypeId="urn:microsoft.com/office/officeart/2005/8/layout/cycle5" loCatId="cycle" qsTypeId="urn:microsoft.com/office/officeart/2005/8/quickstyle/simple5" qsCatId="simple" csTypeId="urn:microsoft.com/office/officeart/2005/8/colors/colorful2" csCatId="colorful" phldr="1"/>
      <dgm:spPr/>
      <dgm:t>
        <a:bodyPr/>
        <a:lstStyle/>
        <a:p>
          <a:endParaRPr lang="en-US"/>
        </a:p>
      </dgm:t>
    </dgm:pt>
    <dgm:pt modelId="{AF6B2841-6097-41FB-8CC8-1F29A6EC9208}">
      <dgm:prSet phldrT="[Text]">
        <dgm:style>
          <a:lnRef idx="0">
            <a:schemeClr val="accent6"/>
          </a:lnRef>
          <a:fillRef idx="3">
            <a:schemeClr val="accent6"/>
          </a:fillRef>
          <a:effectRef idx="3">
            <a:schemeClr val="accent6"/>
          </a:effectRef>
          <a:fontRef idx="minor">
            <a:schemeClr val="lt1"/>
          </a:fontRef>
        </dgm:style>
      </dgm:prSet>
      <dgm:spPr/>
      <dgm:t>
        <a:bodyPr/>
        <a:lstStyle/>
        <a:p>
          <a:r>
            <a:rPr lang="en-US" dirty="0" smtClean="0"/>
            <a:t>Tick</a:t>
          </a:r>
          <a:endParaRPr lang="en-US" dirty="0"/>
        </a:p>
      </dgm:t>
    </dgm:pt>
    <dgm:pt modelId="{3B2AC5A8-F53A-437B-88C7-12FA32B7DBDC}" type="parTrans" cxnId="{2723DEAA-FDF3-4F98-8D71-13241555528C}">
      <dgm:prSet/>
      <dgm:spPr/>
      <dgm:t>
        <a:bodyPr/>
        <a:lstStyle/>
        <a:p>
          <a:endParaRPr lang="en-US"/>
        </a:p>
      </dgm:t>
    </dgm:pt>
    <dgm:pt modelId="{0C11FF4C-5969-43F3-8E3B-2D6C2B58368F}" type="sibTrans" cxnId="{2723DEAA-FDF3-4F98-8D71-13241555528C}">
      <dgm:prSet/>
      <dgm:spPr/>
      <dgm:t>
        <a:bodyPr/>
        <a:lstStyle/>
        <a:p>
          <a:endParaRPr lang="en-US"/>
        </a:p>
      </dgm:t>
    </dgm:pt>
    <dgm:pt modelId="{260D9150-7C9F-407D-B2AB-9F76E98CABEC}">
      <dgm:prSet phldrT="[Text]"/>
      <dgm:spPr>
        <a:ln w="76200">
          <a:noFill/>
        </a:ln>
      </dgm:spPr>
      <dgm:t>
        <a:bodyPr/>
        <a:lstStyle/>
        <a:p>
          <a:r>
            <a:rPr lang="en-US" dirty="0" smtClean="0"/>
            <a:t>Layout</a:t>
          </a:r>
          <a:endParaRPr lang="en-US" dirty="0"/>
        </a:p>
      </dgm:t>
    </dgm:pt>
    <dgm:pt modelId="{2B30D3A2-D1DC-41D7-A26B-304EC90F9FE4}" type="parTrans" cxnId="{AE21D419-1824-4A0A-BFD1-06FF12FA63A8}">
      <dgm:prSet/>
      <dgm:spPr/>
      <dgm:t>
        <a:bodyPr/>
        <a:lstStyle/>
        <a:p>
          <a:endParaRPr lang="en-US"/>
        </a:p>
      </dgm:t>
    </dgm:pt>
    <dgm:pt modelId="{03ED811F-F188-4D60-9DAF-784C0441AB9C}" type="sibTrans" cxnId="{AE21D419-1824-4A0A-BFD1-06FF12FA63A8}">
      <dgm:prSet/>
      <dgm:spPr/>
      <dgm:t>
        <a:bodyPr/>
        <a:lstStyle/>
        <a:p>
          <a:endParaRPr lang="en-US"/>
        </a:p>
      </dgm:t>
    </dgm:pt>
    <dgm:pt modelId="{6A3FF9CF-4645-4ECC-8C88-C8710FBF1079}">
      <dgm:prSet phldrT="[Text]"/>
      <dgm:spPr/>
      <dgm:t>
        <a:bodyPr/>
        <a:lstStyle/>
        <a:p>
          <a:r>
            <a:rPr lang="en-US" dirty="0" smtClean="0"/>
            <a:t>Queue up Rendering Changes</a:t>
          </a:r>
          <a:endParaRPr lang="en-US" dirty="0"/>
        </a:p>
      </dgm:t>
    </dgm:pt>
    <dgm:pt modelId="{C4215509-5AB5-4B99-818F-E567D336D9F2}" type="parTrans" cxnId="{11045791-C50F-4901-A98F-AFA7522AD2F1}">
      <dgm:prSet/>
      <dgm:spPr/>
      <dgm:t>
        <a:bodyPr/>
        <a:lstStyle/>
        <a:p>
          <a:endParaRPr lang="en-US"/>
        </a:p>
      </dgm:t>
    </dgm:pt>
    <dgm:pt modelId="{7ECD17D8-B2C5-4479-8B48-6830B6C6C739}" type="sibTrans" cxnId="{11045791-C50F-4901-A98F-AFA7522AD2F1}">
      <dgm:prSet/>
      <dgm:spPr/>
      <dgm:t>
        <a:bodyPr/>
        <a:lstStyle/>
        <a:p>
          <a:endParaRPr lang="en-US"/>
        </a:p>
      </dgm:t>
    </dgm:pt>
    <dgm:pt modelId="{E5BF9C37-0DD5-422F-A299-AB83671CA354}">
      <dgm:prSet phldrT="[Text]"/>
      <dgm:spPr>
        <a:ln w="76200">
          <a:solidFill>
            <a:srgbClr val="FF3300"/>
          </a:solidFill>
        </a:ln>
      </dgm:spPr>
      <dgm:t>
        <a:bodyPr/>
        <a:lstStyle/>
        <a:p>
          <a:r>
            <a:rPr lang="en-US" dirty="0" err="1" smtClean="0"/>
            <a:t>Rasterize</a:t>
          </a:r>
          <a:r>
            <a:rPr lang="en-US" dirty="0" smtClean="0"/>
            <a:t> in back buffer</a:t>
          </a:r>
          <a:endParaRPr lang="en-US" dirty="0"/>
        </a:p>
      </dgm:t>
    </dgm:pt>
    <dgm:pt modelId="{EEEB2285-49FB-4FC9-86C1-7A40305A7C0D}" type="parTrans" cxnId="{62B31D72-7E42-469D-80E8-9C5C9BB5F963}">
      <dgm:prSet/>
      <dgm:spPr/>
      <dgm:t>
        <a:bodyPr/>
        <a:lstStyle/>
        <a:p>
          <a:endParaRPr lang="en-US"/>
        </a:p>
      </dgm:t>
    </dgm:pt>
    <dgm:pt modelId="{1BF74DFF-FDE5-4888-A00F-54E17969E413}" type="sibTrans" cxnId="{62B31D72-7E42-469D-80E8-9C5C9BB5F963}">
      <dgm:prSet/>
      <dgm:spPr/>
      <dgm:t>
        <a:bodyPr/>
        <a:lstStyle/>
        <a:p>
          <a:endParaRPr lang="en-US"/>
        </a:p>
      </dgm:t>
    </dgm:pt>
    <dgm:pt modelId="{0934FDA4-C2BB-4BB9-8EB3-898A9AEF2C81}">
      <dgm:prSet phldrT="[Text]"/>
      <dgm:spPr/>
      <dgm:t>
        <a:bodyPr/>
        <a:lstStyle/>
        <a:p>
          <a:r>
            <a:rPr lang="en-US" dirty="0" smtClean="0"/>
            <a:t>Ask browser to show frame</a:t>
          </a:r>
          <a:endParaRPr lang="en-US" dirty="0"/>
        </a:p>
      </dgm:t>
    </dgm:pt>
    <dgm:pt modelId="{1E6AD273-CE1A-4BE6-9CFC-4DDD416182B1}" type="parTrans" cxnId="{528E8501-5FCF-42AE-920C-04E4F4A14479}">
      <dgm:prSet/>
      <dgm:spPr/>
      <dgm:t>
        <a:bodyPr/>
        <a:lstStyle/>
        <a:p>
          <a:endParaRPr lang="en-US"/>
        </a:p>
      </dgm:t>
    </dgm:pt>
    <dgm:pt modelId="{8558DB74-B5EE-4D82-8999-E298ED32B2B3}" type="sibTrans" cxnId="{528E8501-5FCF-42AE-920C-04E4F4A14479}">
      <dgm:prSet/>
      <dgm:spPr/>
      <dgm:t>
        <a:bodyPr/>
        <a:lstStyle/>
        <a:p>
          <a:endParaRPr lang="en-US"/>
        </a:p>
      </dgm:t>
    </dgm:pt>
    <dgm:pt modelId="{A963D97C-912C-45FC-8191-1FA39DEB6B06}">
      <dgm:prSet phldrT="[Text]"/>
      <dgm:spPr>
        <a:ln w="76200" cmpd="thickThin">
          <a:noFill/>
          <a:prstDash val="sysDash"/>
        </a:ln>
      </dgm:spPr>
      <dgm:t>
        <a:bodyPr/>
        <a:lstStyle/>
        <a:p>
          <a:r>
            <a:rPr lang="en-US" dirty="0" smtClean="0"/>
            <a:t>Any Property Changes?</a:t>
          </a:r>
          <a:endParaRPr lang="en-US" dirty="0"/>
        </a:p>
      </dgm:t>
    </dgm:pt>
    <dgm:pt modelId="{147CA444-C10F-46A8-A54F-1DEE5B40DC3A}" type="parTrans" cxnId="{86127788-D725-4927-9E5A-3F7C252D41D6}">
      <dgm:prSet/>
      <dgm:spPr/>
      <dgm:t>
        <a:bodyPr/>
        <a:lstStyle/>
        <a:p>
          <a:endParaRPr lang="en-US"/>
        </a:p>
      </dgm:t>
    </dgm:pt>
    <dgm:pt modelId="{E6D2A3B4-ED21-437E-BA38-0B7C53484B32}" type="sibTrans" cxnId="{86127788-D725-4927-9E5A-3F7C252D41D6}">
      <dgm:prSet/>
      <dgm:spPr/>
      <dgm:t>
        <a:bodyPr/>
        <a:lstStyle/>
        <a:p>
          <a:endParaRPr lang="en-US"/>
        </a:p>
      </dgm:t>
    </dgm:pt>
    <dgm:pt modelId="{E8FDEB00-B2C9-4C65-9413-1E5DB5A46367}" type="pres">
      <dgm:prSet presAssocID="{4DF9FED3-711E-42F0-BC67-BD07256D9486}" presName="cycle" presStyleCnt="0">
        <dgm:presLayoutVars>
          <dgm:dir/>
          <dgm:resizeHandles val="exact"/>
        </dgm:presLayoutVars>
      </dgm:prSet>
      <dgm:spPr/>
      <dgm:t>
        <a:bodyPr/>
        <a:lstStyle/>
        <a:p>
          <a:endParaRPr lang="en-US"/>
        </a:p>
      </dgm:t>
    </dgm:pt>
    <dgm:pt modelId="{881A504A-EE15-4192-9211-FE2D99F0DECE}" type="pres">
      <dgm:prSet presAssocID="{AF6B2841-6097-41FB-8CC8-1F29A6EC9208}" presName="node" presStyleLbl="node1" presStyleIdx="0" presStyleCnt="6">
        <dgm:presLayoutVars>
          <dgm:bulletEnabled val="1"/>
        </dgm:presLayoutVars>
      </dgm:prSet>
      <dgm:spPr/>
      <dgm:t>
        <a:bodyPr/>
        <a:lstStyle/>
        <a:p>
          <a:endParaRPr lang="en-US"/>
        </a:p>
      </dgm:t>
    </dgm:pt>
    <dgm:pt modelId="{51D3D7FE-E1A5-47EC-8049-7CD1F9544813}" type="pres">
      <dgm:prSet presAssocID="{AF6B2841-6097-41FB-8CC8-1F29A6EC9208}" presName="spNode" presStyleCnt="0"/>
      <dgm:spPr/>
    </dgm:pt>
    <dgm:pt modelId="{192828EB-4A76-453D-A89B-F6A131B67CD1}" type="pres">
      <dgm:prSet presAssocID="{0C11FF4C-5969-43F3-8E3B-2D6C2B58368F}" presName="sibTrans" presStyleLbl="sibTrans1D1" presStyleIdx="0" presStyleCnt="6"/>
      <dgm:spPr/>
      <dgm:t>
        <a:bodyPr/>
        <a:lstStyle/>
        <a:p>
          <a:endParaRPr lang="en-US"/>
        </a:p>
      </dgm:t>
    </dgm:pt>
    <dgm:pt modelId="{2E4E07B3-921F-4F48-8AC9-2C1A20F3C77E}" type="pres">
      <dgm:prSet presAssocID="{A963D97C-912C-45FC-8191-1FA39DEB6B06}" presName="node" presStyleLbl="node1" presStyleIdx="1" presStyleCnt="6">
        <dgm:presLayoutVars>
          <dgm:bulletEnabled val="1"/>
        </dgm:presLayoutVars>
      </dgm:prSet>
      <dgm:spPr/>
      <dgm:t>
        <a:bodyPr/>
        <a:lstStyle/>
        <a:p>
          <a:endParaRPr lang="en-US"/>
        </a:p>
      </dgm:t>
    </dgm:pt>
    <dgm:pt modelId="{8D3A682A-EF14-4715-BF27-C12E8217131F}" type="pres">
      <dgm:prSet presAssocID="{A963D97C-912C-45FC-8191-1FA39DEB6B06}" presName="spNode" presStyleCnt="0"/>
      <dgm:spPr/>
    </dgm:pt>
    <dgm:pt modelId="{6D99807B-24FF-4EF3-9925-AC8A2762221F}" type="pres">
      <dgm:prSet presAssocID="{E6D2A3B4-ED21-437E-BA38-0B7C53484B32}" presName="sibTrans" presStyleLbl="sibTrans1D1" presStyleIdx="1" presStyleCnt="6"/>
      <dgm:spPr/>
      <dgm:t>
        <a:bodyPr/>
        <a:lstStyle/>
        <a:p>
          <a:endParaRPr lang="en-US"/>
        </a:p>
      </dgm:t>
    </dgm:pt>
    <dgm:pt modelId="{52A2307A-5250-4EB1-873F-ED6D36F85ED7}" type="pres">
      <dgm:prSet presAssocID="{260D9150-7C9F-407D-B2AB-9F76E98CABEC}" presName="node" presStyleLbl="node1" presStyleIdx="2" presStyleCnt="6">
        <dgm:presLayoutVars>
          <dgm:bulletEnabled val="1"/>
        </dgm:presLayoutVars>
      </dgm:prSet>
      <dgm:spPr/>
      <dgm:t>
        <a:bodyPr/>
        <a:lstStyle/>
        <a:p>
          <a:endParaRPr lang="en-US"/>
        </a:p>
      </dgm:t>
    </dgm:pt>
    <dgm:pt modelId="{9D12C039-8D7F-4110-88B4-DFCA9F0B09BF}" type="pres">
      <dgm:prSet presAssocID="{260D9150-7C9F-407D-B2AB-9F76E98CABEC}" presName="spNode" presStyleCnt="0"/>
      <dgm:spPr/>
    </dgm:pt>
    <dgm:pt modelId="{BA5959A3-CF95-4223-8190-1BAD02DF6B22}" type="pres">
      <dgm:prSet presAssocID="{03ED811F-F188-4D60-9DAF-784C0441AB9C}" presName="sibTrans" presStyleLbl="sibTrans1D1" presStyleIdx="2" presStyleCnt="6"/>
      <dgm:spPr/>
      <dgm:t>
        <a:bodyPr/>
        <a:lstStyle/>
        <a:p>
          <a:endParaRPr lang="en-US"/>
        </a:p>
      </dgm:t>
    </dgm:pt>
    <dgm:pt modelId="{9BC67149-6A7E-42C6-818F-5ABEB7EA3E47}" type="pres">
      <dgm:prSet presAssocID="{6A3FF9CF-4645-4ECC-8C88-C8710FBF1079}" presName="node" presStyleLbl="node1" presStyleIdx="3" presStyleCnt="6">
        <dgm:presLayoutVars>
          <dgm:bulletEnabled val="1"/>
        </dgm:presLayoutVars>
      </dgm:prSet>
      <dgm:spPr/>
      <dgm:t>
        <a:bodyPr/>
        <a:lstStyle/>
        <a:p>
          <a:endParaRPr lang="en-US"/>
        </a:p>
      </dgm:t>
    </dgm:pt>
    <dgm:pt modelId="{E9359785-E8DB-43FC-9ADE-CBD395C44B45}" type="pres">
      <dgm:prSet presAssocID="{6A3FF9CF-4645-4ECC-8C88-C8710FBF1079}" presName="spNode" presStyleCnt="0"/>
      <dgm:spPr/>
    </dgm:pt>
    <dgm:pt modelId="{F71921B1-5366-4D18-A767-BAE620638FF3}" type="pres">
      <dgm:prSet presAssocID="{7ECD17D8-B2C5-4479-8B48-6830B6C6C739}" presName="sibTrans" presStyleLbl="sibTrans1D1" presStyleIdx="3" presStyleCnt="6"/>
      <dgm:spPr/>
      <dgm:t>
        <a:bodyPr/>
        <a:lstStyle/>
        <a:p>
          <a:endParaRPr lang="en-US"/>
        </a:p>
      </dgm:t>
    </dgm:pt>
    <dgm:pt modelId="{203EDDA7-4284-4295-A161-2B6F1087F2A5}" type="pres">
      <dgm:prSet presAssocID="{E5BF9C37-0DD5-422F-A299-AB83671CA354}" presName="node" presStyleLbl="node1" presStyleIdx="4" presStyleCnt="6">
        <dgm:presLayoutVars>
          <dgm:bulletEnabled val="1"/>
        </dgm:presLayoutVars>
      </dgm:prSet>
      <dgm:spPr/>
      <dgm:t>
        <a:bodyPr/>
        <a:lstStyle/>
        <a:p>
          <a:endParaRPr lang="en-US"/>
        </a:p>
      </dgm:t>
    </dgm:pt>
    <dgm:pt modelId="{EEBB082D-BB66-4EFB-8E76-AA56715288CC}" type="pres">
      <dgm:prSet presAssocID="{E5BF9C37-0DD5-422F-A299-AB83671CA354}" presName="spNode" presStyleCnt="0"/>
      <dgm:spPr/>
    </dgm:pt>
    <dgm:pt modelId="{7CA06733-B3DF-46E0-B510-7A525D957A84}" type="pres">
      <dgm:prSet presAssocID="{1BF74DFF-FDE5-4888-A00F-54E17969E413}" presName="sibTrans" presStyleLbl="sibTrans1D1" presStyleIdx="4" presStyleCnt="6"/>
      <dgm:spPr/>
      <dgm:t>
        <a:bodyPr/>
        <a:lstStyle/>
        <a:p>
          <a:endParaRPr lang="en-US"/>
        </a:p>
      </dgm:t>
    </dgm:pt>
    <dgm:pt modelId="{79F82136-C5ED-4DF9-8193-AF0C72DBCD87}" type="pres">
      <dgm:prSet presAssocID="{0934FDA4-C2BB-4BB9-8EB3-898A9AEF2C81}" presName="node" presStyleLbl="node1" presStyleIdx="5" presStyleCnt="6">
        <dgm:presLayoutVars>
          <dgm:bulletEnabled val="1"/>
        </dgm:presLayoutVars>
      </dgm:prSet>
      <dgm:spPr/>
      <dgm:t>
        <a:bodyPr/>
        <a:lstStyle/>
        <a:p>
          <a:endParaRPr lang="en-US"/>
        </a:p>
      </dgm:t>
    </dgm:pt>
    <dgm:pt modelId="{A3A31B88-CF16-4584-B6B5-4362AB9050D4}" type="pres">
      <dgm:prSet presAssocID="{0934FDA4-C2BB-4BB9-8EB3-898A9AEF2C81}" presName="spNode" presStyleCnt="0"/>
      <dgm:spPr/>
    </dgm:pt>
    <dgm:pt modelId="{6BC34897-9EE6-4703-817D-52229013DFA1}" type="pres">
      <dgm:prSet presAssocID="{8558DB74-B5EE-4D82-8999-E298ED32B2B3}" presName="sibTrans" presStyleLbl="sibTrans1D1" presStyleIdx="5" presStyleCnt="6"/>
      <dgm:spPr/>
      <dgm:t>
        <a:bodyPr/>
        <a:lstStyle/>
        <a:p>
          <a:endParaRPr lang="en-US"/>
        </a:p>
      </dgm:t>
    </dgm:pt>
  </dgm:ptLst>
  <dgm:cxnLst>
    <dgm:cxn modelId="{E0357480-D31F-4721-A06A-5DCC7CAACB5C}" type="presOf" srcId="{1BF74DFF-FDE5-4888-A00F-54E17969E413}" destId="{7CA06733-B3DF-46E0-B510-7A525D957A84}" srcOrd="0" destOrd="0" presId="urn:microsoft.com/office/officeart/2005/8/layout/cycle5"/>
    <dgm:cxn modelId="{11045791-C50F-4901-A98F-AFA7522AD2F1}" srcId="{4DF9FED3-711E-42F0-BC67-BD07256D9486}" destId="{6A3FF9CF-4645-4ECC-8C88-C8710FBF1079}" srcOrd="3" destOrd="0" parTransId="{C4215509-5AB5-4B99-818F-E567D336D9F2}" sibTransId="{7ECD17D8-B2C5-4479-8B48-6830B6C6C739}"/>
    <dgm:cxn modelId="{A5030799-8C1F-4737-B87A-08EC7737F23F}" type="presOf" srcId="{260D9150-7C9F-407D-B2AB-9F76E98CABEC}" destId="{52A2307A-5250-4EB1-873F-ED6D36F85ED7}" srcOrd="0" destOrd="0" presId="urn:microsoft.com/office/officeart/2005/8/layout/cycle5"/>
    <dgm:cxn modelId="{702D1475-0D07-44DC-B478-109CC56D7CB9}" type="presOf" srcId="{E5BF9C37-0DD5-422F-A299-AB83671CA354}" destId="{203EDDA7-4284-4295-A161-2B6F1087F2A5}" srcOrd="0" destOrd="0" presId="urn:microsoft.com/office/officeart/2005/8/layout/cycle5"/>
    <dgm:cxn modelId="{B6B1FEE4-57F7-41FC-8126-B4A1B97CFDB9}" type="presOf" srcId="{7ECD17D8-B2C5-4479-8B48-6830B6C6C739}" destId="{F71921B1-5366-4D18-A767-BAE620638FF3}" srcOrd="0" destOrd="0" presId="urn:microsoft.com/office/officeart/2005/8/layout/cycle5"/>
    <dgm:cxn modelId="{69B4ED90-262D-4093-843D-6F74C928370A}" type="presOf" srcId="{6A3FF9CF-4645-4ECC-8C88-C8710FBF1079}" destId="{9BC67149-6A7E-42C6-818F-5ABEB7EA3E47}" srcOrd="0" destOrd="0" presId="urn:microsoft.com/office/officeart/2005/8/layout/cycle5"/>
    <dgm:cxn modelId="{F732476F-8EFE-430A-9887-1BE09648C2CE}" type="presOf" srcId="{E6D2A3B4-ED21-437E-BA38-0B7C53484B32}" destId="{6D99807B-24FF-4EF3-9925-AC8A2762221F}" srcOrd="0" destOrd="0" presId="urn:microsoft.com/office/officeart/2005/8/layout/cycle5"/>
    <dgm:cxn modelId="{AA5A6F14-5E60-435D-ABBE-72E7FE4996AA}" type="presOf" srcId="{AF6B2841-6097-41FB-8CC8-1F29A6EC9208}" destId="{881A504A-EE15-4192-9211-FE2D99F0DECE}" srcOrd="0" destOrd="0" presId="urn:microsoft.com/office/officeart/2005/8/layout/cycle5"/>
    <dgm:cxn modelId="{8CD065C6-58E5-499B-9B6F-27373AB72883}" type="presOf" srcId="{A963D97C-912C-45FC-8191-1FA39DEB6B06}" destId="{2E4E07B3-921F-4F48-8AC9-2C1A20F3C77E}" srcOrd="0" destOrd="0" presId="urn:microsoft.com/office/officeart/2005/8/layout/cycle5"/>
    <dgm:cxn modelId="{2FF14FF7-15BF-4583-BEB2-B6FA06A8EE88}" type="presOf" srcId="{03ED811F-F188-4D60-9DAF-784C0441AB9C}" destId="{BA5959A3-CF95-4223-8190-1BAD02DF6B22}" srcOrd="0" destOrd="0" presId="urn:microsoft.com/office/officeart/2005/8/layout/cycle5"/>
    <dgm:cxn modelId="{6C57173E-B022-48FA-93D4-69E7BDDBD3A1}" type="presOf" srcId="{0934FDA4-C2BB-4BB9-8EB3-898A9AEF2C81}" destId="{79F82136-C5ED-4DF9-8193-AF0C72DBCD87}" srcOrd="0" destOrd="0" presId="urn:microsoft.com/office/officeart/2005/8/layout/cycle5"/>
    <dgm:cxn modelId="{24A9CB9B-7E74-436A-9B50-6CA6DC7E1AA8}" type="presOf" srcId="{4DF9FED3-711E-42F0-BC67-BD07256D9486}" destId="{E8FDEB00-B2C9-4C65-9413-1E5DB5A46367}" srcOrd="0" destOrd="0" presId="urn:microsoft.com/office/officeart/2005/8/layout/cycle5"/>
    <dgm:cxn modelId="{86127788-D725-4927-9E5A-3F7C252D41D6}" srcId="{4DF9FED3-711E-42F0-BC67-BD07256D9486}" destId="{A963D97C-912C-45FC-8191-1FA39DEB6B06}" srcOrd="1" destOrd="0" parTransId="{147CA444-C10F-46A8-A54F-1DEE5B40DC3A}" sibTransId="{E6D2A3B4-ED21-437E-BA38-0B7C53484B32}"/>
    <dgm:cxn modelId="{4027A773-CA7F-4E16-9365-7E9771A07DA0}" type="presOf" srcId="{0C11FF4C-5969-43F3-8E3B-2D6C2B58368F}" destId="{192828EB-4A76-453D-A89B-F6A131B67CD1}" srcOrd="0" destOrd="0" presId="urn:microsoft.com/office/officeart/2005/8/layout/cycle5"/>
    <dgm:cxn modelId="{62B31D72-7E42-469D-80E8-9C5C9BB5F963}" srcId="{4DF9FED3-711E-42F0-BC67-BD07256D9486}" destId="{E5BF9C37-0DD5-422F-A299-AB83671CA354}" srcOrd="4" destOrd="0" parTransId="{EEEB2285-49FB-4FC9-86C1-7A40305A7C0D}" sibTransId="{1BF74DFF-FDE5-4888-A00F-54E17969E413}"/>
    <dgm:cxn modelId="{AE21D419-1824-4A0A-BFD1-06FF12FA63A8}" srcId="{4DF9FED3-711E-42F0-BC67-BD07256D9486}" destId="{260D9150-7C9F-407D-B2AB-9F76E98CABEC}" srcOrd="2" destOrd="0" parTransId="{2B30D3A2-D1DC-41D7-A26B-304EC90F9FE4}" sibTransId="{03ED811F-F188-4D60-9DAF-784C0441AB9C}"/>
    <dgm:cxn modelId="{BFDD89C4-71EC-4626-9DBE-03C0EB340F81}" type="presOf" srcId="{8558DB74-B5EE-4D82-8999-E298ED32B2B3}" destId="{6BC34897-9EE6-4703-817D-52229013DFA1}" srcOrd="0" destOrd="0" presId="urn:microsoft.com/office/officeart/2005/8/layout/cycle5"/>
    <dgm:cxn modelId="{528E8501-5FCF-42AE-920C-04E4F4A14479}" srcId="{4DF9FED3-711E-42F0-BC67-BD07256D9486}" destId="{0934FDA4-C2BB-4BB9-8EB3-898A9AEF2C81}" srcOrd="5" destOrd="0" parTransId="{1E6AD273-CE1A-4BE6-9CFC-4DDD416182B1}" sibTransId="{8558DB74-B5EE-4D82-8999-E298ED32B2B3}"/>
    <dgm:cxn modelId="{2723DEAA-FDF3-4F98-8D71-13241555528C}" srcId="{4DF9FED3-711E-42F0-BC67-BD07256D9486}" destId="{AF6B2841-6097-41FB-8CC8-1F29A6EC9208}" srcOrd="0" destOrd="0" parTransId="{3B2AC5A8-F53A-437B-88C7-12FA32B7DBDC}" sibTransId="{0C11FF4C-5969-43F3-8E3B-2D6C2B58368F}"/>
    <dgm:cxn modelId="{860C8C52-0B76-4B67-8C13-09CDDA776DB7}" type="presParOf" srcId="{E8FDEB00-B2C9-4C65-9413-1E5DB5A46367}" destId="{881A504A-EE15-4192-9211-FE2D99F0DECE}" srcOrd="0" destOrd="0" presId="urn:microsoft.com/office/officeart/2005/8/layout/cycle5"/>
    <dgm:cxn modelId="{1D0ED025-39F9-4079-94A0-D3FA0122EBEB}" type="presParOf" srcId="{E8FDEB00-B2C9-4C65-9413-1E5DB5A46367}" destId="{51D3D7FE-E1A5-47EC-8049-7CD1F9544813}" srcOrd="1" destOrd="0" presId="urn:microsoft.com/office/officeart/2005/8/layout/cycle5"/>
    <dgm:cxn modelId="{C71C4F9A-5177-444D-A9AE-4AACDB997B86}" type="presParOf" srcId="{E8FDEB00-B2C9-4C65-9413-1E5DB5A46367}" destId="{192828EB-4A76-453D-A89B-F6A131B67CD1}" srcOrd="2" destOrd="0" presId="urn:microsoft.com/office/officeart/2005/8/layout/cycle5"/>
    <dgm:cxn modelId="{0D91E2F9-8955-4004-B890-4FBC3BB81775}" type="presParOf" srcId="{E8FDEB00-B2C9-4C65-9413-1E5DB5A46367}" destId="{2E4E07B3-921F-4F48-8AC9-2C1A20F3C77E}" srcOrd="3" destOrd="0" presId="urn:microsoft.com/office/officeart/2005/8/layout/cycle5"/>
    <dgm:cxn modelId="{CEEF5371-EC9D-4087-823D-E24A4FB16A3B}" type="presParOf" srcId="{E8FDEB00-B2C9-4C65-9413-1E5DB5A46367}" destId="{8D3A682A-EF14-4715-BF27-C12E8217131F}" srcOrd="4" destOrd="0" presId="urn:microsoft.com/office/officeart/2005/8/layout/cycle5"/>
    <dgm:cxn modelId="{1F3E5EEF-63A6-4703-889E-9B2C76D6CBD2}" type="presParOf" srcId="{E8FDEB00-B2C9-4C65-9413-1E5DB5A46367}" destId="{6D99807B-24FF-4EF3-9925-AC8A2762221F}" srcOrd="5" destOrd="0" presId="urn:microsoft.com/office/officeart/2005/8/layout/cycle5"/>
    <dgm:cxn modelId="{7BF8A68E-EE56-4807-819C-4B3EBC7FF1FD}" type="presParOf" srcId="{E8FDEB00-B2C9-4C65-9413-1E5DB5A46367}" destId="{52A2307A-5250-4EB1-873F-ED6D36F85ED7}" srcOrd="6" destOrd="0" presId="urn:microsoft.com/office/officeart/2005/8/layout/cycle5"/>
    <dgm:cxn modelId="{DB093785-4165-4491-8D73-B102E666E3C7}" type="presParOf" srcId="{E8FDEB00-B2C9-4C65-9413-1E5DB5A46367}" destId="{9D12C039-8D7F-4110-88B4-DFCA9F0B09BF}" srcOrd="7" destOrd="0" presId="urn:microsoft.com/office/officeart/2005/8/layout/cycle5"/>
    <dgm:cxn modelId="{B469AF9F-9C6F-441B-B13F-B3FDA4B54E46}" type="presParOf" srcId="{E8FDEB00-B2C9-4C65-9413-1E5DB5A46367}" destId="{BA5959A3-CF95-4223-8190-1BAD02DF6B22}" srcOrd="8" destOrd="0" presId="urn:microsoft.com/office/officeart/2005/8/layout/cycle5"/>
    <dgm:cxn modelId="{E8295E92-FAB0-49A6-83DA-D5A0D49BB5DA}" type="presParOf" srcId="{E8FDEB00-B2C9-4C65-9413-1E5DB5A46367}" destId="{9BC67149-6A7E-42C6-818F-5ABEB7EA3E47}" srcOrd="9" destOrd="0" presId="urn:microsoft.com/office/officeart/2005/8/layout/cycle5"/>
    <dgm:cxn modelId="{F18FD07D-7E46-4F10-9C61-9E208934F35E}" type="presParOf" srcId="{E8FDEB00-B2C9-4C65-9413-1E5DB5A46367}" destId="{E9359785-E8DB-43FC-9ADE-CBD395C44B45}" srcOrd="10" destOrd="0" presId="urn:microsoft.com/office/officeart/2005/8/layout/cycle5"/>
    <dgm:cxn modelId="{415E11C0-0C56-4491-A289-86B00E4F5382}" type="presParOf" srcId="{E8FDEB00-B2C9-4C65-9413-1E5DB5A46367}" destId="{F71921B1-5366-4D18-A767-BAE620638FF3}" srcOrd="11" destOrd="0" presId="urn:microsoft.com/office/officeart/2005/8/layout/cycle5"/>
    <dgm:cxn modelId="{DB2DD820-C258-49B7-8B72-9D397921D786}" type="presParOf" srcId="{E8FDEB00-B2C9-4C65-9413-1E5DB5A46367}" destId="{203EDDA7-4284-4295-A161-2B6F1087F2A5}" srcOrd="12" destOrd="0" presId="urn:microsoft.com/office/officeart/2005/8/layout/cycle5"/>
    <dgm:cxn modelId="{D6B908AB-DE04-4328-80E7-3376D0103221}" type="presParOf" srcId="{E8FDEB00-B2C9-4C65-9413-1E5DB5A46367}" destId="{EEBB082D-BB66-4EFB-8E76-AA56715288CC}" srcOrd="13" destOrd="0" presId="urn:microsoft.com/office/officeart/2005/8/layout/cycle5"/>
    <dgm:cxn modelId="{71327F63-ADE3-4FFA-A8E7-22B120155B82}" type="presParOf" srcId="{E8FDEB00-B2C9-4C65-9413-1E5DB5A46367}" destId="{7CA06733-B3DF-46E0-B510-7A525D957A84}" srcOrd="14" destOrd="0" presId="urn:microsoft.com/office/officeart/2005/8/layout/cycle5"/>
    <dgm:cxn modelId="{35CFAC9B-39AB-4566-BAB6-5D64AD81062A}" type="presParOf" srcId="{E8FDEB00-B2C9-4C65-9413-1E5DB5A46367}" destId="{79F82136-C5ED-4DF9-8193-AF0C72DBCD87}" srcOrd="15" destOrd="0" presId="urn:microsoft.com/office/officeart/2005/8/layout/cycle5"/>
    <dgm:cxn modelId="{0D0D8ADC-FDB7-4515-9C92-6EF15515C90E}" type="presParOf" srcId="{E8FDEB00-B2C9-4C65-9413-1E5DB5A46367}" destId="{A3A31B88-CF16-4584-B6B5-4362AB9050D4}" srcOrd="16" destOrd="0" presId="urn:microsoft.com/office/officeart/2005/8/layout/cycle5"/>
    <dgm:cxn modelId="{AFD3FC95-7585-4AB2-8E17-5AD50F32A98A}" type="presParOf" srcId="{E8FDEB00-B2C9-4C65-9413-1E5DB5A46367}" destId="{6BC34897-9EE6-4703-817D-52229013DFA1}" srcOrd="17" destOrd="0" presId="urn:microsoft.com/office/officeart/2005/8/layout/cycle5"/>
  </dgm:cxnLst>
  <dgm:bg/>
  <dgm:whole/>
</dgm:dataModel>
</file>

<file path=ppt/diagrams/data6.xml><?xml version="1.0" encoding="utf-8"?>
<dgm:dataModel xmlns:dgm="http://schemas.openxmlformats.org/drawingml/2006/diagram" xmlns:a="http://schemas.openxmlformats.org/drawingml/2006/main">
  <dgm:ptLst>
    <dgm:pt modelId="{67F5ECCB-9D4C-401C-A647-39E464633130}" type="doc">
      <dgm:prSet loTypeId="urn:microsoft.com/office/officeart/2005/8/layout/vList5" loCatId="list" qsTypeId="urn:microsoft.com/office/officeart/2005/8/quickstyle/3d3" qsCatId="3D" csTypeId="urn:microsoft.com/office/officeart/2005/8/colors/accent0_3" csCatId="mainScheme" phldr="1"/>
      <dgm:spPr/>
      <dgm:t>
        <a:bodyPr/>
        <a:lstStyle/>
        <a:p>
          <a:endParaRPr lang="en-US"/>
        </a:p>
      </dgm:t>
    </dgm:pt>
    <dgm:pt modelId="{7015DAD9-E721-4809-A955-B2F19FED0D34}">
      <dgm:prSet phldrT="[Text]"/>
      <dgm:spPr/>
      <dgm:t>
        <a:bodyPr/>
        <a:lstStyle/>
        <a:p>
          <a:r>
            <a:rPr lang="en-US" dirty="0" smtClean="0"/>
            <a:t>Vector Graphics</a:t>
          </a:r>
          <a:endParaRPr lang="en-US" dirty="0"/>
        </a:p>
      </dgm:t>
    </dgm:pt>
    <dgm:pt modelId="{1240305F-1CDE-43BE-9690-EA9479F5788F}" type="parTrans" cxnId="{BC3BFF3F-D281-4406-84D2-1D2FF83B8EC9}">
      <dgm:prSet/>
      <dgm:spPr/>
      <dgm:t>
        <a:bodyPr/>
        <a:lstStyle/>
        <a:p>
          <a:endParaRPr lang="en-US"/>
        </a:p>
      </dgm:t>
    </dgm:pt>
    <dgm:pt modelId="{C7FEBBBA-3792-49B4-BD1D-778D74A9FE81}" type="sibTrans" cxnId="{BC3BFF3F-D281-4406-84D2-1D2FF83B8EC9}">
      <dgm:prSet/>
      <dgm:spPr/>
      <dgm:t>
        <a:bodyPr/>
        <a:lstStyle/>
        <a:p>
          <a:endParaRPr lang="en-US"/>
        </a:p>
      </dgm:t>
    </dgm:pt>
    <dgm:pt modelId="{6898EDC1-8F02-427B-9C25-C32393C0C1F2}">
      <dgm:prSet phldrT="[Text]"/>
      <dgm:spPr/>
      <dgm:t>
        <a:bodyPr/>
        <a:lstStyle/>
        <a:p>
          <a:r>
            <a:rPr lang="en-US" dirty="0" smtClean="0"/>
            <a:t>Already Correct Behavior</a:t>
          </a:r>
          <a:endParaRPr lang="en-US" dirty="0"/>
        </a:p>
      </dgm:t>
    </dgm:pt>
    <dgm:pt modelId="{C56A9007-63DF-4EC7-BF83-9694BEA063F0}" type="parTrans" cxnId="{8AE0775C-8461-4E0D-8729-4CF5CF773A16}">
      <dgm:prSet/>
      <dgm:spPr/>
      <dgm:t>
        <a:bodyPr/>
        <a:lstStyle/>
        <a:p>
          <a:endParaRPr lang="en-US"/>
        </a:p>
      </dgm:t>
    </dgm:pt>
    <dgm:pt modelId="{4AAA9341-EE57-4CEE-9CDB-5833BD4E5CDA}" type="sibTrans" cxnId="{8AE0775C-8461-4E0D-8729-4CF5CF773A16}">
      <dgm:prSet/>
      <dgm:spPr/>
      <dgm:t>
        <a:bodyPr/>
        <a:lstStyle/>
        <a:p>
          <a:endParaRPr lang="en-US"/>
        </a:p>
      </dgm:t>
    </dgm:pt>
    <dgm:pt modelId="{A15029D1-D004-4CAC-9B46-6A23DD1D4E8A}">
      <dgm:prSet phldrT="[Text]"/>
      <dgm:spPr/>
      <dgm:t>
        <a:bodyPr/>
        <a:lstStyle/>
        <a:p>
          <a:r>
            <a:rPr lang="en-US" dirty="0" smtClean="0"/>
            <a:t>Animation</a:t>
          </a:r>
          <a:endParaRPr lang="en-US" dirty="0"/>
        </a:p>
      </dgm:t>
    </dgm:pt>
    <dgm:pt modelId="{7EEEAB29-FAE4-4432-9C3D-5395315B3838}" type="parTrans" cxnId="{8A233A21-8987-4AA6-9033-A7AE6B6B149E}">
      <dgm:prSet/>
      <dgm:spPr/>
      <dgm:t>
        <a:bodyPr/>
        <a:lstStyle/>
        <a:p>
          <a:endParaRPr lang="en-US"/>
        </a:p>
      </dgm:t>
    </dgm:pt>
    <dgm:pt modelId="{4815BFEC-057C-4CE7-9EE5-F9B5F8CDD0BE}" type="sibTrans" cxnId="{8A233A21-8987-4AA6-9033-A7AE6B6B149E}">
      <dgm:prSet/>
      <dgm:spPr/>
      <dgm:t>
        <a:bodyPr/>
        <a:lstStyle/>
        <a:p>
          <a:endParaRPr lang="en-US"/>
        </a:p>
      </dgm:t>
    </dgm:pt>
    <dgm:pt modelId="{C42694BE-6A50-44C2-A164-F08C09E921D6}">
      <dgm:prSet phldrT="[Text]"/>
      <dgm:spPr/>
      <dgm:t>
        <a:bodyPr/>
        <a:lstStyle/>
        <a:p>
          <a:r>
            <a:rPr lang="en-US" dirty="0" smtClean="0"/>
            <a:t>Already Correct Behavior</a:t>
          </a:r>
          <a:endParaRPr lang="en-US" dirty="0"/>
        </a:p>
      </dgm:t>
    </dgm:pt>
    <dgm:pt modelId="{3B37B15A-AB5B-4B9B-8080-782ECCDCA35A}" type="parTrans" cxnId="{25EE11A4-5C5D-43C2-A202-8EEFFA7E248F}">
      <dgm:prSet/>
      <dgm:spPr/>
      <dgm:t>
        <a:bodyPr/>
        <a:lstStyle/>
        <a:p>
          <a:endParaRPr lang="en-US"/>
        </a:p>
      </dgm:t>
    </dgm:pt>
    <dgm:pt modelId="{FD4B3E7E-80AE-488C-AE03-CA2F2832CE58}" type="sibTrans" cxnId="{25EE11A4-5C5D-43C2-A202-8EEFFA7E248F}">
      <dgm:prSet/>
      <dgm:spPr/>
      <dgm:t>
        <a:bodyPr/>
        <a:lstStyle/>
        <a:p>
          <a:endParaRPr lang="en-US"/>
        </a:p>
      </dgm:t>
    </dgm:pt>
    <dgm:pt modelId="{08DBD9C2-6498-4DC8-93F4-D4D361C37835}">
      <dgm:prSet phldrT="[Text]"/>
      <dgm:spPr/>
      <dgm:t>
        <a:bodyPr/>
        <a:lstStyle/>
        <a:p>
          <a:r>
            <a:rPr lang="en-US" dirty="0" smtClean="0"/>
            <a:t>Image Rendering</a:t>
          </a:r>
          <a:endParaRPr lang="en-US" dirty="0"/>
        </a:p>
      </dgm:t>
    </dgm:pt>
    <dgm:pt modelId="{6C8D6DEB-28BF-4844-95E7-9185B4B49493}" type="parTrans" cxnId="{C6123100-FF11-4A04-904D-117B7AAD672D}">
      <dgm:prSet/>
      <dgm:spPr/>
      <dgm:t>
        <a:bodyPr/>
        <a:lstStyle/>
        <a:p>
          <a:endParaRPr lang="en-US"/>
        </a:p>
      </dgm:t>
    </dgm:pt>
    <dgm:pt modelId="{9F1D8E2B-3F3B-4B08-843A-2F176719B7DD}" type="sibTrans" cxnId="{C6123100-FF11-4A04-904D-117B7AAD672D}">
      <dgm:prSet/>
      <dgm:spPr/>
      <dgm:t>
        <a:bodyPr/>
        <a:lstStyle/>
        <a:p>
          <a:endParaRPr lang="en-US"/>
        </a:p>
      </dgm:t>
    </dgm:pt>
    <dgm:pt modelId="{6395F1F6-45E7-4076-926F-DA4CC4175C41}">
      <dgm:prSet phldrT="[Text]"/>
      <dgm:spPr/>
      <dgm:t>
        <a:bodyPr/>
        <a:lstStyle/>
        <a:p>
          <a:r>
            <a:rPr lang="en-US" dirty="0" smtClean="0"/>
            <a:t>Layout Rounding  </a:t>
          </a:r>
          <a:r>
            <a:rPr lang="en-US" dirty="0" smtClean="0">
              <a:solidFill>
                <a:srgbClr val="FF3300"/>
              </a:solidFill>
            </a:rPr>
            <a:t>NEW!!!</a:t>
          </a:r>
          <a:endParaRPr lang="en-US" dirty="0">
            <a:solidFill>
              <a:srgbClr val="FF3300"/>
            </a:solidFill>
          </a:endParaRPr>
        </a:p>
      </dgm:t>
    </dgm:pt>
    <dgm:pt modelId="{48C528D3-1159-4009-B832-0C212E9640C8}" type="parTrans" cxnId="{F66FBB6D-E213-4AE7-939B-0934F7FB89D9}">
      <dgm:prSet/>
      <dgm:spPr/>
      <dgm:t>
        <a:bodyPr/>
        <a:lstStyle/>
        <a:p>
          <a:endParaRPr lang="en-US"/>
        </a:p>
      </dgm:t>
    </dgm:pt>
    <dgm:pt modelId="{409542A7-FDB7-40A2-A2AC-1A244BBFDB73}" type="sibTrans" cxnId="{F66FBB6D-E213-4AE7-939B-0934F7FB89D9}">
      <dgm:prSet/>
      <dgm:spPr/>
      <dgm:t>
        <a:bodyPr/>
        <a:lstStyle/>
        <a:p>
          <a:endParaRPr lang="en-US"/>
        </a:p>
      </dgm:t>
    </dgm:pt>
    <dgm:pt modelId="{0E8547CF-4B6E-4247-AA48-FE33B2E11502}">
      <dgm:prSet phldrT="[Text]"/>
      <dgm:spPr/>
      <dgm:t>
        <a:bodyPr/>
        <a:lstStyle/>
        <a:p>
          <a:r>
            <a:rPr lang="en-US" dirty="0" smtClean="0"/>
            <a:t>Sharp Lines</a:t>
          </a:r>
          <a:endParaRPr lang="en-US" dirty="0"/>
        </a:p>
      </dgm:t>
    </dgm:pt>
    <dgm:pt modelId="{4B11BE47-4BC4-4374-8ECD-B0FD64D448B0}" type="parTrans" cxnId="{7C894051-80A7-4B78-B250-F5205640ACFF}">
      <dgm:prSet/>
      <dgm:spPr/>
      <dgm:t>
        <a:bodyPr/>
        <a:lstStyle/>
        <a:p>
          <a:endParaRPr lang="en-US"/>
        </a:p>
      </dgm:t>
    </dgm:pt>
    <dgm:pt modelId="{7FD2F39F-4A4D-4BAF-8313-1D497FD9EF26}" type="sibTrans" cxnId="{7C894051-80A7-4B78-B250-F5205640ACFF}">
      <dgm:prSet/>
      <dgm:spPr/>
      <dgm:t>
        <a:bodyPr/>
        <a:lstStyle/>
        <a:p>
          <a:endParaRPr lang="en-US"/>
        </a:p>
      </dgm:t>
    </dgm:pt>
    <dgm:pt modelId="{988688B9-7F07-4D9F-BD57-A78CA6C4CDCC}">
      <dgm:prSet phldrT="[Text]"/>
      <dgm:spPr/>
      <dgm:t>
        <a:bodyPr/>
        <a:lstStyle/>
        <a:p>
          <a:r>
            <a:rPr lang="en-US" dirty="0" smtClean="0"/>
            <a:t>Layout Rounding  </a:t>
          </a:r>
          <a:r>
            <a:rPr lang="en-US" dirty="0" smtClean="0">
              <a:solidFill>
                <a:srgbClr val="FF3300"/>
              </a:solidFill>
            </a:rPr>
            <a:t>NEW!!!</a:t>
          </a:r>
          <a:endParaRPr lang="en-US" dirty="0" smtClean="0"/>
        </a:p>
      </dgm:t>
    </dgm:pt>
    <dgm:pt modelId="{88427D7A-5DEF-4AC7-80CC-547FD80434B0}" type="parTrans" cxnId="{AC7ACCB5-72A8-4CE2-9654-76CFCC4C4D29}">
      <dgm:prSet/>
      <dgm:spPr/>
      <dgm:t>
        <a:bodyPr/>
        <a:lstStyle/>
        <a:p>
          <a:endParaRPr lang="en-US"/>
        </a:p>
      </dgm:t>
    </dgm:pt>
    <dgm:pt modelId="{000BBAD7-57DB-4D8D-9753-0747FF8CA33E}" type="sibTrans" cxnId="{AC7ACCB5-72A8-4CE2-9654-76CFCC4C4D29}">
      <dgm:prSet/>
      <dgm:spPr/>
      <dgm:t>
        <a:bodyPr/>
        <a:lstStyle/>
        <a:p>
          <a:endParaRPr lang="en-US"/>
        </a:p>
      </dgm:t>
    </dgm:pt>
    <dgm:pt modelId="{2EE9730B-077A-4B68-86B0-922DBC7477F6}">
      <dgm:prSet phldrT="[Text]"/>
      <dgm:spPr/>
      <dgm:t>
        <a:bodyPr/>
        <a:lstStyle/>
        <a:p>
          <a:r>
            <a:rPr lang="en-US" dirty="0" smtClean="0"/>
            <a:t>Seaming</a:t>
          </a:r>
        </a:p>
      </dgm:t>
    </dgm:pt>
    <dgm:pt modelId="{8C61413C-8828-458A-8184-07135E357BFF}" type="parTrans" cxnId="{1B3F3800-1551-4AF7-96E3-B285E67686B4}">
      <dgm:prSet/>
      <dgm:spPr/>
      <dgm:t>
        <a:bodyPr/>
        <a:lstStyle/>
        <a:p>
          <a:endParaRPr lang="en-US"/>
        </a:p>
      </dgm:t>
    </dgm:pt>
    <dgm:pt modelId="{11C08D84-F3FB-4FFB-8F0C-60C776AC26E7}" type="sibTrans" cxnId="{1B3F3800-1551-4AF7-96E3-B285E67686B4}">
      <dgm:prSet/>
      <dgm:spPr/>
      <dgm:t>
        <a:bodyPr/>
        <a:lstStyle/>
        <a:p>
          <a:endParaRPr lang="en-US"/>
        </a:p>
      </dgm:t>
    </dgm:pt>
    <dgm:pt modelId="{4E237A4D-91BB-4B2A-A561-ACF52DE73432}">
      <dgm:prSet phldrT="[Text]"/>
      <dgm:spPr/>
      <dgm:t>
        <a:bodyPr/>
        <a:lstStyle/>
        <a:p>
          <a:r>
            <a:rPr lang="en-US" dirty="0" smtClean="0"/>
            <a:t>Overlap edges</a:t>
          </a:r>
          <a:endParaRPr lang="en-US" dirty="0"/>
        </a:p>
      </dgm:t>
    </dgm:pt>
    <dgm:pt modelId="{3608FBD6-811E-4580-B024-86DC20FAE208}" type="parTrans" cxnId="{9EE525A8-2E4D-4FD0-90ED-DD73B55541C5}">
      <dgm:prSet/>
      <dgm:spPr/>
      <dgm:t>
        <a:bodyPr/>
        <a:lstStyle/>
        <a:p>
          <a:endParaRPr lang="en-US"/>
        </a:p>
      </dgm:t>
    </dgm:pt>
    <dgm:pt modelId="{05A91E5B-CCFF-482A-AEA7-E1C6B691FC12}" type="sibTrans" cxnId="{9EE525A8-2E4D-4FD0-90ED-DD73B55541C5}">
      <dgm:prSet/>
      <dgm:spPr/>
      <dgm:t>
        <a:bodyPr/>
        <a:lstStyle/>
        <a:p>
          <a:endParaRPr lang="en-US"/>
        </a:p>
      </dgm:t>
    </dgm:pt>
    <dgm:pt modelId="{BDDE263E-EDE2-4940-8540-E6E0D2A473C8}">
      <dgm:prSet phldrT="[Text]"/>
      <dgm:spPr/>
      <dgm:t>
        <a:bodyPr/>
        <a:lstStyle/>
        <a:p>
          <a:r>
            <a:rPr lang="en-US" smtClean="0"/>
            <a:t>Change </a:t>
          </a:r>
          <a:r>
            <a:rPr lang="en-US" dirty="0" smtClean="0"/>
            <a:t>Background Color</a:t>
          </a:r>
          <a:endParaRPr lang="en-US" dirty="0"/>
        </a:p>
      </dgm:t>
    </dgm:pt>
    <dgm:pt modelId="{6F1FFBEB-2DC7-431C-B12A-6D517E09BDEC}" type="parTrans" cxnId="{96BCC1ED-40C8-4B7A-BB18-3AA85ABF8EB5}">
      <dgm:prSet/>
      <dgm:spPr/>
      <dgm:t>
        <a:bodyPr/>
        <a:lstStyle/>
        <a:p>
          <a:endParaRPr lang="en-US"/>
        </a:p>
      </dgm:t>
    </dgm:pt>
    <dgm:pt modelId="{614C5C27-FA80-4A65-95AC-8CAB291BED95}" type="sibTrans" cxnId="{96BCC1ED-40C8-4B7A-BB18-3AA85ABF8EB5}">
      <dgm:prSet/>
      <dgm:spPr/>
      <dgm:t>
        <a:bodyPr/>
        <a:lstStyle/>
        <a:p>
          <a:endParaRPr lang="en-US"/>
        </a:p>
      </dgm:t>
    </dgm:pt>
    <dgm:pt modelId="{32F19DB7-6BED-43CB-BDE5-32FE1D82EE52}" type="pres">
      <dgm:prSet presAssocID="{67F5ECCB-9D4C-401C-A647-39E464633130}" presName="Name0" presStyleCnt="0">
        <dgm:presLayoutVars>
          <dgm:dir/>
          <dgm:animLvl val="lvl"/>
          <dgm:resizeHandles val="exact"/>
        </dgm:presLayoutVars>
      </dgm:prSet>
      <dgm:spPr/>
      <dgm:t>
        <a:bodyPr/>
        <a:lstStyle/>
        <a:p>
          <a:endParaRPr lang="en-US"/>
        </a:p>
      </dgm:t>
    </dgm:pt>
    <dgm:pt modelId="{6543C860-0BB5-4016-AB23-CB2E0B66D0E3}" type="pres">
      <dgm:prSet presAssocID="{7015DAD9-E721-4809-A955-B2F19FED0D34}" presName="linNode" presStyleCnt="0"/>
      <dgm:spPr/>
    </dgm:pt>
    <dgm:pt modelId="{9374EEEC-2F88-4322-9B7F-8ACC224F0844}" type="pres">
      <dgm:prSet presAssocID="{7015DAD9-E721-4809-A955-B2F19FED0D34}" presName="parentText" presStyleLbl="node1" presStyleIdx="0" presStyleCnt="5">
        <dgm:presLayoutVars>
          <dgm:chMax val="1"/>
          <dgm:bulletEnabled val="1"/>
        </dgm:presLayoutVars>
      </dgm:prSet>
      <dgm:spPr/>
      <dgm:t>
        <a:bodyPr/>
        <a:lstStyle/>
        <a:p>
          <a:endParaRPr lang="en-US"/>
        </a:p>
      </dgm:t>
    </dgm:pt>
    <dgm:pt modelId="{BF32ABD9-6F53-45B2-93C1-7988E0DFAC4E}" type="pres">
      <dgm:prSet presAssocID="{7015DAD9-E721-4809-A955-B2F19FED0D34}" presName="descendantText" presStyleLbl="alignAccFollowNode1" presStyleIdx="0" presStyleCnt="5">
        <dgm:presLayoutVars>
          <dgm:bulletEnabled val="1"/>
        </dgm:presLayoutVars>
      </dgm:prSet>
      <dgm:spPr/>
      <dgm:t>
        <a:bodyPr/>
        <a:lstStyle/>
        <a:p>
          <a:endParaRPr lang="en-US"/>
        </a:p>
      </dgm:t>
    </dgm:pt>
    <dgm:pt modelId="{4FE454F8-E60A-4941-9ECD-EC5E8999A9BA}" type="pres">
      <dgm:prSet presAssocID="{C7FEBBBA-3792-49B4-BD1D-778D74A9FE81}" presName="sp" presStyleCnt="0"/>
      <dgm:spPr/>
    </dgm:pt>
    <dgm:pt modelId="{507EA232-45F3-4CBE-8991-5FBE3328981C}" type="pres">
      <dgm:prSet presAssocID="{A15029D1-D004-4CAC-9B46-6A23DD1D4E8A}" presName="linNode" presStyleCnt="0"/>
      <dgm:spPr/>
    </dgm:pt>
    <dgm:pt modelId="{D8A8AD8F-C428-4B87-B159-C2B6E9F026FD}" type="pres">
      <dgm:prSet presAssocID="{A15029D1-D004-4CAC-9B46-6A23DD1D4E8A}" presName="parentText" presStyleLbl="node1" presStyleIdx="1" presStyleCnt="5">
        <dgm:presLayoutVars>
          <dgm:chMax val="1"/>
          <dgm:bulletEnabled val="1"/>
        </dgm:presLayoutVars>
      </dgm:prSet>
      <dgm:spPr/>
      <dgm:t>
        <a:bodyPr/>
        <a:lstStyle/>
        <a:p>
          <a:endParaRPr lang="en-US"/>
        </a:p>
      </dgm:t>
    </dgm:pt>
    <dgm:pt modelId="{434238DE-DC3E-4B7A-872D-FA4E297B3BC7}" type="pres">
      <dgm:prSet presAssocID="{A15029D1-D004-4CAC-9B46-6A23DD1D4E8A}" presName="descendantText" presStyleLbl="alignAccFollowNode1" presStyleIdx="1" presStyleCnt="5">
        <dgm:presLayoutVars>
          <dgm:bulletEnabled val="1"/>
        </dgm:presLayoutVars>
      </dgm:prSet>
      <dgm:spPr/>
      <dgm:t>
        <a:bodyPr/>
        <a:lstStyle/>
        <a:p>
          <a:endParaRPr lang="en-US"/>
        </a:p>
      </dgm:t>
    </dgm:pt>
    <dgm:pt modelId="{025980BD-C700-48B6-971E-63A08392C24B}" type="pres">
      <dgm:prSet presAssocID="{4815BFEC-057C-4CE7-9EE5-F9B5F8CDD0BE}" presName="sp" presStyleCnt="0"/>
      <dgm:spPr/>
    </dgm:pt>
    <dgm:pt modelId="{93D62476-154F-4EC9-82C4-F6D4C7B4FA22}" type="pres">
      <dgm:prSet presAssocID="{08DBD9C2-6498-4DC8-93F4-D4D361C37835}" presName="linNode" presStyleCnt="0"/>
      <dgm:spPr/>
    </dgm:pt>
    <dgm:pt modelId="{70FEB9E2-73EC-4990-9FE1-99850EEFF505}" type="pres">
      <dgm:prSet presAssocID="{08DBD9C2-6498-4DC8-93F4-D4D361C37835}" presName="parentText" presStyleLbl="node1" presStyleIdx="2" presStyleCnt="5">
        <dgm:presLayoutVars>
          <dgm:chMax val="1"/>
          <dgm:bulletEnabled val="1"/>
        </dgm:presLayoutVars>
      </dgm:prSet>
      <dgm:spPr/>
      <dgm:t>
        <a:bodyPr/>
        <a:lstStyle/>
        <a:p>
          <a:endParaRPr lang="en-US"/>
        </a:p>
      </dgm:t>
    </dgm:pt>
    <dgm:pt modelId="{D68F369C-8CCF-4DD2-99CC-6E967F6F4224}" type="pres">
      <dgm:prSet presAssocID="{08DBD9C2-6498-4DC8-93F4-D4D361C37835}" presName="descendantText" presStyleLbl="alignAccFollowNode1" presStyleIdx="2" presStyleCnt="5">
        <dgm:presLayoutVars>
          <dgm:bulletEnabled val="1"/>
        </dgm:presLayoutVars>
      </dgm:prSet>
      <dgm:spPr/>
      <dgm:t>
        <a:bodyPr/>
        <a:lstStyle/>
        <a:p>
          <a:endParaRPr lang="en-US"/>
        </a:p>
      </dgm:t>
    </dgm:pt>
    <dgm:pt modelId="{7E0D8EA4-BE0E-442A-86BC-D624F2F614C3}" type="pres">
      <dgm:prSet presAssocID="{9F1D8E2B-3F3B-4B08-843A-2F176719B7DD}" presName="sp" presStyleCnt="0"/>
      <dgm:spPr/>
    </dgm:pt>
    <dgm:pt modelId="{C90F6ED3-2A4E-4030-828B-CEF3D33803D3}" type="pres">
      <dgm:prSet presAssocID="{0E8547CF-4B6E-4247-AA48-FE33B2E11502}" presName="linNode" presStyleCnt="0"/>
      <dgm:spPr/>
    </dgm:pt>
    <dgm:pt modelId="{20FA6311-FF64-4BEE-8CED-96302EEE6ED6}" type="pres">
      <dgm:prSet presAssocID="{0E8547CF-4B6E-4247-AA48-FE33B2E11502}" presName="parentText" presStyleLbl="node1" presStyleIdx="3" presStyleCnt="5">
        <dgm:presLayoutVars>
          <dgm:chMax val="1"/>
          <dgm:bulletEnabled val="1"/>
        </dgm:presLayoutVars>
      </dgm:prSet>
      <dgm:spPr/>
      <dgm:t>
        <a:bodyPr/>
        <a:lstStyle/>
        <a:p>
          <a:endParaRPr lang="en-US"/>
        </a:p>
      </dgm:t>
    </dgm:pt>
    <dgm:pt modelId="{AA87314A-FD51-4281-9117-DE4EB74ECF3B}" type="pres">
      <dgm:prSet presAssocID="{0E8547CF-4B6E-4247-AA48-FE33B2E11502}" presName="descendantText" presStyleLbl="alignAccFollowNode1" presStyleIdx="3" presStyleCnt="5">
        <dgm:presLayoutVars>
          <dgm:bulletEnabled val="1"/>
        </dgm:presLayoutVars>
      </dgm:prSet>
      <dgm:spPr/>
      <dgm:t>
        <a:bodyPr/>
        <a:lstStyle/>
        <a:p>
          <a:endParaRPr lang="en-US"/>
        </a:p>
      </dgm:t>
    </dgm:pt>
    <dgm:pt modelId="{31043198-DA6E-4F9E-82A5-6014D304FBF5}" type="pres">
      <dgm:prSet presAssocID="{7FD2F39F-4A4D-4BAF-8313-1D497FD9EF26}" presName="sp" presStyleCnt="0"/>
      <dgm:spPr/>
    </dgm:pt>
    <dgm:pt modelId="{92AFB638-B27A-4574-B79C-413DA9C0BCA0}" type="pres">
      <dgm:prSet presAssocID="{2EE9730B-077A-4B68-86B0-922DBC7477F6}" presName="linNode" presStyleCnt="0"/>
      <dgm:spPr/>
    </dgm:pt>
    <dgm:pt modelId="{FD6D26A6-A61A-42C1-8F87-1DD222243916}" type="pres">
      <dgm:prSet presAssocID="{2EE9730B-077A-4B68-86B0-922DBC7477F6}" presName="parentText" presStyleLbl="node1" presStyleIdx="4" presStyleCnt="5">
        <dgm:presLayoutVars>
          <dgm:chMax val="1"/>
          <dgm:bulletEnabled val="1"/>
        </dgm:presLayoutVars>
      </dgm:prSet>
      <dgm:spPr/>
      <dgm:t>
        <a:bodyPr/>
        <a:lstStyle/>
        <a:p>
          <a:endParaRPr lang="en-US"/>
        </a:p>
      </dgm:t>
    </dgm:pt>
    <dgm:pt modelId="{AFD729D5-06CD-4CA7-9036-C4C675E8DE4E}" type="pres">
      <dgm:prSet presAssocID="{2EE9730B-077A-4B68-86B0-922DBC7477F6}" presName="descendantText" presStyleLbl="alignAccFollowNode1" presStyleIdx="4" presStyleCnt="5">
        <dgm:presLayoutVars>
          <dgm:bulletEnabled val="1"/>
        </dgm:presLayoutVars>
      </dgm:prSet>
      <dgm:spPr/>
      <dgm:t>
        <a:bodyPr/>
        <a:lstStyle/>
        <a:p>
          <a:endParaRPr lang="en-US"/>
        </a:p>
      </dgm:t>
    </dgm:pt>
  </dgm:ptLst>
  <dgm:cxnLst>
    <dgm:cxn modelId="{F66FBB6D-E213-4AE7-939B-0934F7FB89D9}" srcId="{08DBD9C2-6498-4DC8-93F4-D4D361C37835}" destId="{6395F1F6-45E7-4076-926F-DA4CC4175C41}" srcOrd="0" destOrd="0" parTransId="{48C528D3-1159-4009-B832-0C212E9640C8}" sibTransId="{409542A7-FDB7-40A2-A2AC-1A244BBFDB73}"/>
    <dgm:cxn modelId="{BC3BFF3F-D281-4406-84D2-1D2FF83B8EC9}" srcId="{67F5ECCB-9D4C-401C-A647-39E464633130}" destId="{7015DAD9-E721-4809-A955-B2F19FED0D34}" srcOrd="0" destOrd="0" parTransId="{1240305F-1CDE-43BE-9690-EA9479F5788F}" sibTransId="{C7FEBBBA-3792-49B4-BD1D-778D74A9FE81}"/>
    <dgm:cxn modelId="{C5D35121-7B27-450C-890D-CA85272B6FC0}" type="presOf" srcId="{A15029D1-D004-4CAC-9B46-6A23DD1D4E8A}" destId="{D8A8AD8F-C428-4B87-B159-C2B6E9F026FD}" srcOrd="0" destOrd="0" presId="urn:microsoft.com/office/officeart/2005/8/layout/vList5"/>
    <dgm:cxn modelId="{5CF21F61-AAAB-48D6-8637-F0F3E4A2585F}" type="presOf" srcId="{BDDE263E-EDE2-4940-8540-E6E0D2A473C8}" destId="{AFD729D5-06CD-4CA7-9036-C4C675E8DE4E}" srcOrd="0" destOrd="1" presId="urn:microsoft.com/office/officeart/2005/8/layout/vList5"/>
    <dgm:cxn modelId="{25EE11A4-5C5D-43C2-A202-8EEFFA7E248F}" srcId="{A15029D1-D004-4CAC-9B46-6A23DD1D4E8A}" destId="{C42694BE-6A50-44C2-A164-F08C09E921D6}" srcOrd="0" destOrd="0" parTransId="{3B37B15A-AB5B-4B9B-8080-782ECCDCA35A}" sibTransId="{FD4B3E7E-80AE-488C-AE03-CA2F2832CE58}"/>
    <dgm:cxn modelId="{7C894051-80A7-4B78-B250-F5205640ACFF}" srcId="{67F5ECCB-9D4C-401C-A647-39E464633130}" destId="{0E8547CF-4B6E-4247-AA48-FE33B2E11502}" srcOrd="3" destOrd="0" parTransId="{4B11BE47-4BC4-4374-8ECD-B0FD64D448B0}" sibTransId="{7FD2F39F-4A4D-4BAF-8313-1D497FD9EF26}"/>
    <dgm:cxn modelId="{C6123100-FF11-4A04-904D-117B7AAD672D}" srcId="{67F5ECCB-9D4C-401C-A647-39E464633130}" destId="{08DBD9C2-6498-4DC8-93F4-D4D361C37835}" srcOrd="2" destOrd="0" parTransId="{6C8D6DEB-28BF-4844-95E7-9185B4B49493}" sibTransId="{9F1D8E2B-3F3B-4B08-843A-2F176719B7DD}"/>
    <dgm:cxn modelId="{EBE93BC2-C692-44B5-8C7D-BDCFB8917B0A}" type="presOf" srcId="{7015DAD9-E721-4809-A955-B2F19FED0D34}" destId="{9374EEEC-2F88-4322-9B7F-8ACC224F0844}" srcOrd="0" destOrd="0" presId="urn:microsoft.com/office/officeart/2005/8/layout/vList5"/>
    <dgm:cxn modelId="{8A233A21-8987-4AA6-9033-A7AE6B6B149E}" srcId="{67F5ECCB-9D4C-401C-A647-39E464633130}" destId="{A15029D1-D004-4CAC-9B46-6A23DD1D4E8A}" srcOrd="1" destOrd="0" parTransId="{7EEEAB29-FAE4-4432-9C3D-5395315B3838}" sibTransId="{4815BFEC-057C-4CE7-9EE5-F9B5F8CDD0BE}"/>
    <dgm:cxn modelId="{38F9F2CF-9F70-4060-B0DB-8EC08A08A6C9}" type="presOf" srcId="{4E237A4D-91BB-4B2A-A561-ACF52DE73432}" destId="{AFD729D5-06CD-4CA7-9036-C4C675E8DE4E}" srcOrd="0" destOrd="0" presId="urn:microsoft.com/office/officeart/2005/8/layout/vList5"/>
    <dgm:cxn modelId="{6C5D8481-4511-4518-8CC8-D6246924698F}" type="presOf" srcId="{6898EDC1-8F02-427B-9C25-C32393C0C1F2}" destId="{BF32ABD9-6F53-45B2-93C1-7988E0DFAC4E}" srcOrd="0" destOrd="0" presId="urn:microsoft.com/office/officeart/2005/8/layout/vList5"/>
    <dgm:cxn modelId="{9EE525A8-2E4D-4FD0-90ED-DD73B55541C5}" srcId="{2EE9730B-077A-4B68-86B0-922DBC7477F6}" destId="{4E237A4D-91BB-4B2A-A561-ACF52DE73432}" srcOrd="0" destOrd="0" parTransId="{3608FBD6-811E-4580-B024-86DC20FAE208}" sibTransId="{05A91E5B-CCFF-482A-AEA7-E1C6B691FC12}"/>
    <dgm:cxn modelId="{A4C09CA4-C413-44A2-BD1A-129446573C63}" type="presOf" srcId="{08DBD9C2-6498-4DC8-93F4-D4D361C37835}" destId="{70FEB9E2-73EC-4990-9FE1-99850EEFF505}" srcOrd="0" destOrd="0" presId="urn:microsoft.com/office/officeart/2005/8/layout/vList5"/>
    <dgm:cxn modelId="{8AE0775C-8461-4E0D-8729-4CF5CF773A16}" srcId="{7015DAD9-E721-4809-A955-B2F19FED0D34}" destId="{6898EDC1-8F02-427B-9C25-C32393C0C1F2}" srcOrd="0" destOrd="0" parTransId="{C56A9007-63DF-4EC7-BF83-9694BEA063F0}" sibTransId="{4AAA9341-EE57-4CEE-9CDB-5833BD4E5CDA}"/>
    <dgm:cxn modelId="{CE3074EB-2F6D-4A57-8428-6C7705A4282C}" type="presOf" srcId="{6395F1F6-45E7-4076-926F-DA4CC4175C41}" destId="{D68F369C-8CCF-4DD2-99CC-6E967F6F4224}" srcOrd="0" destOrd="0" presId="urn:microsoft.com/office/officeart/2005/8/layout/vList5"/>
    <dgm:cxn modelId="{0BB667AD-0048-4873-90FC-0A807F680622}" type="presOf" srcId="{0E8547CF-4B6E-4247-AA48-FE33B2E11502}" destId="{20FA6311-FF64-4BEE-8CED-96302EEE6ED6}" srcOrd="0" destOrd="0" presId="urn:microsoft.com/office/officeart/2005/8/layout/vList5"/>
    <dgm:cxn modelId="{21A05833-3E02-427E-B19E-EAEF6B17DF8D}" type="presOf" srcId="{67F5ECCB-9D4C-401C-A647-39E464633130}" destId="{32F19DB7-6BED-43CB-BDE5-32FE1D82EE52}" srcOrd="0" destOrd="0" presId="urn:microsoft.com/office/officeart/2005/8/layout/vList5"/>
    <dgm:cxn modelId="{AC7ACCB5-72A8-4CE2-9654-76CFCC4C4D29}" srcId="{0E8547CF-4B6E-4247-AA48-FE33B2E11502}" destId="{988688B9-7F07-4D9F-BD57-A78CA6C4CDCC}" srcOrd="0" destOrd="0" parTransId="{88427D7A-5DEF-4AC7-80CC-547FD80434B0}" sibTransId="{000BBAD7-57DB-4D8D-9753-0747FF8CA33E}"/>
    <dgm:cxn modelId="{1B3F3800-1551-4AF7-96E3-B285E67686B4}" srcId="{67F5ECCB-9D4C-401C-A647-39E464633130}" destId="{2EE9730B-077A-4B68-86B0-922DBC7477F6}" srcOrd="4" destOrd="0" parTransId="{8C61413C-8828-458A-8184-07135E357BFF}" sibTransId="{11C08D84-F3FB-4FFB-8F0C-60C776AC26E7}"/>
    <dgm:cxn modelId="{D61B015E-3E90-41FE-9675-53C14FF445CE}" type="presOf" srcId="{2EE9730B-077A-4B68-86B0-922DBC7477F6}" destId="{FD6D26A6-A61A-42C1-8F87-1DD222243916}" srcOrd="0" destOrd="0" presId="urn:microsoft.com/office/officeart/2005/8/layout/vList5"/>
    <dgm:cxn modelId="{96BCC1ED-40C8-4B7A-BB18-3AA85ABF8EB5}" srcId="{2EE9730B-077A-4B68-86B0-922DBC7477F6}" destId="{BDDE263E-EDE2-4940-8540-E6E0D2A473C8}" srcOrd="1" destOrd="0" parTransId="{6F1FFBEB-2DC7-431C-B12A-6D517E09BDEC}" sibTransId="{614C5C27-FA80-4A65-95AC-8CAB291BED95}"/>
    <dgm:cxn modelId="{D7E6BE47-8732-4243-B7CE-7021C95EB450}" type="presOf" srcId="{988688B9-7F07-4D9F-BD57-A78CA6C4CDCC}" destId="{AA87314A-FD51-4281-9117-DE4EB74ECF3B}" srcOrd="0" destOrd="0" presId="urn:microsoft.com/office/officeart/2005/8/layout/vList5"/>
    <dgm:cxn modelId="{13D90622-9A4F-4F3B-9678-3DB9FE6CA94A}" type="presOf" srcId="{C42694BE-6A50-44C2-A164-F08C09E921D6}" destId="{434238DE-DC3E-4B7A-872D-FA4E297B3BC7}" srcOrd="0" destOrd="0" presId="urn:microsoft.com/office/officeart/2005/8/layout/vList5"/>
    <dgm:cxn modelId="{4B4D6BE9-16F3-4346-8B78-C64AE1CDEAA0}" type="presParOf" srcId="{32F19DB7-6BED-43CB-BDE5-32FE1D82EE52}" destId="{6543C860-0BB5-4016-AB23-CB2E0B66D0E3}" srcOrd="0" destOrd="0" presId="urn:microsoft.com/office/officeart/2005/8/layout/vList5"/>
    <dgm:cxn modelId="{54E5C468-94B9-4B34-AF47-0FA01CC07F3C}" type="presParOf" srcId="{6543C860-0BB5-4016-AB23-CB2E0B66D0E3}" destId="{9374EEEC-2F88-4322-9B7F-8ACC224F0844}" srcOrd="0" destOrd="0" presId="urn:microsoft.com/office/officeart/2005/8/layout/vList5"/>
    <dgm:cxn modelId="{161CF2D7-4C08-454C-A5DA-522D03C2BCB7}" type="presParOf" srcId="{6543C860-0BB5-4016-AB23-CB2E0B66D0E3}" destId="{BF32ABD9-6F53-45B2-93C1-7988E0DFAC4E}" srcOrd="1" destOrd="0" presId="urn:microsoft.com/office/officeart/2005/8/layout/vList5"/>
    <dgm:cxn modelId="{3FDF32C8-0AE1-46EA-A25E-FE8786CDC357}" type="presParOf" srcId="{32F19DB7-6BED-43CB-BDE5-32FE1D82EE52}" destId="{4FE454F8-E60A-4941-9ECD-EC5E8999A9BA}" srcOrd="1" destOrd="0" presId="urn:microsoft.com/office/officeart/2005/8/layout/vList5"/>
    <dgm:cxn modelId="{BD8E945B-1A6F-4278-A5C6-308F20C1581E}" type="presParOf" srcId="{32F19DB7-6BED-43CB-BDE5-32FE1D82EE52}" destId="{507EA232-45F3-4CBE-8991-5FBE3328981C}" srcOrd="2" destOrd="0" presId="urn:microsoft.com/office/officeart/2005/8/layout/vList5"/>
    <dgm:cxn modelId="{3C350CDF-E4AF-4883-8FA9-A3AD940377DF}" type="presParOf" srcId="{507EA232-45F3-4CBE-8991-5FBE3328981C}" destId="{D8A8AD8F-C428-4B87-B159-C2B6E9F026FD}" srcOrd="0" destOrd="0" presId="urn:microsoft.com/office/officeart/2005/8/layout/vList5"/>
    <dgm:cxn modelId="{DA9B5AA1-9E7A-4C02-BFDA-1C55B3399722}" type="presParOf" srcId="{507EA232-45F3-4CBE-8991-5FBE3328981C}" destId="{434238DE-DC3E-4B7A-872D-FA4E297B3BC7}" srcOrd="1" destOrd="0" presId="urn:microsoft.com/office/officeart/2005/8/layout/vList5"/>
    <dgm:cxn modelId="{4C94B48B-1F58-42F1-95BE-8904549B6272}" type="presParOf" srcId="{32F19DB7-6BED-43CB-BDE5-32FE1D82EE52}" destId="{025980BD-C700-48B6-971E-63A08392C24B}" srcOrd="3" destOrd="0" presId="urn:microsoft.com/office/officeart/2005/8/layout/vList5"/>
    <dgm:cxn modelId="{456D1FF4-82DA-4871-A2A9-C58C590EBD08}" type="presParOf" srcId="{32F19DB7-6BED-43CB-BDE5-32FE1D82EE52}" destId="{93D62476-154F-4EC9-82C4-F6D4C7B4FA22}" srcOrd="4" destOrd="0" presId="urn:microsoft.com/office/officeart/2005/8/layout/vList5"/>
    <dgm:cxn modelId="{4DCE1E7B-FD03-4B8F-98FB-52E21B80C374}" type="presParOf" srcId="{93D62476-154F-4EC9-82C4-F6D4C7B4FA22}" destId="{70FEB9E2-73EC-4990-9FE1-99850EEFF505}" srcOrd="0" destOrd="0" presId="urn:microsoft.com/office/officeart/2005/8/layout/vList5"/>
    <dgm:cxn modelId="{9C6884BF-CE57-4876-AEEC-553841A5D7A3}" type="presParOf" srcId="{93D62476-154F-4EC9-82C4-F6D4C7B4FA22}" destId="{D68F369C-8CCF-4DD2-99CC-6E967F6F4224}" srcOrd="1" destOrd="0" presId="urn:microsoft.com/office/officeart/2005/8/layout/vList5"/>
    <dgm:cxn modelId="{929E4F5D-8A1D-478D-95F1-0CF64DD043C7}" type="presParOf" srcId="{32F19DB7-6BED-43CB-BDE5-32FE1D82EE52}" destId="{7E0D8EA4-BE0E-442A-86BC-D624F2F614C3}" srcOrd="5" destOrd="0" presId="urn:microsoft.com/office/officeart/2005/8/layout/vList5"/>
    <dgm:cxn modelId="{A0498B22-AD8C-4007-9633-1420FF06A456}" type="presParOf" srcId="{32F19DB7-6BED-43CB-BDE5-32FE1D82EE52}" destId="{C90F6ED3-2A4E-4030-828B-CEF3D33803D3}" srcOrd="6" destOrd="0" presId="urn:microsoft.com/office/officeart/2005/8/layout/vList5"/>
    <dgm:cxn modelId="{6626D4A4-95C4-40B0-A0C9-4B9C2991D730}" type="presParOf" srcId="{C90F6ED3-2A4E-4030-828B-CEF3D33803D3}" destId="{20FA6311-FF64-4BEE-8CED-96302EEE6ED6}" srcOrd="0" destOrd="0" presId="urn:microsoft.com/office/officeart/2005/8/layout/vList5"/>
    <dgm:cxn modelId="{EDF08FF4-9557-4892-AA42-4E3657A97C0F}" type="presParOf" srcId="{C90F6ED3-2A4E-4030-828B-CEF3D33803D3}" destId="{AA87314A-FD51-4281-9117-DE4EB74ECF3B}" srcOrd="1" destOrd="0" presId="urn:microsoft.com/office/officeart/2005/8/layout/vList5"/>
    <dgm:cxn modelId="{A0FB17A3-67A6-412A-B7F3-CA3D20299C34}" type="presParOf" srcId="{32F19DB7-6BED-43CB-BDE5-32FE1D82EE52}" destId="{31043198-DA6E-4F9E-82A5-6014D304FBF5}" srcOrd="7" destOrd="0" presId="urn:microsoft.com/office/officeart/2005/8/layout/vList5"/>
    <dgm:cxn modelId="{E7B3F7B3-FB3F-4618-9DEE-3C6D36E064D2}" type="presParOf" srcId="{32F19DB7-6BED-43CB-BDE5-32FE1D82EE52}" destId="{92AFB638-B27A-4574-B79C-413DA9C0BCA0}" srcOrd="8" destOrd="0" presId="urn:microsoft.com/office/officeart/2005/8/layout/vList5"/>
    <dgm:cxn modelId="{AC447394-A92D-4A6C-ABFA-B8BBC23F8DC0}" type="presParOf" srcId="{92AFB638-B27A-4574-B79C-413DA9C0BCA0}" destId="{FD6D26A6-A61A-42C1-8F87-1DD222243916}" srcOrd="0" destOrd="0" presId="urn:microsoft.com/office/officeart/2005/8/layout/vList5"/>
    <dgm:cxn modelId="{363BDF4B-79C7-4E99-92DE-3AEB47AD14C0}" type="presParOf" srcId="{92AFB638-B27A-4574-B79C-413DA9C0BCA0}" destId="{AFD729D5-06CD-4CA7-9036-C4C675E8DE4E}" srcOrd="1" destOrd="0" presId="urn:microsoft.com/office/officeart/2005/8/layout/vList5"/>
  </dgm:cxnLst>
  <dgm:bg/>
  <dgm:whole/>
</dgm:dataModel>
</file>

<file path=ppt/diagrams/data7.xml><?xml version="1.0" encoding="utf-8"?>
<dgm:dataModel xmlns:dgm="http://schemas.openxmlformats.org/drawingml/2006/diagram" xmlns:a="http://schemas.openxmlformats.org/drawingml/2006/main">
  <dgm:ptLst>
    <dgm:pt modelId="{4F29DF71-32D0-4437-8D95-C4FC2BF2E675}" type="doc">
      <dgm:prSet loTypeId="urn:microsoft.com/office/officeart/2005/8/layout/process1" loCatId="process" qsTypeId="urn:microsoft.com/office/officeart/2005/8/quickstyle/3d3" qsCatId="3D" csTypeId="urn:microsoft.com/office/officeart/2005/8/colors/colorful4" csCatId="colorful" phldr="1"/>
      <dgm:spPr/>
    </dgm:pt>
    <dgm:pt modelId="{6DB14963-E09D-49B2-94A3-B89C39AC42DD}">
      <dgm:prSet phldrT="[Text]" custT="1"/>
      <dgm:spPr/>
      <dgm:t>
        <a:bodyPr/>
        <a:lstStyle/>
        <a:p>
          <a:r>
            <a:rPr lang="en-US" sz="2400" b="1" smtClean="0"/>
            <a:t>Decode</a:t>
          </a:r>
          <a:endParaRPr lang="en-US" sz="2400" b="1" dirty="0"/>
        </a:p>
      </dgm:t>
    </dgm:pt>
    <dgm:pt modelId="{2DE4F896-70B5-475E-AA4B-05A790BF041C}" type="parTrans" cxnId="{BD34F57E-4F2C-43DE-8FF4-CA839732946B}">
      <dgm:prSet/>
      <dgm:spPr/>
      <dgm:t>
        <a:bodyPr/>
        <a:lstStyle/>
        <a:p>
          <a:endParaRPr lang="en-US"/>
        </a:p>
      </dgm:t>
    </dgm:pt>
    <dgm:pt modelId="{C9182B2E-081F-4272-87B1-22464E76DCD8}" type="sibTrans" cxnId="{BD34F57E-4F2C-43DE-8FF4-CA839732946B}">
      <dgm:prSet/>
      <dgm:spPr/>
      <dgm:t>
        <a:bodyPr/>
        <a:lstStyle/>
        <a:p>
          <a:endParaRPr lang="en-US"/>
        </a:p>
      </dgm:t>
    </dgm:pt>
    <dgm:pt modelId="{D44C87D6-5C71-4806-AB09-B3A0E99C831E}">
      <dgm:prSet phldrT="[Text]" custT="1"/>
      <dgm:spPr/>
      <dgm:t>
        <a:bodyPr/>
        <a:lstStyle/>
        <a:p>
          <a:r>
            <a:rPr lang="en-US" sz="2500" b="1" smtClean="0"/>
            <a:t>YUV </a:t>
          </a:r>
          <a:r>
            <a:rPr lang="en-US" sz="2300" b="1" smtClean="0"/>
            <a:t>Convert</a:t>
          </a:r>
          <a:endParaRPr lang="en-US" sz="2300" b="1" dirty="0"/>
        </a:p>
      </dgm:t>
    </dgm:pt>
    <dgm:pt modelId="{5FC6F901-9EAC-4598-803C-25C4DBA815CF}" type="parTrans" cxnId="{36DAB17A-E05B-4119-AC0F-CAABC0D7A26E}">
      <dgm:prSet/>
      <dgm:spPr/>
      <dgm:t>
        <a:bodyPr/>
        <a:lstStyle/>
        <a:p>
          <a:endParaRPr lang="en-US"/>
        </a:p>
      </dgm:t>
    </dgm:pt>
    <dgm:pt modelId="{8C756D6C-99B3-4833-BC21-09741BED40D5}" type="sibTrans" cxnId="{36DAB17A-E05B-4119-AC0F-CAABC0D7A26E}">
      <dgm:prSet/>
      <dgm:spPr/>
      <dgm:t>
        <a:bodyPr/>
        <a:lstStyle/>
        <a:p>
          <a:endParaRPr lang="en-US"/>
        </a:p>
      </dgm:t>
    </dgm:pt>
    <dgm:pt modelId="{8AD7B353-861E-4E67-A534-357BC3447D47}">
      <dgm:prSet phldrT="[Text]" custT="1"/>
      <dgm:spPr/>
      <dgm:t>
        <a:bodyPr/>
        <a:lstStyle/>
        <a:p>
          <a:r>
            <a:rPr lang="en-US" sz="2500" b="1" smtClean="0"/>
            <a:t>Resize </a:t>
          </a:r>
          <a:r>
            <a:rPr lang="en-US" sz="2500" b="1" i="1" smtClean="0"/>
            <a:t>(opt)</a:t>
          </a:r>
          <a:endParaRPr lang="en-US" sz="2500" b="1" dirty="0"/>
        </a:p>
      </dgm:t>
    </dgm:pt>
    <dgm:pt modelId="{86E33970-0F25-4424-8D48-011B1360C055}" type="parTrans" cxnId="{F8EC11CF-F61F-423B-9BB1-0ED6822BE40F}">
      <dgm:prSet/>
      <dgm:spPr/>
      <dgm:t>
        <a:bodyPr/>
        <a:lstStyle/>
        <a:p>
          <a:endParaRPr lang="en-US"/>
        </a:p>
      </dgm:t>
    </dgm:pt>
    <dgm:pt modelId="{807E2EC6-D76E-439D-AD91-95993E155356}" type="sibTrans" cxnId="{F8EC11CF-F61F-423B-9BB1-0ED6822BE40F}">
      <dgm:prSet/>
      <dgm:spPr/>
      <dgm:t>
        <a:bodyPr/>
        <a:lstStyle/>
        <a:p>
          <a:endParaRPr lang="en-US"/>
        </a:p>
      </dgm:t>
    </dgm:pt>
    <dgm:pt modelId="{A2EE505A-2BE3-4050-95C9-DBB1D047B9DC}">
      <dgm:prSet phldrT="[Text]" custT="1"/>
      <dgm:spPr/>
      <dgm:t>
        <a:bodyPr/>
        <a:lstStyle/>
        <a:p>
          <a:r>
            <a:rPr lang="en-US" sz="2500" b="1" smtClean="0"/>
            <a:t>Blend (</a:t>
          </a:r>
          <a:r>
            <a:rPr lang="en-US" sz="2500" b="1" i="1" smtClean="0"/>
            <a:t>opt)</a:t>
          </a:r>
          <a:endParaRPr lang="en-US" sz="2500" b="1" i="1" dirty="0"/>
        </a:p>
      </dgm:t>
    </dgm:pt>
    <dgm:pt modelId="{18EE2EBA-4449-46EE-BF58-E86EE5DAFE2E}" type="parTrans" cxnId="{69D22DE8-6368-4860-8682-D1A8B433B942}">
      <dgm:prSet/>
      <dgm:spPr/>
      <dgm:t>
        <a:bodyPr/>
        <a:lstStyle/>
        <a:p>
          <a:endParaRPr lang="en-US"/>
        </a:p>
      </dgm:t>
    </dgm:pt>
    <dgm:pt modelId="{40CF663E-EB38-4177-B692-907DFAA0851D}" type="sibTrans" cxnId="{69D22DE8-6368-4860-8682-D1A8B433B942}">
      <dgm:prSet/>
      <dgm:spPr/>
      <dgm:t>
        <a:bodyPr/>
        <a:lstStyle/>
        <a:p>
          <a:endParaRPr lang="en-US"/>
        </a:p>
      </dgm:t>
    </dgm:pt>
    <dgm:pt modelId="{B36B4641-4378-4A24-95A4-6609F8B9A14D}">
      <dgm:prSet phldrT="[Text]" custT="1"/>
      <dgm:spPr/>
      <dgm:t>
        <a:bodyPr/>
        <a:lstStyle/>
        <a:p>
          <a:r>
            <a:rPr lang="en-US" sz="2500" b="1" smtClean="0"/>
            <a:t>Draw</a:t>
          </a:r>
          <a:endParaRPr lang="en-US" sz="2500" b="1" dirty="0"/>
        </a:p>
      </dgm:t>
    </dgm:pt>
    <dgm:pt modelId="{125CCC85-E6CF-4525-BD51-5A286A71C664}" type="parTrans" cxnId="{CFA38304-1B41-4D2C-A22F-146CE42600C4}">
      <dgm:prSet/>
      <dgm:spPr/>
      <dgm:t>
        <a:bodyPr/>
        <a:lstStyle/>
        <a:p>
          <a:endParaRPr lang="en-US"/>
        </a:p>
      </dgm:t>
    </dgm:pt>
    <dgm:pt modelId="{E092CBC1-1096-452E-B824-887FC113F9A5}" type="sibTrans" cxnId="{CFA38304-1B41-4D2C-A22F-146CE42600C4}">
      <dgm:prSet/>
      <dgm:spPr/>
      <dgm:t>
        <a:bodyPr/>
        <a:lstStyle/>
        <a:p>
          <a:endParaRPr lang="en-US"/>
        </a:p>
      </dgm:t>
    </dgm:pt>
    <dgm:pt modelId="{03C39D1D-A83A-499E-A153-B4C90D76DE6A}" type="pres">
      <dgm:prSet presAssocID="{4F29DF71-32D0-4437-8D95-C4FC2BF2E675}" presName="Name0" presStyleCnt="0">
        <dgm:presLayoutVars>
          <dgm:dir/>
          <dgm:resizeHandles val="exact"/>
        </dgm:presLayoutVars>
      </dgm:prSet>
      <dgm:spPr/>
    </dgm:pt>
    <dgm:pt modelId="{FB807A57-982D-49E2-B6CB-AC418307D888}" type="pres">
      <dgm:prSet presAssocID="{6DB14963-E09D-49B2-94A3-B89C39AC42DD}" presName="node" presStyleLbl="node1" presStyleIdx="0" presStyleCnt="5">
        <dgm:presLayoutVars>
          <dgm:bulletEnabled val="1"/>
        </dgm:presLayoutVars>
      </dgm:prSet>
      <dgm:spPr/>
      <dgm:t>
        <a:bodyPr/>
        <a:lstStyle/>
        <a:p>
          <a:endParaRPr lang="en-US"/>
        </a:p>
      </dgm:t>
    </dgm:pt>
    <dgm:pt modelId="{A5643C7A-6F9F-406A-BF79-AC9AD92DB9D0}" type="pres">
      <dgm:prSet presAssocID="{C9182B2E-081F-4272-87B1-22464E76DCD8}" presName="sibTrans" presStyleLbl="sibTrans2D1" presStyleIdx="0" presStyleCnt="4"/>
      <dgm:spPr/>
      <dgm:t>
        <a:bodyPr/>
        <a:lstStyle/>
        <a:p>
          <a:endParaRPr lang="en-US"/>
        </a:p>
      </dgm:t>
    </dgm:pt>
    <dgm:pt modelId="{F40A0F11-510F-4FF0-A432-1C3E40A611FA}" type="pres">
      <dgm:prSet presAssocID="{C9182B2E-081F-4272-87B1-22464E76DCD8}" presName="connectorText" presStyleLbl="sibTrans2D1" presStyleIdx="0" presStyleCnt="4"/>
      <dgm:spPr/>
      <dgm:t>
        <a:bodyPr/>
        <a:lstStyle/>
        <a:p>
          <a:endParaRPr lang="en-US"/>
        </a:p>
      </dgm:t>
    </dgm:pt>
    <dgm:pt modelId="{94A1192C-9410-4D12-9310-7F2343F4E0C0}" type="pres">
      <dgm:prSet presAssocID="{D44C87D6-5C71-4806-AB09-B3A0E99C831E}" presName="node" presStyleLbl="node1" presStyleIdx="1" presStyleCnt="5">
        <dgm:presLayoutVars>
          <dgm:bulletEnabled val="1"/>
        </dgm:presLayoutVars>
      </dgm:prSet>
      <dgm:spPr/>
      <dgm:t>
        <a:bodyPr/>
        <a:lstStyle/>
        <a:p>
          <a:endParaRPr lang="en-US"/>
        </a:p>
      </dgm:t>
    </dgm:pt>
    <dgm:pt modelId="{BBCADFB6-1942-4C49-ADD9-95148635F022}" type="pres">
      <dgm:prSet presAssocID="{8C756D6C-99B3-4833-BC21-09741BED40D5}" presName="sibTrans" presStyleLbl="sibTrans2D1" presStyleIdx="1" presStyleCnt="4"/>
      <dgm:spPr/>
      <dgm:t>
        <a:bodyPr/>
        <a:lstStyle/>
        <a:p>
          <a:endParaRPr lang="en-US"/>
        </a:p>
      </dgm:t>
    </dgm:pt>
    <dgm:pt modelId="{0B6266BC-5F3F-43E5-9BE0-82AD1C1F27E7}" type="pres">
      <dgm:prSet presAssocID="{8C756D6C-99B3-4833-BC21-09741BED40D5}" presName="connectorText" presStyleLbl="sibTrans2D1" presStyleIdx="1" presStyleCnt="4"/>
      <dgm:spPr/>
      <dgm:t>
        <a:bodyPr/>
        <a:lstStyle/>
        <a:p>
          <a:endParaRPr lang="en-US"/>
        </a:p>
      </dgm:t>
    </dgm:pt>
    <dgm:pt modelId="{3B544C81-ECFF-4E90-9DDB-90EB6C10B62E}" type="pres">
      <dgm:prSet presAssocID="{8AD7B353-861E-4E67-A534-357BC3447D47}" presName="node" presStyleLbl="node1" presStyleIdx="2" presStyleCnt="5">
        <dgm:presLayoutVars>
          <dgm:bulletEnabled val="1"/>
        </dgm:presLayoutVars>
      </dgm:prSet>
      <dgm:spPr/>
      <dgm:t>
        <a:bodyPr/>
        <a:lstStyle/>
        <a:p>
          <a:endParaRPr lang="en-US"/>
        </a:p>
      </dgm:t>
    </dgm:pt>
    <dgm:pt modelId="{6E70C004-0E9B-4DEB-8E82-ADC05462D60D}" type="pres">
      <dgm:prSet presAssocID="{807E2EC6-D76E-439D-AD91-95993E155356}" presName="sibTrans" presStyleLbl="sibTrans2D1" presStyleIdx="2" presStyleCnt="4"/>
      <dgm:spPr/>
      <dgm:t>
        <a:bodyPr/>
        <a:lstStyle/>
        <a:p>
          <a:endParaRPr lang="en-US"/>
        </a:p>
      </dgm:t>
    </dgm:pt>
    <dgm:pt modelId="{39FB5F00-2D5A-42F4-B736-68678A25B957}" type="pres">
      <dgm:prSet presAssocID="{807E2EC6-D76E-439D-AD91-95993E155356}" presName="connectorText" presStyleLbl="sibTrans2D1" presStyleIdx="2" presStyleCnt="4"/>
      <dgm:spPr/>
      <dgm:t>
        <a:bodyPr/>
        <a:lstStyle/>
        <a:p>
          <a:endParaRPr lang="en-US"/>
        </a:p>
      </dgm:t>
    </dgm:pt>
    <dgm:pt modelId="{6347464B-51EF-447C-9982-9DAEC48222D6}" type="pres">
      <dgm:prSet presAssocID="{A2EE505A-2BE3-4050-95C9-DBB1D047B9DC}" presName="node" presStyleLbl="node1" presStyleIdx="3" presStyleCnt="5">
        <dgm:presLayoutVars>
          <dgm:bulletEnabled val="1"/>
        </dgm:presLayoutVars>
      </dgm:prSet>
      <dgm:spPr/>
      <dgm:t>
        <a:bodyPr/>
        <a:lstStyle/>
        <a:p>
          <a:endParaRPr lang="en-US"/>
        </a:p>
      </dgm:t>
    </dgm:pt>
    <dgm:pt modelId="{9FA81908-32B2-4EB4-969E-398886E0A684}" type="pres">
      <dgm:prSet presAssocID="{40CF663E-EB38-4177-B692-907DFAA0851D}" presName="sibTrans" presStyleLbl="sibTrans2D1" presStyleIdx="3" presStyleCnt="4"/>
      <dgm:spPr/>
      <dgm:t>
        <a:bodyPr/>
        <a:lstStyle/>
        <a:p>
          <a:endParaRPr lang="en-US"/>
        </a:p>
      </dgm:t>
    </dgm:pt>
    <dgm:pt modelId="{5DFCDD31-25A9-4111-B684-A12BADC56469}" type="pres">
      <dgm:prSet presAssocID="{40CF663E-EB38-4177-B692-907DFAA0851D}" presName="connectorText" presStyleLbl="sibTrans2D1" presStyleIdx="3" presStyleCnt="4"/>
      <dgm:spPr/>
      <dgm:t>
        <a:bodyPr/>
        <a:lstStyle/>
        <a:p>
          <a:endParaRPr lang="en-US"/>
        </a:p>
      </dgm:t>
    </dgm:pt>
    <dgm:pt modelId="{72CA1F15-5CF8-4BF2-990A-3003C9CF1125}" type="pres">
      <dgm:prSet presAssocID="{B36B4641-4378-4A24-95A4-6609F8B9A14D}" presName="node" presStyleLbl="node1" presStyleIdx="4" presStyleCnt="5">
        <dgm:presLayoutVars>
          <dgm:bulletEnabled val="1"/>
        </dgm:presLayoutVars>
      </dgm:prSet>
      <dgm:spPr/>
      <dgm:t>
        <a:bodyPr/>
        <a:lstStyle/>
        <a:p>
          <a:endParaRPr lang="en-US"/>
        </a:p>
      </dgm:t>
    </dgm:pt>
  </dgm:ptLst>
  <dgm:cxnLst>
    <dgm:cxn modelId="{EF6E09D9-22CF-41D0-94BF-D58F7A27319A}" type="presOf" srcId="{807E2EC6-D76E-439D-AD91-95993E155356}" destId="{39FB5F00-2D5A-42F4-B736-68678A25B957}" srcOrd="1" destOrd="0" presId="urn:microsoft.com/office/officeart/2005/8/layout/process1"/>
    <dgm:cxn modelId="{7D373C6B-EEC6-4BF2-8249-FA21160893BA}" type="presOf" srcId="{8C756D6C-99B3-4833-BC21-09741BED40D5}" destId="{BBCADFB6-1942-4C49-ADD9-95148635F022}" srcOrd="0" destOrd="0" presId="urn:microsoft.com/office/officeart/2005/8/layout/process1"/>
    <dgm:cxn modelId="{308B27A1-8E6C-408D-A1C6-A97AD31D09C9}" type="presOf" srcId="{6DB14963-E09D-49B2-94A3-B89C39AC42DD}" destId="{FB807A57-982D-49E2-B6CB-AC418307D888}" srcOrd="0" destOrd="0" presId="urn:microsoft.com/office/officeart/2005/8/layout/process1"/>
    <dgm:cxn modelId="{446C6426-DD27-43D0-9366-B7E01465B30C}" type="presOf" srcId="{D44C87D6-5C71-4806-AB09-B3A0E99C831E}" destId="{94A1192C-9410-4D12-9310-7F2343F4E0C0}" srcOrd="0" destOrd="0" presId="urn:microsoft.com/office/officeart/2005/8/layout/process1"/>
    <dgm:cxn modelId="{50404B1F-775F-4E80-99E4-983C8815871A}" type="presOf" srcId="{40CF663E-EB38-4177-B692-907DFAA0851D}" destId="{5DFCDD31-25A9-4111-B684-A12BADC56469}" srcOrd="1" destOrd="0" presId="urn:microsoft.com/office/officeart/2005/8/layout/process1"/>
    <dgm:cxn modelId="{CFA38304-1B41-4D2C-A22F-146CE42600C4}" srcId="{4F29DF71-32D0-4437-8D95-C4FC2BF2E675}" destId="{B36B4641-4378-4A24-95A4-6609F8B9A14D}" srcOrd="4" destOrd="0" parTransId="{125CCC85-E6CF-4525-BD51-5A286A71C664}" sibTransId="{E092CBC1-1096-452E-B824-887FC113F9A5}"/>
    <dgm:cxn modelId="{1792A8DB-46C5-4957-A587-CC177572AB2B}" type="presOf" srcId="{C9182B2E-081F-4272-87B1-22464E76DCD8}" destId="{F40A0F11-510F-4FF0-A432-1C3E40A611FA}" srcOrd="1" destOrd="0" presId="urn:microsoft.com/office/officeart/2005/8/layout/process1"/>
    <dgm:cxn modelId="{BD34F57E-4F2C-43DE-8FF4-CA839732946B}" srcId="{4F29DF71-32D0-4437-8D95-C4FC2BF2E675}" destId="{6DB14963-E09D-49B2-94A3-B89C39AC42DD}" srcOrd="0" destOrd="0" parTransId="{2DE4F896-70B5-475E-AA4B-05A790BF041C}" sibTransId="{C9182B2E-081F-4272-87B1-22464E76DCD8}"/>
    <dgm:cxn modelId="{8809A90C-7915-443C-BB72-897623E6DF9F}" type="presOf" srcId="{B36B4641-4378-4A24-95A4-6609F8B9A14D}" destId="{72CA1F15-5CF8-4BF2-990A-3003C9CF1125}" srcOrd="0" destOrd="0" presId="urn:microsoft.com/office/officeart/2005/8/layout/process1"/>
    <dgm:cxn modelId="{F8EC11CF-F61F-423B-9BB1-0ED6822BE40F}" srcId="{4F29DF71-32D0-4437-8D95-C4FC2BF2E675}" destId="{8AD7B353-861E-4E67-A534-357BC3447D47}" srcOrd="2" destOrd="0" parTransId="{86E33970-0F25-4424-8D48-011B1360C055}" sibTransId="{807E2EC6-D76E-439D-AD91-95993E155356}"/>
    <dgm:cxn modelId="{38003126-0541-4347-A821-E524162973B3}" type="presOf" srcId="{8AD7B353-861E-4E67-A534-357BC3447D47}" destId="{3B544C81-ECFF-4E90-9DDB-90EB6C10B62E}" srcOrd="0" destOrd="0" presId="urn:microsoft.com/office/officeart/2005/8/layout/process1"/>
    <dgm:cxn modelId="{EB6434B8-F324-4999-BD60-D3FC51D9C859}" type="presOf" srcId="{807E2EC6-D76E-439D-AD91-95993E155356}" destId="{6E70C004-0E9B-4DEB-8E82-ADC05462D60D}" srcOrd="0" destOrd="0" presId="urn:microsoft.com/office/officeart/2005/8/layout/process1"/>
    <dgm:cxn modelId="{F5382E10-ED73-46EA-9CF6-027FEA99F10D}" type="presOf" srcId="{8C756D6C-99B3-4833-BC21-09741BED40D5}" destId="{0B6266BC-5F3F-43E5-9BE0-82AD1C1F27E7}" srcOrd="1" destOrd="0" presId="urn:microsoft.com/office/officeart/2005/8/layout/process1"/>
    <dgm:cxn modelId="{69D22DE8-6368-4860-8682-D1A8B433B942}" srcId="{4F29DF71-32D0-4437-8D95-C4FC2BF2E675}" destId="{A2EE505A-2BE3-4050-95C9-DBB1D047B9DC}" srcOrd="3" destOrd="0" parTransId="{18EE2EBA-4449-46EE-BF58-E86EE5DAFE2E}" sibTransId="{40CF663E-EB38-4177-B692-907DFAA0851D}"/>
    <dgm:cxn modelId="{089C97DD-72C5-4450-B762-D6DF1EC6D22B}" type="presOf" srcId="{4F29DF71-32D0-4437-8D95-C4FC2BF2E675}" destId="{03C39D1D-A83A-499E-A153-B4C90D76DE6A}" srcOrd="0" destOrd="0" presId="urn:microsoft.com/office/officeart/2005/8/layout/process1"/>
    <dgm:cxn modelId="{50B6ECD4-BE25-4FDB-80B4-33AFD1BA1150}" type="presOf" srcId="{40CF663E-EB38-4177-B692-907DFAA0851D}" destId="{9FA81908-32B2-4EB4-969E-398886E0A684}" srcOrd="0" destOrd="0" presId="urn:microsoft.com/office/officeart/2005/8/layout/process1"/>
    <dgm:cxn modelId="{1144C6D1-9AA7-4EC8-B422-FE9A7D7473A0}" type="presOf" srcId="{C9182B2E-081F-4272-87B1-22464E76DCD8}" destId="{A5643C7A-6F9F-406A-BF79-AC9AD92DB9D0}" srcOrd="0" destOrd="0" presId="urn:microsoft.com/office/officeart/2005/8/layout/process1"/>
    <dgm:cxn modelId="{36DAB17A-E05B-4119-AC0F-CAABC0D7A26E}" srcId="{4F29DF71-32D0-4437-8D95-C4FC2BF2E675}" destId="{D44C87D6-5C71-4806-AB09-B3A0E99C831E}" srcOrd="1" destOrd="0" parTransId="{5FC6F901-9EAC-4598-803C-25C4DBA815CF}" sibTransId="{8C756D6C-99B3-4833-BC21-09741BED40D5}"/>
    <dgm:cxn modelId="{C1758A95-37EA-4964-AFF6-1558C494DD67}" type="presOf" srcId="{A2EE505A-2BE3-4050-95C9-DBB1D047B9DC}" destId="{6347464B-51EF-447C-9982-9DAEC48222D6}" srcOrd="0" destOrd="0" presId="urn:microsoft.com/office/officeart/2005/8/layout/process1"/>
    <dgm:cxn modelId="{D449A96E-98E3-472F-935D-9196051108D5}" type="presParOf" srcId="{03C39D1D-A83A-499E-A153-B4C90D76DE6A}" destId="{FB807A57-982D-49E2-B6CB-AC418307D888}" srcOrd="0" destOrd="0" presId="urn:microsoft.com/office/officeart/2005/8/layout/process1"/>
    <dgm:cxn modelId="{C21AAE45-AAA8-4FC1-9E90-CE1A6F9AD245}" type="presParOf" srcId="{03C39D1D-A83A-499E-A153-B4C90D76DE6A}" destId="{A5643C7A-6F9F-406A-BF79-AC9AD92DB9D0}" srcOrd="1" destOrd="0" presId="urn:microsoft.com/office/officeart/2005/8/layout/process1"/>
    <dgm:cxn modelId="{AD64EB39-3EB7-4605-8620-364D56E6620A}" type="presParOf" srcId="{A5643C7A-6F9F-406A-BF79-AC9AD92DB9D0}" destId="{F40A0F11-510F-4FF0-A432-1C3E40A611FA}" srcOrd="0" destOrd="0" presId="urn:microsoft.com/office/officeart/2005/8/layout/process1"/>
    <dgm:cxn modelId="{229DD6DC-08E8-4AE5-A554-AC43FC187C0B}" type="presParOf" srcId="{03C39D1D-A83A-499E-A153-B4C90D76DE6A}" destId="{94A1192C-9410-4D12-9310-7F2343F4E0C0}" srcOrd="2" destOrd="0" presId="urn:microsoft.com/office/officeart/2005/8/layout/process1"/>
    <dgm:cxn modelId="{D7F312F2-9CD2-44EB-B3F2-81896B72D50D}" type="presParOf" srcId="{03C39D1D-A83A-499E-A153-B4C90D76DE6A}" destId="{BBCADFB6-1942-4C49-ADD9-95148635F022}" srcOrd="3" destOrd="0" presId="urn:microsoft.com/office/officeart/2005/8/layout/process1"/>
    <dgm:cxn modelId="{294286BC-7C8C-4EC6-8B37-BBFCF32CDF25}" type="presParOf" srcId="{BBCADFB6-1942-4C49-ADD9-95148635F022}" destId="{0B6266BC-5F3F-43E5-9BE0-82AD1C1F27E7}" srcOrd="0" destOrd="0" presId="urn:microsoft.com/office/officeart/2005/8/layout/process1"/>
    <dgm:cxn modelId="{7FC60550-40BC-4531-BCF1-26CAAC84740C}" type="presParOf" srcId="{03C39D1D-A83A-499E-A153-B4C90D76DE6A}" destId="{3B544C81-ECFF-4E90-9DDB-90EB6C10B62E}" srcOrd="4" destOrd="0" presId="urn:microsoft.com/office/officeart/2005/8/layout/process1"/>
    <dgm:cxn modelId="{978E8E50-2B8F-47C9-A279-0162E70117A2}" type="presParOf" srcId="{03C39D1D-A83A-499E-A153-B4C90D76DE6A}" destId="{6E70C004-0E9B-4DEB-8E82-ADC05462D60D}" srcOrd="5" destOrd="0" presId="urn:microsoft.com/office/officeart/2005/8/layout/process1"/>
    <dgm:cxn modelId="{2D35AC9C-DADA-45F4-902E-54A2C422C240}" type="presParOf" srcId="{6E70C004-0E9B-4DEB-8E82-ADC05462D60D}" destId="{39FB5F00-2D5A-42F4-B736-68678A25B957}" srcOrd="0" destOrd="0" presId="urn:microsoft.com/office/officeart/2005/8/layout/process1"/>
    <dgm:cxn modelId="{7DFFA6A7-518B-48A0-BACB-4D88F3B89014}" type="presParOf" srcId="{03C39D1D-A83A-499E-A153-B4C90D76DE6A}" destId="{6347464B-51EF-447C-9982-9DAEC48222D6}" srcOrd="6" destOrd="0" presId="urn:microsoft.com/office/officeart/2005/8/layout/process1"/>
    <dgm:cxn modelId="{1A78F0C7-2E59-4B21-BA07-48E41ED09D03}" type="presParOf" srcId="{03C39D1D-A83A-499E-A153-B4C90D76DE6A}" destId="{9FA81908-32B2-4EB4-969E-398886E0A684}" srcOrd="7" destOrd="0" presId="urn:microsoft.com/office/officeart/2005/8/layout/process1"/>
    <dgm:cxn modelId="{C4DBFCC9-DD67-4983-A2B1-F538B71DAA56}" type="presParOf" srcId="{9FA81908-32B2-4EB4-969E-398886E0A684}" destId="{5DFCDD31-25A9-4111-B684-A12BADC56469}" srcOrd="0" destOrd="0" presId="urn:microsoft.com/office/officeart/2005/8/layout/process1"/>
    <dgm:cxn modelId="{F1A60437-C4DB-418B-A7E6-5CA26E7074F5}" type="presParOf" srcId="{03C39D1D-A83A-499E-A153-B4C90D76DE6A}" destId="{72CA1F15-5CF8-4BF2-990A-3003C9CF1125}" srcOrd="8" destOrd="0" presId="urn:microsoft.com/office/officeart/2005/8/layout/process1"/>
  </dgm:cxnLst>
  <dgm:bg/>
  <dgm:whole/>
</dgm:dataModel>
</file>

<file path=ppt/diagrams/data8.xml><?xml version="1.0" encoding="utf-8"?>
<dgm:dataModel xmlns:dgm="http://schemas.openxmlformats.org/drawingml/2006/diagram" xmlns:a="http://schemas.openxmlformats.org/drawingml/2006/main">
  <dgm:ptLst>
    <dgm:pt modelId="{370EEA1F-38A2-47BE-902D-FD6A4A4A5753}" type="doc">
      <dgm:prSet loTypeId="urn:microsoft.com/office/officeart/2005/8/layout/process5" loCatId="process" qsTypeId="urn:microsoft.com/office/officeart/2005/8/quickstyle/simple1" qsCatId="simple" csTypeId="urn:microsoft.com/office/officeart/2005/8/colors/colorful5" csCatId="colorful" phldr="1"/>
      <dgm:spPr/>
      <dgm:t>
        <a:bodyPr/>
        <a:lstStyle/>
        <a:p>
          <a:endParaRPr lang="en-US"/>
        </a:p>
      </dgm:t>
    </dgm:pt>
    <dgm:pt modelId="{617200B2-F8DB-4869-9E61-5C99EE25E534}">
      <dgm:prSet phldrT="[Text]" custT="1"/>
      <dgm:spPr/>
      <dgm:t>
        <a:bodyPr/>
        <a:lstStyle/>
        <a:p>
          <a:r>
            <a:rPr lang="en-US" sz="2000" dirty="0" smtClean="0">
              <a:effectLst>
                <a:outerShdw blurRad="38100" dist="38100" dir="2700000" algn="tl">
                  <a:srgbClr val="000000">
                    <a:alpha val="43137"/>
                  </a:srgbClr>
                </a:outerShdw>
              </a:effectLst>
            </a:rPr>
            <a:t>Download HTML</a:t>
          </a:r>
          <a:endParaRPr lang="en-US" sz="2000" dirty="0">
            <a:effectLst>
              <a:outerShdw blurRad="38100" dist="38100" dir="2700000" algn="tl">
                <a:srgbClr val="000000">
                  <a:alpha val="43137"/>
                </a:srgbClr>
              </a:outerShdw>
            </a:effectLst>
          </a:endParaRPr>
        </a:p>
      </dgm:t>
    </dgm:pt>
    <dgm:pt modelId="{17267EC9-F854-40AB-A30C-5ADFECB4F68F}" type="parTrans" cxnId="{4C43EECB-144D-4D45-A62C-613A8C7BFE5B}">
      <dgm:prSet/>
      <dgm:spPr/>
      <dgm:t>
        <a:bodyPr/>
        <a:lstStyle/>
        <a:p>
          <a:endParaRPr lang="en-US" sz="1400">
            <a:effectLst>
              <a:outerShdw blurRad="38100" dist="38100" dir="2700000" algn="tl">
                <a:srgbClr val="000000">
                  <a:alpha val="43137"/>
                </a:srgbClr>
              </a:outerShdw>
            </a:effectLst>
          </a:endParaRPr>
        </a:p>
      </dgm:t>
    </dgm:pt>
    <dgm:pt modelId="{472CD7E2-F2C8-49CB-B0C1-D4B70CDF105D}" type="sibTrans" cxnId="{4C43EECB-144D-4D45-A62C-613A8C7BFE5B}">
      <dgm:prSet custT="1"/>
      <dgm:spPr/>
      <dgm:t>
        <a:bodyPr/>
        <a:lstStyle/>
        <a:p>
          <a:endParaRPr lang="en-US" sz="500">
            <a:effectLst>
              <a:outerShdw blurRad="38100" dist="38100" dir="2700000" algn="tl">
                <a:srgbClr val="000000">
                  <a:alpha val="43137"/>
                </a:srgbClr>
              </a:outerShdw>
            </a:effectLst>
          </a:endParaRPr>
        </a:p>
      </dgm:t>
    </dgm:pt>
    <dgm:pt modelId="{D55A9643-E33D-4E4E-AFD7-A66294E2BACA}">
      <dgm:prSet phldrT="[Text]" custT="1"/>
      <dgm:spPr/>
      <dgm:t>
        <a:bodyPr/>
        <a:lstStyle/>
        <a:p>
          <a:r>
            <a:rPr lang="en-US" sz="2000" dirty="0" smtClean="0">
              <a:effectLst>
                <a:outerShdw blurRad="38100" dist="38100" dir="2700000" algn="tl">
                  <a:srgbClr val="000000">
                    <a:alpha val="43137"/>
                  </a:srgbClr>
                </a:outerShdw>
              </a:effectLst>
            </a:rPr>
            <a:t>Download JS</a:t>
          </a:r>
          <a:endParaRPr lang="en-US" sz="2000" dirty="0">
            <a:effectLst>
              <a:outerShdw blurRad="38100" dist="38100" dir="2700000" algn="tl">
                <a:srgbClr val="000000">
                  <a:alpha val="43137"/>
                </a:srgbClr>
              </a:outerShdw>
            </a:effectLst>
          </a:endParaRPr>
        </a:p>
      </dgm:t>
    </dgm:pt>
    <dgm:pt modelId="{34388EC1-79BF-4477-9B9C-DB88AE0BE02C}" type="parTrans" cxnId="{F9F92C61-BFB1-4587-A2F7-B95C1C370841}">
      <dgm:prSet/>
      <dgm:spPr/>
      <dgm:t>
        <a:bodyPr/>
        <a:lstStyle/>
        <a:p>
          <a:endParaRPr lang="en-US" sz="1400">
            <a:effectLst>
              <a:outerShdw blurRad="38100" dist="38100" dir="2700000" algn="tl">
                <a:srgbClr val="000000">
                  <a:alpha val="43137"/>
                </a:srgbClr>
              </a:outerShdw>
            </a:effectLst>
          </a:endParaRPr>
        </a:p>
      </dgm:t>
    </dgm:pt>
    <dgm:pt modelId="{B3429CE4-3D9E-450E-A5F8-F67FECBF70A6}" type="sibTrans" cxnId="{F9F92C61-BFB1-4587-A2F7-B95C1C370841}">
      <dgm:prSet custT="1"/>
      <dgm:spPr/>
      <dgm:t>
        <a:bodyPr/>
        <a:lstStyle/>
        <a:p>
          <a:endParaRPr lang="en-US" sz="500">
            <a:effectLst>
              <a:outerShdw blurRad="38100" dist="38100" dir="2700000" algn="tl">
                <a:srgbClr val="000000">
                  <a:alpha val="43137"/>
                </a:srgbClr>
              </a:outerShdw>
            </a:effectLst>
          </a:endParaRPr>
        </a:p>
      </dgm:t>
    </dgm:pt>
    <dgm:pt modelId="{46DF7E74-332C-4122-823D-9D5BF29E8034}">
      <dgm:prSet phldrT="[Text]" custT="1"/>
      <dgm:spPr/>
      <dgm:t>
        <a:bodyPr/>
        <a:lstStyle/>
        <a:p>
          <a:r>
            <a:rPr lang="en-US" sz="2000" dirty="0" err="1" smtClean="0">
              <a:effectLst>
                <a:outerShdw blurRad="38100" dist="38100" dir="2700000" algn="tl">
                  <a:srgbClr val="000000">
                    <a:alpha val="43137"/>
                  </a:srgbClr>
                </a:outerShdw>
              </a:effectLst>
            </a:rPr>
            <a:t>Control.Source</a:t>
          </a:r>
          <a:r>
            <a:rPr lang="en-US" sz="2000" dirty="0" smtClean="0">
              <a:effectLst>
                <a:outerShdw blurRad="38100" dist="38100" dir="2700000" algn="tl">
                  <a:srgbClr val="000000">
                    <a:alpha val="43137"/>
                  </a:srgbClr>
                </a:outerShdw>
              </a:effectLst>
            </a:rPr>
            <a:t> is XAP</a:t>
          </a:r>
          <a:endParaRPr lang="en-US" sz="2000" dirty="0">
            <a:effectLst>
              <a:outerShdw blurRad="38100" dist="38100" dir="2700000" algn="tl">
                <a:srgbClr val="000000">
                  <a:alpha val="43137"/>
                </a:srgbClr>
              </a:outerShdw>
            </a:effectLst>
          </a:endParaRPr>
        </a:p>
      </dgm:t>
    </dgm:pt>
    <dgm:pt modelId="{89BA8750-F4D7-490E-BCF8-E3437E2688C9}" type="parTrans" cxnId="{7E215E82-1DFE-4D86-9E30-7A720BD02EF3}">
      <dgm:prSet/>
      <dgm:spPr/>
      <dgm:t>
        <a:bodyPr/>
        <a:lstStyle/>
        <a:p>
          <a:endParaRPr lang="en-US" sz="1400">
            <a:effectLst>
              <a:outerShdw blurRad="38100" dist="38100" dir="2700000" algn="tl">
                <a:srgbClr val="000000">
                  <a:alpha val="43137"/>
                </a:srgbClr>
              </a:outerShdw>
            </a:effectLst>
          </a:endParaRPr>
        </a:p>
      </dgm:t>
    </dgm:pt>
    <dgm:pt modelId="{9638EB98-C0CF-4DA1-BA0E-2CC7D71F39C1}" type="sibTrans" cxnId="{7E215E82-1DFE-4D86-9E30-7A720BD02EF3}">
      <dgm:prSet custT="1"/>
      <dgm:spPr/>
      <dgm:t>
        <a:bodyPr/>
        <a:lstStyle/>
        <a:p>
          <a:endParaRPr lang="en-US" sz="500">
            <a:effectLst>
              <a:outerShdw blurRad="38100" dist="38100" dir="2700000" algn="tl">
                <a:srgbClr val="000000">
                  <a:alpha val="43137"/>
                </a:srgbClr>
              </a:outerShdw>
            </a:effectLst>
          </a:endParaRPr>
        </a:p>
      </dgm:t>
    </dgm:pt>
    <dgm:pt modelId="{7E783465-533B-4F95-895D-73A7941C300B}">
      <dgm:prSet phldrT="[Text]" custT="1"/>
      <dgm:spPr/>
      <dgm:t>
        <a:bodyPr/>
        <a:lstStyle/>
        <a:p>
          <a:r>
            <a:rPr lang="en-US" sz="2000" dirty="0" smtClean="0">
              <a:effectLst>
                <a:outerShdw blurRad="38100" dist="38100" dir="2700000" algn="tl">
                  <a:srgbClr val="000000">
                    <a:alpha val="43137"/>
                  </a:srgbClr>
                </a:outerShdw>
              </a:effectLst>
            </a:rPr>
            <a:t>Create </a:t>
          </a:r>
          <a:br>
            <a:rPr lang="en-US" sz="2000" dirty="0" smtClean="0">
              <a:effectLst>
                <a:outerShdw blurRad="38100" dist="38100" dir="2700000" algn="tl">
                  <a:srgbClr val="000000">
                    <a:alpha val="43137"/>
                  </a:srgbClr>
                </a:outerShdw>
              </a:effectLst>
            </a:rPr>
          </a:br>
          <a:r>
            <a:rPr lang="en-US" sz="2000" dirty="0" smtClean="0">
              <a:effectLst>
                <a:outerShdw blurRad="38100" dist="38100" dir="2700000" algn="tl">
                  <a:srgbClr val="000000">
                    <a:alpha val="43137"/>
                  </a:srgbClr>
                </a:outerShdw>
              </a:effectLst>
            </a:rPr>
            <a:t>Plug-in</a:t>
          </a:r>
          <a:endParaRPr lang="en-US" sz="2000" dirty="0">
            <a:effectLst>
              <a:outerShdw blurRad="38100" dist="38100" dir="2700000" algn="tl">
                <a:srgbClr val="000000">
                  <a:alpha val="43137"/>
                </a:srgbClr>
              </a:outerShdw>
            </a:effectLst>
          </a:endParaRPr>
        </a:p>
      </dgm:t>
    </dgm:pt>
    <dgm:pt modelId="{4C23B85D-1EE9-4E1D-B377-7B5E169B26F3}" type="parTrans" cxnId="{333AD4BE-4DCC-4C07-A7D9-BD7C506A04B1}">
      <dgm:prSet/>
      <dgm:spPr/>
      <dgm:t>
        <a:bodyPr/>
        <a:lstStyle/>
        <a:p>
          <a:endParaRPr lang="en-US" sz="1400">
            <a:effectLst>
              <a:outerShdw blurRad="38100" dist="38100" dir="2700000" algn="tl">
                <a:srgbClr val="000000">
                  <a:alpha val="43137"/>
                </a:srgbClr>
              </a:outerShdw>
            </a:effectLst>
          </a:endParaRPr>
        </a:p>
      </dgm:t>
    </dgm:pt>
    <dgm:pt modelId="{B144BC0F-F7EC-4753-AB15-CD1BE22DC2AD}" type="sibTrans" cxnId="{333AD4BE-4DCC-4C07-A7D9-BD7C506A04B1}">
      <dgm:prSet custT="1"/>
      <dgm:spPr/>
      <dgm:t>
        <a:bodyPr/>
        <a:lstStyle/>
        <a:p>
          <a:endParaRPr lang="en-US" sz="500">
            <a:effectLst>
              <a:outerShdw blurRad="38100" dist="38100" dir="2700000" algn="tl">
                <a:srgbClr val="000000">
                  <a:alpha val="43137"/>
                </a:srgbClr>
              </a:outerShdw>
            </a:effectLst>
          </a:endParaRPr>
        </a:p>
      </dgm:t>
    </dgm:pt>
    <dgm:pt modelId="{12D659F9-E285-4C49-9221-C3B52C37D5DB}">
      <dgm:prSet phldrT="[Text]" custT="1"/>
      <dgm:spPr/>
      <dgm:t>
        <a:bodyPr/>
        <a:lstStyle/>
        <a:p>
          <a:r>
            <a:rPr lang="en-US" sz="2000" dirty="0" smtClean="0">
              <a:effectLst>
                <a:outerShdw blurRad="38100" dist="38100" dir="2700000" algn="tl">
                  <a:srgbClr val="000000">
                    <a:alpha val="43137"/>
                  </a:srgbClr>
                </a:outerShdw>
              </a:effectLst>
            </a:rPr>
            <a:t>Navigate</a:t>
          </a:r>
          <a:endParaRPr lang="en-US" sz="2000" dirty="0">
            <a:effectLst>
              <a:outerShdw blurRad="38100" dist="38100" dir="2700000" algn="tl">
                <a:srgbClr val="000000">
                  <a:alpha val="43137"/>
                </a:srgbClr>
              </a:outerShdw>
            </a:effectLst>
          </a:endParaRPr>
        </a:p>
      </dgm:t>
    </dgm:pt>
    <dgm:pt modelId="{C0A1A7E9-32F7-4065-9D9E-323207B5F5B8}" type="parTrans" cxnId="{6B9B98CC-D870-4E8E-9909-3AD4C70DACFB}">
      <dgm:prSet/>
      <dgm:spPr/>
      <dgm:t>
        <a:bodyPr/>
        <a:lstStyle/>
        <a:p>
          <a:endParaRPr lang="en-US" sz="1400">
            <a:effectLst>
              <a:outerShdw blurRad="38100" dist="38100" dir="2700000" algn="tl">
                <a:srgbClr val="000000">
                  <a:alpha val="43137"/>
                </a:srgbClr>
              </a:outerShdw>
            </a:effectLst>
          </a:endParaRPr>
        </a:p>
      </dgm:t>
    </dgm:pt>
    <dgm:pt modelId="{63887A45-CAC6-4DE4-A1C0-C4E1C5E7A398}" type="sibTrans" cxnId="{6B9B98CC-D870-4E8E-9909-3AD4C70DACFB}">
      <dgm:prSet custT="1"/>
      <dgm:spPr/>
      <dgm:t>
        <a:bodyPr/>
        <a:lstStyle/>
        <a:p>
          <a:endParaRPr lang="en-US" sz="500">
            <a:effectLst>
              <a:outerShdw blurRad="38100" dist="38100" dir="2700000" algn="tl">
                <a:srgbClr val="000000">
                  <a:alpha val="43137"/>
                </a:srgbClr>
              </a:outerShdw>
            </a:effectLst>
          </a:endParaRPr>
        </a:p>
      </dgm:t>
    </dgm:pt>
    <dgm:pt modelId="{774D01ED-ABF2-4EFD-A931-454E5C7B7342}">
      <dgm:prSet phldrT="[Text]" custT="1"/>
      <dgm:spPr/>
      <dgm:t>
        <a:bodyPr/>
        <a:lstStyle/>
        <a:p>
          <a:r>
            <a:rPr lang="en-US" sz="2000" dirty="0" smtClean="0">
              <a:effectLst>
                <a:outerShdw blurRad="38100" dist="38100" dir="2700000" algn="tl">
                  <a:srgbClr val="000000">
                    <a:alpha val="43137"/>
                  </a:srgbClr>
                </a:outerShdw>
              </a:effectLst>
            </a:rPr>
            <a:t>Launch CLR</a:t>
          </a:r>
          <a:endParaRPr lang="en-US" sz="2000" dirty="0">
            <a:effectLst>
              <a:outerShdw blurRad="38100" dist="38100" dir="2700000" algn="tl">
                <a:srgbClr val="000000">
                  <a:alpha val="43137"/>
                </a:srgbClr>
              </a:outerShdw>
            </a:effectLst>
          </a:endParaRPr>
        </a:p>
      </dgm:t>
    </dgm:pt>
    <dgm:pt modelId="{49AD97DC-DF92-4C08-8EE0-9EDF681CBC72}" type="parTrans" cxnId="{43389573-F61A-4870-B37F-E5A9AFF8CABD}">
      <dgm:prSet/>
      <dgm:spPr/>
      <dgm:t>
        <a:bodyPr/>
        <a:lstStyle/>
        <a:p>
          <a:endParaRPr lang="en-US" sz="1400">
            <a:effectLst>
              <a:outerShdw blurRad="38100" dist="38100" dir="2700000" algn="tl">
                <a:srgbClr val="000000">
                  <a:alpha val="43137"/>
                </a:srgbClr>
              </a:outerShdw>
            </a:effectLst>
          </a:endParaRPr>
        </a:p>
      </dgm:t>
    </dgm:pt>
    <dgm:pt modelId="{952CB054-8D06-43DA-A6DC-D61164A17BC1}" type="sibTrans" cxnId="{43389573-F61A-4870-B37F-E5A9AFF8CABD}">
      <dgm:prSet custT="1"/>
      <dgm:spPr/>
      <dgm:t>
        <a:bodyPr/>
        <a:lstStyle/>
        <a:p>
          <a:endParaRPr lang="en-US" sz="500">
            <a:effectLst>
              <a:outerShdw blurRad="38100" dist="38100" dir="2700000" algn="tl">
                <a:srgbClr val="000000">
                  <a:alpha val="43137"/>
                </a:srgbClr>
              </a:outerShdw>
            </a:effectLst>
          </a:endParaRPr>
        </a:p>
      </dgm:t>
    </dgm:pt>
    <dgm:pt modelId="{53D9047F-02ED-413C-AF3C-7DDE38D56F77}">
      <dgm:prSet phldrT="[Text]" custT="1"/>
      <dgm:spPr/>
      <dgm:t>
        <a:bodyPr/>
        <a:lstStyle/>
        <a:p>
          <a:r>
            <a:rPr lang="en-US" sz="2000" dirty="0" smtClean="0">
              <a:effectLst>
                <a:outerShdw blurRad="38100" dist="38100" dir="2700000" algn="tl">
                  <a:srgbClr val="000000">
                    <a:alpha val="43137"/>
                  </a:srgbClr>
                </a:outerShdw>
              </a:effectLst>
            </a:rPr>
            <a:t>Extract Manifest</a:t>
          </a:r>
          <a:endParaRPr lang="en-US" sz="2000" dirty="0">
            <a:effectLst>
              <a:outerShdw blurRad="38100" dist="38100" dir="2700000" algn="tl">
                <a:srgbClr val="000000">
                  <a:alpha val="43137"/>
                </a:srgbClr>
              </a:outerShdw>
            </a:effectLst>
          </a:endParaRPr>
        </a:p>
      </dgm:t>
    </dgm:pt>
    <dgm:pt modelId="{337C7305-A54E-4C14-972E-09542EC6C2B1}" type="parTrans" cxnId="{1553B017-5460-46EA-9A7D-B44A8F86ED54}">
      <dgm:prSet/>
      <dgm:spPr/>
      <dgm:t>
        <a:bodyPr/>
        <a:lstStyle/>
        <a:p>
          <a:endParaRPr lang="en-US" sz="1400">
            <a:effectLst>
              <a:outerShdw blurRad="38100" dist="38100" dir="2700000" algn="tl">
                <a:srgbClr val="000000">
                  <a:alpha val="43137"/>
                </a:srgbClr>
              </a:outerShdw>
            </a:effectLst>
          </a:endParaRPr>
        </a:p>
      </dgm:t>
    </dgm:pt>
    <dgm:pt modelId="{7AB3617A-6AEB-4E25-951C-A919003A5CC0}" type="sibTrans" cxnId="{1553B017-5460-46EA-9A7D-B44A8F86ED54}">
      <dgm:prSet custT="1"/>
      <dgm:spPr/>
      <dgm:t>
        <a:bodyPr/>
        <a:lstStyle/>
        <a:p>
          <a:endParaRPr lang="en-US" sz="500">
            <a:effectLst>
              <a:outerShdw blurRad="38100" dist="38100" dir="2700000" algn="tl">
                <a:srgbClr val="000000">
                  <a:alpha val="43137"/>
                </a:srgbClr>
              </a:outerShdw>
            </a:effectLst>
          </a:endParaRPr>
        </a:p>
      </dgm:t>
    </dgm:pt>
    <dgm:pt modelId="{8D70F331-470D-4151-81A8-D02ABEF17326}">
      <dgm:prSet phldrT="[Text]" custT="1"/>
      <dgm:spPr/>
      <dgm:t>
        <a:bodyPr/>
        <a:lstStyle/>
        <a:p>
          <a:r>
            <a:rPr lang="en-US" sz="2000" dirty="0" smtClean="0">
              <a:effectLst>
                <a:outerShdw blurRad="38100" dist="38100" dir="2700000" algn="tl">
                  <a:srgbClr val="000000">
                    <a:alpha val="43137"/>
                  </a:srgbClr>
                </a:outerShdw>
              </a:effectLst>
            </a:rPr>
            <a:t>Load Assemblies</a:t>
          </a:r>
          <a:endParaRPr lang="en-US" sz="2000" dirty="0">
            <a:effectLst>
              <a:outerShdw blurRad="38100" dist="38100" dir="2700000" algn="tl">
                <a:srgbClr val="000000">
                  <a:alpha val="43137"/>
                </a:srgbClr>
              </a:outerShdw>
            </a:effectLst>
          </a:endParaRPr>
        </a:p>
      </dgm:t>
    </dgm:pt>
    <dgm:pt modelId="{60D6D240-447B-49E5-914D-125E4DCF9AFD}" type="parTrans" cxnId="{FC8D91FC-9614-40E4-802C-96B4ADF745CA}">
      <dgm:prSet/>
      <dgm:spPr/>
      <dgm:t>
        <a:bodyPr/>
        <a:lstStyle/>
        <a:p>
          <a:endParaRPr lang="en-US" sz="1400">
            <a:effectLst>
              <a:outerShdw blurRad="38100" dist="38100" dir="2700000" algn="tl">
                <a:srgbClr val="000000">
                  <a:alpha val="43137"/>
                </a:srgbClr>
              </a:outerShdw>
            </a:effectLst>
          </a:endParaRPr>
        </a:p>
      </dgm:t>
    </dgm:pt>
    <dgm:pt modelId="{10DFFF53-41BD-4664-BDCC-18BE342AA9E4}" type="sibTrans" cxnId="{FC8D91FC-9614-40E4-802C-96B4ADF745CA}">
      <dgm:prSet custT="1"/>
      <dgm:spPr/>
      <dgm:t>
        <a:bodyPr/>
        <a:lstStyle/>
        <a:p>
          <a:endParaRPr lang="en-US" sz="500">
            <a:effectLst>
              <a:outerShdw blurRad="38100" dist="38100" dir="2700000" algn="tl">
                <a:srgbClr val="000000">
                  <a:alpha val="43137"/>
                </a:srgbClr>
              </a:outerShdw>
            </a:effectLst>
          </a:endParaRPr>
        </a:p>
      </dgm:t>
    </dgm:pt>
    <dgm:pt modelId="{891A4AF7-7839-40B9-9ACB-B8BC5A79B73C}">
      <dgm:prSet phldrT="[Text]" custT="1"/>
      <dgm:spPr/>
      <dgm:t>
        <a:bodyPr/>
        <a:lstStyle/>
        <a:p>
          <a:r>
            <a:rPr lang="en-US" sz="2000" dirty="0" smtClean="0">
              <a:effectLst>
                <a:outerShdw blurRad="38100" dist="38100" dir="2700000" algn="tl">
                  <a:srgbClr val="000000">
                    <a:alpha val="43137"/>
                  </a:srgbClr>
                </a:outerShdw>
              </a:effectLst>
            </a:rPr>
            <a:t>Create App Object</a:t>
          </a:r>
          <a:endParaRPr lang="en-US" sz="2000" dirty="0">
            <a:effectLst>
              <a:outerShdw blurRad="38100" dist="38100" dir="2700000" algn="tl">
                <a:srgbClr val="000000">
                  <a:alpha val="43137"/>
                </a:srgbClr>
              </a:outerShdw>
            </a:effectLst>
          </a:endParaRPr>
        </a:p>
      </dgm:t>
    </dgm:pt>
    <dgm:pt modelId="{FB6F1197-7244-4063-A967-5927EB6BF4E2}" type="parTrans" cxnId="{39B93DD3-DDAA-4DB1-B572-C0099F41306B}">
      <dgm:prSet/>
      <dgm:spPr/>
      <dgm:t>
        <a:bodyPr/>
        <a:lstStyle/>
        <a:p>
          <a:endParaRPr lang="en-US" sz="1400">
            <a:effectLst>
              <a:outerShdw blurRad="38100" dist="38100" dir="2700000" algn="tl">
                <a:srgbClr val="000000">
                  <a:alpha val="43137"/>
                </a:srgbClr>
              </a:outerShdw>
            </a:effectLst>
          </a:endParaRPr>
        </a:p>
      </dgm:t>
    </dgm:pt>
    <dgm:pt modelId="{99C3B043-FF6B-48FA-AC94-CFEDEBD45A99}" type="sibTrans" cxnId="{39B93DD3-DDAA-4DB1-B572-C0099F41306B}">
      <dgm:prSet custT="1"/>
      <dgm:spPr/>
      <dgm:t>
        <a:bodyPr/>
        <a:lstStyle/>
        <a:p>
          <a:endParaRPr lang="en-US" sz="500">
            <a:effectLst>
              <a:outerShdw blurRad="38100" dist="38100" dir="2700000" algn="tl">
                <a:srgbClr val="000000">
                  <a:alpha val="43137"/>
                </a:srgbClr>
              </a:outerShdw>
            </a:effectLst>
          </a:endParaRPr>
        </a:p>
      </dgm:t>
    </dgm:pt>
    <dgm:pt modelId="{52424E1C-5E24-4392-B001-BED9859C8AF6}">
      <dgm:prSet phldrT="[Text]" custT="1"/>
      <dgm:spPr/>
      <dgm:t>
        <a:bodyPr/>
        <a:lstStyle/>
        <a:p>
          <a:r>
            <a:rPr lang="en-US" sz="2000" dirty="0" smtClean="0">
              <a:effectLst>
                <a:outerShdw blurRad="38100" dist="38100" dir="2700000" algn="tl">
                  <a:srgbClr val="000000">
                    <a:alpha val="43137"/>
                  </a:srgbClr>
                </a:outerShdw>
              </a:effectLst>
            </a:rPr>
            <a:t>Object Creates Tree</a:t>
          </a:r>
          <a:endParaRPr lang="en-US" sz="2000" dirty="0">
            <a:effectLst>
              <a:outerShdw blurRad="38100" dist="38100" dir="2700000" algn="tl">
                <a:srgbClr val="000000">
                  <a:alpha val="43137"/>
                </a:srgbClr>
              </a:outerShdw>
            </a:effectLst>
          </a:endParaRPr>
        </a:p>
      </dgm:t>
    </dgm:pt>
    <dgm:pt modelId="{788EAE7B-9AF4-470D-96F0-F7B4B218621C}" type="parTrans" cxnId="{EED1F370-1CFA-4408-ABA0-2611359496A6}">
      <dgm:prSet/>
      <dgm:spPr/>
      <dgm:t>
        <a:bodyPr/>
        <a:lstStyle/>
        <a:p>
          <a:endParaRPr lang="en-US" sz="1400">
            <a:effectLst>
              <a:outerShdw blurRad="38100" dist="38100" dir="2700000" algn="tl">
                <a:srgbClr val="000000">
                  <a:alpha val="43137"/>
                </a:srgbClr>
              </a:outerShdw>
            </a:effectLst>
          </a:endParaRPr>
        </a:p>
      </dgm:t>
    </dgm:pt>
    <dgm:pt modelId="{8236C483-728D-44DF-98C1-D22782C8F641}" type="sibTrans" cxnId="{EED1F370-1CFA-4408-ABA0-2611359496A6}">
      <dgm:prSet custT="1"/>
      <dgm:spPr/>
      <dgm:t>
        <a:bodyPr/>
        <a:lstStyle/>
        <a:p>
          <a:endParaRPr lang="en-US" sz="500">
            <a:effectLst>
              <a:outerShdw blurRad="38100" dist="38100" dir="2700000" algn="tl">
                <a:srgbClr val="000000">
                  <a:alpha val="43137"/>
                </a:srgbClr>
              </a:outerShdw>
            </a:effectLst>
          </a:endParaRPr>
        </a:p>
      </dgm:t>
    </dgm:pt>
    <dgm:pt modelId="{E9362716-AD13-44F1-B107-84DE3652B74A}">
      <dgm:prSet phldrT="[Text]" custT="1"/>
      <dgm:spPr/>
      <dgm:t>
        <a:bodyPr/>
        <a:lstStyle/>
        <a:p>
          <a:r>
            <a:rPr lang="en-US" sz="2000" dirty="0" smtClean="0">
              <a:effectLst>
                <a:outerShdw blurRad="38100" dist="38100" dir="2700000" algn="tl">
                  <a:srgbClr val="000000">
                    <a:alpha val="43137"/>
                  </a:srgbClr>
                </a:outerShdw>
              </a:effectLst>
            </a:rPr>
            <a:t>Set Visual Root</a:t>
          </a:r>
          <a:endParaRPr lang="en-US" sz="2000" dirty="0">
            <a:effectLst>
              <a:outerShdw blurRad="38100" dist="38100" dir="2700000" algn="tl">
                <a:srgbClr val="000000">
                  <a:alpha val="43137"/>
                </a:srgbClr>
              </a:outerShdw>
            </a:effectLst>
          </a:endParaRPr>
        </a:p>
      </dgm:t>
    </dgm:pt>
    <dgm:pt modelId="{A800776D-0E62-47F2-8D56-C2E88154D863}" type="parTrans" cxnId="{E690DEB6-51CF-4B9A-8478-85AB3E6A8146}">
      <dgm:prSet/>
      <dgm:spPr/>
      <dgm:t>
        <a:bodyPr/>
        <a:lstStyle/>
        <a:p>
          <a:endParaRPr lang="en-US" sz="1400">
            <a:effectLst>
              <a:outerShdw blurRad="38100" dist="38100" dir="2700000" algn="tl">
                <a:srgbClr val="000000">
                  <a:alpha val="43137"/>
                </a:srgbClr>
              </a:outerShdw>
            </a:effectLst>
          </a:endParaRPr>
        </a:p>
      </dgm:t>
    </dgm:pt>
    <dgm:pt modelId="{07277085-DDB5-42DE-9F79-A735FAF98A77}" type="sibTrans" cxnId="{E690DEB6-51CF-4B9A-8478-85AB3E6A8146}">
      <dgm:prSet/>
      <dgm:spPr/>
      <dgm:t>
        <a:bodyPr/>
        <a:lstStyle/>
        <a:p>
          <a:endParaRPr lang="en-US" sz="1400">
            <a:effectLst>
              <a:outerShdw blurRad="38100" dist="38100" dir="2700000" algn="tl">
                <a:srgbClr val="000000">
                  <a:alpha val="43137"/>
                </a:srgbClr>
              </a:outerShdw>
            </a:effectLst>
          </a:endParaRPr>
        </a:p>
      </dgm:t>
    </dgm:pt>
    <dgm:pt modelId="{330C1032-DF4A-4940-8626-26A28A760B1D}" type="pres">
      <dgm:prSet presAssocID="{370EEA1F-38A2-47BE-902D-FD6A4A4A5753}" presName="diagram" presStyleCnt="0">
        <dgm:presLayoutVars>
          <dgm:dir/>
          <dgm:resizeHandles val="exact"/>
        </dgm:presLayoutVars>
      </dgm:prSet>
      <dgm:spPr/>
      <dgm:t>
        <a:bodyPr/>
        <a:lstStyle/>
        <a:p>
          <a:endParaRPr lang="en-US"/>
        </a:p>
      </dgm:t>
    </dgm:pt>
    <dgm:pt modelId="{9ADD8310-E939-4164-8F86-C8E959811152}" type="pres">
      <dgm:prSet presAssocID="{12D659F9-E285-4C49-9221-C3B52C37D5DB}" presName="node" presStyleLbl="node1" presStyleIdx="0" presStyleCnt="11" custScaleX="113910">
        <dgm:presLayoutVars>
          <dgm:bulletEnabled val="1"/>
        </dgm:presLayoutVars>
      </dgm:prSet>
      <dgm:spPr/>
      <dgm:t>
        <a:bodyPr/>
        <a:lstStyle/>
        <a:p>
          <a:endParaRPr lang="en-US"/>
        </a:p>
      </dgm:t>
    </dgm:pt>
    <dgm:pt modelId="{55545E07-D7C3-4BEE-903B-B714C66A0310}" type="pres">
      <dgm:prSet presAssocID="{63887A45-CAC6-4DE4-A1C0-C4E1C5E7A398}" presName="sibTrans" presStyleLbl="sibTrans2D1" presStyleIdx="0" presStyleCnt="10"/>
      <dgm:spPr/>
      <dgm:t>
        <a:bodyPr/>
        <a:lstStyle/>
        <a:p>
          <a:endParaRPr lang="en-US"/>
        </a:p>
      </dgm:t>
    </dgm:pt>
    <dgm:pt modelId="{49ACB951-221D-49DB-BB10-AAF57B4C0B1F}" type="pres">
      <dgm:prSet presAssocID="{63887A45-CAC6-4DE4-A1C0-C4E1C5E7A398}" presName="connectorText" presStyleLbl="sibTrans2D1" presStyleIdx="0" presStyleCnt="10"/>
      <dgm:spPr/>
      <dgm:t>
        <a:bodyPr/>
        <a:lstStyle/>
        <a:p>
          <a:endParaRPr lang="en-US"/>
        </a:p>
      </dgm:t>
    </dgm:pt>
    <dgm:pt modelId="{6424B1E6-46FA-4881-BAEC-2C0B44CAB1CA}" type="pres">
      <dgm:prSet presAssocID="{617200B2-F8DB-4869-9E61-5C99EE25E534}" presName="node" presStyleLbl="node1" presStyleIdx="1" presStyleCnt="11" custScaleX="129940">
        <dgm:presLayoutVars>
          <dgm:bulletEnabled val="1"/>
        </dgm:presLayoutVars>
      </dgm:prSet>
      <dgm:spPr/>
      <dgm:t>
        <a:bodyPr/>
        <a:lstStyle/>
        <a:p>
          <a:endParaRPr lang="en-US"/>
        </a:p>
      </dgm:t>
    </dgm:pt>
    <dgm:pt modelId="{8057BA69-5E41-4AE2-92BD-9804AC3E0DAA}" type="pres">
      <dgm:prSet presAssocID="{472CD7E2-F2C8-49CB-B0C1-D4B70CDF105D}" presName="sibTrans" presStyleLbl="sibTrans2D1" presStyleIdx="1" presStyleCnt="10"/>
      <dgm:spPr/>
      <dgm:t>
        <a:bodyPr/>
        <a:lstStyle/>
        <a:p>
          <a:endParaRPr lang="en-US"/>
        </a:p>
      </dgm:t>
    </dgm:pt>
    <dgm:pt modelId="{999A2F59-B336-4BE4-9AF4-7E561DD585C9}" type="pres">
      <dgm:prSet presAssocID="{472CD7E2-F2C8-49CB-B0C1-D4B70CDF105D}" presName="connectorText" presStyleLbl="sibTrans2D1" presStyleIdx="1" presStyleCnt="10"/>
      <dgm:spPr/>
      <dgm:t>
        <a:bodyPr/>
        <a:lstStyle/>
        <a:p>
          <a:endParaRPr lang="en-US"/>
        </a:p>
      </dgm:t>
    </dgm:pt>
    <dgm:pt modelId="{171832D5-CEF4-43E4-BA25-9CFDB9EF9805}" type="pres">
      <dgm:prSet presAssocID="{D55A9643-E33D-4E4E-AFD7-A66294E2BACA}" presName="node" presStyleLbl="node1" presStyleIdx="2" presStyleCnt="11" custScaleX="131991">
        <dgm:presLayoutVars>
          <dgm:bulletEnabled val="1"/>
        </dgm:presLayoutVars>
      </dgm:prSet>
      <dgm:spPr/>
      <dgm:t>
        <a:bodyPr/>
        <a:lstStyle/>
        <a:p>
          <a:endParaRPr lang="en-US"/>
        </a:p>
      </dgm:t>
    </dgm:pt>
    <dgm:pt modelId="{76837A44-F1CC-42FB-8394-4F8ACCCA3558}" type="pres">
      <dgm:prSet presAssocID="{B3429CE4-3D9E-450E-A5F8-F67FECBF70A6}" presName="sibTrans" presStyleLbl="sibTrans2D1" presStyleIdx="2" presStyleCnt="10"/>
      <dgm:spPr/>
      <dgm:t>
        <a:bodyPr/>
        <a:lstStyle/>
        <a:p>
          <a:endParaRPr lang="en-US"/>
        </a:p>
      </dgm:t>
    </dgm:pt>
    <dgm:pt modelId="{470FEB78-4E89-47E6-84F9-07A5A09D2B07}" type="pres">
      <dgm:prSet presAssocID="{B3429CE4-3D9E-450E-A5F8-F67FECBF70A6}" presName="connectorText" presStyleLbl="sibTrans2D1" presStyleIdx="2" presStyleCnt="10"/>
      <dgm:spPr/>
      <dgm:t>
        <a:bodyPr/>
        <a:lstStyle/>
        <a:p>
          <a:endParaRPr lang="en-US"/>
        </a:p>
      </dgm:t>
    </dgm:pt>
    <dgm:pt modelId="{C221D082-C01F-449A-BC31-A36FA735FCF8}" type="pres">
      <dgm:prSet presAssocID="{7E783465-533B-4F95-895D-73A7941C300B}" presName="node" presStyleLbl="node1" presStyleIdx="3" presStyleCnt="11">
        <dgm:presLayoutVars>
          <dgm:bulletEnabled val="1"/>
        </dgm:presLayoutVars>
      </dgm:prSet>
      <dgm:spPr/>
      <dgm:t>
        <a:bodyPr/>
        <a:lstStyle/>
        <a:p>
          <a:endParaRPr lang="en-US"/>
        </a:p>
      </dgm:t>
    </dgm:pt>
    <dgm:pt modelId="{52FB962A-0D3A-4E56-ABAE-9DAD21767C57}" type="pres">
      <dgm:prSet presAssocID="{B144BC0F-F7EC-4753-AB15-CD1BE22DC2AD}" presName="sibTrans" presStyleLbl="sibTrans2D1" presStyleIdx="3" presStyleCnt="10"/>
      <dgm:spPr/>
      <dgm:t>
        <a:bodyPr/>
        <a:lstStyle/>
        <a:p>
          <a:endParaRPr lang="en-US"/>
        </a:p>
      </dgm:t>
    </dgm:pt>
    <dgm:pt modelId="{51C4CDD8-93E3-474F-9047-6B8C6EC06142}" type="pres">
      <dgm:prSet presAssocID="{B144BC0F-F7EC-4753-AB15-CD1BE22DC2AD}" presName="connectorText" presStyleLbl="sibTrans2D1" presStyleIdx="3" presStyleCnt="10"/>
      <dgm:spPr/>
      <dgm:t>
        <a:bodyPr/>
        <a:lstStyle/>
        <a:p>
          <a:endParaRPr lang="en-US"/>
        </a:p>
      </dgm:t>
    </dgm:pt>
    <dgm:pt modelId="{EC7998F0-F12E-4BEC-A8A9-B041B04BDE32}" type="pres">
      <dgm:prSet presAssocID="{46DF7E74-332C-4122-823D-9D5BF29E8034}" presName="node" presStyleLbl="node1" presStyleIdx="4" presStyleCnt="11" custScaleX="186456" custScaleY="94140">
        <dgm:presLayoutVars>
          <dgm:bulletEnabled val="1"/>
        </dgm:presLayoutVars>
      </dgm:prSet>
      <dgm:spPr/>
      <dgm:t>
        <a:bodyPr/>
        <a:lstStyle/>
        <a:p>
          <a:endParaRPr lang="en-US"/>
        </a:p>
      </dgm:t>
    </dgm:pt>
    <dgm:pt modelId="{6755233C-E284-4A29-A532-BCEC176C1BCC}" type="pres">
      <dgm:prSet presAssocID="{9638EB98-C0CF-4DA1-BA0E-2CC7D71F39C1}" presName="sibTrans" presStyleLbl="sibTrans2D1" presStyleIdx="4" presStyleCnt="10"/>
      <dgm:spPr/>
      <dgm:t>
        <a:bodyPr/>
        <a:lstStyle/>
        <a:p>
          <a:endParaRPr lang="en-US"/>
        </a:p>
      </dgm:t>
    </dgm:pt>
    <dgm:pt modelId="{1C2CCFD4-70C9-43B1-B2C6-E83E4CB14386}" type="pres">
      <dgm:prSet presAssocID="{9638EB98-C0CF-4DA1-BA0E-2CC7D71F39C1}" presName="connectorText" presStyleLbl="sibTrans2D1" presStyleIdx="4" presStyleCnt="10"/>
      <dgm:spPr/>
      <dgm:t>
        <a:bodyPr/>
        <a:lstStyle/>
        <a:p>
          <a:endParaRPr lang="en-US"/>
        </a:p>
      </dgm:t>
    </dgm:pt>
    <dgm:pt modelId="{0CD74CA0-51C8-40AB-90B6-6A78B01CC495}" type="pres">
      <dgm:prSet presAssocID="{774D01ED-ABF2-4EFD-A931-454E5C7B7342}" presName="node" presStyleLbl="node1" presStyleIdx="5" presStyleCnt="11">
        <dgm:presLayoutVars>
          <dgm:bulletEnabled val="1"/>
        </dgm:presLayoutVars>
      </dgm:prSet>
      <dgm:spPr/>
      <dgm:t>
        <a:bodyPr/>
        <a:lstStyle/>
        <a:p>
          <a:endParaRPr lang="en-US"/>
        </a:p>
      </dgm:t>
    </dgm:pt>
    <dgm:pt modelId="{49B14C52-52C1-4342-885B-89F32FC2E7FB}" type="pres">
      <dgm:prSet presAssocID="{952CB054-8D06-43DA-A6DC-D61164A17BC1}" presName="sibTrans" presStyleLbl="sibTrans2D1" presStyleIdx="5" presStyleCnt="10"/>
      <dgm:spPr/>
      <dgm:t>
        <a:bodyPr/>
        <a:lstStyle/>
        <a:p>
          <a:endParaRPr lang="en-US"/>
        </a:p>
      </dgm:t>
    </dgm:pt>
    <dgm:pt modelId="{337CB2CB-C672-4FBE-B5CE-A72676575F34}" type="pres">
      <dgm:prSet presAssocID="{952CB054-8D06-43DA-A6DC-D61164A17BC1}" presName="connectorText" presStyleLbl="sibTrans2D1" presStyleIdx="5" presStyleCnt="10"/>
      <dgm:spPr/>
      <dgm:t>
        <a:bodyPr/>
        <a:lstStyle/>
        <a:p>
          <a:endParaRPr lang="en-US"/>
        </a:p>
      </dgm:t>
    </dgm:pt>
    <dgm:pt modelId="{79AD45BC-F36A-4299-9293-4AB55862D277}" type="pres">
      <dgm:prSet presAssocID="{53D9047F-02ED-413C-AF3C-7DDE38D56F77}" presName="node" presStyleLbl="node1" presStyleIdx="6" presStyleCnt="11" custScaleX="115304">
        <dgm:presLayoutVars>
          <dgm:bulletEnabled val="1"/>
        </dgm:presLayoutVars>
      </dgm:prSet>
      <dgm:spPr/>
      <dgm:t>
        <a:bodyPr/>
        <a:lstStyle/>
        <a:p>
          <a:endParaRPr lang="en-US"/>
        </a:p>
      </dgm:t>
    </dgm:pt>
    <dgm:pt modelId="{F6C5C2A1-8062-428A-81D5-B918D4B5F3DE}" type="pres">
      <dgm:prSet presAssocID="{7AB3617A-6AEB-4E25-951C-A919003A5CC0}" presName="sibTrans" presStyleLbl="sibTrans2D1" presStyleIdx="6" presStyleCnt="10"/>
      <dgm:spPr/>
      <dgm:t>
        <a:bodyPr/>
        <a:lstStyle/>
        <a:p>
          <a:endParaRPr lang="en-US"/>
        </a:p>
      </dgm:t>
    </dgm:pt>
    <dgm:pt modelId="{EBF18CA7-22AB-43D8-A8CF-27CE67235F73}" type="pres">
      <dgm:prSet presAssocID="{7AB3617A-6AEB-4E25-951C-A919003A5CC0}" presName="connectorText" presStyleLbl="sibTrans2D1" presStyleIdx="6" presStyleCnt="10"/>
      <dgm:spPr/>
      <dgm:t>
        <a:bodyPr/>
        <a:lstStyle/>
        <a:p>
          <a:endParaRPr lang="en-US"/>
        </a:p>
      </dgm:t>
    </dgm:pt>
    <dgm:pt modelId="{14F2804D-1071-47BB-8AC9-25CC89307706}" type="pres">
      <dgm:prSet presAssocID="{8D70F331-470D-4151-81A8-D02ABEF17326}" presName="node" presStyleLbl="node1" presStyleIdx="7" presStyleCnt="11" custScaleX="144700" custScaleY="120555">
        <dgm:presLayoutVars>
          <dgm:bulletEnabled val="1"/>
        </dgm:presLayoutVars>
      </dgm:prSet>
      <dgm:spPr/>
      <dgm:t>
        <a:bodyPr/>
        <a:lstStyle/>
        <a:p>
          <a:endParaRPr lang="en-US"/>
        </a:p>
      </dgm:t>
    </dgm:pt>
    <dgm:pt modelId="{7419F20F-706E-415B-B496-512B319A45A1}" type="pres">
      <dgm:prSet presAssocID="{10DFFF53-41BD-4664-BDCC-18BE342AA9E4}" presName="sibTrans" presStyleLbl="sibTrans2D1" presStyleIdx="7" presStyleCnt="10"/>
      <dgm:spPr/>
      <dgm:t>
        <a:bodyPr/>
        <a:lstStyle/>
        <a:p>
          <a:endParaRPr lang="en-US"/>
        </a:p>
      </dgm:t>
    </dgm:pt>
    <dgm:pt modelId="{D9283E4E-9E30-49AE-8B18-C1395CAB4AB7}" type="pres">
      <dgm:prSet presAssocID="{10DFFF53-41BD-4664-BDCC-18BE342AA9E4}" presName="connectorText" presStyleLbl="sibTrans2D1" presStyleIdx="7" presStyleCnt="10"/>
      <dgm:spPr/>
      <dgm:t>
        <a:bodyPr/>
        <a:lstStyle/>
        <a:p>
          <a:endParaRPr lang="en-US"/>
        </a:p>
      </dgm:t>
    </dgm:pt>
    <dgm:pt modelId="{8D4B6D50-CE7F-4834-8AEB-4D7F6996D031}" type="pres">
      <dgm:prSet presAssocID="{891A4AF7-7839-40B9-9ACB-B8BC5A79B73C}" presName="node" presStyleLbl="node1" presStyleIdx="8" presStyleCnt="11" custScaleY="126032">
        <dgm:presLayoutVars>
          <dgm:bulletEnabled val="1"/>
        </dgm:presLayoutVars>
      </dgm:prSet>
      <dgm:spPr/>
      <dgm:t>
        <a:bodyPr/>
        <a:lstStyle/>
        <a:p>
          <a:endParaRPr lang="en-US"/>
        </a:p>
      </dgm:t>
    </dgm:pt>
    <dgm:pt modelId="{F42FD698-BE7C-40AC-B759-A4985A56FF97}" type="pres">
      <dgm:prSet presAssocID="{99C3B043-FF6B-48FA-AC94-CFEDEBD45A99}" presName="sibTrans" presStyleLbl="sibTrans2D1" presStyleIdx="8" presStyleCnt="10"/>
      <dgm:spPr/>
      <dgm:t>
        <a:bodyPr/>
        <a:lstStyle/>
        <a:p>
          <a:endParaRPr lang="en-US"/>
        </a:p>
      </dgm:t>
    </dgm:pt>
    <dgm:pt modelId="{7D66C7DA-595D-4F2F-96AB-66855472156F}" type="pres">
      <dgm:prSet presAssocID="{99C3B043-FF6B-48FA-AC94-CFEDEBD45A99}" presName="connectorText" presStyleLbl="sibTrans2D1" presStyleIdx="8" presStyleCnt="10"/>
      <dgm:spPr/>
      <dgm:t>
        <a:bodyPr/>
        <a:lstStyle/>
        <a:p>
          <a:endParaRPr lang="en-US"/>
        </a:p>
      </dgm:t>
    </dgm:pt>
    <dgm:pt modelId="{0D7211D6-C310-4AD1-8D6A-8CBE68AC29F2}" type="pres">
      <dgm:prSet presAssocID="{52424E1C-5E24-4392-B001-BED9859C8AF6}" presName="node" presStyleLbl="node1" presStyleIdx="9" presStyleCnt="11" custScaleY="123293">
        <dgm:presLayoutVars>
          <dgm:bulletEnabled val="1"/>
        </dgm:presLayoutVars>
      </dgm:prSet>
      <dgm:spPr/>
      <dgm:t>
        <a:bodyPr/>
        <a:lstStyle/>
        <a:p>
          <a:endParaRPr lang="en-US"/>
        </a:p>
      </dgm:t>
    </dgm:pt>
    <dgm:pt modelId="{451ED4A5-181C-4BDA-A0A9-275C655D99EE}" type="pres">
      <dgm:prSet presAssocID="{8236C483-728D-44DF-98C1-D22782C8F641}" presName="sibTrans" presStyleLbl="sibTrans2D1" presStyleIdx="9" presStyleCnt="10"/>
      <dgm:spPr/>
      <dgm:t>
        <a:bodyPr/>
        <a:lstStyle/>
        <a:p>
          <a:endParaRPr lang="en-US"/>
        </a:p>
      </dgm:t>
    </dgm:pt>
    <dgm:pt modelId="{88AB2167-8CD6-4997-B318-5CD4323F2704}" type="pres">
      <dgm:prSet presAssocID="{8236C483-728D-44DF-98C1-D22782C8F641}" presName="connectorText" presStyleLbl="sibTrans2D1" presStyleIdx="9" presStyleCnt="10"/>
      <dgm:spPr/>
      <dgm:t>
        <a:bodyPr/>
        <a:lstStyle/>
        <a:p>
          <a:endParaRPr lang="en-US"/>
        </a:p>
      </dgm:t>
    </dgm:pt>
    <dgm:pt modelId="{8842BAFD-A056-442D-8E16-AD743987BFA8}" type="pres">
      <dgm:prSet presAssocID="{E9362716-AD13-44F1-B107-84DE3652B74A}" presName="node" presStyleLbl="node1" presStyleIdx="10" presStyleCnt="11" custScaleY="134247">
        <dgm:presLayoutVars>
          <dgm:bulletEnabled val="1"/>
        </dgm:presLayoutVars>
      </dgm:prSet>
      <dgm:spPr/>
      <dgm:t>
        <a:bodyPr/>
        <a:lstStyle/>
        <a:p>
          <a:endParaRPr lang="en-US"/>
        </a:p>
      </dgm:t>
    </dgm:pt>
  </dgm:ptLst>
  <dgm:cxnLst>
    <dgm:cxn modelId="{8182DD83-6635-4184-A169-A437BF0C2F07}" type="presOf" srcId="{617200B2-F8DB-4869-9E61-5C99EE25E534}" destId="{6424B1E6-46FA-4881-BAEC-2C0B44CAB1CA}" srcOrd="0" destOrd="0" presId="urn:microsoft.com/office/officeart/2005/8/layout/process5"/>
    <dgm:cxn modelId="{C0564171-D1D3-4FC6-B7C8-E64CC9F0786E}" type="presOf" srcId="{52424E1C-5E24-4392-B001-BED9859C8AF6}" destId="{0D7211D6-C310-4AD1-8D6A-8CBE68AC29F2}" srcOrd="0" destOrd="0" presId="urn:microsoft.com/office/officeart/2005/8/layout/process5"/>
    <dgm:cxn modelId="{820C44E9-AB8B-4457-A298-83EC7FEF3140}" type="presOf" srcId="{10DFFF53-41BD-4664-BDCC-18BE342AA9E4}" destId="{7419F20F-706E-415B-B496-512B319A45A1}" srcOrd="0" destOrd="0" presId="urn:microsoft.com/office/officeart/2005/8/layout/process5"/>
    <dgm:cxn modelId="{1EFF7468-9211-42DA-92E2-E3A21275B23B}" type="presOf" srcId="{12D659F9-E285-4C49-9221-C3B52C37D5DB}" destId="{9ADD8310-E939-4164-8F86-C8E959811152}" srcOrd="0" destOrd="0" presId="urn:microsoft.com/office/officeart/2005/8/layout/process5"/>
    <dgm:cxn modelId="{68AEEE13-F339-4711-BC56-4B192632BA86}" type="presOf" srcId="{D55A9643-E33D-4E4E-AFD7-A66294E2BACA}" destId="{171832D5-CEF4-43E4-BA25-9CFDB9EF9805}" srcOrd="0" destOrd="0" presId="urn:microsoft.com/office/officeart/2005/8/layout/process5"/>
    <dgm:cxn modelId="{1553B017-5460-46EA-9A7D-B44A8F86ED54}" srcId="{370EEA1F-38A2-47BE-902D-FD6A4A4A5753}" destId="{53D9047F-02ED-413C-AF3C-7DDE38D56F77}" srcOrd="6" destOrd="0" parTransId="{337C7305-A54E-4C14-972E-09542EC6C2B1}" sibTransId="{7AB3617A-6AEB-4E25-951C-A919003A5CC0}"/>
    <dgm:cxn modelId="{25BBE5FB-766E-41C7-B410-2758E7E41EA0}" type="presOf" srcId="{B3429CE4-3D9E-450E-A5F8-F67FECBF70A6}" destId="{470FEB78-4E89-47E6-84F9-07A5A09D2B07}" srcOrd="1" destOrd="0" presId="urn:microsoft.com/office/officeart/2005/8/layout/process5"/>
    <dgm:cxn modelId="{409279B7-FB10-48CD-B8F6-D0C06CF6AD5B}" type="presOf" srcId="{7E783465-533B-4F95-895D-73A7941C300B}" destId="{C221D082-C01F-449A-BC31-A36FA735FCF8}" srcOrd="0" destOrd="0" presId="urn:microsoft.com/office/officeart/2005/8/layout/process5"/>
    <dgm:cxn modelId="{ECAC33E2-9B62-4803-8EB3-098B7CEBC641}" type="presOf" srcId="{46DF7E74-332C-4122-823D-9D5BF29E8034}" destId="{EC7998F0-F12E-4BEC-A8A9-B041B04BDE32}" srcOrd="0" destOrd="0" presId="urn:microsoft.com/office/officeart/2005/8/layout/process5"/>
    <dgm:cxn modelId="{37B9E7F5-DFD9-4A34-B508-28279117DCEE}" type="presOf" srcId="{63887A45-CAC6-4DE4-A1C0-C4E1C5E7A398}" destId="{49ACB951-221D-49DB-BB10-AAF57B4C0B1F}" srcOrd="1" destOrd="0" presId="urn:microsoft.com/office/officeart/2005/8/layout/process5"/>
    <dgm:cxn modelId="{C3786336-8659-4502-8113-3B1CA5819701}" type="presOf" srcId="{E9362716-AD13-44F1-B107-84DE3652B74A}" destId="{8842BAFD-A056-442D-8E16-AD743987BFA8}" srcOrd="0" destOrd="0" presId="urn:microsoft.com/office/officeart/2005/8/layout/process5"/>
    <dgm:cxn modelId="{432BC076-1DBF-4B07-994D-AC58784B9DFA}" type="presOf" srcId="{10DFFF53-41BD-4664-BDCC-18BE342AA9E4}" destId="{D9283E4E-9E30-49AE-8B18-C1395CAB4AB7}" srcOrd="1" destOrd="0" presId="urn:microsoft.com/office/officeart/2005/8/layout/process5"/>
    <dgm:cxn modelId="{43389573-F61A-4870-B37F-E5A9AFF8CABD}" srcId="{370EEA1F-38A2-47BE-902D-FD6A4A4A5753}" destId="{774D01ED-ABF2-4EFD-A931-454E5C7B7342}" srcOrd="5" destOrd="0" parTransId="{49AD97DC-DF92-4C08-8EE0-9EDF681CBC72}" sibTransId="{952CB054-8D06-43DA-A6DC-D61164A17BC1}"/>
    <dgm:cxn modelId="{8F3C5E94-8986-4E97-8A53-319E191A18F5}" type="presOf" srcId="{8236C483-728D-44DF-98C1-D22782C8F641}" destId="{451ED4A5-181C-4BDA-A0A9-275C655D99EE}" srcOrd="0" destOrd="0" presId="urn:microsoft.com/office/officeart/2005/8/layout/process5"/>
    <dgm:cxn modelId="{837B2DD2-5D13-4329-9023-C92C728B3878}" type="presOf" srcId="{774D01ED-ABF2-4EFD-A931-454E5C7B7342}" destId="{0CD74CA0-51C8-40AB-90B6-6A78B01CC495}" srcOrd="0" destOrd="0" presId="urn:microsoft.com/office/officeart/2005/8/layout/process5"/>
    <dgm:cxn modelId="{D7956A05-AB9F-49B6-A9AB-E5756B772510}" type="presOf" srcId="{7AB3617A-6AEB-4E25-951C-A919003A5CC0}" destId="{F6C5C2A1-8062-428A-81D5-B918D4B5F3DE}" srcOrd="0" destOrd="0" presId="urn:microsoft.com/office/officeart/2005/8/layout/process5"/>
    <dgm:cxn modelId="{25CF1E8D-B66E-4602-BB45-8253E1906975}" type="presOf" srcId="{99C3B043-FF6B-48FA-AC94-CFEDEBD45A99}" destId="{7D66C7DA-595D-4F2F-96AB-66855472156F}" srcOrd="1" destOrd="0" presId="urn:microsoft.com/office/officeart/2005/8/layout/process5"/>
    <dgm:cxn modelId="{E04F1100-C9A7-4789-9433-73D3CD535A3C}" type="presOf" srcId="{B3429CE4-3D9E-450E-A5F8-F67FECBF70A6}" destId="{76837A44-F1CC-42FB-8394-4F8ACCCA3558}" srcOrd="0" destOrd="0" presId="urn:microsoft.com/office/officeart/2005/8/layout/process5"/>
    <dgm:cxn modelId="{333AD4BE-4DCC-4C07-A7D9-BD7C506A04B1}" srcId="{370EEA1F-38A2-47BE-902D-FD6A4A4A5753}" destId="{7E783465-533B-4F95-895D-73A7941C300B}" srcOrd="3" destOrd="0" parTransId="{4C23B85D-1EE9-4E1D-B377-7B5E169B26F3}" sibTransId="{B144BC0F-F7EC-4753-AB15-CD1BE22DC2AD}"/>
    <dgm:cxn modelId="{079233FE-371A-4B47-ADDA-8A308773697F}" type="presOf" srcId="{472CD7E2-F2C8-49CB-B0C1-D4B70CDF105D}" destId="{999A2F59-B336-4BE4-9AF4-7E561DD585C9}" srcOrd="1" destOrd="0" presId="urn:microsoft.com/office/officeart/2005/8/layout/process5"/>
    <dgm:cxn modelId="{4663B6D3-05AB-4318-813E-263D9D6C16B9}" type="presOf" srcId="{8236C483-728D-44DF-98C1-D22782C8F641}" destId="{88AB2167-8CD6-4997-B318-5CD4323F2704}" srcOrd="1" destOrd="0" presId="urn:microsoft.com/office/officeart/2005/8/layout/process5"/>
    <dgm:cxn modelId="{6B9B98CC-D870-4E8E-9909-3AD4C70DACFB}" srcId="{370EEA1F-38A2-47BE-902D-FD6A4A4A5753}" destId="{12D659F9-E285-4C49-9221-C3B52C37D5DB}" srcOrd="0" destOrd="0" parTransId="{C0A1A7E9-32F7-4065-9D9E-323207B5F5B8}" sibTransId="{63887A45-CAC6-4DE4-A1C0-C4E1C5E7A398}"/>
    <dgm:cxn modelId="{4A746916-F9AC-47AA-9378-D1DD96B3D79C}" type="presOf" srcId="{891A4AF7-7839-40B9-9ACB-B8BC5A79B73C}" destId="{8D4B6D50-CE7F-4834-8AEB-4D7F6996D031}" srcOrd="0" destOrd="0" presId="urn:microsoft.com/office/officeart/2005/8/layout/process5"/>
    <dgm:cxn modelId="{4C43EECB-144D-4D45-A62C-613A8C7BFE5B}" srcId="{370EEA1F-38A2-47BE-902D-FD6A4A4A5753}" destId="{617200B2-F8DB-4869-9E61-5C99EE25E534}" srcOrd="1" destOrd="0" parTransId="{17267EC9-F854-40AB-A30C-5ADFECB4F68F}" sibTransId="{472CD7E2-F2C8-49CB-B0C1-D4B70CDF105D}"/>
    <dgm:cxn modelId="{FE74D64D-B22A-4201-A733-DE2BDA2FF451}" type="presOf" srcId="{9638EB98-C0CF-4DA1-BA0E-2CC7D71F39C1}" destId="{1C2CCFD4-70C9-43B1-B2C6-E83E4CB14386}" srcOrd="1" destOrd="0" presId="urn:microsoft.com/office/officeart/2005/8/layout/process5"/>
    <dgm:cxn modelId="{F9F92C61-BFB1-4587-A2F7-B95C1C370841}" srcId="{370EEA1F-38A2-47BE-902D-FD6A4A4A5753}" destId="{D55A9643-E33D-4E4E-AFD7-A66294E2BACA}" srcOrd="2" destOrd="0" parTransId="{34388EC1-79BF-4477-9B9C-DB88AE0BE02C}" sibTransId="{B3429CE4-3D9E-450E-A5F8-F67FECBF70A6}"/>
    <dgm:cxn modelId="{B1F762D1-2EBB-46FD-8CE2-5BFE8EE09B9D}" type="presOf" srcId="{8D70F331-470D-4151-81A8-D02ABEF17326}" destId="{14F2804D-1071-47BB-8AC9-25CC89307706}" srcOrd="0" destOrd="0" presId="urn:microsoft.com/office/officeart/2005/8/layout/process5"/>
    <dgm:cxn modelId="{1C17B860-816C-4D9E-8EBF-EA4A653A3B2A}" type="presOf" srcId="{7AB3617A-6AEB-4E25-951C-A919003A5CC0}" destId="{EBF18CA7-22AB-43D8-A8CF-27CE67235F73}" srcOrd="1" destOrd="0" presId="urn:microsoft.com/office/officeart/2005/8/layout/process5"/>
    <dgm:cxn modelId="{39B93DD3-DDAA-4DB1-B572-C0099F41306B}" srcId="{370EEA1F-38A2-47BE-902D-FD6A4A4A5753}" destId="{891A4AF7-7839-40B9-9ACB-B8BC5A79B73C}" srcOrd="8" destOrd="0" parTransId="{FB6F1197-7244-4063-A967-5927EB6BF4E2}" sibTransId="{99C3B043-FF6B-48FA-AC94-CFEDEBD45A99}"/>
    <dgm:cxn modelId="{397C1064-41F8-4E31-BD0B-FBE3DB68721F}" type="presOf" srcId="{9638EB98-C0CF-4DA1-BA0E-2CC7D71F39C1}" destId="{6755233C-E284-4A29-A532-BCEC176C1BCC}" srcOrd="0" destOrd="0" presId="urn:microsoft.com/office/officeart/2005/8/layout/process5"/>
    <dgm:cxn modelId="{4458DA0F-CAFD-4D7B-A72B-482A5DF0C8DD}" type="presOf" srcId="{B144BC0F-F7EC-4753-AB15-CD1BE22DC2AD}" destId="{52FB962A-0D3A-4E56-ABAE-9DAD21767C57}" srcOrd="0" destOrd="0" presId="urn:microsoft.com/office/officeart/2005/8/layout/process5"/>
    <dgm:cxn modelId="{5A34AD23-2097-4055-BB42-B16645739CE9}" type="presOf" srcId="{370EEA1F-38A2-47BE-902D-FD6A4A4A5753}" destId="{330C1032-DF4A-4940-8626-26A28A760B1D}" srcOrd="0" destOrd="0" presId="urn:microsoft.com/office/officeart/2005/8/layout/process5"/>
    <dgm:cxn modelId="{6373F76B-60FA-45FE-A42B-0F663452DFBF}" type="presOf" srcId="{63887A45-CAC6-4DE4-A1C0-C4E1C5E7A398}" destId="{55545E07-D7C3-4BEE-903B-B714C66A0310}" srcOrd="0" destOrd="0" presId="urn:microsoft.com/office/officeart/2005/8/layout/process5"/>
    <dgm:cxn modelId="{FC8D91FC-9614-40E4-802C-96B4ADF745CA}" srcId="{370EEA1F-38A2-47BE-902D-FD6A4A4A5753}" destId="{8D70F331-470D-4151-81A8-D02ABEF17326}" srcOrd="7" destOrd="0" parTransId="{60D6D240-447B-49E5-914D-125E4DCF9AFD}" sibTransId="{10DFFF53-41BD-4664-BDCC-18BE342AA9E4}"/>
    <dgm:cxn modelId="{7E215E82-1DFE-4D86-9E30-7A720BD02EF3}" srcId="{370EEA1F-38A2-47BE-902D-FD6A4A4A5753}" destId="{46DF7E74-332C-4122-823D-9D5BF29E8034}" srcOrd="4" destOrd="0" parTransId="{89BA8750-F4D7-490E-BCF8-E3437E2688C9}" sibTransId="{9638EB98-C0CF-4DA1-BA0E-2CC7D71F39C1}"/>
    <dgm:cxn modelId="{EED1F370-1CFA-4408-ABA0-2611359496A6}" srcId="{370EEA1F-38A2-47BE-902D-FD6A4A4A5753}" destId="{52424E1C-5E24-4392-B001-BED9859C8AF6}" srcOrd="9" destOrd="0" parTransId="{788EAE7B-9AF4-470D-96F0-F7B4B218621C}" sibTransId="{8236C483-728D-44DF-98C1-D22782C8F641}"/>
    <dgm:cxn modelId="{C613C627-549D-4B57-930A-D0B2348F309C}" type="presOf" srcId="{472CD7E2-F2C8-49CB-B0C1-D4B70CDF105D}" destId="{8057BA69-5E41-4AE2-92BD-9804AC3E0DAA}" srcOrd="0" destOrd="0" presId="urn:microsoft.com/office/officeart/2005/8/layout/process5"/>
    <dgm:cxn modelId="{0EF05737-39F8-4936-9074-F0BD41CD1B15}" type="presOf" srcId="{B144BC0F-F7EC-4753-AB15-CD1BE22DC2AD}" destId="{51C4CDD8-93E3-474F-9047-6B8C6EC06142}" srcOrd="1" destOrd="0" presId="urn:microsoft.com/office/officeart/2005/8/layout/process5"/>
    <dgm:cxn modelId="{C414C857-F200-4423-B73A-375305CC50A8}" type="presOf" srcId="{952CB054-8D06-43DA-A6DC-D61164A17BC1}" destId="{337CB2CB-C672-4FBE-B5CE-A72676575F34}" srcOrd="1" destOrd="0" presId="urn:microsoft.com/office/officeart/2005/8/layout/process5"/>
    <dgm:cxn modelId="{1061FAB7-A44A-47D1-AB1F-4A999AB508A7}" type="presOf" srcId="{952CB054-8D06-43DA-A6DC-D61164A17BC1}" destId="{49B14C52-52C1-4342-885B-89F32FC2E7FB}" srcOrd="0" destOrd="0" presId="urn:microsoft.com/office/officeart/2005/8/layout/process5"/>
    <dgm:cxn modelId="{F6EFCD01-70FD-45AE-BA09-0E493E5F609E}" type="presOf" srcId="{99C3B043-FF6B-48FA-AC94-CFEDEBD45A99}" destId="{F42FD698-BE7C-40AC-B759-A4985A56FF97}" srcOrd="0" destOrd="0" presId="urn:microsoft.com/office/officeart/2005/8/layout/process5"/>
    <dgm:cxn modelId="{50D49976-0088-4109-B120-169E6D8932A7}" type="presOf" srcId="{53D9047F-02ED-413C-AF3C-7DDE38D56F77}" destId="{79AD45BC-F36A-4299-9293-4AB55862D277}" srcOrd="0" destOrd="0" presId="urn:microsoft.com/office/officeart/2005/8/layout/process5"/>
    <dgm:cxn modelId="{E690DEB6-51CF-4B9A-8478-85AB3E6A8146}" srcId="{370EEA1F-38A2-47BE-902D-FD6A4A4A5753}" destId="{E9362716-AD13-44F1-B107-84DE3652B74A}" srcOrd="10" destOrd="0" parTransId="{A800776D-0E62-47F2-8D56-C2E88154D863}" sibTransId="{07277085-DDB5-42DE-9F79-A735FAF98A77}"/>
    <dgm:cxn modelId="{E7A34680-136A-494B-882B-9DB64B3283B7}" type="presParOf" srcId="{330C1032-DF4A-4940-8626-26A28A760B1D}" destId="{9ADD8310-E939-4164-8F86-C8E959811152}" srcOrd="0" destOrd="0" presId="urn:microsoft.com/office/officeart/2005/8/layout/process5"/>
    <dgm:cxn modelId="{3E16ACC9-4CDE-4199-87B5-CD6354395E94}" type="presParOf" srcId="{330C1032-DF4A-4940-8626-26A28A760B1D}" destId="{55545E07-D7C3-4BEE-903B-B714C66A0310}" srcOrd="1" destOrd="0" presId="urn:microsoft.com/office/officeart/2005/8/layout/process5"/>
    <dgm:cxn modelId="{F1A17601-2AAE-480C-916F-563C7C82344D}" type="presParOf" srcId="{55545E07-D7C3-4BEE-903B-B714C66A0310}" destId="{49ACB951-221D-49DB-BB10-AAF57B4C0B1F}" srcOrd="0" destOrd="0" presId="urn:microsoft.com/office/officeart/2005/8/layout/process5"/>
    <dgm:cxn modelId="{5C0575B2-5335-4080-9A09-034B8CDC661D}" type="presParOf" srcId="{330C1032-DF4A-4940-8626-26A28A760B1D}" destId="{6424B1E6-46FA-4881-BAEC-2C0B44CAB1CA}" srcOrd="2" destOrd="0" presId="urn:microsoft.com/office/officeart/2005/8/layout/process5"/>
    <dgm:cxn modelId="{91A5B81C-FB65-461B-99AC-835225828F87}" type="presParOf" srcId="{330C1032-DF4A-4940-8626-26A28A760B1D}" destId="{8057BA69-5E41-4AE2-92BD-9804AC3E0DAA}" srcOrd="3" destOrd="0" presId="urn:microsoft.com/office/officeart/2005/8/layout/process5"/>
    <dgm:cxn modelId="{73355DBD-638B-4831-8EA4-D0D1CFBD0528}" type="presParOf" srcId="{8057BA69-5E41-4AE2-92BD-9804AC3E0DAA}" destId="{999A2F59-B336-4BE4-9AF4-7E561DD585C9}" srcOrd="0" destOrd="0" presId="urn:microsoft.com/office/officeart/2005/8/layout/process5"/>
    <dgm:cxn modelId="{5A01EDAF-DD8F-4BEE-AFC5-7113DEA50F4F}" type="presParOf" srcId="{330C1032-DF4A-4940-8626-26A28A760B1D}" destId="{171832D5-CEF4-43E4-BA25-9CFDB9EF9805}" srcOrd="4" destOrd="0" presId="urn:microsoft.com/office/officeart/2005/8/layout/process5"/>
    <dgm:cxn modelId="{3B4D028D-B196-4B4E-B8D6-F7E5AB0A1ECA}" type="presParOf" srcId="{330C1032-DF4A-4940-8626-26A28A760B1D}" destId="{76837A44-F1CC-42FB-8394-4F8ACCCA3558}" srcOrd="5" destOrd="0" presId="urn:microsoft.com/office/officeart/2005/8/layout/process5"/>
    <dgm:cxn modelId="{172E19D6-DD87-4EE8-95C0-6D629BFDA31E}" type="presParOf" srcId="{76837A44-F1CC-42FB-8394-4F8ACCCA3558}" destId="{470FEB78-4E89-47E6-84F9-07A5A09D2B07}" srcOrd="0" destOrd="0" presId="urn:microsoft.com/office/officeart/2005/8/layout/process5"/>
    <dgm:cxn modelId="{1EBBEB73-79B1-4B68-AE78-DEF7006751BB}" type="presParOf" srcId="{330C1032-DF4A-4940-8626-26A28A760B1D}" destId="{C221D082-C01F-449A-BC31-A36FA735FCF8}" srcOrd="6" destOrd="0" presId="urn:microsoft.com/office/officeart/2005/8/layout/process5"/>
    <dgm:cxn modelId="{12F2F3ED-0797-46DD-A2E8-241A03354778}" type="presParOf" srcId="{330C1032-DF4A-4940-8626-26A28A760B1D}" destId="{52FB962A-0D3A-4E56-ABAE-9DAD21767C57}" srcOrd="7" destOrd="0" presId="urn:microsoft.com/office/officeart/2005/8/layout/process5"/>
    <dgm:cxn modelId="{625B189D-9337-45E2-95F3-34C9254395C7}" type="presParOf" srcId="{52FB962A-0D3A-4E56-ABAE-9DAD21767C57}" destId="{51C4CDD8-93E3-474F-9047-6B8C6EC06142}" srcOrd="0" destOrd="0" presId="urn:microsoft.com/office/officeart/2005/8/layout/process5"/>
    <dgm:cxn modelId="{5C304FF6-AB2C-4C7C-87CD-CCA4706FFA05}" type="presParOf" srcId="{330C1032-DF4A-4940-8626-26A28A760B1D}" destId="{EC7998F0-F12E-4BEC-A8A9-B041B04BDE32}" srcOrd="8" destOrd="0" presId="urn:microsoft.com/office/officeart/2005/8/layout/process5"/>
    <dgm:cxn modelId="{41A87BFC-1E14-4133-8866-5ED949772215}" type="presParOf" srcId="{330C1032-DF4A-4940-8626-26A28A760B1D}" destId="{6755233C-E284-4A29-A532-BCEC176C1BCC}" srcOrd="9" destOrd="0" presId="urn:microsoft.com/office/officeart/2005/8/layout/process5"/>
    <dgm:cxn modelId="{64D2053D-5AC7-44C1-A8DE-D05E206D2D8C}" type="presParOf" srcId="{6755233C-E284-4A29-A532-BCEC176C1BCC}" destId="{1C2CCFD4-70C9-43B1-B2C6-E83E4CB14386}" srcOrd="0" destOrd="0" presId="urn:microsoft.com/office/officeart/2005/8/layout/process5"/>
    <dgm:cxn modelId="{4341A832-2050-4A45-90C9-0D7653BA129E}" type="presParOf" srcId="{330C1032-DF4A-4940-8626-26A28A760B1D}" destId="{0CD74CA0-51C8-40AB-90B6-6A78B01CC495}" srcOrd="10" destOrd="0" presId="urn:microsoft.com/office/officeart/2005/8/layout/process5"/>
    <dgm:cxn modelId="{0BED8813-0E59-45E6-A213-EAD3D272CE7A}" type="presParOf" srcId="{330C1032-DF4A-4940-8626-26A28A760B1D}" destId="{49B14C52-52C1-4342-885B-89F32FC2E7FB}" srcOrd="11" destOrd="0" presId="urn:microsoft.com/office/officeart/2005/8/layout/process5"/>
    <dgm:cxn modelId="{48519F2B-AE97-4641-B9C4-1A7AE6E1CFFC}" type="presParOf" srcId="{49B14C52-52C1-4342-885B-89F32FC2E7FB}" destId="{337CB2CB-C672-4FBE-B5CE-A72676575F34}" srcOrd="0" destOrd="0" presId="urn:microsoft.com/office/officeart/2005/8/layout/process5"/>
    <dgm:cxn modelId="{35D3CE47-5F23-4A41-ADEC-FA47F1BC5964}" type="presParOf" srcId="{330C1032-DF4A-4940-8626-26A28A760B1D}" destId="{79AD45BC-F36A-4299-9293-4AB55862D277}" srcOrd="12" destOrd="0" presId="urn:microsoft.com/office/officeart/2005/8/layout/process5"/>
    <dgm:cxn modelId="{2978CC64-5DFD-4A53-872F-292A8813E007}" type="presParOf" srcId="{330C1032-DF4A-4940-8626-26A28A760B1D}" destId="{F6C5C2A1-8062-428A-81D5-B918D4B5F3DE}" srcOrd="13" destOrd="0" presId="urn:microsoft.com/office/officeart/2005/8/layout/process5"/>
    <dgm:cxn modelId="{13630E7F-E5D8-42E9-BF78-55C16711F102}" type="presParOf" srcId="{F6C5C2A1-8062-428A-81D5-B918D4B5F3DE}" destId="{EBF18CA7-22AB-43D8-A8CF-27CE67235F73}" srcOrd="0" destOrd="0" presId="urn:microsoft.com/office/officeart/2005/8/layout/process5"/>
    <dgm:cxn modelId="{C9F4C8AA-460A-4E42-A2AC-304F1920A272}" type="presParOf" srcId="{330C1032-DF4A-4940-8626-26A28A760B1D}" destId="{14F2804D-1071-47BB-8AC9-25CC89307706}" srcOrd="14" destOrd="0" presId="urn:microsoft.com/office/officeart/2005/8/layout/process5"/>
    <dgm:cxn modelId="{C4BDD65B-EF50-4112-9BF0-4D81BB3AD09B}" type="presParOf" srcId="{330C1032-DF4A-4940-8626-26A28A760B1D}" destId="{7419F20F-706E-415B-B496-512B319A45A1}" srcOrd="15" destOrd="0" presId="urn:microsoft.com/office/officeart/2005/8/layout/process5"/>
    <dgm:cxn modelId="{E97F0A2C-AF5A-405F-A9C1-863850295554}" type="presParOf" srcId="{7419F20F-706E-415B-B496-512B319A45A1}" destId="{D9283E4E-9E30-49AE-8B18-C1395CAB4AB7}" srcOrd="0" destOrd="0" presId="urn:microsoft.com/office/officeart/2005/8/layout/process5"/>
    <dgm:cxn modelId="{2B20A7C5-15E3-4316-83D5-AC8C698F5706}" type="presParOf" srcId="{330C1032-DF4A-4940-8626-26A28A760B1D}" destId="{8D4B6D50-CE7F-4834-8AEB-4D7F6996D031}" srcOrd="16" destOrd="0" presId="urn:microsoft.com/office/officeart/2005/8/layout/process5"/>
    <dgm:cxn modelId="{66532040-6237-4DE2-A97D-7D936EB0ECBD}" type="presParOf" srcId="{330C1032-DF4A-4940-8626-26A28A760B1D}" destId="{F42FD698-BE7C-40AC-B759-A4985A56FF97}" srcOrd="17" destOrd="0" presId="urn:microsoft.com/office/officeart/2005/8/layout/process5"/>
    <dgm:cxn modelId="{72358E55-7329-4CA2-88F3-9BF1A0546AC6}" type="presParOf" srcId="{F42FD698-BE7C-40AC-B759-A4985A56FF97}" destId="{7D66C7DA-595D-4F2F-96AB-66855472156F}" srcOrd="0" destOrd="0" presId="urn:microsoft.com/office/officeart/2005/8/layout/process5"/>
    <dgm:cxn modelId="{DD46FD5F-89F3-441F-9FD3-22FCDEBA7B80}" type="presParOf" srcId="{330C1032-DF4A-4940-8626-26A28A760B1D}" destId="{0D7211D6-C310-4AD1-8D6A-8CBE68AC29F2}" srcOrd="18" destOrd="0" presId="urn:microsoft.com/office/officeart/2005/8/layout/process5"/>
    <dgm:cxn modelId="{AA22C897-3E47-4495-BE4F-6B7CBA3C9BAF}" type="presParOf" srcId="{330C1032-DF4A-4940-8626-26A28A760B1D}" destId="{451ED4A5-181C-4BDA-A0A9-275C655D99EE}" srcOrd="19" destOrd="0" presId="urn:microsoft.com/office/officeart/2005/8/layout/process5"/>
    <dgm:cxn modelId="{A98C5FBC-D0DD-41AC-8687-354E4F87C3E4}" type="presParOf" srcId="{451ED4A5-181C-4BDA-A0A9-275C655D99EE}" destId="{88AB2167-8CD6-4997-B318-5CD4323F2704}" srcOrd="0" destOrd="0" presId="urn:microsoft.com/office/officeart/2005/8/layout/process5"/>
    <dgm:cxn modelId="{1E47A58E-06CE-4205-90B6-537C86DF1A4D}" type="presParOf" srcId="{330C1032-DF4A-4940-8626-26A28A760B1D}" destId="{8842BAFD-A056-442D-8E16-AD743987BFA8}" srcOrd="20" destOrd="0" presId="urn:microsoft.com/office/officeart/2005/8/layout/process5"/>
  </dgm:cxnLst>
  <dgm:bg/>
  <dgm:whole>
    <a:ln w="28575">
      <a:noFill/>
    </a:ln>
  </dgm:whole>
</dgm:dataModel>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9/19/2008</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9/19/2008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YUV</a:t>
            </a:r>
            <a:r>
              <a:rPr lang="en-US" baseline="0" dirty="0" smtClean="0"/>
              <a:t> to ARGB – Y (luminance), UV (chrominance)</a:t>
            </a:r>
          </a:p>
          <a:p>
            <a:endParaRPr lang="en-US" baseline="0" dirty="0" smtClean="0"/>
          </a:p>
        </p:txBody>
      </p:sp>
      <p:sp>
        <p:nvSpPr>
          <p:cNvPr id="4" name="Header Placeholder 3"/>
          <p:cNvSpPr>
            <a:spLocks noGrp="1"/>
          </p:cNvSpPr>
          <p:nvPr>
            <p:ph type="hdr" sz="quarter" idx="10"/>
          </p:nvPr>
        </p:nvSpPr>
        <p:spPr/>
        <p:txBody>
          <a:bodyPr/>
          <a:lstStyle/>
          <a:p>
            <a:pPr>
              <a:defRPr/>
            </a:pPr>
            <a:endParaRPr lang="en-US"/>
          </a:p>
        </p:txBody>
      </p:sp>
      <p:sp>
        <p:nvSpPr>
          <p:cNvPr id="5" name="Date Placeholder 4"/>
          <p:cNvSpPr>
            <a:spLocks noGrp="1"/>
          </p:cNvSpPr>
          <p:nvPr>
            <p:ph type="dt" idx="11"/>
          </p:nvPr>
        </p:nvSpPr>
        <p:spPr/>
        <p:txBody>
          <a:bodyPr/>
          <a:lstStyle/>
          <a:p>
            <a:pPr>
              <a:defRPr/>
            </a:pPr>
            <a:fld id="{7B45F466-CDBF-43CE-91D8-794A8891DEFB}" type="datetimeFigureOut">
              <a:rPr lang="en-US" smtClean="0"/>
              <a:pPr>
                <a:defRPr/>
              </a:pPr>
              <a:t>9/19/2008</a:t>
            </a:fld>
            <a:endParaRPr lang="en-US"/>
          </a:p>
        </p:txBody>
      </p:sp>
      <p:sp>
        <p:nvSpPr>
          <p:cNvPr id="6" name="Footer Placeholder 5"/>
          <p:cNvSpPr>
            <a:spLocks noGrp="1"/>
          </p:cNvSpPr>
          <p:nvPr>
            <p:ph type="ftr" sz="quarter" idx="12"/>
          </p:nvPr>
        </p:nvSpPr>
        <p:spPr/>
        <p:txBody>
          <a:bodyPr/>
          <a:lstStyle/>
          <a:p>
            <a:pPr>
              <a:defRPr/>
            </a:pPr>
            <a:r>
              <a:rPr lang="en-US" smtClean="0"/>
              <a:t>© 2008 Microsoft Corporation. All rights reserved. Microsoft, Windows, Windows Vista and other product names are or may be registered trademarks and/or trademarks in the U.S. and/or other countries.</a:t>
            </a:r>
          </a:p>
          <a:p>
            <a:pPr>
              <a:defRPr/>
            </a:pPr>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7" name="Slide Number Placeholder 6"/>
          <p:cNvSpPr>
            <a:spLocks noGrp="1"/>
          </p:cNvSpPr>
          <p:nvPr>
            <p:ph type="sldNum" sz="quarter" idx="13"/>
          </p:nvPr>
        </p:nvSpPr>
        <p:spPr/>
        <p:txBody>
          <a:bodyPr/>
          <a:lstStyle/>
          <a:p>
            <a:pPr>
              <a:defRPr/>
            </a:pPr>
            <a:fld id="{6852057F-10AC-44BD-AE24-5AED5404D78B}" type="slidenum">
              <a:rPr lang="en-US" smtClean="0"/>
              <a:pPr>
                <a:defRPr/>
              </a:pPr>
              <a:t>23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34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900" kern="1200" dirty="0" smtClean="0">
                <a:solidFill>
                  <a:schemeClr val="tx1"/>
                </a:solidFill>
                <a:latin typeface="Calibri" pitchFamily="34" charset="0"/>
                <a:ea typeface="+mn-ea"/>
                <a:cs typeface="+mn-cs"/>
              </a:rPr>
              <a:t>Silverlight provides a second lower level Glyphs element for advanced typography. </a:t>
            </a:r>
          </a:p>
          <a:p>
            <a:r>
              <a:rPr lang="en-US" sz="900" kern="1200" dirty="0" smtClean="0">
                <a:solidFill>
                  <a:schemeClr val="tx1"/>
                </a:solidFill>
                <a:latin typeface="Calibri" pitchFamily="34" charset="0"/>
                <a:ea typeface="+mn-ea"/>
                <a:cs typeface="+mn-cs"/>
              </a:rPr>
              <a:t>A glyph is terminology indicating a graphical representation of a letter or sequence of letters. </a:t>
            </a:r>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35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icrosoft.com/india/msdn"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bwMode="auto">
          <a:xfrm>
            <a:off x="0" y="6019800"/>
            <a:ext cx="9144000" cy="838200"/>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 name="Title 1"/>
          <p:cNvSpPr>
            <a:spLocks noGrp="1"/>
          </p:cNvSpPr>
          <p:nvPr>
            <p:ph type="ctrTitle" hasCustomPrompt="1"/>
          </p:nvPr>
        </p:nvSpPr>
        <p:spPr>
          <a:xfrm>
            <a:off x="730250" y="1905000"/>
            <a:ext cx="8032750" cy="1523495"/>
          </a:xfrm>
        </p:spPr>
        <p:txBody>
          <a:bodyPr>
            <a:noAutofit/>
          </a:bodyPr>
          <a:lstStyle>
            <a:lvl1pPr>
              <a:lnSpc>
                <a:spcPct val="90000"/>
              </a:lnSpc>
              <a:defRPr sz="5400" b="0" cap="none" spc="0" baseline="0">
                <a:ln w="18415"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dirty="0" smtClean="0"/>
              <a:t>Click to enter session title</a:t>
            </a:r>
            <a:endParaRPr lang="en-US" dirty="0"/>
          </a:p>
        </p:txBody>
      </p:sp>
      <p:sp>
        <p:nvSpPr>
          <p:cNvPr id="3" name="Subtitle 2"/>
          <p:cNvSpPr>
            <a:spLocks noGrp="1"/>
          </p:cNvSpPr>
          <p:nvPr>
            <p:ph type="subTitle" idx="1" hasCustomPrompt="1"/>
          </p:nvPr>
        </p:nvSpPr>
        <p:spPr>
          <a:xfrm>
            <a:off x="730249" y="4344988"/>
            <a:ext cx="8032751" cy="461665"/>
          </a:xfrm>
        </p:spPr>
        <p:txBody>
          <a:bodyPr>
            <a:noAutofit/>
          </a:bodyPr>
          <a:lstStyle>
            <a:lvl1pPr marL="0" indent="0" algn="l">
              <a:lnSpc>
                <a:spcPct val="90000"/>
              </a:lnSpc>
              <a:spcBef>
                <a:spcPts val="0"/>
              </a:spcBef>
              <a:buNone/>
              <a:defRPr sz="3200" b="1">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enter Presenter Name</a:t>
            </a:r>
          </a:p>
        </p:txBody>
      </p:sp>
      <p:sp>
        <p:nvSpPr>
          <p:cNvPr id="9" name="TextBox 8"/>
          <p:cNvSpPr txBox="1"/>
          <p:nvPr userDrawn="1"/>
        </p:nvSpPr>
        <p:spPr>
          <a:xfrm>
            <a:off x="4149" y="6162786"/>
            <a:ext cx="2590800" cy="400110"/>
          </a:xfrm>
          <a:prstGeom prst="rect">
            <a:avLst/>
          </a:prstGeom>
          <a:noFill/>
        </p:spPr>
        <p:txBody>
          <a:bodyPr wrap="square" rtlCol="0">
            <a:spAutoFit/>
          </a:bodyPr>
          <a:lstStyle/>
          <a:p>
            <a:r>
              <a:rPr lang="en-US" sz="2000" b="1" dirty="0" smtClean="0">
                <a:solidFill>
                  <a:schemeClr val="tx1">
                    <a:lumMod val="75000"/>
                  </a:schemeClr>
                </a:solidFill>
                <a:latin typeface="Segoe Script" pitchFamily="34" charset="0"/>
              </a:rPr>
              <a:t>Connect with life</a:t>
            </a:r>
            <a:endParaRPr lang="en-US" sz="2000" b="1" dirty="0">
              <a:solidFill>
                <a:schemeClr val="tx1">
                  <a:lumMod val="75000"/>
                </a:schemeClr>
              </a:solidFill>
              <a:latin typeface="Segoe Script" pitchFamily="34" charset="0"/>
            </a:endParaRPr>
          </a:p>
        </p:txBody>
      </p:sp>
      <p:pic>
        <p:nvPicPr>
          <p:cNvPr id="10" name="Picture 9" descr="MSDN logo 2">
            <a:hlinkClick r:id="rId2"/>
          </p:cNvPr>
          <p:cNvPicPr/>
          <p:nvPr userDrawn="1"/>
        </p:nvPicPr>
        <p:blipFill>
          <a:blip r:embed="rId3"/>
          <a:srcRect/>
          <a:stretch>
            <a:fillRect/>
          </a:stretch>
        </p:blipFill>
        <p:spPr bwMode="auto">
          <a:xfrm>
            <a:off x="7581900" y="6076950"/>
            <a:ext cx="1562100" cy="781050"/>
          </a:xfrm>
          <a:prstGeom prst="rect">
            <a:avLst/>
          </a:prstGeom>
          <a:noFill/>
          <a:ln w="9525">
            <a:noFill/>
            <a:miter lim="800000"/>
            <a:headEnd/>
            <a:tailEnd/>
          </a:ln>
        </p:spPr>
      </p:pic>
      <p:sp>
        <p:nvSpPr>
          <p:cNvPr id="12" name="TextBox 11"/>
          <p:cNvSpPr txBox="1"/>
          <p:nvPr userDrawn="1"/>
        </p:nvSpPr>
        <p:spPr>
          <a:xfrm>
            <a:off x="51261" y="6427122"/>
            <a:ext cx="2539539" cy="246221"/>
          </a:xfrm>
          <a:prstGeom prst="rect">
            <a:avLst/>
          </a:prstGeom>
          <a:noFill/>
        </p:spPr>
        <p:txBody>
          <a:bodyPr wrap="square" rtlCol="0">
            <a:spAutoFit/>
          </a:bodyPr>
          <a:lstStyle/>
          <a:p>
            <a:pPr algn="ctr"/>
            <a:r>
              <a:rPr lang="en-US" sz="1000" dirty="0" smtClean="0">
                <a:solidFill>
                  <a:schemeClr val="tx1">
                    <a:lumMod val="75000"/>
                  </a:schemeClr>
                </a:solidFill>
              </a:rPr>
              <a:t>www.connectwithlife.co.in</a:t>
            </a:r>
            <a:endParaRPr lang="en-US" sz="1100" dirty="0">
              <a:solidFill>
                <a:schemeClr val="tx1">
                  <a:lumMod val="75000"/>
                </a:schemeClr>
              </a:solidFill>
            </a:endParaRPr>
          </a:p>
        </p:txBody>
      </p:sp>
      <p:pic>
        <p:nvPicPr>
          <p:cNvPr id="17413" name="Picture 5"/>
          <p:cNvPicPr>
            <a:picLocks noChangeAspect="1" noChangeArrowheads="1"/>
          </p:cNvPicPr>
          <p:nvPr userDrawn="1"/>
        </p:nvPicPr>
        <p:blipFill>
          <a:blip r:embed="rId4">
            <a:clrChange>
              <a:clrFrom>
                <a:srgbClr val="FFFFFF"/>
              </a:clrFrom>
              <a:clrTo>
                <a:srgbClr val="FFFFFF">
                  <a:alpha val="0"/>
                </a:srgbClr>
              </a:clrTo>
            </a:clrChange>
          </a:blip>
          <a:srcRect/>
          <a:stretch>
            <a:fillRect/>
          </a:stretch>
        </p:blipFill>
        <p:spPr bwMode="auto">
          <a:xfrm>
            <a:off x="5383878" y="6080757"/>
            <a:ext cx="2017228" cy="685800"/>
          </a:xfrm>
          <a:prstGeom prst="rect">
            <a:avLst/>
          </a:prstGeom>
          <a:noFill/>
          <a:ln w="9525">
            <a:noFill/>
            <a:miter lim="800000"/>
            <a:headEnd/>
            <a:tailEnd/>
          </a:ln>
          <a:effectLst/>
        </p:spPr>
      </p:pic>
      <p:sp>
        <p:nvSpPr>
          <p:cNvPr id="22" name="Text Placeholder 21"/>
          <p:cNvSpPr>
            <a:spLocks noGrp="1"/>
          </p:cNvSpPr>
          <p:nvPr>
            <p:ph type="body" sz="quarter" idx="10" hasCustomPrompt="1"/>
          </p:nvPr>
        </p:nvSpPr>
        <p:spPr>
          <a:xfrm>
            <a:off x="737061" y="4837736"/>
            <a:ext cx="5943600" cy="858697"/>
          </a:xfrm>
        </p:spPr>
        <p:txBody>
          <a:bodyPr/>
          <a:lstStyle>
            <a:lvl1pPr>
              <a:buNone/>
              <a:defRPr sz="1800" baseline="0"/>
            </a:lvl1pPr>
          </a:lstStyle>
          <a:p>
            <a:pPr lvl="0"/>
            <a:r>
              <a:rPr lang="en-US" dirty="0" smtClean="0"/>
              <a:t>Click to enter Presenter Title</a:t>
            </a:r>
          </a:p>
          <a:p>
            <a:pPr lvl="0"/>
            <a:r>
              <a:rPr lang="en-US" dirty="0" smtClean="0"/>
              <a:t>Click to enter Company/Organization</a:t>
            </a:r>
          </a:p>
          <a:p>
            <a:pPr lvl="0"/>
            <a:r>
              <a:rPr lang="en-US" dirty="0" smtClean="0"/>
              <a:t>Click to enter Blog Address | Email (optional)</a:t>
            </a: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78870" y="2080956"/>
            <a:ext cx="7650427" cy="1523494"/>
          </a:xfrm>
        </p:spPr>
        <p:txBody>
          <a:bodyPr anchor="ctr" anchorCtr="0">
            <a:noAutofit/>
          </a:bodyPr>
          <a:lstStyle>
            <a:lvl1pPr>
              <a:lnSpc>
                <a:spcPct val="90000"/>
              </a:lnSpc>
              <a:defRPr sz="3600" b="1"/>
            </a:lvl1pPr>
          </a:lstStyle>
          <a:p>
            <a:r>
              <a:rPr lang="en-US" dirty="0" smtClean="0"/>
              <a:t>Click to edit main demo title</a:t>
            </a:r>
            <a:endParaRPr lang="en-US" dirty="0"/>
          </a:p>
        </p:txBody>
      </p:sp>
      <p:sp>
        <p:nvSpPr>
          <p:cNvPr id="3" name="Subtitle 2"/>
          <p:cNvSpPr>
            <a:spLocks noGrp="1"/>
          </p:cNvSpPr>
          <p:nvPr>
            <p:ph type="subTitle" idx="1" hasCustomPrompt="1"/>
          </p:nvPr>
        </p:nvSpPr>
        <p:spPr>
          <a:xfrm>
            <a:off x="1277512" y="3726870"/>
            <a:ext cx="7043208" cy="461665"/>
          </a:xfrm>
        </p:spPr>
        <p:txBody>
          <a:bodyPr>
            <a:noAutofit/>
          </a:bodyPr>
          <a:lstStyle>
            <a:lvl1pPr marL="0" indent="0" algn="l">
              <a:lnSpc>
                <a:spcPct val="90000"/>
              </a:lnSpc>
              <a:spcBef>
                <a:spcPts val="0"/>
              </a:spcBef>
              <a:buNone/>
              <a:defRPr sz="2800" baseline="0">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Use for extra demo information (such as points that will be covered, demo sub-title, software version, etc.)</a:t>
            </a:r>
            <a:endParaRPr lang="en-US" dirty="0"/>
          </a:p>
        </p:txBody>
      </p:sp>
      <p:sp>
        <p:nvSpPr>
          <p:cNvPr id="7" name="Text Placeholder 6"/>
          <p:cNvSpPr>
            <a:spLocks noGrp="1"/>
          </p:cNvSpPr>
          <p:nvPr>
            <p:ph type="body" sz="quarter" idx="10" hasCustomPrompt="1"/>
          </p:nvPr>
        </p:nvSpPr>
        <p:spPr>
          <a:xfrm>
            <a:off x="685800" y="304800"/>
            <a:ext cx="7690114" cy="1384994"/>
          </a:xfrm>
        </p:spPr>
        <p:txBody>
          <a:bodyPr anchor="t" anchorCtr="0">
            <a:noAutofit/>
          </a:bodyPr>
          <a:lstStyle>
            <a:lvl1pPr marL="0" indent="0" algn="l">
              <a:buFont typeface="Arial" pitchFamily="34" charset="0"/>
              <a:buNone/>
              <a:defRPr kumimoji="0" lang="en-US" sz="9600" b="0" i="0" u="none" strike="noStrike" kern="1200" cap="none" spc="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reflection blurRad="6350" stA="55000" endA="300" endPos="45500" dir="5400000" sy="-100000" algn="bl" rotWithShape="0"/>
                </a:effectLst>
                <a:uLnTx/>
                <a:uFillTx/>
                <a:latin typeface="Segoe" pitchFamily="34" charset="0"/>
                <a:ea typeface="+mn-ea"/>
                <a:cs typeface="+mn-cs"/>
              </a:defRPr>
            </a:lvl1pPr>
          </a:lstStyle>
          <a:p>
            <a:pPr lvl="0"/>
            <a:r>
              <a:rPr lang="en-US" dirty="0" smtClean="0"/>
              <a:t>DEMO</a:t>
            </a: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2" name="Picture 2" descr="Microsoft logo and tagline"/>
          <p:cNvPicPr>
            <a:picLocks noChangeAspect="1" noChangeArrowheads="1"/>
          </p:cNvPicPr>
          <p:nvPr userDrawn="1"/>
        </p:nvPicPr>
        <p:blipFill>
          <a:blip r:embed="rId2"/>
          <a:srcRect/>
          <a:stretch>
            <a:fillRect/>
          </a:stretch>
        </p:blipFill>
        <p:spPr bwMode="black">
          <a:xfrm>
            <a:off x="1827417" y="2259678"/>
            <a:ext cx="5939896" cy="1283229"/>
          </a:xfrm>
          <a:prstGeom prst="rect">
            <a:avLst/>
          </a:prstGeom>
          <a:noFill/>
        </p:spPr>
      </p:pic>
      <p:sp>
        <p:nvSpPr>
          <p:cNvPr id="3" name="Text Box 3"/>
          <p:cNvSpPr txBox="1">
            <a:spLocks noChangeArrowheads="1"/>
          </p:cNvSpPr>
          <p:nvPr userDrawn="1"/>
        </p:nvSpPr>
        <p:spPr bwMode="blackWhite">
          <a:xfrm>
            <a:off x="381000" y="5105400"/>
            <a:ext cx="838200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latin typeface="Segoe" pitchFamily="34" charset="0"/>
                <a:cs typeface="Arial" charset="0"/>
              </a:rPr>
              <a:t>© </a:t>
            </a:r>
            <a:r>
              <a:rPr lang="en-US" sz="700" dirty="0" smtClean="0">
                <a:latin typeface="Segoe" pitchFamily="34" charset="0"/>
                <a:cs typeface="Arial" charset="0"/>
              </a:rPr>
              <a:t>2007 Microsoft </a:t>
            </a:r>
            <a:r>
              <a:rPr lang="en-US" sz="700" dirty="0">
                <a:latin typeface="Segoe"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latin typeface="Segoe" pitchFamily="34" charset="0"/>
                <a:cs typeface="Arial" charset="0"/>
              </a:rPr>
            </a:br>
            <a:r>
              <a:rPr lang="en-US" sz="700" dirty="0">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hyperlink" Target="http://www.microsoft.com/india/msdn" TargetMode="Externa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0"/>
              </a:schemeClr>
            </a:gs>
            <a:gs pos="39999">
              <a:schemeClr val="accent1">
                <a:lumMod val="50000"/>
              </a:schemeClr>
            </a:gs>
            <a:gs pos="70000">
              <a:schemeClr val="accent1">
                <a:lumMod val="75000"/>
              </a:schemeClr>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descr="MSDN logo 2">
            <a:hlinkClick r:id="rId11"/>
          </p:cNvPr>
          <p:cNvPicPr/>
          <p:nvPr/>
        </p:nvPicPr>
        <p:blipFill>
          <a:blip r:embed="rId12"/>
          <a:srcRect/>
          <a:stretch>
            <a:fillRect/>
          </a:stretch>
        </p:blipFill>
        <p:spPr bwMode="auto">
          <a:xfrm>
            <a:off x="8192360" y="6382180"/>
            <a:ext cx="951640" cy="475820"/>
          </a:xfrm>
          <a:prstGeom prst="rect">
            <a:avLst/>
          </a:prstGeom>
          <a:noFill/>
          <a:ln w="9525">
            <a:noFill/>
            <a:miter lim="800000"/>
            <a:headEnd/>
            <a:tailEnd/>
          </a:ln>
        </p:spPr>
      </p:pic>
      <p:pic>
        <p:nvPicPr>
          <p:cNvPr id="5" name="Picture 5"/>
          <p:cNvPicPr>
            <a:picLocks noChangeAspect="1" noChangeArrowheads="1"/>
          </p:cNvPicPr>
          <p:nvPr/>
        </p:nvPicPr>
        <p:blipFill>
          <a:blip r:embed="rId13">
            <a:clrChange>
              <a:clrFrom>
                <a:srgbClr val="FFFFFF"/>
              </a:clrFrom>
              <a:clrTo>
                <a:srgbClr val="FFFFFF">
                  <a:alpha val="0"/>
                </a:srgbClr>
              </a:clrTo>
            </a:clrChange>
          </a:blip>
          <a:srcRect/>
          <a:stretch>
            <a:fillRect/>
          </a:stretch>
        </p:blipFill>
        <p:spPr bwMode="auto">
          <a:xfrm>
            <a:off x="6858000" y="6400800"/>
            <a:ext cx="1228906" cy="417793"/>
          </a:xfrm>
          <a:prstGeom prst="rect">
            <a:avLst/>
          </a:prstGeom>
          <a:noFill/>
          <a:ln w="9525">
            <a:noFill/>
            <a:miter lim="800000"/>
            <a:headEnd/>
            <a:tailEnd/>
          </a:ln>
          <a:effectLst/>
        </p:spPr>
      </p:pic>
    </p:spTree>
  </p:cSld>
  <p:clrMap bg1="dk1" tx1="lt1" bg2="dk2" tx2="lt2" accent1="accent1" accent2="accent2" accent3="accent3" accent4="accent4" accent5="accent5" accent6="accent6" hlink="hlink" folHlink="folHlink"/>
  <p:sldLayoutIdLst>
    <p:sldLayoutId id="2147483694" r:id="rId1"/>
    <p:sldLayoutId id="2147483696" r:id="rId2"/>
    <p:sldLayoutId id="2147483695" r:id="rId3"/>
    <p:sldLayoutId id="2147483697" r:id="rId4"/>
    <p:sldLayoutId id="2147483698" r:id="rId5"/>
    <p:sldLayoutId id="2147483699" r:id="rId6"/>
    <p:sldLayoutId id="2147483700" r:id="rId7"/>
    <p:sldLayoutId id="2147483701" r:id="rId8"/>
    <p:sldLayoutId id="2147483702" r:id="rId9"/>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solidFill>
            <a:schemeClr val="tx1"/>
          </a:solidFill>
          <a:effectLst/>
          <a:latin typeface="+mj-lt"/>
          <a:ea typeface="+mn-ea"/>
          <a:cs typeface="Arial" charset="0"/>
        </a:defRPr>
      </a:lvl1pPr>
    </p:titleStyle>
    <p:bodyStyle>
      <a:lvl1pPr marL="396875" indent="-396875" algn="l" defTabSz="914363" rtl="0" eaLnBrk="1" latinLnBrk="0" hangingPunct="1">
        <a:lnSpc>
          <a:spcPct val="90000"/>
        </a:lnSpc>
        <a:spcBef>
          <a:spcPct val="20000"/>
        </a:spcBef>
        <a:buSzPct val="80000"/>
        <a:buFontTx/>
        <a:buBlip>
          <a:blip r:embed="rId14"/>
        </a:buBlip>
        <a:defRPr sz="3200" kern="1200">
          <a:solidFill>
            <a:schemeClr val="tx1"/>
          </a:solidFill>
          <a:effectLst/>
          <a:latin typeface="+mn-lt"/>
          <a:ea typeface="+mn-ea"/>
          <a:cs typeface="+mn-cs"/>
        </a:defRPr>
      </a:lvl1pPr>
      <a:lvl2pPr marL="914400" indent="-396875" algn="l" defTabSz="914363" rtl="0" eaLnBrk="1" latinLnBrk="0" hangingPunct="1">
        <a:lnSpc>
          <a:spcPct val="90000"/>
        </a:lnSpc>
        <a:spcBef>
          <a:spcPct val="20000"/>
        </a:spcBef>
        <a:buSzPct val="80000"/>
        <a:buFontTx/>
        <a:buBlip>
          <a:blip r:embed="rId14"/>
        </a:buBlip>
        <a:defRPr sz="2800" kern="1200">
          <a:solidFill>
            <a:schemeClr val="tx1"/>
          </a:solidFill>
          <a:effectLst/>
          <a:latin typeface="+mn-lt"/>
          <a:ea typeface="+mn-ea"/>
          <a:cs typeface="+mn-cs"/>
        </a:defRPr>
      </a:lvl2pPr>
      <a:lvl3pPr marL="1258888" indent="-344488" algn="l" defTabSz="914363" rtl="0" eaLnBrk="1" latinLnBrk="0" hangingPunct="1">
        <a:lnSpc>
          <a:spcPct val="90000"/>
        </a:lnSpc>
        <a:spcBef>
          <a:spcPct val="20000"/>
        </a:spcBef>
        <a:buSzPct val="80000"/>
        <a:buFontTx/>
        <a:buBlip>
          <a:blip r:embed="rId14"/>
        </a:buBlip>
        <a:defRPr sz="2400" kern="1200">
          <a:solidFill>
            <a:schemeClr val="tx1"/>
          </a:solidFill>
          <a:effectLst/>
          <a:latin typeface="+mn-lt"/>
          <a:ea typeface="+mn-ea"/>
          <a:cs typeface="+mn-cs"/>
        </a:defRPr>
      </a:lvl3pPr>
      <a:lvl4pPr marL="1604963" indent="-346075" algn="l" defTabSz="914363" rtl="0" eaLnBrk="1" latinLnBrk="0" hangingPunct="1">
        <a:lnSpc>
          <a:spcPct val="90000"/>
        </a:lnSpc>
        <a:spcBef>
          <a:spcPct val="20000"/>
        </a:spcBef>
        <a:buSzPct val="80000"/>
        <a:buFontTx/>
        <a:buBlip>
          <a:blip r:embed="rId14"/>
        </a:buBlip>
        <a:defRPr sz="2400" kern="1200">
          <a:solidFill>
            <a:schemeClr val="tx1"/>
          </a:solidFill>
          <a:effectLst/>
          <a:latin typeface="+mn-lt"/>
          <a:ea typeface="+mn-ea"/>
          <a:cs typeface="+mn-cs"/>
        </a:defRPr>
      </a:lvl4pPr>
      <a:lvl5pPr marL="1941513" indent="-336550" algn="l" defTabSz="914363" rtl="0" eaLnBrk="1" latinLnBrk="0" hangingPunct="1">
        <a:lnSpc>
          <a:spcPct val="90000"/>
        </a:lnSpc>
        <a:spcBef>
          <a:spcPct val="20000"/>
        </a:spcBef>
        <a:buSzPct val="80000"/>
        <a:buFontTx/>
        <a:buBlip>
          <a:blip r:embed="rId14"/>
        </a:buBlip>
        <a:defRPr sz="2400" kern="1200">
          <a:solidFill>
            <a:schemeClr val="tx1"/>
          </a:solidFill>
          <a:effectLst/>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image" Target="../media/image11.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4.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7.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openxmlformats.org/officeDocument/2006/relationships/image" Target="../media/image16.png"/><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Advanced Silverlight</a:t>
            </a:r>
            <a:br>
              <a:rPr smtClean="0"/>
            </a:br>
            <a:r>
              <a:rPr sz="2800" smtClean="0"/>
              <a:t>Learn the tricks of the masters!</a:t>
            </a:r>
            <a:endParaRPr lang="en-US" dirty="0"/>
          </a:p>
        </p:txBody>
      </p:sp>
      <p:sp>
        <p:nvSpPr>
          <p:cNvPr id="3" name="Subtitle 2"/>
          <p:cNvSpPr>
            <a:spLocks noGrp="1"/>
          </p:cNvSpPr>
          <p:nvPr>
            <p:ph type="subTitle" idx="1"/>
          </p:nvPr>
        </p:nvSpPr>
        <p:spPr/>
        <p:txBody>
          <a:bodyPr/>
          <a:lstStyle/>
          <a:p>
            <a:r>
              <a:rPr lang="en-US" dirty="0" smtClean="0"/>
              <a:t>Pandurang Nayak</a:t>
            </a:r>
          </a:p>
          <a:p>
            <a:r>
              <a:rPr lang="en-US" sz="1600" dirty="0" smtClean="0">
                <a:solidFill>
                  <a:schemeClr val="tx1">
                    <a:lumMod val="75000"/>
                  </a:schemeClr>
                </a:solidFill>
              </a:rPr>
              <a:t>Client Platform Evangelist </a:t>
            </a:r>
            <a:r>
              <a:rPr lang="en-US" sz="1600" dirty="0" smtClean="0">
                <a:solidFill>
                  <a:srgbClr val="FFFF00"/>
                </a:solidFill>
              </a:rPr>
              <a:t>|</a:t>
            </a:r>
            <a:r>
              <a:rPr lang="en-US" sz="1600" dirty="0" smtClean="0">
                <a:solidFill>
                  <a:schemeClr val="tx1">
                    <a:lumMod val="75000"/>
                  </a:schemeClr>
                </a:solidFill>
              </a:rPr>
              <a:t>  Microsoft Corporation</a:t>
            </a:r>
          </a:p>
          <a:p>
            <a:r>
              <a:rPr lang="en-US" sz="1400" dirty="0" smtClean="0">
                <a:solidFill>
                  <a:schemeClr val="tx1">
                    <a:lumMod val="75000"/>
                  </a:schemeClr>
                </a:solidFill>
              </a:rPr>
              <a:t>www.thinkingMS.com/pandurang </a:t>
            </a:r>
            <a:r>
              <a:rPr lang="en-US" sz="1400" dirty="0" smtClean="0">
                <a:solidFill>
                  <a:srgbClr val="FFFF00"/>
                </a:solidFill>
              </a:rPr>
              <a:t>|</a:t>
            </a:r>
            <a:r>
              <a:rPr lang="en-US" sz="1400" dirty="0" smtClean="0">
                <a:solidFill>
                  <a:schemeClr val="tx1">
                    <a:lumMod val="75000"/>
                  </a:schemeClr>
                </a:solidFill>
              </a:rPr>
              <a:t> pandurang.nayak@microsoft.com</a:t>
            </a:r>
            <a:endParaRPr lang="en-US" sz="1400" dirty="0">
              <a:solidFill>
                <a:schemeClr val="tx1">
                  <a:lumMod val="75000"/>
                </a:schemeClr>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Using EnableRedrawRegions</a:t>
            </a:r>
            <a:endParaRPr lang="en-US" dirty="0"/>
          </a:p>
        </p:txBody>
      </p:sp>
      <p:sp>
        <p:nvSpPr>
          <p:cNvPr id="4" name="Text Placeholder 3"/>
          <p:cNvSpPr>
            <a:spLocks noGrp="1"/>
          </p:cNvSpPr>
          <p:nvPr>
            <p:ph type="body" sz="quarter" idx="10"/>
          </p:nvPr>
        </p:nvSpPr>
        <p:spPr/>
        <p:txBody>
          <a:bodyPr/>
          <a:lstStyle/>
          <a:p>
            <a:r>
              <a:rPr smtClean="0"/>
              <a:t>DEMO</a:t>
            </a:r>
            <a:endParaRPr lang="en-US"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smtClean="0"/>
              <a:t>The Update Loop</a:t>
            </a:r>
            <a:endParaRPr lang="en-US" dirty="0"/>
          </a:p>
        </p:txBody>
      </p:sp>
      <p:graphicFrame>
        <p:nvGraphicFramePr>
          <p:cNvPr id="7" name="Diagram 6"/>
          <p:cNvGraphicFramePr/>
          <p:nvPr/>
        </p:nvGraphicFramePr>
        <p:xfrm>
          <a:off x="304800" y="914400"/>
          <a:ext cx="8153400" cy="571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8" name="Group 7"/>
          <p:cNvGrpSpPr/>
          <p:nvPr/>
        </p:nvGrpSpPr>
        <p:grpSpPr>
          <a:xfrm>
            <a:off x="7011184" y="914400"/>
            <a:ext cx="1599416" cy="943384"/>
            <a:chOff x="2501056" y="1965"/>
            <a:chExt cx="1093886" cy="711026"/>
          </a:xfrm>
        </p:grpSpPr>
        <p:sp>
          <p:nvSpPr>
            <p:cNvPr id="9" name="Rounded Rectangle 8"/>
            <p:cNvSpPr/>
            <p:nvPr/>
          </p:nvSpPr>
          <p:spPr>
            <a:xfrm>
              <a:off x="2501056" y="1965"/>
              <a:ext cx="1093886" cy="711026"/>
            </a:xfrm>
            <a:prstGeom prst="roundRect">
              <a:avLst/>
            </a:prstGeom>
          </p:spPr>
          <p:style>
            <a:lnRef idx="0">
              <a:schemeClr val="accent6"/>
            </a:lnRef>
            <a:fillRef idx="3">
              <a:schemeClr val="accent6"/>
            </a:fillRef>
            <a:effectRef idx="3">
              <a:schemeClr val="accent6"/>
            </a:effectRef>
            <a:fontRef idx="minor">
              <a:schemeClr val="lt1"/>
            </a:fontRef>
          </p:style>
          <p:txBody>
            <a:bodyPr anchor="ctr" anchorCtr="0"/>
            <a:lstStyle/>
            <a:p>
              <a:pPr algn="ctr"/>
              <a:r>
                <a:rPr lang="en-US" sz="1600" dirty="0" smtClean="0"/>
                <a:t>Event Handlers</a:t>
              </a:r>
              <a:endParaRPr lang="en-US" sz="1600" dirty="0"/>
            </a:p>
          </p:txBody>
        </p:sp>
        <p:sp>
          <p:nvSpPr>
            <p:cNvPr id="10" name="Rounded Rectangle 4"/>
            <p:cNvSpPr/>
            <p:nvPr/>
          </p:nvSpPr>
          <p:spPr>
            <a:xfrm>
              <a:off x="2535765" y="36674"/>
              <a:ext cx="1024468" cy="6416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endParaRPr lang="en-US" sz="2600" kern="1200" dirty="0"/>
            </a:p>
          </p:txBody>
        </p:sp>
      </p:gr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Layout and Draw</a:t>
            </a:r>
            <a:endParaRPr lang="en-US" dirty="0"/>
          </a:p>
        </p:txBody>
      </p:sp>
      <p:sp>
        <p:nvSpPr>
          <p:cNvPr id="3" name="Text Placeholder 2"/>
          <p:cNvSpPr>
            <a:spLocks noGrp="1"/>
          </p:cNvSpPr>
          <p:nvPr>
            <p:ph type="body" sz="quarter" idx="10"/>
          </p:nvPr>
        </p:nvSpPr>
        <p:spPr>
          <a:xfrm>
            <a:off x="381000" y="1411552"/>
            <a:ext cx="8382000" cy="2068259"/>
          </a:xfrm>
        </p:spPr>
        <p:txBody>
          <a:bodyPr/>
          <a:lstStyle/>
          <a:p>
            <a:r>
              <a:rPr lang="en-US" dirty="0" smtClean="0"/>
              <a:t>Designed for Nesting</a:t>
            </a:r>
          </a:p>
          <a:p>
            <a:r>
              <a:rPr lang="en-US" dirty="0" smtClean="0"/>
              <a:t>Two Passes: </a:t>
            </a:r>
          </a:p>
          <a:p>
            <a:pPr lvl="1"/>
            <a:r>
              <a:rPr lang="en-US" dirty="0" smtClean="0"/>
              <a:t>Measure &amp; Arrange</a:t>
            </a:r>
          </a:p>
          <a:p>
            <a:r>
              <a:rPr lang="en-US" dirty="0" smtClean="0"/>
              <a:t>Extensible</a:t>
            </a:r>
          </a:p>
        </p:txBody>
      </p:sp>
      <p:graphicFrame>
        <p:nvGraphicFramePr>
          <p:cNvPr id="4" name="Diagram 3"/>
          <p:cNvGraphicFramePr/>
          <p:nvPr/>
        </p:nvGraphicFramePr>
        <p:xfrm>
          <a:off x="4800600" y="685800"/>
          <a:ext cx="4183224"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val 4"/>
          <p:cNvSpPr/>
          <p:nvPr/>
        </p:nvSpPr>
        <p:spPr bwMode="auto">
          <a:xfrm>
            <a:off x="4800600" y="4648200"/>
            <a:ext cx="990600" cy="990600"/>
          </a:xfrm>
          <a:prstGeom prst="ellipse">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200" b="1" dirty="0" smtClean="0">
                <a:solidFill>
                  <a:srgbClr val="FFFFFF"/>
                </a:solidFill>
                <a:effectLst>
                  <a:outerShdw blurRad="38100" dist="38100" dir="2700000" algn="tl">
                    <a:srgbClr val="000000">
                      <a:alpha val="43137"/>
                    </a:srgbClr>
                  </a:outerShdw>
                </a:effectLst>
                <a:latin typeface="Segoe" pitchFamily="34" charset="0"/>
              </a:rPr>
              <a:t>Master Tip</a:t>
            </a:r>
            <a:endParaRPr lang="en-US" sz="4000" b="1"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6" name="Snip Single Corner Rectangle 5"/>
          <p:cNvSpPr/>
          <p:nvPr/>
        </p:nvSpPr>
        <p:spPr bwMode="auto">
          <a:xfrm>
            <a:off x="228600" y="5181600"/>
            <a:ext cx="4953000" cy="990600"/>
          </a:xfrm>
          <a:prstGeom prst="snip1Rect">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square" lIns="91436" tIns="45718" rIns="91436" bIns="45718" numCol="1" rtlCol="0" anchor="ctr" anchorCtr="0" compatLnSpc="1">
            <a:prstTxWarp prst="textNoShape">
              <a:avLst/>
            </a:prstTxWarp>
          </a:bodyPr>
          <a:lstStyle/>
          <a:p>
            <a:pPr lvl="0"/>
            <a:r>
              <a:rPr lang="en-US" sz="2400" dirty="0" smtClean="0">
                <a:solidFill>
                  <a:srgbClr val="FFFFFF"/>
                </a:solidFill>
              </a:rPr>
              <a:t>Nested flow layout that changes often is expensive.</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smtClean="0"/>
              <a:t>The Update Loop</a:t>
            </a:r>
            <a:endParaRPr lang="en-US" dirty="0"/>
          </a:p>
        </p:txBody>
      </p:sp>
      <p:graphicFrame>
        <p:nvGraphicFramePr>
          <p:cNvPr id="7" name="Diagram 6"/>
          <p:cNvGraphicFramePr/>
          <p:nvPr/>
        </p:nvGraphicFramePr>
        <p:xfrm>
          <a:off x="304800" y="914400"/>
          <a:ext cx="8153400" cy="571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2" name="Group 7"/>
          <p:cNvGrpSpPr/>
          <p:nvPr/>
        </p:nvGrpSpPr>
        <p:grpSpPr>
          <a:xfrm>
            <a:off x="7011184" y="914400"/>
            <a:ext cx="1599416" cy="943384"/>
            <a:chOff x="2501056" y="1965"/>
            <a:chExt cx="1093886" cy="711026"/>
          </a:xfrm>
        </p:grpSpPr>
        <p:sp>
          <p:nvSpPr>
            <p:cNvPr id="9" name="Rounded Rectangle 8"/>
            <p:cNvSpPr/>
            <p:nvPr/>
          </p:nvSpPr>
          <p:spPr>
            <a:xfrm>
              <a:off x="2501056" y="1965"/>
              <a:ext cx="1093886" cy="711026"/>
            </a:xfrm>
            <a:prstGeom prst="roundRect">
              <a:avLst/>
            </a:prstGeom>
          </p:spPr>
          <p:style>
            <a:lnRef idx="0">
              <a:schemeClr val="accent6"/>
            </a:lnRef>
            <a:fillRef idx="3">
              <a:schemeClr val="accent6"/>
            </a:fillRef>
            <a:effectRef idx="3">
              <a:schemeClr val="accent6"/>
            </a:effectRef>
            <a:fontRef idx="minor">
              <a:schemeClr val="lt1"/>
            </a:fontRef>
          </p:style>
          <p:txBody>
            <a:bodyPr anchor="ctr" anchorCtr="0"/>
            <a:lstStyle/>
            <a:p>
              <a:pPr algn="ctr"/>
              <a:r>
                <a:rPr lang="en-US" sz="1600" dirty="0" smtClean="0"/>
                <a:t>Event Handlers</a:t>
              </a:r>
              <a:endParaRPr lang="en-US" sz="1600" dirty="0"/>
            </a:p>
          </p:txBody>
        </p:sp>
        <p:sp>
          <p:nvSpPr>
            <p:cNvPr id="10" name="Rounded Rectangle 4"/>
            <p:cNvSpPr/>
            <p:nvPr/>
          </p:nvSpPr>
          <p:spPr>
            <a:xfrm>
              <a:off x="2535765" y="36674"/>
              <a:ext cx="1024468" cy="6416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endParaRPr lang="en-US" sz="2600" kern="1200" dirty="0"/>
            </a:p>
          </p:txBody>
        </p:sp>
      </p:gr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smtClean="0"/>
              <a:t>Rasterization</a:t>
            </a:r>
            <a:endParaRPr lang="en-US" dirty="0"/>
          </a:p>
        </p:txBody>
      </p:sp>
      <p:sp>
        <p:nvSpPr>
          <p:cNvPr id="4" name="Content Placeholder 3"/>
          <p:cNvSpPr>
            <a:spLocks noGrp="1"/>
          </p:cNvSpPr>
          <p:nvPr>
            <p:ph idx="1"/>
          </p:nvPr>
        </p:nvSpPr>
        <p:spPr>
          <a:xfrm>
            <a:off x="381000" y="1412875"/>
            <a:ext cx="8382000" cy="1606594"/>
          </a:xfrm>
        </p:spPr>
        <p:txBody>
          <a:bodyPr/>
          <a:lstStyle/>
          <a:p>
            <a:r>
              <a:rPr lang="en-US" sz="3600" dirty="0" smtClean="0"/>
              <a:t>All changes for a frame are drawn at once</a:t>
            </a:r>
          </a:p>
          <a:p>
            <a:r>
              <a:rPr lang="en-US" sz="3600" dirty="0" smtClean="0"/>
              <a:t>Identify what causes a </a:t>
            </a:r>
            <a:r>
              <a:rPr lang="en-US" sz="3600" dirty="0" err="1" smtClean="0"/>
              <a:t>framerate</a:t>
            </a:r>
            <a:r>
              <a:rPr lang="en-US" sz="3600" dirty="0" smtClean="0"/>
              <a:t> drop</a:t>
            </a:r>
          </a:p>
        </p:txBody>
      </p:sp>
      <p:sp>
        <p:nvSpPr>
          <p:cNvPr id="6" name="Oval 5"/>
          <p:cNvSpPr/>
          <p:nvPr/>
        </p:nvSpPr>
        <p:spPr bwMode="auto">
          <a:xfrm>
            <a:off x="7239000" y="3429000"/>
            <a:ext cx="990600" cy="990600"/>
          </a:xfrm>
          <a:prstGeom prst="ellipse">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200" b="1" dirty="0" smtClean="0">
                <a:solidFill>
                  <a:srgbClr val="FFFFFF"/>
                </a:solidFill>
                <a:effectLst>
                  <a:outerShdw blurRad="38100" dist="38100" dir="2700000" algn="tl">
                    <a:srgbClr val="000000">
                      <a:alpha val="43137"/>
                    </a:srgbClr>
                  </a:outerShdw>
                </a:effectLst>
                <a:latin typeface="Segoe" pitchFamily="34" charset="0"/>
              </a:rPr>
              <a:t>Master Tip</a:t>
            </a:r>
            <a:endParaRPr lang="en-US" sz="4000" b="1"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7" name="Snip Single Corner Rectangle 6"/>
          <p:cNvSpPr/>
          <p:nvPr/>
        </p:nvSpPr>
        <p:spPr bwMode="auto">
          <a:xfrm>
            <a:off x="762000" y="3886200"/>
            <a:ext cx="7010400" cy="2362200"/>
          </a:xfrm>
          <a:prstGeom prst="snip1Rect">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square" lIns="91436" tIns="45718" rIns="91436" bIns="45718" numCol="1" rtlCol="0" anchor="ctr" anchorCtr="0" compatLnSpc="1">
            <a:prstTxWarp prst="textNoShape">
              <a:avLst/>
            </a:prstTxWarp>
          </a:bodyPr>
          <a:lstStyle/>
          <a:p>
            <a:pPr lvl="0"/>
            <a:r>
              <a:rPr lang="en-US" sz="2400" dirty="0" smtClean="0"/>
              <a:t>Measure maximum </a:t>
            </a:r>
            <a:r>
              <a:rPr lang="en-US" sz="2400" dirty="0" err="1" smtClean="0"/>
              <a:t>framerate</a:t>
            </a:r>
            <a:r>
              <a:rPr lang="en-US" sz="2400" dirty="0" smtClean="0"/>
              <a:t> to tune your application:</a:t>
            </a:r>
          </a:p>
          <a:p>
            <a:r>
              <a:rPr lang="en-US" sz="2000" b="1" dirty="0" err="1" smtClean="0">
                <a:solidFill>
                  <a:srgbClr val="FFC000"/>
                </a:solidFill>
                <a:latin typeface="Consolas" pitchFamily="49" charset="0"/>
              </a:rPr>
              <a:t>sender.settings.EnableFramerateCounter</a:t>
            </a:r>
            <a:r>
              <a:rPr lang="en-US" sz="2000" b="1" dirty="0" smtClean="0">
                <a:solidFill>
                  <a:srgbClr val="FFC000"/>
                </a:solidFill>
                <a:latin typeface="Consolas" pitchFamily="49" charset="0"/>
              </a:rPr>
              <a:t> = true;</a:t>
            </a:r>
          </a:p>
          <a:p>
            <a:r>
              <a:rPr lang="en-US" sz="2000" b="1" dirty="0" err="1" smtClean="0">
                <a:solidFill>
                  <a:srgbClr val="FFC000"/>
                </a:solidFill>
                <a:latin typeface="Consolas" pitchFamily="49" charset="0"/>
              </a:rPr>
              <a:t>sender.settings.MaxFrameRate</a:t>
            </a:r>
            <a:r>
              <a:rPr lang="en-US" sz="2000" b="1" dirty="0" smtClean="0">
                <a:solidFill>
                  <a:srgbClr val="FFC000"/>
                </a:solidFill>
                <a:latin typeface="Consolas" pitchFamily="49" charset="0"/>
              </a:rPr>
              <a:t> = 1000;</a:t>
            </a:r>
          </a:p>
          <a:p>
            <a:endParaRPr lang="en-US" sz="1600" b="1" dirty="0" smtClean="0">
              <a:solidFill>
                <a:srgbClr val="FFC000"/>
              </a:solidFill>
              <a:latin typeface="Consolas" pitchFamily="49" charset="0"/>
            </a:endParaRPr>
          </a:p>
          <a:p>
            <a:r>
              <a:rPr lang="en-US" sz="2400" dirty="0" smtClean="0"/>
              <a:t>Integrate </a:t>
            </a:r>
            <a:r>
              <a:rPr lang="en-US" sz="2400" dirty="0" err="1" smtClean="0"/>
              <a:t>codepaths</a:t>
            </a:r>
            <a:r>
              <a:rPr lang="en-US" sz="2400" dirty="0" smtClean="0"/>
              <a:t> via Brushes</a:t>
            </a:r>
            <a:endParaRPr lang="en-US" sz="2400" dirty="0" smtClean="0">
              <a:solidFill>
                <a:srgbClr val="FFFFFF"/>
              </a:solidFill>
            </a:endParaRP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Brushes</a:t>
            </a:r>
            <a:endParaRPr lang="en-US" dirty="0"/>
          </a:p>
        </p:txBody>
      </p:sp>
      <p:sp>
        <p:nvSpPr>
          <p:cNvPr id="3" name="Content Placeholder 2"/>
          <p:cNvSpPr>
            <a:spLocks noGrp="1"/>
          </p:cNvSpPr>
          <p:nvPr>
            <p:ph idx="1"/>
          </p:nvPr>
        </p:nvSpPr>
        <p:spPr>
          <a:xfrm>
            <a:off x="381000" y="1412875"/>
            <a:ext cx="8382000" cy="3323987"/>
          </a:xfrm>
        </p:spPr>
        <p:txBody>
          <a:bodyPr/>
          <a:lstStyle/>
          <a:p>
            <a:r>
              <a:rPr lang="en-US" b="1" dirty="0" smtClean="0"/>
              <a:t>A brush maps a screen position to a color</a:t>
            </a:r>
          </a:p>
          <a:p>
            <a:r>
              <a:rPr lang="en-US" sz="2400" dirty="0" smtClean="0"/>
              <a:t>Brushes in Silverlight</a:t>
            </a:r>
          </a:p>
          <a:p>
            <a:pPr lvl="1"/>
            <a:r>
              <a:rPr lang="en-US" sz="2000" dirty="0" err="1" smtClean="0"/>
              <a:t>SolidColorBrush</a:t>
            </a:r>
            <a:endParaRPr lang="en-US" sz="2000" dirty="0" smtClean="0"/>
          </a:p>
          <a:p>
            <a:pPr lvl="1"/>
            <a:r>
              <a:rPr lang="en-US" sz="2000" dirty="0" err="1" smtClean="0"/>
              <a:t>LinearGradientBrush</a:t>
            </a:r>
            <a:endParaRPr lang="en-US" sz="2000" dirty="0" smtClean="0"/>
          </a:p>
          <a:p>
            <a:pPr lvl="1"/>
            <a:r>
              <a:rPr lang="en-US" sz="2000" dirty="0" err="1" smtClean="0"/>
              <a:t>RadialGradientBrush</a:t>
            </a:r>
            <a:endParaRPr lang="en-US" sz="2000" dirty="0" smtClean="0"/>
          </a:p>
          <a:p>
            <a:pPr lvl="1"/>
            <a:endParaRPr lang="en-US" sz="2000" dirty="0" smtClean="0"/>
          </a:p>
          <a:p>
            <a:pPr lvl="1"/>
            <a:r>
              <a:rPr lang="en-US" sz="2000" dirty="0" err="1" smtClean="0"/>
              <a:t>ImageBrush</a:t>
            </a:r>
            <a:endParaRPr lang="en-US" sz="2000" dirty="0" smtClean="0"/>
          </a:p>
          <a:p>
            <a:pPr lvl="1"/>
            <a:r>
              <a:rPr lang="en-US" sz="2000" dirty="0" err="1" smtClean="0"/>
              <a:t>VideoBrush</a:t>
            </a:r>
            <a:endParaRPr lang="en-US" sz="2000" dirty="0"/>
          </a:p>
        </p:txBody>
      </p:sp>
      <p:sp>
        <p:nvSpPr>
          <p:cNvPr id="4" name="Oval 3"/>
          <p:cNvSpPr/>
          <p:nvPr/>
        </p:nvSpPr>
        <p:spPr bwMode="auto">
          <a:xfrm>
            <a:off x="7924800" y="4572000"/>
            <a:ext cx="990600" cy="990600"/>
          </a:xfrm>
          <a:prstGeom prst="ellipse">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200" b="1" dirty="0" smtClean="0">
                <a:solidFill>
                  <a:srgbClr val="FFFFFF"/>
                </a:solidFill>
                <a:effectLst>
                  <a:outerShdw blurRad="38100" dist="38100" dir="2700000" algn="tl">
                    <a:srgbClr val="000000">
                      <a:alpha val="43137"/>
                    </a:srgbClr>
                  </a:outerShdw>
                </a:effectLst>
                <a:latin typeface="Segoe" pitchFamily="34" charset="0"/>
              </a:rPr>
              <a:t>Master Tip</a:t>
            </a:r>
            <a:endParaRPr lang="en-US" sz="4000" b="1"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5" name="Snip Single Corner Rectangle 4"/>
          <p:cNvSpPr/>
          <p:nvPr/>
        </p:nvSpPr>
        <p:spPr bwMode="auto">
          <a:xfrm>
            <a:off x="1981200" y="5105400"/>
            <a:ext cx="6248400" cy="609600"/>
          </a:xfrm>
          <a:prstGeom prst="snip1Rect">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square" lIns="91436" tIns="45718" rIns="91436" bIns="45718" numCol="1" rtlCol="0" anchor="ctr" anchorCtr="0" compatLnSpc="1">
            <a:prstTxWarp prst="textNoShape">
              <a:avLst/>
            </a:prstTxWarp>
          </a:bodyPr>
          <a:lstStyle/>
          <a:p>
            <a:pPr lvl="0"/>
            <a:r>
              <a:rPr lang="en-US" sz="2400" dirty="0" smtClean="0"/>
              <a:t>When mixing pipelines, brushes are cheap!</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Image and Video Brushes in Silverlight</a:t>
            </a:r>
            <a:endParaRPr lang="en-US" dirty="0"/>
          </a:p>
        </p:txBody>
      </p:sp>
      <p:sp>
        <p:nvSpPr>
          <p:cNvPr id="4" name="Text Placeholder 3"/>
          <p:cNvSpPr>
            <a:spLocks noGrp="1"/>
          </p:cNvSpPr>
          <p:nvPr>
            <p:ph type="body" sz="quarter" idx="10"/>
          </p:nvPr>
        </p:nvSpPr>
        <p:spPr/>
        <p:txBody>
          <a:bodyPr/>
          <a:lstStyle/>
          <a:p>
            <a:r>
              <a:rPr smtClean="0"/>
              <a:t>DEMO</a:t>
            </a:r>
            <a:endParaRPr lang="en-US"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Rasterization and Anti-Aliasing</a:t>
            </a:r>
            <a:endParaRPr lang="en-US" dirty="0"/>
          </a:p>
        </p:txBody>
      </p:sp>
      <p:sp>
        <p:nvSpPr>
          <p:cNvPr id="3" name="Content Placeholder 2"/>
          <p:cNvSpPr>
            <a:spLocks noGrp="1"/>
          </p:cNvSpPr>
          <p:nvPr>
            <p:ph idx="1"/>
          </p:nvPr>
        </p:nvSpPr>
        <p:spPr>
          <a:xfrm>
            <a:off x="381000" y="1412875"/>
            <a:ext cx="8382000" cy="984885"/>
          </a:xfrm>
        </p:spPr>
        <p:txBody>
          <a:bodyPr/>
          <a:lstStyle/>
          <a:p>
            <a:r>
              <a:rPr lang="en-US" dirty="0" smtClean="0"/>
              <a:t>Vector Graphics	- Anti-aliased</a:t>
            </a:r>
          </a:p>
          <a:p>
            <a:r>
              <a:rPr lang="en-US" dirty="0" smtClean="0"/>
              <a:t>Animation		- Anti-aliased</a:t>
            </a:r>
          </a:p>
        </p:txBody>
      </p:sp>
      <p:grpSp>
        <p:nvGrpSpPr>
          <p:cNvPr id="6" name="Group 5"/>
          <p:cNvGrpSpPr/>
          <p:nvPr/>
        </p:nvGrpSpPr>
        <p:grpSpPr>
          <a:xfrm>
            <a:off x="2209800" y="3048000"/>
            <a:ext cx="3869381" cy="2054541"/>
            <a:chOff x="2478689" y="4214095"/>
            <a:chExt cx="3869381" cy="2054541"/>
          </a:xfrm>
        </p:grpSpPr>
        <p:pic>
          <p:nvPicPr>
            <p:cNvPr id="7"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478689" y="4214095"/>
              <a:ext cx="2107222" cy="2054541"/>
            </a:xfrm>
            <a:prstGeom prst="rect">
              <a:avLst/>
            </a:prstGeom>
            <a:noFill/>
            <a:ln w="9525">
              <a:noFill/>
              <a:miter lim="800000"/>
              <a:headEnd/>
              <a:tailEnd/>
            </a:ln>
            <a:effectLst/>
          </p:spPr>
        </p:pic>
        <p:sp>
          <p:nvSpPr>
            <p:cNvPr id="8" name="Oval 7"/>
            <p:cNvSpPr/>
            <p:nvPr/>
          </p:nvSpPr>
          <p:spPr bwMode="auto">
            <a:xfrm>
              <a:off x="4695116" y="4378570"/>
              <a:ext cx="1652954" cy="1652954"/>
            </a:xfrm>
            <a:prstGeom prst="ellipse">
              <a:avLst/>
            </a:prstGeom>
            <a:solidFill>
              <a:srgbClr val="FF0000"/>
            </a:solidFill>
            <a:ln>
              <a:headEnd type="none" w="med" len="med"/>
              <a:tailEnd type="none" w="med" len="med"/>
            </a:ln>
            <a:scene3d>
              <a:camera prst="orthographicFront" fov="0">
                <a:rot lat="0" lon="0" rev="0"/>
              </a:camera>
              <a:lightRig rig="glow" dir="t">
                <a:rot lat="0" lon="0" rev="6360000"/>
              </a:lightRig>
            </a:scene3d>
            <a:sp3d contourW="1000" prstMaterial="flat">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000" dirty="0" smtClean="0">
                <a:solidFill>
                  <a:srgbClr val="FFFFFF"/>
                </a:solidFill>
                <a:effectLst>
                  <a:outerShdw blurRad="38100" dist="38100" dir="2700000" algn="tl">
                    <a:srgbClr val="000000">
                      <a:alpha val="43137"/>
                    </a:srgbClr>
                  </a:outerShdw>
                </a:effectLst>
                <a:latin typeface="Calibri" pitchFamily="34" charset="0"/>
              </a:endParaRPr>
            </a:p>
          </p:txBody>
        </p:sp>
      </p:gr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Rasterization and Anti-Aliasing</a:t>
            </a:r>
            <a:endParaRPr lang="en-US" dirty="0"/>
          </a:p>
        </p:txBody>
      </p:sp>
      <p:sp>
        <p:nvSpPr>
          <p:cNvPr id="3" name="Content Placeholder 2"/>
          <p:cNvSpPr>
            <a:spLocks noGrp="1"/>
          </p:cNvSpPr>
          <p:nvPr>
            <p:ph idx="1"/>
          </p:nvPr>
        </p:nvSpPr>
        <p:spPr>
          <a:xfrm>
            <a:off x="381000" y="1412875"/>
            <a:ext cx="8382000" cy="917174"/>
          </a:xfrm>
        </p:spPr>
        <p:txBody>
          <a:bodyPr/>
          <a:lstStyle/>
          <a:p>
            <a:r>
              <a:rPr lang="en-US" dirty="0" smtClean="0"/>
              <a:t>Blurry Image Rendering</a:t>
            </a:r>
          </a:p>
          <a:p>
            <a:pPr lvl="1"/>
            <a:r>
              <a:rPr lang="en-US" dirty="0" smtClean="0"/>
              <a:t>Cause: Interpolation</a:t>
            </a:r>
          </a:p>
        </p:txBody>
      </p:sp>
      <p:pic>
        <p:nvPicPr>
          <p:cNvPr id="9" name="Picture 2"/>
          <p:cNvPicPr>
            <a:picLocks noChangeAspect="1" noChangeArrowheads="1"/>
          </p:cNvPicPr>
          <p:nvPr/>
        </p:nvPicPr>
        <p:blipFill>
          <a:blip r:embed="rId2"/>
          <a:srcRect/>
          <a:stretch>
            <a:fillRect/>
          </a:stretch>
        </p:blipFill>
        <p:spPr bwMode="auto">
          <a:xfrm>
            <a:off x="2362200" y="2895600"/>
            <a:ext cx="3914775" cy="3343275"/>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Rasterization and Anti-Aliasing</a:t>
            </a:r>
            <a:endParaRPr lang="en-US" dirty="0"/>
          </a:p>
        </p:txBody>
      </p:sp>
      <p:sp>
        <p:nvSpPr>
          <p:cNvPr id="3" name="Content Placeholder 2"/>
          <p:cNvSpPr>
            <a:spLocks noGrp="1"/>
          </p:cNvSpPr>
          <p:nvPr>
            <p:ph idx="1"/>
          </p:nvPr>
        </p:nvSpPr>
        <p:spPr>
          <a:xfrm>
            <a:off x="381000" y="1412875"/>
            <a:ext cx="8382000" cy="917174"/>
          </a:xfrm>
        </p:spPr>
        <p:txBody>
          <a:bodyPr/>
          <a:lstStyle/>
          <a:p>
            <a:r>
              <a:rPr lang="en-US" dirty="0" smtClean="0"/>
              <a:t>Blurry Thin Lines</a:t>
            </a:r>
          </a:p>
          <a:p>
            <a:pPr lvl="1"/>
            <a:r>
              <a:rPr lang="en-US" dirty="0" smtClean="0"/>
              <a:t>Cause: </a:t>
            </a:r>
            <a:r>
              <a:rPr lang="en-US" b="1" dirty="0" smtClean="0"/>
              <a:t>non-</a:t>
            </a:r>
            <a:r>
              <a:rPr lang="en-US" b="1" dirty="0" err="1" smtClean="0"/>
              <a:t>int</a:t>
            </a:r>
            <a:r>
              <a:rPr lang="en-US" dirty="0" smtClean="0"/>
              <a:t> positions</a:t>
            </a:r>
          </a:p>
        </p:txBody>
      </p:sp>
      <p:grpSp>
        <p:nvGrpSpPr>
          <p:cNvPr id="5" name="Group 4"/>
          <p:cNvGrpSpPr/>
          <p:nvPr/>
        </p:nvGrpSpPr>
        <p:grpSpPr>
          <a:xfrm>
            <a:off x="152400" y="3657600"/>
            <a:ext cx="8839200" cy="1600200"/>
            <a:chOff x="0" y="4456844"/>
            <a:chExt cx="9144000" cy="1732941"/>
          </a:xfrm>
        </p:grpSpPr>
        <p:grpSp>
          <p:nvGrpSpPr>
            <p:cNvPr id="6" name="Group 9"/>
            <p:cNvGrpSpPr/>
            <p:nvPr/>
          </p:nvGrpSpPr>
          <p:grpSpPr>
            <a:xfrm>
              <a:off x="5536223" y="4627685"/>
              <a:ext cx="3607777" cy="1304925"/>
              <a:chOff x="3594588" y="2798885"/>
              <a:chExt cx="3607777" cy="1304925"/>
            </a:xfrm>
          </p:grpSpPr>
          <p:pic>
            <p:nvPicPr>
              <p:cNvPr id="11" name="Picture 1"/>
              <p:cNvPicPr>
                <a:picLocks noChangeAspect="1" noChangeArrowheads="1"/>
              </p:cNvPicPr>
              <p:nvPr/>
            </p:nvPicPr>
            <p:blipFill>
              <a:blip r:embed="rId2"/>
              <a:srcRect t="751"/>
              <a:stretch>
                <a:fillRect/>
              </a:stretch>
            </p:blipFill>
            <p:spPr bwMode="auto">
              <a:xfrm>
                <a:off x="5525965" y="2799226"/>
                <a:ext cx="1676400" cy="1304584"/>
              </a:xfrm>
              <a:prstGeom prst="rect">
                <a:avLst/>
              </a:prstGeom>
              <a:noFill/>
              <a:ln w="9525">
                <a:noFill/>
                <a:miter lim="800000"/>
                <a:headEnd/>
                <a:tailEnd/>
              </a:ln>
              <a:effectLst/>
            </p:spPr>
          </p:pic>
          <p:pic>
            <p:nvPicPr>
              <p:cNvPr id="12" name="Picture 2"/>
              <p:cNvPicPr>
                <a:picLocks noChangeAspect="1" noChangeArrowheads="1"/>
              </p:cNvPicPr>
              <p:nvPr/>
            </p:nvPicPr>
            <p:blipFill>
              <a:blip r:embed="rId3"/>
              <a:srcRect/>
              <a:stretch>
                <a:fillRect/>
              </a:stretch>
            </p:blipFill>
            <p:spPr bwMode="auto">
              <a:xfrm>
                <a:off x="3594588" y="2798885"/>
                <a:ext cx="1638300" cy="1295400"/>
              </a:xfrm>
              <a:prstGeom prst="rect">
                <a:avLst/>
              </a:prstGeom>
              <a:noFill/>
              <a:ln w="9525">
                <a:noFill/>
                <a:miter lim="800000"/>
                <a:headEnd/>
                <a:tailEnd/>
              </a:ln>
              <a:effectLst/>
            </p:spPr>
          </p:pic>
        </p:grpSp>
        <p:grpSp>
          <p:nvGrpSpPr>
            <p:cNvPr id="7" name="Group 20"/>
            <p:cNvGrpSpPr/>
            <p:nvPr/>
          </p:nvGrpSpPr>
          <p:grpSpPr>
            <a:xfrm>
              <a:off x="0" y="4456844"/>
              <a:ext cx="4649178" cy="1732941"/>
              <a:chOff x="4494822" y="922336"/>
              <a:chExt cx="4649178" cy="1732941"/>
            </a:xfrm>
          </p:grpSpPr>
          <p:pic>
            <p:nvPicPr>
              <p:cNvPr id="8" name="Picture 4"/>
              <p:cNvPicPr>
                <a:picLocks noChangeAspect="1" noChangeArrowheads="1"/>
              </p:cNvPicPr>
              <p:nvPr/>
            </p:nvPicPr>
            <p:blipFill>
              <a:blip r:embed="rId4"/>
              <a:srcRect b="4614"/>
              <a:stretch>
                <a:fillRect/>
              </a:stretch>
            </p:blipFill>
            <p:spPr bwMode="auto">
              <a:xfrm>
                <a:off x="4494822" y="939922"/>
                <a:ext cx="2257669" cy="1715355"/>
              </a:xfrm>
              <a:prstGeom prst="rect">
                <a:avLst/>
              </a:prstGeom>
              <a:noFill/>
              <a:ln w="9525">
                <a:noFill/>
                <a:miter lim="800000"/>
                <a:headEnd/>
                <a:tailEnd/>
              </a:ln>
            </p:spPr>
          </p:pic>
          <p:pic>
            <p:nvPicPr>
              <p:cNvPr id="10" name="Picture 5"/>
              <p:cNvPicPr>
                <a:picLocks noChangeAspect="1" noChangeArrowheads="1"/>
              </p:cNvPicPr>
              <p:nvPr/>
            </p:nvPicPr>
            <p:blipFill>
              <a:blip r:embed="rId5"/>
              <a:srcRect/>
              <a:stretch>
                <a:fillRect/>
              </a:stretch>
            </p:blipFill>
            <p:spPr bwMode="auto">
              <a:xfrm>
                <a:off x="6832342" y="922336"/>
                <a:ext cx="2311658" cy="1732940"/>
              </a:xfrm>
              <a:prstGeom prst="rect">
                <a:avLst/>
              </a:prstGeom>
              <a:noFill/>
              <a:ln w="9525">
                <a:noFill/>
                <a:miter lim="800000"/>
                <a:headEnd/>
                <a:tailEnd/>
              </a:ln>
            </p:spPr>
          </p:pic>
        </p:grpSp>
      </p:gr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Why Advanced Silverlight?</a:t>
            </a:r>
            <a:endParaRPr lang="en-US" dirty="0"/>
          </a:p>
        </p:txBody>
      </p:sp>
      <p:sp>
        <p:nvSpPr>
          <p:cNvPr id="3" name="Text Placeholder 2"/>
          <p:cNvSpPr>
            <a:spLocks noGrp="1"/>
          </p:cNvSpPr>
          <p:nvPr>
            <p:ph type="body" sz="quarter" idx="10"/>
          </p:nvPr>
        </p:nvSpPr>
        <p:spPr>
          <a:xfrm>
            <a:off x="381000" y="1411552"/>
            <a:ext cx="8382000" cy="3828740"/>
          </a:xfrm>
        </p:spPr>
        <p:txBody>
          <a:bodyPr/>
          <a:lstStyle/>
          <a:p>
            <a:r>
              <a:rPr lang="en-US" dirty="0" smtClean="0"/>
              <a:t>Finding out what happens under the hood</a:t>
            </a:r>
          </a:p>
          <a:p>
            <a:pPr lvl="1"/>
            <a:r>
              <a:rPr lang="en-US" dirty="0" smtClean="0"/>
              <a:t>Always good to know!!</a:t>
            </a:r>
          </a:p>
          <a:p>
            <a:pPr lvl="1"/>
            <a:r>
              <a:rPr lang="en-US" dirty="0" smtClean="0"/>
              <a:t>Useful in debugging and optimization</a:t>
            </a:r>
          </a:p>
          <a:p>
            <a:pPr lvl="1"/>
            <a:r>
              <a:rPr lang="en-US" dirty="0" smtClean="0"/>
              <a:t>Fixing somebody else’s code!</a:t>
            </a:r>
          </a:p>
          <a:p>
            <a:r>
              <a:rPr lang="en-US" dirty="0" smtClean="0"/>
              <a:t>Optimizing</a:t>
            </a:r>
          </a:p>
          <a:p>
            <a:pPr lvl="1"/>
            <a:r>
              <a:rPr lang="en-US" dirty="0" smtClean="0"/>
              <a:t>Profiling applications</a:t>
            </a:r>
          </a:p>
          <a:p>
            <a:pPr lvl="1"/>
            <a:r>
              <a:rPr lang="en-US" dirty="0" smtClean="0"/>
              <a:t>Identifying bottlenecks</a:t>
            </a:r>
          </a:p>
          <a:p>
            <a:pPr lvl="1"/>
            <a:r>
              <a:rPr lang="en-US" dirty="0" smtClean="0"/>
              <a:t>Large-scale (read: high traffic) solutions</a:t>
            </a:r>
            <a:endParaRPr lang="en-US"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Rasterization and Anti-Aliasing</a:t>
            </a:r>
            <a:endParaRPr lang="en-US" dirty="0"/>
          </a:p>
        </p:txBody>
      </p:sp>
      <p:sp>
        <p:nvSpPr>
          <p:cNvPr id="3" name="Content Placeholder 2"/>
          <p:cNvSpPr>
            <a:spLocks noGrp="1"/>
          </p:cNvSpPr>
          <p:nvPr>
            <p:ph idx="1"/>
          </p:nvPr>
        </p:nvSpPr>
        <p:spPr>
          <a:xfrm>
            <a:off x="381000" y="1412875"/>
            <a:ext cx="8382000" cy="1391150"/>
          </a:xfrm>
        </p:spPr>
        <p:txBody>
          <a:bodyPr/>
          <a:lstStyle/>
          <a:p>
            <a:r>
              <a:rPr lang="en-US" dirty="0" smtClean="0"/>
              <a:t>Seaming</a:t>
            </a:r>
          </a:p>
          <a:p>
            <a:pPr lvl="1"/>
            <a:r>
              <a:rPr lang="en-US" dirty="0" smtClean="0"/>
              <a:t>Cause: </a:t>
            </a:r>
            <a:r>
              <a:rPr lang="en-US" b="1" dirty="0" smtClean="0"/>
              <a:t>non-</a:t>
            </a:r>
            <a:r>
              <a:rPr lang="en-US" b="1" dirty="0" err="1" smtClean="0"/>
              <a:t>int</a:t>
            </a:r>
            <a:r>
              <a:rPr lang="en-US" dirty="0" smtClean="0"/>
              <a:t> positions</a:t>
            </a:r>
          </a:p>
          <a:p>
            <a:pPr lvl="1">
              <a:buNone/>
            </a:pPr>
            <a:r>
              <a:rPr lang="en-US" i="1" dirty="0" smtClean="0"/>
              <a:t>c = .5(.5*</a:t>
            </a:r>
            <a:r>
              <a:rPr lang="en-US" i="1" dirty="0" err="1" smtClean="0"/>
              <a:t>c</a:t>
            </a:r>
            <a:r>
              <a:rPr lang="en-US" i="1" baseline="-25000" dirty="0" err="1" smtClean="0"/>
              <a:t>bkgrd</a:t>
            </a:r>
            <a:r>
              <a:rPr lang="en-US" i="1" baseline="-25000" dirty="0" smtClean="0"/>
              <a:t> </a:t>
            </a:r>
            <a:r>
              <a:rPr lang="en-US" i="1" dirty="0" smtClean="0"/>
              <a:t>+ .5*</a:t>
            </a:r>
            <a:r>
              <a:rPr lang="en-US" i="1" dirty="0" err="1" smtClean="0"/>
              <a:t>c</a:t>
            </a:r>
            <a:r>
              <a:rPr lang="en-US" i="1" baseline="-25000" dirty="0" err="1" smtClean="0"/>
              <a:t>top</a:t>
            </a:r>
            <a:r>
              <a:rPr lang="en-US" i="1" dirty="0" smtClean="0"/>
              <a:t>) + .5(.5*</a:t>
            </a:r>
            <a:r>
              <a:rPr lang="en-US" i="1" dirty="0" err="1" smtClean="0"/>
              <a:t>c</a:t>
            </a:r>
            <a:r>
              <a:rPr lang="en-US" i="1" baseline="-25000" dirty="0" err="1" smtClean="0"/>
              <a:t>bkgrd</a:t>
            </a:r>
            <a:r>
              <a:rPr lang="en-US" i="1" baseline="-25000" dirty="0" smtClean="0"/>
              <a:t> </a:t>
            </a:r>
            <a:r>
              <a:rPr lang="en-US" i="1" dirty="0" smtClean="0"/>
              <a:t>+ .5*</a:t>
            </a:r>
            <a:r>
              <a:rPr lang="en-US" i="1" dirty="0" err="1" smtClean="0"/>
              <a:t>c</a:t>
            </a:r>
            <a:r>
              <a:rPr lang="en-US" i="1" baseline="-25000" dirty="0" err="1" smtClean="0"/>
              <a:t>bottom</a:t>
            </a:r>
            <a:r>
              <a:rPr lang="en-US" dirty="0" smtClean="0"/>
              <a:t>)</a:t>
            </a:r>
          </a:p>
        </p:txBody>
      </p:sp>
      <p:pic>
        <p:nvPicPr>
          <p:cNvPr id="13" name="Picture 6"/>
          <p:cNvPicPr>
            <a:picLocks noChangeAspect="1" noChangeArrowheads="1"/>
          </p:cNvPicPr>
          <p:nvPr/>
        </p:nvPicPr>
        <p:blipFill>
          <a:blip r:embed="rId2"/>
          <a:srcRect/>
          <a:stretch>
            <a:fillRect/>
          </a:stretch>
        </p:blipFill>
        <p:spPr bwMode="auto">
          <a:xfrm>
            <a:off x="2514600" y="3733800"/>
            <a:ext cx="3805116" cy="1900957"/>
          </a:xfrm>
          <a:prstGeom prst="rect">
            <a:avLst/>
          </a:prstGeom>
          <a:noFill/>
        </p:spPr>
      </p:pic>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Rasterization and Anti-Aliasing</a:t>
            </a:r>
            <a:endParaRPr lang="en-US" dirty="0"/>
          </a:p>
        </p:txBody>
      </p:sp>
      <p:sp>
        <p:nvSpPr>
          <p:cNvPr id="3" name="Content Placeholder 2"/>
          <p:cNvSpPr>
            <a:spLocks noGrp="1"/>
          </p:cNvSpPr>
          <p:nvPr>
            <p:ph idx="1"/>
          </p:nvPr>
        </p:nvSpPr>
        <p:spPr>
          <a:xfrm>
            <a:off x="381000" y="1412875"/>
            <a:ext cx="8382000" cy="443198"/>
          </a:xfrm>
        </p:spPr>
        <p:txBody>
          <a:bodyPr/>
          <a:lstStyle/>
          <a:p>
            <a:r>
              <a:rPr lang="en-US" dirty="0" smtClean="0"/>
              <a:t>In Silverlight 2 RTM,</a:t>
            </a:r>
            <a:endParaRPr lang="en-US" dirty="0"/>
          </a:p>
        </p:txBody>
      </p:sp>
      <p:graphicFrame>
        <p:nvGraphicFramePr>
          <p:cNvPr id="4" name="Diagram 3"/>
          <p:cNvGraphicFramePr/>
          <p:nvPr/>
        </p:nvGraphicFramePr>
        <p:xfrm>
          <a:off x="1371600" y="19812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1295400" y="6046840"/>
            <a:ext cx="6477000" cy="369332"/>
          </a:xfrm>
          <a:prstGeom prst="rect">
            <a:avLst/>
          </a:prstGeom>
        </p:spPr>
        <p:txBody>
          <a:bodyPr wrap="square">
            <a:spAutoFit/>
          </a:bodyPr>
          <a:lstStyle/>
          <a:p>
            <a:pPr>
              <a:buNone/>
            </a:pPr>
            <a:r>
              <a:rPr lang="en-US" i="1" dirty="0" smtClean="0">
                <a:solidFill>
                  <a:schemeClr val="bg1"/>
                </a:solidFill>
              </a:rPr>
              <a:t>Non-Integer positioning mainly arises from Text and “Center”</a:t>
            </a: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Media Rendering</a:t>
            </a:r>
            <a:endParaRPr lang="en-US" dirty="0"/>
          </a:p>
        </p:txBody>
      </p:sp>
      <p:sp>
        <p:nvSpPr>
          <p:cNvPr id="3" name="Text Placeholder 2"/>
          <p:cNvSpPr>
            <a:spLocks noGrp="1"/>
          </p:cNvSpPr>
          <p:nvPr>
            <p:ph type="body" sz="quarter" idx="10"/>
          </p:nvPr>
        </p:nvSpPr>
        <p:spPr>
          <a:xfrm>
            <a:off x="381000" y="1411552"/>
            <a:ext cx="8382000" cy="4136517"/>
          </a:xfrm>
        </p:spPr>
        <p:txBody>
          <a:bodyPr/>
          <a:lstStyle/>
          <a:p>
            <a:r>
              <a:rPr lang="en-US" dirty="0" smtClean="0"/>
              <a:t>halo.wmv is 300x400.  Which is least expensive?</a:t>
            </a:r>
          </a:p>
          <a:p>
            <a:endParaRPr lang="en-US" dirty="0" smtClean="0"/>
          </a:p>
          <a:p>
            <a:pPr lvl="1">
              <a:buNone/>
            </a:pPr>
            <a:r>
              <a:rPr lang="en-US" dirty="0" smtClean="0">
                <a:latin typeface="Consolas" pitchFamily="49" charset="0"/>
              </a:rPr>
              <a:t>&lt;</a:t>
            </a:r>
            <a:r>
              <a:rPr lang="en-US" dirty="0" err="1" smtClean="0">
                <a:latin typeface="Consolas" pitchFamily="49" charset="0"/>
              </a:rPr>
              <a:t>MediaElement</a:t>
            </a:r>
            <a:r>
              <a:rPr lang="en-US" dirty="0" smtClean="0">
                <a:latin typeface="Consolas" pitchFamily="49" charset="0"/>
              </a:rPr>
              <a:t> Source=“halo.wmv” </a:t>
            </a:r>
          </a:p>
          <a:p>
            <a:pPr lvl="1">
              <a:buNone/>
            </a:pPr>
            <a:endParaRPr lang="en-US" dirty="0" smtClean="0"/>
          </a:p>
          <a:p>
            <a:pPr marL="1031875" lvl="1" indent="-514350">
              <a:buFont typeface="+mj-lt"/>
              <a:buAutoNum type="alphaLcPeriod"/>
            </a:pPr>
            <a:r>
              <a:rPr lang="en-US" sz="2400" dirty="0" smtClean="0">
                <a:latin typeface="Consolas" pitchFamily="49" charset="0"/>
              </a:rPr>
              <a:t>Width= "225" Height="300" /&gt;</a:t>
            </a:r>
          </a:p>
          <a:p>
            <a:pPr marL="1031875" lvl="1" indent="-514350">
              <a:buFontTx/>
              <a:buAutoNum type="alphaLcPeriod"/>
            </a:pPr>
            <a:r>
              <a:rPr lang="en-US" sz="2400" dirty="0" smtClean="0">
                <a:latin typeface="Consolas" pitchFamily="49" charset="0"/>
              </a:rPr>
              <a:t>Width="300" Height="400"  /&gt;</a:t>
            </a:r>
          </a:p>
          <a:p>
            <a:pPr marL="1031875" lvl="1" indent="-514350">
              <a:buFontTx/>
              <a:buAutoNum type="alphaLcPeriod"/>
            </a:pPr>
            <a:r>
              <a:rPr lang="en-US" sz="2400" dirty="0" smtClean="0">
                <a:latin typeface="Consolas" pitchFamily="49" charset="0"/>
              </a:rPr>
              <a:t>Width="303" Height="404"  /&gt;</a:t>
            </a:r>
          </a:p>
          <a:p>
            <a:pPr marL="1031875" lvl="1" indent="-514350">
              <a:buFontTx/>
              <a:buAutoNum type="alphaLcPeriod"/>
            </a:pPr>
            <a:r>
              <a:rPr lang="en-US" sz="2400" dirty="0" smtClean="0">
                <a:latin typeface="Consolas" pitchFamily="49" charset="0"/>
              </a:rPr>
              <a:t>Width="450" Height="600"  /&gt;</a:t>
            </a:r>
            <a:endParaRPr lang="en-US" sz="2400" dirty="0">
              <a:latin typeface="Consolas" pitchFamily="49" charset="0"/>
            </a:endParaRP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2590800"/>
            <a:ext cx="9144000" cy="8915400"/>
            <a:chOff x="0" y="-3886200"/>
            <a:chExt cx="9144000" cy="8915400"/>
          </a:xfrm>
        </p:grpSpPr>
        <p:graphicFrame>
          <p:nvGraphicFramePr>
            <p:cNvPr id="5" name="Diagram 4"/>
            <p:cNvGraphicFramePr/>
            <p:nvPr/>
          </p:nvGraphicFramePr>
          <p:xfrm>
            <a:off x="0" y="-372534"/>
            <a:ext cx="9144000" cy="38269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1600200" y="-172254"/>
              <a:ext cx="6048451" cy="477054"/>
            </a:xfrm>
            <a:prstGeom prst="rect">
              <a:avLst/>
            </a:prstGeom>
            <a:noFill/>
          </p:spPr>
          <p:txBody>
            <a:bodyPr wrap="none" rtlCol="0">
              <a:spAutoFit/>
            </a:bodyPr>
            <a:lstStyle/>
            <a:p>
              <a:r>
                <a:rPr lang="en-US" sz="2500" b="1" dirty="0" smtClean="0">
                  <a:solidFill>
                    <a:schemeClr val="tx2"/>
                  </a:solidFill>
                </a:rPr>
                <a:t>Rinse &amp; Repeat, at the video </a:t>
              </a:r>
              <a:r>
                <a:rPr lang="en-US" sz="2500" b="1" dirty="0" err="1" smtClean="0">
                  <a:solidFill>
                    <a:schemeClr val="tx2"/>
                  </a:solidFill>
                </a:rPr>
                <a:t>framerate</a:t>
              </a:r>
              <a:endParaRPr lang="en-US" sz="2500" b="1" dirty="0">
                <a:solidFill>
                  <a:schemeClr val="tx2"/>
                </a:solidFill>
              </a:endParaRPr>
            </a:p>
          </p:txBody>
        </p:sp>
        <p:sp>
          <p:nvSpPr>
            <p:cNvPr id="7" name="Right Brace 6"/>
            <p:cNvSpPr/>
            <p:nvPr/>
          </p:nvSpPr>
          <p:spPr>
            <a:xfrm>
              <a:off x="4343400" y="-3886200"/>
              <a:ext cx="609600" cy="8915400"/>
            </a:xfrm>
            <a:prstGeom prst="rightBrace">
              <a:avLst>
                <a:gd name="adj1" fmla="val 140625"/>
                <a:gd name="adj2" fmla="val 50000"/>
              </a:avLst>
            </a:prstGeom>
            <a:scene3d>
              <a:camera prst="orthographicFront">
                <a:rot lat="0" lon="0" rev="5400000"/>
              </a:camera>
              <a:lightRig rig="threePt" dir="t"/>
            </a:scene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500" dirty="0">
                <a:solidFill>
                  <a:schemeClr val="tx2"/>
                </a:solidFill>
              </a:endParaRPr>
            </a:p>
          </p:txBody>
        </p:sp>
      </p:grpSp>
      <p:sp>
        <p:nvSpPr>
          <p:cNvPr id="2" name="Title 1"/>
          <p:cNvSpPr>
            <a:spLocks noGrp="1"/>
          </p:cNvSpPr>
          <p:nvPr>
            <p:ph type="title"/>
          </p:nvPr>
        </p:nvSpPr>
        <p:spPr/>
        <p:txBody>
          <a:bodyPr/>
          <a:lstStyle/>
          <a:p>
            <a:r>
              <a:rPr smtClean="0"/>
              <a:t>Media: </a:t>
            </a:r>
            <a:r>
              <a:rPr smtClean="0">
                <a:solidFill>
                  <a:srgbClr val="FFFF00"/>
                </a:solidFill>
              </a:rPr>
              <a:t>Every Pixel, Every frame!</a:t>
            </a:r>
            <a:endParaRPr lang="en-US" dirty="0">
              <a:solidFill>
                <a:srgbClr val="FFFF00"/>
              </a:solidFill>
            </a:endParaRPr>
          </a:p>
        </p:txBody>
      </p:sp>
      <p:sp>
        <p:nvSpPr>
          <p:cNvPr id="3" name="Content Placeholder 2"/>
          <p:cNvSpPr>
            <a:spLocks noGrp="1"/>
          </p:cNvSpPr>
          <p:nvPr>
            <p:ph idx="1"/>
          </p:nvPr>
        </p:nvSpPr>
        <p:spPr>
          <a:xfrm>
            <a:off x="304800" y="3617250"/>
            <a:ext cx="8763000" cy="1335750"/>
          </a:xfrm>
        </p:spPr>
        <p:txBody>
          <a:bodyPr/>
          <a:lstStyle/>
          <a:p>
            <a:r>
              <a:rPr lang="en-US" sz="2800" dirty="0" smtClean="0"/>
              <a:t>Encode at the minimum </a:t>
            </a:r>
            <a:r>
              <a:rPr lang="en-US" sz="2800" dirty="0" err="1" smtClean="0"/>
              <a:t>framerate</a:t>
            </a:r>
            <a:r>
              <a:rPr lang="en-US" sz="2800" dirty="0" smtClean="0"/>
              <a:t> that you need.</a:t>
            </a:r>
          </a:p>
          <a:p>
            <a:r>
              <a:rPr lang="en-US" sz="2800" dirty="0" smtClean="0"/>
              <a:t>Encode at the desired size</a:t>
            </a:r>
          </a:p>
          <a:p>
            <a:r>
              <a:rPr lang="en-US" sz="2800" dirty="0" smtClean="0"/>
              <a:t>Blending with media is expensive</a:t>
            </a:r>
          </a:p>
        </p:txBody>
      </p:sp>
      <p:sp>
        <p:nvSpPr>
          <p:cNvPr id="8" name="Oval 7"/>
          <p:cNvSpPr/>
          <p:nvPr/>
        </p:nvSpPr>
        <p:spPr bwMode="auto">
          <a:xfrm>
            <a:off x="7924800" y="4800600"/>
            <a:ext cx="990600" cy="990600"/>
          </a:xfrm>
          <a:prstGeom prst="ellipse">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200" b="1" dirty="0" smtClean="0">
                <a:solidFill>
                  <a:srgbClr val="FFFFFF"/>
                </a:solidFill>
                <a:effectLst>
                  <a:outerShdw blurRad="38100" dist="38100" dir="2700000" algn="tl">
                    <a:srgbClr val="000000">
                      <a:alpha val="43137"/>
                    </a:srgbClr>
                  </a:outerShdw>
                </a:effectLst>
                <a:latin typeface="Segoe" pitchFamily="34" charset="0"/>
              </a:rPr>
              <a:t>Master Tip</a:t>
            </a:r>
            <a:endParaRPr lang="en-US" sz="4000" b="1"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9" name="Snip Single Corner Rectangle 8"/>
          <p:cNvSpPr/>
          <p:nvPr/>
        </p:nvSpPr>
        <p:spPr bwMode="auto">
          <a:xfrm>
            <a:off x="1295400" y="5334000"/>
            <a:ext cx="6934200" cy="609600"/>
          </a:xfrm>
          <a:prstGeom prst="snip1Rect">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square" lIns="91436" tIns="45718" rIns="91436" bIns="45718" numCol="1" rtlCol="0" anchor="ctr" anchorCtr="0" compatLnSpc="1">
            <a:prstTxWarp prst="textNoShape">
              <a:avLst/>
            </a:prstTxWarp>
          </a:bodyPr>
          <a:lstStyle/>
          <a:p>
            <a:pPr lvl="0"/>
            <a:r>
              <a:rPr lang="en-US" sz="2400" dirty="0" smtClean="0"/>
              <a:t>Let the media pipeline decide the best </a:t>
            </a:r>
            <a:r>
              <a:rPr lang="en-US" sz="2400" dirty="0" err="1" smtClean="0"/>
              <a:t>framerate</a:t>
            </a:r>
            <a:endParaRPr lang="en-US" sz="2400"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Media Rendering</a:t>
            </a:r>
            <a:endParaRPr lang="en-US" dirty="0"/>
          </a:p>
        </p:txBody>
      </p:sp>
      <p:sp>
        <p:nvSpPr>
          <p:cNvPr id="3" name="Text Placeholder 2"/>
          <p:cNvSpPr>
            <a:spLocks noGrp="1"/>
          </p:cNvSpPr>
          <p:nvPr>
            <p:ph type="body" sz="quarter" idx="10"/>
          </p:nvPr>
        </p:nvSpPr>
        <p:spPr>
          <a:xfrm>
            <a:off x="381000" y="1411552"/>
            <a:ext cx="8382000" cy="4136517"/>
          </a:xfrm>
        </p:spPr>
        <p:txBody>
          <a:bodyPr/>
          <a:lstStyle/>
          <a:p>
            <a:r>
              <a:rPr lang="en-US" dirty="0" smtClean="0"/>
              <a:t>halo.wmv is 300x400.  Which is least expensive?</a:t>
            </a:r>
          </a:p>
          <a:p>
            <a:endParaRPr lang="en-US" dirty="0" smtClean="0"/>
          </a:p>
          <a:p>
            <a:pPr lvl="1">
              <a:buNone/>
            </a:pPr>
            <a:r>
              <a:rPr lang="en-US" dirty="0" smtClean="0">
                <a:latin typeface="Consolas" pitchFamily="49" charset="0"/>
              </a:rPr>
              <a:t>&lt;</a:t>
            </a:r>
            <a:r>
              <a:rPr lang="en-US" dirty="0" err="1" smtClean="0">
                <a:latin typeface="Consolas" pitchFamily="49" charset="0"/>
              </a:rPr>
              <a:t>MediaElement</a:t>
            </a:r>
            <a:r>
              <a:rPr lang="en-US" dirty="0" smtClean="0">
                <a:latin typeface="Consolas" pitchFamily="49" charset="0"/>
              </a:rPr>
              <a:t> Source=“halo.wmv” </a:t>
            </a:r>
          </a:p>
          <a:p>
            <a:pPr lvl="1">
              <a:buNone/>
            </a:pPr>
            <a:endParaRPr lang="en-US" dirty="0" smtClean="0"/>
          </a:p>
          <a:p>
            <a:pPr marL="1031875" lvl="1" indent="-514350">
              <a:buFont typeface="+mj-lt"/>
              <a:buAutoNum type="alphaLcPeriod"/>
            </a:pPr>
            <a:r>
              <a:rPr lang="en-US" sz="2400" dirty="0" smtClean="0">
                <a:latin typeface="Consolas" pitchFamily="49" charset="0"/>
              </a:rPr>
              <a:t>Width= "225" Height="300" /&gt;</a:t>
            </a:r>
          </a:p>
          <a:p>
            <a:pPr marL="1031875" lvl="1" indent="-514350">
              <a:buFontTx/>
              <a:buAutoNum type="alphaLcPeriod"/>
            </a:pPr>
            <a:r>
              <a:rPr lang="en-US" sz="2400" dirty="0" smtClean="0">
                <a:latin typeface="Consolas" pitchFamily="49" charset="0"/>
              </a:rPr>
              <a:t>Width="300" Height="400"  /&gt;</a:t>
            </a:r>
          </a:p>
          <a:p>
            <a:pPr marL="1031875" lvl="1" indent="-514350">
              <a:buFontTx/>
              <a:buAutoNum type="alphaLcPeriod"/>
            </a:pPr>
            <a:r>
              <a:rPr lang="en-US" sz="2400" b="1" dirty="0" smtClean="0">
                <a:solidFill>
                  <a:schemeClr val="accent2"/>
                </a:solidFill>
                <a:latin typeface="Consolas" pitchFamily="49" charset="0"/>
              </a:rPr>
              <a:t>Width="303" Height="404"  /&gt;</a:t>
            </a:r>
          </a:p>
          <a:p>
            <a:pPr marL="1031875" lvl="1" indent="-514350">
              <a:buFontTx/>
              <a:buAutoNum type="alphaLcPeriod"/>
            </a:pPr>
            <a:r>
              <a:rPr lang="en-US" sz="2400" dirty="0" smtClean="0">
                <a:latin typeface="Consolas" pitchFamily="49" charset="0"/>
              </a:rPr>
              <a:t>Width="450" Height="600"  /&gt;</a:t>
            </a:r>
            <a:endParaRPr lang="en-US" sz="2400" dirty="0">
              <a:latin typeface="Consolas" pitchFamily="49" charset="0"/>
            </a:endParaRP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Media Rendering</a:t>
            </a:r>
            <a:endParaRPr lang="en-US" dirty="0"/>
          </a:p>
        </p:txBody>
      </p:sp>
      <p:sp>
        <p:nvSpPr>
          <p:cNvPr id="3" name="Text Placeholder 2"/>
          <p:cNvSpPr>
            <a:spLocks noGrp="1"/>
          </p:cNvSpPr>
          <p:nvPr>
            <p:ph type="body" sz="quarter" idx="10"/>
          </p:nvPr>
        </p:nvSpPr>
        <p:spPr>
          <a:xfrm>
            <a:off x="381000" y="1411552"/>
            <a:ext cx="8382000" cy="4136517"/>
          </a:xfrm>
        </p:spPr>
        <p:txBody>
          <a:bodyPr/>
          <a:lstStyle/>
          <a:p>
            <a:r>
              <a:rPr lang="en-US" dirty="0" smtClean="0"/>
              <a:t>halo.wmv is 300x400.  Which is least expensive?</a:t>
            </a:r>
          </a:p>
          <a:p>
            <a:endParaRPr lang="en-US" dirty="0" smtClean="0"/>
          </a:p>
          <a:p>
            <a:pPr lvl="1">
              <a:buNone/>
            </a:pPr>
            <a:r>
              <a:rPr lang="en-US" dirty="0" smtClean="0">
                <a:latin typeface="Consolas" pitchFamily="49" charset="0"/>
              </a:rPr>
              <a:t>&lt;</a:t>
            </a:r>
            <a:r>
              <a:rPr lang="en-US" dirty="0" err="1" smtClean="0">
                <a:latin typeface="Consolas" pitchFamily="49" charset="0"/>
              </a:rPr>
              <a:t>MediaElement</a:t>
            </a:r>
            <a:r>
              <a:rPr lang="en-US" dirty="0" smtClean="0">
                <a:latin typeface="Consolas" pitchFamily="49" charset="0"/>
              </a:rPr>
              <a:t> Source=“halo.wmv” </a:t>
            </a:r>
          </a:p>
          <a:p>
            <a:pPr lvl="1">
              <a:buNone/>
            </a:pPr>
            <a:endParaRPr lang="en-US" dirty="0" smtClean="0"/>
          </a:p>
          <a:p>
            <a:pPr marL="1031875" lvl="1" indent="-514350">
              <a:buFont typeface="+mj-lt"/>
              <a:buAutoNum type="alphaLcPeriod"/>
            </a:pPr>
            <a:r>
              <a:rPr lang="en-US" sz="2400" b="1" dirty="0" smtClean="0">
                <a:solidFill>
                  <a:srgbClr val="FF0000"/>
                </a:solidFill>
                <a:latin typeface="Consolas" pitchFamily="49" charset="0"/>
              </a:rPr>
              <a:t>Width= "225" Height="300" /&gt;</a:t>
            </a:r>
          </a:p>
          <a:p>
            <a:pPr marL="1031875" lvl="1" indent="-514350">
              <a:buFontTx/>
              <a:buAutoNum type="alphaLcPeriod"/>
            </a:pPr>
            <a:r>
              <a:rPr lang="en-US" sz="2400" dirty="0" smtClean="0">
                <a:latin typeface="Consolas" pitchFamily="49" charset="0"/>
              </a:rPr>
              <a:t>Width="300" Height="400"  /&gt;</a:t>
            </a:r>
          </a:p>
          <a:p>
            <a:pPr marL="1031875" lvl="1" indent="-514350">
              <a:buFontTx/>
              <a:buAutoNum type="alphaLcPeriod"/>
            </a:pPr>
            <a:r>
              <a:rPr lang="en-US" sz="2400" dirty="0" smtClean="0">
                <a:solidFill>
                  <a:schemeClr val="tx1">
                    <a:lumMod val="65000"/>
                  </a:schemeClr>
                </a:solidFill>
                <a:latin typeface="Consolas" pitchFamily="49" charset="0"/>
              </a:rPr>
              <a:t>Width="303" Height="404"  /&gt;</a:t>
            </a:r>
          </a:p>
          <a:p>
            <a:pPr marL="1031875" lvl="1" indent="-514350">
              <a:buFontTx/>
              <a:buAutoNum type="alphaLcPeriod"/>
            </a:pPr>
            <a:r>
              <a:rPr lang="en-US" sz="2400" dirty="0" smtClean="0">
                <a:latin typeface="Consolas" pitchFamily="49" charset="0"/>
              </a:rPr>
              <a:t>Width="450" Height="600"  /&gt;</a:t>
            </a:r>
            <a:endParaRPr lang="en-US" sz="2400" dirty="0">
              <a:latin typeface="Consolas" pitchFamily="49" charset="0"/>
            </a:endParaRP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054" y="228600"/>
            <a:ext cx="8375946" cy="1107996"/>
          </a:xfrm>
        </p:spPr>
        <p:txBody>
          <a:bodyPr/>
          <a:lstStyle/>
          <a:p>
            <a:r>
              <a:rPr smtClean="0"/>
              <a:t>Shrinking video causes</a:t>
            </a:r>
            <a:br>
              <a:rPr smtClean="0"/>
            </a:br>
            <a:r>
              <a:rPr sz="3200" smtClean="0">
                <a:solidFill>
                  <a:srgbClr val="FFFF00"/>
                </a:solidFill>
              </a:rPr>
              <a:t>(Ex: 300x400 to 225x300)</a:t>
            </a:r>
            <a:endParaRPr lang="en-US" dirty="0">
              <a:solidFill>
                <a:srgbClr val="FFFF00"/>
              </a:solidFill>
            </a:endParaRPr>
          </a:p>
        </p:txBody>
      </p:sp>
      <p:sp>
        <p:nvSpPr>
          <p:cNvPr id="3" name="Content Placeholder 2"/>
          <p:cNvSpPr>
            <a:spLocks noGrp="1"/>
          </p:cNvSpPr>
          <p:nvPr>
            <p:ph idx="1"/>
          </p:nvPr>
        </p:nvSpPr>
        <p:spPr>
          <a:xfrm>
            <a:off x="381000" y="1764575"/>
            <a:ext cx="8382000" cy="3496342"/>
          </a:xfrm>
        </p:spPr>
        <p:txBody>
          <a:bodyPr/>
          <a:lstStyle/>
          <a:p>
            <a:pPr lvl="0"/>
            <a:r>
              <a:rPr lang="en-US" dirty="0" smtClean="0"/>
              <a:t>Extra bandwidth </a:t>
            </a:r>
            <a:r>
              <a:rPr lang="en-US" dirty="0" smtClean="0">
                <a:solidFill>
                  <a:srgbClr val="FFFF00"/>
                </a:solidFill>
              </a:rPr>
              <a:t>for</a:t>
            </a:r>
            <a:r>
              <a:rPr lang="en-US" dirty="0" smtClean="0">
                <a:solidFill>
                  <a:schemeClr val="tx2"/>
                </a:solidFill>
              </a:rPr>
              <a:t> </a:t>
            </a:r>
            <a:r>
              <a:rPr lang="en-US" dirty="0" smtClean="0">
                <a:solidFill>
                  <a:srgbClr val="FFFF00"/>
                </a:solidFill>
              </a:rPr>
              <a:t>extra 75x100px</a:t>
            </a:r>
          </a:p>
          <a:p>
            <a:pPr lvl="0"/>
            <a:r>
              <a:rPr lang="en-US" dirty="0" smtClean="0"/>
              <a:t>Decoding </a:t>
            </a:r>
            <a:r>
              <a:rPr lang="en-US" dirty="0" smtClean="0">
                <a:solidFill>
                  <a:srgbClr val="FFFF00"/>
                </a:solidFill>
              </a:rPr>
              <a:t>extra 75x100px</a:t>
            </a:r>
          </a:p>
          <a:p>
            <a:pPr lvl="0"/>
            <a:r>
              <a:rPr lang="en-US" dirty="0" smtClean="0"/>
              <a:t>Interpolation </a:t>
            </a:r>
            <a:r>
              <a:rPr lang="en-US" dirty="0" smtClean="0">
                <a:solidFill>
                  <a:srgbClr val="FFFF00"/>
                </a:solidFill>
              </a:rPr>
              <a:t>of every pixel in the 225x300 grid</a:t>
            </a:r>
          </a:p>
          <a:p>
            <a:pPr lvl="1"/>
            <a:r>
              <a:rPr lang="en-US" dirty="0" smtClean="0"/>
              <a:t>Pretty awesome interpolation, but never as good as native rendering</a:t>
            </a:r>
          </a:p>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Profiling Silverlight Applications</a:t>
            </a:r>
            <a:endParaRPr lang="en-US" dirty="0"/>
          </a:p>
        </p:txBody>
      </p:sp>
      <p:sp>
        <p:nvSpPr>
          <p:cNvPr id="3" name="Content Placeholder 2"/>
          <p:cNvSpPr>
            <a:spLocks noGrp="1"/>
          </p:cNvSpPr>
          <p:nvPr>
            <p:ph idx="1"/>
          </p:nvPr>
        </p:nvSpPr>
        <p:spPr>
          <a:xfrm>
            <a:off x="381000" y="1412875"/>
            <a:ext cx="8382000" cy="2880789"/>
          </a:xfrm>
        </p:spPr>
        <p:txBody>
          <a:bodyPr/>
          <a:lstStyle/>
          <a:p>
            <a:r>
              <a:rPr lang="en-US" dirty="0" smtClean="0"/>
              <a:t>Steps:</a:t>
            </a:r>
          </a:p>
          <a:p>
            <a:pPr marL="1031875" lvl="1" indent="-514350">
              <a:buFont typeface="+mj-lt"/>
              <a:buAutoNum type="arabicPeriod"/>
            </a:pPr>
            <a:r>
              <a:rPr lang="en-US" dirty="0" smtClean="0"/>
              <a:t>Observe</a:t>
            </a:r>
          </a:p>
          <a:p>
            <a:pPr marL="1031875" lvl="1" indent="-514350">
              <a:buFont typeface="+mj-lt"/>
              <a:buAutoNum type="arabicPeriod"/>
            </a:pPr>
            <a:r>
              <a:rPr lang="en-US" dirty="0" smtClean="0"/>
              <a:t>Hypothesize</a:t>
            </a:r>
          </a:p>
          <a:p>
            <a:pPr marL="1031875" lvl="1" indent="-514350">
              <a:buFont typeface="+mj-lt"/>
              <a:buAutoNum type="arabicPeriod"/>
            </a:pPr>
            <a:r>
              <a:rPr lang="en-US" dirty="0" smtClean="0"/>
              <a:t>Develop Testing Protocol</a:t>
            </a:r>
          </a:p>
          <a:p>
            <a:pPr marL="1031875" lvl="1" indent="-514350">
              <a:buFont typeface="+mj-lt"/>
              <a:buAutoNum type="arabicPeriod"/>
            </a:pPr>
            <a:r>
              <a:rPr lang="en-US" dirty="0" smtClean="0"/>
              <a:t>Experiment</a:t>
            </a:r>
          </a:p>
          <a:p>
            <a:pPr marL="1031875" lvl="1" indent="-514350">
              <a:buFont typeface="+mj-lt"/>
              <a:buAutoNum type="arabicPeriod"/>
            </a:pPr>
            <a:r>
              <a:rPr lang="en-US" dirty="0" smtClean="0"/>
              <a:t>Make Conclusion</a:t>
            </a: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Debugging Settings</a:t>
            </a:r>
            <a:endParaRPr lang="en-US" dirty="0"/>
          </a:p>
        </p:txBody>
      </p:sp>
      <p:sp>
        <p:nvSpPr>
          <p:cNvPr id="4" name="TextBox 3"/>
          <p:cNvSpPr txBox="1"/>
          <p:nvPr/>
        </p:nvSpPr>
        <p:spPr>
          <a:xfrm>
            <a:off x="58992" y="1037304"/>
            <a:ext cx="8991600" cy="5463034"/>
          </a:xfrm>
          <a:prstGeom prst="rect">
            <a:avLst/>
          </a:prstGeom>
          <a:noFill/>
        </p:spPr>
        <p:txBody>
          <a:bodyPr wrap="square" rtlCol="0">
            <a:spAutoFit/>
          </a:bodyPr>
          <a:lstStyle/>
          <a:p>
            <a:r>
              <a:rPr lang="en-US" dirty="0" err="1" smtClean="0">
                <a:solidFill>
                  <a:schemeClr val="tx1">
                    <a:lumMod val="85000"/>
                  </a:schemeClr>
                </a:solidFill>
                <a:latin typeface="Consolas" pitchFamily="49" charset="0"/>
              </a:rPr>
              <a:t>Sys.Silverlight.createObjectEx</a:t>
            </a:r>
            <a:r>
              <a:rPr lang="en-US" dirty="0" smtClean="0">
                <a:solidFill>
                  <a:schemeClr val="tx1">
                    <a:lumMod val="85000"/>
                  </a:schemeClr>
                </a:solidFill>
                <a:latin typeface="Consolas" pitchFamily="49" charset="0"/>
              </a:rPr>
              <a:t>({</a:t>
            </a:r>
          </a:p>
          <a:p>
            <a:r>
              <a:rPr lang="en-US" dirty="0" smtClean="0">
                <a:solidFill>
                  <a:schemeClr val="tx1">
                    <a:lumMod val="85000"/>
                  </a:schemeClr>
                </a:solidFill>
                <a:latin typeface="Consolas" pitchFamily="49" charset="0"/>
              </a:rPr>
              <a:t>     source: "</a:t>
            </a:r>
            <a:r>
              <a:rPr lang="en-US" dirty="0" err="1" smtClean="0">
                <a:solidFill>
                  <a:schemeClr val="tx1">
                    <a:lumMod val="85000"/>
                  </a:schemeClr>
                </a:solidFill>
                <a:latin typeface="Consolas" pitchFamily="49" charset="0"/>
              </a:rPr>
              <a:t>xaml</a:t>
            </a:r>
            <a:r>
              <a:rPr lang="en-US" dirty="0" smtClean="0">
                <a:solidFill>
                  <a:schemeClr val="tx1">
                    <a:lumMod val="85000"/>
                  </a:schemeClr>
                </a:solidFill>
                <a:latin typeface="Consolas" pitchFamily="49" charset="0"/>
              </a:rPr>
              <a:t>/</a:t>
            </a:r>
            <a:r>
              <a:rPr lang="en-US" dirty="0" err="1" smtClean="0">
                <a:solidFill>
                  <a:schemeClr val="tx1">
                    <a:lumMod val="85000"/>
                  </a:schemeClr>
                </a:solidFill>
                <a:latin typeface="Consolas" pitchFamily="49" charset="0"/>
              </a:rPr>
              <a:t>Scene.xaml</a:t>
            </a:r>
            <a:r>
              <a:rPr lang="en-US" dirty="0" smtClean="0">
                <a:solidFill>
                  <a:schemeClr val="tx1">
                    <a:lumMod val="85000"/>
                  </a:schemeClr>
                </a:solidFill>
                <a:latin typeface="Consolas" pitchFamily="49" charset="0"/>
              </a:rPr>
              <a:t>",</a:t>
            </a:r>
          </a:p>
          <a:p>
            <a:r>
              <a:rPr lang="en-US" dirty="0" smtClean="0">
                <a:solidFill>
                  <a:schemeClr val="tx1">
                    <a:lumMod val="85000"/>
                  </a:schemeClr>
                </a:solidFill>
                <a:latin typeface="Consolas" pitchFamily="49" charset="0"/>
              </a:rPr>
              <a:t>     </a:t>
            </a:r>
            <a:r>
              <a:rPr lang="en-US" dirty="0" err="1" smtClean="0">
                <a:solidFill>
                  <a:schemeClr val="tx1">
                    <a:lumMod val="85000"/>
                  </a:schemeClr>
                </a:solidFill>
                <a:latin typeface="Consolas" pitchFamily="49" charset="0"/>
              </a:rPr>
              <a:t>parentElement</a:t>
            </a:r>
            <a:r>
              <a:rPr lang="en-US" dirty="0" smtClean="0">
                <a:solidFill>
                  <a:schemeClr val="tx1">
                    <a:lumMod val="85000"/>
                  </a:schemeClr>
                </a:solidFill>
                <a:latin typeface="Consolas" pitchFamily="49" charset="0"/>
              </a:rPr>
              <a:t>: </a:t>
            </a:r>
            <a:r>
              <a:rPr lang="en-US" dirty="0" err="1" smtClean="0">
                <a:solidFill>
                  <a:schemeClr val="tx1">
                    <a:lumMod val="85000"/>
                  </a:schemeClr>
                </a:solidFill>
                <a:latin typeface="Consolas" pitchFamily="49" charset="0"/>
              </a:rPr>
              <a:t>document.getElementById</a:t>
            </a:r>
            <a:r>
              <a:rPr lang="en-US" dirty="0" smtClean="0">
                <a:solidFill>
                  <a:schemeClr val="tx1">
                    <a:lumMod val="85000"/>
                  </a:schemeClr>
                </a:solidFill>
                <a:latin typeface="Consolas" pitchFamily="49" charset="0"/>
              </a:rPr>
              <a:t>("</a:t>
            </a:r>
            <a:r>
              <a:rPr lang="en-US" dirty="0" err="1" smtClean="0">
                <a:solidFill>
                  <a:schemeClr val="tx1">
                    <a:lumMod val="85000"/>
                  </a:schemeClr>
                </a:solidFill>
                <a:latin typeface="Consolas" pitchFamily="49" charset="0"/>
              </a:rPr>
              <a:t>SilverlightControlHost</a:t>
            </a:r>
            <a:r>
              <a:rPr lang="en-US" dirty="0" smtClean="0">
                <a:solidFill>
                  <a:schemeClr val="tx1">
                    <a:lumMod val="85000"/>
                  </a:schemeClr>
                </a:solidFill>
                <a:latin typeface="Consolas" pitchFamily="49" charset="0"/>
              </a:rPr>
              <a:t>"),</a:t>
            </a:r>
          </a:p>
          <a:p>
            <a:r>
              <a:rPr lang="en-US" dirty="0" smtClean="0">
                <a:solidFill>
                  <a:schemeClr val="tx1">
                    <a:lumMod val="85000"/>
                  </a:schemeClr>
                </a:solidFill>
                <a:latin typeface="Consolas" pitchFamily="49" charset="0"/>
              </a:rPr>
              <a:t>     id: "</a:t>
            </a:r>
            <a:r>
              <a:rPr lang="en-US" dirty="0" err="1" smtClean="0">
                <a:solidFill>
                  <a:schemeClr val="tx1">
                    <a:lumMod val="85000"/>
                  </a:schemeClr>
                </a:solidFill>
                <a:latin typeface="Consolas" pitchFamily="49" charset="0"/>
              </a:rPr>
              <a:t>SilverlightControl</a:t>
            </a:r>
            <a:r>
              <a:rPr lang="en-US" dirty="0" smtClean="0">
                <a:solidFill>
                  <a:schemeClr val="tx1">
                    <a:lumMod val="85000"/>
                  </a:schemeClr>
                </a:solidFill>
                <a:latin typeface="Consolas" pitchFamily="49" charset="0"/>
              </a:rPr>
              <a:t>",</a:t>
            </a:r>
          </a:p>
          <a:p>
            <a:r>
              <a:rPr lang="en-US" dirty="0" smtClean="0">
                <a:solidFill>
                  <a:schemeClr val="tx1">
                    <a:lumMod val="85000"/>
                  </a:schemeClr>
                </a:solidFill>
                <a:latin typeface="Consolas" pitchFamily="49" charset="0"/>
              </a:rPr>
              <a:t>     properties: {</a:t>
            </a:r>
          </a:p>
          <a:p>
            <a:r>
              <a:rPr lang="en-US" dirty="0" smtClean="0">
                <a:solidFill>
                  <a:schemeClr val="tx1">
                    <a:lumMod val="85000"/>
                  </a:schemeClr>
                </a:solidFill>
                <a:latin typeface="Consolas" pitchFamily="49" charset="0"/>
              </a:rPr>
              <a:t>          width: "500", height: "500",</a:t>
            </a:r>
            <a:r>
              <a:rPr lang="en-US" b="1" dirty="0" smtClean="0">
                <a:solidFill>
                  <a:schemeClr val="tx1">
                    <a:lumMod val="85000"/>
                  </a:schemeClr>
                </a:solidFill>
                <a:latin typeface="Consolas" pitchFamily="49" charset="0"/>
              </a:rPr>
              <a:t> </a:t>
            </a:r>
            <a:endParaRPr lang="en-US" dirty="0" smtClean="0">
              <a:solidFill>
                <a:schemeClr val="tx1">
                  <a:lumMod val="85000"/>
                </a:schemeClr>
              </a:solidFill>
              <a:latin typeface="Consolas" pitchFamily="49" charset="0"/>
            </a:endParaRPr>
          </a:p>
          <a:p>
            <a:r>
              <a:rPr lang="en-US" sz="2300" b="1" dirty="0" smtClean="0">
                <a:solidFill>
                  <a:schemeClr val="accent5">
                    <a:lumMod val="75000"/>
                  </a:schemeClr>
                </a:solidFill>
                <a:latin typeface="Consolas" pitchFamily="49" charset="0"/>
              </a:rPr>
              <a:t>          </a:t>
            </a:r>
            <a:r>
              <a:rPr lang="en-US" sz="2000" b="1" dirty="0" err="1" smtClean="0">
                <a:solidFill>
                  <a:srgbClr val="FFFF00"/>
                </a:solidFill>
                <a:latin typeface="Consolas" pitchFamily="49" charset="0"/>
              </a:rPr>
              <a:t>isWindowless</a:t>
            </a:r>
            <a:r>
              <a:rPr lang="en-US" sz="2000" b="1" dirty="0" smtClean="0">
                <a:solidFill>
                  <a:srgbClr val="FFFF00"/>
                </a:solidFill>
                <a:latin typeface="Consolas" pitchFamily="49" charset="0"/>
              </a:rPr>
              <a:t>: false, 	</a:t>
            </a:r>
            <a:endParaRPr lang="en-US" sz="1600" dirty="0" smtClean="0">
              <a:solidFill>
                <a:srgbClr val="FFFF00"/>
              </a:solidFill>
              <a:latin typeface="Consolas" pitchFamily="49" charset="0"/>
            </a:endParaRPr>
          </a:p>
          <a:p>
            <a:r>
              <a:rPr lang="en-US" sz="2000" b="1" dirty="0" smtClean="0">
                <a:solidFill>
                  <a:srgbClr val="FFFF00"/>
                </a:solidFill>
                <a:latin typeface="Consolas" pitchFamily="49" charset="0"/>
              </a:rPr>
              <a:t>            background: "FF000000", </a:t>
            </a:r>
            <a:endParaRPr lang="en-US" sz="1600" dirty="0" smtClean="0">
              <a:solidFill>
                <a:srgbClr val="FFFF00"/>
              </a:solidFill>
              <a:latin typeface="Consolas" pitchFamily="49" charset="0"/>
            </a:endParaRPr>
          </a:p>
          <a:p>
            <a:r>
              <a:rPr lang="en-US" sz="2000" b="1" dirty="0" smtClean="0">
                <a:solidFill>
                  <a:srgbClr val="FFFF00"/>
                </a:solidFill>
                <a:latin typeface="Consolas" pitchFamily="49" charset="0"/>
              </a:rPr>
              <a:t>            </a:t>
            </a:r>
            <a:r>
              <a:rPr lang="en-US" sz="2000" b="1" dirty="0" err="1" smtClean="0">
                <a:solidFill>
                  <a:srgbClr val="FFFF00"/>
                </a:solidFill>
                <a:latin typeface="Consolas" pitchFamily="49" charset="0"/>
              </a:rPr>
              <a:t>framerate</a:t>
            </a:r>
            <a:r>
              <a:rPr lang="en-US" sz="2000" b="1" dirty="0" smtClean="0">
                <a:solidFill>
                  <a:srgbClr val="FFFF00"/>
                </a:solidFill>
                <a:latin typeface="Consolas" pitchFamily="49" charset="0"/>
              </a:rPr>
              <a:t>: </a:t>
            </a:r>
            <a:r>
              <a:rPr lang="en-US" sz="2000" dirty="0" smtClean="0">
                <a:solidFill>
                  <a:srgbClr val="FFFF00"/>
                </a:solidFill>
                <a:latin typeface="Consolas" pitchFamily="49" charset="0"/>
              </a:rPr>
              <a:t>"</a:t>
            </a:r>
            <a:r>
              <a:rPr lang="en-US" sz="2000" b="1" dirty="0" smtClean="0">
                <a:solidFill>
                  <a:srgbClr val="FFFF00"/>
                </a:solidFill>
                <a:latin typeface="Consolas" pitchFamily="49" charset="0"/>
              </a:rPr>
              <a:t>10000</a:t>
            </a:r>
            <a:r>
              <a:rPr lang="en-US" sz="2000" dirty="0" smtClean="0">
                <a:solidFill>
                  <a:srgbClr val="FFFF00"/>
                </a:solidFill>
                <a:latin typeface="Consolas" pitchFamily="49" charset="0"/>
              </a:rPr>
              <a:t>"</a:t>
            </a:r>
            <a:r>
              <a:rPr lang="en-US" sz="2000" b="1" dirty="0" smtClean="0">
                <a:solidFill>
                  <a:srgbClr val="FFFF00"/>
                </a:solidFill>
                <a:latin typeface="Consolas" pitchFamily="49" charset="0"/>
              </a:rPr>
              <a:t> </a:t>
            </a:r>
            <a:r>
              <a:rPr lang="en-US" sz="2000" dirty="0" smtClean="0">
                <a:solidFill>
                  <a:srgbClr val="FFFF00"/>
                </a:solidFill>
                <a:latin typeface="Consolas" pitchFamily="49" charset="0"/>
              </a:rPr>
              <a:t>     </a:t>
            </a:r>
            <a:r>
              <a:rPr lang="en-US" dirty="0" smtClean="0">
                <a:solidFill>
                  <a:schemeClr val="tx1">
                    <a:lumMod val="85000"/>
                  </a:schemeClr>
                </a:solidFill>
                <a:latin typeface="Consolas" pitchFamily="49" charset="0"/>
              </a:rPr>
              <a:t>}, </a:t>
            </a:r>
          </a:p>
          <a:p>
            <a:r>
              <a:rPr lang="en-US" dirty="0" smtClean="0">
                <a:solidFill>
                  <a:schemeClr val="tx1">
                    <a:lumMod val="85000"/>
                  </a:schemeClr>
                </a:solidFill>
                <a:latin typeface="Consolas" pitchFamily="49" charset="0"/>
              </a:rPr>
              <a:t>          events: { </a:t>
            </a:r>
            <a:r>
              <a:rPr lang="en-US" dirty="0" err="1" smtClean="0">
                <a:solidFill>
                  <a:schemeClr val="tx1">
                    <a:lumMod val="85000"/>
                  </a:schemeClr>
                </a:solidFill>
                <a:latin typeface="Consolas" pitchFamily="49" charset="0"/>
              </a:rPr>
              <a:t>onLoad:onLoadHandler</a:t>
            </a:r>
            <a:r>
              <a:rPr lang="en-US" dirty="0" smtClean="0">
                <a:solidFill>
                  <a:schemeClr val="tx1">
                    <a:lumMod val="85000"/>
                  </a:schemeClr>
                </a:solidFill>
                <a:latin typeface="Consolas" pitchFamily="49" charset="0"/>
              </a:rPr>
              <a:t>} });</a:t>
            </a:r>
          </a:p>
          <a:p>
            <a:r>
              <a:rPr lang="en-US" dirty="0" smtClean="0">
                <a:latin typeface="Consolas" pitchFamily="49" charset="0"/>
              </a:rPr>
              <a:t> </a:t>
            </a:r>
          </a:p>
          <a:p>
            <a:r>
              <a:rPr lang="en-US" dirty="0" smtClean="0">
                <a:solidFill>
                  <a:schemeClr val="tx1">
                    <a:lumMod val="85000"/>
                  </a:schemeClr>
                </a:solidFill>
                <a:latin typeface="Consolas" pitchFamily="49" charset="0"/>
              </a:rPr>
              <a:t>function </a:t>
            </a:r>
            <a:r>
              <a:rPr lang="en-US" dirty="0" err="1" smtClean="0">
                <a:solidFill>
                  <a:schemeClr val="tx1">
                    <a:lumMod val="85000"/>
                  </a:schemeClr>
                </a:solidFill>
                <a:latin typeface="Consolas" pitchFamily="49" charset="0"/>
              </a:rPr>
              <a:t>onLoadHandler</a:t>
            </a:r>
            <a:r>
              <a:rPr lang="en-US" dirty="0" smtClean="0">
                <a:solidFill>
                  <a:schemeClr val="tx1">
                    <a:lumMod val="85000"/>
                  </a:schemeClr>
                </a:solidFill>
                <a:latin typeface="Consolas" pitchFamily="49" charset="0"/>
              </a:rPr>
              <a:t>() {</a:t>
            </a:r>
          </a:p>
          <a:p>
            <a:r>
              <a:rPr lang="en-US" dirty="0" smtClean="0">
                <a:solidFill>
                  <a:schemeClr val="tx1">
                    <a:lumMod val="85000"/>
                  </a:schemeClr>
                </a:solidFill>
                <a:latin typeface="Consolas" pitchFamily="49" charset="0"/>
              </a:rPr>
              <a:t>     </a:t>
            </a:r>
            <a:r>
              <a:rPr lang="en-US" dirty="0" err="1" smtClean="0">
                <a:solidFill>
                  <a:schemeClr val="tx1">
                    <a:lumMod val="85000"/>
                  </a:schemeClr>
                </a:solidFill>
                <a:latin typeface="Consolas" pitchFamily="49" charset="0"/>
              </a:rPr>
              <a:t>agControl</a:t>
            </a:r>
            <a:r>
              <a:rPr lang="en-US" dirty="0" smtClean="0">
                <a:solidFill>
                  <a:schemeClr val="tx1">
                    <a:lumMod val="85000"/>
                  </a:schemeClr>
                </a:solidFill>
                <a:latin typeface="Consolas" pitchFamily="49" charset="0"/>
              </a:rPr>
              <a:t> = </a:t>
            </a:r>
            <a:r>
              <a:rPr lang="en-US" dirty="0" err="1" smtClean="0">
                <a:solidFill>
                  <a:schemeClr val="tx1">
                    <a:lumMod val="85000"/>
                  </a:schemeClr>
                </a:solidFill>
                <a:latin typeface="Consolas" pitchFamily="49" charset="0"/>
              </a:rPr>
              <a:t>document.getElementById</a:t>
            </a:r>
            <a:r>
              <a:rPr lang="en-US" dirty="0" smtClean="0">
                <a:solidFill>
                  <a:schemeClr val="tx1">
                    <a:lumMod val="85000"/>
                  </a:schemeClr>
                </a:solidFill>
                <a:latin typeface="Consolas" pitchFamily="49" charset="0"/>
              </a:rPr>
              <a:t>("</a:t>
            </a:r>
            <a:r>
              <a:rPr lang="en-US" dirty="0" err="1" smtClean="0">
                <a:solidFill>
                  <a:schemeClr val="tx1">
                    <a:lumMod val="85000"/>
                  </a:schemeClr>
                </a:solidFill>
                <a:latin typeface="Consolas" pitchFamily="49" charset="0"/>
              </a:rPr>
              <a:t>SilverlightControl</a:t>
            </a:r>
            <a:r>
              <a:rPr lang="en-US" dirty="0" smtClean="0">
                <a:solidFill>
                  <a:schemeClr val="tx1">
                    <a:lumMod val="85000"/>
                  </a:schemeClr>
                </a:solidFill>
                <a:latin typeface="Consolas" pitchFamily="49" charset="0"/>
              </a:rPr>
              <a:t>");</a:t>
            </a:r>
          </a:p>
          <a:p>
            <a:r>
              <a:rPr lang="en-US" dirty="0" smtClean="0">
                <a:solidFill>
                  <a:schemeClr val="bg2">
                    <a:lumMod val="75000"/>
                  </a:schemeClr>
                </a:solidFill>
                <a:latin typeface="Consolas" pitchFamily="49" charset="0"/>
              </a:rPr>
              <a:t>     /* To see the </a:t>
            </a:r>
            <a:r>
              <a:rPr lang="en-US" dirty="0" err="1" smtClean="0">
                <a:solidFill>
                  <a:schemeClr val="bg2">
                    <a:lumMod val="75000"/>
                  </a:schemeClr>
                </a:solidFill>
                <a:latin typeface="Consolas" pitchFamily="49" charset="0"/>
              </a:rPr>
              <a:t>framerate</a:t>
            </a:r>
            <a:r>
              <a:rPr lang="en-US" dirty="0" smtClean="0">
                <a:solidFill>
                  <a:schemeClr val="bg2">
                    <a:lumMod val="75000"/>
                  </a:schemeClr>
                </a:solidFill>
                <a:latin typeface="Consolas" pitchFamily="49" charset="0"/>
              </a:rPr>
              <a:t> displayed in the browser status bar */</a:t>
            </a:r>
          </a:p>
          <a:p>
            <a:r>
              <a:rPr lang="en-US" sz="2300" b="1" dirty="0" smtClean="0">
                <a:solidFill>
                  <a:schemeClr val="accent5">
                    <a:lumMod val="75000"/>
                  </a:schemeClr>
                </a:solidFill>
                <a:latin typeface="Consolas" pitchFamily="49" charset="0"/>
              </a:rPr>
              <a:t>     </a:t>
            </a:r>
            <a:r>
              <a:rPr lang="en-US" sz="2000" b="1" dirty="0" err="1" smtClean="0">
                <a:solidFill>
                  <a:srgbClr val="FFFF00"/>
                </a:solidFill>
                <a:latin typeface="Consolas" pitchFamily="49" charset="0"/>
              </a:rPr>
              <a:t>agControl.settings.EnableFrameRateCounter</a:t>
            </a:r>
            <a:r>
              <a:rPr lang="en-US" sz="2000" b="1" dirty="0" smtClean="0">
                <a:solidFill>
                  <a:srgbClr val="FFFF00"/>
                </a:solidFill>
                <a:latin typeface="Consolas" pitchFamily="49" charset="0"/>
              </a:rPr>
              <a:t> = true;</a:t>
            </a:r>
            <a:r>
              <a:rPr lang="en-US" sz="2000" dirty="0" smtClean="0">
                <a:solidFill>
                  <a:srgbClr val="FFFF00"/>
                </a:solidFill>
                <a:latin typeface="Consolas" pitchFamily="49" charset="0"/>
              </a:rPr>
              <a:t> </a:t>
            </a:r>
            <a:endParaRPr lang="en-US" sz="2300" dirty="0" smtClean="0">
              <a:solidFill>
                <a:srgbClr val="FFFF00"/>
              </a:solidFill>
              <a:latin typeface="Consolas" pitchFamily="49" charset="0"/>
            </a:endParaRPr>
          </a:p>
          <a:p>
            <a:r>
              <a:rPr lang="en-US" dirty="0" smtClean="0">
                <a:solidFill>
                  <a:schemeClr val="bg2">
                    <a:lumMod val="75000"/>
                  </a:schemeClr>
                </a:solidFill>
                <a:latin typeface="Consolas" pitchFamily="49" charset="0"/>
              </a:rPr>
              <a:t>     /* To see the redraw regions*/</a:t>
            </a:r>
          </a:p>
          <a:p>
            <a:r>
              <a:rPr lang="en-US" sz="2300" b="1" dirty="0" smtClean="0">
                <a:solidFill>
                  <a:schemeClr val="accent5">
                    <a:lumMod val="75000"/>
                  </a:schemeClr>
                </a:solidFill>
                <a:latin typeface="Consolas" pitchFamily="49" charset="0"/>
              </a:rPr>
              <a:t>     </a:t>
            </a:r>
            <a:r>
              <a:rPr lang="en-US" sz="2000" b="1" dirty="0" err="1" smtClean="0">
                <a:solidFill>
                  <a:srgbClr val="FFFF00"/>
                </a:solidFill>
                <a:latin typeface="Consolas" pitchFamily="49" charset="0"/>
              </a:rPr>
              <a:t>agControl.settings.EnableRedrawRegions</a:t>
            </a:r>
            <a:r>
              <a:rPr lang="en-US" sz="2000" b="1" dirty="0" smtClean="0">
                <a:solidFill>
                  <a:srgbClr val="FFFF00"/>
                </a:solidFill>
                <a:latin typeface="Consolas" pitchFamily="49" charset="0"/>
              </a:rPr>
              <a:t>= true;</a:t>
            </a:r>
            <a:r>
              <a:rPr lang="en-US" sz="2000" dirty="0" smtClean="0">
                <a:solidFill>
                  <a:srgbClr val="FFFF00"/>
                </a:solidFill>
                <a:latin typeface="Consolas" pitchFamily="49" charset="0"/>
              </a:rPr>
              <a:t> </a:t>
            </a:r>
          </a:p>
          <a:p>
            <a:r>
              <a:rPr lang="en-US" dirty="0" smtClean="0">
                <a:solidFill>
                  <a:schemeClr val="tx1">
                    <a:lumMod val="85000"/>
                  </a:schemeClr>
                </a:solidFill>
                <a:latin typeface="Consolas" pitchFamily="49" charset="0"/>
              </a:rPr>
              <a:t>} </a:t>
            </a:r>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054" y="228600"/>
            <a:ext cx="8375946" cy="1329595"/>
          </a:xfrm>
        </p:spPr>
        <p:txBody>
          <a:bodyPr/>
          <a:lstStyle/>
          <a:p>
            <a:r>
              <a:rPr smtClean="0"/>
              <a:t>Your Animation is stuttering </a:t>
            </a:r>
            <a:br>
              <a:rPr smtClean="0"/>
            </a:br>
            <a:r>
              <a:rPr smtClean="0"/>
              <a:t>What is the first step to debug?</a:t>
            </a:r>
            <a:endParaRPr lang="en-US" dirty="0"/>
          </a:p>
        </p:txBody>
      </p:sp>
      <p:sp>
        <p:nvSpPr>
          <p:cNvPr id="3" name="Content Placeholder 2"/>
          <p:cNvSpPr>
            <a:spLocks noGrp="1"/>
          </p:cNvSpPr>
          <p:nvPr>
            <p:ph idx="1"/>
          </p:nvPr>
        </p:nvSpPr>
        <p:spPr>
          <a:xfrm>
            <a:off x="381000" y="1412875"/>
            <a:ext cx="8382000" cy="2068259"/>
          </a:xfrm>
        </p:spPr>
        <p:txBody>
          <a:bodyPr/>
          <a:lstStyle/>
          <a:p>
            <a:endParaRPr lang="en-US" dirty="0" smtClean="0"/>
          </a:p>
          <a:p>
            <a:pPr marL="514350" indent="-514350">
              <a:buAutoNum type="alphaLcPeriod"/>
            </a:pPr>
            <a:r>
              <a:rPr lang="en-US" dirty="0" smtClean="0"/>
              <a:t>Decrease the </a:t>
            </a:r>
            <a:r>
              <a:rPr lang="en-US" dirty="0" err="1" smtClean="0"/>
              <a:t>framerate</a:t>
            </a:r>
            <a:endParaRPr lang="en-US" dirty="0" smtClean="0"/>
          </a:p>
          <a:p>
            <a:pPr marL="514350" indent="-514350">
              <a:buAutoNum type="alphaLcPeriod"/>
            </a:pPr>
            <a:r>
              <a:rPr lang="en-US" dirty="0" smtClean="0"/>
              <a:t>Identify the resource constraint</a:t>
            </a:r>
          </a:p>
          <a:p>
            <a:pPr marL="514350" indent="-514350">
              <a:buAutoNum type="alphaLcPeriod"/>
            </a:pPr>
            <a:r>
              <a:rPr lang="en-US" dirty="0" smtClean="0"/>
              <a:t>Turn on Redraw Regions</a:t>
            </a:r>
            <a:endParaRPr lang="en-US" dirty="0"/>
          </a:p>
        </p:txBody>
      </p:sp>
      <p:sp>
        <p:nvSpPr>
          <p:cNvPr id="5" name="Oval 4"/>
          <p:cNvSpPr/>
          <p:nvPr/>
        </p:nvSpPr>
        <p:spPr bwMode="auto">
          <a:xfrm>
            <a:off x="7848600" y="3886200"/>
            <a:ext cx="990600" cy="990600"/>
          </a:xfrm>
          <a:prstGeom prst="ellipse">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200" b="1" dirty="0" smtClean="0">
                <a:solidFill>
                  <a:srgbClr val="FFFFFF"/>
                </a:solidFill>
                <a:effectLst>
                  <a:outerShdw blurRad="38100" dist="38100" dir="2700000" algn="tl">
                    <a:srgbClr val="000000">
                      <a:alpha val="43137"/>
                    </a:srgbClr>
                  </a:outerShdw>
                </a:effectLst>
                <a:latin typeface="Segoe" pitchFamily="34" charset="0"/>
              </a:rPr>
              <a:t>Master Tip</a:t>
            </a:r>
            <a:endParaRPr lang="en-US" sz="4000" b="1"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6" name="Snip Single Corner Rectangle 5"/>
          <p:cNvSpPr/>
          <p:nvPr/>
        </p:nvSpPr>
        <p:spPr bwMode="auto">
          <a:xfrm>
            <a:off x="1219200" y="4419600"/>
            <a:ext cx="6934200" cy="914400"/>
          </a:xfrm>
          <a:prstGeom prst="snip1Rect">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square" lIns="91436" tIns="45718" rIns="91436" bIns="45718" numCol="1" rtlCol="0" anchor="ctr" anchorCtr="0" compatLnSpc="1">
            <a:prstTxWarp prst="textNoShape">
              <a:avLst/>
            </a:prstTxWarp>
          </a:bodyPr>
          <a:lstStyle/>
          <a:p>
            <a:pPr lvl="0"/>
            <a:r>
              <a:rPr lang="en-US" sz="2400" dirty="0" smtClean="0"/>
              <a:t>While debugging render issues, always try to identify what is blocking the UI thread.</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p:cBhvr override="childStyle">
                                        <p:cTn id="6" dur="500" fill="hold"/>
                                        <p:tgtEl>
                                          <p:spTgt spid="3">
                                            <p:txEl>
                                              <p:pRg st="2" end="2"/>
                                            </p:txEl>
                                          </p:spTgt>
                                        </p:tgtEl>
                                        <p:attrNameLst>
                                          <p:attrName>style.color</p:attrName>
                                        </p:attrNameLst>
                                      </p:cBhvr>
                                      <p:to>
                                        <a:schemeClr val="accent2"/>
                                      </p:to>
                                    </p:animClr>
                                    <p:animClr clrSpc="rgb">
                                      <p:cBhvr>
                                        <p:cTn id="7" dur="500" fill="hold"/>
                                        <p:tgtEl>
                                          <p:spTgt spid="3">
                                            <p:txEl>
                                              <p:pRg st="2" end="2"/>
                                            </p:txEl>
                                          </p:spTgt>
                                        </p:tgtEl>
                                        <p:attrNameLst>
                                          <p:attrName>fillcolor</p:attrName>
                                        </p:attrNameLst>
                                      </p:cBhvr>
                                      <p:to>
                                        <a:schemeClr val="accent2"/>
                                      </p:to>
                                    </p:animClr>
                                    <p:set>
                                      <p:cBhvr>
                                        <p:cTn id="8" dur="500" fill="hold"/>
                                        <p:tgtEl>
                                          <p:spTgt spid="3">
                                            <p:txEl>
                                              <p:pRg st="2" end="2"/>
                                            </p:txEl>
                                          </p:spTgt>
                                        </p:tgtEl>
                                        <p:attrNameLst>
                                          <p:attrName>fill.type</p:attrName>
                                        </p:attrNameLst>
                                      </p:cBhvr>
                                      <p:to>
                                        <p:strVal val="solid"/>
                                      </p:to>
                                    </p:set>
                                    <p:set>
                                      <p:cBhvr>
                                        <p:cTn id="9" dur="500" fill="hold"/>
                                        <p:tgtEl>
                                          <p:spTgt spid="3">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Information Sources</a:t>
            </a:r>
            <a:endParaRPr lang="en-US" dirty="0"/>
          </a:p>
        </p:txBody>
      </p:sp>
      <p:sp>
        <p:nvSpPr>
          <p:cNvPr id="3" name="Text Placeholder 2"/>
          <p:cNvSpPr>
            <a:spLocks noGrp="1"/>
          </p:cNvSpPr>
          <p:nvPr>
            <p:ph type="body" sz="quarter" idx="10"/>
          </p:nvPr>
        </p:nvSpPr>
        <p:spPr>
          <a:xfrm>
            <a:off x="381000" y="1411552"/>
            <a:ext cx="8382000" cy="2609945"/>
          </a:xfrm>
        </p:spPr>
        <p:txBody>
          <a:bodyPr/>
          <a:lstStyle/>
          <a:p>
            <a:r>
              <a:rPr lang="en-US" dirty="0" smtClean="0"/>
              <a:t>Silverlight Performance Team</a:t>
            </a:r>
          </a:p>
          <a:p>
            <a:r>
              <a:rPr lang="en-US" dirty="0" smtClean="0"/>
              <a:t>Silverlight Product Team</a:t>
            </a:r>
          </a:p>
          <a:p>
            <a:r>
              <a:rPr lang="en-US" dirty="0" smtClean="0"/>
              <a:t>Top Silverlight Bloggers and Experts</a:t>
            </a:r>
          </a:p>
          <a:p>
            <a:r>
              <a:rPr lang="en-US" dirty="0" smtClean="0"/>
              <a:t>Internal MS Silverlight Communities</a:t>
            </a:r>
          </a:p>
          <a:p>
            <a:r>
              <a:rPr lang="en-US" dirty="0" smtClean="0"/>
              <a:t>My Own Experience with Customers</a:t>
            </a:r>
            <a:endParaRPr lang="en-US" dirty="0"/>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xperf</a:t>
            </a:r>
            <a:endParaRPr lang="en-US" dirty="0"/>
          </a:p>
        </p:txBody>
      </p:sp>
      <p:sp>
        <p:nvSpPr>
          <p:cNvPr id="3" name="Content Placeholder 2"/>
          <p:cNvSpPr>
            <a:spLocks noGrp="1"/>
          </p:cNvSpPr>
          <p:nvPr>
            <p:ph idx="1"/>
          </p:nvPr>
        </p:nvSpPr>
        <p:spPr>
          <a:xfrm>
            <a:off x="381000" y="1412875"/>
            <a:ext cx="8382000" cy="3404009"/>
          </a:xfrm>
        </p:spPr>
        <p:txBody>
          <a:bodyPr/>
          <a:lstStyle/>
          <a:p>
            <a:r>
              <a:rPr lang="en-US" dirty="0" smtClean="0"/>
              <a:t>ETW – Event Tracing for Windows</a:t>
            </a:r>
          </a:p>
          <a:p>
            <a:pPr lvl="1"/>
            <a:r>
              <a:rPr lang="en-US" dirty="0" smtClean="0"/>
              <a:t>Tracing mechanism for both user-mode &amp; kernel-mode apps</a:t>
            </a:r>
          </a:p>
          <a:p>
            <a:pPr lvl="1"/>
            <a:r>
              <a:rPr lang="en-US" dirty="0" smtClean="0"/>
              <a:t>Silverlight &amp; CLR have embedded ETW events</a:t>
            </a:r>
          </a:p>
          <a:p>
            <a:r>
              <a:rPr lang="en-US" dirty="0" smtClean="0"/>
              <a:t>Analyzes unmanaged </a:t>
            </a:r>
            <a:r>
              <a:rPr lang="en-US" dirty="0" err="1" smtClean="0"/>
              <a:t>callstack</a:t>
            </a:r>
            <a:endParaRPr lang="en-US" dirty="0" smtClean="0"/>
          </a:p>
          <a:p>
            <a:r>
              <a:rPr lang="en-US" dirty="0" smtClean="0"/>
              <a:t>Describes CPU cycles over time</a:t>
            </a:r>
          </a:p>
          <a:p>
            <a:endParaRPr lang="en-US" dirty="0"/>
          </a:p>
        </p:txBody>
      </p:sp>
      <p:pic>
        <p:nvPicPr>
          <p:cNvPr id="4" name="Picture 3"/>
          <p:cNvPicPr>
            <a:picLocks noChangeAspect="1" noChangeArrowheads="1"/>
          </p:cNvPicPr>
          <p:nvPr/>
        </p:nvPicPr>
        <p:blipFill>
          <a:blip r:embed="rId2"/>
          <a:srcRect/>
          <a:stretch>
            <a:fillRect/>
          </a:stretch>
        </p:blipFill>
        <p:spPr bwMode="auto">
          <a:xfrm>
            <a:off x="2286000" y="4343400"/>
            <a:ext cx="4447681" cy="1865523"/>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xperf</a:t>
            </a:r>
            <a:endParaRPr lang="en-US" dirty="0"/>
          </a:p>
        </p:txBody>
      </p:sp>
      <p:sp>
        <p:nvSpPr>
          <p:cNvPr id="3" name="Content Placeholder 2"/>
          <p:cNvSpPr>
            <a:spLocks noGrp="1"/>
          </p:cNvSpPr>
          <p:nvPr>
            <p:ph idx="1"/>
          </p:nvPr>
        </p:nvSpPr>
        <p:spPr>
          <a:xfrm>
            <a:off x="381000" y="1412875"/>
            <a:ext cx="8382000" cy="3877985"/>
          </a:xfrm>
        </p:spPr>
        <p:txBody>
          <a:bodyPr/>
          <a:lstStyle/>
          <a:p>
            <a:pPr marL="463550" indent="-463550">
              <a:buFont typeface="+mj-lt"/>
              <a:buAutoNum type="arabicPeriod"/>
            </a:pPr>
            <a:r>
              <a:rPr lang="en-US" sz="2000" dirty="0" smtClean="0"/>
              <a:t>Install from here: </a:t>
            </a:r>
            <a:br>
              <a:rPr lang="en-US" sz="2000" dirty="0" smtClean="0"/>
            </a:br>
            <a:r>
              <a:rPr lang="en-US" sz="2000" u="sng" dirty="0" smtClean="0"/>
              <a:t>http://msdn.microsoft.com/en-us/library/cc305218.aspx</a:t>
            </a:r>
            <a:r>
              <a:rPr lang="en-US" sz="2000" dirty="0" smtClean="0"/>
              <a:t>             </a:t>
            </a:r>
          </a:p>
          <a:p>
            <a:pPr marL="463550" lvl="0" indent="-463550">
              <a:buSzPct val="120000"/>
              <a:buFont typeface="+mj-lt"/>
              <a:buAutoNum type="arabicPeriod"/>
              <a:defRPr/>
            </a:pPr>
            <a:r>
              <a:rPr lang="en-US" sz="2000" dirty="0" smtClean="0">
                <a:latin typeface="Segoe" pitchFamily="34" charset="0"/>
              </a:rPr>
              <a:t> </a:t>
            </a:r>
            <a:r>
              <a:rPr lang="en-US" sz="2000" b="1" u="sng" dirty="0" smtClean="0">
                <a:solidFill>
                  <a:srgbClr val="FF0000"/>
                </a:solidFill>
                <a:latin typeface="Segoe" pitchFamily="34" charset="0"/>
              </a:rPr>
              <a:t>Admin</a:t>
            </a:r>
            <a:r>
              <a:rPr lang="en-US" sz="2000" b="1" u="sng" dirty="0" smtClean="0">
                <a:latin typeface="Segoe" pitchFamily="34" charset="0"/>
              </a:rPr>
              <a:t>-level</a:t>
            </a:r>
            <a:r>
              <a:rPr lang="en-US" sz="2000" b="1" dirty="0" smtClean="0">
                <a:latin typeface="Segoe" pitchFamily="34" charset="0"/>
              </a:rPr>
              <a:t> CMD prompt</a:t>
            </a:r>
          </a:p>
          <a:p>
            <a:pPr marL="463550" lvl="0" indent="-463550">
              <a:buSzPct val="120000"/>
              <a:buFont typeface="+mj-lt"/>
              <a:buAutoNum type="arabicPeriod"/>
              <a:defRPr/>
            </a:pPr>
            <a:r>
              <a:rPr lang="en-US" sz="2000" dirty="0" err="1" smtClean="0">
                <a:solidFill>
                  <a:srgbClr val="FFFF00"/>
                </a:solidFill>
                <a:latin typeface="Segoe" pitchFamily="34" charset="0"/>
              </a:rPr>
              <a:t>xperf</a:t>
            </a:r>
            <a:r>
              <a:rPr lang="en-US" sz="2000" dirty="0" smtClean="0">
                <a:solidFill>
                  <a:srgbClr val="FFFF00"/>
                </a:solidFill>
                <a:latin typeface="Segoe" pitchFamily="34" charset="0"/>
              </a:rPr>
              <a:t> -on base</a:t>
            </a:r>
          </a:p>
          <a:p>
            <a:pPr marL="463550" lvl="0" indent="-463550">
              <a:buSzPct val="120000"/>
              <a:buFont typeface="+mj-lt"/>
              <a:buAutoNum type="arabicPeriod"/>
              <a:defRPr/>
            </a:pPr>
            <a:r>
              <a:rPr lang="en-US" sz="2000" dirty="0" smtClean="0">
                <a:latin typeface="Segoe" pitchFamily="34" charset="0"/>
              </a:rPr>
              <a:t>Run scenario </a:t>
            </a:r>
            <a:r>
              <a:rPr lang="en-US" sz="2000" i="1" dirty="0" smtClean="0">
                <a:latin typeface="Segoe" pitchFamily="34" charset="0"/>
              </a:rPr>
              <a:t>try to make all parts fully visible.</a:t>
            </a:r>
            <a:endParaRPr lang="en-US" sz="2000" dirty="0" smtClean="0">
              <a:latin typeface="Segoe" pitchFamily="34" charset="0"/>
            </a:endParaRPr>
          </a:p>
          <a:p>
            <a:pPr marL="463550" lvl="0" indent="-463550">
              <a:buSzPct val="120000"/>
              <a:buFont typeface="+mj-lt"/>
              <a:buAutoNum type="arabicPeriod"/>
              <a:defRPr/>
            </a:pPr>
            <a:r>
              <a:rPr lang="en-US" sz="2000" dirty="0" err="1" smtClean="0">
                <a:solidFill>
                  <a:srgbClr val="FFFF00"/>
                </a:solidFill>
                <a:latin typeface="Segoe" pitchFamily="34" charset="0"/>
              </a:rPr>
              <a:t>xperf</a:t>
            </a:r>
            <a:r>
              <a:rPr lang="en-US" sz="2000" dirty="0" smtClean="0">
                <a:solidFill>
                  <a:srgbClr val="FFFF00"/>
                </a:solidFill>
                <a:latin typeface="Segoe" pitchFamily="34" charset="0"/>
              </a:rPr>
              <a:t> -d myprofile.etl</a:t>
            </a:r>
          </a:p>
          <a:p>
            <a:pPr marL="463550" lvl="0" indent="-463550">
              <a:buFont typeface="+mj-lt"/>
              <a:buAutoNum type="arabicPeriod"/>
            </a:pPr>
            <a:r>
              <a:rPr lang="en-US" sz="2000" dirty="0" err="1" smtClean="0">
                <a:solidFill>
                  <a:srgbClr val="FFFF00"/>
                </a:solidFill>
                <a:latin typeface="Segoe" pitchFamily="34" charset="0"/>
              </a:rPr>
              <a:t>xperfview</a:t>
            </a:r>
            <a:r>
              <a:rPr lang="en-US" sz="2000" dirty="0" smtClean="0">
                <a:solidFill>
                  <a:srgbClr val="FFFF00"/>
                </a:solidFill>
                <a:latin typeface="Segoe" pitchFamily="34" charset="0"/>
              </a:rPr>
              <a:t> myprofile.etl</a:t>
            </a:r>
          </a:p>
          <a:p>
            <a:pPr marL="463550" lvl="0" indent="-463550">
              <a:buFont typeface="+mj-lt"/>
              <a:buAutoNum type="arabicPeriod"/>
            </a:pPr>
            <a:r>
              <a:rPr lang="en-US" sz="2000" dirty="0" smtClean="0">
                <a:solidFill>
                  <a:srgbClr val="FFFF00"/>
                </a:solidFill>
                <a:latin typeface="Segoe" pitchFamily="34" charset="0"/>
              </a:rPr>
              <a:t>set _NT_SYMBOL_PATH= 		</a:t>
            </a:r>
            <a:r>
              <a:rPr lang="en-US" sz="2000" dirty="0" err="1" smtClean="0">
                <a:solidFill>
                  <a:srgbClr val="FFFF00"/>
                </a:solidFill>
                <a:latin typeface="Segoe" pitchFamily="34" charset="0"/>
              </a:rPr>
              <a:t>srv</a:t>
            </a:r>
            <a:r>
              <a:rPr lang="en-US" sz="2000" dirty="0" smtClean="0">
                <a:solidFill>
                  <a:srgbClr val="FFFF00"/>
                </a:solidFill>
                <a:latin typeface="Segoe" pitchFamily="34" charset="0"/>
              </a:rPr>
              <a:t>*C:\symbols*http://msdl.microsoft.com/downloads/symbols </a:t>
            </a:r>
          </a:p>
          <a:p>
            <a:pPr marL="463550" lvl="0" indent="-463550">
              <a:buSzPct val="120000"/>
              <a:buFont typeface="+mj-lt"/>
              <a:buAutoNum type="arabicPeriod"/>
              <a:defRPr/>
            </a:pPr>
            <a:r>
              <a:rPr lang="en-US" sz="2000" dirty="0" smtClean="0">
                <a:latin typeface="Segoe" pitchFamily="34" charset="0"/>
              </a:rPr>
              <a:t>Trace </a:t>
            </a:r>
            <a:r>
              <a:rPr lang="en-US" sz="2000" dirty="0" smtClean="0">
                <a:latin typeface="Segoe" pitchFamily="34" charset="0"/>
                <a:sym typeface="Wingdings" pitchFamily="2" charset="2"/>
              </a:rPr>
              <a:t> Load Symbols</a:t>
            </a:r>
            <a:endParaRPr lang="en-US" sz="2000" dirty="0" smtClean="0">
              <a:latin typeface="Segoe" pitchFamily="34" charset="0"/>
            </a:endParaRPr>
          </a:p>
          <a:p>
            <a:pPr marL="463550" lvl="0" indent="-463550">
              <a:buSzPct val="120000"/>
              <a:buFont typeface="+mj-lt"/>
              <a:buAutoNum type="arabicPeriod"/>
              <a:defRPr/>
            </a:pPr>
            <a:r>
              <a:rPr lang="en-US" sz="2000" dirty="0" smtClean="0">
                <a:latin typeface="Segoe" pitchFamily="34" charset="0"/>
              </a:rPr>
              <a:t>Select Graph, right click: </a:t>
            </a:r>
            <a:r>
              <a:rPr lang="en-US" sz="2000" b="1" dirty="0" smtClean="0">
                <a:solidFill>
                  <a:srgbClr val="FFFF00"/>
                </a:solidFill>
                <a:latin typeface="Segoe" pitchFamily="34" charset="0"/>
              </a:rPr>
              <a:t>Summary Table</a:t>
            </a:r>
          </a:p>
          <a:p>
            <a:pPr marL="463550" lvl="0" indent="-463550">
              <a:buFont typeface="+mj-lt"/>
              <a:buAutoNum type="arabicPeriod"/>
              <a:defRPr/>
            </a:pPr>
            <a:r>
              <a:rPr lang="en-US" sz="2000" dirty="0" smtClean="0">
                <a:latin typeface="Segoe" pitchFamily="34" charset="0"/>
                <a:sym typeface="Wingdings" pitchFamily="2" charset="2"/>
              </a:rPr>
              <a:t>Run again, make sure your results are correct</a:t>
            </a:r>
            <a:endParaRPr lang="en-US" sz="2000" dirty="0" smtClean="0">
              <a:solidFill>
                <a:schemeClr val="accent1"/>
              </a:solidFill>
              <a:latin typeface="Calibri" pitchFamily="34" charset="0"/>
            </a:endParaRPr>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xperf</a:t>
            </a:r>
            <a:endParaRPr lang="en-US" dirty="0"/>
          </a:p>
        </p:txBody>
      </p:sp>
      <p:sp>
        <p:nvSpPr>
          <p:cNvPr id="4" name="Text Placeholder 3"/>
          <p:cNvSpPr>
            <a:spLocks noGrp="1"/>
          </p:cNvSpPr>
          <p:nvPr>
            <p:ph type="body" sz="quarter" idx="10"/>
          </p:nvPr>
        </p:nvSpPr>
        <p:spPr/>
        <p:txBody>
          <a:bodyPr/>
          <a:lstStyle/>
          <a:p>
            <a:r>
              <a:rPr smtClean="0"/>
              <a:t>DEMO</a:t>
            </a:r>
            <a:endParaRPr lang="en-US" dirty="0"/>
          </a:p>
        </p:txBody>
      </p:sp>
      <p:pic>
        <p:nvPicPr>
          <p:cNvPr id="6" name="Picture 3"/>
          <p:cNvPicPr>
            <a:picLocks noChangeAspect="1" noChangeArrowheads="1"/>
          </p:cNvPicPr>
          <p:nvPr/>
        </p:nvPicPr>
        <p:blipFill>
          <a:blip r:embed="rId2"/>
          <a:srcRect/>
          <a:stretch>
            <a:fillRect/>
          </a:stretch>
        </p:blipFill>
        <p:spPr bwMode="auto">
          <a:xfrm>
            <a:off x="762000" y="4191000"/>
            <a:ext cx="6781800" cy="2125260"/>
          </a:xfrm>
          <a:prstGeom prst="rect">
            <a:avLst/>
          </a:prstGeom>
          <a:noFill/>
          <a:ln w="9525">
            <a:noFill/>
            <a:miter lim="800000"/>
            <a:headEnd/>
            <a:tailEnd/>
          </a:ln>
          <a:effectLst/>
        </p:spPr>
      </p:pic>
      <p:grpSp>
        <p:nvGrpSpPr>
          <p:cNvPr id="7" name="Group 6"/>
          <p:cNvGrpSpPr/>
          <p:nvPr/>
        </p:nvGrpSpPr>
        <p:grpSpPr>
          <a:xfrm>
            <a:off x="3657600" y="1805090"/>
            <a:ext cx="5181600" cy="2255230"/>
            <a:chOff x="0" y="2040815"/>
            <a:chExt cx="10001250" cy="4352925"/>
          </a:xfrm>
        </p:grpSpPr>
        <p:pic>
          <p:nvPicPr>
            <p:cNvPr id="8" name="Picture 4"/>
            <p:cNvPicPr>
              <a:picLocks noChangeAspect="1" noChangeArrowheads="1"/>
            </p:cNvPicPr>
            <p:nvPr/>
          </p:nvPicPr>
          <p:blipFill>
            <a:blip r:embed="rId3"/>
            <a:srcRect/>
            <a:stretch>
              <a:fillRect/>
            </a:stretch>
          </p:blipFill>
          <p:spPr bwMode="auto">
            <a:xfrm>
              <a:off x="0" y="2040815"/>
              <a:ext cx="10001250" cy="4352925"/>
            </a:xfrm>
            <a:prstGeom prst="rect">
              <a:avLst/>
            </a:prstGeom>
            <a:noFill/>
            <a:ln w="9525">
              <a:noFill/>
              <a:miter lim="800000"/>
              <a:headEnd/>
              <a:tailEnd/>
            </a:ln>
            <a:effectLst/>
          </p:spPr>
        </p:pic>
        <p:sp>
          <p:nvSpPr>
            <p:cNvPr id="9" name="Oval 8"/>
            <p:cNvSpPr/>
            <p:nvPr/>
          </p:nvSpPr>
          <p:spPr bwMode="auto">
            <a:xfrm>
              <a:off x="4382814" y="6053959"/>
              <a:ext cx="2207172" cy="268013"/>
            </a:xfrm>
            <a:prstGeom prst="ellipse">
              <a:avLst/>
            </a:prstGeom>
            <a:noFill/>
            <a:ln w="57150">
              <a:solidFill>
                <a:srgbClr val="FF0000"/>
              </a:solidFill>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000" dirty="0" smtClean="0">
                <a:solidFill>
                  <a:srgbClr val="FFFFFF"/>
                </a:solidFill>
                <a:effectLst>
                  <a:outerShdw blurRad="38100" dist="38100" dir="2700000" algn="tl">
                    <a:srgbClr val="000000">
                      <a:alpha val="43137"/>
                    </a:srgbClr>
                  </a:outerShdw>
                </a:effectLst>
                <a:latin typeface="Calibri" pitchFamily="34" charset="0"/>
              </a:endParaRPr>
            </a:p>
          </p:txBody>
        </p:sp>
      </p:gr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What happens on Navigation</a:t>
            </a:r>
            <a:br>
              <a:rPr lang="en-US" smtClean="0"/>
            </a:br>
            <a:endParaRPr lang="en-US" dirty="0"/>
          </a:p>
        </p:txBody>
      </p:sp>
      <p:graphicFrame>
        <p:nvGraphicFramePr>
          <p:cNvPr id="4" name="Content Placeholder 3"/>
          <p:cNvGraphicFramePr>
            <a:graphicFrameLocks/>
          </p:cNvGraphicFramePr>
          <p:nvPr/>
        </p:nvGraphicFramePr>
        <p:xfrm>
          <a:off x="177804" y="1220089"/>
          <a:ext cx="87630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p:cNvPicPr>
            <a:picLocks noChangeAspect="1" noChangeArrowheads="1"/>
          </p:cNvPicPr>
          <p:nvPr/>
        </p:nvPicPr>
        <p:blipFill>
          <a:blip r:embed="rId6"/>
          <a:srcRect/>
          <a:stretch>
            <a:fillRect/>
          </a:stretch>
        </p:blipFill>
        <p:spPr bwMode="auto">
          <a:xfrm>
            <a:off x="381000" y="1036237"/>
            <a:ext cx="5710918" cy="738146"/>
          </a:xfrm>
          <a:prstGeom prst="rect">
            <a:avLst/>
          </a:prstGeom>
          <a:noFill/>
          <a:ln w="9525">
            <a:noFill/>
            <a:miter lim="800000"/>
            <a:headEnd/>
            <a:tailEnd/>
          </a:ln>
          <a:effectLst/>
        </p:spPr>
      </p:pic>
      <p:sp>
        <p:nvSpPr>
          <p:cNvPr id="6" name="Explosion 1 5"/>
          <p:cNvSpPr/>
          <p:nvPr/>
        </p:nvSpPr>
        <p:spPr bwMode="auto">
          <a:xfrm>
            <a:off x="4892510" y="947043"/>
            <a:ext cx="641267" cy="1092530"/>
          </a:xfrm>
          <a:prstGeom prst="irregularSeal1">
            <a:avLst/>
          </a:prstGeom>
          <a:noFill/>
          <a:ln w="57150">
            <a:solidFill>
              <a:srgbClr val="FF0000"/>
            </a:solidFill>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000" dirty="0" smtClean="0">
              <a:solidFill>
                <a:srgbClr val="FFFFFF"/>
              </a:solidFill>
              <a:effectLst>
                <a:outerShdw blurRad="38100" dist="38100" dir="2700000" algn="tl">
                  <a:srgbClr val="000000">
                    <a:alpha val="43137"/>
                  </a:srgbClr>
                </a:outerShdw>
              </a:effectLst>
              <a:latin typeface="Calibri" pitchFamily="34" charset="0"/>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XAML Parsing Uncovered!</a:t>
            </a:r>
            <a:endParaRPr lang="en-US" dirty="0"/>
          </a:p>
        </p:txBody>
      </p:sp>
      <p:sp>
        <p:nvSpPr>
          <p:cNvPr id="3" name="Content Placeholder 2"/>
          <p:cNvSpPr>
            <a:spLocks noGrp="1"/>
          </p:cNvSpPr>
          <p:nvPr>
            <p:ph idx="1"/>
          </p:nvPr>
        </p:nvSpPr>
        <p:spPr>
          <a:xfrm>
            <a:off x="381000" y="1412875"/>
            <a:ext cx="8382000" cy="2917722"/>
          </a:xfrm>
        </p:spPr>
        <p:txBody>
          <a:bodyPr/>
          <a:lstStyle/>
          <a:p>
            <a:r>
              <a:rPr lang="en-US" dirty="0" smtClean="0"/>
              <a:t>URI-based resources are loaded when added to tree</a:t>
            </a:r>
          </a:p>
          <a:p>
            <a:pPr lvl="1"/>
            <a:r>
              <a:rPr lang="en-US" dirty="0" err="1" smtClean="0"/>
              <a:t>Asynch</a:t>
            </a:r>
            <a:endParaRPr lang="en-US" dirty="0" smtClean="0"/>
          </a:p>
          <a:p>
            <a:pPr lvl="1"/>
            <a:r>
              <a:rPr lang="en-US" dirty="0" smtClean="0"/>
              <a:t>Cached via Browser</a:t>
            </a:r>
          </a:p>
          <a:p>
            <a:r>
              <a:rPr lang="en-US" dirty="0" smtClean="0"/>
              <a:t>Build unique tree for each Control</a:t>
            </a:r>
          </a:p>
          <a:p>
            <a:r>
              <a:rPr lang="en-US" dirty="0" smtClean="0"/>
              <a:t>Pull in Text Stack</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Stack</a:t>
            </a:r>
            <a:endParaRPr lang="en-US" dirty="0"/>
          </a:p>
        </p:txBody>
      </p:sp>
      <p:sp>
        <p:nvSpPr>
          <p:cNvPr id="3" name="Content Placeholder 2"/>
          <p:cNvSpPr>
            <a:spLocks noGrp="1"/>
          </p:cNvSpPr>
          <p:nvPr>
            <p:ph idx="1"/>
          </p:nvPr>
        </p:nvSpPr>
        <p:spPr>
          <a:xfrm>
            <a:off x="381000" y="1066800"/>
            <a:ext cx="8382000" cy="4912114"/>
          </a:xfrm>
        </p:spPr>
        <p:txBody>
          <a:bodyPr/>
          <a:lstStyle/>
          <a:p>
            <a:r>
              <a:rPr lang="en-US" dirty="0" err="1" smtClean="0"/>
              <a:t>TextBlock</a:t>
            </a:r>
            <a:r>
              <a:rPr lang="en-US" dirty="0" smtClean="0"/>
              <a:t> &amp; </a:t>
            </a:r>
            <a:r>
              <a:rPr lang="en-US" dirty="0" err="1" smtClean="0"/>
              <a:t>TextBox</a:t>
            </a:r>
            <a:endParaRPr lang="en-US" dirty="0" smtClean="0"/>
          </a:p>
          <a:p>
            <a:r>
              <a:rPr lang="en-US" dirty="0" smtClean="0"/>
              <a:t>Glyph Capabilities</a:t>
            </a:r>
          </a:p>
          <a:p>
            <a:r>
              <a:rPr lang="en-US" dirty="0" smtClean="0"/>
              <a:t>Text Stack</a:t>
            </a:r>
          </a:p>
          <a:p>
            <a:pPr lvl="1"/>
            <a:r>
              <a:rPr lang="en-US" dirty="0" smtClean="0"/>
              <a:t>Cross-OS consistency</a:t>
            </a:r>
          </a:p>
          <a:p>
            <a:pPr lvl="1"/>
            <a:r>
              <a:rPr lang="en-US" dirty="0" smtClean="0"/>
              <a:t>Glyph rendering is optimized for reading</a:t>
            </a:r>
          </a:p>
          <a:p>
            <a:pPr lvl="1"/>
            <a:r>
              <a:rPr lang="en-US" dirty="0" smtClean="0"/>
              <a:t>Anti-aliasing, H/V dropout, Gamma Correction</a:t>
            </a:r>
          </a:p>
          <a:p>
            <a:pPr lvl="1">
              <a:buNone/>
            </a:pPr>
            <a:r>
              <a:rPr lang="en-US" i="1" dirty="0" smtClean="0"/>
              <a:t>These paths can be hit each tick if one is not careful</a:t>
            </a:r>
          </a:p>
          <a:p>
            <a:r>
              <a:rPr lang="en-US" dirty="0" smtClean="0"/>
              <a:t>Accepted Fonts</a:t>
            </a:r>
          </a:p>
          <a:p>
            <a:pPr lvl="1"/>
            <a:r>
              <a:rPr lang="en-US" dirty="0" smtClean="0"/>
              <a:t>Cross-OS, common set already on OS</a:t>
            </a:r>
          </a:p>
          <a:p>
            <a:pPr lvl="1"/>
            <a:r>
              <a:rPr lang="en-US" dirty="0" smtClean="0"/>
              <a:t>EA fonts, only if installed on machine</a:t>
            </a:r>
            <a:endParaRPr lang="en-US" dirty="0"/>
          </a:p>
        </p:txBody>
      </p:sp>
      <p:pic>
        <p:nvPicPr>
          <p:cNvPr id="1026" name="Picture 2" descr="am04_08"/>
          <p:cNvPicPr>
            <a:picLocks noChangeAspect="1" noChangeArrowheads="1"/>
          </p:cNvPicPr>
          <p:nvPr/>
        </p:nvPicPr>
        <p:blipFill>
          <a:blip r:embed="rId3"/>
          <a:srcRect/>
          <a:stretch>
            <a:fillRect/>
          </a:stretch>
        </p:blipFill>
        <p:spPr bwMode="auto">
          <a:xfrm>
            <a:off x="5029200" y="1600200"/>
            <a:ext cx="1060450" cy="11557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2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Silverlight Spy</a:t>
            </a:r>
            <a:endParaRPr lang="en-US" dirty="0"/>
          </a:p>
        </p:txBody>
      </p:sp>
      <p:sp>
        <p:nvSpPr>
          <p:cNvPr id="3" name="Content Placeholder 2"/>
          <p:cNvSpPr>
            <a:spLocks noGrp="1"/>
          </p:cNvSpPr>
          <p:nvPr>
            <p:ph idx="1"/>
          </p:nvPr>
        </p:nvSpPr>
        <p:spPr>
          <a:xfrm>
            <a:off x="381000" y="1412875"/>
            <a:ext cx="8382000" cy="1871282"/>
          </a:xfrm>
        </p:spPr>
        <p:txBody>
          <a:bodyPr/>
          <a:lstStyle/>
          <a:p>
            <a:r>
              <a:rPr lang="en-US" dirty="0" smtClean="0"/>
              <a:t>View Visual Tree for Silverlight applications</a:t>
            </a:r>
          </a:p>
          <a:p>
            <a:r>
              <a:rPr lang="en-US" dirty="0" smtClean="0"/>
              <a:t>Along with .NET Reflector, can show you entire structure and code of Silverlight applications</a:t>
            </a:r>
            <a:endParaRPr lang="en-US" dirty="0"/>
          </a:p>
        </p:txBody>
      </p:sp>
      <p:sp>
        <p:nvSpPr>
          <p:cNvPr id="4" name="Oval 3"/>
          <p:cNvSpPr/>
          <p:nvPr/>
        </p:nvSpPr>
        <p:spPr bwMode="auto">
          <a:xfrm>
            <a:off x="7848600" y="3886200"/>
            <a:ext cx="990600" cy="990600"/>
          </a:xfrm>
          <a:prstGeom prst="ellipse">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200" b="1" dirty="0" smtClean="0">
                <a:solidFill>
                  <a:srgbClr val="FFFFFF"/>
                </a:solidFill>
                <a:effectLst>
                  <a:outerShdw blurRad="38100" dist="38100" dir="2700000" algn="tl">
                    <a:srgbClr val="000000">
                      <a:alpha val="43137"/>
                    </a:srgbClr>
                  </a:outerShdw>
                </a:effectLst>
                <a:latin typeface="Segoe" pitchFamily="34" charset="0"/>
              </a:rPr>
              <a:t>Master Tip</a:t>
            </a:r>
            <a:endParaRPr lang="en-US" sz="4000" b="1"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5" name="Snip Single Corner Rectangle 4"/>
          <p:cNvSpPr/>
          <p:nvPr/>
        </p:nvSpPr>
        <p:spPr bwMode="auto">
          <a:xfrm>
            <a:off x="1219200" y="4419600"/>
            <a:ext cx="6934200" cy="914400"/>
          </a:xfrm>
          <a:prstGeom prst="snip1Rect">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square" lIns="91436" tIns="45718" rIns="91436" bIns="45718" numCol="1" rtlCol="0" anchor="ctr" anchorCtr="0" compatLnSpc="1">
            <a:prstTxWarp prst="textNoShape">
              <a:avLst/>
            </a:prstTxWarp>
          </a:bodyPr>
          <a:lstStyle/>
          <a:p>
            <a:pPr lvl="0"/>
            <a:r>
              <a:rPr lang="en-US" sz="2400" dirty="0" smtClean="0"/>
              <a:t>Confidential stuff should always reside on server!  </a:t>
            </a:r>
            <a:r>
              <a:rPr lang="en-US" sz="2400" dirty="0" smtClean="0">
                <a:solidFill>
                  <a:srgbClr val="FFFF00"/>
                </a:solidFill>
              </a:rPr>
              <a:t>ANYTHING</a:t>
            </a:r>
            <a:r>
              <a:rPr lang="en-US" sz="2400" dirty="0" smtClean="0"/>
              <a:t> on the client can be exposed.</a:t>
            </a:r>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Silverlight Spy</a:t>
            </a:r>
            <a:endParaRPr lang="en-US" dirty="0"/>
          </a:p>
        </p:txBody>
      </p:sp>
      <p:sp>
        <p:nvSpPr>
          <p:cNvPr id="4" name="Text Placeholder 3"/>
          <p:cNvSpPr>
            <a:spLocks noGrp="1"/>
          </p:cNvSpPr>
          <p:nvPr>
            <p:ph type="body" sz="quarter" idx="10"/>
          </p:nvPr>
        </p:nvSpPr>
        <p:spPr/>
        <p:txBody>
          <a:bodyPr/>
          <a:lstStyle/>
          <a:p>
            <a:r>
              <a:rPr smtClean="0"/>
              <a:t>DEMO</a:t>
            </a:r>
            <a:endParaRPr lang="en-US" dirty="0"/>
          </a:p>
        </p:txBody>
      </p:sp>
      <p:pic>
        <p:nvPicPr>
          <p:cNvPr id="1026" name="Picture 2"/>
          <p:cNvPicPr>
            <a:picLocks noChangeAspect="1" noChangeArrowheads="1"/>
          </p:cNvPicPr>
          <p:nvPr/>
        </p:nvPicPr>
        <p:blipFill>
          <a:blip r:embed="rId2"/>
          <a:srcRect/>
          <a:stretch>
            <a:fillRect/>
          </a:stretch>
        </p:blipFill>
        <p:spPr bwMode="auto">
          <a:xfrm>
            <a:off x="3810000" y="2514600"/>
            <a:ext cx="4953000" cy="3714750"/>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References</a:t>
            </a:r>
            <a:endParaRPr lang="en-US" dirty="0"/>
          </a:p>
        </p:txBody>
      </p:sp>
      <p:sp>
        <p:nvSpPr>
          <p:cNvPr id="3" name="Text Placeholder 2"/>
          <p:cNvSpPr>
            <a:spLocks noGrp="1"/>
          </p:cNvSpPr>
          <p:nvPr>
            <p:ph type="body" sz="quarter" idx="10"/>
          </p:nvPr>
        </p:nvSpPr>
        <p:spPr>
          <a:xfrm>
            <a:off x="381000" y="1411552"/>
            <a:ext cx="8382000" cy="3727174"/>
          </a:xfrm>
        </p:spPr>
        <p:txBody>
          <a:bodyPr/>
          <a:lstStyle/>
          <a:p>
            <a:r>
              <a:rPr lang="en-US" dirty="0" smtClean="0"/>
              <a:t>Performance Bloggers</a:t>
            </a:r>
          </a:p>
          <a:p>
            <a:pPr>
              <a:buNone/>
            </a:pPr>
            <a:r>
              <a:rPr lang="en-US" sz="2400" dirty="0" smtClean="0"/>
              <a:t>	http://blogs.msdn.com/seema</a:t>
            </a:r>
          </a:p>
          <a:p>
            <a:pPr>
              <a:buNone/>
            </a:pPr>
            <a:r>
              <a:rPr lang="en-US" sz="2400" dirty="0" smtClean="0"/>
              <a:t>	http://blogs.microsoft.co.il/sasha</a:t>
            </a:r>
          </a:p>
          <a:p>
            <a:pPr>
              <a:buNone/>
            </a:pPr>
            <a:r>
              <a:rPr lang="en-US" sz="2400" dirty="0" smtClean="0"/>
              <a:t>	http://blogs.msdn.com/tess/</a:t>
            </a:r>
          </a:p>
          <a:p>
            <a:pPr>
              <a:buNone/>
            </a:pPr>
            <a:r>
              <a:rPr lang="en-US" sz="2400" dirty="0" smtClean="0"/>
              <a:t>	http://blogs.technet.com/markrussinovich/</a:t>
            </a:r>
          </a:p>
          <a:p>
            <a:pPr>
              <a:buNone/>
            </a:pPr>
            <a:endParaRPr lang="en-US" sz="2400" dirty="0" smtClean="0"/>
          </a:p>
          <a:p>
            <a:r>
              <a:rPr lang="en-US" dirty="0" smtClean="0"/>
              <a:t>Silverlight Spy</a:t>
            </a:r>
          </a:p>
          <a:p>
            <a:pPr>
              <a:buNone/>
            </a:pPr>
            <a:r>
              <a:rPr lang="en-US" sz="1800" dirty="0" smtClean="0"/>
              <a:t>	 http://silverlightspy.com/</a:t>
            </a:r>
          </a:p>
          <a:p>
            <a:pPr>
              <a:buNone/>
            </a:pPr>
            <a:endParaRPr lang="en-US" sz="2400" dirty="0"/>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Contact (optional slide)</a:t>
            </a:r>
            <a:endParaRPr lang="en-US" dirty="0"/>
          </a:p>
        </p:txBody>
      </p:sp>
      <p:sp>
        <p:nvSpPr>
          <p:cNvPr id="3" name="Text Placeholder 2"/>
          <p:cNvSpPr>
            <a:spLocks noGrp="1"/>
          </p:cNvSpPr>
          <p:nvPr>
            <p:ph type="body" sz="quarter" idx="10"/>
          </p:nvPr>
        </p:nvSpPr>
        <p:spPr>
          <a:xfrm>
            <a:off x="381000" y="1411552"/>
            <a:ext cx="8382000" cy="3693319"/>
          </a:xfrm>
        </p:spPr>
        <p:txBody>
          <a:bodyPr/>
          <a:lstStyle/>
          <a:p>
            <a:r>
              <a:rPr lang="en-US" dirty="0" smtClean="0"/>
              <a:t>Blog Address</a:t>
            </a:r>
          </a:p>
          <a:p>
            <a:pPr>
              <a:buNone/>
            </a:pPr>
            <a:r>
              <a:rPr lang="en-US" dirty="0" smtClean="0">
                <a:solidFill>
                  <a:srgbClr val="FFFF00"/>
                </a:solidFill>
              </a:rPr>
              <a:t>	www.thinkingMS.com/pandurang</a:t>
            </a:r>
          </a:p>
          <a:p>
            <a:pPr>
              <a:buNone/>
            </a:pPr>
            <a:endParaRPr lang="en-US" dirty="0" smtClean="0"/>
          </a:p>
          <a:p>
            <a:r>
              <a:rPr lang="en-US" dirty="0" smtClean="0"/>
              <a:t>Email Address</a:t>
            </a:r>
          </a:p>
          <a:p>
            <a:pPr>
              <a:buNone/>
            </a:pPr>
            <a:r>
              <a:rPr lang="en-US" dirty="0" smtClean="0">
                <a:solidFill>
                  <a:srgbClr val="FFFF00"/>
                </a:solidFill>
              </a:rPr>
              <a:t>	pandurang.nayak@microsoft.com</a:t>
            </a:r>
          </a:p>
          <a:p>
            <a:pPr>
              <a:buNone/>
            </a:pPr>
            <a:endParaRPr lang="en-US" dirty="0" smtClean="0"/>
          </a:p>
          <a:p>
            <a:pPr>
              <a:buNone/>
            </a:pPr>
            <a:endParaRPr lang="en-US" dirty="0" smtClean="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smtClean="0"/>
              <a:t>Silverlight Architecture</a:t>
            </a:r>
            <a:endParaRPr lang="en-US" dirty="0"/>
          </a:p>
        </p:txBody>
      </p:sp>
      <p:graphicFrame>
        <p:nvGraphicFramePr>
          <p:cNvPr id="5" name="Diagram 4"/>
          <p:cNvGraphicFramePr/>
          <p:nvPr/>
        </p:nvGraphicFramePr>
        <p:xfrm>
          <a:off x="152400" y="3620023"/>
          <a:ext cx="8839200" cy="20187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p:cNvGrpSpPr/>
          <p:nvPr/>
        </p:nvGrpSpPr>
        <p:grpSpPr>
          <a:xfrm>
            <a:off x="914400" y="1524000"/>
            <a:ext cx="6903923" cy="1914394"/>
            <a:chOff x="1127343" y="1592895"/>
            <a:chExt cx="6903923" cy="1914394"/>
          </a:xfrm>
          <a:solidFill>
            <a:schemeClr val="tx2"/>
          </a:solidFill>
        </p:grpSpPr>
        <p:sp>
          <p:nvSpPr>
            <p:cNvPr id="7" name="L-Shape 6"/>
            <p:cNvSpPr/>
            <p:nvPr/>
          </p:nvSpPr>
          <p:spPr bwMode="auto">
            <a:xfrm>
              <a:off x="1127343" y="1691015"/>
              <a:ext cx="5887233" cy="1816274"/>
            </a:xfrm>
            <a:prstGeom prst="corner">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3200" dirty="0" smtClean="0">
                  <a:solidFill>
                    <a:srgbClr val="FFFFFF"/>
                  </a:solidFill>
                  <a:latin typeface="Calibri" pitchFamily="34" charset="0"/>
                </a:rPr>
                <a:t>Controls</a:t>
              </a:r>
            </a:p>
          </p:txBody>
        </p:sp>
        <p:sp>
          <p:nvSpPr>
            <p:cNvPr id="8" name="L-Shape 7"/>
            <p:cNvSpPr/>
            <p:nvPr/>
          </p:nvSpPr>
          <p:spPr bwMode="auto">
            <a:xfrm flipH="1" flipV="1">
              <a:off x="2144033" y="1592895"/>
              <a:ext cx="5887233" cy="1816274"/>
            </a:xfrm>
            <a:prstGeom prst="corner">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3200" dirty="0" smtClean="0">
                <a:solidFill>
                  <a:srgbClr val="FFFFFF"/>
                </a:solidFill>
                <a:effectLst>
                  <a:outerShdw blurRad="38100" dist="38100" dir="2700000" algn="tl">
                    <a:srgbClr val="000000">
                      <a:alpha val="43137"/>
                    </a:srgbClr>
                  </a:outerShdw>
                </a:effectLst>
                <a:latin typeface="Calibri" pitchFamily="34" charset="0"/>
              </a:endParaRPr>
            </a:p>
          </p:txBody>
        </p:sp>
        <p:sp>
          <p:nvSpPr>
            <p:cNvPr id="9" name="TextBox 8"/>
            <p:cNvSpPr txBox="1"/>
            <p:nvPr/>
          </p:nvSpPr>
          <p:spPr>
            <a:xfrm>
              <a:off x="2480154" y="1791224"/>
              <a:ext cx="5200390" cy="584775"/>
            </a:xfrm>
            <a:prstGeom prst="rect">
              <a:avLst/>
            </a:prstGeom>
            <a:noFill/>
            <a:ln>
              <a:noFill/>
            </a:ln>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sz="3200" dirty="0" smtClean="0">
                  <a:latin typeface="+mj-lt"/>
                </a:rPr>
                <a:t>User Code</a:t>
              </a:r>
              <a:endParaRPr lang="en-US" sz="3200" dirty="0">
                <a:latin typeface="+mj-lt"/>
              </a:endParaRPr>
            </a:p>
          </p:txBody>
        </p:sp>
      </p:grpSp>
      <p:cxnSp>
        <p:nvCxnSpPr>
          <p:cNvPr id="10" name="Straight Connector 9"/>
          <p:cNvCxnSpPr/>
          <p:nvPr/>
        </p:nvCxnSpPr>
        <p:spPr>
          <a:xfrm>
            <a:off x="156756" y="4406535"/>
            <a:ext cx="8839200" cy="8709"/>
          </a:xfrm>
          <a:prstGeom prst="line">
            <a:avLst/>
          </a:prstGeom>
          <a:ln/>
        </p:spPr>
        <p:style>
          <a:lnRef idx="3">
            <a:schemeClr val="accent2"/>
          </a:lnRef>
          <a:fillRef idx="0">
            <a:schemeClr val="accent2"/>
          </a:fillRef>
          <a:effectRef idx="2">
            <a:schemeClr val="accent2"/>
          </a:effectRef>
          <a:fontRef idx="minor">
            <a:schemeClr val="tx1"/>
          </a:fontRef>
        </p:style>
      </p:cxnSp>
      <p:sp>
        <p:nvSpPr>
          <p:cNvPr id="15" name="Striped Right Arrow 14"/>
          <p:cNvSpPr/>
          <p:nvPr/>
        </p:nvSpPr>
        <p:spPr bwMode="auto">
          <a:xfrm>
            <a:off x="7138854" y="5791200"/>
            <a:ext cx="457200" cy="381000"/>
          </a:xfrm>
          <a:prstGeom prst="stripedRightArrow">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6" name="Striped Right Arrow 15"/>
          <p:cNvSpPr/>
          <p:nvPr/>
        </p:nvSpPr>
        <p:spPr bwMode="auto">
          <a:xfrm flipH="1">
            <a:off x="3786054" y="5791200"/>
            <a:ext cx="457200" cy="381000"/>
          </a:xfrm>
          <a:prstGeom prst="stripedRightArrow">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7" name="TextBox 16"/>
          <p:cNvSpPr txBox="1"/>
          <p:nvPr/>
        </p:nvSpPr>
        <p:spPr>
          <a:xfrm>
            <a:off x="4267200" y="5715000"/>
            <a:ext cx="2667000" cy="646331"/>
          </a:xfrm>
          <a:prstGeom prst="rect">
            <a:avLst/>
          </a:prstGeom>
          <a:noFill/>
        </p:spPr>
        <p:txBody>
          <a:bodyPr wrap="square" rtlCol="0">
            <a:spAutoFit/>
          </a:bodyPr>
          <a:lstStyle/>
          <a:p>
            <a:pPr algn="ctr"/>
            <a:r>
              <a:rPr lang="en-US" dirty="0" smtClean="0">
                <a:solidFill>
                  <a:schemeClr val="bg1"/>
                </a:solidFill>
              </a:rPr>
              <a:t>Interaction between pipelines via brushes</a:t>
            </a:r>
            <a:endParaRPr lang="en-US"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1304109" y="3141618"/>
            <a:ext cx="1828800" cy="1676400"/>
          </a:xfrm>
          <a:prstGeom prst="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6" name="Oval 5"/>
          <p:cNvSpPr/>
          <p:nvPr/>
        </p:nvSpPr>
        <p:spPr bwMode="auto">
          <a:xfrm>
            <a:off x="2066109" y="3522618"/>
            <a:ext cx="2057400" cy="2057400"/>
          </a:xfrm>
          <a:prstGeom prst="ellipse">
            <a:avLst/>
          </a:prstGeom>
          <a:ln>
            <a:headEnd type="none" w="med" len="med"/>
            <a:tailEnd type="none" w="med" len="med"/>
          </a:ln>
        </p:spPr>
        <p:style>
          <a:lnRef idx="2">
            <a:schemeClr val="dk1">
              <a:shade val="50000"/>
            </a:schemeClr>
          </a:lnRef>
          <a:fillRef idx="1">
            <a:schemeClr val="dk1"/>
          </a:fillRef>
          <a:effectRef idx="0">
            <a:schemeClr val="dk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 name="Title 1"/>
          <p:cNvSpPr>
            <a:spLocks noGrp="1"/>
          </p:cNvSpPr>
          <p:nvPr>
            <p:ph type="title"/>
          </p:nvPr>
        </p:nvSpPr>
        <p:spPr/>
        <p:txBody>
          <a:bodyPr/>
          <a:lstStyle/>
          <a:p>
            <a:r>
              <a:rPr smtClean="0"/>
              <a:t>Graphics Pipeline</a:t>
            </a:r>
            <a:endParaRPr lang="en-US" dirty="0"/>
          </a:p>
        </p:txBody>
      </p:sp>
      <p:sp>
        <p:nvSpPr>
          <p:cNvPr id="3" name="Text Placeholder 2"/>
          <p:cNvSpPr>
            <a:spLocks noGrp="1"/>
          </p:cNvSpPr>
          <p:nvPr>
            <p:ph type="body" sz="quarter" idx="10"/>
          </p:nvPr>
        </p:nvSpPr>
        <p:spPr>
          <a:xfrm>
            <a:off x="381000" y="1411552"/>
            <a:ext cx="8382000" cy="1458861"/>
          </a:xfrm>
        </p:spPr>
        <p:txBody>
          <a:bodyPr/>
          <a:lstStyle/>
          <a:p>
            <a:r>
              <a:rPr lang="en-US" dirty="0" smtClean="0"/>
              <a:t>Cross-Platform</a:t>
            </a:r>
          </a:p>
          <a:p>
            <a:pPr lvl="1"/>
            <a:r>
              <a:rPr lang="en-US" dirty="0" smtClean="0"/>
              <a:t>Develop once, run anywhere</a:t>
            </a:r>
          </a:p>
          <a:p>
            <a:r>
              <a:rPr lang="en-US" dirty="0" smtClean="0"/>
              <a:t>Retained Mode Graphics System</a:t>
            </a:r>
          </a:p>
        </p:txBody>
      </p:sp>
      <p:sp>
        <p:nvSpPr>
          <p:cNvPr id="5" name="Oval 4"/>
          <p:cNvSpPr/>
          <p:nvPr/>
        </p:nvSpPr>
        <p:spPr bwMode="auto">
          <a:xfrm>
            <a:off x="1990627" y="3438427"/>
            <a:ext cx="2209800" cy="2209800"/>
          </a:xfrm>
          <a:prstGeom prst="ellipse">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7" name="TextBox 6"/>
          <p:cNvSpPr txBox="1"/>
          <p:nvPr/>
        </p:nvSpPr>
        <p:spPr>
          <a:xfrm>
            <a:off x="3962400" y="3200400"/>
            <a:ext cx="1905000" cy="369332"/>
          </a:xfrm>
          <a:prstGeom prst="rect">
            <a:avLst/>
          </a:prstGeom>
          <a:noFill/>
        </p:spPr>
        <p:txBody>
          <a:bodyPr wrap="square" rtlCol="0">
            <a:spAutoFit/>
          </a:bodyPr>
          <a:lstStyle/>
          <a:p>
            <a:r>
              <a:rPr lang="en-US" b="1" dirty="0" smtClean="0"/>
              <a:t>dirty rectangle</a:t>
            </a:r>
            <a:endParaRPr lang="en-US" b="1" dirty="0"/>
          </a:p>
        </p:txBody>
      </p:sp>
      <p:cxnSp>
        <p:nvCxnSpPr>
          <p:cNvPr id="9" name="Straight Arrow Connector 8"/>
          <p:cNvCxnSpPr/>
          <p:nvPr/>
        </p:nvCxnSpPr>
        <p:spPr>
          <a:xfrm flipV="1">
            <a:off x="2895600" y="3487918"/>
            <a:ext cx="1129645" cy="779282"/>
          </a:xfrm>
          <a:prstGeom prst="straightConnector1">
            <a:avLst/>
          </a:prstGeom>
          <a:ln>
            <a:solidFill>
              <a:schemeClr val="tx1"/>
            </a:solidFill>
            <a:tailEnd type="arrow"/>
          </a:ln>
        </p:spPr>
        <p:style>
          <a:lnRef idx="1">
            <a:schemeClr val="accent3"/>
          </a:lnRef>
          <a:fillRef idx="0">
            <a:schemeClr val="accent3"/>
          </a:fillRef>
          <a:effectRef idx="0">
            <a:schemeClr val="accent3"/>
          </a:effectRef>
          <a:fontRef idx="minor">
            <a:schemeClr val="tx1"/>
          </a:fontRef>
        </p:style>
      </p:cxn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grpId="0" nodeType="clickEffect">
                                  <p:stCondLst>
                                    <p:cond delay="0"/>
                                  </p:stCondLst>
                                  <p:childTnLst>
                                    <p:animMotion origin="layout" path="M 3.33333E-6 -4.02498E-6 L 0.425 -4.02498E-6 " pathEditMode="relative" rAng="0" ptsTypes="AA">
                                      <p:cBhvr>
                                        <p:cTn id="6" dur="2000" fill="hold"/>
                                        <p:tgtEl>
                                          <p:spTgt spid="5"/>
                                        </p:tgtEl>
                                        <p:attrNameLst>
                                          <p:attrName>ppt_x</p:attrName>
                                          <p:attrName>ppt_y</p:attrName>
                                        </p:attrNameLst>
                                      </p:cBhvr>
                                      <p:rCtr x="213" y="0"/>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9"/>
                                        </p:tgtEl>
                                      </p:cBhvr>
                                    </p:animEffect>
                                    <p:set>
                                      <p:cBhvr>
                                        <p:cTn id="17" dur="1" fill="hold">
                                          <p:stCondLst>
                                            <p:cond delay="1999"/>
                                          </p:stCondLst>
                                        </p:cTn>
                                        <p:tgtEl>
                                          <p:spTgt spid="9"/>
                                        </p:tgtEl>
                                        <p:attrNameLst>
                                          <p:attrName>style.visibility</p:attrName>
                                        </p:attrNameLst>
                                      </p:cBhvr>
                                      <p:to>
                                        <p:strVal val="hidden"/>
                                      </p:to>
                                    </p:set>
                                  </p:childTnLst>
                                </p:cTn>
                              </p:par>
                              <p:par>
                                <p:cTn id="18" presetID="10" presetClass="exit" presetSubtype="0" fill="hold" grpId="1" nodeType="withEffect">
                                  <p:stCondLst>
                                    <p:cond delay="0"/>
                                  </p:stCondLst>
                                  <p:childTnLst>
                                    <p:animEffect transition="out" filter="fade">
                                      <p:cBhvr>
                                        <p:cTn id="19" dur="2000"/>
                                        <p:tgtEl>
                                          <p:spTgt spid="7"/>
                                        </p:tgtEl>
                                      </p:cBhvr>
                                    </p:animEffect>
                                    <p:set>
                                      <p:cBhvr>
                                        <p:cTn id="20" dur="1" fill="hold">
                                          <p:stCondLst>
                                            <p:cond delay="1999"/>
                                          </p:stCondLst>
                                        </p:cTn>
                                        <p:tgtEl>
                                          <p:spTgt spid="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P spid="7" grpId="0"/>
      <p:bldP spid="7"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The UI Thread</a:t>
            </a:r>
            <a:endParaRPr lang="en-US" dirty="0"/>
          </a:p>
        </p:txBody>
      </p:sp>
      <p:sp>
        <p:nvSpPr>
          <p:cNvPr id="4" name="Text Placeholder 3"/>
          <p:cNvSpPr>
            <a:spLocks noGrp="1"/>
          </p:cNvSpPr>
          <p:nvPr>
            <p:ph type="body" idx="1"/>
          </p:nvPr>
        </p:nvSpPr>
        <p:spPr>
          <a:xfrm>
            <a:off x="381000" y="1411553"/>
            <a:ext cx="4114800" cy="346249"/>
          </a:xfrm>
        </p:spPr>
        <p:txBody>
          <a:bodyPr/>
          <a:lstStyle/>
          <a:p>
            <a:r>
              <a:rPr lang="en-US" dirty="0" smtClean="0"/>
              <a:t>On The UI Thread</a:t>
            </a:r>
            <a:endParaRPr lang="en-US" dirty="0"/>
          </a:p>
        </p:txBody>
      </p:sp>
      <p:sp>
        <p:nvSpPr>
          <p:cNvPr id="5" name="Content Placeholder 4"/>
          <p:cNvSpPr>
            <a:spLocks noGrp="1"/>
          </p:cNvSpPr>
          <p:nvPr>
            <p:ph sz="half" idx="2"/>
          </p:nvPr>
        </p:nvSpPr>
        <p:spPr>
          <a:xfrm>
            <a:off x="380999" y="2174875"/>
            <a:ext cx="4114800" cy="1292662"/>
          </a:xfrm>
        </p:spPr>
        <p:txBody>
          <a:bodyPr/>
          <a:lstStyle/>
          <a:p>
            <a:pPr lvl="1"/>
            <a:r>
              <a:rPr lang="en-US" dirty="0" smtClean="0"/>
              <a:t>User Code</a:t>
            </a:r>
          </a:p>
          <a:p>
            <a:pPr lvl="1"/>
            <a:r>
              <a:rPr lang="en-US" dirty="0" smtClean="0"/>
              <a:t>Control Code</a:t>
            </a:r>
          </a:p>
          <a:p>
            <a:pPr lvl="1"/>
            <a:r>
              <a:rPr lang="en-US" dirty="0" smtClean="0"/>
              <a:t>Animations</a:t>
            </a:r>
          </a:p>
          <a:p>
            <a:pPr lvl="1"/>
            <a:r>
              <a:rPr lang="en-US" dirty="0" smtClean="0"/>
              <a:t>Layout</a:t>
            </a:r>
            <a:endParaRPr lang="en-US" dirty="0"/>
          </a:p>
        </p:txBody>
      </p:sp>
      <p:sp>
        <p:nvSpPr>
          <p:cNvPr id="6" name="Text Placeholder 5"/>
          <p:cNvSpPr>
            <a:spLocks noGrp="1"/>
          </p:cNvSpPr>
          <p:nvPr>
            <p:ph type="body" sz="quarter" idx="3"/>
          </p:nvPr>
        </p:nvSpPr>
        <p:spPr>
          <a:xfrm>
            <a:off x="4645981" y="1411553"/>
            <a:ext cx="4117019" cy="346249"/>
          </a:xfrm>
        </p:spPr>
        <p:txBody>
          <a:bodyPr/>
          <a:lstStyle/>
          <a:p>
            <a:r>
              <a:rPr lang="en-US" dirty="0" smtClean="0"/>
              <a:t>On the Non-UI Thread</a:t>
            </a:r>
            <a:endParaRPr lang="en-US" dirty="0"/>
          </a:p>
        </p:txBody>
      </p:sp>
      <p:sp>
        <p:nvSpPr>
          <p:cNvPr id="7" name="Content Placeholder 6"/>
          <p:cNvSpPr>
            <a:spLocks noGrp="1"/>
          </p:cNvSpPr>
          <p:nvPr>
            <p:ph sz="quarter" idx="4"/>
          </p:nvPr>
        </p:nvSpPr>
        <p:spPr>
          <a:xfrm>
            <a:off x="4645026" y="2174875"/>
            <a:ext cx="4117974" cy="615553"/>
          </a:xfrm>
        </p:spPr>
        <p:txBody>
          <a:bodyPr/>
          <a:lstStyle/>
          <a:p>
            <a:pPr lvl="1"/>
            <a:r>
              <a:rPr lang="en-US" dirty="0" smtClean="0"/>
              <a:t>Frame </a:t>
            </a:r>
            <a:r>
              <a:rPr lang="en-US" dirty="0" err="1" smtClean="0"/>
              <a:t>Rasterization</a:t>
            </a:r>
            <a:endParaRPr lang="en-US" dirty="0" smtClean="0"/>
          </a:p>
          <a:p>
            <a:pPr lvl="1"/>
            <a:r>
              <a:rPr lang="en-US" dirty="0" smtClean="0"/>
              <a:t>Media Decoding</a:t>
            </a:r>
          </a:p>
        </p:txBody>
      </p:sp>
      <p:sp>
        <p:nvSpPr>
          <p:cNvPr id="10" name="Oval 9"/>
          <p:cNvSpPr/>
          <p:nvPr/>
        </p:nvSpPr>
        <p:spPr bwMode="auto">
          <a:xfrm>
            <a:off x="7391400" y="3352800"/>
            <a:ext cx="990600" cy="990600"/>
          </a:xfrm>
          <a:prstGeom prst="ellipse">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200" b="1" dirty="0" smtClean="0">
                <a:solidFill>
                  <a:srgbClr val="FFFFFF"/>
                </a:solidFill>
                <a:effectLst>
                  <a:outerShdw blurRad="38100" dist="38100" dir="2700000" algn="tl">
                    <a:srgbClr val="000000">
                      <a:alpha val="43137"/>
                    </a:srgbClr>
                  </a:outerShdw>
                </a:effectLst>
                <a:latin typeface="Segoe" pitchFamily="34" charset="0"/>
              </a:rPr>
              <a:t>Master Tip</a:t>
            </a:r>
            <a:endParaRPr lang="en-US" sz="4000" b="1"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9" name="Snip Single Corner Rectangle 8"/>
          <p:cNvSpPr/>
          <p:nvPr/>
        </p:nvSpPr>
        <p:spPr bwMode="auto">
          <a:xfrm>
            <a:off x="533400" y="3886200"/>
            <a:ext cx="7239000" cy="990600"/>
          </a:xfrm>
          <a:prstGeom prst="snip1Rect">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square" lIns="91436" tIns="45718" rIns="91436" bIns="45718" numCol="1" rtlCol="0" anchor="ctr" anchorCtr="0" compatLnSpc="1">
            <a:prstTxWarp prst="textNoShape">
              <a:avLst/>
            </a:prstTxWarp>
          </a:bodyPr>
          <a:lstStyle/>
          <a:p>
            <a:pPr lvl="0"/>
            <a:r>
              <a:rPr lang="en-US" sz="2400" dirty="0" smtClean="0">
                <a:solidFill>
                  <a:srgbClr val="FFFFFF"/>
                </a:solidFill>
              </a:rPr>
              <a:t>Silverlight is </a:t>
            </a:r>
            <a:r>
              <a:rPr lang="en-US" sz="2400" dirty="0" smtClean="0">
                <a:solidFill>
                  <a:srgbClr val="FFFF00"/>
                </a:solidFill>
              </a:rPr>
              <a:t>hosted</a:t>
            </a:r>
            <a:r>
              <a:rPr lang="en-US" sz="2400" dirty="0" smtClean="0">
                <a:solidFill>
                  <a:srgbClr val="FFFFFF"/>
                </a:solidFill>
              </a:rPr>
              <a:t> in the browser.  </a:t>
            </a:r>
          </a:p>
          <a:p>
            <a:pPr lvl="0"/>
            <a:r>
              <a:rPr lang="en-US" sz="2400" dirty="0" smtClean="0">
                <a:solidFill>
                  <a:srgbClr val="FFFFFF"/>
                </a:solidFill>
              </a:rPr>
              <a:t>So, the (single) UI Thread </a:t>
            </a:r>
            <a:r>
              <a:rPr lang="en-US" sz="2400" dirty="0" smtClean="0">
                <a:solidFill>
                  <a:srgbClr val="FFFF00"/>
                </a:solidFill>
              </a:rPr>
              <a:t>belongs</a:t>
            </a:r>
            <a:r>
              <a:rPr lang="en-US" sz="2400" dirty="0" smtClean="0">
                <a:solidFill>
                  <a:srgbClr val="FFFFFF"/>
                </a:solidFill>
              </a:rPr>
              <a:t> to the browser!</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smtClean="0"/>
              <a:t>The Animate Loop</a:t>
            </a:r>
            <a:endParaRPr lang="en-US" dirty="0"/>
          </a:p>
        </p:txBody>
      </p:sp>
      <p:graphicFrame>
        <p:nvGraphicFramePr>
          <p:cNvPr id="9" name="Diagram 8"/>
          <p:cNvGraphicFramePr/>
          <p:nvPr/>
        </p:nvGraphicFramePr>
        <p:xfrm>
          <a:off x="304800" y="914400"/>
          <a:ext cx="8153400" cy="571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0" name="Group 9"/>
          <p:cNvGrpSpPr/>
          <p:nvPr/>
        </p:nvGrpSpPr>
        <p:grpSpPr>
          <a:xfrm>
            <a:off x="7011184" y="914400"/>
            <a:ext cx="1599416" cy="943384"/>
            <a:chOff x="2501056" y="1965"/>
            <a:chExt cx="1093886" cy="711026"/>
          </a:xfrm>
        </p:grpSpPr>
        <p:sp>
          <p:nvSpPr>
            <p:cNvPr id="11" name="Rounded Rectangle 10"/>
            <p:cNvSpPr/>
            <p:nvPr/>
          </p:nvSpPr>
          <p:spPr>
            <a:xfrm>
              <a:off x="2501056" y="1965"/>
              <a:ext cx="1093886" cy="711026"/>
            </a:xfrm>
            <a:prstGeom prst="roundRect">
              <a:avLst/>
            </a:prstGeom>
          </p:spPr>
          <p:style>
            <a:lnRef idx="0">
              <a:schemeClr val="accent6"/>
            </a:lnRef>
            <a:fillRef idx="3">
              <a:schemeClr val="accent6"/>
            </a:fillRef>
            <a:effectRef idx="3">
              <a:schemeClr val="accent6"/>
            </a:effectRef>
            <a:fontRef idx="minor">
              <a:schemeClr val="lt1"/>
            </a:fontRef>
          </p:style>
          <p:txBody>
            <a:bodyPr anchor="ctr" anchorCtr="0"/>
            <a:lstStyle/>
            <a:p>
              <a:pPr algn="ctr"/>
              <a:r>
                <a:rPr lang="en-US" sz="1600" dirty="0" smtClean="0"/>
                <a:t>Event Handlers</a:t>
              </a:r>
              <a:endParaRPr lang="en-US" sz="1600" dirty="0"/>
            </a:p>
          </p:txBody>
        </p:sp>
        <p:sp>
          <p:nvSpPr>
            <p:cNvPr id="12" name="Rounded Rectangle 4"/>
            <p:cNvSpPr/>
            <p:nvPr/>
          </p:nvSpPr>
          <p:spPr>
            <a:xfrm>
              <a:off x="2535765" y="36674"/>
              <a:ext cx="1024468" cy="6416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endParaRPr lang="en-US" sz="2600" kern="1200" dirty="0"/>
            </a:p>
          </p:txBody>
        </p:sp>
      </p:grpSp>
      <p:sp>
        <p:nvSpPr>
          <p:cNvPr id="13" name="Straight Connector 3"/>
          <p:cNvSpPr/>
          <p:nvPr/>
        </p:nvSpPr>
        <p:spPr>
          <a:xfrm flipH="1">
            <a:off x="5867400" y="1603958"/>
            <a:ext cx="3349042" cy="3349042"/>
          </a:xfrm>
          <a:custGeom>
            <a:avLst/>
            <a:gdLst/>
            <a:ahLst/>
            <a:cxnLst/>
            <a:rect l="0" t="0" r="0" b="0"/>
            <a:pathLst>
              <a:path>
                <a:moveTo>
                  <a:pt x="2358937" y="146255"/>
                </a:moveTo>
                <a:arcTo wR="1674521" hR="1674521" stAng="17647481" swAng="923510"/>
              </a:path>
            </a:pathLst>
          </a:custGeom>
          <a:noFill/>
          <a:ln>
            <a:solidFill>
              <a:schemeClr val="accent2"/>
            </a:solidFill>
            <a:tailEnd type="arrow"/>
          </a:ln>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4" name="TextBox 13"/>
          <p:cNvSpPr txBox="1"/>
          <p:nvPr/>
        </p:nvSpPr>
        <p:spPr>
          <a:xfrm>
            <a:off x="3581400" y="3095919"/>
            <a:ext cx="1676400" cy="1046440"/>
          </a:xfrm>
          <a:prstGeom prst="rect">
            <a:avLst/>
          </a:prstGeom>
          <a:noFill/>
        </p:spPr>
        <p:txBody>
          <a:bodyPr wrap="square" rtlCol="0">
            <a:spAutoFit/>
          </a:bodyPr>
          <a:lstStyle/>
          <a:p>
            <a:pPr algn="ctr"/>
            <a:r>
              <a:rPr lang="en-US" sz="1200" dirty="0" smtClean="0"/>
              <a:t>By default,</a:t>
            </a:r>
            <a:r>
              <a:rPr lang="en-US" dirty="0" smtClean="0"/>
              <a:t> </a:t>
            </a:r>
            <a:r>
              <a:rPr lang="en-US" sz="4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60fps</a:t>
            </a:r>
            <a:endParaRPr 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smtClean="0"/>
              <a:t>Animation Basics</a:t>
            </a:r>
            <a:endParaRPr lang="en-US" dirty="0"/>
          </a:p>
        </p:txBody>
      </p:sp>
      <p:sp>
        <p:nvSpPr>
          <p:cNvPr id="4" name="Content Placeholder 3"/>
          <p:cNvSpPr>
            <a:spLocks noGrp="1"/>
          </p:cNvSpPr>
          <p:nvPr>
            <p:ph idx="1"/>
          </p:nvPr>
        </p:nvSpPr>
        <p:spPr>
          <a:xfrm>
            <a:off x="381000" y="1412875"/>
            <a:ext cx="8382000" cy="3354765"/>
          </a:xfrm>
        </p:spPr>
        <p:txBody>
          <a:bodyPr/>
          <a:lstStyle/>
          <a:p>
            <a:r>
              <a:rPr lang="en-US" dirty="0" smtClean="0"/>
              <a:t>Frequency is the </a:t>
            </a:r>
            <a:r>
              <a:rPr lang="en-US" dirty="0" err="1" smtClean="0"/>
              <a:t>plugin’s</a:t>
            </a:r>
            <a:r>
              <a:rPr lang="en-US" dirty="0" smtClean="0"/>
              <a:t> </a:t>
            </a:r>
            <a:r>
              <a:rPr lang="en-US" dirty="0" err="1" smtClean="0"/>
              <a:t>framerate</a:t>
            </a:r>
            <a:r>
              <a:rPr lang="en-US" dirty="0" smtClean="0"/>
              <a:t> </a:t>
            </a:r>
          </a:p>
          <a:p>
            <a:r>
              <a:rPr lang="en-US" dirty="0" smtClean="0"/>
              <a:t>Real-Time Animation (vs. Frame-based)</a:t>
            </a:r>
          </a:p>
          <a:p>
            <a:r>
              <a:rPr lang="en-US" dirty="0" smtClean="0"/>
              <a:t>Types of animations: </a:t>
            </a:r>
          </a:p>
          <a:p>
            <a:pPr lvl="1"/>
            <a:r>
              <a:rPr lang="en-US" dirty="0" smtClean="0"/>
              <a:t>Interpolation Animations</a:t>
            </a:r>
          </a:p>
          <a:p>
            <a:pPr lvl="2"/>
            <a:r>
              <a:rPr lang="en-US" dirty="0" err="1" smtClean="0"/>
              <a:t>ColorAnimation</a:t>
            </a:r>
            <a:r>
              <a:rPr lang="en-US" dirty="0" smtClean="0"/>
              <a:t>, </a:t>
            </a:r>
            <a:r>
              <a:rPr lang="en-US" dirty="0" err="1" smtClean="0"/>
              <a:t>PointAnimation</a:t>
            </a:r>
            <a:r>
              <a:rPr lang="en-US" dirty="0" smtClean="0"/>
              <a:t>, </a:t>
            </a:r>
            <a:r>
              <a:rPr lang="en-US" dirty="0" err="1" smtClean="0"/>
              <a:t>DoubleAnimation</a:t>
            </a:r>
            <a:endParaRPr lang="en-US" dirty="0" smtClean="0"/>
          </a:p>
          <a:p>
            <a:pPr lvl="1"/>
            <a:r>
              <a:rPr lang="en-US" dirty="0" err="1" smtClean="0"/>
              <a:t>Splines</a:t>
            </a:r>
            <a:r>
              <a:rPr lang="en-US" dirty="0" smtClean="0"/>
              <a:t>, </a:t>
            </a:r>
            <a:r>
              <a:rPr lang="en-US" dirty="0" err="1" smtClean="0"/>
              <a:t>KeyFrames</a:t>
            </a:r>
            <a:endParaRPr lang="en-US" dirty="0" smtClean="0"/>
          </a:p>
          <a:p>
            <a:pPr lvl="1"/>
            <a:r>
              <a:rPr lang="en-US" dirty="0" err="1" smtClean="0"/>
              <a:t>ObjectAnimation</a:t>
            </a:r>
            <a:endParaRPr lang="en-US" dirty="0"/>
          </a:p>
        </p:txBody>
      </p:sp>
      <p:pic>
        <p:nvPicPr>
          <p:cNvPr id="5" name="Picture 4" descr="http://silverlight.net/quickstarts/blend_quickstart/images2/MyButton_animation_5.gif"/>
          <p:cNvPicPr>
            <a:picLocks noChangeAspect="1" noChangeArrowheads="1"/>
          </p:cNvPicPr>
          <p:nvPr/>
        </p:nvPicPr>
        <p:blipFill>
          <a:blip r:embed="rId2"/>
          <a:srcRect l="486" t="8234" r="24676" b="71016"/>
          <a:stretch>
            <a:fillRect/>
          </a:stretch>
        </p:blipFill>
        <p:spPr bwMode="auto">
          <a:xfrm>
            <a:off x="4495800" y="4074367"/>
            <a:ext cx="4590661" cy="2174033"/>
          </a:xfrm>
          <a:prstGeom prst="roundRect">
            <a:avLst>
              <a:gd name="adj" fmla="val 8594"/>
            </a:avLst>
          </a:prstGeom>
          <a:solidFill>
            <a:srgbClr val="FFFFFF">
              <a:shade val="85000"/>
            </a:srgbClr>
          </a:solidFill>
          <a:ln>
            <a:noFill/>
          </a:ln>
          <a:effectLst>
            <a:reflection blurRad="6350" stA="50000" endA="300" endPos="55500" dist="50800" dir="5400000" sy="-100000" algn="bl" rotWithShape="0"/>
          </a:effectLst>
        </p:spPr>
      </p:pic>
      <p:sp>
        <p:nvSpPr>
          <p:cNvPr id="6" name="TextBox 5"/>
          <p:cNvSpPr txBox="1"/>
          <p:nvPr/>
        </p:nvSpPr>
        <p:spPr>
          <a:xfrm>
            <a:off x="152400" y="5562600"/>
            <a:ext cx="4142792" cy="584775"/>
          </a:xfrm>
          <a:prstGeom prst="rect">
            <a:avLst/>
          </a:prstGeom>
          <a:noFill/>
        </p:spPr>
        <p:txBody>
          <a:bodyPr wrap="square" rtlCol="0">
            <a:spAutoFit/>
          </a:bodyPr>
          <a:lstStyle/>
          <a:p>
            <a:r>
              <a:rPr lang="en-US" sz="1600" dirty="0" smtClean="0">
                <a:solidFill>
                  <a:schemeClr val="bg1"/>
                </a:solidFill>
              </a:rPr>
              <a:t>http://silverlight.net/quickstarts/ </a:t>
            </a:r>
            <a:r>
              <a:rPr lang="en-US" sz="1600" dirty="0" err="1" smtClean="0">
                <a:solidFill>
                  <a:schemeClr val="bg1"/>
                </a:solidFill>
              </a:rPr>
              <a:t>blend_quickstart</a:t>
            </a:r>
            <a:r>
              <a:rPr lang="en-US" sz="1600" dirty="0" smtClean="0">
                <a:solidFill>
                  <a:schemeClr val="bg1"/>
                </a:solidFill>
              </a:rPr>
              <a:t>/part3_animations.aspx </a:t>
            </a:r>
            <a:endParaRPr lang="en-US" sz="16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Knowing Animations</a:t>
            </a:r>
            <a:endParaRPr lang="en-US" dirty="0"/>
          </a:p>
        </p:txBody>
      </p:sp>
      <p:sp>
        <p:nvSpPr>
          <p:cNvPr id="3" name="Content Placeholder 2"/>
          <p:cNvSpPr>
            <a:spLocks noGrp="1"/>
          </p:cNvSpPr>
          <p:nvPr>
            <p:ph idx="1"/>
          </p:nvPr>
        </p:nvSpPr>
        <p:spPr>
          <a:xfrm>
            <a:off x="381000" y="1412875"/>
            <a:ext cx="8382000" cy="1969770"/>
          </a:xfrm>
        </p:spPr>
        <p:txBody>
          <a:bodyPr/>
          <a:lstStyle/>
          <a:p>
            <a:r>
              <a:rPr lang="en-US" dirty="0" smtClean="0"/>
              <a:t>We only redraw the dirty rectangle</a:t>
            </a:r>
          </a:p>
          <a:p>
            <a:r>
              <a:rPr lang="en-US" dirty="0" smtClean="0"/>
              <a:t>Avoid large scale animations</a:t>
            </a:r>
          </a:p>
          <a:p>
            <a:r>
              <a:rPr lang="en-US" dirty="0" smtClean="0"/>
              <a:t>Text redraw triggers the font hinting algorithm</a:t>
            </a:r>
          </a:p>
        </p:txBody>
      </p:sp>
      <p:sp>
        <p:nvSpPr>
          <p:cNvPr id="4" name="Oval 3"/>
          <p:cNvSpPr/>
          <p:nvPr/>
        </p:nvSpPr>
        <p:spPr bwMode="auto">
          <a:xfrm>
            <a:off x="7620000" y="3505200"/>
            <a:ext cx="990600" cy="990600"/>
          </a:xfrm>
          <a:prstGeom prst="ellipse">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r>
              <a:rPr lang="en-US" sz="1200" b="1" dirty="0" smtClean="0">
                <a:solidFill>
                  <a:srgbClr val="FFFFFF"/>
                </a:solidFill>
                <a:effectLst>
                  <a:outerShdw blurRad="38100" dist="38100" dir="2700000" algn="tl">
                    <a:srgbClr val="000000">
                      <a:alpha val="43137"/>
                    </a:srgbClr>
                  </a:outerShdw>
                </a:effectLst>
                <a:latin typeface="Segoe" pitchFamily="34" charset="0"/>
              </a:rPr>
              <a:t>Master Tip</a:t>
            </a:r>
            <a:endParaRPr lang="en-US" sz="4000" b="1"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5" name="Snip Single Corner Rectangle 4"/>
          <p:cNvSpPr/>
          <p:nvPr/>
        </p:nvSpPr>
        <p:spPr bwMode="auto">
          <a:xfrm>
            <a:off x="762000" y="4038600"/>
            <a:ext cx="7239000" cy="990600"/>
          </a:xfrm>
          <a:prstGeom prst="snip1Rect">
            <a:avLst/>
          </a:prstGeom>
          <a:ln>
            <a:headEnd type="none" w="med" len="med"/>
            <a:tailEnd type="none" w="med" len="med"/>
          </a:ln>
        </p:spPr>
        <p:style>
          <a:lnRef idx="0">
            <a:schemeClr val="dk1"/>
          </a:lnRef>
          <a:fillRef idx="3">
            <a:schemeClr val="dk1"/>
          </a:fillRef>
          <a:effectRef idx="3">
            <a:schemeClr val="dk1"/>
          </a:effectRef>
          <a:fontRef idx="minor">
            <a:schemeClr val="lt1"/>
          </a:fontRef>
        </p:style>
        <p:txBody>
          <a:bodyPr vert="horz" wrap="square" lIns="91436" tIns="45718" rIns="91436" bIns="45718" numCol="1" rtlCol="0" anchor="ctr" anchorCtr="0" compatLnSpc="1">
            <a:prstTxWarp prst="textNoShape">
              <a:avLst/>
            </a:prstTxWarp>
          </a:bodyPr>
          <a:lstStyle/>
          <a:p>
            <a:pPr lvl="0"/>
            <a:r>
              <a:rPr lang="en-US" sz="2400" dirty="0" smtClean="0">
                <a:solidFill>
                  <a:srgbClr val="FFFFFF"/>
                </a:solidFill>
              </a:rPr>
              <a:t>When in doubt, use:</a:t>
            </a:r>
          </a:p>
          <a:p>
            <a:pPr lvl="0"/>
            <a:r>
              <a:rPr lang="en-US" sz="2000" dirty="0" smtClean="0">
                <a:solidFill>
                  <a:srgbClr val="FFFF00"/>
                </a:solidFill>
                <a:latin typeface="Consolas" pitchFamily="49" charset="0"/>
              </a:rPr>
              <a:t>agControl.settings.EnableRedrawRegions = true;</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Shades of Blue - Microsoft India DPE">
  <a:themeElements>
    <a:clrScheme name="Launch Wave colors">
      <a:dk1>
        <a:srgbClr val="000000"/>
      </a:dk1>
      <a:lt1>
        <a:srgbClr val="FFFFFF"/>
      </a:lt1>
      <a:dk2>
        <a:srgbClr val="4D4D4D"/>
      </a:dk2>
      <a:lt2>
        <a:srgbClr val="CCCCCC"/>
      </a:lt2>
      <a:accent1>
        <a:srgbClr val="0099FF"/>
      </a:accent1>
      <a:accent2>
        <a:srgbClr val="FF3300"/>
      </a:accent2>
      <a:accent3>
        <a:srgbClr val="B0B3B2"/>
      </a:accent3>
      <a:accent4>
        <a:srgbClr val="6EE094"/>
      </a:accent4>
      <a:accent5>
        <a:srgbClr val="F09D42"/>
      </a:accent5>
      <a:accent6>
        <a:srgbClr val="B092E6"/>
      </a:accent6>
      <a:hlink>
        <a:srgbClr val="0099FF"/>
      </a:hlink>
      <a:folHlink>
        <a:srgbClr val="BEBEBE"/>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1"/>
        </a:lnRef>
        <a:fillRef idx="3">
          <a:schemeClr val="accent1"/>
        </a:fillRef>
        <a:effectRef idx="3">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Topic xmlns="19eac92a-de6b-4e67-82dd-0654a16185e4"/>
    <Audience_x0020__x002f__x0020_Role xmlns="19eac92a-de6b-4e67-82dd-0654a16185e4"/>
    <Technology xmlns="19eac92a-de6b-4e67-82dd-0654a16185e4"/>
    <Best_x0020_Bets xmlns="19eac92a-de6b-4e67-82dd-0654a16185e4">Yes</Best_x0020_Bets>
    <Language xmlns="19eac92a-de6b-4e67-82dd-0654a16185e4" xsi:nil="true"/>
    <Format xmlns="19eac92a-de6b-4e67-82dd-0654a16185e4" xsi:nil="true"/>
    <Industry xmlns="19eac92a-de6b-4e67-82dd-0654a16185e4" xsi:nil="true"/>
    <Product xmlns="19eac92a-de6b-4e67-82dd-0654a16185e4"/>
    <Date_x0020_Published xmlns="19eac92a-de6b-4e67-82dd-0654a16185e4" xsi:nil="true"/>
    <Description0 xmlns="19eac92a-de6b-4e67-82dd-0654a16185e4" xsi:nil="true"/>
    <Expiration_x0020_Date0 xmlns="19eac92a-de6b-4e67-82dd-0654a16185e4" xsi:nil="true"/>
    <Content_x0020_Category xmlns="19eac92a-de6b-4e67-82dd-0654a16185e4" xsi:nil="true"/>
    <Customer_x0020_Campaign xmlns="19eac92a-de6b-4e67-82dd-0654a16185e4"/>
    <Customer_x0020_Segment xmlns="19eac92a-de6b-4e67-82dd-0654a16185e4"/>
    <URL xmlns="19eac92a-de6b-4e67-82dd-0654a16185e4">
      <Url xsi:nil="true"/>
      <Description xsi:nil="true"/>
    </URL>
    <Distribution xmlns="19eac92a-de6b-4e67-82dd-0654a16185e4" xsi:nil="true"/>
    <Scenarios xmlns="19eac92a-de6b-4e67-82dd-0654a16185e4"/>
    <Sales_x0020_Cycle xmlns="19eac92a-de6b-4e67-82dd-0654a16185e4"/>
    <ContentType0 xmlns="19eac92a-de6b-4e67-82dd-0654a16185e4"/>
    <Search_x0020_Keywords xmlns="19eac92a-de6b-4e67-82dd-0654a16185e4" xsi:nil="true"/>
    <Technical_x0020_Level xmlns="19eac92a-de6b-4e67-82dd-0654a16185e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F11AABFF2C5AB42B36B57B737E3C20E" ma:contentTypeVersion="22" ma:contentTypeDescription="Create a new document." ma:contentTypeScope="" ma:versionID="5144f97e4723fcd667a14eb56b9968ba">
  <xsd:schema xmlns:xsd="http://www.w3.org/2001/XMLSchema" xmlns:p="http://schemas.microsoft.com/office/2006/metadata/properties" xmlns:ns2="19eac92a-de6b-4e67-82dd-0654a16185e4" targetNamespace="http://schemas.microsoft.com/office/2006/metadata/properties" ma:root="true" ma:fieldsID="b030b4c9c4c5dcc1fe81c59ca5bbfa01" ns2:_="">
    <xsd:import namespace="19eac92a-de6b-4e67-82dd-0654a16185e4"/>
    <xsd:element name="properties">
      <xsd:complexType>
        <xsd:sequence>
          <xsd:element name="documentManagement">
            <xsd:complexType>
              <xsd:all>
                <xsd:element ref="ns2:URL" minOccurs="0"/>
                <xsd:element ref="ns2:Description0" minOccurs="0"/>
                <xsd:element ref="ns2:Date_x0020_Published" minOccurs="0"/>
                <xsd:element ref="ns2:Expiration_x0020_Date0" minOccurs="0"/>
                <xsd:element ref="ns2:Content_x0020_Category" minOccurs="0"/>
                <xsd:element ref="ns2:Topic" minOccurs="0"/>
                <xsd:element ref="ns2:ContentType0" minOccurs="0"/>
                <xsd:element ref="ns2:Format" minOccurs="0"/>
                <xsd:element ref="ns2:Search_x0020_Keywords" minOccurs="0"/>
                <xsd:element ref="ns2:Distribution" minOccurs="0"/>
                <xsd:element ref="ns2:Technical_x0020_Level" minOccurs="0"/>
                <xsd:element ref="ns2:Audience_x0020__x002f__x0020_Role" minOccurs="0"/>
                <xsd:element ref="ns2:Technology" minOccurs="0"/>
                <xsd:element ref="ns2:Scenarios" minOccurs="0"/>
                <xsd:element ref="ns2:Product" minOccurs="0"/>
                <xsd:element ref="ns2:Customer_x0020_Campaign" minOccurs="0"/>
                <xsd:element ref="ns2:Industry" minOccurs="0"/>
                <xsd:element ref="ns2:Customer_x0020_Segment" minOccurs="0"/>
                <xsd:element ref="ns2:Sales_x0020_Cycle" minOccurs="0"/>
                <xsd:element ref="ns2:Language" minOccurs="0"/>
                <xsd:element ref="ns2:Best_x0020_Bets" minOccurs="0"/>
              </xsd:all>
            </xsd:complexType>
          </xsd:element>
        </xsd:sequence>
      </xsd:complexType>
    </xsd:element>
  </xsd:schema>
  <xsd:schema xmlns:xsd="http://www.w3.org/2001/XMLSchema" xmlns:dms="http://schemas.microsoft.com/office/2006/documentManagement/types" targetNamespace="19eac92a-de6b-4e67-82dd-0654a16185e4" elementFormDefault="qualified">
    <xsd:import namespace="http://schemas.microsoft.com/office/2006/documentManagement/types"/>
    <xsd:element name="URL" ma:index="8" nillable="true" ma:displayName="URL" ma:default="" ma:description="(Description placeholder area!)" ma:format="Hyperlink" ma:internalName="URL">
      <xsd:complexType>
        <xsd:complexContent>
          <xsd:extension base="dms:URL">
            <xsd:sequence>
              <xsd:element name="Url" type="dms:ValidUrl" minOccurs="0" nillable="true"/>
              <xsd:element name="Description" type="xsd:string" nillable="true"/>
            </xsd:sequence>
          </xsd:extension>
        </xsd:complexContent>
      </xsd:complexType>
    </xsd:element>
    <xsd:element name="Description0" ma:index="9" nillable="true" ma:displayName="Description" ma:description="(Description placeholder area!)" ma:internalName="Description0">
      <xsd:simpleType>
        <xsd:restriction base="dms:Note"/>
      </xsd:simpleType>
    </xsd:element>
    <xsd:element name="Date_x0020_Published" ma:index="10" nillable="true" ma:displayName="Date Published" ma:description="(Description placeholder area!)" ma:format="DateOnly" ma:internalName="Date_x0020_Published">
      <xsd:simpleType>
        <xsd:restriction base="dms:DateTime"/>
      </xsd:simpleType>
    </xsd:element>
    <xsd:element name="Expiration_x0020_Date0" ma:index="11" nillable="true" ma:displayName="Expiration Date" ma:description="(Description placeholder area!)" ma:format="DateOnly" ma:internalName="Expiration_x0020_Date0">
      <xsd:simpleType>
        <xsd:restriction base="dms:DateTime"/>
      </xsd:simpleType>
    </xsd:element>
    <xsd:element name="Content_x0020_Category" ma:index="12" nillable="true" ma:displayName="Content Category" ma:description="(Description placeholder area!)" ma:format="Dropdown" ma:internalName="Content_x0020_Category">
      <xsd:simpleType>
        <xsd:restriction base="dms:Choice">
          <xsd:enumeration value="Technical"/>
          <xsd:enumeration value="Non-Technical"/>
        </xsd:restriction>
      </xsd:simpleType>
    </xsd:element>
    <xsd:element name="Topic" ma:index="13" nillable="true" ma:displayName="Topic" ma:description="(Description placeholder area!)" ma:internalName="Topic">
      <xsd:complexType>
        <xsd:complexContent>
          <xsd:extension base="dms:MultiChoice">
            <xsd:sequence>
              <xsd:element name="Value" maxOccurs="unbounded" minOccurs="0" nillable="true">
                <xsd:simpleType>
                  <xsd:restriction base="dms:Choice">
                    <xsd:enumeration value="All"/>
                    <xsd:enumeration value="Business Value"/>
                    <xsd:enumeration value="Deployment"/>
                    <xsd:enumeration value="Features &amp; Usability"/>
                    <xsd:enumeration value="Launch Wave"/>
                    <xsd:enumeration value="Pricing &amp; Licensing"/>
                    <xsd:enumeration value="Management &amp; Operations"/>
                    <xsd:enumeration value="Planning &amp; Architecture"/>
                    <xsd:enumeration value="Product Strategy &amp; Futures"/>
                    <xsd:enumeration value="Security"/>
                    <xsd:enumeration value="Selling Strategies"/>
                    <xsd:enumeration value="Solution Development"/>
                    <xsd:enumeration value="Support &amp; Troubleshooting"/>
                  </xsd:restriction>
                </xsd:simpleType>
              </xsd:element>
            </xsd:sequence>
          </xsd:extension>
        </xsd:complexContent>
      </xsd:complexType>
    </xsd:element>
    <xsd:element name="ContentType0" ma:index="14" nillable="true" ma:displayName="ContentType" ma:description="(Description placeholder area!)" ma:internalName="ContentType0">
      <xsd:complexType>
        <xsd:complexContent>
          <xsd:extension base="dms:MultiChoice">
            <xsd:sequence>
              <xsd:element name="Value" maxOccurs="unbounded" minOccurs="0" nillable="true">
                <xsd:simpleType>
                  <xsd:restriction base="dms:Choice">
                    <xsd:enumeration value="Sales Tools"/>
                    <xsd:enumeration value="Product Information"/>
                    <xsd:enumeration value="Industry Evidence"/>
                    <xsd:enumeration value="Customer/Partner Evidence"/>
                    <xsd:enumeration value="Internal Training"/>
                    <xsd:enumeration value="External Training"/>
                    <xsd:enumeration value="Marketing Materials"/>
                    <xsd:enumeration value="Technical Information"/>
                    <xsd:enumeration value="Compete Information"/>
                  </xsd:restriction>
                </xsd:simpleType>
              </xsd:element>
            </xsd:sequence>
          </xsd:extension>
        </xsd:complexContent>
      </xsd:complexType>
    </xsd:element>
    <xsd:element name="Format" ma:index="15" nillable="true" ma:displayName="Format" ma:description="(Description placeholder area!)" ma:format="Dropdown" ma:internalName="Format">
      <xsd:simpleType>
        <xsd:restriction base="dms:Choice">
          <xsd:enumeration value="Analyst Report"/>
          <xsd:enumeration value="Brochure"/>
          <xsd:enumeration value="Case Study"/>
          <xsd:enumeration value="Cookbook"/>
          <xsd:enumeration value="Course"/>
          <xsd:enumeration value="Datasheet"/>
          <xsd:enumeration value="Demo/Scripts"/>
          <xsd:enumeration value="Discussions Guide/Battlecard"/>
          <xsd:enumeration value="Drive Time"/>
          <xsd:enumeration value="Email Template"/>
          <xsd:enumeration value="Fact Sheet"/>
          <xsd:enumeration value="FAQ"/>
          <xsd:enumeration value="Industry/Market Research"/>
          <xsd:enumeration value="Job Aids"/>
          <xsd:enumeration value="Pitch Card/Talking Points"/>
          <xsd:enumeration value="Planning Documents"/>
          <xsd:enumeration value="Positioning/Messaging Framework"/>
          <xsd:enumeration value="Presentation"/>
          <xsd:enumeration value="Press Release/Announcement"/>
          <xsd:enumeration value="Product Guide"/>
          <xsd:enumeration value="Screenshots"/>
          <xsd:enumeration value="Technical Guide/Howto"/>
          <xsd:enumeration value="Toolkit"/>
          <xsd:enumeration value="Video"/>
          <xsd:enumeration value="Webcast"/>
          <xsd:enumeration value="Whitepaper"/>
        </xsd:restriction>
      </xsd:simpleType>
    </xsd:element>
    <xsd:element name="Search_x0020_Keywords" ma:index="16" nillable="true" ma:displayName="Search Keywords" ma:description="(Description placeholder area!)" ma:internalName="Search_x0020_Keywords">
      <xsd:simpleType>
        <xsd:restriction base="dms:Note"/>
      </xsd:simpleType>
    </xsd:element>
    <xsd:element name="Distribution" ma:index="17" nillable="true" ma:displayName="Distribution" ma:description="(Description placeholder area!)" ma:format="Dropdown" ma:internalName="Distribution">
      <xsd:simpleType>
        <xsd:restriction base="dms:Choice">
          <xsd:enumeration value="Microsoft Confidential"/>
          <xsd:enumeration value="Partner Ready"/>
          <xsd:enumeration value="Customer Ready"/>
        </xsd:restriction>
      </xsd:simpleType>
    </xsd:element>
    <xsd:element name="Technical_x0020_Level" ma:index="18" nillable="true" ma:displayName="Technical Level" ma:description="(Description placeholder area!)" ma:format="Dropdown" ma:internalName="Technical_x0020_Level">
      <xsd:simpleType>
        <xsd:restriction base="dms:Choice">
          <xsd:enumeration value="100"/>
          <xsd:enumeration value="200"/>
          <xsd:enumeration value="300"/>
          <xsd:enumeration value="400"/>
        </xsd:restriction>
      </xsd:simpleType>
    </xsd:element>
    <xsd:element name="Audience_x0020__x002f__x0020_Role" ma:index="19" nillable="true" ma:displayName="Audience / Role" ma:description="(Description placeholder area!)" ma:internalName="Audience_x0020__x002f__x0020_Role">
      <xsd:complexType>
        <xsd:complexContent>
          <xsd:extension base="dms:MultiChoice">
            <xsd:sequence>
              <xsd:element name="Value" maxOccurs="unbounded" minOccurs="0" nillable="true">
                <xsd:simpleType>
                  <xsd:restriction base="dms:Choice">
                    <xsd:enumeration value="Business Decision Maker"/>
                    <xsd:enumeration value="Technical Decision Maker"/>
                    <xsd:enumeration value="IT Manager/IT Professional"/>
                    <xsd:enumeration value="Developer"/>
                    <xsd:enumeration value="Partner"/>
                    <xsd:enumeration value="Microsoft Field"/>
                  </xsd:restriction>
                </xsd:simpleType>
              </xsd:element>
            </xsd:sequence>
          </xsd:extension>
        </xsd:complexContent>
      </xsd:complexType>
    </xsd:element>
    <xsd:element name="Technology" ma:index="20" nillable="true" ma:displayName="Technology" ma:description="(Description placeholder area!)" ma:internalName="Technology">
      <xsd:complexType>
        <xsd:complexContent>
          <xsd:extension base="dms:MultiChoice">
            <xsd:sequence>
              <xsd:element name="Value" maxOccurs="unbounded" minOccurs="0" nillable="true">
                <xsd:simpleType>
                  <xsd:restriction base="dms:Choice">
                    <xsd:enumeration value="Virtualization"/>
                    <xsd:enumeration value="Terminal Services (TS)"/>
                    <xsd:enumeration value="Active Directory Domain Services (AD DS)"/>
                    <xsd:enumeration value="Windows Sharepoint Services (WSS)"/>
                    <xsd:enumeration value="Internet Information Server (IIS)"/>
                    <xsd:enumeration value="Server Core"/>
                    <xsd:enumeration value="PowerShell"/>
                    <xsd:enumeration value="BitLocker"/>
                    <xsd:enumeration value="Network Access Protection (NAP)"/>
                    <xsd:enumeration value="Windows Deployment Services (WDS)"/>
                    <xsd:enumeration value="Rights Management Services (RMS)"/>
                    <xsd:enumeration value="Server Manager"/>
                  </xsd:restriction>
                </xsd:simpleType>
              </xsd:element>
            </xsd:sequence>
          </xsd:extension>
        </xsd:complexContent>
      </xsd:complexType>
    </xsd:element>
    <xsd:element name="Scenarios" ma:index="21" nillable="true" ma:displayName="Scenarios" ma:description="(Description placeholder area!)" ma:internalName="Scenarios">
      <xsd:complexType>
        <xsd:complexContent>
          <xsd:extension base="dms:MultiChoice">
            <xsd:sequence>
              <xsd:element name="Value" maxOccurs="unbounded" minOccurs="0" nillable="true">
                <xsd:simpleType>
                  <xsd:restriction base="dms:Choice">
                    <xsd:enumeration value="Windows Server Virtualization"/>
                    <xsd:enumeration value="Centralized Application Access"/>
                    <xsd:enumeration value="Windows Server and the Branch Office"/>
                    <xsd:enumeration value="Security and Policy Enforcement"/>
                    <xsd:enumeration value="Web and Application Platform"/>
                    <xsd:enumeration value="Server Management"/>
                    <xsd:enumeration value="High Availability"/>
                  </xsd:restriction>
                </xsd:simpleType>
              </xsd:element>
            </xsd:sequence>
          </xsd:extension>
        </xsd:complexContent>
      </xsd:complexType>
    </xsd:element>
    <xsd:element name="Product" ma:index="22" nillable="true" ma:displayName="Product" ma:description="(Description placeholder area!)" ma:internalName="Product">
      <xsd:complexType>
        <xsd:complexContent>
          <xsd:extension base="dms:MultiChoice">
            <xsd:sequence>
              <xsd:element name="Value" maxOccurs="unbounded" minOccurs="0" nillable="true">
                <xsd:simpleType>
                  <xsd:restriction base="dms:Choice">
                    <xsd:enumeration value="Windows Server 2008"/>
                    <xsd:enumeration value="Windows Server 2003"/>
                    <xsd:enumeration value="SQL Server 2008"/>
                    <xsd:enumeration value="SQL Server 2005"/>
                    <xsd:enumeration value="Visual Studio 2008"/>
                    <xsd:enumeration value="Visual Studio 2005"/>
                  </xsd:restriction>
                </xsd:simpleType>
              </xsd:element>
            </xsd:sequence>
          </xsd:extension>
        </xsd:complexContent>
      </xsd:complexType>
    </xsd:element>
    <xsd:element name="Customer_x0020_Campaign" ma:index="23" nillable="true" ma:displayName="Customer Campaign" ma:description="(Description placeholder area!)" ma:internalName="Customer_x0020_Campaign">
      <xsd:complexType>
        <xsd:complexContent>
          <xsd:extension base="dms:MultiChoice">
            <xsd:sequence>
              <xsd:element name="Value" maxOccurs="unbounded" minOccurs="0" nillable="true">
                <xsd:simpleType>
                  <xsd:restriction base="dms:Choice">
                    <xsd:enumeration value="Core I/O"/>
                    <xsd:enumeration value="APO"/>
                    <xsd:enumeration value="First Server"/>
                    <xsd:enumeration value="RDP"/>
                    <xsd:enumeration value="Right Server"/>
                  </xsd:restriction>
                </xsd:simpleType>
              </xsd:element>
            </xsd:sequence>
          </xsd:extension>
        </xsd:complexContent>
      </xsd:complexType>
    </xsd:element>
    <xsd:element name="Industry" ma:index="24" nillable="true" ma:displayName="Industry" ma:description="(Description placeholder area!)" ma:format="Dropdown" ma:internalName="Industry">
      <xsd:simpleType>
        <xsd:restriction base="dms:Choice">
          <xsd:enumeration value="All"/>
          <xsd:enumeration value="Manufacturing"/>
          <xsd:enumeration value="Financial Services"/>
          <xsd:enumeration value="Government / Public Sector"/>
          <xsd:enumeration value="Transportation"/>
          <xsd:enumeration value="Healthcare"/>
          <xsd:enumeration value="Education"/>
          <xsd:enumeration value="Communications"/>
          <xsd:enumeration value="High-Tech"/>
          <xsd:enumeration value="Retail &amp; Hospitality"/>
          <xsd:enumeration value="None"/>
        </xsd:restriction>
      </xsd:simpleType>
    </xsd:element>
    <xsd:element name="Customer_x0020_Segment" ma:index="25" nillable="true" ma:displayName="Customer Segment" ma:description="(Description placeholder area!)" ma:internalName="Customer_x0020_Segment">
      <xsd:complexType>
        <xsd:complexContent>
          <xsd:extension base="dms:MultiChoice">
            <xsd:sequence>
              <xsd:element name="Value" maxOccurs="unbounded" minOccurs="0" nillable="true">
                <xsd:simpleType>
                  <xsd:restriction base="dms:Choice">
                    <xsd:enumeration value="All"/>
                    <xsd:enumeration value="Enterprise"/>
                    <xsd:enumeration value="Medium Enterprise"/>
                    <xsd:enumeration value="Small Business"/>
                    <xsd:enumeration value="OEM"/>
                    <xsd:enumeration value="Academic"/>
                    <xsd:enumeration value="ISV"/>
                    <xsd:enumeration value="SI"/>
                  </xsd:restriction>
                </xsd:simpleType>
              </xsd:element>
            </xsd:sequence>
          </xsd:extension>
        </xsd:complexContent>
      </xsd:complexType>
    </xsd:element>
    <xsd:element name="Sales_x0020_Cycle" ma:index="26" nillable="true" ma:displayName="Sales Cycle" ma:description="(Description placeholder area!)" ma:internalName="Sales_x0020_Cycle">
      <xsd:complexType>
        <xsd:complexContent>
          <xsd:extension base="dms:MultiChoice">
            <xsd:sequence>
              <xsd:element name="Value" maxOccurs="unbounded" minOccurs="0" nillable="true">
                <xsd:simpleType>
                  <xsd:restriction base="dms:Choice">
                    <xsd:enumeration value="Demand Generation"/>
                    <xsd:enumeration value="Prospect"/>
                    <xsd:enumeration value="Qualify"/>
                    <xsd:enumeration value="Develop"/>
                    <xsd:enumeration value="Solution"/>
                    <xsd:enumeration value="Proof of Concept"/>
                  </xsd:restriction>
                </xsd:simpleType>
              </xsd:element>
            </xsd:sequence>
          </xsd:extension>
        </xsd:complexContent>
      </xsd:complexType>
    </xsd:element>
    <xsd:element name="Language" ma:index="27" nillable="true" ma:displayName="Language" ma:description="(Description placeholder area!)" ma:format="Dropdown" ma:internalName="Language">
      <xsd:simpleType>
        <xsd:restriction base="dms:Choice">
          <xsd:enumeration value="English"/>
          <xsd:enumeration value="German"/>
          <xsd:enumeration value="Spanish"/>
          <xsd:enumeration value="Simplified Chinese"/>
          <xsd:enumeration value="Japanese"/>
          <xsd:enumeration value="French"/>
          <xsd:enumeration value="Portuguese"/>
          <xsd:enumeration value="Other"/>
        </xsd:restriction>
      </xsd:simpleType>
    </xsd:element>
    <xsd:element name="Best_x0020_Bets" ma:index="28" nillable="true" ma:displayName="Best Bets" ma:default="Yes" ma:format="RadioButtons" ma:internalName="Best_x0020_Bets">
      <xsd:simpleType>
        <xsd:restriction base="dms:Choice">
          <xsd:enumeration value="Yes"/>
          <xsd:enumeration value="No"/>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79D3FA92-9314-4290-B9D0-1B0EA3AFF285}">
  <ds:schemaRefs>
    <ds:schemaRef ds:uri="http://schemas.microsoft.com/sharepoint/v3/contenttype/forms"/>
  </ds:schemaRefs>
</ds:datastoreItem>
</file>

<file path=customXml/itemProps2.xml><?xml version="1.0" encoding="utf-8"?>
<ds:datastoreItem xmlns:ds="http://schemas.openxmlformats.org/officeDocument/2006/customXml" ds:itemID="{B4881726-EDE7-4335-BFD0-53655A9B4C06}">
  <ds:schemaRefs>
    <ds:schemaRef ds:uri="http://schemas.microsoft.com/office/2006/metadata/properties"/>
    <ds:schemaRef ds:uri="19eac92a-de6b-4e67-82dd-0654a16185e4"/>
  </ds:schemaRefs>
</ds:datastoreItem>
</file>

<file path=customXml/itemProps3.xml><?xml version="1.0" encoding="utf-8"?>
<ds:datastoreItem xmlns:ds="http://schemas.openxmlformats.org/officeDocument/2006/customXml" ds:itemID="{5062BBEB-841C-4F22-8CC2-D58898DAAE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eac92a-de6b-4e67-82dd-0654a16185e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Shades of Blue - Microsoft India DPE</Template>
  <TotalTime>185</TotalTime>
  <Words>1179</Words>
  <Application>Microsoft Office PowerPoint</Application>
  <PresentationFormat>On-screen Show (4:3)</PresentationFormat>
  <Paragraphs>311</Paragraphs>
  <Slides>40</Slides>
  <Notes>3</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Shades of Blue - Microsoft India DPE</vt:lpstr>
      <vt:lpstr>Advanced Silverlight Learn the tricks of the masters!</vt:lpstr>
      <vt:lpstr>Why Advanced Silverlight?</vt:lpstr>
      <vt:lpstr>Information Sources</vt:lpstr>
      <vt:lpstr>Silverlight Architecture</vt:lpstr>
      <vt:lpstr>Graphics Pipeline</vt:lpstr>
      <vt:lpstr>The UI Thread</vt:lpstr>
      <vt:lpstr>The Animate Loop</vt:lpstr>
      <vt:lpstr>Animation Basics</vt:lpstr>
      <vt:lpstr>Knowing Animations</vt:lpstr>
      <vt:lpstr>Using EnableRedrawRegions</vt:lpstr>
      <vt:lpstr>The Update Loop</vt:lpstr>
      <vt:lpstr>Layout and Draw</vt:lpstr>
      <vt:lpstr>The Update Loop</vt:lpstr>
      <vt:lpstr>Rasterization</vt:lpstr>
      <vt:lpstr>Brushes</vt:lpstr>
      <vt:lpstr>Image and Video Brushes in Silverlight</vt:lpstr>
      <vt:lpstr>Rasterization and Anti-Aliasing</vt:lpstr>
      <vt:lpstr>Rasterization and Anti-Aliasing</vt:lpstr>
      <vt:lpstr>Rasterization and Anti-Aliasing</vt:lpstr>
      <vt:lpstr>Rasterization and Anti-Aliasing</vt:lpstr>
      <vt:lpstr>Rasterization and Anti-Aliasing</vt:lpstr>
      <vt:lpstr>Media Rendering</vt:lpstr>
      <vt:lpstr>Media: Every Pixel, Every frame!</vt:lpstr>
      <vt:lpstr>Media Rendering</vt:lpstr>
      <vt:lpstr>Media Rendering</vt:lpstr>
      <vt:lpstr>Shrinking video causes (Ex: 300x400 to 225x300)</vt:lpstr>
      <vt:lpstr>Profiling Silverlight Applications</vt:lpstr>
      <vt:lpstr>Debugging Settings</vt:lpstr>
      <vt:lpstr>Your Animation is stuttering  What is the first step to debug?</vt:lpstr>
      <vt:lpstr>xperf</vt:lpstr>
      <vt:lpstr>xperf</vt:lpstr>
      <vt:lpstr>xperf</vt:lpstr>
      <vt:lpstr>What happens on Navigation </vt:lpstr>
      <vt:lpstr>XAML Parsing Uncovered!</vt:lpstr>
      <vt:lpstr>Text Stack</vt:lpstr>
      <vt:lpstr>Silverlight Spy</vt:lpstr>
      <vt:lpstr>Silverlight Spy</vt:lpstr>
      <vt:lpstr>References</vt:lpstr>
      <vt:lpstr>Contact (optional slide)</vt:lpstr>
      <vt:lpstr>Slide 40</vt:lpstr>
    </vt:vector>
  </TitlesOfParts>
  <Manager>&lt;Content Manager Name Here&gt;</Manager>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Title Session Sub Title (optional)</dc:title>
  <dc:subject>Launch Wave 2008</dc:subject>
  <dc:creator>Pandurang Nayak</dc:creator>
  <cp:keywords>VS 2008, WPF, Smart Clients</cp:keywords>
  <dc:description>Heroes Happen Here</dc:description>
  <cp:lastModifiedBy>Pandurang Nayak</cp:lastModifiedBy>
  <cp:revision>113</cp:revision>
  <dcterms:created xsi:type="dcterms:W3CDTF">2008-09-07T12:01:04Z</dcterms:created>
  <dcterms:modified xsi:type="dcterms:W3CDTF">2008-09-19T05:51:57Z</dcterms:modified>
  <cp:version>1</cp:version>
</cp:coreProperties>
</file>