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comments/comment6.xml" ContentType="application/vnd.openxmlformats-officedocument.presentationml.comments+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comments/comment4.xml" ContentType="application/vnd.openxmlformats-officedocument.presentationml.comments+xml"/>
  <Override PartName="/ppt/notesSlides/notesSlide14.xml" ContentType="application/vnd.openxmlformats-officedocument.presentationml.notesSlide+xml"/>
  <Override PartName="/ppt/commentAuthors.xml" ContentType="application/vnd.openxmlformats-officedocument.presentationml.commentAuthors+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comments/comment7.xml" ContentType="application/vnd.openxmlformats-officedocument.presentationml.comment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comments/comment5.xml" ContentType="application/vnd.openxmlformats-officedocument.presentationml.comment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omments/comment3.xml" ContentType="application/vnd.openxmlformats-officedocument.presentationml.comment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Lst>
  <p:notesMasterIdLst>
    <p:notesMasterId r:id="rId48"/>
  </p:notesMasterIdLst>
  <p:handoutMasterIdLst>
    <p:handoutMasterId r:id="rId49"/>
  </p:handoutMasterIdLst>
  <p:sldIdLst>
    <p:sldId id="256"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4" r:id="rId44"/>
    <p:sldId id="262" r:id="rId45"/>
    <p:sldId id="263" r:id="rId46"/>
    <p:sldId id="259" r:id="rId47"/>
  </p:sldIdLst>
  <p:sldSz cx="9144000" cy="6858000" type="screen4x3"/>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aireh" initials="ceh"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6A66E"/>
    <a:srgbClr val="F6AE1E"/>
    <a:srgbClr val="070B2F"/>
    <a:srgbClr val="003458"/>
    <a:srgbClr val="0099FF"/>
    <a:srgbClr val="FFFFFF"/>
    <a:srgbClr val="C0C0C0"/>
    <a:srgbClr val="FF3300"/>
    <a:srgbClr val="9F9F9F"/>
    <a:srgbClr val="FF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389" autoAdjust="0"/>
    <p:restoredTop sz="96105" autoAdjust="0"/>
  </p:normalViewPr>
  <p:slideViewPr>
    <p:cSldViewPr>
      <p:cViewPr varScale="1">
        <p:scale>
          <a:sx n="105" d="100"/>
          <a:sy n="105" d="100"/>
        </p:scale>
        <p:origin x="-540" y="-90"/>
      </p:cViewPr>
      <p:guideLst>
        <p:guide orient="horz" pos="144"/>
        <p:guide orient="horz" pos="912"/>
        <p:guide orient="horz" pos="1484"/>
        <p:guide orient="horz" pos="1200"/>
        <p:guide orient="horz" pos="2736"/>
        <p:guide orient="horz" pos="4319"/>
        <p:guide pos="2880"/>
        <p:guide pos="240"/>
        <p:guide pos="460"/>
        <p:guide pos="5520"/>
        <p:guide pos="863"/>
        <p:guide pos="5299"/>
      </p:guideLst>
    </p:cSldViewPr>
  </p:slid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85" d="100"/>
          <a:sy n="85" d="100"/>
        </p:scale>
        <p:origin x="-3244" y="-103"/>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08-04-01T11:04:04.503" idx="1">
    <p:pos x="10" y="10"/>
    <p:text>NOTE TO SPEAKERS: Demo failure is the #1 cause of low scores. Increase speed and reliability by using the virtual demo. For detailed information, consult the Virtual Demo tab of the speaker portal (www.msteched.com).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08-04-01T11:04:04.503" idx="2">
    <p:pos x="10" y="10"/>
    <p:text>NOTE TO SPEAKERS: Demo failure is the #1 cause of low scores. Increase speed and reliability by using the virtual demo. For detailed information, consult the Virtual Demo tab of the speaker portal (www.msteched.com).
</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08-04-01T11:04:04.503" idx="3">
    <p:pos x="10" y="10"/>
    <p:text>NOTE TO SPEAKERS: Demo failure is the #1 cause of low scores. Increase speed and reliability by using the virtual demo. For detailed information, consult the Virtual Demo tab of the speaker portal (www.msteched.com).
</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08-04-01T11:04:04.503" idx="4">
    <p:pos x="10" y="10"/>
    <p:text>NOTE TO SPEAKERS: Demo failure is the #1 cause of low scores. Increase speed and reliability by using the virtual demo. For detailed information, consult the Virtual Demo tab of the speaker portal (www.msteched.com).
</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08-04-01T11:04:04.503" idx="5">
    <p:pos x="10" y="10"/>
    <p:text>NOTE TO SPEAKERS: Demo failure is the #1 cause of low scores. Increase speed and reliability by using the virtual demo. For detailed information, consult the Virtual Demo tab of the speaker portal (www.msteched.com).
</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08-04-01T11:04:04.503" idx="6">
    <p:pos x="10" y="10"/>
    <p:text>NOTE TO SPEAKERS: Demo failure is the #1 cause of low scores. Increase speed and reliability by using the virtual demo. For detailed information, consult the Virtual Demo tab of the speaker portal (www.msteched.com).
</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08-04-01T11:04:04.503" idx="7">
    <p:pos x="10" y="10"/>
    <p:text>NOTE TO SPEAKERS: Demo failure is the #1 cause of low scores. Increase speed and reliability by using the virtual demo. For detailed information, consult the Virtual Demo tab of the speaker portal (www.msteched.com).
</p:text>
  </p:cm>
</p:cmLst>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69E180-B61F-45F9-9BB2-F6F34FAFB125}" type="doc">
      <dgm:prSet loTypeId="urn:microsoft.com/office/officeart/2005/8/layout/vList3" loCatId="list" qsTypeId="urn:microsoft.com/office/officeart/2005/8/quickstyle/simple1" qsCatId="simple" csTypeId="urn:microsoft.com/office/officeart/2005/8/colors/accent4_5" csCatId="accent4" phldr="1"/>
      <dgm:spPr/>
      <dgm:t>
        <a:bodyPr/>
        <a:lstStyle/>
        <a:p>
          <a:endParaRPr lang="en-US"/>
        </a:p>
      </dgm:t>
    </dgm:pt>
    <dgm:pt modelId="{273A2BCB-1AE3-4C09-9053-503ED3A5BBE3}">
      <dgm:prSet phldrT="[Text]"/>
      <dgm:spPr/>
      <dgm:t>
        <a:bodyPr/>
        <a:lstStyle/>
        <a:p>
          <a:r>
            <a:rPr lang="en-US" dirty="0" smtClean="0"/>
            <a:t>Events/Commands</a:t>
          </a:r>
        </a:p>
      </dgm:t>
    </dgm:pt>
    <dgm:pt modelId="{40A42C72-0706-449D-A534-4A2907A38630}" type="parTrans" cxnId="{DA05251C-1E1A-45C4-A777-2E66C82EB9DD}">
      <dgm:prSet/>
      <dgm:spPr/>
      <dgm:t>
        <a:bodyPr/>
        <a:lstStyle/>
        <a:p>
          <a:endParaRPr lang="en-US"/>
        </a:p>
      </dgm:t>
    </dgm:pt>
    <dgm:pt modelId="{5C51AA87-9748-4062-AA1C-44DA596575A2}" type="sibTrans" cxnId="{DA05251C-1E1A-45C4-A777-2E66C82EB9DD}">
      <dgm:prSet/>
      <dgm:spPr/>
      <dgm:t>
        <a:bodyPr/>
        <a:lstStyle/>
        <a:p>
          <a:endParaRPr lang="en-US"/>
        </a:p>
      </dgm:t>
    </dgm:pt>
    <dgm:pt modelId="{5A39B1D4-B761-411A-901C-0FA28CB69DE9}">
      <dgm:prSet phldrT="[Text]"/>
      <dgm:spPr/>
      <dgm:t>
        <a:bodyPr/>
        <a:lstStyle/>
        <a:p>
          <a:r>
            <a:rPr lang="en-US" dirty="0" smtClean="0"/>
            <a:t>Regions</a:t>
          </a:r>
        </a:p>
      </dgm:t>
    </dgm:pt>
    <dgm:pt modelId="{3955C1AA-9EF3-48D5-A3AA-7CF00B690679}" type="parTrans" cxnId="{36967399-94C8-4B29-B3C3-74339DA3C7FD}">
      <dgm:prSet/>
      <dgm:spPr/>
      <dgm:t>
        <a:bodyPr/>
        <a:lstStyle/>
        <a:p>
          <a:endParaRPr lang="en-US"/>
        </a:p>
      </dgm:t>
    </dgm:pt>
    <dgm:pt modelId="{C06DC8A2-CC8C-4DFB-88CB-9170E48B8B78}" type="sibTrans" cxnId="{36967399-94C8-4B29-B3C3-74339DA3C7FD}">
      <dgm:prSet/>
      <dgm:spPr/>
      <dgm:t>
        <a:bodyPr/>
        <a:lstStyle/>
        <a:p>
          <a:endParaRPr lang="en-US"/>
        </a:p>
      </dgm:t>
    </dgm:pt>
    <dgm:pt modelId="{FDCD1588-7654-4CF6-88B1-1A4AC4824F01}">
      <dgm:prSet phldrT="[Text]"/>
      <dgm:spPr/>
      <dgm:t>
        <a:bodyPr/>
        <a:lstStyle/>
        <a:p>
          <a:r>
            <a:rPr lang="en-US" dirty="0" smtClean="0"/>
            <a:t>Modules</a:t>
          </a:r>
        </a:p>
      </dgm:t>
    </dgm:pt>
    <dgm:pt modelId="{580C20F3-7AB2-4A07-AE22-58251A3125F3}" type="parTrans" cxnId="{9A60C6A1-8895-48B6-A401-50BDBEE27763}">
      <dgm:prSet/>
      <dgm:spPr/>
      <dgm:t>
        <a:bodyPr/>
        <a:lstStyle/>
        <a:p>
          <a:endParaRPr lang="en-US"/>
        </a:p>
      </dgm:t>
    </dgm:pt>
    <dgm:pt modelId="{C36AB426-29DA-4E8B-8E71-E4538D1207B2}" type="sibTrans" cxnId="{9A60C6A1-8895-48B6-A401-50BDBEE27763}">
      <dgm:prSet/>
      <dgm:spPr/>
      <dgm:t>
        <a:bodyPr/>
        <a:lstStyle/>
        <a:p>
          <a:endParaRPr lang="en-US"/>
        </a:p>
      </dgm:t>
    </dgm:pt>
    <dgm:pt modelId="{A4E4C7A7-2946-45F2-8F98-B2B35F690411}">
      <dgm:prSet phldrT="[Text]"/>
      <dgm:spPr/>
      <dgm:t>
        <a:bodyPr/>
        <a:lstStyle/>
        <a:p>
          <a:r>
            <a:rPr lang="en-US" dirty="0" err="1" smtClean="0"/>
            <a:t>Bootstrapper</a:t>
          </a:r>
          <a:endParaRPr lang="en-US" dirty="0" smtClean="0"/>
        </a:p>
      </dgm:t>
    </dgm:pt>
    <dgm:pt modelId="{2796D0F6-1983-4AA5-9D19-8D82F82BA665}" type="parTrans" cxnId="{E6A10DCB-FBBB-4010-BAD9-8B0EB88D7770}">
      <dgm:prSet/>
      <dgm:spPr/>
      <dgm:t>
        <a:bodyPr/>
        <a:lstStyle/>
        <a:p>
          <a:endParaRPr lang="en-US"/>
        </a:p>
      </dgm:t>
    </dgm:pt>
    <dgm:pt modelId="{56800309-B2FB-41DB-9A8A-8621A939AD3B}" type="sibTrans" cxnId="{E6A10DCB-FBBB-4010-BAD9-8B0EB88D7770}">
      <dgm:prSet/>
      <dgm:spPr/>
      <dgm:t>
        <a:bodyPr/>
        <a:lstStyle/>
        <a:p>
          <a:endParaRPr lang="en-US"/>
        </a:p>
      </dgm:t>
    </dgm:pt>
    <dgm:pt modelId="{BBC999AA-09AA-48AB-85B0-5F10202CD02B}">
      <dgm:prSet phldrT="[Text]"/>
      <dgm:spPr/>
      <dgm:t>
        <a:bodyPr/>
        <a:lstStyle/>
        <a:p>
          <a:r>
            <a:rPr lang="en-US" dirty="0" smtClean="0"/>
            <a:t>Views</a:t>
          </a:r>
        </a:p>
      </dgm:t>
    </dgm:pt>
    <dgm:pt modelId="{1BE09371-BBF1-46E0-81D9-4E0959CA40DA}" type="sibTrans" cxnId="{5B3C7849-D3BD-48E8-A07E-407D97F0BC52}">
      <dgm:prSet/>
      <dgm:spPr/>
      <dgm:t>
        <a:bodyPr/>
        <a:lstStyle/>
        <a:p>
          <a:endParaRPr lang="en-US"/>
        </a:p>
      </dgm:t>
    </dgm:pt>
    <dgm:pt modelId="{4B35E24C-93E5-4401-BE32-C6567CB9B009}" type="parTrans" cxnId="{5B3C7849-D3BD-48E8-A07E-407D97F0BC52}">
      <dgm:prSet/>
      <dgm:spPr/>
      <dgm:t>
        <a:bodyPr/>
        <a:lstStyle/>
        <a:p>
          <a:endParaRPr lang="en-US"/>
        </a:p>
      </dgm:t>
    </dgm:pt>
    <dgm:pt modelId="{4DF1BA64-90BB-429F-AE0E-4129C693F5CD}">
      <dgm:prSet phldrT="[Text]"/>
      <dgm:spPr/>
      <dgm:t>
        <a:bodyPr/>
        <a:lstStyle/>
        <a:p>
          <a:r>
            <a:rPr lang="en-US" dirty="0" smtClean="0"/>
            <a:t>Services and Container</a:t>
          </a:r>
        </a:p>
      </dgm:t>
    </dgm:pt>
    <dgm:pt modelId="{82316DE9-CB5A-4ACF-8786-E717B4A698BA}" type="sibTrans" cxnId="{279EB4E1-744B-4A13-BF6D-23BF2EB28769}">
      <dgm:prSet/>
      <dgm:spPr/>
      <dgm:t>
        <a:bodyPr/>
        <a:lstStyle/>
        <a:p>
          <a:endParaRPr lang="en-US"/>
        </a:p>
      </dgm:t>
    </dgm:pt>
    <dgm:pt modelId="{E84193B4-82FD-490F-B97A-8B7E0692C8C8}" type="parTrans" cxnId="{279EB4E1-744B-4A13-BF6D-23BF2EB28769}">
      <dgm:prSet/>
      <dgm:spPr/>
      <dgm:t>
        <a:bodyPr/>
        <a:lstStyle/>
        <a:p>
          <a:endParaRPr lang="en-US"/>
        </a:p>
      </dgm:t>
    </dgm:pt>
    <dgm:pt modelId="{91E026F2-3F6F-4997-9BD8-63D55FFA25FD}" type="pres">
      <dgm:prSet presAssocID="{3969E180-B61F-45F9-9BB2-F6F34FAFB125}" presName="linearFlow" presStyleCnt="0">
        <dgm:presLayoutVars>
          <dgm:dir/>
          <dgm:resizeHandles val="exact"/>
        </dgm:presLayoutVars>
      </dgm:prSet>
      <dgm:spPr/>
      <dgm:t>
        <a:bodyPr/>
        <a:lstStyle/>
        <a:p>
          <a:endParaRPr lang="en-US"/>
        </a:p>
      </dgm:t>
    </dgm:pt>
    <dgm:pt modelId="{3C747EF2-B3C3-4B37-84BE-04CE8A544067}" type="pres">
      <dgm:prSet presAssocID="{A4E4C7A7-2946-45F2-8F98-B2B35F690411}" presName="composite" presStyleCnt="0"/>
      <dgm:spPr/>
    </dgm:pt>
    <dgm:pt modelId="{B5D99AA4-FF16-4824-A6CB-A6597E295548}" type="pres">
      <dgm:prSet presAssocID="{A4E4C7A7-2946-45F2-8F98-B2B35F690411}" presName="imgShp" presStyleLbl="fgImgPlace1" presStyleIdx="0" presStyleCnt="6"/>
      <dgm:spPr>
        <a:blipFill rotWithShape="0">
          <a:blip xmlns:r="http://schemas.openxmlformats.org/officeDocument/2006/relationships" r:embed="rId1"/>
          <a:stretch>
            <a:fillRect/>
          </a:stretch>
        </a:blipFill>
      </dgm:spPr>
    </dgm:pt>
    <dgm:pt modelId="{C99F44B3-E4D9-4CB7-AA7C-82FEDE31C063}" type="pres">
      <dgm:prSet presAssocID="{A4E4C7A7-2946-45F2-8F98-B2B35F690411}" presName="txShp" presStyleLbl="node1" presStyleIdx="0" presStyleCnt="6">
        <dgm:presLayoutVars>
          <dgm:bulletEnabled val="1"/>
        </dgm:presLayoutVars>
      </dgm:prSet>
      <dgm:spPr/>
      <dgm:t>
        <a:bodyPr/>
        <a:lstStyle/>
        <a:p>
          <a:endParaRPr lang="en-US"/>
        </a:p>
      </dgm:t>
    </dgm:pt>
    <dgm:pt modelId="{DEE94F3E-3369-4114-906A-F288DF11FAB6}" type="pres">
      <dgm:prSet presAssocID="{56800309-B2FB-41DB-9A8A-8621A939AD3B}" presName="spacing" presStyleCnt="0"/>
      <dgm:spPr/>
    </dgm:pt>
    <dgm:pt modelId="{245F839B-7452-4A51-AC54-9FC45C934E86}" type="pres">
      <dgm:prSet presAssocID="{FDCD1588-7654-4CF6-88B1-1A4AC4824F01}" presName="composite" presStyleCnt="0"/>
      <dgm:spPr/>
    </dgm:pt>
    <dgm:pt modelId="{F4CB0013-AF3E-43C3-9B33-00A097E65B2D}" type="pres">
      <dgm:prSet presAssocID="{FDCD1588-7654-4CF6-88B1-1A4AC4824F01}" presName="imgShp" presStyleLbl="fgImgPlace1" presStyleIdx="1" presStyleCnt="6"/>
      <dgm:spPr>
        <a:blipFill rotWithShape="0">
          <a:blip xmlns:r="http://schemas.openxmlformats.org/officeDocument/2006/relationships" r:embed="rId2"/>
          <a:stretch>
            <a:fillRect/>
          </a:stretch>
        </a:blipFill>
      </dgm:spPr>
    </dgm:pt>
    <dgm:pt modelId="{CFBE2921-794D-47E6-BD9A-6191F3035638}" type="pres">
      <dgm:prSet presAssocID="{FDCD1588-7654-4CF6-88B1-1A4AC4824F01}" presName="txShp" presStyleLbl="node1" presStyleIdx="1" presStyleCnt="6">
        <dgm:presLayoutVars>
          <dgm:bulletEnabled val="1"/>
        </dgm:presLayoutVars>
      </dgm:prSet>
      <dgm:spPr/>
      <dgm:t>
        <a:bodyPr/>
        <a:lstStyle/>
        <a:p>
          <a:endParaRPr lang="en-US"/>
        </a:p>
      </dgm:t>
    </dgm:pt>
    <dgm:pt modelId="{5B854F2E-3D06-45DE-993E-B4E673DF2E30}" type="pres">
      <dgm:prSet presAssocID="{C36AB426-29DA-4E8B-8E71-E4538D1207B2}" presName="spacing" presStyleCnt="0"/>
      <dgm:spPr/>
    </dgm:pt>
    <dgm:pt modelId="{61C7DE9E-07CF-4580-AB29-CB084A3E1F50}" type="pres">
      <dgm:prSet presAssocID="{4DF1BA64-90BB-429F-AE0E-4129C693F5CD}" presName="composite" presStyleCnt="0"/>
      <dgm:spPr/>
    </dgm:pt>
    <dgm:pt modelId="{B8FF760F-4FA5-491A-8A12-8FADCA6E1ECA}" type="pres">
      <dgm:prSet presAssocID="{4DF1BA64-90BB-429F-AE0E-4129C693F5CD}" presName="imgShp" presStyleLbl="fgImgPlace1" presStyleIdx="2" presStyleCnt="6"/>
      <dgm:spPr>
        <a:blipFill rotWithShape="0">
          <a:blip xmlns:r="http://schemas.openxmlformats.org/officeDocument/2006/relationships" r:embed="rId3"/>
          <a:stretch>
            <a:fillRect/>
          </a:stretch>
        </a:blipFill>
      </dgm:spPr>
    </dgm:pt>
    <dgm:pt modelId="{FF818CFF-2D0C-4DD5-9806-F78143E303E8}" type="pres">
      <dgm:prSet presAssocID="{4DF1BA64-90BB-429F-AE0E-4129C693F5CD}" presName="txShp" presStyleLbl="node1" presStyleIdx="2" presStyleCnt="6">
        <dgm:presLayoutVars>
          <dgm:bulletEnabled val="1"/>
        </dgm:presLayoutVars>
      </dgm:prSet>
      <dgm:spPr/>
      <dgm:t>
        <a:bodyPr/>
        <a:lstStyle/>
        <a:p>
          <a:endParaRPr lang="en-US"/>
        </a:p>
      </dgm:t>
    </dgm:pt>
    <dgm:pt modelId="{760AA5BF-1AF1-4CF4-ACB6-F2C455D79F12}" type="pres">
      <dgm:prSet presAssocID="{82316DE9-CB5A-4ACF-8786-E717B4A698BA}" presName="spacing" presStyleCnt="0"/>
      <dgm:spPr/>
    </dgm:pt>
    <dgm:pt modelId="{DBBCBF9B-6DDD-44EF-BE2E-11EC2DDEC1A6}" type="pres">
      <dgm:prSet presAssocID="{5A39B1D4-B761-411A-901C-0FA28CB69DE9}" presName="composite" presStyleCnt="0"/>
      <dgm:spPr/>
    </dgm:pt>
    <dgm:pt modelId="{B0D14266-DEFE-47F1-96CA-79A1A745802A}" type="pres">
      <dgm:prSet presAssocID="{5A39B1D4-B761-411A-901C-0FA28CB69DE9}" presName="imgShp" presStyleLbl="fgImgPlace1" presStyleIdx="3" presStyleCnt="6"/>
      <dgm:spPr>
        <a:blipFill rotWithShape="0">
          <a:blip xmlns:r="http://schemas.openxmlformats.org/officeDocument/2006/relationships" r:embed="rId4"/>
          <a:stretch>
            <a:fillRect/>
          </a:stretch>
        </a:blipFill>
      </dgm:spPr>
    </dgm:pt>
    <dgm:pt modelId="{A28DC6FB-55D8-4648-980B-42914F2C89AB}" type="pres">
      <dgm:prSet presAssocID="{5A39B1D4-B761-411A-901C-0FA28CB69DE9}" presName="txShp" presStyleLbl="node1" presStyleIdx="3" presStyleCnt="6">
        <dgm:presLayoutVars>
          <dgm:bulletEnabled val="1"/>
        </dgm:presLayoutVars>
      </dgm:prSet>
      <dgm:spPr/>
      <dgm:t>
        <a:bodyPr/>
        <a:lstStyle/>
        <a:p>
          <a:endParaRPr lang="en-US"/>
        </a:p>
      </dgm:t>
    </dgm:pt>
    <dgm:pt modelId="{51513E26-FBBD-4D3F-96AB-721CB5A73A3E}" type="pres">
      <dgm:prSet presAssocID="{C06DC8A2-CC8C-4DFB-88CB-9170E48B8B78}" presName="spacing" presStyleCnt="0"/>
      <dgm:spPr/>
    </dgm:pt>
    <dgm:pt modelId="{1A56C65B-36D9-4BDE-8FF4-7467DD9FF24F}" type="pres">
      <dgm:prSet presAssocID="{BBC999AA-09AA-48AB-85B0-5F10202CD02B}" presName="composite" presStyleCnt="0"/>
      <dgm:spPr/>
    </dgm:pt>
    <dgm:pt modelId="{7AF7DBA0-017C-41F6-B6CC-A2061F0B8109}" type="pres">
      <dgm:prSet presAssocID="{BBC999AA-09AA-48AB-85B0-5F10202CD02B}" presName="imgShp" presStyleLbl="fgImgPlace1" presStyleIdx="4" presStyleCnt="6"/>
      <dgm:spPr>
        <a:blipFill rotWithShape="0">
          <a:blip xmlns:r="http://schemas.openxmlformats.org/officeDocument/2006/relationships" r:embed="rId5"/>
          <a:stretch>
            <a:fillRect/>
          </a:stretch>
        </a:blipFill>
      </dgm:spPr>
    </dgm:pt>
    <dgm:pt modelId="{059F7C70-4D66-4010-845D-E4BE40CD6922}" type="pres">
      <dgm:prSet presAssocID="{BBC999AA-09AA-48AB-85B0-5F10202CD02B}" presName="txShp" presStyleLbl="node1" presStyleIdx="4" presStyleCnt="6">
        <dgm:presLayoutVars>
          <dgm:bulletEnabled val="1"/>
        </dgm:presLayoutVars>
      </dgm:prSet>
      <dgm:spPr/>
      <dgm:t>
        <a:bodyPr/>
        <a:lstStyle/>
        <a:p>
          <a:endParaRPr lang="en-US"/>
        </a:p>
      </dgm:t>
    </dgm:pt>
    <dgm:pt modelId="{AC97C2D1-5571-4556-B961-46AEEE2B2E10}" type="pres">
      <dgm:prSet presAssocID="{1BE09371-BBF1-46E0-81D9-4E0959CA40DA}" presName="spacing" presStyleCnt="0"/>
      <dgm:spPr/>
    </dgm:pt>
    <dgm:pt modelId="{976E5DE3-5788-4739-B875-B24FC9D32624}" type="pres">
      <dgm:prSet presAssocID="{273A2BCB-1AE3-4C09-9053-503ED3A5BBE3}" presName="composite" presStyleCnt="0"/>
      <dgm:spPr/>
    </dgm:pt>
    <dgm:pt modelId="{C08C5191-A6C2-4DE1-B364-A4F973AAD178}" type="pres">
      <dgm:prSet presAssocID="{273A2BCB-1AE3-4C09-9053-503ED3A5BBE3}" presName="imgShp" presStyleLbl="fgImgPlace1" presStyleIdx="5" presStyleCnt="6" custLinFactNeighborY="6891"/>
      <dgm:spPr>
        <a:blipFill rotWithShape="0">
          <a:blip xmlns:r="http://schemas.openxmlformats.org/officeDocument/2006/relationships" r:embed="rId6"/>
          <a:stretch>
            <a:fillRect/>
          </a:stretch>
        </a:blipFill>
      </dgm:spPr>
    </dgm:pt>
    <dgm:pt modelId="{C5891E12-60CF-43D4-A024-A78CC590A1B6}" type="pres">
      <dgm:prSet presAssocID="{273A2BCB-1AE3-4C09-9053-503ED3A5BBE3}" presName="txShp" presStyleLbl="node1" presStyleIdx="5" presStyleCnt="6">
        <dgm:presLayoutVars>
          <dgm:bulletEnabled val="1"/>
        </dgm:presLayoutVars>
      </dgm:prSet>
      <dgm:spPr/>
      <dgm:t>
        <a:bodyPr/>
        <a:lstStyle/>
        <a:p>
          <a:endParaRPr lang="en-US"/>
        </a:p>
      </dgm:t>
    </dgm:pt>
  </dgm:ptLst>
  <dgm:cxnLst>
    <dgm:cxn modelId="{AA60ABF3-310B-4CA7-AA85-653E96E6FB71}" type="presOf" srcId="{FDCD1588-7654-4CF6-88B1-1A4AC4824F01}" destId="{CFBE2921-794D-47E6-BD9A-6191F3035638}" srcOrd="0" destOrd="0" presId="urn:microsoft.com/office/officeart/2005/8/layout/vList3"/>
    <dgm:cxn modelId="{26C41063-856B-49B6-AE6B-29164B74FEF0}" type="presOf" srcId="{4DF1BA64-90BB-429F-AE0E-4129C693F5CD}" destId="{FF818CFF-2D0C-4DD5-9806-F78143E303E8}" srcOrd="0" destOrd="0" presId="urn:microsoft.com/office/officeart/2005/8/layout/vList3"/>
    <dgm:cxn modelId="{274696EA-DBEE-421C-BCD7-A6CDA021D0CD}" type="presOf" srcId="{273A2BCB-1AE3-4C09-9053-503ED3A5BBE3}" destId="{C5891E12-60CF-43D4-A024-A78CC590A1B6}" srcOrd="0" destOrd="0" presId="urn:microsoft.com/office/officeart/2005/8/layout/vList3"/>
    <dgm:cxn modelId="{55E30373-6A29-4987-910C-CC26D588206B}" type="presOf" srcId="{BBC999AA-09AA-48AB-85B0-5F10202CD02B}" destId="{059F7C70-4D66-4010-845D-E4BE40CD6922}" srcOrd="0" destOrd="0" presId="urn:microsoft.com/office/officeart/2005/8/layout/vList3"/>
    <dgm:cxn modelId="{A6556E8E-20CF-411C-9646-34DD68E4B5C9}" type="presOf" srcId="{5A39B1D4-B761-411A-901C-0FA28CB69DE9}" destId="{A28DC6FB-55D8-4648-980B-42914F2C89AB}" srcOrd="0" destOrd="0" presId="urn:microsoft.com/office/officeart/2005/8/layout/vList3"/>
    <dgm:cxn modelId="{9A60C6A1-8895-48B6-A401-50BDBEE27763}" srcId="{3969E180-B61F-45F9-9BB2-F6F34FAFB125}" destId="{FDCD1588-7654-4CF6-88B1-1A4AC4824F01}" srcOrd="1" destOrd="0" parTransId="{580C20F3-7AB2-4A07-AE22-58251A3125F3}" sibTransId="{C36AB426-29DA-4E8B-8E71-E4538D1207B2}"/>
    <dgm:cxn modelId="{E6A10DCB-FBBB-4010-BAD9-8B0EB88D7770}" srcId="{3969E180-B61F-45F9-9BB2-F6F34FAFB125}" destId="{A4E4C7A7-2946-45F2-8F98-B2B35F690411}" srcOrd="0" destOrd="0" parTransId="{2796D0F6-1983-4AA5-9D19-8D82F82BA665}" sibTransId="{56800309-B2FB-41DB-9A8A-8621A939AD3B}"/>
    <dgm:cxn modelId="{22FA5C82-D858-4E64-9473-6BDDC5B5ED92}" type="presOf" srcId="{A4E4C7A7-2946-45F2-8F98-B2B35F690411}" destId="{C99F44B3-E4D9-4CB7-AA7C-82FEDE31C063}" srcOrd="0" destOrd="0" presId="urn:microsoft.com/office/officeart/2005/8/layout/vList3"/>
    <dgm:cxn modelId="{36967399-94C8-4B29-B3C3-74339DA3C7FD}" srcId="{3969E180-B61F-45F9-9BB2-F6F34FAFB125}" destId="{5A39B1D4-B761-411A-901C-0FA28CB69DE9}" srcOrd="3" destOrd="0" parTransId="{3955C1AA-9EF3-48D5-A3AA-7CF00B690679}" sibTransId="{C06DC8A2-CC8C-4DFB-88CB-9170E48B8B78}"/>
    <dgm:cxn modelId="{24D66A50-CCBA-41EA-8200-7C2D59B087E1}" type="presOf" srcId="{3969E180-B61F-45F9-9BB2-F6F34FAFB125}" destId="{91E026F2-3F6F-4997-9BD8-63D55FFA25FD}" srcOrd="0" destOrd="0" presId="urn:microsoft.com/office/officeart/2005/8/layout/vList3"/>
    <dgm:cxn modelId="{5B3C7849-D3BD-48E8-A07E-407D97F0BC52}" srcId="{3969E180-B61F-45F9-9BB2-F6F34FAFB125}" destId="{BBC999AA-09AA-48AB-85B0-5F10202CD02B}" srcOrd="4" destOrd="0" parTransId="{4B35E24C-93E5-4401-BE32-C6567CB9B009}" sibTransId="{1BE09371-BBF1-46E0-81D9-4E0959CA40DA}"/>
    <dgm:cxn modelId="{DA05251C-1E1A-45C4-A777-2E66C82EB9DD}" srcId="{3969E180-B61F-45F9-9BB2-F6F34FAFB125}" destId="{273A2BCB-1AE3-4C09-9053-503ED3A5BBE3}" srcOrd="5" destOrd="0" parTransId="{40A42C72-0706-449D-A534-4A2907A38630}" sibTransId="{5C51AA87-9748-4062-AA1C-44DA596575A2}"/>
    <dgm:cxn modelId="{279EB4E1-744B-4A13-BF6D-23BF2EB28769}" srcId="{3969E180-B61F-45F9-9BB2-F6F34FAFB125}" destId="{4DF1BA64-90BB-429F-AE0E-4129C693F5CD}" srcOrd="2" destOrd="0" parTransId="{E84193B4-82FD-490F-B97A-8B7E0692C8C8}" sibTransId="{82316DE9-CB5A-4ACF-8786-E717B4A698BA}"/>
    <dgm:cxn modelId="{C6A4A3E8-9257-4636-9C1C-041953C43141}" type="presParOf" srcId="{91E026F2-3F6F-4997-9BD8-63D55FFA25FD}" destId="{3C747EF2-B3C3-4B37-84BE-04CE8A544067}" srcOrd="0" destOrd="0" presId="urn:microsoft.com/office/officeart/2005/8/layout/vList3"/>
    <dgm:cxn modelId="{88B44B04-B478-4FFC-864D-D4069A3C1B7C}" type="presParOf" srcId="{3C747EF2-B3C3-4B37-84BE-04CE8A544067}" destId="{B5D99AA4-FF16-4824-A6CB-A6597E295548}" srcOrd="0" destOrd="0" presId="urn:microsoft.com/office/officeart/2005/8/layout/vList3"/>
    <dgm:cxn modelId="{E79A2340-3D81-4910-9389-E78D5727E734}" type="presParOf" srcId="{3C747EF2-B3C3-4B37-84BE-04CE8A544067}" destId="{C99F44B3-E4D9-4CB7-AA7C-82FEDE31C063}" srcOrd="1" destOrd="0" presId="urn:microsoft.com/office/officeart/2005/8/layout/vList3"/>
    <dgm:cxn modelId="{46C4FB19-EB6F-45B7-BDD3-EDA85BA60382}" type="presParOf" srcId="{91E026F2-3F6F-4997-9BD8-63D55FFA25FD}" destId="{DEE94F3E-3369-4114-906A-F288DF11FAB6}" srcOrd="1" destOrd="0" presId="urn:microsoft.com/office/officeart/2005/8/layout/vList3"/>
    <dgm:cxn modelId="{38F64A57-79E4-4D63-B7B3-283E292A575E}" type="presParOf" srcId="{91E026F2-3F6F-4997-9BD8-63D55FFA25FD}" destId="{245F839B-7452-4A51-AC54-9FC45C934E86}" srcOrd="2" destOrd="0" presId="urn:microsoft.com/office/officeart/2005/8/layout/vList3"/>
    <dgm:cxn modelId="{72C486C3-9C36-49E6-9AFD-532F3BC17E26}" type="presParOf" srcId="{245F839B-7452-4A51-AC54-9FC45C934E86}" destId="{F4CB0013-AF3E-43C3-9B33-00A097E65B2D}" srcOrd="0" destOrd="0" presId="urn:microsoft.com/office/officeart/2005/8/layout/vList3"/>
    <dgm:cxn modelId="{271229F5-5AEF-4280-847F-B59F3A81DF78}" type="presParOf" srcId="{245F839B-7452-4A51-AC54-9FC45C934E86}" destId="{CFBE2921-794D-47E6-BD9A-6191F3035638}" srcOrd="1" destOrd="0" presId="urn:microsoft.com/office/officeart/2005/8/layout/vList3"/>
    <dgm:cxn modelId="{4ED70FED-50E9-4EE2-9963-9C446FCD32A5}" type="presParOf" srcId="{91E026F2-3F6F-4997-9BD8-63D55FFA25FD}" destId="{5B854F2E-3D06-45DE-993E-B4E673DF2E30}" srcOrd="3" destOrd="0" presId="urn:microsoft.com/office/officeart/2005/8/layout/vList3"/>
    <dgm:cxn modelId="{5395D596-705C-44B1-96B2-9F4B2224AA1B}" type="presParOf" srcId="{91E026F2-3F6F-4997-9BD8-63D55FFA25FD}" destId="{61C7DE9E-07CF-4580-AB29-CB084A3E1F50}" srcOrd="4" destOrd="0" presId="urn:microsoft.com/office/officeart/2005/8/layout/vList3"/>
    <dgm:cxn modelId="{635F55B9-F440-4186-8A2C-0A7ACE43EF1B}" type="presParOf" srcId="{61C7DE9E-07CF-4580-AB29-CB084A3E1F50}" destId="{B8FF760F-4FA5-491A-8A12-8FADCA6E1ECA}" srcOrd="0" destOrd="0" presId="urn:microsoft.com/office/officeart/2005/8/layout/vList3"/>
    <dgm:cxn modelId="{E9CF296C-E6BC-43F3-B681-9A824897CE88}" type="presParOf" srcId="{61C7DE9E-07CF-4580-AB29-CB084A3E1F50}" destId="{FF818CFF-2D0C-4DD5-9806-F78143E303E8}" srcOrd="1" destOrd="0" presId="urn:microsoft.com/office/officeart/2005/8/layout/vList3"/>
    <dgm:cxn modelId="{8005EF1E-8169-48BE-9C7F-022DDE0A3971}" type="presParOf" srcId="{91E026F2-3F6F-4997-9BD8-63D55FFA25FD}" destId="{760AA5BF-1AF1-4CF4-ACB6-F2C455D79F12}" srcOrd="5" destOrd="0" presId="urn:microsoft.com/office/officeart/2005/8/layout/vList3"/>
    <dgm:cxn modelId="{AD9C29E6-EFC0-466F-ABD2-FE6558C669C6}" type="presParOf" srcId="{91E026F2-3F6F-4997-9BD8-63D55FFA25FD}" destId="{DBBCBF9B-6DDD-44EF-BE2E-11EC2DDEC1A6}" srcOrd="6" destOrd="0" presId="urn:microsoft.com/office/officeart/2005/8/layout/vList3"/>
    <dgm:cxn modelId="{4BA784C9-23D6-460B-8323-E36DB8303B34}" type="presParOf" srcId="{DBBCBF9B-6DDD-44EF-BE2E-11EC2DDEC1A6}" destId="{B0D14266-DEFE-47F1-96CA-79A1A745802A}" srcOrd="0" destOrd="0" presId="urn:microsoft.com/office/officeart/2005/8/layout/vList3"/>
    <dgm:cxn modelId="{793B330A-AAD7-4815-8F57-1903737BDEBE}" type="presParOf" srcId="{DBBCBF9B-6DDD-44EF-BE2E-11EC2DDEC1A6}" destId="{A28DC6FB-55D8-4648-980B-42914F2C89AB}" srcOrd="1" destOrd="0" presId="urn:microsoft.com/office/officeart/2005/8/layout/vList3"/>
    <dgm:cxn modelId="{A977A64E-D89D-4635-8846-902A626527C4}" type="presParOf" srcId="{91E026F2-3F6F-4997-9BD8-63D55FFA25FD}" destId="{51513E26-FBBD-4D3F-96AB-721CB5A73A3E}" srcOrd="7" destOrd="0" presId="urn:microsoft.com/office/officeart/2005/8/layout/vList3"/>
    <dgm:cxn modelId="{BD60D113-070F-41A6-8CAF-18BB4AF077DA}" type="presParOf" srcId="{91E026F2-3F6F-4997-9BD8-63D55FFA25FD}" destId="{1A56C65B-36D9-4BDE-8FF4-7467DD9FF24F}" srcOrd="8" destOrd="0" presId="urn:microsoft.com/office/officeart/2005/8/layout/vList3"/>
    <dgm:cxn modelId="{0E2956D9-BBF4-44C6-983B-865E7B214ADF}" type="presParOf" srcId="{1A56C65B-36D9-4BDE-8FF4-7467DD9FF24F}" destId="{7AF7DBA0-017C-41F6-B6CC-A2061F0B8109}" srcOrd="0" destOrd="0" presId="urn:microsoft.com/office/officeart/2005/8/layout/vList3"/>
    <dgm:cxn modelId="{65C0D7A2-4097-47EF-A5A2-55BE4E9C5335}" type="presParOf" srcId="{1A56C65B-36D9-4BDE-8FF4-7467DD9FF24F}" destId="{059F7C70-4D66-4010-845D-E4BE40CD6922}" srcOrd="1" destOrd="0" presId="urn:microsoft.com/office/officeart/2005/8/layout/vList3"/>
    <dgm:cxn modelId="{EB10CC58-AAF4-460D-9791-D37FC5EE7CF6}" type="presParOf" srcId="{91E026F2-3F6F-4997-9BD8-63D55FFA25FD}" destId="{AC97C2D1-5571-4556-B961-46AEEE2B2E10}" srcOrd="9" destOrd="0" presId="urn:microsoft.com/office/officeart/2005/8/layout/vList3"/>
    <dgm:cxn modelId="{2AA463F6-6167-470D-8467-9748E8BE7CA1}" type="presParOf" srcId="{91E026F2-3F6F-4997-9BD8-63D55FFA25FD}" destId="{976E5DE3-5788-4739-B875-B24FC9D32624}" srcOrd="10" destOrd="0" presId="urn:microsoft.com/office/officeart/2005/8/layout/vList3"/>
    <dgm:cxn modelId="{587E4BA9-6B35-4D8B-89FB-7491B68B963B}" type="presParOf" srcId="{976E5DE3-5788-4739-B875-B24FC9D32624}" destId="{C08C5191-A6C2-4DE1-B364-A4F973AAD178}" srcOrd="0" destOrd="0" presId="urn:microsoft.com/office/officeart/2005/8/layout/vList3"/>
    <dgm:cxn modelId="{379259A1-8AED-4A42-A7F6-ADDD937D33A4}" type="presParOf" srcId="{976E5DE3-5788-4739-B875-B24FC9D32624}" destId="{C5891E12-60CF-43D4-A024-A78CC590A1B6}" srcOrd="1" destOrd="0" presId="urn:microsoft.com/office/officeart/2005/8/layout/vList3"/>
  </dgm:cxnLst>
  <dgm:bg/>
  <dgm:whole/>
</dgm:dataModel>
</file>

<file path=ppt/diagrams/data2.xml><?xml version="1.0" encoding="utf-8"?>
<dgm:dataModel xmlns:dgm="http://schemas.openxmlformats.org/drawingml/2006/diagram" xmlns:a="http://schemas.openxmlformats.org/drawingml/2006/main">
  <dgm:ptLst>
    <dgm:pt modelId="{6BE320BD-6083-45E6-9CCF-AFB33F5FA3DD}" type="doc">
      <dgm:prSet loTypeId="urn:microsoft.com/office/officeart/2005/8/layout/list1" loCatId="list" qsTypeId="urn:microsoft.com/office/officeart/2005/8/quickstyle/simple5" qsCatId="simple" csTypeId="urn:microsoft.com/office/officeart/2005/8/colors/colorful3" csCatId="colorful" phldr="1"/>
      <dgm:spPr/>
      <dgm:t>
        <a:bodyPr/>
        <a:lstStyle/>
        <a:p>
          <a:endParaRPr lang="en-US"/>
        </a:p>
      </dgm:t>
    </dgm:pt>
    <dgm:pt modelId="{14154BD1-518F-4195-8B49-E9635DB7DFE9}">
      <dgm:prSet phldrT="[Text]"/>
      <dgm:spPr/>
      <dgm:t>
        <a:bodyPr/>
        <a:lstStyle/>
        <a:p>
          <a:pPr algn="ctr"/>
          <a:r>
            <a:rPr lang="en-US" dirty="0" smtClean="0"/>
            <a:t>Stock Trader RI</a:t>
          </a:r>
          <a:endParaRPr lang="en-US" dirty="0"/>
        </a:p>
      </dgm:t>
    </dgm:pt>
    <dgm:pt modelId="{26D92FA0-6345-435B-B708-6F89DB56ACC6}" type="parTrans" cxnId="{77E134BF-C898-43BE-8AE8-93ED0A985D19}">
      <dgm:prSet/>
      <dgm:spPr/>
      <dgm:t>
        <a:bodyPr/>
        <a:lstStyle/>
        <a:p>
          <a:endParaRPr lang="en-US"/>
        </a:p>
      </dgm:t>
    </dgm:pt>
    <dgm:pt modelId="{396EC842-4DA6-4BE5-815A-16C76C3A6B31}" type="sibTrans" cxnId="{77E134BF-C898-43BE-8AE8-93ED0A985D19}">
      <dgm:prSet/>
      <dgm:spPr/>
      <dgm:t>
        <a:bodyPr/>
        <a:lstStyle/>
        <a:p>
          <a:endParaRPr lang="en-US"/>
        </a:p>
      </dgm:t>
    </dgm:pt>
    <dgm:pt modelId="{F230F8BA-DA8E-4552-93AC-214C41C1D422}">
      <dgm:prSet phldrT="[Text]"/>
      <dgm:spPr/>
      <dgm:t>
        <a:bodyPr/>
        <a:lstStyle/>
        <a:p>
          <a:pPr algn="ctr"/>
          <a:r>
            <a:rPr lang="en-US" dirty="0" smtClean="0"/>
            <a:t>Libraries</a:t>
          </a:r>
          <a:endParaRPr lang="en-US" dirty="0"/>
        </a:p>
      </dgm:t>
    </dgm:pt>
    <dgm:pt modelId="{E4C355C1-3025-4A2B-8419-C7A346AB7137}" type="parTrans" cxnId="{C865DEC5-648A-4544-9D74-CA0A89240450}">
      <dgm:prSet/>
      <dgm:spPr/>
      <dgm:t>
        <a:bodyPr/>
        <a:lstStyle/>
        <a:p>
          <a:endParaRPr lang="en-US"/>
        </a:p>
      </dgm:t>
    </dgm:pt>
    <dgm:pt modelId="{5F6AA784-4492-4F1F-B73A-AFFFDF90CADD}" type="sibTrans" cxnId="{C865DEC5-648A-4544-9D74-CA0A89240450}">
      <dgm:prSet/>
      <dgm:spPr/>
      <dgm:t>
        <a:bodyPr/>
        <a:lstStyle/>
        <a:p>
          <a:endParaRPr lang="en-US"/>
        </a:p>
      </dgm:t>
    </dgm:pt>
    <dgm:pt modelId="{9CF025F7-D321-4E19-9F8F-5FDFF46BD819}">
      <dgm:prSet phldrT="[Text]"/>
      <dgm:spPr/>
      <dgm:t>
        <a:bodyPr/>
        <a:lstStyle/>
        <a:p>
          <a:pPr algn="ctr"/>
          <a:r>
            <a:rPr lang="en-US" dirty="0" smtClean="0"/>
            <a:t>Documentation</a:t>
          </a:r>
          <a:endParaRPr lang="en-US" dirty="0"/>
        </a:p>
      </dgm:t>
    </dgm:pt>
    <dgm:pt modelId="{62B8D4D9-8658-49AE-845E-1A110A6DED07}" type="parTrans" cxnId="{76F9DE7E-B66F-4E89-A9A9-9B4ADD625498}">
      <dgm:prSet/>
      <dgm:spPr/>
      <dgm:t>
        <a:bodyPr/>
        <a:lstStyle/>
        <a:p>
          <a:endParaRPr lang="en-US"/>
        </a:p>
      </dgm:t>
    </dgm:pt>
    <dgm:pt modelId="{9850CE77-3986-4298-9442-070E01B8FBDF}" type="sibTrans" cxnId="{76F9DE7E-B66F-4E89-A9A9-9B4ADD625498}">
      <dgm:prSet/>
      <dgm:spPr/>
      <dgm:t>
        <a:bodyPr/>
        <a:lstStyle/>
        <a:p>
          <a:endParaRPr lang="en-US"/>
        </a:p>
      </dgm:t>
    </dgm:pt>
    <dgm:pt modelId="{8CD15026-AD2E-4C2E-9C3E-77C248F2CE55}">
      <dgm:prSet phldrT="[Text]"/>
      <dgm:spPr/>
      <dgm:t>
        <a:bodyPr/>
        <a:lstStyle/>
        <a:p>
          <a:pPr algn="ctr"/>
          <a:r>
            <a:rPr lang="en-US" dirty="0" err="1" smtClean="0"/>
            <a:t>Quickstarts</a:t>
          </a:r>
          <a:endParaRPr lang="en-US" dirty="0"/>
        </a:p>
      </dgm:t>
    </dgm:pt>
    <dgm:pt modelId="{CF62D08D-8C3B-4975-BC0A-B7ECD5221207}" type="parTrans" cxnId="{B2CE767E-E52D-47AC-AB68-716CF857E279}">
      <dgm:prSet/>
      <dgm:spPr/>
      <dgm:t>
        <a:bodyPr/>
        <a:lstStyle/>
        <a:p>
          <a:endParaRPr lang="en-US"/>
        </a:p>
      </dgm:t>
    </dgm:pt>
    <dgm:pt modelId="{D26F2092-B3F7-40A9-A915-4D3C337B64B5}" type="sibTrans" cxnId="{B2CE767E-E52D-47AC-AB68-716CF857E279}">
      <dgm:prSet/>
      <dgm:spPr/>
      <dgm:t>
        <a:bodyPr/>
        <a:lstStyle/>
        <a:p>
          <a:endParaRPr lang="en-US"/>
        </a:p>
      </dgm:t>
    </dgm:pt>
    <dgm:pt modelId="{6456CF5F-C06C-4F5A-A9E7-5E9A5DA3F0C5}">
      <dgm:prSet phldrT="[Text]"/>
      <dgm:spPr/>
      <dgm:t>
        <a:bodyPr/>
        <a:lstStyle/>
        <a:p>
          <a:pPr algn="ctr"/>
          <a:r>
            <a:rPr lang="en-US" dirty="0" smtClean="0"/>
            <a:t>How-</a:t>
          </a:r>
          <a:r>
            <a:rPr lang="en-US" dirty="0" err="1" smtClean="0"/>
            <a:t>Tos</a:t>
          </a:r>
          <a:endParaRPr lang="en-US" dirty="0"/>
        </a:p>
      </dgm:t>
    </dgm:pt>
    <dgm:pt modelId="{929AFBD0-73AB-43BC-8EFD-D8268A553823}" type="parTrans" cxnId="{D4A5F658-35C7-4429-9BAE-EAC5B74C2A5C}">
      <dgm:prSet/>
      <dgm:spPr/>
      <dgm:t>
        <a:bodyPr/>
        <a:lstStyle/>
        <a:p>
          <a:endParaRPr lang="en-US"/>
        </a:p>
      </dgm:t>
    </dgm:pt>
    <dgm:pt modelId="{FA17E6B4-AFB0-4024-9E14-F0C659510F4B}" type="sibTrans" cxnId="{D4A5F658-35C7-4429-9BAE-EAC5B74C2A5C}">
      <dgm:prSet/>
      <dgm:spPr/>
      <dgm:t>
        <a:bodyPr/>
        <a:lstStyle/>
        <a:p>
          <a:endParaRPr lang="en-US"/>
        </a:p>
      </dgm:t>
    </dgm:pt>
    <dgm:pt modelId="{49738A54-98A8-45AA-BD80-F3A560C99F49}" type="pres">
      <dgm:prSet presAssocID="{6BE320BD-6083-45E6-9CCF-AFB33F5FA3DD}" presName="linear" presStyleCnt="0">
        <dgm:presLayoutVars>
          <dgm:dir/>
          <dgm:animLvl val="lvl"/>
          <dgm:resizeHandles val="exact"/>
        </dgm:presLayoutVars>
      </dgm:prSet>
      <dgm:spPr/>
      <dgm:t>
        <a:bodyPr/>
        <a:lstStyle/>
        <a:p>
          <a:endParaRPr lang="en-US"/>
        </a:p>
      </dgm:t>
    </dgm:pt>
    <dgm:pt modelId="{F32DEA39-127A-4BE7-BD07-60C7D4EC3493}" type="pres">
      <dgm:prSet presAssocID="{14154BD1-518F-4195-8B49-E9635DB7DFE9}" presName="parentLin" presStyleCnt="0"/>
      <dgm:spPr/>
    </dgm:pt>
    <dgm:pt modelId="{56C0884F-469C-42C4-B85F-4B6237EB6FF3}" type="pres">
      <dgm:prSet presAssocID="{14154BD1-518F-4195-8B49-E9635DB7DFE9}" presName="parentLeftMargin" presStyleLbl="node1" presStyleIdx="0" presStyleCnt="5"/>
      <dgm:spPr/>
      <dgm:t>
        <a:bodyPr/>
        <a:lstStyle/>
        <a:p>
          <a:endParaRPr lang="en-US"/>
        </a:p>
      </dgm:t>
    </dgm:pt>
    <dgm:pt modelId="{2E6E9248-F317-49DC-9527-142C350E514E}" type="pres">
      <dgm:prSet presAssocID="{14154BD1-518F-4195-8B49-E9635DB7DFE9}" presName="parentText" presStyleLbl="node1" presStyleIdx="0" presStyleCnt="5" custScaleX="125333">
        <dgm:presLayoutVars>
          <dgm:chMax val="0"/>
          <dgm:bulletEnabled val="1"/>
        </dgm:presLayoutVars>
      </dgm:prSet>
      <dgm:spPr/>
      <dgm:t>
        <a:bodyPr/>
        <a:lstStyle/>
        <a:p>
          <a:endParaRPr lang="en-US"/>
        </a:p>
      </dgm:t>
    </dgm:pt>
    <dgm:pt modelId="{3C45BE3B-50AF-4395-BA9F-55220CAA41D3}" type="pres">
      <dgm:prSet presAssocID="{14154BD1-518F-4195-8B49-E9635DB7DFE9}" presName="negativeSpace" presStyleCnt="0"/>
      <dgm:spPr/>
    </dgm:pt>
    <dgm:pt modelId="{6D90D3C5-AE32-4EDC-A8E3-198F6155043D}" type="pres">
      <dgm:prSet presAssocID="{14154BD1-518F-4195-8B49-E9635DB7DFE9}" presName="childText" presStyleLbl="conFgAcc1" presStyleIdx="0" presStyleCnt="5">
        <dgm:presLayoutVars>
          <dgm:bulletEnabled val="1"/>
        </dgm:presLayoutVars>
      </dgm:prSet>
      <dgm:spPr/>
    </dgm:pt>
    <dgm:pt modelId="{B72D0563-9151-4F39-AB28-54CDB6DF6651}" type="pres">
      <dgm:prSet presAssocID="{396EC842-4DA6-4BE5-815A-16C76C3A6B31}" presName="spaceBetweenRectangles" presStyleCnt="0"/>
      <dgm:spPr/>
    </dgm:pt>
    <dgm:pt modelId="{94C7EE16-EA80-43B1-AC95-9B37972B94B8}" type="pres">
      <dgm:prSet presAssocID="{F230F8BA-DA8E-4552-93AC-214C41C1D422}" presName="parentLin" presStyleCnt="0"/>
      <dgm:spPr/>
    </dgm:pt>
    <dgm:pt modelId="{8BF312EE-4BEE-4333-9B4C-4B878F11FB4A}" type="pres">
      <dgm:prSet presAssocID="{F230F8BA-DA8E-4552-93AC-214C41C1D422}" presName="parentLeftMargin" presStyleLbl="node1" presStyleIdx="0" presStyleCnt="5"/>
      <dgm:spPr/>
      <dgm:t>
        <a:bodyPr/>
        <a:lstStyle/>
        <a:p>
          <a:endParaRPr lang="en-US"/>
        </a:p>
      </dgm:t>
    </dgm:pt>
    <dgm:pt modelId="{CE9A2C78-F2BA-42D5-975F-DD810C591B83}" type="pres">
      <dgm:prSet presAssocID="{F230F8BA-DA8E-4552-93AC-214C41C1D422}" presName="parentText" presStyleLbl="node1" presStyleIdx="1" presStyleCnt="5" custScaleX="125333">
        <dgm:presLayoutVars>
          <dgm:chMax val="0"/>
          <dgm:bulletEnabled val="1"/>
        </dgm:presLayoutVars>
      </dgm:prSet>
      <dgm:spPr/>
      <dgm:t>
        <a:bodyPr/>
        <a:lstStyle/>
        <a:p>
          <a:endParaRPr lang="en-US"/>
        </a:p>
      </dgm:t>
    </dgm:pt>
    <dgm:pt modelId="{CB132A52-A7CB-4959-82BC-07FF94716D2C}" type="pres">
      <dgm:prSet presAssocID="{F230F8BA-DA8E-4552-93AC-214C41C1D422}" presName="negativeSpace" presStyleCnt="0"/>
      <dgm:spPr/>
    </dgm:pt>
    <dgm:pt modelId="{36BBA908-0620-47D5-A080-ACC2C1E82C71}" type="pres">
      <dgm:prSet presAssocID="{F230F8BA-DA8E-4552-93AC-214C41C1D422}" presName="childText" presStyleLbl="conFgAcc1" presStyleIdx="1" presStyleCnt="5">
        <dgm:presLayoutVars>
          <dgm:bulletEnabled val="1"/>
        </dgm:presLayoutVars>
      </dgm:prSet>
      <dgm:spPr/>
    </dgm:pt>
    <dgm:pt modelId="{C12FFC62-90F0-4B22-A2BF-DCB99EA2DD1A}" type="pres">
      <dgm:prSet presAssocID="{5F6AA784-4492-4F1F-B73A-AFFFDF90CADD}" presName="spaceBetweenRectangles" presStyleCnt="0"/>
      <dgm:spPr/>
    </dgm:pt>
    <dgm:pt modelId="{4DC6CE3B-6F84-4702-950A-2D014193BB95}" type="pres">
      <dgm:prSet presAssocID="{9CF025F7-D321-4E19-9F8F-5FDFF46BD819}" presName="parentLin" presStyleCnt="0"/>
      <dgm:spPr/>
    </dgm:pt>
    <dgm:pt modelId="{3FF42F72-C7B5-45B5-B436-B0088D74AC8A}" type="pres">
      <dgm:prSet presAssocID="{9CF025F7-D321-4E19-9F8F-5FDFF46BD819}" presName="parentLeftMargin" presStyleLbl="node1" presStyleIdx="1" presStyleCnt="5"/>
      <dgm:spPr/>
      <dgm:t>
        <a:bodyPr/>
        <a:lstStyle/>
        <a:p>
          <a:endParaRPr lang="en-US"/>
        </a:p>
      </dgm:t>
    </dgm:pt>
    <dgm:pt modelId="{A7F34436-C5AF-4782-AB4E-066142118130}" type="pres">
      <dgm:prSet presAssocID="{9CF025F7-D321-4E19-9F8F-5FDFF46BD819}" presName="parentText" presStyleLbl="node1" presStyleIdx="2" presStyleCnt="5" custScaleX="125333">
        <dgm:presLayoutVars>
          <dgm:chMax val="0"/>
          <dgm:bulletEnabled val="1"/>
        </dgm:presLayoutVars>
      </dgm:prSet>
      <dgm:spPr/>
      <dgm:t>
        <a:bodyPr/>
        <a:lstStyle/>
        <a:p>
          <a:endParaRPr lang="en-US"/>
        </a:p>
      </dgm:t>
    </dgm:pt>
    <dgm:pt modelId="{8C3DF01F-BABB-4BB2-B9C6-AAC665F50DE3}" type="pres">
      <dgm:prSet presAssocID="{9CF025F7-D321-4E19-9F8F-5FDFF46BD819}" presName="negativeSpace" presStyleCnt="0"/>
      <dgm:spPr/>
    </dgm:pt>
    <dgm:pt modelId="{3947BFEA-E076-453B-8CA4-C8AD9EAEAE12}" type="pres">
      <dgm:prSet presAssocID="{9CF025F7-D321-4E19-9F8F-5FDFF46BD819}" presName="childText" presStyleLbl="conFgAcc1" presStyleIdx="2" presStyleCnt="5">
        <dgm:presLayoutVars>
          <dgm:bulletEnabled val="1"/>
        </dgm:presLayoutVars>
      </dgm:prSet>
      <dgm:spPr/>
    </dgm:pt>
    <dgm:pt modelId="{322A3749-FFB4-48C7-9665-1A8A9785DA68}" type="pres">
      <dgm:prSet presAssocID="{9850CE77-3986-4298-9442-070E01B8FBDF}" presName="spaceBetweenRectangles" presStyleCnt="0"/>
      <dgm:spPr/>
    </dgm:pt>
    <dgm:pt modelId="{0F1FFEB5-9F18-4499-A13E-11882AC4678A}" type="pres">
      <dgm:prSet presAssocID="{6456CF5F-C06C-4F5A-A9E7-5E9A5DA3F0C5}" presName="parentLin" presStyleCnt="0"/>
      <dgm:spPr/>
    </dgm:pt>
    <dgm:pt modelId="{C93D0415-2735-416F-8820-DE5123F7BEC8}" type="pres">
      <dgm:prSet presAssocID="{6456CF5F-C06C-4F5A-A9E7-5E9A5DA3F0C5}" presName="parentLeftMargin" presStyleLbl="node1" presStyleIdx="2" presStyleCnt="5"/>
      <dgm:spPr/>
      <dgm:t>
        <a:bodyPr/>
        <a:lstStyle/>
        <a:p>
          <a:endParaRPr lang="en-US"/>
        </a:p>
      </dgm:t>
    </dgm:pt>
    <dgm:pt modelId="{25F49764-15F5-4CEE-AC7E-C487B243D171}" type="pres">
      <dgm:prSet presAssocID="{6456CF5F-C06C-4F5A-A9E7-5E9A5DA3F0C5}" presName="parentText" presStyleLbl="node1" presStyleIdx="3" presStyleCnt="5" custScaleX="125333">
        <dgm:presLayoutVars>
          <dgm:chMax val="0"/>
          <dgm:bulletEnabled val="1"/>
        </dgm:presLayoutVars>
      </dgm:prSet>
      <dgm:spPr/>
      <dgm:t>
        <a:bodyPr/>
        <a:lstStyle/>
        <a:p>
          <a:endParaRPr lang="en-US"/>
        </a:p>
      </dgm:t>
    </dgm:pt>
    <dgm:pt modelId="{23207FA8-12BD-42F7-905A-4370175530D4}" type="pres">
      <dgm:prSet presAssocID="{6456CF5F-C06C-4F5A-A9E7-5E9A5DA3F0C5}" presName="negativeSpace" presStyleCnt="0"/>
      <dgm:spPr/>
    </dgm:pt>
    <dgm:pt modelId="{4DA9F086-9AF4-4F6C-9383-9F5155315E36}" type="pres">
      <dgm:prSet presAssocID="{6456CF5F-C06C-4F5A-A9E7-5E9A5DA3F0C5}" presName="childText" presStyleLbl="conFgAcc1" presStyleIdx="3" presStyleCnt="5">
        <dgm:presLayoutVars>
          <dgm:bulletEnabled val="1"/>
        </dgm:presLayoutVars>
      </dgm:prSet>
      <dgm:spPr/>
    </dgm:pt>
    <dgm:pt modelId="{AEE76EB5-693B-4945-ABC9-D6F7EB3F700A}" type="pres">
      <dgm:prSet presAssocID="{FA17E6B4-AFB0-4024-9E14-F0C659510F4B}" presName="spaceBetweenRectangles" presStyleCnt="0"/>
      <dgm:spPr/>
    </dgm:pt>
    <dgm:pt modelId="{7E4C6F3B-1AA8-4B0C-8ED4-4E7A82A6C7BB}" type="pres">
      <dgm:prSet presAssocID="{8CD15026-AD2E-4C2E-9C3E-77C248F2CE55}" presName="parentLin" presStyleCnt="0"/>
      <dgm:spPr/>
    </dgm:pt>
    <dgm:pt modelId="{35CC563E-34BA-4AD0-B4B5-B73AEB3015AE}" type="pres">
      <dgm:prSet presAssocID="{8CD15026-AD2E-4C2E-9C3E-77C248F2CE55}" presName="parentLeftMargin" presStyleLbl="node1" presStyleIdx="3" presStyleCnt="5"/>
      <dgm:spPr/>
      <dgm:t>
        <a:bodyPr/>
        <a:lstStyle/>
        <a:p>
          <a:endParaRPr lang="en-US"/>
        </a:p>
      </dgm:t>
    </dgm:pt>
    <dgm:pt modelId="{C3C88B3F-8905-4070-B72A-9F89B645FE29}" type="pres">
      <dgm:prSet presAssocID="{8CD15026-AD2E-4C2E-9C3E-77C248F2CE55}" presName="parentText" presStyleLbl="node1" presStyleIdx="4" presStyleCnt="5" custScaleX="125333">
        <dgm:presLayoutVars>
          <dgm:chMax val="0"/>
          <dgm:bulletEnabled val="1"/>
        </dgm:presLayoutVars>
      </dgm:prSet>
      <dgm:spPr/>
      <dgm:t>
        <a:bodyPr/>
        <a:lstStyle/>
        <a:p>
          <a:endParaRPr lang="en-US"/>
        </a:p>
      </dgm:t>
    </dgm:pt>
    <dgm:pt modelId="{185CE589-DA00-4A0F-9628-C11889CC0DEB}" type="pres">
      <dgm:prSet presAssocID="{8CD15026-AD2E-4C2E-9C3E-77C248F2CE55}" presName="negativeSpace" presStyleCnt="0"/>
      <dgm:spPr/>
    </dgm:pt>
    <dgm:pt modelId="{94D7AA41-F395-41A5-BD2E-9101970D1837}" type="pres">
      <dgm:prSet presAssocID="{8CD15026-AD2E-4C2E-9C3E-77C248F2CE55}" presName="childText" presStyleLbl="conFgAcc1" presStyleIdx="4" presStyleCnt="5">
        <dgm:presLayoutVars>
          <dgm:bulletEnabled val="1"/>
        </dgm:presLayoutVars>
      </dgm:prSet>
      <dgm:spPr/>
    </dgm:pt>
  </dgm:ptLst>
  <dgm:cxnLst>
    <dgm:cxn modelId="{C8A1CCBD-DF80-4C4D-A3A1-E563BC1A2E44}" type="presOf" srcId="{14154BD1-518F-4195-8B49-E9635DB7DFE9}" destId="{56C0884F-469C-42C4-B85F-4B6237EB6FF3}" srcOrd="0" destOrd="0" presId="urn:microsoft.com/office/officeart/2005/8/layout/list1"/>
    <dgm:cxn modelId="{B620ADC6-03E9-4F33-B1F2-3EC0279AA1FE}" type="presOf" srcId="{8CD15026-AD2E-4C2E-9C3E-77C248F2CE55}" destId="{C3C88B3F-8905-4070-B72A-9F89B645FE29}" srcOrd="1" destOrd="0" presId="urn:microsoft.com/office/officeart/2005/8/layout/list1"/>
    <dgm:cxn modelId="{F66DC2F4-61B7-487E-BC17-5A329A5B3F6F}" type="presOf" srcId="{8CD15026-AD2E-4C2E-9C3E-77C248F2CE55}" destId="{35CC563E-34BA-4AD0-B4B5-B73AEB3015AE}" srcOrd="0" destOrd="0" presId="urn:microsoft.com/office/officeart/2005/8/layout/list1"/>
    <dgm:cxn modelId="{B43C02A8-48C7-488A-90D8-B70803BC14E1}" type="presOf" srcId="{F230F8BA-DA8E-4552-93AC-214C41C1D422}" destId="{8BF312EE-4BEE-4333-9B4C-4B878F11FB4A}" srcOrd="0" destOrd="0" presId="urn:microsoft.com/office/officeart/2005/8/layout/list1"/>
    <dgm:cxn modelId="{D4A5F658-35C7-4429-9BAE-EAC5B74C2A5C}" srcId="{6BE320BD-6083-45E6-9CCF-AFB33F5FA3DD}" destId="{6456CF5F-C06C-4F5A-A9E7-5E9A5DA3F0C5}" srcOrd="3" destOrd="0" parTransId="{929AFBD0-73AB-43BC-8EFD-D8268A553823}" sibTransId="{FA17E6B4-AFB0-4024-9E14-F0C659510F4B}"/>
    <dgm:cxn modelId="{C865DEC5-648A-4544-9D74-CA0A89240450}" srcId="{6BE320BD-6083-45E6-9CCF-AFB33F5FA3DD}" destId="{F230F8BA-DA8E-4552-93AC-214C41C1D422}" srcOrd="1" destOrd="0" parTransId="{E4C355C1-3025-4A2B-8419-C7A346AB7137}" sibTransId="{5F6AA784-4492-4F1F-B73A-AFFFDF90CADD}"/>
    <dgm:cxn modelId="{86B44FF1-8433-41BE-91FE-0CB50D449AA8}" type="presOf" srcId="{9CF025F7-D321-4E19-9F8F-5FDFF46BD819}" destId="{3FF42F72-C7B5-45B5-B436-B0088D74AC8A}" srcOrd="0" destOrd="0" presId="urn:microsoft.com/office/officeart/2005/8/layout/list1"/>
    <dgm:cxn modelId="{77E134BF-C898-43BE-8AE8-93ED0A985D19}" srcId="{6BE320BD-6083-45E6-9CCF-AFB33F5FA3DD}" destId="{14154BD1-518F-4195-8B49-E9635DB7DFE9}" srcOrd="0" destOrd="0" parTransId="{26D92FA0-6345-435B-B708-6F89DB56ACC6}" sibTransId="{396EC842-4DA6-4BE5-815A-16C76C3A6B31}"/>
    <dgm:cxn modelId="{76F9DE7E-B66F-4E89-A9A9-9B4ADD625498}" srcId="{6BE320BD-6083-45E6-9CCF-AFB33F5FA3DD}" destId="{9CF025F7-D321-4E19-9F8F-5FDFF46BD819}" srcOrd="2" destOrd="0" parTransId="{62B8D4D9-8658-49AE-845E-1A110A6DED07}" sibTransId="{9850CE77-3986-4298-9442-070E01B8FBDF}"/>
    <dgm:cxn modelId="{56B17EC2-797F-4A4F-ADEC-4D2EA4610408}" type="presOf" srcId="{6BE320BD-6083-45E6-9CCF-AFB33F5FA3DD}" destId="{49738A54-98A8-45AA-BD80-F3A560C99F49}" srcOrd="0" destOrd="0" presId="urn:microsoft.com/office/officeart/2005/8/layout/list1"/>
    <dgm:cxn modelId="{F702E825-21CD-4F94-92A2-2BA71DBA2762}" type="presOf" srcId="{6456CF5F-C06C-4F5A-A9E7-5E9A5DA3F0C5}" destId="{C93D0415-2735-416F-8820-DE5123F7BEC8}" srcOrd="0" destOrd="0" presId="urn:microsoft.com/office/officeart/2005/8/layout/list1"/>
    <dgm:cxn modelId="{B2CE767E-E52D-47AC-AB68-716CF857E279}" srcId="{6BE320BD-6083-45E6-9CCF-AFB33F5FA3DD}" destId="{8CD15026-AD2E-4C2E-9C3E-77C248F2CE55}" srcOrd="4" destOrd="0" parTransId="{CF62D08D-8C3B-4975-BC0A-B7ECD5221207}" sibTransId="{D26F2092-B3F7-40A9-A915-4D3C337B64B5}"/>
    <dgm:cxn modelId="{E16368FF-8346-4973-8583-89D3478F1A06}" type="presOf" srcId="{14154BD1-518F-4195-8B49-E9635DB7DFE9}" destId="{2E6E9248-F317-49DC-9527-142C350E514E}" srcOrd="1" destOrd="0" presId="urn:microsoft.com/office/officeart/2005/8/layout/list1"/>
    <dgm:cxn modelId="{F5AB8B88-FFBA-4557-81C1-E67AFD05C45D}" type="presOf" srcId="{F230F8BA-DA8E-4552-93AC-214C41C1D422}" destId="{CE9A2C78-F2BA-42D5-975F-DD810C591B83}" srcOrd="1" destOrd="0" presId="urn:microsoft.com/office/officeart/2005/8/layout/list1"/>
    <dgm:cxn modelId="{CA92BE97-CA23-434A-B400-8C29A5423A99}" type="presOf" srcId="{6456CF5F-C06C-4F5A-A9E7-5E9A5DA3F0C5}" destId="{25F49764-15F5-4CEE-AC7E-C487B243D171}" srcOrd="1" destOrd="0" presId="urn:microsoft.com/office/officeart/2005/8/layout/list1"/>
    <dgm:cxn modelId="{25FC3E72-4B97-4126-9B36-A909E016BF20}" type="presOf" srcId="{9CF025F7-D321-4E19-9F8F-5FDFF46BD819}" destId="{A7F34436-C5AF-4782-AB4E-066142118130}" srcOrd="1" destOrd="0" presId="urn:microsoft.com/office/officeart/2005/8/layout/list1"/>
    <dgm:cxn modelId="{A3F34482-B102-4424-B1EA-70EC606FD6C1}" type="presParOf" srcId="{49738A54-98A8-45AA-BD80-F3A560C99F49}" destId="{F32DEA39-127A-4BE7-BD07-60C7D4EC3493}" srcOrd="0" destOrd="0" presId="urn:microsoft.com/office/officeart/2005/8/layout/list1"/>
    <dgm:cxn modelId="{26927837-9FAE-4787-B19F-5C79A4DF0D30}" type="presParOf" srcId="{F32DEA39-127A-4BE7-BD07-60C7D4EC3493}" destId="{56C0884F-469C-42C4-B85F-4B6237EB6FF3}" srcOrd="0" destOrd="0" presId="urn:microsoft.com/office/officeart/2005/8/layout/list1"/>
    <dgm:cxn modelId="{868DF192-2A23-4B40-A401-C822C3CF650D}" type="presParOf" srcId="{F32DEA39-127A-4BE7-BD07-60C7D4EC3493}" destId="{2E6E9248-F317-49DC-9527-142C350E514E}" srcOrd="1" destOrd="0" presId="urn:microsoft.com/office/officeart/2005/8/layout/list1"/>
    <dgm:cxn modelId="{3035B6FF-7020-4562-9588-12BAC5510D89}" type="presParOf" srcId="{49738A54-98A8-45AA-BD80-F3A560C99F49}" destId="{3C45BE3B-50AF-4395-BA9F-55220CAA41D3}" srcOrd="1" destOrd="0" presId="urn:microsoft.com/office/officeart/2005/8/layout/list1"/>
    <dgm:cxn modelId="{3DC6CF77-343C-497E-91F1-D13D23CDB96B}" type="presParOf" srcId="{49738A54-98A8-45AA-BD80-F3A560C99F49}" destId="{6D90D3C5-AE32-4EDC-A8E3-198F6155043D}" srcOrd="2" destOrd="0" presId="urn:microsoft.com/office/officeart/2005/8/layout/list1"/>
    <dgm:cxn modelId="{DB10AE09-2AFB-4879-973C-5E5A9C33FE06}" type="presParOf" srcId="{49738A54-98A8-45AA-BD80-F3A560C99F49}" destId="{B72D0563-9151-4F39-AB28-54CDB6DF6651}" srcOrd="3" destOrd="0" presId="urn:microsoft.com/office/officeart/2005/8/layout/list1"/>
    <dgm:cxn modelId="{CB8C9D7D-7AE5-49B4-9049-EF6D152483A1}" type="presParOf" srcId="{49738A54-98A8-45AA-BD80-F3A560C99F49}" destId="{94C7EE16-EA80-43B1-AC95-9B37972B94B8}" srcOrd="4" destOrd="0" presId="urn:microsoft.com/office/officeart/2005/8/layout/list1"/>
    <dgm:cxn modelId="{236CCAE8-4E1D-4E80-A67F-BCE1EFFF168F}" type="presParOf" srcId="{94C7EE16-EA80-43B1-AC95-9B37972B94B8}" destId="{8BF312EE-4BEE-4333-9B4C-4B878F11FB4A}" srcOrd="0" destOrd="0" presId="urn:microsoft.com/office/officeart/2005/8/layout/list1"/>
    <dgm:cxn modelId="{1AFBEC84-C6F3-423C-A003-11FC472B0842}" type="presParOf" srcId="{94C7EE16-EA80-43B1-AC95-9B37972B94B8}" destId="{CE9A2C78-F2BA-42D5-975F-DD810C591B83}" srcOrd="1" destOrd="0" presId="urn:microsoft.com/office/officeart/2005/8/layout/list1"/>
    <dgm:cxn modelId="{61F1F2A6-545F-4FB1-AFF9-3E5A6FB5FBB7}" type="presParOf" srcId="{49738A54-98A8-45AA-BD80-F3A560C99F49}" destId="{CB132A52-A7CB-4959-82BC-07FF94716D2C}" srcOrd="5" destOrd="0" presId="urn:microsoft.com/office/officeart/2005/8/layout/list1"/>
    <dgm:cxn modelId="{D75D159B-49D7-4022-8AA3-E1A96030DCBB}" type="presParOf" srcId="{49738A54-98A8-45AA-BD80-F3A560C99F49}" destId="{36BBA908-0620-47D5-A080-ACC2C1E82C71}" srcOrd="6" destOrd="0" presId="urn:microsoft.com/office/officeart/2005/8/layout/list1"/>
    <dgm:cxn modelId="{BEAD0C70-A0C2-4412-80AA-13447BD71625}" type="presParOf" srcId="{49738A54-98A8-45AA-BD80-F3A560C99F49}" destId="{C12FFC62-90F0-4B22-A2BF-DCB99EA2DD1A}" srcOrd="7" destOrd="0" presId="urn:microsoft.com/office/officeart/2005/8/layout/list1"/>
    <dgm:cxn modelId="{4D905FD4-786C-48CE-AA54-C6394B8A458F}" type="presParOf" srcId="{49738A54-98A8-45AA-BD80-F3A560C99F49}" destId="{4DC6CE3B-6F84-4702-950A-2D014193BB95}" srcOrd="8" destOrd="0" presId="urn:microsoft.com/office/officeart/2005/8/layout/list1"/>
    <dgm:cxn modelId="{D97ACD28-4CC1-42CE-B27E-AA4F19C9DB37}" type="presParOf" srcId="{4DC6CE3B-6F84-4702-950A-2D014193BB95}" destId="{3FF42F72-C7B5-45B5-B436-B0088D74AC8A}" srcOrd="0" destOrd="0" presId="urn:microsoft.com/office/officeart/2005/8/layout/list1"/>
    <dgm:cxn modelId="{07F2888F-C888-4D67-BD6C-425FC17F5202}" type="presParOf" srcId="{4DC6CE3B-6F84-4702-950A-2D014193BB95}" destId="{A7F34436-C5AF-4782-AB4E-066142118130}" srcOrd="1" destOrd="0" presId="urn:microsoft.com/office/officeart/2005/8/layout/list1"/>
    <dgm:cxn modelId="{44E182C3-A86D-4679-B6CE-8741673B2F51}" type="presParOf" srcId="{49738A54-98A8-45AA-BD80-F3A560C99F49}" destId="{8C3DF01F-BABB-4BB2-B9C6-AAC665F50DE3}" srcOrd="9" destOrd="0" presId="urn:microsoft.com/office/officeart/2005/8/layout/list1"/>
    <dgm:cxn modelId="{9B3FC4A7-A922-43D0-80F2-1374F8D93A5E}" type="presParOf" srcId="{49738A54-98A8-45AA-BD80-F3A560C99F49}" destId="{3947BFEA-E076-453B-8CA4-C8AD9EAEAE12}" srcOrd="10" destOrd="0" presId="urn:microsoft.com/office/officeart/2005/8/layout/list1"/>
    <dgm:cxn modelId="{B1865160-E29F-46CF-9433-6D216195F08B}" type="presParOf" srcId="{49738A54-98A8-45AA-BD80-F3A560C99F49}" destId="{322A3749-FFB4-48C7-9665-1A8A9785DA68}" srcOrd="11" destOrd="0" presId="urn:microsoft.com/office/officeart/2005/8/layout/list1"/>
    <dgm:cxn modelId="{62E28295-99E2-4827-ABD5-CAE00C3E03EF}" type="presParOf" srcId="{49738A54-98A8-45AA-BD80-F3A560C99F49}" destId="{0F1FFEB5-9F18-4499-A13E-11882AC4678A}" srcOrd="12" destOrd="0" presId="urn:microsoft.com/office/officeart/2005/8/layout/list1"/>
    <dgm:cxn modelId="{6A91238D-509E-4C85-9A72-86BC978009A5}" type="presParOf" srcId="{0F1FFEB5-9F18-4499-A13E-11882AC4678A}" destId="{C93D0415-2735-416F-8820-DE5123F7BEC8}" srcOrd="0" destOrd="0" presId="urn:microsoft.com/office/officeart/2005/8/layout/list1"/>
    <dgm:cxn modelId="{082A68D9-1050-4873-B0D7-AFEEED155B77}" type="presParOf" srcId="{0F1FFEB5-9F18-4499-A13E-11882AC4678A}" destId="{25F49764-15F5-4CEE-AC7E-C487B243D171}" srcOrd="1" destOrd="0" presId="urn:microsoft.com/office/officeart/2005/8/layout/list1"/>
    <dgm:cxn modelId="{CC7ADDEF-3E16-4E36-8275-E26FF364F7C2}" type="presParOf" srcId="{49738A54-98A8-45AA-BD80-F3A560C99F49}" destId="{23207FA8-12BD-42F7-905A-4370175530D4}" srcOrd="13" destOrd="0" presId="urn:microsoft.com/office/officeart/2005/8/layout/list1"/>
    <dgm:cxn modelId="{CB88A5E4-BF72-41E0-B702-2AC6F024CC74}" type="presParOf" srcId="{49738A54-98A8-45AA-BD80-F3A560C99F49}" destId="{4DA9F086-9AF4-4F6C-9383-9F5155315E36}" srcOrd="14" destOrd="0" presId="urn:microsoft.com/office/officeart/2005/8/layout/list1"/>
    <dgm:cxn modelId="{27C94E83-34CD-4968-B9FB-F55450F8E8FB}" type="presParOf" srcId="{49738A54-98A8-45AA-BD80-F3A560C99F49}" destId="{AEE76EB5-693B-4945-ABC9-D6F7EB3F700A}" srcOrd="15" destOrd="0" presId="urn:microsoft.com/office/officeart/2005/8/layout/list1"/>
    <dgm:cxn modelId="{B92728B3-6CFE-4753-9738-8FE6B2C3609E}" type="presParOf" srcId="{49738A54-98A8-45AA-BD80-F3A560C99F49}" destId="{7E4C6F3B-1AA8-4B0C-8ED4-4E7A82A6C7BB}" srcOrd="16" destOrd="0" presId="urn:microsoft.com/office/officeart/2005/8/layout/list1"/>
    <dgm:cxn modelId="{9AD71471-61FB-4BE6-99F8-D95D3571230D}" type="presParOf" srcId="{7E4C6F3B-1AA8-4B0C-8ED4-4E7A82A6C7BB}" destId="{35CC563E-34BA-4AD0-B4B5-B73AEB3015AE}" srcOrd="0" destOrd="0" presId="urn:microsoft.com/office/officeart/2005/8/layout/list1"/>
    <dgm:cxn modelId="{61DF48E6-486A-451A-B986-D59E39863444}" type="presParOf" srcId="{7E4C6F3B-1AA8-4B0C-8ED4-4E7A82A6C7BB}" destId="{C3C88B3F-8905-4070-B72A-9F89B645FE29}" srcOrd="1" destOrd="0" presId="urn:microsoft.com/office/officeart/2005/8/layout/list1"/>
    <dgm:cxn modelId="{D55133CB-2962-4CF0-94EA-F18175D10A6F}" type="presParOf" srcId="{49738A54-98A8-45AA-BD80-F3A560C99F49}" destId="{185CE589-DA00-4A0F-9628-C11889CC0DEB}" srcOrd="17" destOrd="0" presId="urn:microsoft.com/office/officeart/2005/8/layout/list1"/>
    <dgm:cxn modelId="{CC048E22-6CEE-43C3-A110-23D73999E16A}" type="presParOf" srcId="{49738A54-98A8-45AA-BD80-F3A560C99F49}" destId="{94D7AA41-F395-41A5-BD2E-9101970D1837}" srcOrd="18" destOrd="0" presId="urn:microsoft.com/office/officeart/2005/8/layout/list1"/>
  </dgm:cxnLst>
  <dgm:bg/>
  <dgm:whole/>
</dgm:dataModel>
</file>

<file path=ppt/diagrams/data3.xml><?xml version="1.0" encoding="utf-8"?>
<dgm:dataModel xmlns:dgm="http://schemas.openxmlformats.org/drawingml/2006/diagram" xmlns:a="http://schemas.openxmlformats.org/drawingml/2006/main">
  <dgm:ptLst>
    <dgm:pt modelId="{6AFB68F1-1F11-4A1F-A56A-635DB9CAD72D}" type="doc">
      <dgm:prSet loTypeId="urn:microsoft.com/office/officeart/2005/8/layout/vList5" loCatId="list" qsTypeId="urn:microsoft.com/office/officeart/2005/8/quickstyle/simple5" qsCatId="simple" csTypeId="urn:microsoft.com/office/officeart/2005/8/colors/accent4_2" csCatId="accent4" phldr="1"/>
      <dgm:spPr/>
      <dgm:t>
        <a:bodyPr/>
        <a:lstStyle/>
        <a:p>
          <a:endParaRPr lang="en-US"/>
        </a:p>
      </dgm:t>
    </dgm:pt>
    <dgm:pt modelId="{F73344F8-A67F-4D92-9FF4-9E2D1DA320F2}">
      <dgm:prSet phldrT="[Text]"/>
      <dgm:spPr/>
      <dgm:t>
        <a:bodyPr/>
        <a:lstStyle/>
        <a:p>
          <a:r>
            <a:rPr lang="en-US" dirty="0" smtClean="0"/>
            <a:t>Regions and Views</a:t>
          </a:r>
          <a:endParaRPr lang="en-US" dirty="0"/>
        </a:p>
      </dgm:t>
    </dgm:pt>
    <dgm:pt modelId="{CE12F741-C78D-4D16-BEB6-CD20CB616690}" type="parTrans" cxnId="{8BB9D071-CB91-40CE-9422-8CA1041BAF09}">
      <dgm:prSet/>
      <dgm:spPr/>
      <dgm:t>
        <a:bodyPr/>
        <a:lstStyle/>
        <a:p>
          <a:endParaRPr lang="en-US"/>
        </a:p>
      </dgm:t>
    </dgm:pt>
    <dgm:pt modelId="{DFA8BC7F-67A2-4A9A-8354-00E77EC3BBE9}" type="sibTrans" cxnId="{8BB9D071-CB91-40CE-9422-8CA1041BAF09}">
      <dgm:prSet/>
      <dgm:spPr/>
      <dgm:t>
        <a:bodyPr/>
        <a:lstStyle/>
        <a:p>
          <a:endParaRPr lang="en-US"/>
        </a:p>
      </dgm:t>
    </dgm:pt>
    <dgm:pt modelId="{4D6AF004-86C7-4723-83B1-221932683523}">
      <dgm:prSet phldrT="[Text]"/>
      <dgm:spPr/>
      <dgm:t>
        <a:bodyPr/>
        <a:lstStyle/>
        <a:p>
          <a:r>
            <a:rPr lang="en-US" dirty="0" smtClean="0"/>
            <a:t>Region Manager</a:t>
          </a:r>
          <a:endParaRPr lang="en-US" dirty="0"/>
        </a:p>
      </dgm:t>
    </dgm:pt>
    <dgm:pt modelId="{5745A1DE-15B2-492E-B714-F090F54F3258}" type="parTrans" cxnId="{8F44E57D-ED6E-4AA1-B43A-62FBFDD02EB8}">
      <dgm:prSet/>
      <dgm:spPr/>
      <dgm:t>
        <a:bodyPr/>
        <a:lstStyle/>
        <a:p>
          <a:endParaRPr lang="en-US"/>
        </a:p>
      </dgm:t>
    </dgm:pt>
    <dgm:pt modelId="{0E892287-2074-4F67-9CBB-BB2ADB909180}" type="sibTrans" cxnId="{8F44E57D-ED6E-4AA1-B43A-62FBFDD02EB8}">
      <dgm:prSet/>
      <dgm:spPr/>
      <dgm:t>
        <a:bodyPr/>
        <a:lstStyle/>
        <a:p>
          <a:endParaRPr lang="en-US"/>
        </a:p>
      </dgm:t>
    </dgm:pt>
    <dgm:pt modelId="{37699AAD-113C-45F7-AA89-6ED96E4C22E5}">
      <dgm:prSet phldrT="[Text]"/>
      <dgm:spPr/>
      <dgm:t>
        <a:bodyPr/>
        <a:lstStyle/>
        <a:p>
          <a:r>
            <a:rPr lang="en-US" dirty="0" smtClean="0"/>
            <a:t>Region Attached Properties</a:t>
          </a:r>
          <a:endParaRPr lang="en-US" dirty="0"/>
        </a:p>
      </dgm:t>
    </dgm:pt>
    <dgm:pt modelId="{91C4E1CF-61DF-4962-AC87-E434B907B9A6}" type="parTrans" cxnId="{788A9F0A-5803-44CF-81D5-5816D38408C4}">
      <dgm:prSet/>
      <dgm:spPr/>
      <dgm:t>
        <a:bodyPr/>
        <a:lstStyle/>
        <a:p>
          <a:endParaRPr lang="en-US"/>
        </a:p>
      </dgm:t>
    </dgm:pt>
    <dgm:pt modelId="{12CB9362-F928-4081-AEC5-DBB91EBBCF72}" type="sibTrans" cxnId="{788A9F0A-5803-44CF-81D5-5816D38408C4}">
      <dgm:prSet/>
      <dgm:spPr/>
      <dgm:t>
        <a:bodyPr/>
        <a:lstStyle/>
        <a:p>
          <a:endParaRPr lang="en-US"/>
        </a:p>
      </dgm:t>
    </dgm:pt>
    <dgm:pt modelId="{54CDF5AC-F59F-4B59-BD49-92F19193E3F1}">
      <dgm:prSet phldrT="[Text]"/>
      <dgm:spPr/>
      <dgm:t>
        <a:bodyPr/>
        <a:lstStyle/>
        <a:p>
          <a:r>
            <a:rPr lang="en-US" dirty="0" smtClean="0"/>
            <a:t>Module Loading</a:t>
          </a:r>
          <a:endParaRPr lang="en-US" dirty="0"/>
        </a:p>
      </dgm:t>
    </dgm:pt>
    <dgm:pt modelId="{E7CE3FD4-C63B-4198-B148-481C610BF425}" type="parTrans" cxnId="{94ED014B-F05A-4757-B378-D42CCFFE06EF}">
      <dgm:prSet/>
      <dgm:spPr/>
      <dgm:t>
        <a:bodyPr/>
        <a:lstStyle/>
        <a:p>
          <a:endParaRPr lang="en-US"/>
        </a:p>
      </dgm:t>
    </dgm:pt>
    <dgm:pt modelId="{3A04118F-7BAD-4B17-8FB5-AF415700F3CE}" type="sibTrans" cxnId="{94ED014B-F05A-4757-B378-D42CCFFE06EF}">
      <dgm:prSet/>
      <dgm:spPr/>
      <dgm:t>
        <a:bodyPr/>
        <a:lstStyle/>
        <a:p>
          <a:endParaRPr lang="en-US"/>
        </a:p>
      </dgm:t>
    </dgm:pt>
    <dgm:pt modelId="{63F0E824-4350-4DC8-A799-4446D3930CAB}">
      <dgm:prSet phldrT="[Text]"/>
      <dgm:spPr/>
      <dgm:t>
        <a:bodyPr/>
        <a:lstStyle/>
        <a:p>
          <a:r>
            <a:rPr lang="en-US" dirty="0" smtClean="0"/>
            <a:t>Static</a:t>
          </a:r>
          <a:endParaRPr lang="en-US" dirty="0"/>
        </a:p>
      </dgm:t>
    </dgm:pt>
    <dgm:pt modelId="{2DC955A6-6D43-4ABB-AE6D-F21D3EB2EFB1}" type="parTrans" cxnId="{A3E19F13-E3C6-41B5-BD47-1988DEC3B127}">
      <dgm:prSet/>
      <dgm:spPr/>
      <dgm:t>
        <a:bodyPr/>
        <a:lstStyle/>
        <a:p>
          <a:endParaRPr lang="en-US"/>
        </a:p>
      </dgm:t>
    </dgm:pt>
    <dgm:pt modelId="{898DA8F3-5053-43D2-B7BD-B4E6777C59A3}" type="sibTrans" cxnId="{A3E19F13-E3C6-41B5-BD47-1988DEC3B127}">
      <dgm:prSet/>
      <dgm:spPr/>
      <dgm:t>
        <a:bodyPr/>
        <a:lstStyle/>
        <a:p>
          <a:endParaRPr lang="en-US"/>
        </a:p>
      </dgm:t>
    </dgm:pt>
    <dgm:pt modelId="{BF1EF2C4-8F62-4124-A320-314B78A6292D}">
      <dgm:prSet phldrT="[Text]"/>
      <dgm:spPr/>
      <dgm:t>
        <a:bodyPr/>
        <a:lstStyle/>
        <a:p>
          <a:r>
            <a:rPr lang="en-US" dirty="0" smtClean="0"/>
            <a:t>Communication</a:t>
          </a:r>
          <a:endParaRPr lang="en-US" dirty="0"/>
        </a:p>
      </dgm:t>
    </dgm:pt>
    <dgm:pt modelId="{58D3DDFA-1504-4F08-8FF3-DCAAB66D4D26}" type="parTrans" cxnId="{53BFA2EF-C633-432F-BFA8-EE0E6D80E27A}">
      <dgm:prSet/>
      <dgm:spPr/>
      <dgm:t>
        <a:bodyPr/>
        <a:lstStyle/>
        <a:p>
          <a:endParaRPr lang="en-US"/>
        </a:p>
      </dgm:t>
    </dgm:pt>
    <dgm:pt modelId="{97703AFC-493A-4E1A-A665-B9DDB04FAF07}" type="sibTrans" cxnId="{53BFA2EF-C633-432F-BFA8-EE0E6D80E27A}">
      <dgm:prSet/>
      <dgm:spPr/>
      <dgm:t>
        <a:bodyPr/>
        <a:lstStyle/>
        <a:p>
          <a:endParaRPr lang="en-US"/>
        </a:p>
      </dgm:t>
    </dgm:pt>
    <dgm:pt modelId="{D1707060-AF44-4517-A72B-EFC20B0D07BA}">
      <dgm:prSet phldrT="[Text]"/>
      <dgm:spPr/>
      <dgm:t>
        <a:bodyPr/>
        <a:lstStyle/>
        <a:p>
          <a:r>
            <a:rPr lang="en-US" dirty="0" smtClean="0"/>
            <a:t>Event Aggregator</a:t>
          </a:r>
          <a:endParaRPr lang="en-US" dirty="0"/>
        </a:p>
      </dgm:t>
    </dgm:pt>
    <dgm:pt modelId="{0CE441FA-B51E-4FE1-B027-0872906C82BD}" type="parTrans" cxnId="{FDB0CC79-3A99-4464-B48A-D1EE57DA9600}">
      <dgm:prSet/>
      <dgm:spPr/>
      <dgm:t>
        <a:bodyPr/>
        <a:lstStyle/>
        <a:p>
          <a:endParaRPr lang="en-US"/>
        </a:p>
      </dgm:t>
    </dgm:pt>
    <dgm:pt modelId="{498C7DF4-F616-4444-9DC7-2F5C29E7C115}" type="sibTrans" cxnId="{FDB0CC79-3A99-4464-B48A-D1EE57DA9600}">
      <dgm:prSet/>
      <dgm:spPr/>
      <dgm:t>
        <a:bodyPr/>
        <a:lstStyle/>
        <a:p>
          <a:endParaRPr lang="en-US"/>
        </a:p>
      </dgm:t>
    </dgm:pt>
    <dgm:pt modelId="{0F38F91A-7932-43D6-8B0B-9D3F687BB0A9}">
      <dgm:prSet phldrT="[Text]"/>
      <dgm:spPr/>
      <dgm:t>
        <a:bodyPr/>
        <a:lstStyle/>
        <a:p>
          <a:r>
            <a:rPr lang="en-US" dirty="0" smtClean="0"/>
            <a:t>Directory Sweep</a:t>
          </a:r>
          <a:endParaRPr lang="en-US" dirty="0"/>
        </a:p>
      </dgm:t>
    </dgm:pt>
    <dgm:pt modelId="{931BC279-474F-4075-92E8-F511C14E7AEF}" type="parTrans" cxnId="{99522E29-B66E-4633-89B1-C6B016C8AF2D}">
      <dgm:prSet/>
      <dgm:spPr/>
      <dgm:t>
        <a:bodyPr/>
        <a:lstStyle/>
        <a:p>
          <a:endParaRPr lang="en-US"/>
        </a:p>
      </dgm:t>
    </dgm:pt>
    <dgm:pt modelId="{2C093159-26C1-4969-B616-6582B5C88F22}" type="sibTrans" cxnId="{99522E29-B66E-4633-89B1-C6B016C8AF2D}">
      <dgm:prSet/>
      <dgm:spPr/>
      <dgm:t>
        <a:bodyPr/>
        <a:lstStyle/>
        <a:p>
          <a:endParaRPr lang="en-US"/>
        </a:p>
      </dgm:t>
    </dgm:pt>
    <dgm:pt modelId="{D08074AB-3DEB-4D01-9FFB-435C9BA880EE}">
      <dgm:prSet phldrT="[Text]"/>
      <dgm:spPr/>
      <dgm:t>
        <a:bodyPr/>
        <a:lstStyle/>
        <a:p>
          <a:r>
            <a:rPr lang="en-US" dirty="0" smtClean="0"/>
            <a:t>Configuration Driven</a:t>
          </a:r>
          <a:endParaRPr lang="en-US" dirty="0"/>
        </a:p>
      </dgm:t>
    </dgm:pt>
    <dgm:pt modelId="{731E86D1-E29B-4B90-8B99-B707CDC6312A}" type="parTrans" cxnId="{39B1C1A6-8E97-491C-A270-74C634F8FB69}">
      <dgm:prSet/>
      <dgm:spPr/>
      <dgm:t>
        <a:bodyPr/>
        <a:lstStyle/>
        <a:p>
          <a:endParaRPr lang="en-US"/>
        </a:p>
      </dgm:t>
    </dgm:pt>
    <dgm:pt modelId="{6BF13D67-C1D9-4ADD-9D47-F450C66CC06A}" type="sibTrans" cxnId="{39B1C1A6-8E97-491C-A270-74C634F8FB69}">
      <dgm:prSet/>
      <dgm:spPr/>
      <dgm:t>
        <a:bodyPr/>
        <a:lstStyle/>
        <a:p>
          <a:endParaRPr lang="en-US"/>
        </a:p>
      </dgm:t>
    </dgm:pt>
    <dgm:pt modelId="{C532AA8D-9D52-4482-8567-C931D1624BA7}">
      <dgm:prSet phldrT="[Text]"/>
      <dgm:spPr/>
      <dgm:t>
        <a:bodyPr/>
        <a:lstStyle/>
        <a:p>
          <a:r>
            <a:rPr lang="en-US" dirty="0" smtClean="0"/>
            <a:t>On-Demand</a:t>
          </a:r>
          <a:endParaRPr lang="en-US" dirty="0"/>
        </a:p>
      </dgm:t>
    </dgm:pt>
    <dgm:pt modelId="{12E51593-98D0-4FF6-8191-3584EB21D1B5}" type="parTrans" cxnId="{DF63A435-EF1A-405F-B5F6-558F784C8352}">
      <dgm:prSet/>
      <dgm:spPr/>
      <dgm:t>
        <a:bodyPr/>
        <a:lstStyle/>
        <a:p>
          <a:endParaRPr lang="en-US"/>
        </a:p>
      </dgm:t>
    </dgm:pt>
    <dgm:pt modelId="{754BF2E2-D71E-4830-A0CF-E55AA6F5AE9D}" type="sibTrans" cxnId="{DF63A435-EF1A-405F-B5F6-558F784C8352}">
      <dgm:prSet/>
      <dgm:spPr/>
      <dgm:t>
        <a:bodyPr/>
        <a:lstStyle/>
        <a:p>
          <a:endParaRPr lang="en-US"/>
        </a:p>
      </dgm:t>
    </dgm:pt>
    <dgm:pt modelId="{E4BAEE2C-16EC-40B9-87A5-8A6C8223F130}">
      <dgm:prSet phldrT="[Text]"/>
      <dgm:spPr/>
      <dgm:t>
        <a:bodyPr/>
        <a:lstStyle/>
        <a:p>
          <a:r>
            <a:rPr lang="en-US" dirty="0" smtClean="0"/>
            <a:t>Composite Command</a:t>
          </a:r>
          <a:endParaRPr lang="en-US" dirty="0"/>
        </a:p>
      </dgm:t>
    </dgm:pt>
    <dgm:pt modelId="{03415C16-A63D-4DFC-B97D-5334A3E744DE}" type="parTrans" cxnId="{E856B8A6-5BC0-4476-B6D5-16092B8F2CD1}">
      <dgm:prSet/>
      <dgm:spPr/>
      <dgm:t>
        <a:bodyPr/>
        <a:lstStyle/>
        <a:p>
          <a:endParaRPr lang="en-US"/>
        </a:p>
      </dgm:t>
    </dgm:pt>
    <dgm:pt modelId="{10ABE0A5-1E3E-43A1-91AF-5387DC54B2D2}" type="sibTrans" cxnId="{E856B8A6-5BC0-4476-B6D5-16092B8F2CD1}">
      <dgm:prSet/>
      <dgm:spPr/>
      <dgm:t>
        <a:bodyPr/>
        <a:lstStyle/>
        <a:p>
          <a:endParaRPr lang="en-US"/>
        </a:p>
      </dgm:t>
    </dgm:pt>
    <dgm:pt modelId="{1217BF8C-CF56-4D5D-9B10-3DC5794AEF74}">
      <dgm:prSet phldrT="[Text]"/>
      <dgm:spPr/>
      <dgm:t>
        <a:bodyPr/>
        <a:lstStyle/>
        <a:p>
          <a:r>
            <a:rPr lang="en-US" dirty="0" smtClean="0"/>
            <a:t>Delegate Command</a:t>
          </a:r>
          <a:endParaRPr lang="en-US" dirty="0"/>
        </a:p>
      </dgm:t>
    </dgm:pt>
    <dgm:pt modelId="{5A55116A-361D-43EE-8377-034F09573ABE}" type="parTrans" cxnId="{EB47854F-9033-4C8D-BD1A-2B280C690D77}">
      <dgm:prSet/>
      <dgm:spPr/>
      <dgm:t>
        <a:bodyPr/>
        <a:lstStyle/>
        <a:p>
          <a:endParaRPr lang="en-US"/>
        </a:p>
      </dgm:t>
    </dgm:pt>
    <dgm:pt modelId="{780D11FD-DE9E-4E58-B309-2D40070827CF}" type="sibTrans" cxnId="{EB47854F-9033-4C8D-BD1A-2B280C690D77}">
      <dgm:prSet/>
      <dgm:spPr/>
      <dgm:t>
        <a:bodyPr/>
        <a:lstStyle/>
        <a:p>
          <a:endParaRPr lang="en-US"/>
        </a:p>
      </dgm:t>
    </dgm:pt>
    <dgm:pt modelId="{6537C30F-4640-45CD-B2DF-EDB33C9331E1}">
      <dgm:prSet phldrT="[Text]"/>
      <dgm:spPr/>
      <dgm:t>
        <a:bodyPr/>
        <a:lstStyle/>
        <a:p>
          <a:r>
            <a:rPr lang="en-US" dirty="0" smtClean="0"/>
            <a:t>Active Aware Composite Command</a:t>
          </a:r>
          <a:endParaRPr lang="en-US" dirty="0"/>
        </a:p>
      </dgm:t>
    </dgm:pt>
    <dgm:pt modelId="{2268ECBC-B87D-441F-A23C-B4564C046E90}" type="parTrans" cxnId="{960DD2FA-4F70-42F2-8818-DB8080ACB3A6}">
      <dgm:prSet/>
      <dgm:spPr/>
      <dgm:t>
        <a:bodyPr/>
        <a:lstStyle/>
        <a:p>
          <a:endParaRPr lang="en-US"/>
        </a:p>
      </dgm:t>
    </dgm:pt>
    <dgm:pt modelId="{B0D585EA-1481-43D0-95F0-548DBD88CF2C}" type="sibTrans" cxnId="{960DD2FA-4F70-42F2-8818-DB8080ACB3A6}">
      <dgm:prSet/>
      <dgm:spPr/>
      <dgm:t>
        <a:bodyPr/>
        <a:lstStyle/>
        <a:p>
          <a:endParaRPr lang="en-US"/>
        </a:p>
      </dgm:t>
    </dgm:pt>
    <dgm:pt modelId="{2CF3AED1-8B64-45DD-88C0-A41CD6FF3106}">
      <dgm:prSet phldrT="[Text]"/>
      <dgm:spPr/>
      <dgm:t>
        <a:bodyPr/>
        <a:lstStyle/>
        <a:p>
          <a:r>
            <a:rPr lang="en-US" dirty="0" smtClean="0"/>
            <a:t>Active Aware Delegate Command</a:t>
          </a:r>
          <a:endParaRPr lang="en-US" dirty="0"/>
        </a:p>
      </dgm:t>
    </dgm:pt>
    <dgm:pt modelId="{E8072DDE-5973-4BEF-9010-7FA7CF6752A9}" type="parTrans" cxnId="{34CE3A77-B25D-4F09-9DFC-EE27229D20BD}">
      <dgm:prSet/>
      <dgm:spPr/>
      <dgm:t>
        <a:bodyPr/>
        <a:lstStyle/>
        <a:p>
          <a:endParaRPr lang="en-US"/>
        </a:p>
      </dgm:t>
    </dgm:pt>
    <dgm:pt modelId="{2B4EB709-C001-4358-B0F8-A051CD4444EA}" type="sibTrans" cxnId="{34CE3A77-B25D-4F09-9DFC-EE27229D20BD}">
      <dgm:prSet/>
      <dgm:spPr/>
      <dgm:t>
        <a:bodyPr/>
        <a:lstStyle/>
        <a:p>
          <a:endParaRPr lang="en-US"/>
        </a:p>
      </dgm:t>
    </dgm:pt>
    <dgm:pt modelId="{F2FCF7D4-DB5D-4A9F-890C-9A1A05BE5BE9}">
      <dgm:prSet phldrT="[Text]"/>
      <dgm:spPr/>
      <dgm:t>
        <a:bodyPr/>
        <a:lstStyle/>
        <a:p>
          <a:r>
            <a:rPr lang="en-US" dirty="0" smtClean="0"/>
            <a:t>MVP / Presentation Model</a:t>
          </a:r>
          <a:endParaRPr lang="en-US" dirty="0"/>
        </a:p>
      </dgm:t>
    </dgm:pt>
    <dgm:pt modelId="{333D1852-75EA-4DE5-A375-79C3B3960222}" type="parTrans" cxnId="{55D2A667-41C4-47AE-BB4A-552971BDF9F2}">
      <dgm:prSet/>
      <dgm:spPr/>
      <dgm:t>
        <a:bodyPr/>
        <a:lstStyle/>
        <a:p>
          <a:endParaRPr lang="en-US"/>
        </a:p>
      </dgm:t>
    </dgm:pt>
    <dgm:pt modelId="{65C76C5A-CD1A-49BB-AC17-B2242EDB031B}" type="sibTrans" cxnId="{55D2A667-41C4-47AE-BB4A-552971BDF9F2}">
      <dgm:prSet/>
      <dgm:spPr/>
      <dgm:t>
        <a:bodyPr/>
        <a:lstStyle/>
        <a:p>
          <a:endParaRPr lang="en-US"/>
        </a:p>
      </dgm:t>
    </dgm:pt>
    <dgm:pt modelId="{B6EAC3D5-2436-4D7F-A825-182997D2DBA3}" type="pres">
      <dgm:prSet presAssocID="{6AFB68F1-1F11-4A1F-A56A-635DB9CAD72D}" presName="Name0" presStyleCnt="0">
        <dgm:presLayoutVars>
          <dgm:dir/>
          <dgm:animLvl val="lvl"/>
          <dgm:resizeHandles val="exact"/>
        </dgm:presLayoutVars>
      </dgm:prSet>
      <dgm:spPr/>
      <dgm:t>
        <a:bodyPr/>
        <a:lstStyle/>
        <a:p>
          <a:endParaRPr lang="en-US"/>
        </a:p>
      </dgm:t>
    </dgm:pt>
    <dgm:pt modelId="{DB9050E7-A841-4DC6-AA47-B1C4CAF23EFC}" type="pres">
      <dgm:prSet presAssocID="{F73344F8-A67F-4D92-9FF4-9E2D1DA320F2}" presName="linNode" presStyleCnt="0"/>
      <dgm:spPr/>
    </dgm:pt>
    <dgm:pt modelId="{8586A3D4-866A-4AF5-8ED5-3B842358E026}" type="pres">
      <dgm:prSet presAssocID="{F73344F8-A67F-4D92-9FF4-9E2D1DA320F2}" presName="parentText" presStyleLbl="node1" presStyleIdx="0" presStyleCnt="3">
        <dgm:presLayoutVars>
          <dgm:chMax val="1"/>
          <dgm:bulletEnabled val="1"/>
        </dgm:presLayoutVars>
      </dgm:prSet>
      <dgm:spPr/>
      <dgm:t>
        <a:bodyPr/>
        <a:lstStyle/>
        <a:p>
          <a:endParaRPr lang="en-US"/>
        </a:p>
      </dgm:t>
    </dgm:pt>
    <dgm:pt modelId="{E14FB1BC-44E7-4288-9B78-E33214A56409}" type="pres">
      <dgm:prSet presAssocID="{F73344F8-A67F-4D92-9FF4-9E2D1DA320F2}" presName="descendantText" presStyleLbl="alignAccFollowNode1" presStyleIdx="0" presStyleCnt="3">
        <dgm:presLayoutVars>
          <dgm:bulletEnabled val="1"/>
        </dgm:presLayoutVars>
      </dgm:prSet>
      <dgm:spPr/>
      <dgm:t>
        <a:bodyPr/>
        <a:lstStyle/>
        <a:p>
          <a:endParaRPr lang="en-US"/>
        </a:p>
      </dgm:t>
    </dgm:pt>
    <dgm:pt modelId="{315D098E-909D-41DB-AF21-BBD8DE76C576}" type="pres">
      <dgm:prSet presAssocID="{DFA8BC7F-67A2-4A9A-8354-00E77EC3BBE9}" presName="sp" presStyleCnt="0"/>
      <dgm:spPr/>
    </dgm:pt>
    <dgm:pt modelId="{ABA29E4E-AF0A-4B2C-9900-385D3B4A19F3}" type="pres">
      <dgm:prSet presAssocID="{54CDF5AC-F59F-4B59-BD49-92F19193E3F1}" presName="linNode" presStyleCnt="0"/>
      <dgm:spPr/>
    </dgm:pt>
    <dgm:pt modelId="{B60911B1-E4C1-4969-BD6E-E9D47AFEB363}" type="pres">
      <dgm:prSet presAssocID="{54CDF5AC-F59F-4B59-BD49-92F19193E3F1}" presName="parentText" presStyleLbl="node1" presStyleIdx="1" presStyleCnt="3">
        <dgm:presLayoutVars>
          <dgm:chMax val="1"/>
          <dgm:bulletEnabled val="1"/>
        </dgm:presLayoutVars>
      </dgm:prSet>
      <dgm:spPr/>
      <dgm:t>
        <a:bodyPr/>
        <a:lstStyle/>
        <a:p>
          <a:endParaRPr lang="en-US"/>
        </a:p>
      </dgm:t>
    </dgm:pt>
    <dgm:pt modelId="{6A94518F-8AF5-4609-9C03-244503156C1D}" type="pres">
      <dgm:prSet presAssocID="{54CDF5AC-F59F-4B59-BD49-92F19193E3F1}" presName="descendantText" presStyleLbl="alignAccFollowNode1" presStyleIdx="1" presStyleCnt="3">
        <dgm:presLayoutVars>
          <dgm:bulletEnabled val="1"/>
        </dgm:presLayoutVars>
      </dgm:prSet>
      <dgm:spPr/>
      <dgm:t>
        <a:bodyPr/>
        <a:lstStyle/>
        <a:p>
          <a:endParaRPr lang="en-US"/>
        </a:p>
      </dgm:t>
    </dgm:pt>
    <dgm:pt modelId="{BF0A4D20-01A6-4184-BC73-A8C564C30976}" type="pres">
      <dgm:prSet presAssocID="{3A04118F-7BAD-4B17-8FB5-AF415700F3CE}" presName="sp" presStyleCnt="0"/>
      <dgm:spPr/>
    </dgm:pt>
    <dgm:pt modelId="{36EB5AE9-51FC-4149-BAE9-C746FECBC9A2}" type="pres">
      <dgm:prSet presAssocID="{BF1EF2C4-8F62-4124-A320-314B78A6292D}" presName="linNode" presStyleCnt="0"/>
      <dgm:spPr/>
    </dgm:pt>
    <dgm:pt modelId="{682D0BED-F718-4239-8371-ED697C98ED8A}" type="pres">
      <dgm:prSet presAssocID="{BF1EF2C4-8F62-4124-A320-314B78A6292D}" presName="parentText" presStyleLbl="node1" presStyleIdx="2" presStyleCnt="3">
        <dgm:presLayoutVars>
          <dgm:chMax val="1"/>
          <dgm:bulletEnabled val="1"/>
        </dgm:presLayoutVars>
      </dgm:prSet>
      <dgm:spPr/>
      <dgm:t>
        <a:bodyPr/>
        <a:lstStyle/>
        <a:p>
          <a:endParaRPr lang="en-US"/>
        </a:p>
      </dgm:t>
    </dgm:pt>
    <dgm:pt modelId="{0FC7B926-680B-4FE0-9F2C-148A2033F0E3}" type="pres">
      <dgm:prSet presAssocID="{BF1EF2C4-8F62-4124-A320-314B78A6292D}" presName="descendantText" presStyleLbl="alignAccFollowNode1" presStyleIdx="2" presStyleCnt="3">
        <dgm:presLayoutVars>
          <dgm:bulletEnabled val="1"/>
        </dgm:presLayoutVars>
      </dgm:prSet>
      <dgm:spPr/>
      <dgm:t>
        <a:bodyPr/>
        <a:lstStyle/>
        <a:p>
          <a:endParaRPr lang="en-US"/>
        </a:p>
      </dgm:t>
    </dgm:pt>
  </dgm:ptLst>
  <dgm:cxnLst>
    <dgm:cxn modelId="{39B1C1A6-8E97-491C-A270-74C634F8FB69}" srcId="{54CDF5AC-F59F-4B59-BD49-92F19193E3F1}" destId="{D08074AB-3DEB-4D01-9FFB-435C9BA880EE}" srcOrd="2" destOrd="0" parTransId="{731E86D1-E29B-4B90-8B99-B707CDC6312A}" sibTransId="{6BF13D67-C1D9-4ADD-9D47-F450C66CC06A}"/>
    <dgm:cxn modelId="{E509EDA3-D450-4CBD-8A46-9D46D4290870}" type="presOf" srcId="{63F0E824-4350-4DC8-A799-4446D3930CAB}" destId="{6A94518F-8AF5-4609-9C03-244503156C1D}" srcOrd="0" destOrd="0" presId="urn:microsoft.com/office/officeart/2005/8/layout/vList5"/>
    <dgm:cxn modelId="{7ED67E5D-54B0-4672-AFB6-FCB343893FE7}" type="presOf" srcId="{BF1EF2C4-8F62-4124-A320-314B78A6292D}" destId="{682D0BED-F718-4239-8371-ED697C98ED8A}" srcOrd="0" destOrd="0" presId="urn:microsoft.com/office/officeart/2005/8/layout/vList5"/>
    <dgm:cxn modelId="{7B032640-72DD-4576-921F-CA1E740B5501}" type="presOf" srcId="{0F38F91A-7932-43D6-8B0B-9D3F687BB0A9}" destId="{6A94518F-8AF5-4609-9C03-244503156C1D}" srcOrd="0" destOrd="1" presId="urn:microsoft.com/office/officeart/2005/8/layout/vList5"/>
    <dgm:cxn modelId="{BD6C68E8-8BA1-4B5E-9243-B1E565A19EFF}" type="presOf" srcId="{37699AAD-113C-45F7-AA89-6ED96E4C22E5}" destId="{E14FB1BC-44E7-4288-9B78-E33214A56409}" srcOrd="0" destOrd="1" presId="urn:microsoft.com/office/officeart/2005/8/layout/vList5"/>
    <dgm:cxn modelId="{3D20CB9D-C140-4BF1-88A2-42511F8604A8}" type="presOf" srcId="{6AFB68F1-1F11-4A1F-A56A-635DB9CAD72D}" destId="{B6EAC3D5-2436-4D7F-A825-182997D2DBA3}" srcOrd="0" destOrd="0" presId="urn:microsoft.com/office/officeart/2005/8/layout/vList5"/>
    <dgm:cxn modelId="{E856B8A6-5BC0-4476-B6D5-16092B8F2CD1}" srcId="{BF1EF2C4-8F62-4124-A320-314B78A6292D}" destId="{E4BAEE2C-16EC-40B9-87A5-8A6C8223F130}" srcOrd="1" destOrd="0" parTransId="{03415C16-A63D-4DFC-B97D-5334A3E744DE}" sibTransId="{10ABE0A5-1E3E-43A1-91AF-5387DC54B2D2}"/>
    <dgm:cxn modelId="{91F98C08-47D8-4E55-92C9-B0EED35F2F6C}" type="presOf" srcId="{54CDF5AC-F59F-4B59-BD49-92F19193E3F1}" destId="{B60911B1-E4C1-4969-BD6E-E9D47AFEB363}" srcOrd="0" destOrd="0" presId="urn:microsoft.com/office/officeart/2005/8/layout/vList5"/>
    <dgm:cxn modelId="{EB47854F-9033-4C8D-BD1A-2B280C690D77}" srcId="{BF1EF2C4-8F62-4124-A320-314B78A6292D}" destId="{1217BF8C-CF56-4D5D-9B10-3DC5794AEF74}" srcOrd="2" destOrd="0" parTransId="{5A55116A-361D-43EE-8377-034F09573ABE}" sibTransId="{780D11FD-DE9E-4E58-B309-2D40070827CF}"/>
    <dgm:cxn modelId="{B6F04D7F-6A8A-4F58-B5D9-7410776388DF}" type="presOf" srcId="{F73344F8-A67F-4D92-9FF4-9E2D1DA320F2}" destId="{8586A3D4-866A-4AF5-8ED5-3B842358E026}" srcOrd="0" destOrd="0" presId="urn:microsoft.com/office/officeart/2005/8/layout/vList5"/>
    <dgm:cxn modelId="{66EA5620-154E-4343-9CAA-0C95B02C5228}" type="presOf" srcId="{1217BF8C-CF56-4D5D-9B10-3DC5794AEF74}" destId="{0FC7B926-680B-4FE0-9F2C-148A2033F0E3}" srcOrd="0" destOrd="2" presId="urn:microsoft.com/office/officeart/2005/8/layout/vList5"/>
    <dgm:cxn modelId="{2BE2A57E-DA5E-49BC-BA8D-41D987236482}" type="presOf" srcId="{C532AA8D-9D52-4482-8567-C931D1624BA7}" destId="{6A94518F-8AF5-4609-9C03-244503156C1D}" srcOrd="0" destOrd="3" presId="urn:microsoft.com/office/officeart/2005/8/layout/vList5"/>
    <dgm:cxn modelId="{343F4E8A-AA09-4208-8680-CDB9C6CA3EE0}" type="presOf" srcId="{F2FCF7D4-DB5D-4A9F-890C-9A1A05BE5BE9}" destId="{E14FB1BC-44E7-4288-9B78-E33214A56409}" srcOrd="0" destOrd="2" presId="urn:microsoft.com/office/officeart/2005/8/layout/vList5"/>
    <dgm:cxn modelId="{55D2A667-41C4-47AE-BB4A-552971BDF9F2}" srcId="{F73344F8-A67F-4D92-9FF4-9E2D1DA320F2}" destId="{F2FCF7D4-DB5D-4A9F-890C-9A1A05BE5BE9}" srcOrd="2" destOrd="0" parTransId="{333D1852-75EA-4DE5-A375-79C3B3960222}" sibTransId="{65C76C5A-CD1A-49BB-AC17-B2242EDB031B}"/>
    <dgm:cxn modelId="{39DACBCA-039A-474D-844C-E2AAA0C48179}" type="presOf" srcId="{6537C30F-4640-45CD-B2DF-EDB33C9331E1}" destId="{0FC7B926-680B-4FE0-9F2C-148A2033F0E3}" srcOrd="0" destOrd="3" presId="urn:microsoft.com/office/officeart/2005/8/layout/vList5"/>
    <dgm:cxn modelId="{788A9F0A-5803-44CF-81D5-5816D38408C4}" srcId="{F73344F8-A67F-4D92-9FF4-9E2D1DA320F2}" destId="{37699AAD-113C-45F7-AA89-6ED96E4C22E5}" srcOrd="1" destOrd="0" parTransId="{91C4E1CF-61DF-4962-AC87-E434B907B9A6}" sibTransId="{12CB9362-F928-4081-AEC5-DBB91EBBCF72}"/>
    <dgm:cxn modelId="{8C6AED14-BC0D-4437-A646-A0C958762F6E}" type="presOf" srcId="{2CF3AED1-8B64-45DD-88C0-A41CD6FF3106}" destId="{0FC7B926-680B-4FE0-9F2C-148A2033F0E3}" srcOrd="0" destOrd="4" presId="urn:microsoft.com/office/officeart/2005/8/layout/vList5"/>
    <dgm:cxn modelId="{3BA6A27F-1B60-44AB-A9F6-9EADA2E37EA1}" type="presOf" srcId="{D1707060-AF44-4517-A72B-EFC20B0D07BA}" destId="{0FC7B926-680B-4FE0-9F2C-148A2033F0E3}" srcOrd="0" destOrd="0" presId="urn:microsoft.com/office/officeart/2005/8/layout/vList5"/>
    <dgm:cxn modelId="{9F8D3144-9253-42AB-9866-889FB7BEDA88}" type="presOf" srcId="{D08074AB-3DEB-4D01-9FFB-435C9BA880EE}" destId="{6A94518F-8AF5-4609-9C03-244503156C1D}" srcOrd="0" destOrd="2" presId="urn:microsoft.com/office/officeart/2005/8/layout/vList5"/>
    <dgm:cxn modelId="{8F44E57D-ED6E-4AA1-B43A-62FBFDD02EB8}" srcId="{F73344F8-A67F-4D92-9FF4-9E2D1DA320F2}" destId="{4D6AF004-86C7-4723-83B1-221932683523}" srcOrd="0" destOrd="0" parTransId="{5745A1DE-15B2-492E-B714-F090F54F3258}" sibTransId="{0E892287-2074-4F67-9CBB-BB2ADB909180}"/>
    <dgm:cxn modelId="{960DD2FA-4F70-42F2-8818-DB8080ACB3A6}" srcId="{BF1EF2C4-8F62-4124-A320-314B78A6292D}" destId="{6537C30F-4640-45CD-B2DF-EDB33C9331E1}" srcOrd="3" destOrd="0" parTransId="{2268ECBC-B87D-441F-A23C-B4564C046E90}" sibTransId="{B0D585EA-1481-43D0-95F0-548DBD88CF2C}"/>
    <dgm:cxn modelId="{53BFA2EF-C633-432F-BFA8-EE0E6D80E27A}" srcId="{6AFB68F1-1F11-4A1F-A56A-635DB9CAD72D}" destId="{BF1EF2C4-8F62-4124-A320-314B78A6292D}" srcOrd="2" destOrd="0" parTransId="{58D3DDFA-1504-4F08-8FF3-DCAAB66D4D26}" sibTransId="{97703AFC-493A-4E1A-A665-B9DDB04FAF07}"/>
    <dgm:cxn modelId="{A3E19F13-E3C6-41B5-BD47-1988DEC3B127}" srcId="{54CDF5AC-F59F-4B59-BD49-92F19193E3F1}" destId="{63F0E824-4350-4DC8-A799-4446D3930CAB}" srcOrd="0" destOrd="0" parTransId="{2DC955A6-6D43-4ABB-AE6D-F21D3EB2EFB1}" sibTransId="{898DA8F3-5053-43D2-B7BD-B4E6777C59A3}"/>
    <dgm:cxn modelId="{FDB0CC79-3A99-4464-B48A-D1EE57DA9600}" srcId="{BF1EF2C4-8F62-4124-A320-314B78A6292D}" destId="{D1707060-AF44-4517-A72B-EFC20B0D07BA}" srcOrd="0" destOrd="0" parTransId="{0CE441FA-B51E-4FE1-B027-0872906C82BD}" sibTransId="{498C7DF4-F616-4444-9DC7-2F5C29E7C115}"/>
    <dgm:cxn modelId="{F73C0735-52C9-4685-9D0B-F0865CF5BA2E}" type="presOf" srcId="{4D6AF004-86C7-4723-83B1-221932683523}" destId="{E14FB1BC-44E7-4288-9B78-E33214A56409}" srcOrd="0" destOrd="0" presId="urn:microsoft.com/office/officeart/2005/8/layout/vList5"/>
    <dgm:cxn modelId="{DF63A435-EF1A-405F-B5F6-558F784C8352}" srcId="{54CDF5AC-F59F-4B59-BD49-92F19193E3F1}" destId="{C532AA8D-9D52-4482-8567-C931D1624BA7}" srcOrd="3" destOrd="0" parTransId="{12E51593-98D0-4FF6-8191-3584EB21D1B5}" sibTransId="{754BF2E2-D71E-4830-A0CF-E55AA6F5AE9D}"/>
    <dgm:cxn modelId="{34CE3A77-B25D-4F09-9DFC-EE27229D20BD}" srcId="{BF1EF2C4-8F62-4124-A320-314B78A6292D}" destId="{2CF3AED1-8B64-45DD-88C0-A41CD6FF3106}" srcOrd="4" destOrd="0" parTransId="{E8072DDE-5973-4BEF-9010-7FA7CF6752A9}" sibTransId="{2B4EB709-C001-4358-B0F8-A051CD4444EA}"/>
    <dgm:cxn modelId="{2453A76B-A93F-4911-B870-C51E5834D468}" type="presOf" srcId="{E4BAEE2C-16EC-40B9-87A5-8A6C8223F130}" destId="{0FC7B926-680B-4FE0-9F2C-148A2033F0E3}" srcOrd="0" destOrd="1" presId="urn:microsoft.com/office/officeart/2005/8/layout/vList5"/>
    <dgm:cxn modelId="{94ED014B-F05A-4757-B378-D42CCFFE06EF}" srcId="{6AFB68F1-1F11-4A1F-A56A-635DB9CAD72D}" destId="{54CDF5AC-F59F-4B59-BD49-92F19193E3F1}" srcOrd="1" destOrd="0" parTransId="{E7CE3FD4-C63B-4198-B148-481C610BF425}" sibTransId="{3A04118F-7BAD-4B17-8FB5-AF415700F3CE}"/>
    <dgm:cxn modelId="{99522E29-B66E-4633-89B1-C6B016C8AF2D}" srcId="{54CDF5AC-F59F-4B59-BD49-92F19193E3F1}" destId="{0F38F91A-7932-43D6-8B0B-9D3F687BB0A9}" srcOrd="1" destOrd="0" parTransId="{931BC279-474F-4075-92E8-F511C14E7AEF}" sibTransId="{2C093159-26C1-4969-B616-6582B5C88F22}"/>
    <dgm:cxn modelId="{8BB9D071-CB91-40CE-9422-8CA1041BAF09}" srcId="{6AFB68F1-1F11-4A1F-A56A-635DB9CAD72D}" destId="{F73344F8-A67F-4D92-9FF4-9E2D1DA320F2}" srcOrd="0" destOrd="0" parTransId="{CE12F741-C78D-4D16-BEB6-CD20CB616690}" sibTransId="{DFA8BC7F-67A2-4A9A-8354-00E77EC3BBE9}"/>
    <dgm:cxn modelId="{E7A9650F-F531-40C1-B1FF-5302919FD964}" type="presParOf" srcId="{B6EAC3D5-2436-4D7F-A825-182997D2DBA3}" destId="{DB9050E7-A841-4DC6-AA47-B1C4CAF23EFC}" srcOrd="0" destOrd="0" presId="urn:microsoft.com/office/officeart/2005/8/layout/vList5"/>
    <dgm:cxn modelId="{19CA4757-A815-4609-A53D-22AF965824C1}" type="presParOf" srcId="{DB9050E7-A841-4DC6-AA47-B1C4CAF23EFC}" destId="{8586A3D4-866A-4AF5-8ED5-3B842358E026}" srcOrd="0" destOrd="0" presId="urn:microsoft.com/office/officeart/2005/8/layout/vList5"/>
    <dgm:cxn modelId="{A8EAC41A-E987-474F-BF75-7839A284F2CF}" type="presParOf" srcId="{DB9050E7-A841-4DC6-AA47-B1C4CAF23EFC}" destId="{E14FB1BC-44E7-4288-9B78-E33214A56409}" srcOrd="1" destOrd="0" presId="urn:microsoft.com/office/officeart/2005/8/layout/vList5"/>
    <dgm:cxn modelId="{3E39DE30-D493-4FCC-988C-E214506167F9}" type="presParOf" srcId="{B6EAC3D5-2436-4D7F-A825-182997D2DBA3}" destId="{315D098E-909D-41DB-AF21-BBD8DE76C576}" srcOrd="1" destOrd="0" presId="urn:microsoft.com/office/officeart/2005/8/layout/vList5"/>
    <dgm:cxn modelId="{C75870BC-96AE-48A4-9DEA-EA01931A0FC4}" type="presParOf" srcId="{B6EAC3D5-2436-4D7F-A825-182997D2DBA3}" destId="{ABA29E4E-AF0A-4B2C-9900-385D3B4A19F3}" srcOrd="2" destOrd="0" presId="urn:microsoft.com/office/officeart/2005/8/layout/vList5"/>
    <dgm:cxn modelId="{D2372AC3-90BB-4473-8474-F95E661C7089}" type="presParOf" srcId="{ABA29E4E-AF0A-4B2C-9900-385D3B4A19F3}" destId="{B60911B1-E4C1-4969-BD6E-E9D47AFEB363}" srcOrd="0" destOrd="0" presId="urn:microsoft.com/office/officeart/2005/8/layout/vList5"/>
    <dgm:cxn modelId="{A84EAA59-0A3E-42E4-95DB-5239515FF093}" type="presParOf" srcId="{ABA29E4E-AF0A-4B2C-9900-385D3B4A19F3}" destId="{6A94518F-8AF5-4609-9C03-244503156C1D}" srcOrd="1" destOrd="0" presId="urn:microsoft.com/office/officeart/2005/8/layout/vList5"/>
    <dgm:cxn modelId="{09E0B459-77A8-4A0C-9048-59B4179D8747}" type="presParOf" srcId="{B6EAC3D5-2436-4D7F-A825-182997D2DBA3}" destId="{BF0A4D20-01A6-4184-BC73-A8C564C30976}" srcOrd="3" destOrd="0" presId="urn:microsoft.com/office/officeart/2005/8/layout/vList5"/>
    <dgm:cxn modelId="{D2653E2D-1B79-4D6E-8BE1-F5B52DB63E12}" type="presParOf" srcId="{B6EAC3D5-2436-4D7F-A825-182997D2DBA3}" destId="{36EB5AE9-51FC-4149-BAE9-C746FECBC9A2}" srcOrd="4" destOrd="0" presId="urn:microsoft.com/office/officeart/2005/8/layout/vList5"/>
    <dgm:cxn modelId="{8769E5CE-15C6-4A3F-9347-28EDC41013FE}" type="presParOf" srcId="{36EB5AE9-51FC-4149-BAE9-C746FECBC9A2}" destId="{682D0BED-F718-4239-8371-ED697C98ED8A}" srcOrd="0" destOrd="0" presId="urn:microsoft.com/office/officeart/2005/8/layout/vList5"/>
    <dgm:cxn modelId="{8E98F242-5CCF-463A-9FAB-D2087AFCF83F}" type="presParOf" srcId="{36EB5AE9-51FC-4149-BAE9-C746FECBC9A2}" destId="{0FC7B926-680B-4FE0-9F2C-148A2033F0E3}" srcOrd="1" destOrd="0" presId="urn:microsoft.com/office/officeart/2005/8/layout/vList5"/>
  </dgm:cxnLst>
  <dgm:bg/>
  <dgm:whole/>
</dgm:dataModel>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pPr/>
              <a:t>9/16/2008</a:t>
            </a:fld>
            <a:endParaRPr lang="en-US"/>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3FBCD4-166E-446F-AF18-7D4A0CF9AEF6}" type="datetimeFigureOut">
              <a:rPr lang="en-US" smtClean="0"/>
              <a:pPr/>
              <a:t>9/16/2008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vl1pPr>
          </a:lstStyle>
          <a:p>
            <a:fld id="{8B263312-38AA-4E1E-B2B5-0F8F122B24FE}"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Did you come here to build this?</a:t>
            </a:r>
          </a:p>
          <a:p>
            <a:pPr>
              <a:buFont typeface="Arial" pitchFamily="34" charset="0"/>
              <a:buChar char="•"/>
            </a:pPr>
            <a:r>
              <a:rPr lang="en-US" dirty="0" smtClean="0"/>
              <a:t>A</a:t>
            </a:r>
            <a:r>
              <a:rPr lang="en-US" baseline="0" dirty="0" smtClean="0"/>
              <a:t> few textboxes and a combo?</a:t>
            </a:r>
          </a:p>
          <a:p>
            <a:pPr>
              <a:buFont typeface="Arial" pitchFamily="34" charset="0"/>
              <a:buNone/>
            </a:pPr>
            <a:endParaRPr lang="en-US" baseline="0" dirty="0" smtClean="0"/>
          </a:p>
          <a:p>
            <a:pPr>
              <a:buFont typeface="Arial" pitchFamily="34" charset="0"/>
              <a:buNone/>
            </a:pPr>
            <a:r>
              <a:rPr lang="en-US" b="1" baseline="0" dirty="0" smtClean="0"/>
              <a:t>If so, this is the wrong talk for you – Put this on the slide</a:t>
            </a:r>
          </a:p>
          <a:p>
            <a:pPr>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a:t>
            </a:r>
            <a:r>
              <a:rPr lang="en-US" baseline="0" dirty="0" smtClean="0"/>
              <a:t> is </a:t>
            </a:r>
            <a:r>
              <a:rPr lang="en-US" baseline="0" dirty="0" err="1" smtClean="0"/>
              <a:t>myOrder</a:t>
            </a:r>
            <a:r>
              <a:rPr lang="en-US" baseline="0" dirty="0" smtClean="0"/>
              <a:t>?</a:t>
            </a:r>
            <a:endParaRPr lang="en-US" baseline="0" dirty="0"/>
          </a:p>
          <a:p>
            <a:pPr lvl="1">
              <a:buFont typeface="Arial" pitchFamily="34" charset="0"/>
              <a:buChar char="•"/>
            </a:pPr>
            <a:r>
              <a:rPr lang="en-US" baseline="0" dirty="0" smtClean="0"/>
              <a:t>A Model which is typically a </a:t>
            </a:r>
            <a:r>
              <a:rPr lang="en-US" baseline="0" dirty="0" err="1" smtClean="0"/>
              <a:t>PresentationModel</a:t>
            </a:r>
            <a:r>
              <a:rPr lang="en-US" baseline="0" dirty="0" smtClean="0"/>
              <a:t>.</a:t>
            </a:r>
          </a:p>
          <a:p>
            <a:pPr lvl="1">
              <a:buFont typeface="Arial" pitchFamily="34" charset="0"/>
              <a:buChar char="•"/>
            </a:pPr>
            <a:r>
              <a:rPr lang="en-US" baseline="0" dirty="0" smtClean="0"/>
              <a:t>Ultimately a data object that provides data</a:t>
            </a:r>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9/16/2008 1:47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19</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Problem:</a:t>
            </a:r>
            <a:r>
              <a:rPr lang="en-US" baseline="0" dirty="0" smtClean="0"/>
              <a:t> How do I support this structure with native WPF</a:t>
            </a:r>
          </a:p>
          <a:p>
            <a:r>
              <a:rPr lang="en-US" baseline="0" dirty="0" smtClean="0"/>
              <a:t>You can't because:</a:t>
            </a:r>
          </a:p>
          <a:p>
            <a:pPr>
              <a:buFont typeface="Arial" pitchFamily="34" charset="0"/>
              <a:buChar char="•"/>
            </a:pPr>
            <a:r>
              <a:rPr lang="en-US" baseline="0" dirty="0" smtClean="0"/>
              <a:t>WPF Commands invoke a single target</a:t>
            </a:r>
          </a:p>
          <a:p>
            <a:pPr>
              <a:buFont typeface="Arial" pitchFamily="34" charset="0"/>
              <a:buChar char="•"/>
            </a:pPr>
            <a:r>
              <a:rPr lang="en-US" baseline="0" dirty="0" smtClean="0"/>
              <a:t>Only supports participants that part of the visual tree</a:t>
            </a:r>
          </a:p>
          <a:p>
            <a:endParaRPr lang="en-US" baseline="0" dirty="0" smtClean="0"/>
          </a:p>
          <a:p>
            <a:r>
              <a:rPr lang="en-US" baseline="0" dirty="0" smtClean="0"/>
              <a:t>Commands support enabling / disabling</a:t>
            </a:r>
          </a:p>
          <a:p>
            <a:r>
              <a:rPr lang="en-US" baseline="0" dirty="0" smtClean="0"/>
              <a:t>Composite commands determines enabled / disabled by the child command</a:t>
            </a:r>
            <a:endParaRPr lang="en-US" dirty="0" smtClean="0"/>
          </a:p>
          <a:p>
            <a:endParaRPr lang="en-US" dirty="0" smtClean="0"/>
          </a:p>
          <a:p>
            <a:r>
              <a:rPr lang="en-US" dirty="0" smtClean="0"/>
              <a:t>Fade in Composite Command and Delegate</a:t>
            </a:r>
            <a:r>
              <a:rPr lang="en-US" baseline="0" dirty="0" smtClean="0"/>
              <a:t> Commands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9/16/2008 1:47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25</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Initially</a:t>
            </a:r>
            <a:r>
              <a:rPr lang="en-US" baseline="0" dirty="0" smtClean="0"/>
              <a:t> don't show event </a:t>
            </a:r>
            <a:r>
              <a:rPr lang="en-US" baseline="0" dirty="0" err="1" smtClean="0"/>
              <a:t>agg</a:t>
            </a:r>
            <a:r>
              <a:rPr lang="en-US" baseline="0" dirty="0" smtClean="0"/>
              <a:t>, or the bolt.</a:t>
            </a:r>
          </a:p>
          <a:p>
            <a:r>
              <a:rPr lang="en-US" dirty="0" smtClean="0"/>
              <a:t>2. Then show the bolt – These two can't</a:t>
            </a:r>
            <a:r>
              <a:rPr lang="en-US" baseline="0" dirty="0" smtClean="0"/>
              <a:t> talk each other.</a:t>
            </a:r>
          </a:p>
          <a:p>
            <a:r>
              <a:rPr lang="en-US" baseline="0" dirty="0" smtClean="0"/>
              <a:t>3. Highlight the Orders Service – What </a:t>
            </a:r>
            <a:r>
              <a:rPr lang="en-US" baseline="0" dirty="0" err="1" smtClean="0"/>
              <a:t>happpens</a:t>
            </a:r>
            <a:r>
              <a:rPr lang="en-US" baseline="0" dirty="0" smtClean="0"/>
              <a:t> when the service receives a new order notification</a:t>
            </a:r>
          </a:p>
          <a:p>
            <a:r>
              <a:rPr lang="en-US" baseline="0" dirty="0" smtClean="0"/>
              <a:t>4. Then show the event </a:t>
            </a:r>
            <a:r>
              <a:rPr lang="en-US" baseline="0" dirty="0" err="1" smtClean="0"/>
              <a:t>agg</a:t>
            </a:r>
            <a:r>
              <a:rPr lang="en-US" baseline="0" dirty="0" smtClean="0"/>
              <a:t>.</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 pointing</a:t>
            </a:r>
            <a:r>
              <a:rPr lang="en-US" baseline="0" dirty="0" smtClean="0"/>
              <a:t> out the thread. We support three options</a:t>
            </a:r>
          </a:p>
          <a:p>
            <a:pPr>
              <a:buFont typeface="Arial" pitchFamily="34" charset="0"/>
              <a:buChar char="•"/>
            </a:pPr>
            <a:r>
              <a:rPr lang="en-US" baseline="0" dirty="0" smtClean="0"/>
              <a:t>Publisher thread</a:t>
            </a:r>
          </a:p>
          <a:p>
            <a:pPr>
              <a:buFont typeface="Arial" pitchFamily="34" charset="0"/>
              <a:buChar char="•"/>
            </a:pPr>
            <a:r>
              <a:rPr lang="en-US" baseline="0" dirty="0" smtClean="0"/>
              <a:t>Background</a:t>
            </a:r>
          </a:p>
          <a:p>
            <a:pPr>
              <a:buFont typeface="Arial" pitchFamily="34" charset="0"/>
              <a:buChar char="•"/>
            </a:pPr>
            <a:r>
              <a:rPr lang="en-US" baseline="0" dirty="0" smtClean="0"/>
              <a:t>UI-Thread</a:t>
            </a:r>
          </a:p>
          <a:p>
            <a:pPr>
              <a:buFont typeface="Arial" pitchFamily="34" charset="0"/>
              <a:buChar char="•"/>
            </a:pPr>
            <a:endParaRPr lang="en-US" baseline="0" dirty="0" smtClean="0"/>
          </a:p>
          <a:p>
            <a:pPr>
              <a:buFont typeface="Arial" pitchFamily="34" charset="0"/>
              <a:buNone/>
            </a:pPr>
            <a:r>
              <a:rPr lang="en-US" baseline="0" dirty="0" smtClean="0"/>
              <a:t>Add filtered subscription</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 pointing</a:t>
            </a:r>
            <a:r>
              <a:rPr lang="en-US" baseline="0" dirty="0" smtClean="0"/>
              <a:t> out the thread. We support three options</a:t>
            </a:r>
          </a:p>
          <a:p>
            <a:pPr>
              <a:buFont typeface="Arial" pitchFamily="34" charset="0"/>
              <a:buChar char="•"/>
            </a:pPr>
            <a:r>
              <a:rPr lang="en-US" baseline="0" dirty="0" smtClean="0"/>
              <a:t>Publisher thread</a:t>
            </a:r>
          </a:p>
          <a:p>
            <a:pPr>
              <a:buFont typeface="Arial" pitchFamily="34" charset="0"/>
              <a:buChar char="•"/>
            </a:pPr>
            <a:r>
              <a:rPr lang="en-US" baseline="0" dirty="0" smtClean="0"/>
              <a:t>Background</a:t>
            </a:r>
          </a:p>
          <a:p>
            <a:pPr>
              <a:buFont typeface="Arial" pitchFamily="34" charset="0"/>
              <a:buChar char="•"/>
            </a:pPr>
            <a:r>
              <a:rPr lang="en-US" baseline="0" dirty="0" smtClean="0"/>
              <a:t>UI-Thread</a:t>
            </a:r>
          </a:p>
          <a:p>
            <a:pPr>
              <a:buFont typeface="Arial" pitchFamily="34" charset="0"/>
              <a:buChar char="•"/>
            </a:pPr>
            <a:endParaRPr lang="en-US" baseline="0" dirty="0" smtClean="0"/>
          </a:p>
          <a:p>
            <a:pPr>
              <a:buFont typeface="Arial" pitchFamily="34" charset="0"/>
              <a:buNone/>
            </a:pPr>
            <a:r>
              <a:rPr lang="en-US" baseline="0" dirty="0" smtClean="0"/>
              <a:t>Add filtered subscription</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9/16/2008 1:47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31</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have an enterprise app</a:t>
            </a:r>
          </a:p>
          <a:p>
            <a:pPr>
              <a:buFont typeface="Arial" pitchFamily="34" charset="0"/>
              <a:buChar char="•"/>
            </a:pPr>
            <a:r>
              <a:rPr lang="en-US" dirty="0" smtClean="0"/>
              <a:t>Data-oriented</a:t>
            </a:r>
          </a:p>
          <a:p>
            <a:pPr>
              <a:buFont typeface="Arial" pitchFamily="34" charset="0"/>
              <a:buChar char="•"/>
            </a:pPr>
            <a:r>
              <a:rPr lang="en-US" dirty="0" smtClean="0"/>
              <a:t>Rich interactions</a:t>
            </a:r>
            <a:r>
              <a:rPr lang="en-US" baseline="0" dirty="0" smtClean="0"/>
              <a:t> with different visual experiences</a:t>
            </a:r>
          </a:p>
          <a:p>
            <a:pPr>
              <a:buFont typeface="Arial" pitchFamily="34" charset="0"/>
              <a:buChar char="•"/>
            </a:pPr>
            <a:r>
              <a:rPr lang="en-US" baseline="0" dirty="0" smtClean="0"/>
              <a:t>Complex Screens</a:t>
            </a:r>
          </a:p>
          <a:p>
            <a:pPr>
              <a:buFont typeface="Arial" pitchFamily="34" charset="0"/>
              <a:buChar char="•"/>
            </a:pPr>
            <a:r>
              <a:rPr lang="en-US" baseline="0" dirty="0" smtClean="0"/>
              <a:t>Separately evolving</a:t>
            </a:r>
          </a:p>
          <a:p>
            <a:pPr>
              <a:buFont typeface="Arial" pitchFamily="34" charset="0"/>
              <a:buNone/>
            </a:pPr>
            <a:endParaRPr lang="en-US" baseline="0" dirty="0" smtClean="0"/>
          </a:p>
          <a:p>
            <a:pPr>
              <a:buFont typeface="Arial" pitchFamily="34" charset="0"/>
              <a:buNone/>
            </a:pPr>
            <a:r>
              <a:rPr lang="en-US" baseline="0" dirty="0" smtClean="0"/>
              <a:t>You are in the right place – Put that on the slide!</a:t>
            </a:r>
          </a:p>
          <a:p>
            <a:pPr>
              <a:buFont typeface="Arial" pitchFamily="34" charset="0"/>
              <a:buNone/>
            </a:pPr>
            <a:endParaRPr lang="en-US" baseline="0" dirty="0" smtClean="0"/>
          </a:p>
          <a:p>
            <a:pPr>
              <a:buFont typeface="Arial" pitchFamily="34" charset="0"/>
              <a:buChar char="•"/>
            </a:pPr>
            <a:r>
              <a:rPr lang="en-US" baseline="0" dirty="0" smtClean="0"/>
              <a:t>User controls could be dragged and dropped</a:t>
            </a:r>
          </a:p>
          <a:p>
            <a:pPr>
              <a:buFont typeface="Arial" pitchFamily="34" charset="0"/>
              <a:buChar char="•"/>
            </a:pPr>
            <a:r>
              <a:rPr lang="en-US" baseline="0" dirty="0" smtClean="0"/>
              <a:t>Wired together with events</a:t>
            </a:r>
          </a:p>
          <a:p>
            <a:pPr>
              <a:buFont typeface="Arial" pitchFamily="34" charset="0"/>
              <a:buChar char="•"/>
            </a:pPr>
            <a:r>
              <a:rPr lang="en-US" baseline="0" dirty="0" smtClean="0"/>
              <a:t>Falls apart very quickly</a:t>
            </a:r>
          </a:p>
          <a:p>
            <a:pPr>
              <a:buFont typeface="Arial" pitchFamily="34" charset="0"/>
              <a:buChar char="•"/>
            </a:pPr>
            <a:endParaRPr lang="en-US" baseline="0" dirty="0" smtClean="0"/>
          </a:p>
          <a:p>
            <a:pPr>
              <a:buFont typeface="Arial" pitchFamily="34" charset="0"/>
              <a:buChar char="•"/>
            </a:pPr>
            <a:endParaRPr lang="en-US" baseline="0" dirty="0" smtClean="0"/>
          </a:p>
          <a:p>
            <a:pPr>
              <a:buFont typeface="Arial" pitchFamily="34" charset="0"/>
              <a:buNone/>
            </a:pPr>
            <a:endParaRPr lang="en-US" baseline="0" dirty="0" smtClean="0"/>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33</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9/16/2008 1:47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34</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a:t>
            </a:r>
            <a:r>
              <a:rPr lang="en-US" baseline="0" dirty="0" smtClean="0"/>
              <a:t> there a magic VS template to help you?</a:t>
            </a:r>
          </a:p>
          <a:p>
            <a:endParaRPr lang="en-US" baseline="0" dirty="0" smtClean="0"/>
          </a:p>
          <a:p>
            <a:r>
              <a:rPr lang="en-US" baseline="0" dirty="0" smtClean="0"/>
              <a:t>Can you simply drag and drop a complex app?</a:t>
            </a:r>
          </a:p>
          <a:p>
            <a:endParaRPr lang="en-US" baseline="0" dirty="0" smtClean="0"/>
          </a:p>
          <a:p>
            <a:r>
              <a:rPr lang="en-US" baseline="0" dirty="0" smtClean="0"/>
              <a:t>Sounds good…doesn’t work</a:t>
            </a:r>
          </a:p>
          <a:p>
            <a:endParaRPr lang="en-US" baseline="0" dirty="0" smtClean="0"/>
          </a:p>
          <a:p>
            <a:r>
              <a:rPr lang="en-US" baseline="0" dirty="0" smtClean="0"/>
              <a:t>You need a composite</a:t>
            </a:r>
          </a:p>
          <a:p>
            <a:endParaRPr lang="en-US" baseline="0" dirty="0" smtClean="0"/>
          </a:p>
          <a:p>
            <a:r>
              <a:rPr lang="en-US" baseline="0" dirty="0" smtClean="0"/>
              <a:t>Have a better notion of </a:t>
            </a:r>
          </a:p>
          <a:p>
            <a:endParaRPr lang="en-US" baseline="0" dirty="0" smtClean="0"/>
          </a:p>
          <a:p>
            <a:r>
              <a:rPr lang="en-US" baseline="0" dirty="0" smtClean="0"/>
              <a:t>You need more</a:t>
            </a:r>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9/16/2008 1:47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Fade out the concepts we are not</a:t>
            </a:r>
            <a:r>
              <a:rPr lang="en-US" baseline="0" dirty="0" smtClean="0"/>
              <a:t> covering</a:t>
            </a:r>
          </a:p>
          <a:p>
            <a:endParaRPr lang="en-US" baseline="0" dirty="0" smtClean="0"/>
          </a:p>
          <a:p>
            <a:r>
              <a:rPr lang="en-US" baseline="0" dirty="0" smtClean="0"/>
              <a:t>Allow them to unfold</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Modules have dependencies</a:t>
            </a:r>
            <a:r>
              <a:rPr lang="en-US" baseline="0" dirty="0" smtClean="0"/>
              <a:t> that are injected</a:t>
            </a:r>
          </a:p>
          <a:p>
            <a:pPr>
              <a:buFont typeface="Arial" pitchFamily="34" charset="0"/>
              <a:buChar char="•"/>
            </a:pPr>
            <a:r>
              <a:rPr lang="en-US" baseline="0" dirty="0" smtClean="0"/>
              <a:t>Container handles the details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9/16/2008 1:47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12</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9/16/2008 1:47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14</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r>
              <a:rPr lang="en-US" dirty="0" smtClean="0"/>
              <a:t>Put a</a:t>
            </a:r>
            <a:r>
              <a:rPr lang="en-US" baseline="0" dirty="0" smtClean="0"/>
              <a:t> picture of training wheels</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http://www.flickr.com/photos/kikisdad/82233873/</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C83DE07-4FC6-4232-8051-A4EFEB491909}"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microsoft.com/india/msd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ectangle 14"/>
          <p:cNvSpPr/>
          <p:nvPr userDrawn="1"/>
        </p:nvSpPr>
        <p:spPr bwMode="auto">
          <a:xfrm>
            <a:off x="0" y="6019800"/>
            <a:ext cx="9144000" cy="8382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ctrTitle" hasCustomPrompt="1"/>
          </p:nvPr>
        </p:nvSpPr>
        <p:spPr>
          <a:xfrm>
            <a:off x="730250" y="1905000"/>
            <a:ext cx="8032750" cy="1523495"/>
          </a:xfrm>
        </p:spPr>
        <p:txBody>
          <a:bodyPr>
            <a:noAutofit/>
          </a:bodyPr>
          <a:lstStyle>
            <a:lvl1pPr>
              <a:lnSpc>
                <a:spcPct val="90000"/>
              </a:lnSpc>
              <a:defRPr sz="5400" b="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en-US" dirty="0" smtClean="0"/>
              <a:t>Click to enter session title</a:t>
            </a:r>
            <a:endParaRPr lang="en-US" dirty="0"/>
          </a:p>
        </p:txBody>
      </p:sp>
      <p:sp>
        <p:nvSpPr>
          <p:cNvPr id="3" name="Subtitle 2"/>
          <p:cNvSpPr>
            <a:spLocks noGrp="1"/>
          </p:cNvSpPr>
          <p:nvPr>
            <p:ph type="subTitle" idx="1" hasCustomPrompt="1"/>
          </p:nvPr>
        </p:nvSpPr>
        <p:spPr>
          <a:xfrm>
            <a:off x="730249" y="4344988"/>
            <a:ext cx="8032751" cy="461665"/>
          </a:xfrm>
        </p:spPr>
        <p:txBody>
          <a:bodyPr>
            <a:noAutofit/>
          </a:bodyPr>
          <a:lstStyle>
            <a:lvl1pPr marL="0" indent="0" algn="l">
              <a:lnSpc>
                <a:spcPct val="90000"/>
              </a:lnSpc>
              <a:spcBef>
                <a:spcPts val="0"/>
              </a:spcBef>
              <a:buNone/>
              <a:defRPr sz="3200" b="1">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enter Presenter Name</a:t>
            </a:r>
          </a:p>
        </p:txBody>
      </p:sp>
      <p:sp>
        <p:nvSpPr>
          <p:cNvPr id="9" name="TextBox 8"/>
          <p:cNvSpPr txBox="1"/>
          <p:nvPr userDrawn="1"/>
        </p:nvSpPr>
        <p:spPr>
          <a:xfrm>
            <a:off x="4149" y="6162786"/>
            <a:ext cx="2590800" cy="400110"/>
          </a:xfrm>
          <a:prstGeom prst="rect">
            <a:avLst/>
          </a:prstGeom>
          <a:noFill/>
        </p:spPr>
        <p:txBody>
          <a:bodyPr wrap="square" rtlCol="0">
            <a:spAutoFit/>
          </a:bodyPr>
          <a:lstStyle/>
          <a:p>
            <a:r>
              <a:rPr lang="en-US" sz="2000" b="1" dirty="0" smtClean="0">
                <a:solidFill>
                  <a:schemeClr val="tx1">
                    <a:lumMod val="75000"/>
                  </a:schemeClr>
                </a:solidFill>
                <a:latin typeface="Segoe Script" pitchFamily="34" charset="0"/>
              </a:rPr>
              <a:t>Connect with life</a:t>
            </a:r>
            <a:endParaRPr lang="en-US" sz="2000" b="1" dirty="0">
              <a:solidFill>
                <a:schemeClr val="tx1">
                  <a:lumMod val="75000"/>
                </a:schemeClr>
              </a:solidFill>
              <a:latin typeface="Segoe Script" pitchFamily="34" charset="0"/>
            </a:endParaRPr>
          </a:p>
        </p:txBody>
      </p:sp>
      <p:pic>
        <p:nvPicPr>
          <p:cNvPr id="10" name="Picture 9" descr="MSDN logo 2">
            <a:hlinkClick r:id="rId2"/>
          </p:cNvPr>
          <p:cNvPicPr/>
          <p:nvPr userDrawn="1"/>
        </p:nvPicPr>
        <p:blipFill>
          <a:blip r:embed="rId3"/>
          <a:srcRect/>
          <a:stretch>
            <a:fillRect/>
          </a:stretch>
        </p:blipFill>
        <p:spPr bwMode="auto">
          <a:xfrm>
            <a:off x="7581900" y="6076950"/>
            <a:ext cx="1562100" cy="781050"/>
          </a:xfrm>
          <a:prstGeom prst="rect">
            <a:avLst/>
          </a:prstGeom>
          <a:noFill/>
          <a:ln w="9525">
            <a:noFill/>
            <a:miter lim="800000"/>
            <a:headEnd/>
            <a:tailEnd/>
          </a:ln>
        </p:spPr>
      </p:pic>
      <p:sp>
        <p:nvSpPr>
          <p:cNvPr id="12" name="TextBox 11"/>
          <p:cNvSpPr txBox="1"/>
          <p:nvPr userDrawn="1"/>
        </p:nvSpPr>
        <p:spPr>
          <a:xfrm>
            <a:off x="51261" y="6427122"/>
            <a:ext cx="2539539" cy="246221"/>
          </a:xfrm>
          <a:prstGeom prst="rect">
            <a:avLst/>
          </a:prstGeom>
          <a:noFill/>
        </p:spPr>
        <p:txBody>
          <a:bodyPr wrap="square" rtlCol="0">
            <a:spAutoFit/>
          </a:bodyPr>
          <a:lstStyle/>
          <a:p>
            <a:pPr algn="ctr"/>
            <a:r>
              <a:rPr lang="en-US" sz="1000" dirty="0" smtClean="0">
                <a:solidFill>
                  <a:schemeClr val="tx1">
                    <a:lumMod val="75000"/>
                  </a:schemeClr>
                </a:solidFill>
              </a:rPr>
              <a:t>www.connectwithlife.co.in</a:t>
            </a:r>
            <a:endParaRPr lang="en-US" sz="1100" dirty="0">
              <a:solidFill>
                <a:schemeClr val="tx1">
                  <a:lumMod val="75000"/>
                </a:schemeClr>
              </a:solidFill>
            </a:endParaRPr>
          </a:p>
        </p:txBody>
      </p:sp>
      <p:pic>
        <p:nvPicPr>
          <p:cNvPr id="17413" name="Picture 5"/>
          <p:cNvPicPr>
            <a:picLocks noChangeAspect="1" noChangeArrowheads="1"/>
          </p:cNvPicPr>
          <p:nvPr userDrawn="1"/>
        </p:nvPicPr>
        <p:blipFill>
          <a:blip r:embed="rId4">
            <a:clrChange>
              <a:clrFrom>
                <a:srgbClr val="FFFFFF"/>
              </a:clrFrom>
              <a:clrTo>
                <a:srgbClr val="FFFFFF">
                  <a:alpha val="0"/>
                </a:srgbClr>
              </a:clrTo>
            </a:clrChange>
          </a:blip>
          <a:srcRect/>
          <a:stretch>
            <a:fillRect/>
          </a:stretch>
        </p:blipFill>
        <p:spPr bwMode="auto">
          <a:xfrm>
            <a:off x="5383878" y="6080757"/>
            <a:ext cx="2017228" cy="685800"/>
          </a:xfrm>
          <a:prstGeom prst="rect">
            <a:avLst/>
          </a:prstGeom>
          <a:noFill/>
          <a:ln w="9525">
            <a:noFill/>
            <a:miter lim="800000"/>
            <a:headEnd/>
            <a:tailEnd/>
          </a:ln>
          <a:effectLst/>
        </p:spPr>
      </p:pic>
      <p:sp>
        <p:nvSpPr>
          <p:cNvPr id="22" name="Text Placeholder 21"/>
          <p:cNvSpPr>
            <a:spLocks noGrp="1"/>
          </p:cNvSpPr>
          <p:nvPr>
            <p:ph type="body" sz="quarter" idx="10" hasCustomPrompt="1"/>
          </p:nvPr>
        </p:nvSpPr>
        <p:spPr>
          <a:xfrm>
            <a:off x="737061" y="4837736"/>
            <a:ext cx="5943600" cy="858697"/>
          </a:xfrm>
        </p:spPr>
        <p:txBody>
          <a:bodyPr/>
          <a:lstStyle>
            <a:lvl1pPr>
              <a:buNone/>
              <a:defRPr sz="1800" baseline="0"/>
            </a:lvl1pPr>
          </a:lstStyle>
          <a:p>
            <a:pPr lvl="0"/>
            <a:r>
              <a:rPr lang="en-US" dirty="0" smtClean="0"/>
              <a:t>Click to enter Presenter Title</a:t>
            </a:r>
          </a:p>
          <a:p>
            <a:pPr lvl="0"/>
            <a:r>
              <a:rPr lang="en-US" dirty="0" smtClean="0"/>
              <a:t>Click to enter Company/Organization</a:t>
            </a:r>
          </a:p>
          <a:p>
            <a:pPr lvl="0"/>
            <a:r>
              <a:rPr lang="en-US" dirty="0" smtClean="0"/>
              <a:t>Click to enter Blog Address | Email (optional)</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ight background developer code">
    <p:spTree>
      <p:nvGrpSpPr>
        <p:cNvPr id="1" name=""/>
        <p:cNvGrpSpPr/>
        <p:nvPr/>
      </p:nvGrpSpPr>
      <p:grpSpPr>
        <a:xfrm>
          <a:off x="0" y="0"/>
          <a:ext cx="0" cy="0"/>
          <a:chOff x="0" y="0"/>
          <a:chExt cx="0" cy="0"/>
        </a:xfrm>
      </p:grpSpPr>
      <p:pic>
        <p:nvPicPr>
          <p:cNvPr id="8" name="Picture 7" descr="white-orange shape for code slide.png"/>
          <p:cNvPicPr>
            <a:picLocks noChangeAspect="1"/>
          </p:cNvPicPr>
          <p:nvPr userDrawn="1"/>
        </p:nvPicPr>
        <p:blipFill>
          <a:blip r:embed="rId2"/>
          <a:stretch>
            <a:fillRect/>
          </a:stretch>
        </p:blipFill>
        <p:spPr bwMode="white">
          <a:xfrm>
            <a:off x="0" y="0"/>
            <a:ext cx="9144000" cy="6858000"/>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387055" y="1572364"/>
            <a:ext cx="8346073" cy="1698927"/>
          </a:xfrm>
        </p:spPr>
        <p:txBody>
          <a:bodyPr/>
          <a:lstStyle>
            <a:lvl1pPr marL="0" indent="0">
              <a:lnSpc>
                <a:spcPct val="80000"/>
              </a:lnSpc>
              <a:buFontTx/>
              <a:buNone/>
              <a:defRPr sz="2800" b="0">
                <a:solidFill>
                  <a:srgbClr val="000000"/>
                </a:solidFill>
                <a:latin typeface="Consolas" pitchFamily="49" charset="0"/>
                <a:cs typeface="Courier New" pitchFamily="49" charset="0"/>
              </a:defRPr>
            </a:lvl1pPr>
            <a:lvl2pPr marL="457200" indent="6350">
              <a:lnSpc>
                <a:spcPct val="80000"/>
              </a:lnSpc>
              <a:buFontTx/>
              <a:buNone/>
              <a:defRPr sz="2400" b="0">
                <a:solidFill>
                  <a:srgbClr val="000000"/>
                </a:solidFill>
                <a:latin typeface="Consolas" pitchFamily="49" charset="0"/>
                <a:cs typeface="Courier New" pitchFamily="49" charset="0"/>
              </a:defRPr>
            </a:lvl2pPr>
            <a:lvl3pPr marL="796925" indent="0">
              <a:lnSpc>
                <a:spcPct val="80000"/>
              </a:lnSpc>
              <a:buFontTx/>
              <a:buNone/>
              <a:defRPr sz="2000" b="0">
                <a:solidFill>
                  <a:srgbClr val="000000"/>
                </a:solidFill>
                <a:latin typeface="Consolas" pitchFamily="49" charset="0"/>
                <a:cs typeface="Courier New" pitchFamily="49" charset="0"/>
              </a:defRPr>
            </a:lvl3pPr>
            <a:lvl4pPr marL="1147763" indent="20638">
              <a:lnSpc>
                <a:spcPct val="80000"/>
              </a:lnSpc>
              <a:buFontTx/>
              <a:buNone/>
              <a:defRPr sz="2000" b="0">
                <a:solidFill>
                  <a:srgbClr val="000000"/>
                </a:solidFill>
                <a:latin typeface="Consolas" pitchFamily="49" charset="0"/>
                <a:cs typeface="Courier New" pitchFamily="49" charset="0"/>
              </a:defRPr>
            </a:lvl4pPr>
            <a:lvl5pPr marL="1489075" indent="0">
              <a:lnSpc>
                <a:spcPct val="80000"/>
              </a:lnSpc>
              <a:buFontTx/>
              <a:buNone/>
              <a:defRPr sz="2000" b="0">
                <a:solidFill>
                  <a:srgbClr val="000000"/>
                </a:solidFill>
                <a:latin typeface="Consolas" pitchFamily="49" charset="0"/>
                <a:cs typeface="Courier New"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6"/>
          <p:cNvSpPr txBox="1">
            <a:spLocks/>
          </p:cNvSpPr>
          <p:nvPr userDrawn="1"/>
        </p:nvSpPr>
        <p:spPr>
          <a:xfrm>
            <a:off x="95275" y="6400801"/>
            <a:ext cx="2132964" cy="365125"/>
          </a:xfrm>
          <a:prstGeom prst="rect">
            <a:avLst/>
          </a:prstGeom>
        </p:spPr>
        <p:txBody>
          <a:bodyPr vert="horz" lIns="0" tIns="0" rIns="0" bIns="0" rtlCol="0" anchor="b" anchorCtr="0"/>
          <a:lstStyle>
            <a:lvl1pPr algn="r">
              <a:defRPr sz="1200">
                <a:solidFill>
                  <a:schemeClr val="tx1">
                    <a:tint val="75000"/>
                  </a:schemeClr>
                </a:solidFill>
              </a:defRPr>
            </a:lvl1pPr>
          </a:lstStyle>
          <a:p>
            <a:pPr marL="0" marR="0" lvl="0" indent="0" algn="l" defTabSz="914363" rtl="0" eaLnBrk="1" fontAlgn="auto" latinLnBrk="0" hangingPunct="1">
              <a:lnSpc>
                <a:spcPct val="100000"/>
              </a:lnSpc>
              <a:spcBef>
                <a:spcPts val="0"/>
              </a:spcBef>
              <a:spcAft>
                <a:spcPts val="0"/>
              </a:spcAft>
              <a:buClrTx/>
              <a:buSzTx/>
              <a:buFontTx/>
              <a:buNone/>
              <a:tabLst/>
              <a:defRPr/>
            </a:pPr>
            <a:fld id="{ACC6DABA-E178-49C8-B135-4378B6D3DD69}" type="slidenum">
              <a:rPr kumimoji="0" lang="en-US" sz="14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l" defTabSz="914363"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8870" y="2080956"/>
            <a:ext cx="7650427" cy="1523494"/>
          </a:xfrm>
        </p:spPr>
        <p:txBody>
          <a:bodyPr anchor="ctr" anchorCtr="0">
            <a:noAutofit/>
          </a:bodyPr>
          <a:lstStyle>
            <a:lvl1pPr>
              <a:lnSpc>
                <a:spcPct val="90000"/>
              </a:lnSpc>
              <a:defRPr sz="3600" b="1"/>
            </a:lvl1pPr>
          </a:lstStyle>
          <a:p>
            <a:r>
              <a:rPr lang="en-US" dirty="0" smtClean="0"/>
              <a:t>Click to edit main demo title</a:t>
            </a:r>
            <a:endParaRPr lang="en-US" dirty="0"/>
          </a:p>
        </p:txBody>
      </p:sp>
      <p:sp>
        <p:nvSpPr>
          <p:cNvPr id="3" name="Subtitle 2"/>
          <p:cNvSpPr>
            <a:spLocks noGrp="1"/>
          </p:cNvSpPr>
          <p:nvPr>
            <p:ph type="subTitle" idx="1" hasCustomPrompt="1"/>
          </p:nvPr>
        </p:nvSpPr>
        <p:spPr>
          <a:xfrm>
            <a:off x="1277512" y="3726870"/>
            <a:ext cx="7043208" cy="461665"/>
          </a:xfrm>
        </p:spPr>
        <p:txBody>
          <a:bodyPr>
            <a:noAutofit/>
          </a:bodyPr>
          <a:lstStyle>
            <a:lvl1pPr marL="0" indent="0" algn="l">
              <a:lnSpc>
                <a:spcPct val="90000"/>
              </a:lnSpc>
              <a:spcBef>
                <a:spcPts val="0"/>
              </a:spcBef>
              <a:buNone/>
              <a:defRPr sz="2800" baseline="0">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Use for extra demo information (such as points that will be covered, demo sub-title, software version, etc.)</a:t>
            </a:r>
            <a:endParaRPr lang="en-US" dirty="0"/>
          </a:p>
        </p:txBody>
      </p:sp>
      <p:sp>
        <p:nvSpPr>
          <p:cNvPr id="7" name="Text Placeholder 6"/>
          <p:cNvSpPr>
            <a:spLocks noGrp="1"/>
          </p:cNvSpPr>
          <p:nvPr>
            <p:ph type="body" sz="quarter" idx="10" hasCustomPrompt="1"/>
          </p:nvPr>
        </p:nvSpPr>
        <p:spPr>
          <a:xfrm>
            <a:off x="685800" y="304800"/>
            <a:ext cx="7690114" cy="1384994"/>
          </a:xfrm>
        </p:spPr>
        <p:txBody>
          <a:bodyPr anchor="t" anchorCtr="0">
            <a:noAutofit/>
          </a:bodyPr>
          <a:lstStyle>
            <a:lvl1pPr marL="0" indent="0" algn="l">
              <a:buFont typeface="Arial" pitchFamily="34" charset="0"/>
              <a:buNone/>
              <a:defRPr kumimoji="0" lang="en-US" sz="96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reflection blurRad="6350" stA="55000" endA="300" endPos="45500" dir="5400000" sy="-100000" algn="bl" rotWithShape="0"/>
                </a:effectLst>
                <a:uLnTx/>
                <a:uFillTx/>
                <a:latin typeface="Segoe" pitchFamily="34" charset="0"/>
                <a:ea typeface="+mn-ea"/>
                <a:cs typeface="+mn-cs"/>
              </a:defRPr>
            </a:lvl1pPr>
          </a:lstStyle>
          <a:p>
            <a:pPr lvl="0"/>
            <a:r>
              <a:rPr lang="en-US" dirty="0" smtClean="0"/>
              <a:t>DEMO</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2" descr="Microsoft logo and tagline"/>
          <p:cNvPicPr>
            <a:picLocks noChangeAspect="1" noChangeArrowheads="1"/>
          </p:cNvPicPr>
          <p:nvPr userDrawn="1"/>
        </p:nvPicPr>
        <p:blipFill>
          <a:blip r:embed="rId2"/>
          <a:srcRect/>
          <a:stretch>
            <a:fillRect/>
          </a:stretch>
        </p:blipFill>
        <p:spPr bwMode="black">
          <a:xfrm>
            <a:off x="1827417" y="2259678"/>
            <a:ext cx="5939896" cy="1283229"/>
          </a:xfrm>
          <a:prstGeom prst="rect">
            <a:avLst/>
          </a:prstGeom>
          <a:noFill/>
        </p:spPr>
      </p:pic>
      <p:sp>
        <p:nvSpPr>
          <p:cNvPr id="3" name="Text Box 3"/>
          <p:cNvSpPr txBox="1">
            <a:spLocks noChangeArrowheads="1"/>
          </p:cNvSpPr>
          <p:nvPr userDrawn="1"/>
        </p:nvSpPr>
        <p:spPr bwMode="blackWhite">
          <a:xfrm>
            <a:off x="381000" y="5105400"/>
            <a:ext cx="8382000" cy="523206"/>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latin typeface="Segoe" pitchFamily="34" charset="0"/>
                <a:cs typeface="Arial" charset="0"/>
              </a:rPr>
              <a:t>© </a:t>
            </a:r>
            <a:r>
              <a:rPr lang="en-US" sz="700" dirty="0" smtClean="0">
                <a:latin typeface="Segoe" pitchFamily="34" charset="0"/>
                <a:cs typeface="Arial" charset="0"/>
              </a:rPr>
              <a:t>2007 Microsoft </a:t>
            </a:r>
            <a:r>
              <a:rPr lang="en-US" sz="700" dirty="0">
                <a:latin typeface="Segoe"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latin typeface="Segoe"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700" dirty="0">
                <a:latin typeface="Segoe" pitchFamily="34" charset="0"/>
                <a:cs typeface="Arial" charset="0"/>
              </a:rPr>
            </a:br>
            <a:r>
              <a:rPr lang="en-US" sz="700" dirty="0">
                <a:latin typeface="Segoe" pitchFamily="34" charset="0"/>
                <a:cs typeface="Arial" charset="0"/>
              </a:rPr>
              <a:t>MICROSOFT MAKES NO WARRANTIES, EXPRESS, IMPLIED OR STATUTORY, AS TO THE INFORMATION IN THIS PRESENTATION.</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www.microsoft.com/india/msdn"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0"/>
              </a:schemeClr>
            </a:gs>
            <a:gs pos="39999">
              <a:schemeClr val="accent1">
                <a:lumMod val="50000"/>
              </a:schemeClr>
            </a:gs>
            <a:gs pos="70000">
              <a:schemeClr val="accent1">
                <a:lumMod val="75000"/>
              </a:schemeClr>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MSDN logo 2">
            <a:hlinkClick r:id="rId12"/>
          </p:cNvPr>
          <p:cNvPicPr/>
          <p:nvPr/>
        </p:nvPicPr>
        <p:blipFill>
          <a:blip r:embed="rId13"/>
          <a:srcRect/>
          <a:stretch>
            <a:fillRect/>
          </a:stretch>
        </p:blipFill>
        <p:spPr bwMode="auto">
          <a:xfrm>
            <a:off x="8192360" y="6382180"/>
            <a:ext cx="951640" cy="475820"/>
          </a:xfrm>
          <a:prstGeom prst="rect">
            <a:avLst/>
          </a:prstGeom>
          <a:noFill/>
          <a:ln w="9525">
            <a:noFill/>
            <a:miter lim="800000"/>
            <a:headEnd/>
            <a:tailEnd/>
          </a:ln>
        </p:spPr>
      </p:pic>
      <p:pic>
        <p:nvPicPr>
          <p:cNvPr id="5" name="Picture 5"/>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6858000" y="6400800"/>
            <a:ext cx="1228906" cy="417793"/>
          </a:xfrm>
          <a:prstGeom prst="rect">
            <a:avLst/>
          </a:prstGeom>
          <a:noFill/>
          <a:ln w="9525">
            <a:noFill/>
            <a:miter lim="800000"/>
            <a:headEnd/>
            <a:tailEnd/>
          </a:ln>
          <a:effectLst/>
        </p:spPr>
      </p:pic>
    </p:spTree>
  </p:cSld>
  <p:clrMap bg1="dk1" tx1="lt1" bg2="dk2" tx2="lt2" accent1="accent1" accent2="accent2" accent3="accent3" accent4="accent4" accent5="accent5" accent6="accent6" hlink="hlink" folHlink="folHlink"/>
  <p:sldLayoutIdLst>
    <p:sldLayoutId id="2147483694" r:id="rId1"/>
    <p:sldLayoutId id="2147483696" r:id="rId2"/>
    <p:sldLayoutId id="2147483695" r:id="rId3"/>
    <p:sldLayoutId id="2147483697" r:id="rId4"/>
    <p:sldLayoutId id="2147483698" r:id="rId5"/>
    <p:sldLayoutId id="2147483699" r:id="rId6"/>
    <p:sldLayoutId id="2147483700" r:id="rId7"/>
    <p:sldLayoutId id="2147483701" r:id="rId8"/>
    <p:sldLayoutId id="2147483702" r:id="rId9"/>
    <p:sldLayoutId id="2147483703" r:id="rId10"/>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solidFill>
            <a:schemeClr val="tx1"/>
          </a:solidFill>
          <a:effectLst/>
          <a:latin typeface="+mj-lt"/>
          <a:ea typeface="+mn-ea"/>
          <a:cs typeface="Arial" charset="0"/>
        </a:defRPr>
      </a:lvl1pPr>
    </p:titleStyle>
    <p:bodyStyle>
      <a:lvl1pPr marL="396875" indent="-396875" algn="l" defTabSz="914363" rtl="0" eaLnBrk="1" latinLnBrk="0" hangingPunct="1">
        <a:lnSpc>
          <a:spcPct val="90000"/>
        </a:lnSpc>
        <a:spcBef>
          <a:spcPct val="20000"/>
        </a:spcBef>
        <a:buSzPct val="80000"/>
        <a:buFontTx/>
        <a:buBlip>
          <a:blip r:embed="rId15"/>
        </a:buBlip>
        <a:defRPr sz="3200" kern="1200">
          <a:solidFill>
            <a:schemeClr val="tx1"/>
          </a:solidFill>
          <a:effectLst/>
          <a:latin typeface="+mn-lt"/>
          <a:ea typeface="+mn-ea"/>
          <a:cs typeface="+mn-cs"/>
        </a:defRPr>
      </a:lvl1pPr>
      <a:lvl2pPr marL="914400" indent="-396875" algn="l" defTabSz="914363" rtl="0" eaLnBrk="1" latinLnBrk="0" hangingPunct="1">
        <a:lnSpc>
          <a:spcPct val="90000"/>
        </a:lnSpc>
        <a:spcBef>
          <a:spcPct val="20000"/>
        </a:spcBef>
        <a:buSzPct val="80000"/>
        <a:buFontTx/>
        <a:buBlip>
          <a:blip r:embed="rId15"/>
        </a:buBlip>
        <a:defRPr sz="2800" kern="1200">
          <a:solidFill>
            <a:schemeClr val="tx1"/>
          </a:solidFill>
          <a:effectLst/>
          <a:latin typeface="+mn-lt"/>
          <a:ea typeface="+mn-ea"/>
          <a:cs typeface="+mn-cs"/>
        </a:defRPr>
      </a:lvl2pPr>
      <a:lvl3pPr marL="1258888" indent="-344488" algn="l" defTabSz="914363" rtl="0" eaLnBrk="1" latinLnBrk="0" hangingPunct="1">
        <a:lnSpc>
          <a:spcPct val="90000"/>
        </a:lnSpc>
        <a:spcBef>
          <a:spcPct val="20000"/>
        </a:spcBef>
        <a:buSzPct val="80000"/>
        <a:buFontTx/>
        <a:buBlip>
          <a:blip r:embed="rId15"/>
        </a:buBlip>
        <a:defRPr sz="2400" kern="1200">
          <a:solidFill>
            <a:schemeClr val="tx1"/>
          </a:solidFill>
          <a:effectLst/>
          <a:latin typeface="+mn-lt"/>
          <a:ea typeface="+mn-ea"/>
          <a:cs typeface="+mn-cs"/>
        </a:defRPr>
      </a:lvl3pPr>
      <a:lvl4pPr marL="1604963" indent="-346075" algn="l" defTabSz="914363" rtl="0" eaLnBrk="1" latinLnBrk="0" hangingPunct="1">
        <a:lnSpc>
          <a:spcPct val="90000"/>
        </a:lnSpc>
        <a:spcBef>
          <a:spcPct val="20000"/>
        </a:spcBef>
        <a:buSzPct val="80000"/>
        <a:buFontTx/>
        <a:buBlip>
          <a:blip r:embed="rId15"/>
        </a:buBlip>
        <a:defRPr sz="2400" kern="1200">
          <a:solidFill>
            <a:schemeClr val="tx1"/>
          </a:solidFill>
          <a:effectLst/>
          <a:latin typeface="+mn-lt"/>
          <a:ea typeface="+mn-ea"/>
          <a:cs typeface="+mn-cs"/>
        </a:defRPr>
      </a:lvl4pPr>
      <a:lvl5pPr marL="1941513" indent="-336550" algn="l" defTabSz="914363" rtl="0" eaLnBrk="1" latinLnBrk="0" hangingPunct="1">
        <a:lnSpc>
          <a:spcPct val="90000"/>
        </a:lnSpc>
        <a:spcBef>
          <a:spcPct val="20000"/>
        </a:spcBef>
        <a:buSzPct val="80000"/>
        <a:buFontTx/>
        <a:buBlip>
          <a:blip r:embed="rId15"/>
        </a:buBlip>
        <a:defRPr sz="2400" kern="1200">
          <a:solidFill>
            <a:schemeClr val="tx1"/>
          </a:solidFill>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blogs.msdn.com/blaine" TargetMode="External"/><Relationship Id="rId2" Type="http://schemas.openxmlformats.org/officeDocument/2006/relationships/hyperlink" Target="http://blogs.msdn.com/francischeun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codeplex.com/prism" TargetMode="External"/><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hyperlink" Target="http://blogs.msdn.com/gblock"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blogs.msdn.com/blaine"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smtClean="0"/>
              <a:t>Prism</a:t>
            </a:r>
            <a:r>
              <a:rPr smtClean="0"/>
              <a:t/>
            </a:r>
            <a:br>
              <a:rPr smtClean="0"/>
            </a:br>
            <a:r>
              <a:rPr sz="2800" smtClean="0"/>
              <a:t>Composite Application Guidance for WPF</a:t>
            </a:r>
            <a:endParaRPr lang="en-US" dirty="0"/>
          </a:p>
        </p:txBody>
      </p:sp>
      <p:sp>
        <p:nvSpPr>
          <p:cNvPr id="4" name="Subtitle 2"/>
          <p:cNvSpPr txBox="1">
            <a:spLocks/>
          </p:cNvSpPr>
          <p:nvPr/>
        </p:nvSpPr>
        <p:spPr>
          <a:xfrm>
            <a:off x="729663" y="3657601"/>
            <a:ext cx="3461337" cy="1393370"/>
          </a:xfrm>
          <a:prstGeom prst="rect">
            <a:avLst/>
          </a:prstGeom>
        </p:spPr>
        <p:txBody>
          <a:bodyPr vert="horz" lIns="0" tIns="0" rIns="0" bIns="0" rtlCol="0">
            <a:noAutofit/>
          </a:bodyPr>
          <a:lstStyle/>
          <a:p>
            <a:pPr marL="0" marR="0" lvl="0" indent="0" algn="l" defTabSz="914363" rtl="0" eaLnBrk="1" fontAlgn="auto" latinLnBrk="0" hangingPunct="1">
              <a:lnSpc>
                <a:spcPct val="90000"/>
              </a:lnSpc>
              <a:spcBef>
                <a:spcPts val="0"/>
              </a:spcBef>
              <a:spcAft>
                <a:spcPts val="0"/>
              </a:spcAft>
              <a:buClrTx/>
              <a:buSzPct val="80000"/>
              <a:buFontTx/>
              <a:buNone/>
              <a:tabLst/>
              <a:defRPr/>
            </a:pPr>
            <a:r>
              <a:rPr kumimoji="0" lang="en-US" sz="3200" b="1" i="0" u="none" strike="noStrike" kern="1200" cap="none" spc="0" normalizeH="0" baseline="0" noProof="0" dirty="0" smtClean="0">
                <a:ln>
                  <a:noFill/>
                </a:ln>
                <a:solidFill>
                  <a:schemeClr val="tx1">
                    <a:tint val="75000"/>
                  </a:schemeClr>
                </a:solidFill>
                <a:effectLst/>
                <a:uLnTx/>
                <a:uFillTx/>
                <a:latin typeface="+mn-lt"/>
                <a:ea typeface="+mn-ea"/>
                <a:cs typeface="+mn-cs"/>
              </a:rPr>
              <a:t>Francis Cheung</a:t>
            </a:r>
          </a:p>
          <a:p>
            <a:pPr marL="0" marR="0" lvl="0" indent="0" algn="l" defTabSz="914363" rtl="0" eaLnBrk="1" fontAlgn="auto" latinLnBrk="0" hangingPunct="1">
              <a:lnSpc>
                <a:spcPct val="90000"/>
              </a:lnSpc>
              <a:spcBef>
                <a:spcPts val="0"/>
              </a:spcBef>
              <a:spcAft>
                <a:spcPts val="0"/>
              </a:spcAft>
              <a:buClrTx/>
              <a:buSzPct val="80000"/>
              <a:buFontTx/>
              <a:buNone/>
              <a:tabLst/>
              <a:defRPr/>
            </a:pPr>
            <a:r>
              <a:rPr kumimoji="0" lang="en-US" sz="3200" b="1" i="0" u="none" strike="noStrike" kern="1200" cap="none" spc="0" normalizeH="0" baseline="0" noProof="0" dirty="0" smtClean="0">
                <a:ln>
                  <a:noFill/>
                </a:ln>
                <a:solidFill>
                  <a:schemeClr val="tx1">
                    <a:tint val="75000"/>
                  </a:schemeClr>
                </a:solidFill>
                <a:effectLst/>
                <a:uLnTx/>
                <a:uFillTx/>
                <a:latin typeface="+mn-lt"/>
                <a:ea typeface="+mn-ea"/>
                <a:cs typeface="+mn-cs"/>
              </a:rPr>
              <a:t>Developer</a:t>
            </a:r>
          </a:p>
          <a:p>
            <a:pPr marL="0" marR="0" lvl="0" indent="0" algn="l" defTabSz="914363" rtl="0" eaLnBrk="1" fontAlgn="auto" latinLnBrk="0" hangingPunct="1">
              <a:lnSpc>
                <a:spcPct val="90000"/>
              </a:lnSpc>
              <a:spcBef>
                <a:spcPts val="0"/>
              </a:spcBef>
              <a:spcAft>
                <a:spcPts val="0"/>
              </a:spcAft>
              <a:buClrTx/>
              <a:buSzPct val="80000"/>
              <a:buFontTx/>
              <a:buNone/>
              <a:tabLst/>
              <a:defRPr/>
            </a:pPr>
            <a:r>
              <a:rPr kumimoji="0" lang="en-US" sz="3200" b="1" i="0" u="none" strike="noStrike" kern="1200" cap="none" spc="0" normalizeH="0" baseline="0" noProof="0" dirty="0" smtClean="0">
                <a:ln>
                  <a:noFill/>
                </a:ln>
                <a:solidFill>
                  <a:schemeClr val="tx1">
                    <a:tint val="75000"/>
                  </a:schemeClr>
                </a:solidFill>
                <a:effectLst/>
                <a:uLnTx/>
                <a:uFillTx/>
                <a:latin typeface="+mn-lt"/>
                <a:ea typeface="+mn-ea"/>
                <a:cs typeface="+mn-cs"/>
              </a:rPr>
              <a:t>Microsoft</a:t>
            </a:r>
          </a:p>
          <a:p>
            <a:pPr marL="0" marR="0" lvl="0" indent="0" algn="l" defTabSz="914363" rtl="0" eaLnBrk="1" fontAlgn="auto" latinLnBrk="0" hangingPunct="1">
              <a:lnSpc>
                <a:spcPct val="90000"/>
              </a:lnSpc>
              <a:spcBef>
                <a:spcPts val="0"/>
              </a:spcBef>
              <a:spcAft>
                <a:spcPts val="0"/>
              </a:spcAft>
              <a:buClrTx/>
              <a:buSzPct val="80000"/>
              <a:buFontTx/>
              <a:buNone/>
              <a:tabLst/>
              <a:defRPr/>
            </a:pPr>
            <a:r>
              <a:rPr lang="en-US" sz="1400" b="1" dirty="0" smtClean="0">
                <a:solidFill>
                  <a:schemeClr val="tx1">
                    <a:tint val="75000"/>
                  </a:schemeClr>
                </a:solidFill>
                <a:hlinkClick r:id="rId2"/>
              </a:rPr>
              <a:t>http://blogs.msdn.com/francischeung</a:t>
            </a:r>
            <a:endParaRPr lang="en-US" sz="1400" b="1" dirty="0" smtClean="0">
              <a:solidFill>
                <a:schemeClr val="tx1">
                  <a:tint val="75000"/>
                </a:schemeClr>
              </a:solidFill>
            </a:endParaRPr>
          </a:p>
          <a:p>
            <a:pPr marL="0" marR="0" lvl="0" indent="0" algn="l" defTabSz="914363" rtl="0" eaLnBrk="1" fontAlgn="auto" latinLnBrk="0" hangingPunct="1">
              <a:lnSpc>
                <a:spcPct val="90000"/>
              </a:lnSpc>
              <a:spcBef>
                <a:spcPts val="0"/>
              </a:spcBef>
              <a:spcAft>
                <a:spcPts val="0"/>
              </a:spcAft>
              <a:buClrTx/>
              <a:buSzPct val="80000"/>
              <a:buFontTx/>
              <a:buNone/>
              <a:tabLst/>
              <a:defRPr/>
            </a:pPr>
            <a:endParaRPr kumimoji="0" lang="en-US" sz="14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Subtitle 2"/>
          <p:cNvSpPr txBox="1">
            <a:spLocks/>
          </p:cNvSpPr>
          <p:nvPr/>
        </p:nvSpPr>
        <p:spPr>
          <a:xfrm>
            <a:off x="5149263" y="3670429"/>
            <a:ext cx="3461337" cy="1393370"/>
          </a:xfrm>
          <a:prstGeom prst="rect">
            <a:avLst/>
          </a:prstGeom>
        </p:spPr>
        <p:txBody>
          <a:bodyPr vert="horz" lIns="0" tIns="0" rIns="0" bIns="0" rtlCol="0">
            <a:noAutofit/>
          </a:bodyPr>
          <a:lstStyle/>
          <a:p>
            <a:pPr marL="0" marR="0" lvl="0" indent="0" algn="l" defTabSz="914363" rtl="0" eaLnBrk="1" fontAlgn="auto" latinLnBrk="0" hangingPunct="1">
              <a:lnSpc>
                <a:spcPct val="90000"/>
              </a:lnSpc>
              <a:spcBef>
                <a:spcPts val="0"/>
              </a:spcBef>
              <a:spcAft>
                <a:spcPts val="0"/>
              </a:spcAft>
              <a:buClrTx/>
              <a:buSzPct val="80000"/>
              <a:buFontTx/>
              <a:buNone/>
              <a:tabLst/>
              <a:defRPr/>
            </a:pPr>
            <a:r>
              <a:rPr kumimoji="0" lang="en-US" sz="3200" b="1" i="0" u="none" strike="noStrike" kern="1200" cap="none" spc="0" normalizeH="0" baseline="0" noProof="0" dirty="0" smtClean="0">
                <a:ln>
                  <a:noFill/>
                </a:ln>
                <a:solidFill>
                  <a:schemeClr val="tx1">
                    <a:tint val="75000"/>
                  </a:schemeClr>
                </a:solidFill>
                <a:effectLst/>
                <a:uLnTx/>
                <a:uFillTx/>
                <a:latin typeface="+mn-lt"/>
                <a:ea typeface="+mn-ea"/>
                <a:cs typeface="+mn-cs"/>
              </a:rPr>
              <a:t>Blaine Wastell</a:t>
            </a:r>
          </a:p>
          <a:p>
            <a:pPr marL="0" marR="0" lvl="0" indent="0" algn="l" defTabSz="914363" rtl="0" eaLnBrk="1" fontAlgn="auto" latinLnBrk="0" hangingPunct="1">
              <a:lnSpc>
                <a:spcPct val="90000"/>
              </a:lnSpc>
              <a:spcBef>
                <a:spcPts val="0"/>
              </a:spcBef>
              <a:spcAft>
                <a:spcPts val="0"/>
              </a:spcAft>
              <a:buClrTx/>
              <a:buSzPct val="80000"/>
              <a:buFontTx/>
              <a:buNone/>
              <a:tabLst/>
              <a:defRPr/>
            </a:pPr>
            <a:r>
              <a:rPr lang="en-US" sz="3200" b="1" dirty="0" smtClean="0">
                <a:solidFill>
                  <a:schemeClr val="tx1">
                    <a:tint val="75000"/>
                  </a:schemeClr>
                </a:solidFill>
              </a:rPr>
              <a:t>Program Manager</a:t>
            </a:r>
            <a:endParaRPr kumimoji="0" lang="en-US" sz="3200" b="1"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l" defTabSz="914363" rtl="0" eaLnBrk="1" fontAlgn="auto" latinLnBrk="0" hangingPunct="1">
              <a:lnSpc>
                <a:spcPct val="90000"/>
              </a:lnSpc>
              <a:spcBef>
                <a:spcPts val="0"/>
              </a:spcBef>
              <a:spcAft>
                <a:spcPts val="0"/>
              </a:spcAft>
              <a:buClrTx/>
              <a:buSzPct val="80000"/>
              <a:buFontTx/>
              <a:buNone/>
              <a:tabLst/>
              <a:defRPr/>
            </a:pPr>
            <a:r>
              <a:rPr kumimoji="0" lang="en-US" sz="3200" b="1" i="0" u="none" strike="noStrike" kern="1200" cap="none" spc="0" normalizeH="0" baseline="0" noProof="0" dirty="0" smtClean="0">
                <a:ln>
                  <a:noFill/>
                </a:ln>
                <a:solidFill>
                  <a:schemeClr val="tx1">
                    <a:tint val="75000"/>
                  </a:schemeClr>
                </a:solidFill>
                <a:effectLst/>
                <a:uLnTx/>
                <a:uFillTx/>
                <a:latin typeface="+mn-lt"/>
                <a:ea typeface="+mn-ea"/>
                <a:cs typeface="+mn-cs"/>
              </a:rPr>
              <a:t>Microsoft</a:t>
            </a:r>
          </a:p>
          <a:p>
            <a:pPr>
              <a:lnSpc>
                <a:spcPct val="90000"/>
              </a:lnSpc>
              <a:buSzPct val="80000"/>
            </a:pPr>
            <a:r>
              <a:rPr lang="en-US" sz="1400" b="1" dirty="0" smtClean="0">
                <a:solidFill>
                  <a:schemeClr val="tx1">
                    <a:tint val="75000"/>
                  </a:schemeClr>
                </a:solidFill>
                <a:hlinkClick r:id="rId3"/>
              </a:rPr>
              <a:t>http://</a:t>
            </a:r>
            <a:r>
              <a:rPr lang="en-US" sz="1400" b="1" dirty="0" smtClean="0">
                <a:solidFill>
                  <a:schemeClr val="tx1">
                    <a:tint val="75000"/>
                  </a:schemeClr>
                </a:solidFill>
                <a:hlinkClick r:id="rId3"/>
              </a:rPr>
              <a:t>blogs.msdn.com/blaine</a:t>
            </a:r>
            <a:endParaRPr lang="en-US" sz="1400" b="1" dirty="0" smtClean="0">
              <a:solidFill>
                <a:schemeClr val="tx1">
                  <a:tint val="75000"/>
                </a:schemeClr>
              </a:solidFill>
            </a:endParaRPr>
          </a:p>
          <a:p>
            <a:pPr>
              <a:lnSpc>
                <a:spcPct val="90000"/>
              </a:lnSpc>
              <a:buSzPct val="80000"/>
            </a:pPr>
            <a:endParaRPr lang="en-US" sz="1400" b="1" dirty="0" smtClean="0">
              <a:solidFill>
                <a:schemeClr val="tx1">
                  <a:tint val="75000"/>
                </a:schemeClr>
              </a:solidFill>
            </a:endParaRPr>
          </a:p>
          <a:p>
            <a:pPr marL="0" marR="0" lvl="0" indent="0" algn="l" defTabSz="914363" rtl="0" eaLnBrk="1" fontAlgn="auto" latinLnBrk="0" hangingPunct="1">
              <a:lnSpc>
                <a:spcPct val="90000"/>
              </a:lnSpc>
              <a:spcBef>
                <a:spcPts val="0"/>
              </a:spcBef>
              <a:spcAft>
                <a:spcPts val="0"/>
              </a:spcAft>
              <a:buClrTx/>
              <a:buSzPct val="80000"/>
              <a:buFontTx/>
              <a:buNone/>
              <a:tabLst/>
              <a:defRPr/>
            </a:pPr>
            <a:endParaRPr kumimoji="0" lang="en-US" sz="3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smtClean="0"/>
              <a:t>Static Module Loading</a:t>
            </a:r>
            <a:endParaRPr lang="en-US" dirty="0"/>
          </a:p>
        </p:txBody>
      </p:sp>
      <p:sp>
        <p:nvSpPr>
          <p:cNvPr id="6" name="Text Placeholder 5"/>
          <p:cNvSpPr>
            <a:spLocks noGrp="1"/>
          </p:cNvSpPr>
          <p:nvPr>
            <p:ph type="body" sz="quarter" idx="10"/>
          </p:nvPr>
        </p:nvSpPr>
        <p:spPr>
          <a:xfrm>
            <a:off x="877930" y="1572364"/>
            <a:ext cx="8346073" cy="3545586"/>
          </a:xfrm>
        </p:spPr>
        <p:txBody>
          <a:bodyPr/>
          <a:lstStyle/>
          <a:p>
            <a:r>
              <a:rPr lang="en-US" sz="1800" dirty="0" smtClean="0">
                <a:solidFill>
                  <a:schemeClr val="bg1"/>
                </a:solidFill>
              </a:rPr>
              <a:t>public class </a:t>
            </a:r>
            <a:r>
              <a:rPr lang="en-US" sz="1800" dirty="0" err="1" smtClean="0">
                <a:solidFill>
                  <a:schemeClr val="bg1"/>
                </a:solidFill>
              </a:rPr>
              <a:t>MyBootstrapper</a:t>
            </a:r>
            <a:r>
              <a:rPr lang="en-US" sz="1800" dirty="0" smtClean="0">
                <a:solidFill>
                  <a:schemeClr val="bg1"/>
                </a:solidFill>
              </a:rPr>
              <a:t> : </a:t>
            </a:r>
            <a:r>
              <a:rPr lang="en-US" sz="1800" dirty="0" err="1" smtClean="0">
                <a:solidFill>
                  <a:schemeClr val="bg1"/>
                </a:solidFill>
              </a:rPr>
              <a:t>UnityPrismBootstrapper</a:t>
            </a:r>
            <a:endParaRPr lang="en-US" sz="1800" dirty="0" smtClean="0">
              <a:solidFill>
                <a:schemeClr val="bg1"/>
              </a:solidFill>
            </a:endParaRPr>
          </a:p>
          <a:p>
            <a:r>
              <a:rPr lang="en-US" sz="1800" dirty="0" smtClean="0">
                <a:solidFill>
                  <a:schemeClr val="bg1"/>
                </a:solidFill>
              </a:rPr>
              <a:t>{</a:t>
            </a:r>
          </a:p>
          <a:p>
            <a:r>
              <a:rPr lang="en-US" sz="1800" dirty="0" smtClean="0">
                <a:solidFill>
                  <a:schemeClr val="bg1"/>
                </a:solidFill>
              </a:rPr>
              <a:t>  ...</a:t>
            </a:r>
          </a:p>
          <a:p>
            <a:r>
              <a:rPr lang="en-US" sz="1800" dirty="0" smtClean="0">
                <a:solidFill>
                  <a:schemeClr val="bg1"/>
                </a:solidFill>
              </a:rPr>
              <a:t>  protected override </a:t>
            </a:r>
            <a:r>
              <a:rPr lang="en-US" sz="1800" dirty="0" err="1" smtClean="0">
                <a:solidFill>
                  <a:schemeClr val="bg1"/>
                </a:solidFill>
              </a:rPr>
              <a:t>IModuleEnumerator</a:t>
            </a:r>
            <a:r>
              <a:rPr lang="en-US" sz="1800" dirty="0" smtClean="0">
                <a:solidFill>
                  <a:schemeClr val="bg1"/>
                </a:solidFill>
              </a:rPr>
              <a:t> </a:t>
            </a:r>
            <a:r>
              <a:rPr lang="en-US" sz="1800" dirty="0" err="1" smtClean="0">
                <a:solidFill>
                  <a:schemeClr val="bg1"/>
                </a:solidFill>
              </a:rPr>
              <a:t>GetModuleEnumerator</a:t>
            </a:r>
            <a:r>
              <a:rPr lang="en-US" sz="1800" dirty="0" smtClean="0">
                <a:solidFill>
                  <a:schemeClr val="bg1"/>
                </a:solidFill>
              </a:rPr>
              <a:t>()</a:t>
            </a:r>
          </a:p>
          <a:p>
            <a:r>
              <a:rPr lang="en-US" sz="1800" dirty="0" smtClean="0">
                <a:solidFill>
                  <a:schemeClr val="bg1"/>
                </a:solidFill>
              </a:rPr>
              <a:t>  {</a:t>
            </a:r>
          </a:p>
          <a:p>
            <a:r>
              <a:rPr lang="en-US" sz="1800" dirty="0" smtClean="0">
                <a:solidFill>
                  <a:schemeClr val="bg1"/>
                </a:solidFill>
              </a:rPr>
              <a:t>    return new </a:t>
            </a:r>
            <a:r>
              <a:rPr lang="en-US" sz="1800" dirty="0" err="1" smtClean="0">
                <a:solidFill>
                  <a:schemeClr val="bg1"/>
                </a:solidFill>
              </a:rPr>
              <a:t>StaticModuleEnumerator</a:t>
            </a:r>
            <a:r>
              <a:rPr lang="en-US" sz="1800" dirty="0" smtClean="0">
                <a:solidFill>
                  <a:schemeClr val="bg1"/>
                </a:solidFill>
              </a:rPr>
              <a:t>()</a:t>
            </a:r>
          </a:p>
          <a:p>
            <a:r>
              <a:rPr lang="en-US" sz="1800" dirty="0" smtClean="0">
                <a:solidFill>
                  <a:schemeClr val="bg1"/>
                </a:solidFill>
              </a:rPr>
              <a:t>      .</a:t>
            </a:r>
            <a:r>
              <a:rPr lang="en-US" sz="1800" dirty="0" err="1" smtClean="0">
                <a:solidFill>
                  <a:schemeClr val="bg1"/>
                </a:solidFill>
              </a:rPr>
              <a:t>AddModule</a:t>
            </a:r>
            <a:r>
              <a:rPr lang="en-US" sz="1800" dirty="0" smtClean="0">
                <a:solidFill>
                  <a:schemeClr val="bg1"/>
                </a:solidFill>
              </a:rPr>
              <a:t>(</a:t>
            </a:r>
            <a:r>
              <a:rPr lang="en-US" sz="1800" dirty="0" err="1" smtClean="0">
                <a:solidFill>
                  <a:schemeClr val="bg1"/>
                </a:solidFill>
              </a:rPr>
              <a:t>typeof</a:t>
            </a:r>
            <a:r>
              <a:rPr lang="en-US" sz="1800" dirty="0" smtClean="0">
                <a:solidFill>
                  <a:schemeClr val="bg1"/>
                </a:solidFill>
              </a:rPr>
              <a:t>(</a:t>
            </a:r>
            <a:r>
              <a:rPr lang="en-US" sz="1800" dirty="0" err="1" smtClean="0">
                <a:solidFill>
                  <a:schemeClr val="bg1"/>
                </a:solidFill>
              </a:rPr>
              <a:t>SomeModule</a:t>
            </a:r>
            <a:r>
              <a:rPr lang="en-US" sz="1800" dirty="0" smtClean="0">
                <a:solidFill>
                  <a:schemeClr val="bg1"/>
                </a:solidFill>
              </a:rPr>
              <a:t>))</a:t>
            </a:r>
          </a:p>
          <a:p>
            <a:r>
              <a:rPr lang="en-US" sz="1800" dirty="0" smtClean="0">
                <a:solidFill>
                  <a:schemeClr val="bg1"/>
                </a:solidFill>
              </a:rPr>
              <a:t>      .</a:t>
            </a:r>
            <a:r>
              <a:rPr lang="en-US" sz="1800" dirty="0" err="1" smtClean="0">
                <a:solidFill>
                  <a:schemeClr val="bg1"/>
                </a:solidFill>
              </a:rPr>
              <a:t>AddModule</a:t>
            </a:r>
            <a:r>
              <a:rPr lang="en-US" sz="1800" dirty="0" smtClean="0">
                <a:solidFill>
                  <a:schemeClr val="bg1"/>
                </a:solidFill>
              </a:rPr>
              <a:t>(</a:t>
            </a:r>
            <a:r>
              <a:rPr lang="en-US" sz="1800" dirty="0" err="1" smtClean="0">
                <a:solidFill>
                  <a:schemeClr val="bg1"/>
                </a:solidFill>
              </a:rPr>
              <a:t>typeof</a:t>
            </a:r>
            <a:r>
              <a:rPr lang="en-US" sz="1800" dirty="0" smtClean="0">
                <a:solidFill>
                  <a:schemeClr val="bg1"/>
                </a:solidFill>
              </a:rPr>
              <a:t>(</a:t>
            </a:r>
            <a:r>
              <a:rPr lang="en-US" sz="1800" dirty="0" err="1" smtClean="0">
                <a:solidFill>
                  <a:schemeClr val="bg1"/>
                </a:solidFill>
              </a:rPr>
              <a:t>AnotherModule</a:t>
            </a:r>
            <a:r>
              <a:rPr lang="en-US" sz="1800" dirty="0" smtClean="0">
                <a:solidFill>
                  <a:schemeClr val="bg1"/>
                </a:solidFill>
              </a:rPr>
              <a:t>), "</a:t>
            </a:r>
            <a:r>
              <a:rPr lang="en-US" sz="1800" dirty="0" err="1" smtClean="0">
                <a:solidFill>
                  <a:schemeClr val="bg1"/>
                </a:solidFill>
              </a:rPr>
              <a:t>SomeModule</a:t>
            </a:r>
            <a:r>
              <a:rPr lang="en-US" sz="1800" dirty="0" smtClean="0">
                <a:solidFill>
                  <a:schemeClr val="bg1"/>
                </a:solidFill>
              </a:rPr>
              <a:t>")</a:t>
            </a:r>
          </a:p>
          <a:p>
            <a:r>
              <a:rPr lang="en-US" sz="1800" dirty="0" smtClean="0">
                <a:solidFill>
                  <a:schemeClr val="bg1"/>
                </a:solidFill>
              </a:rPr>
              <a:t>      .</a:t>
            </a:r>
            <a:r>
              <a:rPr lang="en-US" sz="1800" dirty="0" err="1" smtClean="0">
                <a:solidFill>
                  <a:schemeClr val="bg1"/>
                </a:solidFill>
              </a:rPr>
              <a:t>AddModule</a:t>
            </a:r>
            <a:r>
              <a:rPr lang="en-US" sz="1800" dirty="0" smtClean="0">
                <a:solidFill>
                  <a:schemeClr val="bg1"/>
                </a:solidFill>
              </a:rPr>
              <a:t>(</a:t>
            </a:r>
            <a:r>
              <a:rPr lang="en-US" sz="1800" dirty="0" err="1" smtClean="0">
                <a:solidFill>
                  <a:schemeClr val="bg1"/>
                </a:solidFill>
              </a:rPr>
              <a:t>typeof</a:t>
            </a:r>
            <a:r>
              <a:rPr lang="en-US" sz="1800" dirty="0" smtClean="0">
                <a:solidFill>
                  <a:schemeClr val="bg1"/>
                </a:solidFill>
              </a:rPr>
              <a:t>(</a:t>
            </a:r>
            <a:r>
              <a:rPr lang="en-US" sz="1800" dirty="0" err="1" smtClean="0">
                <a:solidFill>
                  <a:schemeClr val="bg1"/>
                </a:solidFill>
              </a:rPr>
              <a:t>YetAnotherModule</a:t>
            </a:r>
            <a:r>
              <a:rPr lang="en-US" sz="1800" dirty="0" smtClean="0">
                <a:solidFill>
                  <a:schemeClr val="bg1"/>
                </a:solidFill>
              </a:rPr>
              <a:t>),</a:t>
            </a:r>
          </a:p>
          <a:p>
            <a:r>
              <a:rPr lang="en-US" sz="1800" dirty="0" smtClean="0">
                <a:solidFill>
                  <a:schemeClr val="bg1"/>
                </a:solidFill>
              </a:rPr>
              <a:t>        "</a:t>
            </a:r>
            <a:r>
              <a:rPr lang="en-US" sz="1800" dirty="0" err="1" smtClean="0">
                <a:solidFill>
                  <a:schemeClr val="bg1"/>
                </a:solidFill>
              </a:rPr>
              <a:t>AnotherModule","SomeModule</a:t>
            </a:r>
            <a:r>
              <a:rPr lang="en-US" sz="1800" dirty="0" smtClean="0">
                <a:solidFill>
                  <a:schemeClr val="bg1"/>
                </a:solidFill>
              </a:rPr>
              <a:t>");</a:t>
            </a:r>
          </a:p>
          <a:p>
            <a:r>
              <a:rPr lang="en-US" sz="1800" dirty="0" smtClean="0">
                <a:solidFill>
                  <a:schemeClr val="bg1"/>
                </a:solidFill>
              </a:rPr>
              <a:t>      </a:t>
            </a:r>
          </a:p>
          <a:p>
            <a:r>
              <a:rPr lang="en-US" sz="1800" dirty="0" smtClean="0">
                <a:solidFill>
                  <a:schemeClr val="bg1"/>
                </a:solidFill>
              </a:rPr>
              <a:t>  }</a:t>
            </a:r>
          </a:p>
          <a:p>
            <a:r>
              <a:rPr lang="en-US" sz="1800" dirty="0" smtClean="0">
                <a:solidFill>
                  <a:schemeClr val="bg1"/>
                </a:solidFill>
              </a:rPr>
              <a:t>}</a:t>
            </a:r>
            <a:endParaRPr lang="en-US" sz="1800" dirty="0">
              <a:solidFill>
                <a:schemeClr val="bg1"/>
              </a:solidFill>
            </a:endParaRPr>
          </a:p>
        </p:txBody>
      </p:sp>
      <p:sp>
        <p:nvSpPr>
          <p:cNvPr id="7" name="Rounded Rectangle 6"/>
          <p:cNvSpPr/>
          <p:nvPr/>
        </p:nvSpPr>
        <p:spPr bwMode="auto">
          <a:xfrm>
            <a:off x="4908870" y="5322790"/>
            <a:ext cx="1790299" cy="952882"/>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Module Dependencies</a:t>
            </a:r>
          </a:p>
        </p:txBody>
      </p:sp>
      <p:sp>
        <p:nvSpPr>
          <p:cNvPr id="9" name="Oval 8"/>
          <p:cNvSpPr/>
          <p:nvPr/>
        </p:nvSpPr>
        <p:spPr bwMode="auto">
          <a:xfrm>
            <a:off x="1665180" y="3927107"/>
            <a:ext cx="4321720" cy="452388"/>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cxnSp>
        <p:nvCxnSpPr>
          <p:cNvPr id="11" name="Straight Arrow Connector 10"/>
          <p:cNvCxnSpPr>
            <a:stCxn id="7" idx="0"/>
          </p:cNvCxnSpPr>
          <p:nvPr/>
        </p:nvCxnSpPr>
        <p:spPr>
          <a:xfrm rot="16200000" flipV="1">
            <a:off x="4446849" y="3965619"/>
            <a:ext cx="972171" cy="1742172"/>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bwMode="auto">
          <a:xfrm>
            <a:off x="2635695" y="4512653"/>
            <a:ext cx="1838425" cy="577516"/>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Module type</a:t>
            </a:r>
          </a:p>
        </p:txBody>
      </p:sp>
      <p:cxnSp>
        <p:nvCxnSpPr>
          <p:cNvPr id="14" name="Straight Arrow Connector 13"/>
          <p:cNvCxnSpPr>
            <a:stCxn id="12" idx="0"/>
          </p:cNvCxnSpPr>
          <p:nvPr/>
        </p:nvCxnSpPr>
        <p:spPr>
          <a:xfrm rot="5400000" flipH="1" flipV="1">
            <a:off x="3578173" y="3730592"/>
            <a:ext cx="758796" cy="805327"/>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bwMode="auto">
          <a:xfrm>
            <a:off x="3742610" y="3405740"/>
            <a:ext cx="1915428" cy="365760"/>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10" name="Rounded Rectangle 9"/>
          <p:cNvSpPr/>
          <p:nvPr/>
        </p:nvSpPr>
        <p:spPr bwMode="auto">
          <a:xfrm>
            <a:off x="1835193" y="3269391"/>
            <a:ext cx="2266466" cy="577516"/>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Locates modules</a:t>
            </a:r>
          </a:p>
        </p:txBody>
      </p:sp>
      <p:cxnSp>
        <p:nvCxnSpPr>
          <p:cNvPr id="13" name="Straight Arrow Connector 12"/>
          <p:cNvCxnSpPr>
            <a:stCxn id="10" idx="0"/>
          </p:cNvCxnSpPr>
          <p:nvPr/>
        </p:nvCxnSpPr>
        <p:spPr>
          <a:xfrm rot="5400000" flipH="1" flipV="1">
            <a:off x="3385197" y="2218956"/>
            <a:ext cx="633665" cy="1467207"/>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bwMode="auto">
          <a:xfrm>
            <a:off x="3375245" y="2297231"/>
            <a:ext cx="2361398" cy="365760"/>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18" name="Rounded Rectangle 17"/>
          <p:cNvSpPr/>
          <p:nvPr/>
        </p:nvSpPr>
        <p:spPr bwMode="auto">
          <a:xfrm>
            <a:off x="5635569" y="3710549"/>
            <a:ext cx="2748022" cy="577516"/>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Returns statically </a:t>
            </a:r>
          </a:p>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referenced modules</a:t>
            </a:r>
          </a:p>
        </p:txBody>
      </p:sp>
      <p:cxnSp>
        <p:nvCxnSpPr>
          <p:cNvPr id="20" name="Straight Arrow Connector 19"/>
          <p:cNvCxnSpPr>
            <a:stCxn id="18" idx="0"/>
          </p:cNvCxnSpPr>
          <p:nvPr/>
        </p:nvCxnSpPr>
        <p:spPr>
          <a:xfrm rot="16200000" flipV="1">
            <a:off x="5716185" y="2417154"/>
            <a:ext cx="505336" cy="2081454"/>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Oval 20"/>
          <p:cNvSpPr/>
          <p:nvPr/>
        </p:nvSpPr>
        <p:spPr bwMode="auto">
          <a:xfrm>
            <a:off x="2536243" y="2853892"/>
            <a:ext cx="3652788" cy="365760"/>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9" grpId="0" animBg="1"/>
      <p:bldP spid="10" grpId="0" animBg="1"/>
      <p:bldP spid="15" grpId="0" animBg="1"/>
      <p:bldP spid="18"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smtClean="0"/>
              <a:t>Module Initialization</a:t>
            </a:r>
            <a:endParaRPr lang="en-US" dirty="0"/>
          </a:p>
        </p:txBody>
      </p:sp>
      <p:sp>
        <p:nvSpPr>
          <p:cNvPr id="6" name="Text Placeholder 5"/>
          <p:cNvSpPr>
            <a:spLocks noGrp="1"/>
          </p:cNvSpPr>
          <p:nvPr>
            <p:ph type="body" sz="quarter" idx="10"/>
          </p:nvPr>
        </p:nvSpPr>
        <p:spPr>
          <a:xfrm>
            <a:off x="935680" y="1572364"/>
            <a:ext cx="8346073" cy="2437590"/>
          </a:xfrm>
        </p:spPr>
        <p:txBody>
          <a:bodyPr/>
          <a:lstStyle/>
          <a:p>
            <a:r>
              <a:rPr lang="en-US" sz="1800" dirty="0" smtClean="0">
                <a:solidFill>
                  <a:schemeClr val="bg1"/>
                </a:solidFill>
              </a:rPr>
              <a:t>public class </a:t>
            </a:r>
            <a:r>
              <a:rPr lang="en-US" sz="1800" dirty="0" err="1" smtClean="0">
                <a:solidFill>
                  <a:schemeClr val="bg1"/>
                </a:solidFill>
              </a:rPr>
              <a:t>SomeModule</a:t>
            </a:r>
            <a:r>
              <a:rPr lang="en-US" sz="1800" dirty="0" smtClean="0">
                <a:solidFill>
                  <a:schemeClr val="bg1"/>
                </a:solidFill>
              </a:rPr>
              <a:t> : </a:t>
            </a:r>
            <a:r>
              <a:rPr lang="en-US" sz="1800" dirty="0" err="1" smtClean="0">
                <a:solidFill>
                  <a:schemeClr val="bg1"/>
                </a:solidFill>
              </a:rPr>
              <a:t>IModule</a:t>
            </a:r>
            <a:endParaRPr lang="en-US" sz="1800" dirty="0" smtClean="0">
              <a:solidFill>
                <a:schemeClr val="bg1"/>
              </a:solidFill>
            </a:endParaRPr>
          </a:p>
          <a:p>
            <a:r>
              <a:rPr lang="en-US" sz="1800" dirty="0" smtClean="0">
                <a:solidFill>
                  <a:schemeClr val="bg1"/>
                </a:solidFill>
              </a:rPr>
              <a:t>  </a:t>
            </a:r>
          </a:p>
          <a:p>
            <a:r>
              <a:rPr lang="en-US" sz="1800" dirty="0" smtClean="0">
                <a:solidFill>
                  <a:schemeClr val="bg1"/>
                </a:solidFill>
              </a:rPr>
              <a:t>  public </a:t>
            </a:r>
            <a:r>
              <a:rPr lang="en-US" sz="1800" dirty="0" err="1" smtClean="0">
                <a:solidFill>
                  <a:schemeClr val="bg1"/>
                </a:solidFill>
              </a:rPr>
              <a:t>SomeModule</a:t>
            </a:r>
            <a:r>
              <a:rPr lang="en-US" sz="1800" dirty="0" smtClean="0">
                <a:solidFill>
                  <a:schemeClr val="bg1"/>
                </a:solidFill>
              </a:rPr>
              <a:t>(</a:t>
            </a:r>
            <a:r>
              <a:rPr lang="en-US" sz="1800" dirty="0" err="1" smtClean="0">
                <a:solidFill>
                  <a:schemeClr val="bg1"/>
                </a:solidFill>
              </a:rPr>
              <a:t>SomeDependency</a:t>
            </a:r>
            <a:r>
              <a:rPr lang="en-US" sz="1800" dirty="0" smtClean="0">
                <a:solidFill>
                  <a:schemeClr val="bg1"/>
                </a:solidFill>
              </a:rPr>
              <a:t> </a:t>
            </a:r>
            <a:r>
              <a:rPr lang="en-US" sz="1800" dirty="0" err="1" smtClean="0">
                <a:solidFill>
                  <a:schemeClr val="bg1"/>
                </a:solidFill>
              </a:rPr>
              <a:t>myDependency</a:t>
            </a:r>
            <a:r>
              <a:rPr lang="en-US" sz="1800" dirty="0" smtClean="0">
                <a:solidFill>
                  <a:schemeClr val="bg1"/>
                </a:solidFill>
              </a:rPr>
              <a:t>) {...}</a:t>
            </a:r>
          </a:p>
          <a:p>
            <a:r>
              <a:rPr lang="en-US" sz="1800" dirty="0" smtClean="0">
                <a:solidFill>
                  <a:schemeClr val="bg1"/>
                </a:solidFill>
              </a:rPr>
              <a:t>  </a:t>
            </a:r>
          </a:p>
          <a:p>
            <a:r>
              <a:rPr lang="en-US" sz="1800" dirty="0" smtClean="0">
                <a:solidFill>
                  <a:schemeClr val="bg1"/>
                </a:solidFill>
              </a:rPr>
              <a:t>  public void Initialize() {</a:t>
            </a:r>
          </a:p>
          <a:p>
            <a:r>
              <a:rPr lang="en-US" sz="1800" dirty="0" smtClean="0">
                <a:solidFill>
                  <a:schemeClr val="bg1"/>
                </a:solidFill>
              </a:rPr>
              <a:t>    </a:t>
            </a:r>
            <a:r>
              <a:rPr lang="en-US" sz="1800" dirty="0" err="1" smtClean="0">
                <a:solidFill>
                  <a:schemeClr val="bg1"/>
                </a:solidFill>
              </a:rPr>
              <a:t>RegisterViewsAndServices</a:t>
            </a:r>
            <a:r>
              <a:rPr lang="en-US" sz="1800" dirty="0" smtClean="0">
                <a:solidFill>
                  <a:schemeClr val="bg1"/>
                </a:solidFill>
              </a:rPr>
              <a:t>();</a:t>
            </a:r>
          </a:p>
          <a:p>
            <a:r>
              <a:rPr lang="en-US" sz="1800" dirty="0" smtClean="0">
                <a:solidFill>
                  <a:srgbClr val="008000"/>
                </a:solidFill>
                <a:cs typeface="+mn-cs"/>
              </a:rPr>
              <a:t>    //Show views here;</a:t>
            </a:r>
          </a:p>
          <a:p>
            <a:r>
              <a:rPr lang="en-US" sz="1800" dirty="0" smtClean="0">
                <a:solidFill>
                  <a:schemeClr val="bg1"/>
                </a:solidFill>
              </a:rPr>
              <a:t>  }</a:t>
            </a:r>
          </a:p>
          <a:p>
            <a:r>
              <a:rPr lang="en-US" sz="1800" dirty="0" smtClean="0">
                <a:solidFill>
                  <a:schemeClr val="bg1"/>
                </a:solidFill>
              </a:rPr>
              <a:t>}</a:t>
            </a:r>
            <a:endParaRPr lang="en-US" sz="1800" dirty="0">
              <a:solidFill>
                <a:schemeClr val="bg1"/>
              </a:solidFill>
            </a:endParaRPr>
          </a:p>
        </p:txBody>
      </p:sp>
      <p:sp>
        <p:nvSpPr>
          <p:cNvPr id="7" name="Rounded Rectangle 6"/>
          <p:cNvSpPr/>
          <p:nvPr/>
        </p:nvSpPr>
        <p:spPr bwMode="auto">
          <a:xfrm>
            <a:off x="5409373" y="3311110"/>
            <a:ext cx="1838425" cy="779627"/>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Dependency injected</a:t>
            </a:r>
          </a:p>
        </p:txBody>
      </p:sp>
      <p:sp>
        <p:nvSpPr>
          <p:cNvPr id="8" name="Oval 7"/>
          <p:cNvSpPr/>
          <p:nvPr/>
        </p:nvSpPr>
        <p:spPr bwMode="auto">
          <a:xfrm>
            <a:off x="3185947" y="1944302"/>
            <a:ext cx="3840481" cy="558265"/>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cxnSp>
        <p:nvCxnSpPr>
          <p:cNvPr id="9" name="Straight Arrow Connector 8"/>
          <p:cNvCxnSpPr>
            <a:stCxn id="7" idx="0"/>
          </p:cNvCxnSpPr>
          <p:nvPr/>
        </p:nvCxnSpPr>
        <p:spPr>
          <a:xfrm rot="16200000" flipV="1">
            <a:off x="5317928" y="2300452"/>
            <a:ext cx="798918" cy="1222398"/>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bwMode="auto">
          <a:xfrm>
            <a:off x="874279" y="2837847"/>
            <a:ext cx="4140468" cy="675374"/>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12" name="Rounded Rectangle 11"/>
          <p:cNvSpPr/>
          <p:nvPr/>
        </p:nvSpPr>
        <p:spPr bwMode="auto">
          <a:xfrm>
            <a:off x="1653916" y="4272031"/>
            <a:ext cx="2253926" cy="577516"/>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Initialization logic</a:t>
            </a:r>
          </a:p>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"Have it your way"</a:t>
            </a:r>
          </a:p>
        </p:txBody>
      </p:sp>
      <p:cxnSp>
        <p:nvCxnSpPr>
          <p:cNvPr id="13" name="Straight Arrow Connector 12"/>
          <p:cNvCxnSpPr>
            <a:stCxn id="12" idx="0"/>
          </p:cNvCxnSpPr>
          <p:nvPr/>
        </p:nvCxnSpPr>
        <p:spPr>
          <a:xfrm rot="5400000" flipH="1" flipV="1">
            <a:off x="2479683" y="3860939"/>
            <a:ext cx="712288" cy="109896"/>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smtClean="0"/>
              <a:t>Breaking up an app with static modules</a:t>
            </a:r>
            <a:endParaRPr lang="en-US" b="1" dirty="0"/>
          </a:p>
        </p:txBody>
      </p:sp>
      <p:sp>
        <p:nvSpPr>
          <p:cNvPr id="4" name="Text Placeholder 3"/>
          <p:cNvSpPr>
            <a:spLocks noGrp="1"/>
          </p:cNvSpPr>
          <p:nvPr>
            <p:ph type="body" sz="quarter" idx="10"/>
          </p:nvPr>
        </p:nvSpPr>
        <p:spPr/>
        <p:txBody>
          <a:bodyPr/>
          <a:lstStyle/>
          <a:p>
            <a:r>
              <a:rPr lang="en-US" dirty="0" smtClean="0"/>
              <a:t>demo</a:t>
            </a:r>
            <a:endParaRPr lang="en-US" dirty="0"/>
          </a:p>
        </p:txBody>
      </p:sp>
      <p:sp>
        <p:nvSpPr>
          <p:cNvPr id="8" name="Subtitle 7"/>
          <p:cNvSpPr>
            <a:spLocks noGrp="1"/>
          </p:cNvSpPr>
          <p:nvPr>
            <p:ph type="subTitle" idx="1"/>
          </p:nvPr>
        </p:nvSpPr>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smtClean="0"/>
              <a:t>Dynamic Module Loading</a:t>
            </a:r>
            <a:endParaRPr lang="en-US" dirty="0"/>
          </a:p>
        </p:txBody>
      </p:sp>
      <p:sp>
        <p:nvSpPr>
          <p:cNvPr id="6" name="Text Placeholder 5"/>
          <p:cNvSpPr>
            <a:spLocks noGrp="1"/>
          </p:cNvSpPr>
          <p:nvPr>
            <p:ph type="body" sz="quarter" idx="10"/>
          </p:nvPr>
        </p:nvSpPr>
        <p:spPr>
          <a:xfrm>
            <a:off x="752805" y="1572364"/>
            <a:ext cx="8346073" cy="3268587"/>
          </a:xfrm>
        </p:spPr>
        <p:txBody>
          <a:bodyPr/>
          <a:lstStyle/>
          <a:p>
            <a:r>
              <a:rPr lang="en-US" sz="1800" dirty="0" smtClean="0"/>
              <a:t>public class </a:t>
            </a:r>
            <a:r>
              <a:rPr lang="en-US" sz="1800" dirty="0" err="1" smtClean="0"/>
              <a:t>MyBootstrapper</a:t>
            </a:r>
            <a:r>
              <a:rPr lang="en-US" sz="1800" dirty="0" smtClean="0"/>
              <a:t> : </a:t>
            </a:r>
            <a:r>
              <a:rPr lang="en-US" sz="1800" dirty="0" err="1" smtClean="0"/>
              <a:t>UnityPrismBootstrapper</a:t>
            </a:r>
            <a:endParaRPr lang="en-US" sz="1800" dirty="0" smtClean="0"/>
          </a:p>
          <a:p>
            <a:r>
              <a:rPr lang="en-US" sz="1800" dirty="0" smtClean="0"/>
              <a:t>{</a:t>
            </a:r>
          </a:p>
          <a:p>
            <a:r>
              <a:rPr lang="en-US" sz="1800" dirty="0" smtClean="0"/>
              <a:t>  ...</a:t>
            </a:r>
          </a:p>
          <a:p>
            <a:r>
              <a:rPr lang="en-US" sz="1800" smtClean="0">
                <a:solidFill>
                  <a:schemeClr val="bg1"/>
                </a:solidFill>
              </a:rPr>
              <a:t>  protected override IModuleEnumerator GetModuleEnumerator()</a:t>
            </a:r>
          </a:p>
          <a:p>
            <a:r>
              <a:rPr lang="en-US" sz="1800" smtClean="0">
                <a:solidFill>
                  <a:schemeClr val="bg1"/>
                </a:solidFill>
              </a:rPr>
              <a:t>  {</a:t>
            </a:r>
          </a:p>
          <a:p>
            <a:r>
              <a:rPr lang="en-US" sz="1800" smtClean="0">
                <a:solidFill>
                  <a:schemeClr val="bg1"/>
                </a:solidFill>
              </a:rPr>
              <a:t>    return new StaticModuleEnumerator()</a:t>
            </a:r>
          </a:p>
          <a:p>
            <a:r>
              <a:rPr lang="en-US" sz="1800" smtClean="0">
                <a:solidFill>
                  <a:schemeClr val="bg1"/>
                </a:solidFill>
              </a:rPr>
              <a:t>      .AddModule(typeof(SomeModule))</a:t>
            </a:r>
          </a:p>
          <a:p>
            <a:r>
              <a:rPr lang="en-US" sz="1800" smtClean="0">
                <a:solidFill>
                  <a:schemeClr val="bg1"/>
                </a:solidFill>
              </a:rPr>
              <a:t>      .AddModule(typeof(AnotherModule), new[] {"SomeModule")</a:t>
            </a:r>
          </a:p>
          <a:p>
            <a:r>
              <a:rPr lang="en-US" sz="1800" smtClean="0">
                <a:solidFill>
                  <a:schemeClr val="bg1"/>
                </a:solidFill>
              </a:rPr>
              <a:t>      .AddModule(typeof(YetAnotherModule), new[] { "AnotherModule"</a:t>
            </a:r>
          </a:p>
          <a:p>
            <a:r>
              <a:rPr lang="en-US" sz="1800" smtClean="0">
                <a:solidFill>
                  <a:schemeClr val="bg1"/>
                </a:solidFill>
              </a:rPr>
              <a:t>      })</a:t>
            </a:r>
          </a:p>
          <a:p>
            <a:r>
              <a:rPr lang="en-US" sz="1800" smtClean="0">
                <a:solidFill>
                  <a:schemeClr val="bg1"/>
                </a:solidFill>
              </a:rPr>
              <a:t>  }</a:t>
            </a:r>
          </a:p>
          <a:p>
            <a:r>
              <a:rPr lang="en-US" sz="1800" smtClean="0"/>
              <a:t>}</a:t>
            </a:r>
            <a:endParaRPr lang="en-US" sz="1800" dirty="0"/>
          </a:p>
        </p:txBody>
      </p:sp>
      <p:sp>
        <p:nvSpPr>
          <p:cNvPr id="10" name="Text Placeholder 5"/>
          <p:cNvSpPr txBox="1">
            <a:spLocks/>
          </p:cNvSpPr>
          <p:nvPr/>
        </p:nvSpPr>
        <p:spPr>
          <a:xfrm>
            <a:off x="751205" y="1570764"/>
            <a:ext cx="8346073" cy="2160591"/>
          </a:xfrm>
          <a:prstGeom prst="rect">
            <a:avLst/>
          </a:prstGeom>
        </p:spPr>
        <p:txBody>
          <a:bodyPr vert="horz" wrap="square" lIns="0" tIns="0" rIns="0" bIns="0" rtlCol="0">
            <a:spAutoFit/>
          </a:bodyPr>
          <a:lstStyle/>
          <a:p>
            <a:pPr marL="0" marR="0" lvl="0" indent="0" algn="l" defTabSz="914363" rtl="0" eaLnBrk="1" fontAlgn="auto" latinLnBrk="0" hangingPunct="1">
              <a:lnSpc>
                <a:spcPct val="80000"/>
              </a:lnSpc>
              <a:spcBef>
                <a:spcPct val="20000"/>
              </a:spcBef>
              <a:spcAft>
                <a:spcPts val="0"/>
              </a:spcAft>
              <a:buClrTx/>
              <a:buSzPct val="120000"/>
              <a:buFontTx/>
              <a:buNone/>
              <a:tabLst/>
              <a:defRPr/>
            </a:pPr>
            <a:r>
              <a:rPr kumimoji="0" lang="en-US" sz="1800" i="0" u="none" strike="noStrike" kern="1200" cap="none" spc="0" normalizeH="0" baseline="0" noProof="0" dirty="0" smtClean="0">
                <a:ln>
                  <a:noFill/>
                </a:ln>
                <a:solidFill>
                  <a:schemeClr val="bg1"/>
                </a:solidFill>
                <a:effectLst/>
                <a:uLnTx/>
                <a:uFillTx/>
                <a:latin typeface="Consolas" pitchFamily="49" charset="0"/>
                <a:ea typeface="+mn-ea"/>
                <a:cs typeface="Courier New" pitchFamily="49" charset="0"/>
              </a:rPr>
              <a:t>public class </a:t>
            </a:r>
            <a:r>
              <a:rPr kumimoji="0" lang="en-US" sz="1800" i="0" u="none" strike="noStrike" kern="1200" cap="none" spc="0" normalizeH="0" baseline="0" noProof="0" dirty="0" err="1" smtClean="0">
                <a:ln>
                  <a:noFill/>
                </a:ln>
                <a:solidFill>
                  <a:schemeClr val="bg1"/>
                </a:solidFill>
                <a:effectLst/>
                <a:uLnTx/>
                <a:uFillTx/>
                <a:latin typeface="Consolas" pitchFamily="49" charset="0"/>
                <a:ea typeface="+mn-ea"/>
                <a:cs typeface="Courier New" pitchFamily="49" charset="0"/>
              </a:rPr>
              <a:t>MyBootstrapper</a:t>
            </a:r>
            <a:r>
              <a:rPr kumimoji="0" lang="en-US" sz="1800" i="0" u="none" strike="noStrike" kern="1200" cap="none" spc="0" normalizeH="0" baseline="0" noProof="0" dirty="0" smtClean="0">
                <a:ln>
                  <a:noFill/>
                </a:ln>
                <a:solidFill>
                  <a:schemeClr val="bg1"/>
                </a:solidFill>
                <a:effectLst/>
                <a:uLnTx/>
                <a:uFillTx/>
                <a:latin typeface="Consolas" pitchFamily="49" charset="0"/>
                <a:ea typeface="+mn-ea"/>
                <a:cs typeface="Courier New" pitchFamily="49" charset="0"/>
              </a:rPr>
              <a:t> : </a:t>
            </a:r>
            <a:r>
              <a:rPr kumimoji="0" lang="en-US" sz="1800" i="0" u="none" strike="noStrike" kern="1200" cap="none" spc="0" normalizeH="0" baseline="0" noProof="0" dirty="0" err="1" smtClean="0">
                <a:ln>
                  <a:noFill/>
                </a:ln>
                <a:solidFill>
                  <a:schemeClr val="bg1"/>
                </a:solidFill>
                <a:effectLst/>
                <a:uLnTx/>
                <a:uFillTx/>
                <a:latin typeface="Consolas" pitchFamily="49" charset="0"/>
                <a:ea typeface="+mn-ea"/>
                <a:cs typeface="Courier New" pitchFamily="49" charset="0"/>
              </a:rPr>
              <a:t>UnityPrismBootstrapper</a:t>
            </a:r>
            <a:endParaRPr kumimoji="0" lang="en-US" sz="1800" i="0" u="none" strike="noStrike" kern="1200" cap="none" spc="0" normalizeH="0" baseline="0" noProof="0" dirty="0" smtClean="0">
              <a:ln>
                <a:noFill/>
              </a:ln>
              <a:solidFill>
                <a:schemeClr val="bg1"/>
              </a:solidFill>
              <a:effectLst/>
              <a:uLnTx/>
              <a:uFillTx/>
              <a:latin typeface="Consolas" pitchFamily="49" charset="0"/>
              <a:ea typeface="+mn-ea"/>
              <a:cs typeface="Courier New" pitchFamily="49" charset="0"/>
            </a:endParaRPr>
          </a:p>
          <a:p>
            <a:pPr marL="0" marR="0" lvl="0" indent="0" algn="l" defTabSz="914363" rtl="0" eaLnBrk="1" fontAlgn="auto" latinLnBrk="0" hangingPunct="1">
              <a:lnSpc>
                <a:spcPct val="80000"/>
              </a:lnSpc>
              <a:spcBef>
                <a:spcPct val="20000"/>
              </a:spcBef>
              <a:spcAft>
                <a:spcPts val="0"/>
              </a:spcAft>
              <a:buClrTx/>
              <a:buSzPct val="120000"/>
              <a:buFontTx/>
              <a:buNone/>
              <a:tabLst/>
              <a:defRPr/>
            </a:pPr>
            <a:r>
              <a:rPr kumimoji="0" lang="en-US" sz="1800" i="0" u="none" strike="noStrike" kern="1200" cap="none" spc="0" normalizeH="0" baseline="0" noProof="0" dirty="0" smtClean="0">
                <a:ln>
                  <a:noFill/>
                </a:ln>
                <a:solidFill>
                  <a:schemeClr val="bg1"/>
                </a:solidFill>
                <a:effectLst/>
                <a:uLnTx/>
                <a:uFillTx/>
                <a:latin typeface="Consolas" pitchFamily="49" charset="0"/>
                <a:ea typeface="+mn-ea"/>
                <a:cs typeface="Courier New" pitchFamily="49" charset="0"/>
              </a:rPr>
              <a:t>{</a:t>
            </a:r>
          </a:p>
          <a:p>
            <a:pPr marL="0" marR="0" lvl="0" indent="0" algn="l" defTabSz="914363" rtl="0" eaLnBrk="1" fontAlgn="auto" latinLnBrk="0" hangingPunct="1">
              <a:lnSpc>
                <a:spcPct val="80000"/>
              </a:lnSpc>
              <a:spcBef>
                <a:spcPct val="20000"/>
              </a:spcBef>
              <a:spcAft>
                <a:spcPts val="0"/>
              </a:spcAft>
              <a:buClrTx/>
              <a:buSzPct val="120000"/>
              <a:buFontTx/>
              <a:buNone/>
              <a:tabLst/>
              <a:defRPr/>
            </a:pPr>
            <a:r>
              <a:rPr kumimoji="0" lang="en-US" sz="1800" i="0" u="none" strike="noStrike" kern="1200" cap="none" spc="0" normalizeH="0" baseline="0" noProof="0" dirty="0" smtClean="0">
                <a:ln>
                  <a:noFill/>
                </a:ln>
                <a:solidFill>
                  <a:schemeClr val="bg1"/>
                </a:solidFill>
                <a:effectLst/>
                <a:uLnTx/>
                <a:uFillTx/>
                <a:latin typeface="Consolas" pitchFamily="49" charset="0"/>
                <a:ea typeface="+mn-ea"/>
                <a:cs typeface="Courier New" pitchFamily="49" charset="0"/>
              </a:rPr>
              <a:t>  ...</a:t>
            </a:r>
          </a:p>
          <a:p>
            <a:pPr marL="0" marR="0" lvl="0" indent="0" algn="l" defTabSz="914363" rtl="0" eaLnBrk="1" fontAlgn="auto" latinLnBrk="0" hangingPunct="1">
              <a:lnSpc>
                <a:spcPct val="80000"/>
              </a:lnSpc>
              <a:spcBef>
                <a:spcPct val="20000"/>
              </a:spcBef>
              <a:spcAft>
                <a:spcPts val="0"/>
              </a:spcAft>
              <a:buClrTx/>
              <a:buSzPct val="120000"/>
              <a:buFontTx/>
              <a:buNone/>
              <a:tabLst/>
              <a:defRPr/>
            </a:pPr>
            <a:r>
              <a:rPr kumimoji="0" lang="en-US" sz="1800" i="0" u="none" strike="noStrike" kern="1200" cap="none" spc="0" normalizeH="0" baseline="0" noProof="0" dirty="0" smtClean="0">
                <a:ln>
                  <a:noFill/>
                </a:ln>
                <a:solidFill>
                  <a:schemeClr val="bg1"/>
                </a:solidFill>
                <a:effectLst/>
                <a:uLnTx/>
                <a:uFillTx/>
                <a:latin typeface="Consolas" pitchFamily="49" charset="0"/>
                <a:ea typeface="+mn-ea"/>
                <a:cs typeface="Courier New" pitchFamily="49" charset="0"/>
              </a:rPr>
              <a:t>  protected override </a:t>
            </a:r>
            <a:r>
              <a:rPr kumimoji="0" lang="en-US" sz="1800" i="0" u="none" strike="noStrike" kern="1200" cap="none" spc="0" normalizeH="0" baseline="0" noProof="0" dirty="0" err="1" smtClean="0">
                <a:ln>
                  <a:noFill/>
                </a:ln>
                <a:solidFill>
                  <a:schemeClr val="bg1"/>
                </a:solidFill>
                <a:effectLst/>
                <a:uLnTx/>
                <a:uFillTx/>
                <a:latin typeface="Consolas" pitchFamily="49" charset="0"/>
                <a:ea typeface="+mn-ea"/>
                <a:cs typeface="Courier New" pitchFamily="49" charset="0"/>
              </a:rPr>
              <a:t>IModuleEnumerator</a:t>
            </a:r>
            <a:r>
              <a:rPr kumimoji="0" lang="en-US" sz="1800" i="0" u="none" strike="noStrike" kern="1200" cap="none" spc="0" normalizeH="0" baseline="0" noProof="0" dirty="0" smtClean="0">
                <a:ln>
                  <a:noFill/>
                </a:ln>
                <a:solidFill>
                  <a:schemeClr val="bg1"/>
                </a:solidFill>
                <a:effectLst/>
                <a:uLnTx/>
                <a:uFillTx/>
                <a:latin typeface="Consolas" pitchFamily="49" charset="0"/>
                <a:ea typeface="+mn-ea"/>
                <a:cs typeface="Courier New" pitchFamily="49" charset="0"/>
              </a:rPr>
              <a:t> </a:t>
            </a:r>
            <a:r>
              <a:rPr kumimoji="0" lang="en-US" sz="1800" i="0" u="none" strike="noStrike" kern="1200" cap="none" spc="0" normalizeH="0" baseline="0" noProof="0" dirty="0" err="1" smtClean="0">
                <a:ln>
                  <a:noFill/>
                </a:ln>
                <a:solidFill>
                  <a:schemeClr val="bg1"/>
                </a:solidFill>
                <a:effectLst/>
                <a:uLnTx/>
                <a:uFillTx/>
                <a:latin typeface="Consolas" pitchFamily="49" charset="0"/>
                <a:ea typeface="+mn-ea"/>
                <a:cs typeface="Courier New" pitchFamily="49" charset="0"/>
              </a:rPr>
              <a:t>GetModuleEnumerator</a:t>
            </a:r>
            <a:r>
              <a:rPr kumimoji="0" lang="en-US" sz="1800" i="0" u="none" strike="noStrike" kern="1200" cap="none" spc="0" normalizeH="0" baseline="0" noProof="0" dirty="0" smtClean="0">
                <a:ln>
                  <a:noFill/>
                </a:ln>
                <a:solidFill>
                  <a:schemeClr val="bg1"/>
                </a:solidFill>
                <a:effectLst/>
                <a:uLnTx/>
                <a:uFillTx/>
                <a:latin typeface="Consolas" pitchFamily="49" charset="0"/>
                <a:ea typeface="+mn-ea"/>
                <a:cs typeface="Courier New" pitchFamily="49" charset="0"/>
              </a:rPr>
              <a:t>()</a:t>
            </a:r>
          </a:p>
          <a:p>
            <a:pPr marL="0" marR="0" lvl="0" indent="0" algn="l" defTabSz="914363" rtl="0" eaLnBrk="1" fontAlgn="auto" latinLnBrk="0" hangingPunct="1">
              <a:lnSpc>
                <a:spcPct val="80000"/>
              </a:lnSpc>
              <a:spcBef>
                <a:spcPct val="20000"/>
              </a:spcBef>
              <a:spcAft>
                <a:spcPts val="0"/>
              </a:spcAft>
              <a:buClrTx/>
              <a:buSzPct val="120000"/>
              <a:buFontTx/>
              <a:buNone/>
              <a:tabLst/>
              <a:defRPr/>
            </a:pPr>
            <a:r>
              <a:rPr kumimoji="0" lang="en-US" sz="1800" i="0" u="none" strike="noStrike" kern="1200" cap="none" spc="0" normalizeH="0" baseline="0" noProof="0" dirty="0" smtClean="0">
                <a:ln>
                  <a:noFill/>
                </a:ln>
                <a:solidFill>
                  <a:schemeClr val="bg1"/>
                </a:solidFill>
                <a:effectLst/>
                <a:uLnTx/>
                <a:uFillTx/>
                <a:latin typeface="Consolas" pitchFamily="49" charset="0"/>
                <a:ea typeface="+mn-ea"/>
                <a:cs typeface="Courier New" pitchFamily="49" charset="0"/>
              </a:rPr>
              <a:t>  {</a:t>
            </a:r>
          </a:p>
          <a:p>
            <a:pPr lvl="0">
              <a:lnSpc>
                <a:spcPct val="80000"/>
              </a:lnSpc>
              <a:spcBef>
                <a:spcPct val="20000"/>
              </a:spcBef>
              <a:buSzPct val="120000"/>
            </a:pPr>
            <a:r>
              <a:rPr kumimoji="0" lang="en-US" sz="1800" i="0" u="none" strike="noStrike" kern="1200" cap="none" spc="0" normalizeH="0" baseline="0" noProof="0" dirty="0" smtClean="0">
                <a:ln>
                  <a:noFill/>
                </a:ln>
                <a:solidFill>
                  <a:schemeClr val="bg1"/>
                </a:solidFill>
                <a:effectLst/>
                <a:uLnTx/>
                <a:uFillTx/>
                <a:latin typeface="Consolas" pitchFamily="49" charset="0"/>
                <a:cs typeface="Courier New" pitchFamily="49" charset="0"/>
              </a:rPr>
              <a:t>    </a:t>
            </a:r>
            <a:r>
              <a:rPr lang="en-US" dirty="0" smtClean="0">
                <a:solidFill>
                  <a:schemeClr val="bg1"/>
                </a:solidFill>
                <a:latin typeface="Consolas" pitchFamily="49" charset="0"/>
              </a:rPr>
              <a:t>return new </a:t>
            </a:r>
            <a:r>
              <a:rPr lang="en-US" dirty="0" err="1" smtClean="0">
                <a:solidFill>
                  <a:schemeClr val="bg1"/>
                </a:solidFill>
                <a:latin typeface="Consolas" pitchFamily="49" charset="0"/>
              </a:rPr>
              <a:t>DirectoryLookupModuleEnumerator</a:t>
            </a:r>
            <a:r>
              <a:rPr lang="en-US" dirty="0" smtClean="0">
                <a:solidFill>
                  <a:schemeClr val="bg1"/>
                </a:solidFill>
                <a:latin typeface="Consolas" pitchFamily="49" charset="0"/>
              </a:rPr>
              <a:t>(@".\Modules");</a:t>
            </a:r>
            <a:endParaRPr kumimoji="0" lang="en-US" sz="1800" i="0" u="none" strike="noStrike" kern="1200" cap="none" spc="0" normalizeH="0" baseline="0" noProof="0" dirty="0" smtClean="0">
              <a:ln>
                <a:noFill/>
              </a:ln>
              <a:solidFill>
                <a:schemeClr val="bg1"/>
              </a:solidFill>
              <a:effectLst/>
              <a:uLnTx/>
              <a:uFillTx/>
              <a:latin typeface="Consolas" pitchFamily="49" charset="0"/>
              <a:cs typeface="Courier New" pitchFamily="49" charset="0"/>
            </a:endParaRPr>
          </a:p>
          <a:p>
            <a:pPr marL="0" marR="0" lvl="0" indent="0" algn="l" defTabSz="914363" rtl="0" eaLnBrk="1" fontAlgn="auto" latinLnBrk="0" hangingPunct="1">
              <a:lnSpc>
                <a:spcPct val="80000"/>
              </a:lnSpc>
              <a:spcBef>
                <a:spcPct val="20000"/>
              </a:spcBef>
              <a:spcAft>
                <a:spcPts val="0"/>
              </a:spcAft>
              <a:buClrTx/>
              <a:buSzPct val="120000"/>
              <a:buFontTx/>
              <a:buNone/>
              <a:tabLst/>
              <a:defRPr/>
            </a:pPr>
            <a:r>
              <a:rPr kumimoji="0" lang="en-US" sz="1800" i="0" u="none" strike="noStrike" kern="1200" cap="none" spc="0" normalizeH="0" baseline="0" noProof="0" dirty="0" smtClean="0">
                <a:ln>
                  <a:noFill/>
                </a:ln>
                <a:solidFill>
                  <a:schemeClr val="bg1"/>
                </a:solidFill>
                <a:effectLst/>
                <a:uLnTx/>
                <a:uFillTx/>
                <a:latin typeface="Consolas" pitchFamily="49" charset="0"/>
                <a:ea typeface="+mn-ea"/>
                <a:cs typeface="Courier New" pitchFamily="49" charset="0"/>
              </a:rPr>
              <a:t>  }</a:t>
            </a:r>
          </a:p>
          <a:p>
            <a:pPr marL="0" marR="0" lvl="0" indent="0" algn="l" defTabSz="914363" rtl="0" eaLnBrk="1" fontAlgn="auto" latinLnBrk="0" hangingPunct="1">
              <a:lnSpc>
                <a:spcPct val="80000"/>
              </a:lnSpc>
              <a:spcBef>
                <a:spcPct val="20000"/>
              </a:spcBef>
              <a:spcAft>
                <a:spcPts val="0"/>
              </a:spcAft>
              <a:buClrTx/>
              <a:buSzPct val="120000"/>
              <a:buFontTx/>
              <a:buNone/>
              <a:tabLst/>
              <a:defRPr/>
            </a:pPr>
            <a:r>
              <a:rPr kumimoji="0" lang="en-US" sz="1800" i="0" u="none" strike="noStrike" kern="1200" cap="none" spc="0" normalizeH="0" baseline="0" noProof="0" dirty="0" smtClean="0">
                <a:ln>
                  <a:noFill/>
                </a:ln>
                <a:solidFill>
                  <a:schemeClr val="bg1"/>
                </a:solidFill>
                <a:effectLst/>
                <a:uLnTx/>
                <a:uFillTx/>
                <a:latin typeface="Consolas" pitchFamily="49" charset="0"/>
                <a:ea typeface="+mn-ea"/>
                <a:cs typeface="Courier New" pitchFamily="49" charset="0"/>
              </a:rPr>
              <a:t>}</a:t>
            </a:r>
            <a:endParaRPr kumimoji="0" lang="en-US" sz="1800" i="0" u="none" strike="noStrike" kern="1200" cap="none" spc="0" normalizeH="0" baseline="0" noProof="0" dirty="0">
              <a:ln>
                <a:noFill/>
              </a:ln>
              <a:solidFill>
                <a:schemeClr val="bg1"/>
              </a:solidFill>
              <a:effectLst/>
              <a:uLnTx/>
              <a:uFillTx/>
              <a:latin typeface="Consolas" pitchFamily="49" charset="0"/>
              <a:ea typeface="+mn-ea"/>
              <a:cs typeface="Courier New" pitchFamily="49" charset="0"/>
            </a:endParaRPr>
          </a:p>
        </p:txBody>
      </p:sp>
      <p:sp>
        <p:nvSpPr>
          <p:cNvPr id="13" name="Rounded Rectangle 12"/>
          <p:cNvSpPr/>
          <p:nvPr/>
        </p:nvSpPr>
        <p:spPr bwMode="auto">
          <a:xfrm>
            <a:off x="847022" y="4985905"/>
            <a:ext cx="2948852" cy="779627"/>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Scans folders for modules</a:t>
            </a:r>
          </a:p>
        </p:txBody>
      </p:sp>
      <p:sp>
        <p:nvSpPr>
          <p:cNvPr id="15" name="Oval 14"/>
          <p:cNvSpPr/>
          <p:nvPr/>
        </p:nvSpPr>
        <p:spPr bwMode="auto">
          <a:xfrm>
            <a:off x="2454432" y="2743199"/>
            <a:ext cx="6160169" cy="558265"/>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cxnSp>
        <p:nvCxnSpPr>
          <p:cNvPr id="16" name="Straight Arrow Connector 15"/>
          <p:cNvCxnSpPr>
            <a:endCxn id="15" idx="4"/>
          </p:cNvCxnSpPr>
          <p:nvPr/>
        </p:nvCxnSpPr>
        <p:spPr>
          <a:xfrm rot="5400000" flipH="1" flipV="1">
            <a:off x="3201262" y="2652651"/>
            <a:ext cx="1684441" cy="2982069"/>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srcRect/>
          <a:stretch>
            <a:fillRect/>
          </a:stretch>
        </p:blipFill>
        <p:spPr bwMode="auto">
          <a:xfrm>
            <a:off x="4889635" y="4146436"/>
            <a:ext cx="4002955" cy="2417991"/>
          </a:xfrm>
          <a:prstGeom prst="rect">
            <a:avLst/>
          </a:prstGeom>
          <a:ln>
            <a:noFill/>
          </a:ln>
          <a:effectLst>
            <a:outerShdw blurRad="292100" dist="139700" dir="2700000" algn="tl" rotWithShape="0">
              <a:srgbClr val="333333">
                <a:alpha val="65000"/>
              </a:srgbClr>
            </a:outerShdw>
          </a:effectLst>
        </p:spPr>
      </p:pic>
      <p:cxnSp>
        <p:nvCxnSpPr>
          <p:cNvPr id="18" name="Straight Arrow Connector 17"/>
          <p:cNvCxnSpPr/>
          <p:nvPr/>
        </p:nvCxnSpPr>
        <p:spPr>
          <a:xfrm>
            <a:off x="4033134" y="5417440"/>
            <a:ext cx="1251125" cy="88211"/>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smtClean="0"/>
              <a:t>Flexibility wi</a:t>
            </a:r>
            <a:r>
              <a:rPr lang="en-US" dirty="0" err="1" smtClean="0"/>
              <a:t>th</a:t>
            </a:r>
            <a:r>
              <a:rPr smtClean="0"/>
              <a:t> Dynamic Module Loading</a:t>
            </a:r>
            <a:endParaRPr lang="en-US" b="1" dirty="0"/>
          </a:p>
        </p:txBody>
      </p:sp>
      <p:sp>
        <p:nvSpPr>
          <p:cNvPr id="4" name="Text Placeholder 3"/>
          <p:cNvSpPr>
            <a:spLocks noGrp="1"/>
          </p:cNvSpPr>
          <p:nvPr>
            <p:ph type="body" sz="quarter" idx="10"/>
          </p:nvPr>
        </p:nvSpPr>
        <p:spPr/>
        <p:txBody>
          <a:bodyPr/>
          <a:lstStyle/>
          <a:p>
            <a:r>
              <a:rPr lang="en-US" dirty="0" smtClean="0"/>
              <a:t>demo</a:t>
            </a:r>
            <a:endParaRPr lang="en-US" dirty="0"/>
          </a:p>
        </p:txBody>
      </p:sp>
      <p:sp>
        <p:nvSpPr>
          <p:cNvPr id="8" name="Subtitle 7"/>
          <p:cNvSpPr>
            <a:spLocks noGrp="1"/>
          </p:cNvSpPr>
          <p:nvPr>
            <p:ph type="subTitle" idx="1"/>
          </p:nvPr>
        </p:nvSpPr>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749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Views and Regions</a:t>
            </a:r>
            <a:endParaRPr lang="en-US" dirty="0"/>
          </a:p>
        </p:txBody>
      </p:sp>
      <p:sp>
        <p:nvSpPr>
          <p:cNvPr id="6" name="Rectangle 5"/>
          <p:cNvSpPr/>
          <p:nvPr/>
        </p:nvSpPr>
        <p:spPr>
          <a:xfrm>
            <a:off x="0" y="1694688"/>
            <a:ext cx="1877568" cy="3499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266432" y="1627632"/>
            <a:ext cx="1877568" cy="3499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3"/>
          <a:srcRect/>
          <a:stretch>
            <a:fillRect/>
          </a:stretch>
        </p:blipFill>
        <p:spPr bwMode="auto">
          <a:xfrm>
            <a:off x="1467555" y="1286250"/>
            <a:ext cx="6280204" cy="4702506"/>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smtClean="0"/>
              <a:t>Region Registration</a:t>
            </a:r>
            <a:endParaRPr lang="en-US" dirty="0"/>
          </a:p>
        </p:txBody>
      </p:sp>
      <p:sp>
        <p:nvSpPr>
          <p:cNvPr id="6" name="Text Placeholder 5"/>
          <p:cNvSpPr>
            <a:spLocks noGrp="1"/>
          </p:cNvSpPr>
          <p:nvPr>
            <p:ph type="body" sz="quarter" idx="10"/>
          </p:nvPr>
        </p:nvSpPr>
        <p:spPr>
          <a:xfrm>
            <a:off x="887555" y="1572364"/>
            <a:ext cx="8346073" cy="300788"/>
          </a:xfrm>
        </p:spPr>
        <p:txBody>
          <a:bodyPr/>
          <a:lstStyle/>
          <a:p>
            <a:r>
              <a:rPr lang="en-US" sz="2400" b="1" dirty="0" err="1" smtClean="0"/>
              <a:t>MyShell.xaml</a:t>
            </a:r>
            <a:endParaRPr lang="en-US" sz="2400" dirty="0"/>
          </a:p>
        </p:txBody>
      </p:sp>
      <p:sp>
        <p:nvSpPr>
          <p:cNvPr id="4" name="Oval 3"/>
          <p:cNvSpPr/>
          <p:nvPr/>
        </p:nvSpPr>
        <p:spPr bwMode="auto">
          <a:xfrm>
            <a:off x="1037909" y="2887579"/>
            <a:ext cx="5459130" cy="539017"/>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7" name="Rounded Rectangle 6"/>
          <p:cNvSpPr/>
          <p:nvPr/>
        </p:nvSpPr>
        <p:spPr bwMode="auto">
          <a:xfrm>
            <a:off x="2346935" y="4204655"/>
            <a:ext cx="2253926" cy="577516"/>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err="1" smtClean="0">
                <a:solidFill>
                  <a:schemeClr val="bg1"/>
                </a:solidFill>
                <a:effectLst>
                  <a:outerShdw blurRad="38100" dist="38100" dir="2700000" algn="tl">
                    <a:srgbClr val="000000">
                      <a:alpha val="43137"/>
                    </a:srgbClr>
                  </a:outerShdw>
                </a:effectLst>
                <a:latin typeface="Calibri" pitchFamily="34" charset="0"/>
              </a:rPr>
              <a:t>RegionName</a:t>
            </a:r>
            <a:r>
              <a:rPr lang="en-US" sz="2000" dirty="0" smtClean="0">
                <a:solidFill>
                  <a:schemeClr val="bg1"/>
                </a:solidFill>
                <a:effectLst>
                  <a:outerShdw blurRad="38100" dist="38100" dir="2700000" algn="tl">
                    <a:srgbClr val="000000">
                      <a:alpha val="43137"/>
                    </a:srgbClr>
                  </a:outerShdw>
                </a:effectLst>
                <a:latin typeface="Calibri" pitchFamily="34" charset="0"/>
              </a:rPr>
              <a:t> attached property</a:t>
            </a:r>
          </a:p>
        </p:txBody>
      </p:sp>
      <p:cxnSp>
        <p:nvCxnSpPr>
          <p:cNvPr id="8" name="Straight Arrow Connector 7"/>
          <p:cNvCxnSpPr>
            <a:stCxn id="7" idx="0"/>
          </p:cNvCxnSpPr>
          <p:nvPr/>
        </p:nvCxnSpPr>
        <p:spPr>
          <a:xfrm rot="5400000" flipH="1" flipV="1">
            <a:off x="3177514" y="3750249"/>
            <a:ext cx="750790" cy="158023"/>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bwMode="auto">
          <a:xfrm>
            <a:off x="911177" y="2577967"/>
            <a:ext cx="4738839" cy="423513"/>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10" name="Rounded Rectangle 9"/>
          <p:cNvSpPr/>
          <p:nvPr/>
        </p:nvSpPr>
        <p:spPr bwMode="auto">
          <a:xfrm>
            <a:off x="5820051" y="1488726"/>
            <a:ext cx="2253926" cy="577516"/>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 Most Regions are </a:t>
            </a:r>
            <a:r>
              <a:rPr lang="en-US" sz="2000" dirty="0" err="1" smtClean="0">
                <a:solidFill>
                  <a:schemeClr val="bg1"/>
                </a:solidFill>
                <a:effectLst>
                  <a:outerShdw blurRad="38100" dist="38100" dir="2700000" algn="tl">
                    <a:srgbClr val="000000">
                      <a:alpha val="43137"/>
                    </a:srgbClr>
                  </a:outerShdw>
                </a:effectLst>
                <a:latin typeface="Calibri" pitchFamily="34" charset="0"/>
              </a:rPr>
              <a:t>ItemsControls</a:t>
            </a:r>
            <a:endParaRPr lang="en-US" sz="2000" dirty="0" smtClean="0">
              <a:solidFill>
                <a:schemeClr val="bg1"/>
              </a:solidFill>
              <a:effectLst>
                <a:outerShdw blurRad="38100" dist="38100" dir="2700000" algn="tl">
                  <a:srgbClr val="000000">
                    <a:alpha val="43137"/>
                  </a:srgbClr>
                </a:outerShdw>
              </a:effectLst>
              <a:latin typeface="Calibri" pitchFamily="34" charset="0"/>
            </a:endParaRPr>
          </a:p>
        </p:txBody>
      </p:sp>
      <p:cxnSp>
        <p:nvCxnSpPr>
          <p:cNvPr id="12" name="Straight Arrow Connector 11"/>
          <p:cNvCxnSpPr>
            <a:stCxn id="10" idx="1"/>
          </p:cNvCxnSpPr>
          <p:nvPr/>
        </p:nvCxnSpPr>
        <p:spPr>
          <a:xfrm rot="10800000" flipV="1">
            <a:off x="3436205" y="1777484"/>
            <a:ext cx="2383846" cy="753960"/>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46081" name="Rectangle 1"/>
          <p:cNvSpPr>
            <a:spLocks noChangeArrowheads="1"/>
          </p:cNvSpPr>
          <p:nvPr/>
        </p:nvSpPr>
        <p:spPr bwMode="auto">
          <a:xfrm>
            <a:off x="789257" y="2184874"/>
            <a:ext cx="8412482"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FF"/>
                </a:solidFill>
                <a:effectLst/>
                <a:latin typeface="Consolas" pitchFamily="49" charset="0"/>
                <a:ea typeface="Calibri" pitchFamily="34" charset="0"/>
                <a:cs typeface="Arial" pitchFamily="34" charset="0"/>
              </a:rPr>
              <a:t>&lt;</a:t>
            </a:r>
            <a:r>
              <a:rPr kumimoji="0" lang="en-US" sz="2400" b="0" i="0" u="none" strike="noStrike" cap="none" normalizeH="0" baseline="0" dirty="0" err="1" smtClean="0">
                <a:ln>
                  <a:noFill/>
                </a:ln>
                <a:solidFill>
                  <a:srgbClr val="A31515"/>
                </a:solidFill>
                <a:effectLst/>
                <a:latin typeface="Consolas" pitchFamily="49" charset="0"/>
                <a:ea typeface="Calibri" pitchFamily="34" charset="0"/>
                <a:cs typeface="Arial" pitchFamily="34" charset="0"/>
              </a:rPr>
              <a:t>TabControl</a:t>
            </a:r>
            <a:r>
              <a:rPr kumimoji="0" lang="en-US" sz="2400" b="0" i="0" u="none" strike="noStrike" cap="none" normalizeH="0" baseline="0" dirty="0" smtClean="0">
                <a:ln>
                  <a:noFill/>
                </a:ln>
                <a:solidFill>
                  <a:srgbClr val="FF0000"/>
                </a:solidFill>
                <a:effectLst/>
                <a:latin typeface="Consolas" pitchFamily="49" charset="0"/>
                <a:ea typeface="Calibri" pitchFamily="34" charset="0"/>
                <a:cs typeface="Arial" pitchFamily="34" charset="0"/>
              </a:rPr>
              <a:t> x</a:t>
            </a:r>
            <a:r>
              <a:rPr kumimoji="0" lang="en-US" sz="2400" b="0" i="0" u="none" strike="noStrike" cap="none" normalizeH="0" baseline="0" dirty="0" smtClean="0">
                <a:ln>
                  <a:noFill/>
                </a:ln>
                <a:solidFill>
                  <a:srgbClr val="0000FF"/>
                </a:solidFill>
                <a:effectLst/>
                <a:latin typeface="Consolas" pitchFamily="49" charset="0"/>
                <a:ea typeface="Calibri" pitchFamily="34" charset="0"/>
                <a:cs typeface="Arial" pitchFamily="34" charset="0"/>
              </a:rPr>
              <a:t>:</a:t>
            </a:r>
            <a:r>
              <a:rPr kumimoji="0" lang="en-US" sz="2400" b="0" i="0" u="none" strike="noStrike" cap="none" normalizeH="0" baseline="0" dirty="0" smtClean="0">
                <a:ln>
                  <a:noFill/>
                </a:ln>
                <a:solidFill>
                  <a:srgbClr val="FF0000"/>
                </a:solidFill>
                <a:effectLst/>
                <a:latin typeface="Consolas" pitchFamily="49" charset="0"/>
                <a:ea typeface="Calibri" pitchFamily="34" charset="0"/>
                <a:cs typeface="Arial" pitchFamily="34" charset="0"/>
              </a:rPr>
              <a:t>Name</a:t>
            </a:r>
            <a:r>
              <a:rPr kumimoji="0" lang="en-US" sz="2400" b="0" i="0" u="none" strike="noStrike" cap="none" normalizeH="0" baseline="0" dirty="0" smtClean="0">
                <a:ln>
                  <a:noFill/>
                </a:ln>
                <a:solidFill>
                  <a:srgbClr val="0000FF"/>
                </a:solidFill>
                <a:effectLst/>
                <a:latin typeface="Consolas" pitchFamily="49" charset="0"/>
                <a:ea typeface="Calibri" pitchFamily="34" charset="0"/>
                <a:cs typeface="Arial" pitchFamily="34" charset="0"/>
              </a:rPr>
              <a:t>="</a:t>
            </a:r>
            <a:r>
              <a:rPr kumimoji="0" lang="en-US" sz="2400" b="0" i="0" u="none" strike="noStrike" cap="none" normalizeH="0" baseline="0" dirty="0" err="1" smtClean="0">
                <a:ln>
                  <a:noFill/>
                </a:ln>
                <a:solidFill>
                  <a:srgbClr val="0000FF"/>
                </a:solidFill>
                <a:effectLst/>
                <a:latin typeface="Consolas" pitchFamily="49" charset="0"/>
                <a:ea typeface="Calibri" pitchFamily="34" charset="0"/>
                <a:cs typeface="Arial" pitchFamily="34" charset="0"/>
              </a:rPr>
              <a:t>OrderTab</a:t>
            </a:r>
            <a:r>
              <a:rPr kumimoji="0" lang="en-US" sz="2400" b="0" i="0" u="none" strike="noStrike" cap="none" normalizeH="0" baseline="0" dirty="0" smtClean="0">
                <a:ln>
                  <a:noFill/>
                </a:ln>
                <a:solidFill>
                  <a:srgbClr val="0000FF"/>
                </a:solidFill>
                <a:effectLst/>
                <a:latin typeface="Consolas" pitchFamily="49" charset="0"/>
                <a:ea typeface="Calibri" pitchFamily="34" charset="0"/>
                <a:cs typeface="Arial" pitchFamily="34" charset="0"/>
              </a:rPr>
              <a:t>"</a:t>
            </a:r>
            <a:r>
              <a:rPr kumimoji="0" lang="en-US" sz="2400" b="0" i="0" u="none" strike="noStrike" cap="none" normalizeH="0" baseline="0" dirty="0" smtClean="0">
                <a:ln>
                  <a:noFill/>
                </a:ln>
                <a:solidFill>
                  <a:schemeClr val="tx1"/>
                </a:solidFill>
                <a:effectLst/>
                <a:latin typeface="Consolas" pitchFamily="49" charset="0"/>
                <a:ea typeface="Calibri" pitchFamily="34" charset="0"/>
                <a:cs typeface="Arial" pitchFamily="34" charset="0"/>
              </a:rPr>
              <a:t>  </a:t>
            </a:r>
            <a:r>
              <a:rPr kumimoji="0" lang="en-US" sz="2400" b="0" i="0" u="none" strike="noStrike" cap="none" normalizeH="0" baseline="0" dirty="0" smtClean="0">
                <a:ln>
                  <a:noFill/>
                </a:ln>
                <a:solidFill>
                  <a:srgbClr val="FF0000"/>
                </a:solidFill>
                <a:effectLst/>
                <a:latin typeface="Consolas" pitchFamily="49" charset="0"/>
                <a:ea typeface="Calibri"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0000"/>
                </a:solidFill>
                <a:effectLst/>
                <a:latin typeface="Consolas" pitchFamily="49" charset="0"/>
                <a:ea typeface="Calibri" pitchFamily="34" charset="0"/>
                <a:cs typeface="Arial" pitchFamily="34" charset="0"/>
              </a:rPr>
              <a:t>  </a:t>
            </a:r>
            <a:r>
              <a:rPr kumimoji="0" lang="en-US" sz="2400" b="0" i="0" u="none" strike="noStrike" cap="none" normalizeH="0" baseline="0" dirty="0" err="1" smtClean="0">
                <a:ln>
                  <a:noFill/>
                </a:ln>
                <a:solidFill>
                  <a:srgbClr val="FF0000"/>
                </a:solidFill>
                <a:effectLst/>
                <a:latin typeface="Consolas" pitchFamily="49" charset="0"/>
                <a:ea typeface="Calibri" pitchFamily="34" charset="0"/>
                <a:cs typeface="Arial" pitchFamily="34" charset="0"/>
              </a:rPr>
              <a:t>ItemContainerStyle</a:t>
            </a:r>
            <a:r>
              <a:rPr kumimoji="0" lang="en-US" sz="2400" b="0" i="0" u="none" strike="noStrike" cap="none" normalizeH="0" baseline="0" dirty="0" smtClean="0">
                <a:ln>
                  <a:noFill/>
                </a:ln>
                <a:solidFill>
                  <a:srgbClr val="0000FF"/>
                </a:solidFill>
                <a:effectLst/>
                <a:latin typeface="Consolas" pitchFamily="49" charset="0"/>
                <a:ea typeface="Calibri" pitchFamily="34" charset="0"/>
                <a:cs typeface="Arial" pitchFamily="34" charset="0"/>
              </a:rPr>
              <a:t>="..."</a:t>
            </a:r>
            <a:r>
              <a:rPr kumimoji="0" lang="en-US" sz="2400" b="0" i="0" u="none" strike="noStrike" cap="none" normalizeH="0" baseline="0" dirty="0" smtClean="0">
                <a:ln>
                  <a:noFill/>
                </a:ln>
                <a:solidFill>
                  <a:srgbClr val="FF0000"/>
                </a:solidFill>
                <a:effectLst/>
                <a:latin typeface="Consolas" pitchFamily="49" charset="0"/>
                <a:ea typeface="Calibri"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0000"/>
                </a:solidFill>
                <a:effectLst/>
                <a:latin typeface="Consolas" pitchFamily="49" charset="0"/>
                <a:ea typeface="Calibri" pitchFamily="34" charset="0"/>
                <a:cs typeface="Arial" pitchFamily="34" charset="0"/>
              </a:rPr>
              <a:t>  </a:t>
            </a:r>
            <a:r>
              <a:rPr kumimoji="0" lang="en-US" sz="2400" b="0" i="0" u="none" strike="noStrike" cap="none" normalizeH="0" baseline="0" dirty="0" err="1" smtClean="0">
                <a:ln>
                  <a:noFill/>
                </a:ln>
                <a:solidFill>
                  <a:srgbClr val="FF0000"/>
                </a:solidFill>
                <a:effectLst/>
                <a:latin typeface="Consolas" pitchFamily="49" charset="0"/>
                <a:ea typeface="Calibri" pitchFamily="34" charset="0"/>
                <a:cs typeface="Arial" pitchFamily="34" charset="0"/>
              </a:rPr>
              <a:t>prism</a:t>
            </a:r>
            <a:r>
              <a:rPr kumimoji="0" lang="en-US" sz="2400" b="0" i="0" u="none" strike="noStrike" cap="none" normalizeH="0" baseline="0" dirty="0" err="1" smtClean="0">
                <a:ln>
                  <a:noFill/>
                </a:ln>
                <a:solidFill>
                  <a:srgbClr val="0000FF"/>
                </a:solidFill>
                <a:effectLst/>
                <a:latin typeface="Consolas" pitchFamily="49" charset="0"/>
                <a:ea typeface="Calibri" pitchFamily="34" charset="0"/>
                <a:cs typeface="Arial" pitchFamily="34" charset="0"/>
              </a:rPr>
              <a:t>:</a:t>
            </a:r>
            <a:r>
              <a:rPr kumimoji="0" lang="en-US" sz="2400" b="0" i="0" u="none" strike="noStrike" cap="none" normalizeH="0" baseline="0" dirty="0" err="1" smtClean="0">
                <a:ln>
                  <a:noFill/>
                </a:ln>
                <a:solidFill>
                  <a:srgbClr val="FF0000"/>
                </a:solidFill>
                <a:effectLst/>
                <a:latin typeface="Consolas" pitchFamily="49" charset="0"/>
                <a:ea typeface="Calibri" pitchFamily="34" charset="0"/>
                <a:cs typeface="Arial" pitchFamily="34" charset="0"/>
              </a:rPr>
              <a:t>RegionManager.RegionName</a:t>
            </a:r>
            <a:r>
              <a:rPr kumimoji="0" lang="en-US" sz="2400" b="0" i="0" u="none" strike="noStrike" cap="none" normalizeH="0" baseline="0" dirty="0" smtClean="0">
                <a:ln>
                  <a:noFill/>
                </a:ln>
                <a:solidFill>
                  <a:srgbClr val="0000FF"/>
                </a:solidFill>
                <a:effectLst/>
                <a:latin typeface="Consolas" pitchFamily="49" charset="0"/>
                <a:ea typeface="Calibri" pitchFamily="34" charset="0"/>
                <a:cs typeface="Arial" pitchFamily="34" charset="0"/>
              </a:rPr>
              <a:t>="</a:t>
            </a:r>
            <a:r>
              <a:rPr kumimoji="0" lang="en-US" sz="2400" b="0" i="0" u="none" strike="noStrike" cap="none" normalizeH="0" baseline="0" dirty="0" err="1" smtClean="0">
                <a:ln>
                  <a:noFill/>
                </a:ln>
                <a:solidFill>
                  <a:srgbClr val="0000FF"/>
                </a:solidFill>
                <a:effectLst/>
                <a:latin typeface="Consolas" pitchFamily="49" charset="0"/>
                <a:ea typeface="Calibri" pitchFamily="34" charset="0"/>
                <a:cs typeface="Arial" pitchFamily="34" charset="0"/>
              </a:rPr>
              <a:t>OrderRegion</a:t>
            </a:r>
            <a:r>
              <a:rPr kumimoji="0" lang="en-US" sz="2400" b="0" i="0" u="none" strike="noStrike" cap="none" normalizeH="0" baseline="0" dirty="0" smtClean="0">
                <a:ln>
                  <a:noFill/>
                </a:ln>
                <a:solidFill>
                  <a:srgbClr val="0000FF"/>
                </a:solidFill>
                <a:effectLst/>
                <a:latin typeface="Consolas" pitchFamily="49" charset="0"/>
                <a:ea typeface="Calibri" pitchFamily="34" charset="0"/>
                <a:cs typeface="Arial" pitchFamily="34" charset="0"/>
              </a:rPr>
              <a:t>" /&gt;</a:t>
            </a:r>
            <a:endParaRPr kumimoji="0" lang="en-US" sz="2400" b="0" i="0" u="none" strike="noStrike" cap="none" normalizeH="0" baseline="0" dirty="0" smtClean="0">
              <a:ln>
                <a:noFill/>
              </a:ln>
              <a:solidFill>
                <a:schemeClr val="tx1"/>
              </a:solidFill>
              <a:effectLst/>
              <a:latin typeface="Consolas" pitchFamily="49" charset="0"/>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755576" y="1395728"/>
            <a:ext cx="8407667" cy="4154984"/>
          </a:xfrm>
          <a:prstGeom prst="rect">
            <a:avLst/>
          </a:prstGeom>
        </p:spPr>
        <p:txBody>
          <a:bodyPr wrap="square">
            <a:spAutoFit/>
          </a:bodyPr>
          <a:lstStyle/>
          <a:p>
            <a:r>
              <a:rPr lang="en-US" sz="2200" dirty="0" smtClean="0">
                <a:solidFill>
                  <a:schemeClr val="bg1"/>
                </a:solidFill>
                <a:latin typeface="Consolas" pitchFamily="49" charset="0"/>
              </a:rPr>
              <a:t>public class </a:t>
            </a:r>
            <a:r>
              <a:rPr lang="en-US" sz="2200" dirty="0" err="1" smtClean="0">
                <a:solidFill>
                  <a:schemeClr val="bg1"/>
                </a:solidFill>
                <a:latin typeface="Consolas" pitchFamily="49" charset="0"/>
              </a:rPr>
              <a:t>MyModule</a:t>
            </a:r>
            <a:r>
              <a:rPr lang="en-US" sz="2200" dirty="0" smtClean="0">
                <a:solidFill>
                  <a:schemeClr val="bg1"/>
                </a:solidFill>
                <a:latin typeface="Consolas" pitchFamily="49" charset="0"/>
              </a:rPr>
              <a:t> : </a:t>
            </a:r>
            <a:r>
              <a:rPr lang="en-US" sz="2200" dirty="0" err="1" smtClean="0">
                <a:solidFill>
                  <a:schemeClr val="bg1"/>
                </a:solidFill>
                <a:latin typeface="Consolas" pitchFamily="49" charset="0"/>
              </a:rPr>
              <a:t>IModule</a:t>
            </a:r>
            <a:endParaRPr lang="en-US" sz="2200" dirty="0" smtClean="0">
              <a:solidFill>
                <a:schemeClr val="bg1"/>
              </a:solidFill>
              <a:latin typeface="Consolas" pitchFamily="49" charset="0"/>
            </a:endParaRPr>
          </a:p>
          <a:p>
            <a:r>
              <a:rPr lang="en-US" sz="2200" dirty="0" smtClean="0">
                <a:solidFill>
                  <a:schemeClr val="bg1"/>
                </a:solidFill>
                <a:latin typeface="Consolas" pitchFamily="49" charset="0"/>
              </a:rPr>
              <a:t>{</a:t>
            </a:r>
          </a:p>
          <a:p>
            <a:r>
              <a:rPr lang="en-US" sz="2200" dirty="0" smtClean="0">
                <a:solidFill>
                  <a:schemeClr val="bg1"/>
                </a:solidFill>
                <a:latin typeface="Consolas" pitchFamily="49" charset="0"/>
              </a:rPr>
              <a:t>  public void Initialize (</a:t>
            </a:r>
            <a:r>
              <a:rPr lang="en-US" sz="2200" dirty="0" err="1" smtClean="0">
                <a:solidFill>
                  <a:schemeClr val="bg1"/>
                </a:solidFill>
                <a:latin typeface="Consolas" pitchFamily="49" charset="0"/>
              </a:rPr>
              <a:t>IRegionManager</a:t>
            </a:r>
            <a:r>
              <a:rPr lang="en-US" sz="2200" dirty="0" smtClean="0">
                <a:solidFill>
                  <a:schemeClr val="bg1"/>
                </a:solidFill>
                <a:latin typeface="Consolas" pitchFamily="49" charset="0"/>
              </a:rPr>
              <a:t> manager)</a:t>
            </a:r>
          </a:p>
          <a:p>
            <a:r>
              <a:rPr lang="en-US" sz="2200" dirty="0" smtClean="0">
                <a:solidFill>
                  <a:schemeClr val="bg1"/>
                </a:solidFill>
                <a:latin typeface="Consolas" pitchFamily="49" charset="0"/>
              </a:rPr>
              <a:t>  {</a:t>
            </a:r>
          </a:p>
          <a:p>
            <a:r>
              <a:rPr lang="en-US" sz="2200" dirty="0" smtClean="0">
                <a:solidFill>
                  <a:schemeClr val="bg1"/>
                </a:solidFill>
                <a:latin typeface="Consolas" pitchFamily="49" charset="0"/>
              </a:rPr>
              <a:t>    </a:t>
            </a:r>
            <a:r>
              <a:rPr lang="en-US" sz="2200" dirty="0" err="1" smtClean="0">
                <a:solidFill>
                  <a:schemeClr val="bg1"/>
                </a:solidFill>
                <a:latin typeface="Consolas" pitchFamily="49" charset="0"/>
              </a:rPr>
              <a:t>RegisterViewsAndServices</a:t>
            </a:r>
            <a:r>
              <a:rPr lang="en-US" sz="2200" dirty="0" smtClean="0">
                <a:solidFill>
                  <a:schemeClr val="bg1"/>
                </a:solidFill>
                <a:latin typeface="Consolas" pitchFamily="49" charset="0"/>
              </a:rPr>
              <a:t>();</a:t>
            </a:r>
          </a:p>
          <a:p>
            <a:endParaRPr lang="en-US" sz="2200" dirty="0" smtClean="0">
              <a:solidFill>
                <a:schemeClr val="bg1"/>
              </a:solidFill>
              <a:latin typeface="Consolas" pitchFamily="49" charset="0"/>
            </a:endParaRPr>
          </a:p>
          <a:p>
            <a:r>
              <a:rPr lang="en-US" sz="2200" dirty="0" smtClean="0">
                <a:solidFill>
                  <a:schemeClr val="bg1"/>
                </a:solidFill>
                <a:latin typeface="Consolas" pitchFamily="49" charset="0"/>
              </a:rPr>
              <a:t>    </a:t>
            </a:r>
            <a:r>
              <a:rPr lang="en-US" sz="2200" dirty="0" err="1" smtClean="0">
                <a:solidFill>
                  <a:schemeClr val="bg1"/>
                </a:solidFill>
                <a:latin typeface="Consolas" pitchFamily="49" charset="0"/>
              </a:rPr>
              <a:t>IRegion</a:t>
            </a:r>
            <a:r>
              <a:rPr lang="en-US" sz="2200" dirty="0" smtClean="0">
                <a:solidFill>
                  <a:schemeClr val="bg1"/>
                </a:solidFill>
                <a:latin typeface="Consolas" pitchFamily="49" charset="0"/>
              </a:rPr>
              <a:t> </a:t>
            </a:r>
            <a:r>
              <a:rPr lang="en-US" sz="2200" dirty="0" err="1" smtClean="0">
                <a:solidFill>
                  <a:schemeClr val="bg1"/>
                </a:solidFill>
                <a:latin typeface="Consolas" pitchFamily="49" charset="0"/>
              </a:rPr>
              <a:t>orderRegion</a:t>
            </a:r>
            <a:r>
              <a:rPr lang="en-US" sz="2200" dirty="0" smtClean="0">
                <a:solidFill>
                  <a:schemeClr val="bg1"/>
                </a:solidFill>
                <a:latin typeface="Consolas" pitchFamily="49" charset="0"/>
              </a:rPr>
              <a:t> =</a:t>
            </a:r>
          </a:p>
          <a:p>
            <a:r>
              <a:rPr lang="en-US" sz="2200" dirty="0" smtClean="0">
                <a:solidFill>
                  <a:schemeClr val="bg1"/>
                </a:solidFill>
                <a:latin typeface="Consolas" pitchFamily="49" charset="0"/>
              </a:rPr>
              <a:t>      </a:t>
            </a:r>
            <a:r>
              <a:rPr lang="en-US" sz="2200" dirty="0" err="1" smtClean="0">
                <a:solidFill>
                  <a:schemeClr val="bg1"/>
                </a:solidFill>
                <a:latin typeface="Consolas" pitchFamily="49" charset="0"/>
              </a:rPr>
              <a:t>manager.GetRegion</a:t>
            </a:r>
            <a:r>
              <a:rPr lang="en-US" sz="2200" dirty="0" smtClean="0">
                <a:solidFill>
                  <a:schemeClr val="bg1"/>
                </a:solidFill>
                <a:latin typeface="Consolas" pitchFamily="49" charset="0"/>
              </a:rPr>
              <a:t>("</a:t>
            </a:r>
            <a:r>
              <a:rPr lang="en-US" sz="2200" dirty="0" err="1" smtClean="0">
                <a:solidFill>
                  <a:schemeClr val="bg1"/>
                </a:solidFill>
                <a:latin typeface="Consolas" pitchFamily="49" charset="0"/>
              </a:rPr>
              <a:t>OrderRegion</a:t>
            </a:r>
            <a:r>
              <a:rPr lang="en-US" sz="2200" dirty="0" smtClean="0">
                <a:solidFill>
                  <a:schemeClr val="bg1"/>
                </a:solidFill>
                <a:latin typeface="Consolas" pitchFamily="49" charset="0"/>
              </a:rPr>
              <a:t>");</a:t>
            </a:r>
          </a:p>
          <a:p>
            <a:r>
              <a:rPr lang="en-US" sz="2200" dirty="0" smtClean="0">
                <a:solidFill>
                  <a:schemeClr val="bg1"/>
                </a:solidFill>
                <a:latin typeface="Consolas" pitchFamily="49" charset="0"/>
              </a:rPr>
              <a:t>    </a:t>
            </a:r>
            <a:r>
              <a:rPr lang="en-US" sz="2200" dirty="0" err="1" smtClean="0">
                <a:solidFill>
                  <a:schemeClr val="bg1"/>
                </a:solidFill>
                <a:latin typeface="Consolas" pitchFamily="49" charset="0"/>
              </a:rPr>
              <a:t>var</a:t>
            </a:r>
            <a:r>
              <a:rPr lang="en-US" sz="2200" dirty="0" smtClean="0">
                <a:solidFill>
                  <a:schemeClr val="bg1"/>
                </a:solidFill>
                <a:latin typeface="Consolas" pitchFamily="49" charset="0"/>
              </a:rPr>
              <a:t> </a:t>
            </a:r>
            <a:r>
              <a:rPr lang="en-US" sz="2200" dirty="0" err="1" smtClean="0">
                <a:solidFill>
                  <a:schemeClr val="bg1"/>
                </a:solidFill>
                <a:latin typeface="Consolas" pitchFamily="49" charset="0"/>
              </a:rPr>
              <a:t>myOrderView</a:t>
            </a:r>
            <a:r>
              <a:rPr lang="en-US" sz="2200" dirty="0" smtClean="0">
                <a:solidFill>
                  <a:schemeClr val="bg1"/>
                </a:solidFill>
                <a:latin typeface="Consolas" pitchFamily="49" charset="0"/>
              </a:rPr>
              <a:t> = new </a:t>
            </a:r>
            <a:r>
              <a:rPr lang="en-US" sz="2200" dirty="0" err="1" smtClean="0">
                <a:solidFill>
                  <a:schemeClr val="bg1"/>
                </a:solidFill>
                <a:latin typeface="Consolas" pitchFamily="49" charset="0"/>
              </a:rPr>
              <a:t>OrderView</a:t>
            </a:r>
            <a:r>
              <a:rPr lang="en-US" sz="2200" dirty="0" smtClean="0">
                <a:solidFill>
                  <a:schemeClr val="bg1"/>
                </a:solidFill>
                <a:latin typeface="Consolas" pitchFamily="49" charset="0"/>
              </a:rPr>
              <a:t>(</a:t>
            </a:r>
            <a:r>
              <a:rPr lang="en-US" sz="2200" dirty="0" err="1" smtClean="0">
                <a:solidFill>
                  <a:schemeClr val="bg1"/>
                </a:solidFill>
                <a:latin typeface="Consolas" pitchFamily="49" charset="0"/>
              </a:rPr>
              <a:t>myOrder</a:t>
            </a:r>
            <a:r>
              <a:rPr lang="en-US" sz="2200" dirty="0" smtClean="0">
                <a:solidFill>
                  <a:schemeClr val="bg1"/>
                </a:solidFill>
                <a:latin typeface="Consolas" pitchFamily="49" charset="0"/>
              </a:rPr>
              <a:t>);</a:t>
            </a:r>
          </a:p>
          <a:p>
            <a:r>
              <a:rPr lang="en-US" sz="2200" dirty="0" smtClean="0">
                <a:solidFill>
                  <a:schemeClr val="bg1"/>
                </a:solidFill>
                <a:latin typeface="Consolas" pitchFamily="49" charset="0"/>
              </a:rPr>
              <a:t>    </a:t>
            </a:r>
            <a:r>
              <a:rPr lang="en-US" sz="2200" dirty="0" err="1" smtClean="0">
                <a:solidFill>
                  <a:schemeClr val="bg1"/>
                </a:solidFill>
                <a:latin typeface="Consolas" pitchFamily="49" charset="0"/>
              </a:rPr>
              <a:t>orderRegion.Add</a:t>
            </a:r>
            <a:r>
              <a:rPr lang="en-US" sz="2200" dirty="0" smtClean="0">
                <a:solidFill>
                  <a:schemeClr val="bg1"/>
                </a:solidFill>
                <a:latin typeface="Consolas" pitchFamily="49" charset="0"/>
              </a:rPr>
              <a:t>(</a:t>
            </a:r>
            <a:r>
              <a:rPr lang="en-US" sz="2200" dirty="0" err="1" smtClean="0">
                <a:solidFill>
                  <a:schemeClr val="bg1"/>
                </a:solidFill>
                <a:latin typeface="Consolas" pitchFamily="49" charset="0"/>
              </a:rPr>
              <a:t>myOrderView</a:t>
            </a:r>
            <a:r>
              <a:rPr lang="en-US" sz="2200" dirty="0" smtClean="0">
                <a:solidFill>
                  <a:schemeClr val="bg1"/>
                </a:solidFill>
                <a:latin typeface="Consolas" pitchFamily="49" charset="0"/>
              </a:rPr>
              <a:t>);</a:t>
            </a:r>
          </a:p>
          <a:p>
            <a:r>
              <a:rPr lang="en-US" sz="2200" dirty="0" smtClean="0">
                <a:solidFill>
                  <a:schemeClr val="bg1"/>
                </a:solidFill>
                <a:latin typeface="Consolas" pitchFamily="49" charset="0"/>
              </a:rPr>
              <a:t>  }</a:t>
            </a:r>
          </a:p>
          <a:p>
            <a:r>
              <a:rPr lang="en-US" sz="2200" dirty="0" smtClean="0">
                <a:solidFill>
                  <a:schemeClr val="bg1"/>
                </a:solidFill>
                <a:latin typeface="Consolas" pitchFamily="49" charset="0"/>
              </a:rPr>
              <a:t>}</a:t>
            </a:r>
            <a:endParaRPr lang="en-US" sz="2200" dirty="0">
              <a:solidFill>
                <a:schemeClr val="bg1"/>
              </a:solidFill>
              <a:latin typeface="Consolas" pitchFamily="49" charset="0"/>
            </a:endParaRPr>
          </a:p>
        </p:txBody>
      </p:sp>
      <p:sp>
        <p:nvSpPr>
          <p:cNvPr id="2" name="Title 1"/>
          <p:cNvSpPr>
            <a:spLocks noGrp="1"/>
          </p:cNvSpPr>
          <p:nvPr>
            <p:ph type="title"/>
          </p:nvPr>
        </p:nvSpPr>
        <p:spPr>
          <a:xfrm>
            <a:off x="387054" y="228600"/>
            <a:ext cx="8375946" cy="664797"/>
          </a:xfrm>
        </p:spPr>
        <p:txBody>
          <a:bodyPr/>
          <a:lstStyle/>
          <a:p>
            <a:r>
              <a:rPr smtClean="0"/>
              <a:t>One Way to Show views</a:t>
            </a:r>
            <a:r>
              <a:rPr lang="en-US" dirty="0" smtClean="0"/>
              <a:t>…</a:t>
            </a:r>
            <a:endParaRPr lang="en-US" dirty="0"/>
          </a:p>
        </p:txBody>
      </p:sp>
      <p:sp>
        <p:nvSpPr>
          <p:cNvPr id="4" name="Oval 3"/>
          <p:cNvSpPr/>
          <p:nvPr/>
        </p:nvSpPr>
        <p:spPr bwMode="auto">
          <a:xfrm>
            <a:off x="4417985" y="2058217"/>
            <a:ext cx="3936732" cy="530982"/>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5" name="Rounded Rectangle 4"/>
          <p:cNvSpPr/>
          <p:nvPr/>
        </p:nvSpPr>
        <p:spPr bwMode="auto">
          <a:xfrm>
            <a:off x="5906676" y="1036351"/>
            <a:ext cx="2253926" cy="577516"/>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Region manager is needed</a:t>
            </a:r>
          </a:p>
        </p:txBody>
      </p:sp>
      <p:cxnSp>
        <p:nvCxnSpPr>
          <p:cNvPr id="6" name="Straight Arrow Connector 5"/>
          <p:cNvCxnSpPr>
            <a:stCxn id="5" idx="1"/>
          </p:cNvCxnSpPr>
          <p:nvPr/>
        </p:nvCxnSpPr>
        <p:spPr>
          <a:xfrm rot="10800000" flipV="1">
            <a:off x="5265034" y="1325108"/>
            <a:ext cx="641643" cy="782825"/>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bwMode="auto">
          <a:xfrm>
            <a:off x="3821224" y="4049014"/>
            <a:ext cx="3955977" cy="530982"/>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9" name="Rounded Rectangle 8"/>
          <p:cNvSpPr/>
          <p:nvPr/>
        </p:nvSpPr>
        <p:spPr bwMode="auto">
          <a:xfrm>
            <a:off x="6578821" y="5327614"/>
            <a:ext cx="2253926" cy="577516"/>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View is created</a:t>
            </a:r>
          </a:p>
        </p:txBody>
      </p:sp>
      <p:cxnSp>
        <p:nvCxnSpPr>
          <p:cNvPr id="10" name="Straight Arrow Connector 9"/>
          <p:cNvCxnSpPr>
            <a:stCxn id="9" idx="1"/>
          </p:cNvCxnSpPr>
          <p:nvPr/>
        </p:nvCxnSpPr>
        <p:spPr>
          <a:xfrm rot="10800000">
            <a:off x="5852155" y="4514242"/>
            <a:ext cx="726667" cy="1102130"/>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bwMode="auto">
          <a:xfrm>
            <a:off x="2905211" y="3702522"/>
            <a:ext cx="3936732" cy="530982"/>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13" name="Rounded Rectangle 12"/>
          <p:cNvSpPr/>
          <p:nvPr/>
        </p:nvSpPr>
        <p:spPr bwMode="auto">
          <a:xfrm>
            <a:off x="6251558" y="2921288"/>
            <a:ext cx="2253926" cy="577516"/>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Region is retrieved</a:t>
            </a:r>
          </a:p>
        </p:txBody>
      </p:sp>
      <p:cxnSp>
        <p:nvCxnSpPr>
          <p:cNvPr id="14" name="Straight Arrow Connector 13"/>
          <p:cNvCxnSpPr>
            <a:stCxn id="13" idx="1"/>
          </p:cNvCxnSpPr>
          <p:nvPr/>
        </p:nvCxnSpPr>
        <p:spPr>
          <a:xfrm rot="10800000" flipV="1">
            <a:off x="4504624" y="3210046"/>
            <a:ext cx="1746935" cy="447554"/>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bwMode="auto">
          <a:xfrm>
            <a:off x="1414898" y="4393914"/>
            <a:ext cx="4570453" cy="530982"/>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20" name="Rounded Rectangle 19"/>
          <p:cNvSpPr/>
          <p:nvPr/>
        </p:nvSpPr>
        <p:spPr bwMode="auto">
          <a:xfrm>
            <a:off x="4151705" y="6096033"/>
            <a:ext cx="2253926" cy="577516"/>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View is shown</a:t>
            </a:r>
          </a:p>
        </p:txBody>
      </p:sp>
      <p:cxnSp>
        <p:nvCxnSpPr>
          <p:cNvPr id="21" name="Straight Arrow Connector 20"/>
          <p:cNvCxnSpPr>
            <a:stCxn id="20" idx="1"/>
          </p:cNvCxnSpPr>
          <p:nvPr/>
        </p:nvCxnSpPr>
        <p:spPr>
          <a:xfrm rot="10800000">
            <a:off x="3628709" y="4937761"/>
            <a:ext cx="522996" cy="1447031"/>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par>
                                <p:cTn id="44" presetID="10"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2" grpId="0" animBg="1"/>
      <p:bldP spid="13"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84454" y="1441708"/>
            <a:ext cx="8330667" cy="3816429"/>
          </a:xfrm>
          <a:prstGeom prst="rect">
            <a:avLst/>
          </a:prstGeom>
        </p:spPr>
        <p:txBody>
          <a:bodyPr wrap="square">
            <a:spAutoFit/>
          </a:bodyPr>
          <a:lstStyle/>
          <a:p>
            <a:r>
              <a:rPr lang="en-US" sz="2200" dirty="0" smtClean="0">
                <a:solidFill>
                  <a:schemeClr val="bg1"/>
                </a:solidFill>
                <a:latin typeface="Consolas" pitchFamily="49" charset="0"/>
              </a:rPr>
              <a:t>public class </a:t>
            </a:r>
            <a:r>
              <a:rPr lang="en-US" sz="2200" dirty="0" err="1" smtClean="0">
                <a:solidFill>
                  <a:schemeClr val="bg1"/>
                </a:solidFill>
                <a:latin typeface="Consolas" pitchFamily="49" charset="0"/>
              </a:rPr>
              <a:t>MyModule</a:t>
            </a:r>
            <a:r>
              <a:rPr lang="en-US" sz="2200" dirty="0" smtClean="0">
                <a:solidFill>
                  <a:schemeClr val="bg1"/>
                </a:solidFill>
                <a:latin typeface="Consolas" pitchFamily="49" charset="0"/>
              </a:rPr>
              <a:t> : </a:t>
            </a:r>
            <a:r>
              <a:rPr lang="en-US" sz="2200" dirty="0" err="1" smtClean="0">
                <a:solidFill>
                  <a:schemeClr val="bg1"/>
                </a:solidFill>
                <a:latin typeface="Consolas" pitchFamily="49" charset="0"/>
              </a:rPr>
              <a:t>IModule</a:t>
            </a:r>
            <a:endParaRPr lang="en-US" sz="2200" dirty="0" smtClean="0">
              <a:solidFill>
                <a:schemeClr val="bg1"/>
              </a:solidFill>
              <a:latin typeface="Consolas" pitchFamily="49" charset="0"/>
            </a:endParaRPr>
          </a:p>
          <a:p>
            <a:r>
              <a:rPr lang="en-US" sz="2200" dirty="0" smtClean="0">
                <a:solidFill>
                  <a:schemeClr val="bg1"/>
                </a:solidFill>
                <a:latin typeface="Consolas" pitchFamily="49" charset="0"/>
              </a:rPr>
              <a:t>{</a:t>
            </a:r>
          </a:p>
          <a:p>
            <a:r>
              <a:rPr lang="en-US" sz="2200" dirty="0" smtClean="0">
                <a:solidFill>
                  <a:schemeClr val="bg1"/>
                </a:solidFill>
                <a:latin typeface="Consolas" pitchFamily="49" charset="0"/>
              </a:rPr>
              <a:t>  public void Initialize(</a:t>
            </a:r>
            <a:r>
              <a:rPr lang="en-US" sz="2200" dirty="0" err="1" smtClean="0">
                <a:solidFill>
                  <a:schemeClr val="bg1"/>
                </a:solidFill>
                <a:latin typeface="Consolas" pitchFamily="49" charset="0"/>
              </a:rPr>
              <a:t>IRegionManager</a:t>
            </a:r>
            <a:r>
              <a:rPr lang="en-US" sz="2200" dirty="0" smtClean="0">
                <a:solidFill>
                  <a:schemeClr val="bg1"/>
                </a:solidFill>
                <a:latin typeface="Consolas" pitchFamily="49" charset="0"/>
              </a:rPr>
              <a:t> manager)</a:t>
            </a:r>
          </a:p>
          <a:p>
            <a:r>
              <a:rPr lang="en-US" sz="2200" dirty="0" smtClean="0">
                <a:solidFill>
                  <a:schemeClr val="bg1"/>
                </a:solidFill>
                <a:latin typeface="Consolas" pitchFamily="49" charset="0"/>
              </a:rPr>
              <a:t>  {</a:t>
            </a:r>
          </a:p>
          <a:p>
            <a:r>
              <a:rPr lang="en-US" sz="2200" dirty="0" smtClean="0">
                <a:solidFill>
                  <a:schemeClr val="bg1"/>
                </a:solidFill>
                <a:latin typeface="Consolas" pitchFamily="49" charset="0"/>
              </a:rPr>
              <a:t>    </a:t>
            </a:r>
            <a:r>
              <a:rPr lang="en-US" sz="2200" dirty="0" err="1" smtClean="0">
                <a:solidFill>
                  <a:schemeClr val="bg1"/>
                </a:solidFill>
                <a:latin typeface="Consolas" pitchFamily="49" charset="0"/>
              </a:rPr>
              <a:t>RegisterViewsAndServices</a:t>
            </a:r>
            <a:r>
              <a:rPr lang="en-US" sz="2200" dirty="0" smtClean="0">
                <a:solidFill>
                  <a:schemeClr val="bg1"/>
                </a:solidFill>
                <a:latin typeface="Consolas" pitchFamily="49" charset="0"/>
              </a:rPr>
              <a:t>();</a:t>
            </a:r>
          </a:p>
          <a:p>
            <a:endParaRPr lang="en-US" sz="2200" dirty="0" smtClean="0">
              <a:solidFill>
                <a:schemeClr val="bg1"/>
              </a:solidFill>
              <a:latin typeface="Consolas" pitchFamily="49" charset="0"/>
            </a:endParaRPr>
          </a:p>
          <a:p>
            <a:r>
              <a:rPr lang="en-US" sz="2200" dirty="0" smtClean="0">
                <a:solidFill>
                  <a:schemeClr val="bg1"/>
                </a:solidFill>
                <a:latin typeface="Consolas" pitchFamily="49" charset="0"/>
              </a:rPr>
              <a:t>    </a:t>
            </a:r>
            <a:r>
              <a:rPr lang="en-US" sz="2200" dirty="0" err="1" smtClean="0">
                <a:solidFill>
                  <a:schemeClr val="bg1"/>
                </a:solidFill>
                <a:latin typeface="Consolas" pitchFamily="49" charset="0"/>
              </a:rPr>
              <a:t>IRegion</a:t>
            </a:r>
            <a:r>
              <a:rPr lang="en-US" sz="2200" dirty="0" smtClean="0">
                <a:solidFill>
                  <a:schemeClr val="bg1"/>
                </a:solidFill>
                <a:latin typeface="Consolas" pitchFamily="49" charset="0"/>
              </a:rPr>
              <a:t> </a:t>
            </a:r>
            <a:r>
              <a:rPr lang="en-US" sz="2200" dirty="0" err="1" smtClean="0">
                <a:solidFill>
                  <a:schemeClr val="bg1"/>
                </a:solidFill>
                <a:latin typeface="Consolas" pitchFamily="49" charset="0"/>
              </a:rPr>
              <a:t>orderRegion</a:t>
            </a:r>
            <a:r>
              <a:rPr lang="en-US" sz="2200" dirty="0" smtClean="0">
                <a:solidFill>
                  <a:schemeClr val="bg1"/>
                </a:solidFill>
                <a:latin typeface="Consolas" pitchFamily="49" charset="0"/>
              </a:rPr>
              <a:t> =</a:t>
            </a:r>
          </a:p>
          <a:p>
            <a:r>
              <a:rPr lang="en-US" sz="2200" dirty="0" smtClean="0">
                <a:solidFill>
                  <a:schemeClr val="bg1"/>
                </a:solidFill>
                <a:latin typeface="Consolas" pitchFamily="49" charset="0"/>
              </a:rPr>
              <a:t>    </a:t>
            </a:r>
            <a:r>
              <a:rPr lang="en-US" sz="2200" dirty="0" err="1" smtClean="0">
                <a:solidFill>
                  <a:schemeClr val="bg1"/>
                </a:solidFill>
                <a:latin typeface="Consolas" pitchFamily="49" charset="0"/>
              </a:rPr>
              <a:t>manager.GetRegion</a:t>
            </a:r>
            <a:r>
              <a:rPr lang="en-US" sz="2200" dirty="0" smtClean="0">
                <a:solidFill>
                  <a:schemeClr val="bg1"/>
                </a:solidFill>
                <a:latin typeface="Consolas" pitchFamily="49" charset="0"/>
              </a:rPr>
              <a:t>("</a:t>
            </a:r>
            <a:r>
              <a:rPr lang="en-US" sz="2200" dirty="0" err="1" smtClean="0">
                <a:solidFill>
                  <a:schemeClr val="bg1"/>
                </a:solidFill>
                <a:latin typeface="Consolas" pitchFamily="49" charset="0"/>
              </a:rPr>
              <a:t>OrderRegion</a:t>
            </a:r>
            <a:r>
              <a:rPr lang="en-US" sz="2200" dirty="0" smtClean="0">
                <a:solidFill>
                  <a:schemeClr val="bg1"/>
                </a:solidFill>
                <a:latin typeface="Consolas" pitchFamily="49" charset="0"/>
              </a:rPr>
              <a:t>");</a:t>
            </a:r>
          </a:p>
          <a:p>
            <a:r>
              <a:rPr lang="en-US" sz="2200" dirty="0" smtClean="0">
                <a:solidFill>
                  <a:schemeClr val="bg1"/>
                </a:solidFill>
                <a:latin typeface="Consolas" pitchFamily="49" charset="0"/>
              </a:rPr>
              <a:t>    </a:t>
            </a:r>
            <a:r>
              <a:rPr lang="en-US" sz="2200" dirty="0" err="1" smtClean="0">
                <a:solidFill>
                  <a:schemeClr val="bg1"/>
                </a:solidFill>
                <a:latin typeface="Consolas" pitchFamily="49" charset="0"/>
              </a:rPr>
              <a:t>orderRegion.Add</a:t>
            </a:r>
            <a:r>
              <a:rPr lang="en-US" sz="2200" dirty="0" smtClean="0">
                <a:solidFill>
                  <a:schemeClr val="bg1"/>
                </a:solidFill>
                <a:latin typeface="Consolas" pitchFamily="49" charset="0"/>
              </a:rPr>
              <a:t>(</a:t>
            </a:r>
            <a:r>
              <a:rPr lang="en-US" sz="2200" dirty="0" err="1" smtClean="0">
                <a:solidFill>
                  <a:schemeClr val="bg1"/>
                </a:solidFill>
                <a:latin typeface="Consolas" pitchFamily="49" charset="0"/>
              </a:rPr>
              <a:t>myOrder</a:t>
            </a:r>
            <a:r>
              <a:rPr lang="en-US" sz="2200" dirty="0" smtClean="0">
                <a:solidFill>
                  <a:schemeClr val="bg1"/>
                </a:solidFill>
                <a:latin typeface="Consolas" pitchFamily="49" charset="0"/>
              </a:rPr>
              <a:t>);</a:t>
            </a:r>
          </a:p>
          <a:p>
            <a:r>
              <a:rPr lang="en-US" sz="2200" dirty="0" smtClean="0">
                <a:solidFill>
                  <a:schemeClr val="bg1"/>
                </a:solidFill>
                <a:latin typeface="Consolas" pitchFamily="49" charset="0"/>
              </a:rPr>
              <a:t>  }</a:t>
            </a:r>
          </a:p>
          <a:p>
            <a:r>
              <a:rPr lang="en-US" sz="2200" dirty="0" smtClean="0">
                <a:solidFill>
                  <a:schemeClr val="bg1"/>
                </a:solidFill>
                <a:latin typeface="Consolas" pitchFamily="49" charset="0"/>
              </a:rPr>
              <a:t>}</a:t>
            </a:r>
            <a:endParaRPr lang="en-US" sz="2200" dirty="0">
              <a:solidFill>
                <a:schemeClr val="bg1"/>
              </a:solidFill>
              <a:latin typeface="Consolas" pitchFamily="49" charset="0"/>
            </a:endParaRPr>
          </a:p>
        </p:txBody>
      </p:sp>
      <p:sp>
        <p:nvSpPr>
          <p:cNvPr id="2" name="Title 1"/>
          <p:cNvSpPr>
            <a:spLocks noGrp="1"/>
          </p:cNvSpPr>
          <p:nvPr>
            <p:ph type="title"/>
          </p:nvPr>
        </p:nvSpPr>
        <p:spPr>
          <a:xfrm>
            <a:off x="512179" y="228600"/>
            <a:ext cx="8375946" cy="664797"/>
          </a:xfrm>
        </p:spPr>
        <p:txBody>
          <a:bodyPr/>
          <a:lstStyle/>
          <a:p>
            <a:r>
              <a:rPr smtClean="0">
                <a:solidFill>
                  <a:schemeClr val="bg1"/>
                </a:solidFill>
              </a:rPr>
              <a:t>Or, try the "WPFy" template way</a:t>
            </a:r>
            <a:endParaRPr lang="en-US" dirty="0">
              <a:solidFill>
                <a:schemeClr val="bg1"/>
              </a:solidFill>
            </a:endParaRPr>
          </a:p>
        </p:txBody>
      </p:sp>
      <p:sp>
        <p:nvSpPr>
          <p:cNvPr id="19" name="Oval 18"/>
          <p:cNvSpPr/>
          <p:nvPr/>
        </p:nvSpPr>
        <p:spPr bwMode="auto">
          <a:xfrm>
            <a:off x="1684398" y="4105164"/>
            <a:ext cx="4570453" cy="530982"/>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chemeClr val="bg1"/>
              </a:solidFill>
              <a:effectLst>
                <a:outerShdw blurRad="38100" dist="38100" dir="2700000" algn="tl">
                  <a:srgbClr val="000000">
                    <a:alpha val="43137"/>
                  </a:srgbClr>
                </a:outerShdw>
              </a:effectLst>
              <a:latin typeface="Calibri" pitchFamily="34" charset="0"/>
            </a:endParaRPr>
          </a:p>
        </p:txBody>
      </p:sp>
      <p:sp>
        <p:nvSpPr>
          <p:cNvPr id="20" name="Rounded Rectangle 19"/>
          <p:cNvSpPr/>
          <p:nvPr/>
        </p:nvSpPr>
        <p:spPr bwMode="auto">
          <a:xfrm>
            <a:off x="4469330" y="5739908"/>
            <a:ext cx="2253926" cy="577516"/>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Order is added directly</a:t>
            </a:r>
          </a:p>
        </p:txBody>
      </p:sp>
      <p:cxnSp>
        <p:nvCxnSpPr>
          <p:cNvPr id="21" name="Straight Arrow Connector 20"/>
          <p:cNvCxnSpPr>
            <a:stCxn id="20" idx="0"/>
          </p:cNvCxnSpPr>
          <p:nvPr/>
        </p:nvCxnSpPr>
        <p:spPr>
          <a:xfrm rot="16200000" flipV="1">
            <a:off x="4192179" y="4335793"/>
            <a:ext cx="1158271" cy="1649959"/>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539454" y="381000"/>
            <a:ext cx="8375946" cy="664797"/>
          </a:xfrm>
          <a:prstGeom prst="rect">
            <a:avLst/>
          </a:prstGeom>
        </p:spPr>
        <p:txBody>
          <a:bodyPr vert="horz" wrap="square" lIns="0" tIns="0" rIns="0" bIns="0" rtlCol="0" anchor="t">
            <a:spAutoFit/>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0" normalizeH="0" baseline="0" noProof="0" dirty="0" smtClean="0">
                <a:ln w="3175">
                  <a:noFill/>
                </a:ln>
                <a:solidFill>
                  <a:schemeClr val="tx1"/>
                </a:solidFill>
                <a:effectLst/>
                <a:uLnTx/>
                <a:uFillTx/>
                <a:latin typeface="Calibri" pitchFamily="34" charset="0"/>
                <a:ea typeface="+mn-ea"/>
                <a:cs typeface="Arial" charset="0"/>
              </a:rPr>
              <a:t>The </a:t>
            </a:r>
            <a:r>
              <a:rPr kumimoji="0" lang="en-US" sz="4800" b="0" i="0" u="none" strike="noStrike" kern="1200" cap="none" spc="-100" normalizeH="0" baseline="0" noProof="0" dirty="0" err="1" smtClean="0">
                <a:ln w="3175">
                  <a:noFill/>
                </a:ln>
                <a:solidFill>
                  <a:schemeClr val="tx1"/>
                </a:solidFill>
                <a:effectLst/>
                <a:uLnTx/>
                <a:uFillTx/>
                <a:latin typeface="Calibri" pitchFamily="34" charset="0"/>
                <a:ea typeface="+mn-ea"/>
                <a:cs typeface="Arial" charset="0"/>
              </a:rPr>
              <a:t>WPFy</a:t>
            </a:r>
            <a:r>
              <a:rPr kumimoji="0" lang="en-US" sz="4800" b="0" i="0" u="none" strike="noStrike" kern="1200" cap="none" spc="-100" normalizeH="0" baseline="0" noProof="0" dirty="0" smtClean="0">
                <a:ln w="3175">
                  <a:noFill/>
                </a:ln>
                <a:solidFill>
                  <a:schemeClr val="tx1"/>
                </a:solidFill>
                <a:effectLst/>
                <a:uLnTx/>
                <a:uFillTx/>
                <a:latin typeface="Calibri" pitchFamily="34" charset="0"/>
                <a:ea typeface="+mn-ea"/>
                <a:cs typeface="Arial" charset="0"/>
              </a:rPr>
              <a:t> way…Templates</a:t>
            </a:r>
            <a:endParaRPr kumimoji="0" lang="en-US" sz="4800" b="0" i="0" u="none" strike="noStrike" kern="1200" cap="none" spc="-100" normalizeH="0" baseline="0" noProof="0" dirty="0">
              <a:ln w="3175">
                <a:noFill/>
              </a:ln>
              <a:solidFill>
                <a:schemeClr val="tx1"/>
              </a:solidFill>
              <a:effectLst/>
              <a:uLnTx/>
              <a:uFillTx/>
              <a:latin typeface="Calibri" pitchFamily="34" charset="0"/>
              <a:ea typeface="+mn-ea"/>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smtClean="0"/>
              <a:t>Composing your UI with</a:t>
            </a:r>
            <a:br>
              <a:rPr smtClean="0"/>
            </a:br>
            <a:r>
              <a:rPr smtClean="0"/>
              <a:t>Views and Regions</a:t>
            </a:r>
            <a:endParaRPr lang="en-US" b="1" dirty="0"/>
          </a:p>
        </p:txBody>
      </p:sp>
      <p:sp>
        <p:nvSpPr>
          <p:cNvPr id="4" name="Text Placeholder 3"/>
          <p:cNvSpPr>
            <a:spLocks noGrp="1"/>
          </p:cNvSpPr>
          <p:nvPr>
            <p:ph type="body" sz="quarter" idx="10"/>
          </p:nvPr>
        </p:nvSpPr>
        <p:spPr/>
        <p:txBody>
          <a:bodyPr/>
          <a:lstStyle/>
          <a:p>
            <a:r>
              <a:rPr lang="en-US" dirty="0" smtClean="0"/>
              <a:t>demo</a:t>
            </a:r>
            <a:endParaRPr lang="en-US"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you building this</a:t>
            </a:r>
            <a:r>
              <a:rPr lang="en-US" baseline="0" dirty="0" smtClean="0"/>
              <a:t>?</a:t>
            </a:r>
            <a:endParaRPr lang="en-US" dirty="0"/>
          </a:p>
        </p:txBody>
      </p:sp>
      <p:pic>
        <p:nvPicPr>
          <p:cNvPr id="3" name="Picture 2" descr="C:\Users\gblock\Documents\Window Clippings\My Extremely Simple App.png"/>
          <p:cNvPicPr>
            <a:picLocks noChangeAspect="1" noChangeArrowheads="1"/>
          </p:cNvPicPr>
          <p:nvPr/>
        </p:nvPicPr>
        <p:blipFill>
          <a:blip r:embed="rId3"/>
          <a:srcRect/>
          <a:stretch>
            <a:fillRect/>
          </a:stretch>
        </p:blipFill>
        <p:spPr bwMode="auto">
          <a:xfrm>
            <a:off x="2098369" y="1411062"/>
            <a:ext cx="5191125" cy="4210050"/>
          </a:xfrm>
          <a:prstGeom prst="rect">
            <a:avLst/>
          </a:prstGeom>
          <a:noFill/>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Commands and Events</a:t>
            </a:r>
            <a:endParaRPr lang="en-US" dirty="0"/>
          </a:p>
        </p:txBody>
      </p:sp>
      <p:pic>
        <p:nvPicPr>
          <p:cNvPr id="3" name="Picture 1" descr="D:\images\2112016922_978fd6266e_b.jpg"/>
          <p:cNvPicPr>
            <a:picLocks noChangeAspect="1" noChangeArrowheads="1"/>
          </p:cNvPicPr>
          <p:nvPr/>
        </p:nvPicPr>
        <p:blipFill>
          <a:blip r:embed="rId2"/>
          <a:srcRect/>
          <a:stretch>
            <a:fillRect/>
          </a:stretch>
        </p:blipFill>
        <p:spPr bwMode="auto">
          <a:xfrm>
            <a:off x="1478843" y="1162756"/>
            <a:ext cx="6397036" cy="4797777"/>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smtClean="0"/>
              <a:t>Composition Commands</a:t>
            </a:r>
            <a:endParaRPr lang="en-US" dirty="0"/>
          </a:p>
        </p:txBody>
      </p:sp>
      <p:grpSp>
        <p:nvGrpSpPr>
          <p:cNvPr id="2" name="Group 9"/>
          <p:cNvGrpSpPr/>
          <p:nvPr/>
        </p:nvGrpSpPr>
        <p:grpSpPr>
          <a:xfrm>
            <a:off x="6304557" y="2781710"/>
            <a:ext cx="2319689" cy="2271562"/>
            <a:chOff x="5486417" y="2810586"/>
            <a:chExt cx="2319689" cy="2271562"/>
          </a:xfrm>
        </p:grpSpPr>
        <p:sp>
          <p:nvSpPr>
            <p:cNvPr id="8" name="Rectangle 7"/>
            <p:cNvSpPr/>
            <p:nvPr/>
          </p:nvSpPr>
          <p:spPr bwMode="auto">
            <a:xfrm>
              <a:off x="5486417" y="2810586"/>
              <a:ext cx="2319689" cy="2271562"/>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7" name="Rounded Rectangle 6"/>
            <p:cNvSpPr/>
            <p:nvPr/>
          </p:nvSpPr>
          <p:spPr bwMode="auto">
            <a:xfrm>
              <a:off x="6303869" y="4528060"/>
              <a:ext cx="1337006" cy="427356"/>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rgbClr val="FFFFFF"/>
                  </a:solidFill>
                  <a:effectLst>
                    <a:outerShdw blurRad="38100" dist="38100" dir="2700000" algn="tl">
                      <a:srgbClr val="000000">
                        <a:alpha val="43137"/>
                      </a:srgbClr>
                    </a:outerShdw>
                  </a:effectLst>
                  <a:latin typeface="Calibri" pitchFamily="34" charset="0"/>
                </a:rPr>
                <a:t>Submit</a:t>
              </a:r>
            </a:p>
          </p:txBody>
        </p:sp>
        <p:sp>
          <p:nvSpPr>
            <p:cNvPr id="9" name="TextBox 8"/>
            <p:cNvSpPr txBox="1"/>
            <p:nvPr/>
          </p:nvSpPr>
          <p:spPr>
            <a:xfrm>
              <a:off x="5688549" y="2964590"/>
              <a:ext cx="1386038" cy="369332"/>
            </a:xfrm>
            <a:prstGeom prst="rect">
              <a:avLst/>
            </a:prstGeom>
            <a:noFill/>
          </p:spPr>
          <p:txBody>
            <a:bodyPr wrap="square" rtlCol="0">
              <a:spAutoFit/>
            </a:bodyPr>
            <a:lstStyle/>
            <a:p>
              <a:r>
                <a:rPr lang="en-US" dirty="0" err="1" smtClean="0">
                  <a:solidFill>
                    <a:schemeClr val="bg1"/>
                  </a:solidFill>
                </a:rPr>
                <a:t>OrderDetails</a:t>
              </a:r>
              <a:endParaRPr lang="en-US" dirty="0">
                <a:solidFill>
                  <a:schemeClr val="bg1"/>
                </a:solidFill>
              </a:endParaRPr>
            </a:p>
          </p:txBody>
        </p:sp>
      </p:grpSp>
      <p:grpSp>
        <p:nvGrpSpPr>
          <p:cNvPr id="3" name="Group 10"/>
          <p:cNvGrpSpPr/>
          <p:nvPr/>
        </p:nvGrpSpPr>
        <p:grpSpPr>
          <a:xfrm>
            <a:off x="3444257" y="2789732"/>
            <a:ext cx="2319689" cy="2271562"/>
            <a:chOff x="5486417" y="2810586"/>
            <a:chExt cx="2319689" cy="2271562"/>
          </a:xfrm>
        </p:grpSpPr>
        <p:sp>
          <p:nvSpPr>
            <p:cNvPr id="12" name="Rectangle 11"/>
            <p:cNvSpPr/>
            <p:nvPr/>
          </p:nvSpPr>
          <p:spPr bwMode="auto">
            <a:xfrm>
              <a:off x="5486417" y="2810586"/>
              <a:ext cx="2319689" cy="2271562"/>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13" name="Rounded Rectangle 12"/>
            <p:cNvSpPr/>
            <p:nvPr/>
          </p:nvSpPr>
          <p:spPr bwMode="auto">
            <a:xfrm>
              <a:off x="6303869" y="4528060"/>
              <a:ext cx="1337006" cy="427356"/>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rgbClr val="FFFFFF"/>
                  </a:solidFill>
                  <a:effectLst>
                    <a:outerShdw blurRad="38100" dist="38100" dir="2700000" algn="tl">
                      <a:srgbClr val="000000">
                        <a:alpha val="43137"/>
                      </a:srgbClr>
                    </a:outerShdw>
                  </a:effectLst>
                  <a:latin typeface="Calibri" pitchFamily="34" charset="0"/>
                </a:rPr>
                <a:t>Submit</a:t>
              </a:r>
            </a:p>
          </p:txBody>
        </p:sp>
        <p:sp>
          <p:nvSpPr>
            <p:cNvPr id="14" name="TextBox 13"/>
            <p:cNvSpPr txBox="1"/>
            <p:nvPr/>
          </p:nvSpPr>
          <p:spPr>
            <a:xfrm>
              <a:off x="5688549" y="2964590"/>
              <a:ext cx="1386038" cy="369332"/>
            </a:xfrm>
            <a:prstGeom prst="rect">
              <a:avLst/>
            </a:prstGeom>
            <a:noFill/>
          </p:spPr>
          <p:txBody>
            <a:bodyPr wrap="square" rtlCol="0">
              <a:spAutoFit/>
            </a:bodyPr>
            <a:lstStyle/>
            <a:p>
              <a:r>
                <a:rPr lang="en-US" dirty="0" err="1" smtClean="0">
                  <a:solidFill>
                    <a:schemeClr val="bg1"/>
                  </a:solidFill>
                </a:rPr>
                <a:t>OrderDetails</a:t>
              </a:r>
              <a:endParaRPr lang="en-US" dirty="0">
                <a:solidFill>
                  <a:schemeClr val="bg1"/>
                </a:solidFill>
              </a:endParaRPr>
            </a:p>
          </p:txBody>
        </p:sp>
      </p:grpSp>
      <p:grpSp>
        <p:nvGrpSpPr>
          <p:cNvPr id="6" name="Group 14"/>
          <p:cNvGrpSpPr/>
          <p:nvPr/>
        </p:nvGrpSpPr>
        <p:grpSpPr>
          <a:xfrm>
            <a:off x="516585" y="2788128"/>
            <a:ext cx="2319689" cy="2271562"/>
            <a:chOff x="5486417" y="2810586"/>
            <a:chExt cx="2319689" cy="2271562"/>
          </a:xfrm>
        </p:grpSpPr>
        <p:sp>
          <p:nvSpPr>
            <p:cNvPr id="16" name="Rectangle 15"/>
            <p:cNvSpPr/>
            <p:nvPr/>
          </p:nvSpPr>
          <p:spPr bwMode="auto">
            <a:xfrm>
              <a:off x="5486417" y="2810586"/>
              <a:ext cx="2319689" cy="2271562"/>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17" name="Rounded Rectangle 16"/>
            <p:cNvSpPr/>
            <p:nvPr/>
          </p:nvSpPr>
          <p:spPr bwMode="auto">
            <a:xfrm>
              <a:off x="6303869" y="4528060"/>
              <a:ext cx="1337006" cy="427356"/>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rgbClr val="FFFFFF"/>
                  </a:solidFill>
                  <a:effectLst>
                    <a:outerShdw blurRad="38100" dist="38100" dir="2700000" algn="tl">
                      <a:srgbClr val="000000">
                        <a:alpha val="43137"/>
                      </a:srgbClr>
                    </a:outerShdw>
                  </a:effectLst>
                  <a:latin typeface="Calibri" pitchFamily="34" charset="0"/>
                </a:rPr>
                <a:t>Submit</a:t>
              </a:r>
            </a:p>
          </p:txBody>
        </p:sp>
        <p:sp>
          <p:nvSpPr>
            <p:cNvPr id="18" name="TextBox 17"/>
            <p:cNvSpPr txBox="1"/>
            <p:nvPr/>
          </p:nvSpPr>
          <p:spPr>
            <a:xfrm>
              <a:off x="5688549" y="2964590"/>
              <a:ext cx="1386038" cy="369332"/>
            </a:xfrm>
            <a:prstGeom prst="rect">
              <a:avLst/>
            </a:prstGeom>
            <a:noFill/>
          </p:spPr>
          <p:txBody>
            <a:bodyPr wrap="square" rtlCol="0">
              <a:spAutoFit/>
            </a:bodyPr>
            <a:lstStyle/>
            <a:p>
              <a:r>
                <a:rPr lang="en-US" dirty="0" err="1" smtClean="0">
                  <a:solidFill>
                    <a:schemeClr val="bg1"/>
                  </a:solidFill>
                </a:rPr>
                <a:t>OrderDetails</a:t>
              </a:r>
              <a:endParaRPr lang="en-US" dirty="0">
                <a:solidFill>
                  <a:schemeClr val="bg1"/>
                </a:solidFill>
              </a:endParaRPr>
            </a:p>
          </p:txBody>
        </p:sp>
      </p:grpSp>
      <p:sp>
        <p:nvSpPr>
          <p:cNvPr id="35" name="Left Arrow 34"/>
          <p:cNvSpPr/>
          <p:nvPr/>
        </p:nvSpPr>
        <p:spPr bwMode="auto">
          <a:xfrm rot="18466481">
            <a:off x="1350592" y="2387507"/>
            <a:ext cx="3694105" cy="1001028"/>
          </a:xfrm>
          <a:prstGeom prst="leftArrow">
            <a:avLst/>
          </a:prstGeom>
          <a:gradFill>
            <a:gsLst>
              <a:gs pos="0">
                <a:schemeClr val="accent4">
                  <a:shade val="15000"/>
                  <a:satMod val="180000"/>
                  <a:alpha val="0"/>
                </a:schemeClr>
              </a:gs>
              <a:gs pos="50000">
                <a:schemeClr val="accent4">
                  <a:shade val="45000"/>
                  <a:satMod val="170000"/>
                </a:schemeClr>
              </a:gs>
              <a:gs pos="70000">
                <a:schemeClr val="accent4">
                  <a:tint val="99000"/>
                  <a:shade val="65000"/>
                  <a:satMod val="155000"/>
                </a:schemeClr>
              </a:gs>
              <a:gs pos="100000">
                <a:schemeClr val="accent4">
                  <a:tint val="95500"/>
                  <a:shade val="100000"/>
                  <a:satMod val="155000"/>
                </a:schemeClr>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36" name="Left Arrow 35"/>
          <p:cNvSpPr/>
          <p:nvPr/>
        </p:nvSpPr>
        <p:spPr bwMode="auto">
          <a:xfrm rot="16200000">
            <a:off x="3099688" y="2377358"/>
            <a:ext cx="3003246" cy="1001028"/>
          </a:xfrm>
          <a:prstGeom prst="leftArrow">
            <a:avLst/>
          </a:prstGeom>
          <a:gradFill>
            <a:gsLst>
              <a:gs pos="0">
                <a:schemeClr val="accent4">
                  <a:shade val="15000"/>
                  <a:satMod val="180000"/>
                  <a:alpha val="0"/>
                </a:schemeClr>
              </a:gs>
              <a:gs pos="50000">
                <a:schemeClr val="accent4">
                  <a:shade val="45000"/>
                  <a:satMod val="170000"/>
                </a:schemeClr>
              </a:gs>
              <a:gs pos="70000">
                <a:schemeClr val="accent4">
                  <a:tint val="99000"/>
                  <a:shade val="65000"/>
                  <a:satMod val="155000"/>
                </a:schemeClr>
              </a:gs>
              <a:gs pos="100000">
                <a:schemeClr val="accent4">
                  <a:tint val="95500"/>
                  <a:shade val="100000"/>
                  <a:satMod val="155000"/>
                </a:schemeClr>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37" name="Left Arrow 36"/>
          <p:cNvSpPr/>
          <p:nvPr/>
        </p:nvSpPr>
        <p:spPr bwMode="auto">
          <a:xfrm rot="13645876">
            <a:off x="4125118" y="2425788"/>
            <a:ext cx="3906972" cy="1001028"/>
          </a:xfrm>
          <a:prstGeom prst="leftArrow">
            <a:avLst/>
          </a:prstGeom>
          <a:gradFill>
            <a:gsLst>
              <a:gs pos="0">
                <a:schemeClr val="accent4">
                  <a:shade val="15000"/>
                  <a:satMod val="180000"/>
                  <a:alpha val="0"/>
                </a:schemeClr>
              </a:gs>
              <a:gs pos="50000">
                <a:schemeClr val="accent4">
                  <a:shade val="45000"/>
                  <a:satMod val="170000"/>
                </a:schemeClr>
              </a:gs>
              <a:gs pos="70000">
                <a:schemeClr val="accent4">
                  <a:tint val="99000"/>
                  <a:shade val="65000"/>
                  <a:satMod val="155000"/>
                </a:schemeClr>
              </a:gs>
              <a:gs pos="100000">
                <a:schemeClr val="accent4">
                  <a:tint val="95500"/>
                  <a:shade val="100000"/>
                  <a:satMod val="155000"/>
                </a:schemeClr>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5" name="Rounded Rectangle 4"/>
          <p:cNvSpPr/>
          <p:nvPr/>
        </p:nvSpPr>
        <p:spPr bwMode="auto">
          <a:xfrm>
            <a:off x="3724977" y="1049154"/>
            <a:ext cx="1588168" cy="587141"/>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rgbClr val="FFFFFF"/>
                </a:solidFill>
                <a:effectLst>
                  <a:outerShdw blurRad="38100" dist="38100" dir="2700000" algn="tl">
                    <a:srgbClr val="000000">
                      <a:alpha val="43137"/>
                    </a:srgbClr>
                  </a:outerShdw>
                </a:effectLst>
                <a:latin typeface="Calibri" pitchFamily="34" charset="0"/>
              </a:rPr>
              <a:t>Submit All</a:t>
            </a:r>
          </a:p>
        </p:txBody>
      </p:sp>
      <p:sp>
        <p:nvSpPr>
          <p:cNvPr id="38" name="Left Brace 37"/>
          <p:cNvSpPr/>
          <p:nvPr/>
        </p:nvSpPr>
        <p:spPr>
          <a:xfrm rot="16200000">
            <a:off x="2887578" y="4071488"/>
            <a:ext cx="693019" cy="3080092"/>
          </a:xfrm>
          <a:prstGeom prst="leftBrace">
            <a:avLst/>
          </a:prstGeom>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39" name="Left Brace 38"/>
          <p:cNvSpPr/>
          <p:nvPr/>
        </p:nvSpPr>
        <p:spPr>
          <a:xfrm rot="16200000">
            <a:off x="6043061" y="4079509"/>
            <a:ext cx="693019" cy="3080092"/>
          </a:xfrm>
          <a:prstGeom prst="leftBrace">
            <a:avLst/>
          </a:prstGeom>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40" name="TextBox 39"/>
          <p:cNvSpPr txBox="1"/>
          <p:nvPr/>
        </p:nvSpPr>
        <p:spPr>
          <a:xfrm>
            <a:off x="3012721" y="5929162"/>
            <a:ext cx="3936733" cy="584775"/>
          </a:xfrm>
          <a:prstGeom prst="rect">
            <a:avLst/>
          </a:prstGeom>
          <a:noFill/>
        </p:spPr>
        <p:txBody>
          <a:bodyPr wrap="square" rtlCol="0">
            <a:spAutoFit/>
          </a:bodyPr>
          <a:lstStyle/>
          <a:p>
            <a:r>
              <a:rPr lang="en-US" sz="3200" dirty="0" smtClean="0"/>
              <a:t>Delegate Commands</a:t>
            </a:r>
            <a:endParaRPr lang="en-US" sz="3200" dirty="0"/>
          </a:p>
        </p:txBody>
      </p:sp>
      <p:sp>
        <p:nvSpPr>
          <p:cNvPr id="41" name="TextBox 40"/>
          <p:cNvSpPr txBox="1"/>
          <p:nvPr/>
        </p:nvSpPr>
        <p:spPr>
          <a:xfrm>
            <a:off x="5436680" y="932050"/>
            <a:ext cx="1686015" cy="830997"/>
          </a:xfrm>
          <a:prstGeom prst="rect">
            <a:avLst/>
          </a:prstGeom>
          <a:noFill/>
        </p:spPr>
        <p:txBody>
          <a:bodyPr wrap="square" rtlCol="0">
            <a:spAutoFit/>
          </a:bodyPr>
          <a:lstStyle/>
          <a:p>
            <a:r>
              <a:rPr lang="en-US" sz="2400" dirty="0" smtClean="0"/>
              <a:t>Composite </a:t>
            </a:r>
          </a:p>
          <a:p>
            <a:r>
              <a:rPr lang="en-US" sz="2400" dirty="0" smtClean="0"/>
              <a:t>Command</a:t>
            </a:r>
            <a:endParaRPr lang="en-US" sz="2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2000"/>
                                        <p:tgtEl>
                                          <p:spTgt spid="3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13329" y="1460466"/>
            <a:ext cx="8388416" cy="1938992"/>
          </a:xfrm>
          <a:prstGeom prst="rect">
            <a:avLst/>
          </a:prstGeom>
        </p:spPr>
        <p:txBody>
          <a:bodyPr wrap="square">
            <a:spAutoFit/>
          </a:bodyPr>
          <a:lstStyle/>
          <a:p>
            <a:r>
              <a:rPr lang="en-US" sz="2000" dirty="0" smtClean="0">
                <a:solidFill>
                  <a:srgbClr val="0000FF"/>
                </a:solidFill>
                <a:latin typeface="Consolas" pitchFamily="49" charset="0"/>
              </a:rPr>
              <a:t>&lt;</a:t>
            </a:r>
            <a:r>
              <a:rPr lang="en-US" sz="2000" dirty="0" err="1" smtClean="0">
                <a:solidFill>
                  <a:srgbClr val="A31515"/>
                </a:solidFill>
                <a:latin typeface="Consolas" pitchFamily="49" charset="0"/>
              </a:rPr>
              <a:t>StackPanel</a:t>
            </a:r>
            <a:r>
              <a:rPr lang="en-US" sz="2000" dirty="0" smtClean="0">
                <a:solidFill>
                  <a:srgbClr val="FF0000"/>
                </a:solidFill>
                <a:latin typeface="Consolas" pitchFamily="49" charset="0"/>
              </a:rPr>
              <a:t> Orientation</a:t>
            </a:r>
            <a:r>
              <a:rPr lang="en-US" sz="2000" dirty="0" smtClean="0">
                <a:solidFill>
                  <a:srgbClr val="0000FF"/>
                </a:solidFill>
                <a:latin typeface="Consolas" pitchFamily="49" charset="0"/>
              </a:rPr>
              <a:t>="Horizontal"&gt;</a:t>
            </a:r>
          </a:p>
          <a:p>
            <a:r>
              <a:rPr lang="en-US" sz="2000" dirty="0" smtClean="0">
                <a:solidFill>
                  <a:srgbClr val="0000FF"/>
                </a:solidFill>
                <a:latin typeface="Consolas" pitchFamily="49" charset="0"/>
              </a:rPr>
              <a:t>  &lt;</a:t>
            </a:r>
            <a:r>
              <a:rPr lang="en-US" sz="2000" dirty="0" smtClean="0">
                <a:solidFill>
                  <a:srgbClr val="A31515"/>
                </a:solidFill>
                <a:latin typeface="Consolas" pitchFamily="49" charset="0"/>
              </a:rPr>
              <a:t>Button</a:t>
            </a:r>
            <a:r>
              <a:rPr lang="en-US" sz="2000" dirty="0" smtClean="0">
                <a:solidFill>
                  <a:srgbClr val="FF0000"/>
                </a:solidFill>
                <a:latin typeface="Consolas" pitchFamily="49" charset="0"/>
              </a:rPr>
              <a:t> Name</a:t>
            </a:r>
            <a:r>
              <a:rPr lang="en-US" sz="2000" dirty="0" smtClean="0">
                <a:solidFill>
                  <a:srgbClr val="0000FF"/>
                </a:solidFill>
                <a:latin typeface="Consolas" pitchFamily="49" charset="0"/>
              </a:rPr>
              <a:t>="</a:t>
            </a:r>
            <a:r>
              <a:rPr lang="en-US" sz="2000" dirty="0" err="1" smtClean="0">
                <a:solidFill>
                  <a:srgbClr val="0000FF"/>
                </a:solidFill>
                <a:latin typeface="Consolas" pitchFamily="49" charset="0"/>
              </a:rPr>
              <a:t>SubmitAllToolbarButton</a:t>
            </a:r>
            <a:r>
              <a:rPr lang="en-US" sz="2000" dirty="0" smtClean="0">
                <a:solidFill>
                  <a:srgbClr val="0000FF"/>
                </a:solidFill>
                <a:latin typeface="Consolas" pitchFamily="49" charset="0"/>
              </a:rPr>
              <a:t>"</a:t>
            </a:r>
          </a:p>
          <a:p>
            <a:r>
              <a:rPr lang="en-US" sz="2000" dirty="0" smtClean="0">
                <a:solidFill>
                  <a:srgbClr val="0000FF"/>
                </a:solidFill>
                <a:latin typeface="Consolas" pitchFamily="49" charset="0"/>
              </a:rPr>
              <a:t>    </a:t>
            </a:r>
            <a:r>
              <a:rPr lang="en-US" sz="2000" dirty="0" smtClean="0">
                <a:solidFill>
                  <a:srgbClr val="FF0000"/>
                </a:solidFill>
                <a:latin typeface="Consolas" pitchFamily="49" charset="0"/>
              </a:rPr>
              <a:t>Command</a:t>
            </a:r>
            <a:r>
              <a:rPr lang="en-US" sz="2000" dirty="0" smtClean="0">
                <a:solidFill>
                  <a:srgbClr val="0000FF"/>
                </a:solidFill>
                <a:latin typeface="Consolas" pitchFamily="49" charset="0"/>
              </a:rPr>
              <a:t>="{</a:t>
            </a:r>
            <a:r>
              <a:rPr lang="en-US" sz="2000" dirty="0" smtClean="0">
                <a:solidFill>
                  <a:srgbClr val="A31515"/>
                </a:solidFill>
                <a:latin typeface="Consolas" pitchFamily="49" charset="0"/>
              </a:rPr>
              <a:t>x</a:t>
            </a:r>
            <a:r>
              <a:rPr lang="en-US" sz="2000" dirty="0" smtClean="0">
                <a:solidFill>
                  <a:srgbClr val="0000FF"/>
                </a:solidFill>
                <a:latin typeface="Consolas" pitchFamily="49" charset="0"/>
              </a:rPr>
              <a:t>:</a:t>
            </a:r>
            <a:r>
              <a:rPr lang="en-US" sz="2000" dirty="0" smtClean="0">
                <a:solidFill>
                  <a:srgbClr val="A31515"/>
                </a:solidFill>
                <a:latin typeface="Consolas" pitchFamily="49" charset="0"/>
              </a:rPr>
              <a:t>Static </a:t>
            </a:r>
            <a:r>
              <a:rPr lang="en-US" sz="2000" dirty="0" err="1" smtClean="0">
                <a:solidFill>
                  <a:srgbClr val="FF0000"/>
                </a:solidFill>
                <a:latin typeface="Consolas" pitchFamily="49" charset="0"/>
              </a:rPr>
              <a:t>inf</a:t>
            </a:r>
            <a:r>
              <a:rPr lang="en-US" sz="2000" dirty="0" err="1" smtClean="0">
                <a:solidFill>
                  <a:srgbClr val="0000FF"/>
                </a:solidFill>
                <a:latin typeface="Consolas" pitchFamily="49" charset="0"/>
              </a:rPr>
              <a:t>:</a:t>
            </a:r>
            <a:r>
              <a:rPr lang="en-US" sz="2000" dirty="0" err="1" smtClean="0">
                <a:solidFill>
                  <a:srgbClr val="FF0000"/>
                </a:solidFill>
                <a:latin typeface="Consolas" pitchFamily="49" charset="0"/>
              </a:rPr>
              <a:t>Commands</a:t>
            </a:r>
            <a:r>
              <a:rPr lang="en-US" sz="2000" dirty="0" err="1" smtClean="0">
                <a:solidFill>
                  <a:srgbClr val="0000FF"/>
                </a:solidFill>
                <a:latin typeface="Consolas" pitchFamily="49" charset="0"/>
              </a:rPr>
              <a:t>.SubmitOrdersCommand</a:t>
            </a:r>
            <a:r>
              <a:rPr lang="en-US" sz="2000" dirty="0" smtClean="0">
                <a:solidFill>
                  <a:srgbClr val="0000FF"/>
                </a:solidFill>
                <a:latin typeface="Consolas" pitchFamily="49" charset="0"/>
              </a:rPr>
              <a:t>}"&gt;</a:t>
            </a:r>
          </a:p>
          <a:p>
            <a:r>
              <a:rPr lang="en-US" sz="2000" dirty="0" smtClean="0">
                <a:solidFill>
                  <a:srgbClr val="A31515"/>
                </a:solidFill>
                <a:latin typeface="Consolas" pitchFamily="49" charset="0"/>
              </a:rPr>
              <a:t>    Submit All</a:t>
            </a:r>
          </a:p>
          <a:p>
            <a:r>
              <a:rPr lang="en-US" sz="2000" dirty="0" smtClean="0">
                <a:solidFill>
                  <a:srgbClr val="A31515"/>
                </a:solidFill>
                <a:latin typeface="Consolas" pitchFamily="49" charset="0"/>
              </a:rPr>
              <a:t>  </a:t>
            </a:r>
            <a:r>
              <a:rPr lang="en-US" sz="2000" dirty="0" smtClean="0">
                <a:solidFill>
                  <a:srgbClr val="0000FF"/>
                </a:solidFill>
                <a:latin typeface="Consolas" pitchFamily="49" charset="0"/>
              </a:rPr>
              <a:t>&lt;/</a:t>
            </a:r>
            <a:r>
              <a:rPr lang="en-US" sz="2000" dirty="0" smtClean="0">
                <a:solidFill>
                  <a:srgbClr val="A31515"/>
                </a:solidFill>
                <a:latin typeface="Consolas" pitchFamily="49" charset="0"/>
              </a:rPr>
              <a:t>Button</a:t>
            </a:r>
            <a:r>
              <a:rPr lang="en-US" sz="2000" dirty="0" smtClean="0">
                <a:solidFill>
                  <a:srgbClr val="0000FF"/>
                </a:solidFill>
                <a:latin typeface="Consolas" pitchFamily="49" charset="0"/>
              </a:rPr>
              <a:t>&gt;</a:t>
            </a:r>
          </a:p>
          <a:p>
            <a:r>
              <a:rPr lang="en-US" sz="2000" dirty="0" smtClean="0">
                <a:solidFill>
                  <a:srgbClr val="0000FF"/>
                </a:solidFill>
                <a:latin typeface="Consolas" pitchFamily="49" charset="0"/>
              </a:rPr>
              <a:t>&lt;/</a:t>
            </a:r>
            <a:r>
              <a:rPr lang="en-US" sz="2000" dirty="0" err="1" smtClean="0">
                <a:solidFill>
                  <a:srgbClr val="A31515"/>
                </a:solidFill>
                <a:latin typeface="Consolas" pitchFamily="49" charset="0"/>
              </a:rPr>
              <a:t>StackPanel</a:t>
            </a:r>
            <a:endParaRPr lang="en-US" sz="2000" dirty="0" smtClean="0">
              <a:solidFill>
                <a:srgbClr val="A31515"/>
              </a:solidFill>
              <a:latin typeface="Consolas" pitchFamily="49" charset="0"/>
            </a:endParaRPr>
          </a:p>
        </p:txBody>
      </p:sp>
      <p:sp>
        <p:nvSpPr>
          <p:cNvPr id="2" name="Title 1"/>
          <p:cNvSpPr>
            <a:spLocks noGrp="1"/>
          </p:cNvSpPr>
          <p:nvPr>
            <p:ph type="title"/>
          </p:nvPr>
        </p:nvSpPr>
        <p:spPr/>
        <p:txBody>
          <a:bodyPr/>
          <a:lstStyle/>
          <a:p>
            <a:r>
              <a:rPr smtClean="0"/>
              <a:t>Binding a Composite Command</a:t>
            </a:r>
            <a:endParaRPr lang="en-US" dirty="0"/>
          </a:p>
        </p:txBody>
      </p:sp>
      <p:sp>
        <p:nvSpPr>
          <p:cNvPr id="4" name="Oval 3"/>
          <p:cNvSpPr/>
          <p:nvPr/>
        </p:nvSpPr>
        <p:spPr bwMode="auto">
          <a:xfrm>
            <a:off x="1106894" y="1958739"/>
            <a:ext cx="7902352" cy="630458"/>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5" name="Rounded Rectangle 4"/>
          <p:cNvSpPr/>
          <p:nvPr/>
        </p:nvSpPr>
        <p:spPr bwMode="auto">
          <a:xfrm>
            <a:off x="4745241" y="3593483"/>
            <a:ext cx="3907857" cy="577516"/>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Wire up the Command</a:t>
            </a:r>
          </a:p>
        </p:txBody>
      </p:sp>
      <p:cxnSp>
        <p:nvCxnSpPr>
          <p:cNvPr id="6" name="Straight Arrow Connector 5"/>
          <p:cNvCxnSpPr>
            <a:stCxn id="5" idx="0"/>
          </p:cNvCxnSpPr>
          <p:nvPr/>
        </p:nvCxnSpPr>
        <p:spPr>
          <a:xfrm rot="16200000" flipV="1">
            <a:off x="4618490" y="1512803"/>
            <a:ext cx="994662" cy="3166698"/>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054" y="228600"/>
            <a:ext cx="8375946" cy="664797"/>
          </a:xfrm>
        </p:spPr>
        <p:txBody>
          <a:bodyPr/>
          <a:lstStyle/>
          <a:p>
            <a:r>
              <a:rPr smtClean="0"/>
              <a:t>Registering a Child Command</a:t>
            </a:r>
            <a:endParaRPr lang="en-US" dirty="0"/>
          </a:p>
        </p:txBody>
      </p:sp>
      <p:sp>
        <p:nvSpPr>
          <p:cNvPr id="4" name="Oval 3"/>
          <p:cNvSpPr/>
          <p:nvPr/>
        </p:nvSpPr>
        <p:spPr bwMode="auto">
          <a:xfrm>
            <a:off x="924012" y="3595017"/>
            <a:ext cx="7777226" cy="530982"/>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5" name="Rounded Rectangle 4"/>
          <p:cNvSpPr/>
          <p:nvPr/>
        </p:nvSpPr>
        <p:spPr bwMode="auto">
          <a:xfrm>
            <a:off x="4158100" y="5393390"/>
            <a:ext cx="2598822" cy="577516"/>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Connecting the child</a:t>
            </a:r>
          </a:p>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to the parent</a:t>
            </a:r>
          </a:p>
        </p:txBody>
      </p:sp>
      <p:cxnSp>
        <p:nvCxnSpPr>
          <p:cNvPr id="6" name="Straight Arrow Connector 5"/>
          <p:cNvCxnSpPr>
            <a:stCxn id="5" idx="0"/>
          </p:cNvCxnSpPr>
          <p:nvPr/>
        </p:nvCxnSpPr>
        <p:spPr>
          <a:xfrm rot="16200000" flipV="1">
            <a:off x="4527047" y="4462926"/>
            <a:ext cx="1293040" cy="567888"/>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74833" y="1478594"/>
            <a:ext cx="8080409" cy="3046988"/>
          </a:xfrm>
          <a:prstGeom prst="rect">
            <a:avLst/>
          </a:prstGeom>
        </p:spPr>
        <p:txBody>
          <a:bodyPr wrap="square">
            <a:spAutoFit/>
          </a:bodyPr>
          <a:lstStyle/>
          <a:p>
            <a:r>
              <a:rPr lang="en-US" sz="1600" dirty="0" smtClean="0">
                <a:solidFill>
                  <a:schemeClr val="bg1"/>
                </a:solidFill>
                <a:latin typeface="Consolas" pitchFamily="49" charset="0"/>
              </a:rPr>
              <a:t>public class </a:t>
            </a:r>
            <a:r>
              <a:rPr lang="en-US" sz="1600" dirty="0" err="1" smtClean="0">
                <a:solidFill>
                  <a:schemeClr val="bg1"/>
                </a:solidFill>
                <a:latin typeface="Consolas" pitchFamily="49" charset="0"/>
              </a:rPr>
              <a:t>OrderDetailsPresenter</a:t>
            </a:r>
            <a:r>
              <a:rPr lang="en-US" sz="1600" dirty="0" smtClean="0">
                <a:solidFill>
                  <a:schemeClr val="bg1"/>
                </a:solidFill>
                <a:latin typeface="Consolas" pitchFamily="49" charset="0"/>
              </a:rPr>
              <a:t> : </a:t>
            </a:r>
            <a:r>
              <a:rPr lang="en-US" sz="1600" dirty="0" err="1" smtClean="0">
                <a:solidFill>
                  <a:schemeClr val="bg1"/>
                </a:solidFill>
                <a:latin typeface="Consolas" pitchFamily="49" charset="0"/>
              </a:rPr>
              <a:t>IOrderDetailsPresenter</a:t>
            </a:r>
            <a:endParaRPr lang="en-US" sz="1600" dirty="0" smtClean="0">
              <a:solidFill>
                <a:schemeClr val="bg1"/>
              </a:solidFill>
              <a:latin typeface="Consolas" pitchFamily="49" charset="0"/>
            </a:endParaRPr>
          </a:p>
          <a:p>
            <a:r>
              <a:rPr lang="en-US" sz="1600" dirty="0" smtClean="0">
                <a:solidFill>
                  <a:schemeClr val="bg1"/>
                </a:solidFill>
                <a:latin typeface="Consolas" pitchFamily="49" charset="0"/>
              </a:rPr>
              <a:t>{</a:t>
            </a:r>
          </a:p>
          <a:p>
            <a:r>
              <a:rPr lang="en-US" sz="1600" dirty="0" smtClean="0">
                <a:solidFill>
                  <a:schemeClr val="bg1"/>
                </a:solidFill>
                <a:latin typeface="Consolas" pitchFamily="49" charset="0"/>
              </a:rPr>
              <a:t>  private </a:t>
            </a:r>
            <a:r>
              <a:rPr lang="en-US" sz="1600" dirty="0" err="1" smtClean="0">
                <a:solidFill>
                  <a:schemeClr val="bg1"/>
                </a:solidFill>
                <a:latin typeface="Consolas" pitchFamily="49" charset="0"/>
              </a:rPr>
              <a:t>ICommand</a:t>
            </a:r>
            <a:r>
              <a:rPr lang="en-US" sz="1600" dirty="0" smtClean="0">
                <a:solidFill>
                  <a:schemeClr val="bg1"/>
                </a:solidFill>
                <a:latin typeface="Consolas" pitchFamily="49" charset="0"/>
              </a:rPr>
              <a:t> </a:t>
            </a:r>
            <a:r>
              <a:rPr lang="en-US" sz="1600" dirty="0" err="1" smtClean="0">
                <a:solidFill>
                  <a:schemeClr val="bg1"/>
                </a:solidFill>
                <a:latin typeface="Consolas" pitchFamily="49" charset="0"/>
              </a:rPr>
              <a:t>orderSubmitCommand</a:t>
            </a:r>
            <a:r>
              <a:rPr lang="en-US" sz="1600" dirty="0" smtClean="0">
                <a:solidFill>
                  <a:schemeClr val="bg1"/>
                </a:solidFill>
                <a:latin typeface="Consolas" pitchFamily="49" charset="0"/>
              </a:rPr>
              <a:t>;</a:t>
            </a:r>
          </a:p>
          <a:p>
            <a:endParaRPr lang="en-US" sz="1600" dirty="0" smtClean="0">
              <a:solidFill>
                <a:schemeClr val="bg1"/>
              </a:solidFill>
              <a:latin typeface="Consolas" pitchFamily="49" charset="0"/>
            </a:endParaRPr>
          </a:p>
          <a:p>
            <a:r>
              <a:rPr lang="en-US" sz="1600" dirty="0" smtClean="0">
                <a:solidFill>
                  <a:schemeClr val="bg1"/>
                </a:solidFill>
                <a:latin typeface="Consolas" pitchFamily="49" charset="0"/>
              </a:rPr>
              <a:t>  public </a:t>
            </a:r>
            <a:r>
              <a:rPr lang="en-US" sz="1600" dirty="0" err="1" smtClean="0">
                <a:solidFill>
                  <a:schemeClr val="bg1"/>
                </a:solidFill>
                <a:latin typeface="Consolas" pitchFamily="49" charset="0"/>
              </a:rPr>
              <a:t>OrderDetailsPresenter</a:t>
            </a:r>
            <a:r>
              <a:rPr lang="en-US" sz="1600" dirty="0" smtClean="0">
                <a:solidFill>
                  <a:schemeClr val="bg1"/>
                </a:solidFill>
                <a:latin typeface="Consolas" pitchFamily="49" charset="0"/>
              </a:rPr>
              <a:t>(...)</a:t>
            </a:r>
          </a:p>
          <a:p>
            <a:r>
              <a:rPr lang="en-US" sz="1600" dirty="0" smtClean="0">
                <a:solidFill>
                  <a:schemeClr val="bg1"/>
                </a:solidFill>
                <a:latin typeface="Consolas" pitchFamily="49" charset="0"/>
              </a:rPr>
              <a:t>  {</a:t>
            </a:r>
          </a:p>
          <a:p>
            <a:r>
              <a:rPr lang="en-US" sz="1600" dirty="0" smtClean="0">
                <a:solidFill>
                  <a:schemeClr val="bg1"/>
                </a:solidFill>
                <a:latin typeface="Consolas" pitchFamily="49" charset="0"/>
              </a:rPr>
              <a:t>    </a:t>
            </a:r>
            <a:r>
              <a:rPr lang="en-US" sz="1600" dirty="0" err="1" smtClean="0">
                <a:solidFill>
                  <a:schemeClr val="bg1"/>
                </a:solidFill>
                <a:latin typeface="Consolas" pitchFamily="49" charset="0"/>
              </a:rPr>
              <a:t>orderSubmitCommand</a:t>
            </a:r>
            <a:r>
              <a:rPr lang="en-US" sz="1600" dirty="0" smtClean="0">
                <a:solidFill>
                  <a:schemeClr val="bg1"/>
                </a:solidFill>
                <a:latin typeface="Consolas" pitchFamily="49" charset="0"/>
              </a:rPr>
              <a:t> = …</a:t>
            </a:r>
          </a:p>
          <a:p>
            <a:endParaRPr lang="en-US" sz="1600" dirty="0" smtClean="0">
              <a:solidFill>
                <a:srgbClr val="0000FF"/>
              </a:solidFill>
              <a:latin typeface="Consolas" pitchFamily="49" charset="0"/>
            </a:endParaRPr>
          </a:p>
          <a:p>
            <a:r>
              <a:rPr lang="en-US" sz="1600" dirty="0" smtClean="0">
                <a:solidFill>
                  <a:srgbClr val="0000FF"/>
                </a:solidFill>
                <a:latin typeface="Consolas" pitchFamily="49" charset="0"/>
              </a:rPr>
              <a:t>    </a:t>
            </a:r>
            <a:r>
              <a:rPr lang="en-US" sz="1600" dirty="0" smtClean="0">
                <a:solidFill>
                  <a:srgbClr val="008000"/>
                </a:solidFill>
                <a:latin typeface="Consolas" pitchFamily="49" charset="0"/>
              </a:rPr>
              <a:t>// Register the command</a:t>
            </a:r>
          </a:p>
          <a:p>
            <a:r>
              <a:rPr lang="en-US" sz="1600" dirty="0" smtClean="0">
                <a:solidFill>
                  <a:schemeClr val="bg1"/>
                </a:solidFill>
                <a:latin typeface="Consolas" pitchFamily="49" charset="0"/>
              </a:rPr>
              <a:t>    </a:t>
            </a:r>
            <a:r>
              <a:rPr lang="en-US" sz="1600" dirty="0" err="1" smtClean="0">
                <a:solidFill>
                  <a:schemeClr val="bg1"/>
                </a:solidFill>
                <a:latin typeface="Consolas" pitchFamily="49" charset="0"/>
              </a:rPr>
              <a:t>Commands.SubmitOrdersCommand.RegisterCommand</a:t>
            </a:r>
            <a:r>
              <a:rPr lang="en-US" sz="1600" dirty="0" smtClean="0">
                <a:solidFill>
                  <a:schemeClr val="bg1"/>
                </a:solidFill>
                <a:latin typeface="Consolas" pitchFamily="49" charset="0"/>
              </a:rPr>
              <a:t>(</a:t>
            </a:r>
            <a:r>
              <a:rPr lang="en-US" sz="1600" dirty="0" err="1" smtClean="0">
                <a:solidFill>
                  <a:schemeClr val="bg1"/>
                </a:solidFill>
                <a:latin typeface="Consolas" pitchFamily="49" charset="0"/>
              </a:rPr>
              <a:t>orderSubmitCommand</a:t>
            </a:r>
            <a:r>
              <a:rPr lang="en-US" sz="1600" dirty="0" smtClean="0">
                <a:solidFill>
                  <a:schemeClr val="bg1"/>
                </a:solidFill>
                <a:latin typeface="Consolas" pitchFamily="49" charset="0"/>
              </a:rPr>
              <a:t>);</a:t>
            </a:r>
          </a:p>
          <a:p>
            <a:r>
              <a:rPr lang="en-US" sz="1600" dirty="0" smtClean="0">
                <a:solidFill>
                  <a:schemeClr val="bg1"/>
                </a:solidFill>
                <a:latin typeface="Consolas" pitchFamily="49" charset="0"/>
              </a:rPr>
              <a:t>  }</a:t>
            </a:r>
          </a:p>
          <a:p>
            <a:r>
              <a:rPr lang="en-US" sz="1600" dirty="0" smtClean="0">
                <a:solidFill>
                  <a:schemeClr val="bg1"/>
                </a:solidFill>
                <a:latin typeface="Consolas" pitchFamily="49" charset="0"/>
              </a:rPr>
              <a:t>}</a:t>
            </a:r>
            <a:endParaRPr lang="en-US" sz="1600" dirty="0">
              <a:solidFill>
                <a:schemeClr val="bg1"/>
              </a:solidFill>
              <a:latin typeface="Consolas" pitchFamily="49"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Handling the command</a:t>
            </a:r>
            <a:endParaRPr lang="en-US" dirty="0"/>
          </a:p>
        </p:txBody>
      </p:sp>
      <p:sp>
        <p:nvSpPr>
          <p:cNvPr id="3" name="Text Placeholder 2"/>
          <p:cNvSpPr>
            <a:spLocks noGrp="1"/>
          </p:cNvSpPr>
          <p:nvPr>
            <p:ph type="body" sz="quarter" idx="10"/>
          </p:nvPr>
        </p:nvSpPr>
        <p:spPr>
          <a:xfrm>
            <a:off x="829805" y="1572364"/>
            <a:ext cx="8346073" cy="4382738"/>
          </a:xfrm>
        </p:spPr>
        <p:txBody>
          <a:bodyPr/>
          <a:lstStyle/>
          <a:p>
            <a:r>
              <a:rPr lang="en-US" sz="1600" dirty="0" smtClean="0">
                <a:solidFill>
                  <a:schemeClr val="bg1"/>
                </a:solidFill>
              </a:rPr>
              <a:t>public class </a:t>
            </a:r>
            <a:r>
              <a:rPr lang="en-US" sz="1600" dirty="0" err="1" smtClean="0">
                <a:solidFill>
                  <a:schemeClr val="bg1"/>
                </a:solidFill>
              </a:rPr>
              <a:t>OrderDetailsPresenter</a:t>
            </a:r>
            <a:r>
              <a:rPr lang="en-US" sz="1600" dirty="0" smtClean="0">
                <a:solidFill>
                  <a:schemeClr val="bg1"/>
                </a:solidFill>
              </a:rPr>
              <a:t> : </a:t>
            </a:r>
            <a:r>
              <a:rPr lang="en-US" sz="1600" dirty="0" err="1" smtClean="0">
                <a:solidFill>
                  <a:schemeClr val="bg1"/>
                </a:solidFill>
              </a:rPr>
              <a:t>IOrderDetailsPresenter</a:t>
            </a:r>
            <a:endParaRPr lang="en-US" sz="1600" dirty="0" smtClean="0">
              <a:solidFill>
                <a:schemeClr val="bg1"/>
              </a:solidFill>
            </a:endParaRPr>
          </a:p>
          <a:p>
            <a:r>
              <a:rPr lang="en-US" sz="1600" dirty="0" smtClean="0">
                <a:solidFill>
                  <a:schemeClr val="bg1"/>
                </a:solidFill>
              </a:rPr>
              <a:t>{</a:t>
            </a:r>
          </a:p>
          <a:p>
            <a:r>
              <a:rPr lang="en-US" sz="1600" dirty="0" smtClean="0">
                <a:solidFill>
                  <a:schemeClr val="bg1"/>
                </a:solidFill>
              </a:rPr>
              <a:t>  private </a:t>
            </a:r>
            <a:r>
              <a:rPr lang="en-US" sz="1600" dirty="0" err="1" smtClean="0">
                <a:solidFill>
                  <a:schemeClr val="bg1"/>
                </a:solidFill>
              </a:rPr>
              <a:t>ICommand</a:t>
            </a:r>
            <a:r>
              <a:rPr lang="en-US" sz="1600" dirty="0" smtClean="0">
                <a:solidFill>
                  <a:schemeClr val="bg1"/>
                </a:solidFill>
              </a:rPr>
              <a:t> </a:t>
            </a:r>
            <a:r>
              <a:rPr lang="en-US" sz="1600" dirty="0" err="1" smtClean="0">
                <a:solidFill>
                  <a:schemeClr val="bg1"/>
                </a:solidFill>
              </a:rPr>
              <a:t>orderSubmitCommand</a:t>
            </a:r>
            <a:r>
              <a:rPr lang="en-US" sz="1600" dirty="0" smtClean="0">
                <a:solidFill>
                  <a:schemeClr val="bg1"/>
                </a:solidFill>
              </a:rPr>
              <a:t>;</a:t>
            </a:r>
          </a:p>
          <a:p>
            <a:endParaRPr lang="en-US" sz="1600" dirty="0" smtClean="0">
              <a:solidFill>
                <a:schemeClr val="bg1"/>
              </a:solidFill>
            </a:endParaRPr>
          </a:p>
          <a:p>
            <a:r>
              <a:rPr lang="en-US" sz="1600" dirty="0" smtClean="0">
                <a:solidFill>
                  <a:schemeClr val="bg1"/>
                </a:solidFill>
              </a:rPr>
              <a:t>  public </a:t>
            </a:r>
            <a:r>
              <a:rPr lang="en-US" sz="1600" dirty="0" err="1" smtClean="0">
                <a:solidFill>
                  <a:schemeClr val="bg1"/>
                </a:solidFill>
              </a:rPr>
              <a:t>OrderDetailsPresenter</a:t>
            </a:r>
            <a:r>
              <a:rPr lang="en-US" sz="1600" dirty="0" smtClean="0">
                <a:solidFill>
                  <a:schemeClr val="bg1"/>
                </a:solidFill>
              </a:rPr>
              <a:t> (</a:t>
            </a:r>
            <a:r>
              <a:rPr lang="en-US" sz="1600" dirty="0" err="1" smtClean="0">
                <a:solidFill>
                  <a:schemeClr val="bg1"/>
                </a:solidFill>
              </a:rPr>
              <a:t>IOrderDetailsView</a:t>
            </a:r>
            <a:r>
              <a:rPr lang="en-US" sz="1600" dirty="0" smtClean="0">
                <a:solidFill>
                  <a:schemeClr val="bg1"/>
                </a:solidFill>
              </a:rPr>
              <a:t> view,</a:t>
            </a:r>
          </a:p>
          <a:p>
            <a:r>
              <a:rPr lang="en-US" sz="1600" dirty="0" smtClean="0">
                <a:solidFill>
                  <a:schemeClr val="bg1"/>
                </a:solidFill>
              </a:rPr>
              <a:t>  {</a:t>
            </a:r>
          </a:p>
          <a:p>
            <a:r>
              <a:rPr lang="en-US" sz="1600" dirty="0" smtClean="0">
                <a:solidFill>
                  <a:schemeClr val="bg1"/>
                </a:solidFill>
              </a:rPr>
              <a:t>    </a:t>
            </a:r>
            <a:r>
              <a:rPr lang="en-US" sz="1600" dirty="0" err="1" smtClean="0">
                <a:solidFill>
                  <a:schemeClr val="bg1"/>
                </a:solidFill>
              </a:rPr>
              <a:t>orderSubmitCommand</a:t>
            </a:r>
            <a:r>
              <a:rPr lang="en-US" sz="1600" dirty="0" smtClean="0">
                <a:solidFill>
                  <a:schemeClr val="bg1"/>
                </a:solidFill>
              </a:rPr>
              <a:t> = new </a:t>
            </a:r>
            <a:r>
              <a:rPr lang="en-US" sz="1600" dirty="0" err="1" smtClean="0">
                <a:solidFill>
                  <a:schemeClr val="bg1"/>
                </a:solidFill>
              </a:rPr>
              <a:t>DelegateCommand</a:t>
            </a:r>
            <a:r>
              <a:rPr lang="en-US" sz="1600" dirty="0" smtClean="0">
                <a:solidFill>
                  <a:schemeClr val="bg1"/>
                </a:solidFill>
              </a:rPr>
              <a:t>(Submit, </a:t>
            </a:r>
            <a:r>
              <a:rPr lang="en-US" sz="1600" dirty="0" err="1" smtClean="0">
                <a:solidFill>
                  <a:schemeClr val="bg1"/>
                </a:solidFill>
              </a:rPr>
              <a:t>CanSubmit</a:t>
            </a:r>
            <a:r>
              <a:rPr lang="en-US" sz="1600" dirty="0" smtClean="0">
                <a:solidFill>
                  <a:schemeClr val="bg1"/>
                </a:solidFill>
              </a:rPr>
              <a:t>);</a:t>
            </a:r>
          </a:p>
          <a:p>
            <a:endParaRPr lang="en-US" sz="1600" dirty="0" smtClean="0">
              <a:solidFill>
                <a:schemeClr val="bg1"/>
              </a:solidFill>
            </a:endParaRPr>
          </a:p>
          <a:p>
            <a:r>
              <a:rPr lang="en-US" sz="1600" dirty="0" smtClean="0">
                <a:solidFill>
                  <a:schemeClr val="bg1"/>
                </a:solidFill>
              </a:rPr>
              <a:t>    </a:t>
            </a:r>
            <a:r>
              <a:rPr lang="en-US" sz="1800" dirty="0" smtClean="0">
                <a:solidFill>
                  <a:srgbClr val="008000"/>
                </a:solidFill>
                <a:cs typeface="+mn-cs"/>
              </a:rPr>
              <a:t>// Register the command</a:t>
            </a:r>
          </a:p>
          <a:p>
            <a:r>
              <a:rPr lang="en-US" sz="1600" dirty="0" smtClean="0">
                <a:solidFill>
                  <a:schemeClr val="bg1"/>
                </a:solidFill>
              </a:rPr>
              <a:t>    </a:t>
            </a:r>
            <a:r>
              <a:rPr lang="en-US" sz="1600" dirty="0" err="1" smtClean="0">
                <a:solidFill>
                  <a:schemeClr val="bg1"/>
                </a:solidFill>
              </a:rPr>
              <a:t>Commands.SubmitOrdersCommand.RegisterCommand</a:t>
            </a:r>
            <a:r>
              <a:rPr lang="en-US" sz="1600" dirty="0" smtClean="0">
                <a:solidFill>
                  <a:schemeClr val="bg1"/>
                </a:solidFill>
              </a:rPr>
              <a:t>(</a:t>
            </a:r>
            <a:r>
              <a:rPr lang="en-US" sz="1600" dirty="0" err="1" smtClean="0">
                <a:solidFill>
                  <a:schemeClr val="bg1"/>
                </a:solidFill>
              </a:rPr>
              <a:t>orderSubmitCommand</a:t>
            </a:r>
            <a:r>
              <a:rPr lang="en-US" sz="1600" dirty="0" smtClean="0">
                <a:solidFill>
                  <a:schemeClr val="bg1"/>
                </a:solidFill>
              </a:rPr>
              <a:t>);</a:t>
            </a:r>
          </a:p>
          <a:p>
            <a:r>
              <a:rPr lang="en-US" sz="1600" dirty="0" smtClean="0">
                <a:solidFill>
                  <a:schemeClr val="bg1"/>
                </a:solidFill>
              </a:rPr>
              <a:t>  }</a:t>
            </a:r>
          </a:p>
          <a:p>
            <a:endParaRPr lang="en-US" sz="1600" dirty="0" smtClean="0">
              <a:solidFill>
                <a:schemeClr val="bg1"/>
              </a:solidFill>
            </a:endParaRPr>
          </a:p>
          <a:p>
            <a:r>
              <a:rPr lang="en-US" sz="1600" dirty="0" smtClean="0">
                <a:solidFill>
                  <a:schemeClr val="bg1"/>
                </a:solidFill>
              </a:rPr>
              <a:t>  public void Submit(object </a:t>
            </a:r>
            <a:r>
              <a:rPr lang="en-US" sz="1600" dirty="0" err="1" smtClean="0">
                <a:solidFill>
                  <a:schemeClr val="bg1"/>
                </a:solidFill>
              </a:rPr>
              <a:t>params</a:t>
            </a:r>
            <a:r>
              <a:rPr lang="en-US" sz="1600" dirty="0" smtClean="0">
                <a:solidFill>
                  <a:schemeClr val="bg1"/>
                </a:solidFill>
              </a:rPr>
              <a:t>) {...}</a:t>
            </a:r>
          </a:p>
          <a:p>
            <a:endParaRPr lang="en-US" sz="1600" dirty="0" smtClean="0">
              <a:solidFill>
                <a:schemeClr val="bg1"/>
              </a:solidFill>
            </a:endParaRPr>
          </a:p>
          <a:p>
            <a:r>
              <a:rPr lang="en-US" sz="1600" dirty="0" smtClean="0">
                <a:solidFill>
                  <a:schemeClr val="bg1"/>
                </a:solidFill>
              </a:rPr>
              <a:t>  public </a:t>
            </a:r>
            <a:r>
              <a:rPr lang="en-US" sz="1600" dirty="0" err="1" smtClean="0">
                <a:solidFill>
                  <a:schemeClr val="bg1"/>
                </a:solidFill>
              </a:rPr>
              <a:t>bool</a:t>
            </a:r>
            <a:r>
              <a:rPr lang="en-US" sz="1600" dirty="0" smtClean="0">
                <a:solidFill>
                  <a:schemeClr val="bg1"/>
                </a:solidFill>
              </a:rPr>
              <a:t> </a:t>
            </a:r>
            <a:r>
              <a:rPr lang="en-US" sz="1600" dirty="0" err="1" smtClean="0">
                <a:solidFill>
                  <a:schemeClr val="bg1"/>
                </a:solidFill>
              </a:rPr>
              <a:t>CanSubmit</a:t>
            </a:r>
            <a:r>
              <a:rPr lang="en-US" sz="1600" dirty="0" smtClean="0">
                <a:solidFill>
                  <a:schemeClr val="bg1"/>
                </a:solidFill>
              </a:rPr>
              <a:t>(object </a:t>
            </a:r>
            <a:r>
              <a:rPr lang="en-US" sz="1600" dirty="0" err="1" smtClean="0">
                <a:solidFill>
                  <a:schemeClr val="bg1"/>
                </a:solidFill>
              </a:rPr>
              <a:t>params</a:t>
            </a:r>
            <a:r>
              <a:rPr lang="en-US" sz="1600" dirty="0" smtClean="0">
                <a:solidFill>
                  <a:schemeClr val="bg1"/>
                </a:solidFill>
              </a:rPr>
              <a:t>) {...}</a:t>
            </a:r>
          </a:p>
          <a:p>
            <a:endParaRPr lang="en-US" sz="1600" dirty="0" smtClean="0">
              <a:solidFill>
                <a:schemeClr val="bg1"/>
              </a:solidFill>
            </a:endParaRPr>
          </a:p>
          <a:p>
            <a:endParaRPr lang="en-US" sz="1600" dirty="0" smtClean="0">
              <a:solidFill>
                <a:schemeClr val="bg1"/>
              </a:solidFill>
            </a:endParaRPr>
          </a:p>
          <a:p>
            <a:r>
              <a:rPr lang="en-US" sz="1600" dirty="0" smtClean="0">
                <a:solidFill>
                  <a:schemeClr val="bg1"/>
                </a:solidFill>
              </a:rPr>
              <a:t>}</a:t>
            </a:r>
            <a:endParaRPr lang="en-US" sz="1600" dirty="0">
              <a:solidFill>
                <a:schemeClr val="bg1"/>
              </a:solidFill>
            </a:endParaRPr>
          </a:p>
        </p:txBody>
      </p:sp>
      <p:sp>
        <p:nvSpPr>
          <p:cNvPr id="4" name="Oval 3"/>
          <p:cNvSpPr/>
          <p:nvPr/>
        </p:nvSpPr>
        <p:spPr bwMode="auto">
          <a:xfrm>
            <a:off x="885512" y="2873142"/>
            <a:ext cx="7353701" cy="530982"/>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5" name="Rounded Rectangle 4"/>
          <p:cNvSpPr/>
          <p:nvPr/>
        </p:nvSpPr>
        <p:spPr bwMode="auto">
          <a:xfrm>
            <a:off x="6901314" y="4738896"/>
            <a:ext cx="2069427" cy="1142139"/>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Handling the </a:t>
            </a:r>
            <a:r>
              <a:rPr lang="en-US" sz="2000" dirty="0" err="1" smtClean="0">
                <a:solidFill>
                  <a:schemeClr val="bg1"/>
                </a:solidFill>
                <a:effectLst>
                  <a:outerShdw blurRad="38100" dist="38100" dir="2700000" algn="tl">
                    <a:srgbClr val="000000">
                      <a:alpha val="43137"/>
                    </a:srgbClr>
                  </a:outerShdw>
                </a:effectLst>
                <a:latin typeface="Calibri" pitchFamily="34" charset="0"/>
              </a:rPr>
              <a:t>canExecute</a:t>
            </a:r>
            <a:r>
              <a:rPr lang="en-US" sz="2000" dirty="0" smtClean="0">
                <a:solidFill>
                  <a:schemeClr val="bg1"/>
                </a:solidFill>
                <a:effectLst>
                  <a:outerShdw blurRad="38100" dist="38100" dir="2700000" algn="tl">
                    <a:srgbClr val="000000">
                      <a:alpha val="43137"/>
                    </a:srgbClr>
                  </a:outerShdw>
                </a:effectLst>
                <a:latin typeface="Calibri" pitchFamily="34" charset="0"/>
              </a:rPr>
              <a:t> and Execute</a:t>
            </a:r>
          </a:p>
        </p:txBody>
      </p:sp>
      <p:cxnSp>
        <p:nvCxnSpPr>
          <p:cNvPr id="6" name="Straight Arrow Connector 5"/>
          <p:cNvCxnSpPr>
            <a:stCxn id="5" idx="0"/>
          </p:cNvCxnSpPr>
          <p:nvPr/>
        </p:nvCxnSpPr>
        <p:spPr>
          <a:xfrm rot="16200000" flipV="1">
            <a:off x="6685529" y="3488397"/>
            <a:ext cx="1293038" cy="1207960"/>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5" idx="1"/>
          </p:cNvCxnSpPr>
          <p:nvPr/>
        </p:nvCxnSpPr>
        <p:spPr>
          <a:xfrm rot="10800000">
            <a:off x="5707772" y="4947386"/>
            <a:ext cx="1193543" cy="362581"/>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bwMode="auto">
          <a:xfrm>
            <a:off x="691402" y="4305702"/>
            <a:ext cx="5112620" cy="1074820"/>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smtClean="0"/>
              <a:t>Tying UI actions with commands</a:t>
            </a:r>
            <a:endParaRPr lang="en-US" b="1" dirty="0"/>
          </a:p>
        </p:txBody>
      </p:sp>
      <p:sp>
        <p:nvSpPr>
          <p:cNvPr id="4" name="Text Placeholder 3"/>
          <p:cNvSpPr>
            <a:spLocks noGrp="1"/>
          </p:cNvSpPr>
          <p:nvPr>
            <p:ph type="body" sz="quarter" idx="10"/>
          </p:nvPr>
        </p:nvSpPr>
        <p:spPr/>
        <p:txBody>
          <a:bodyPr/>
          <a:lstStyle/>
          <a:p>
            <a:r>
              <a:rPr lang="en-US" dirty="0" smtClean="0"/>
              <a:t>demo</a:t>
            </a:r>
            <a:endParaRPr lang="en-US" dirty="0"/>
          </a:p>
        </p:txBody>
      </p:sp>
      <p:sp>
        <p:nvSpPr>
          <p:cNvPr id="8" name="Subtitle 7"/>
          <p:cNvSpPr>
            <a:spLocks noGrp="1"/>
          </p:cNvSpPr>
          <p:nvPr>
            <p:ph type="subTitle" idx="1"/>
          </p:nvPr>
        </p:nvSpPr>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smtClean="0"/>
              <a:t>Event Aggregation</a:t>
            </a:r>
            <a:endParaRPr lang="en-US" dirty="0"/>
          </a:p>
        </p:txBody>
      </p:sp>
      <p:sp>
        <p:nvSpPr>
          <p:cNvPr id="13" name="Rectangle 12"/>
          <p:cNvSpPr/>
          <p:nvPr/>
        </p:nvSpPr>
        <p:spPr bwMode="auto">
          <a:xfrm>
            <a:off x="3510007" y="1058779"/>
            <a:ext cx="2492943" cy="1530411"/>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2000" dirty="0" err="1" smtClean="0">
                <a:solidFill>
                  <a:schemeClr val="bg1"/>
                </a:solidFill>
                <a:effectLst>
                  <a:outerShdw blurRad="38100" dist="38100" dir="2700000" algn="tl">
                    <a:srgbClr val="000000">
                      <a:alpha val="43137"/>
                    </a:srgbClr>
                  </a:outerShdw>
                </a:effectLst>
                <a:latin typeface="Calibri" pitchFamily="34" charset="0"/>
              </a:rPr>
              <a:t>EventAggregator</a:t>
            </a:r>
            <a:endParaRPr lang="en-US" sz="2000" dirty="0" smtClean="0">
              <a:solidFill>
                <a:schemeClr val="bg1"/>
              </a:solidFill>
              <a:effectLst>
                <a:outerShdw blurRad="38100" dist="38100" dir="2700000" algn="tl">
                  <a:srgbClr val="000000">
                    <a:alpha val="43137"/>
                  </a:srgbClr>
                </a:outerShdw>
              </a:effectLst>
              <a:latin typeface="Calibri" pitchFamily="34" charset="0"/>
            </a:endParaRPr>
          </a:p>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Service</a:t>
            </a:r>
          </a:p>
        </p:txBody>
      </p:sp>
      <p:sp>
        <p:nvSpPr>
          <p:cNvPr id="14" name="Rounded Rectangle 13"/>
          <p:cNvSpPr/>
          <p:nvPr/>
        </p:nvSpPr>
        <p:spPr bwMode="auto">
          <a:xfrm>
            <a:off x="3781111" y="1865711"/>
            <a:ext cx="2050181" cy="567891"/>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dirty="0" err="1" smtClean="0">
                <a:solidFill>
                  <a:schemeClr val="bg1"/>
                </a:solidFill>
                <a:effectLst>
                  <a:outerShdw blurRad="38100" dist="38100" dir="2700000" algn="tl">
                    <a:srgbClr val="000000">
                      <a:alpha val="43137"/>
                    </a:srgbClr>
                  </a:outerShdw>
                </a:effectLst>
                <a:latin typeface="Calibri" pitchFamily="34" charset="0"/>
              </a:rPr>
              <a:t>OrderReceived</a:t>
            </a:r>
            <a:endParaRPr lang="en-US" sz="2000" dirty="0" smtClean="0">
              <a:solidFill>
                <a:schemeClr val="bg1"/>
              </a:solidFill>
              <a:effectLst>
                <a:outerShdw blurRad="38100" dist="38100" dir="2700000" algn="tl">
                  <a:srgbClr val="000000">
                    <a:alpha val="43137"/>
                  </a:srgbClr>
                </a:outerShdw>
              </a:effectLst>
              <a:latin typeface="Calibri" pitchFamily="34" charset="0"/>
            </a:endParaRPr>
          </a:p>
        </p:txBody>
      </p:sp>
      <p:sp>
        <p:nvSpPr>
          <p:cNvPr id="15" name="Left Arrow 14"/>
          <p:cNvSpPr/>
          <p:nvPr/>
        </p:nvSpPr>
        <p:spPr bwMode="auto">
          <a:xfrm rot="2899427">
            <a:off x="4503396" y="3305365"/>
            <a:ext cx="2860062" cy="446622"/>
          </a:xfrm>
          <a:prstGeom prst="leftArrow">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pSp>
        <p:nvGrpSpPr>
          <p:cNvPr id="2" name="Group 17"/>
          <p:cNvGrpSpPr/>
          <p:nvPr/>
        </p:nvGrpSpPr>
        <p:grpSpPr>
          <a:xfrm>
            <a:off x="5512056" y="4397134"/>
            <a:ext cx="2900424" cy="1528813"/>
            <a:chOff x="5512056" y="4397134"/>
            <a:chExt cx="2492943" cy="1528813"/>
          </a:xfrm>
        </p:grpSpPr>
        <p:sp>
          <p:nvSpPr>
            <p:cNvPr id="10" name="Rectangle 9"/>
            <p:cNvSpPr/>
            <p:nvPr/>
          </p:nvSpPr>
          <p:spPr bwMode="auto">
            <a:xfrm>
              <a:off x="5512056" y="4397134"/>
              <a:ext cx="2492943" cy="1528813"/>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2000" dirty="0" err="1" smtClean="0">
                  <a:solidFill>
                    <a:srgbClr val="FFFFFF"/>
                  </a:solidFill>
                  <a:effectLst>
                    <a:outerShdw blurRad="38100" dist="38100" dir="2700000" algn="tl">
                      <a:srgbClr val="000000">
                        <a:alpha val="43137"/>
                      </a:srgbClr>
                    </a:outerShdw>
                  </a:effectLst>
                  <a:latin typeface="Calibri" pitchFamily="34" charset="0"/>
                </a:rPr>
                <a:t>OrderManager</a:t>
              </a:r>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12" name="Rounded Rectangle 11"/>
            <p:cNvSpPr/>
            <p:nvPr/>
          </p:nvSpPr>
          <p:spPr bwMode="auto">
            <a:xfrm>
              <a:off x="5812043" y="5061279"/>
              <a:ext cx="2050181" cy="567891"/>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dirty="0" err="1" smtClean="0">
                  <a:solidFill>
                    <a:srgbClr val="FFFFFF"/>
                  </a:solidFill>
                  <a:effectLst>
                    <a:outerShdw blurRad="38100" dist="38100" dir="2700000" algn="tl">
                      <a:srgbClr val="000000">
                        <a:alpha val="43137"/>
                      </a:srgbClr>
                    </a:outerShdw>
                  </a:effectLst>
                  <a:latin typeface="Calibri" pitchFamily="34" charset="0"/>
                </a:rPr>
                <a:t>OrderListPresenter</a:t>
              </a:r>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pSp>
      <p:sp>
        <p:nvSpPr>
          <p:cNvPr id="19" name="Rounded Rectangle 18"/>
          <p:cNvSpPr/>
          <p:nvPr/>
        </p:nvSpPr>
        <p:spPr bwMode="auto">
          <a:xfrm>
            <a:off x="5293889" y="3686470"/>
            <a:ext cx="1386041" cy="51014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Subscribes</a:t>
            </a:r>
          </a:p>
        </p:txBody>
      </p:sp>
      <p:sp>
        <p:nvSpPr>
          <p:cNvPr id="21" name="Lightning Bolt 20"/>
          <p:cNvSpPr/>
          <p:nvPr/>
        </p:nvSpPr>
        <p:spPr bwMode="auto">
          <a:xfrm rot="1415320">
            <a:off x="4167739" y="3850104"/>
            <a:ext cx="1357161" cy="2425566"/>
          </a:xfrm>
          <a:prstGeom prst="lightningBol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22" name="Left Arrow 21"/>
          <p:cNvSpPr/>
          <p:nvPr/>
        </p:nvSpPr>
        <p:spPr bwMode="auto">
          <a:xfrm rot="7702314">
            <a:off x="1931845" y="3207508"/>
            <a:ext cx="2860062" cy="446622"/>
          </a:xfrm>
          <a:prstGeom prst="leftArrow">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pSp>
        <p:nvGrpSpPr>
          <p:cNvPr id="3" name="Group 22"/>
          <p:cNvGrpSpPr/>
          <p:nvPr/>
        </p:nvGrpSpPr>
        <p:grpSpPr>
          <a:xfrm>
            <a:off x="1586553" y="4389113"/>
            <a:ext cx="2492943" cy="1528813"/>
            <a:chOff x="1586553" y="4389113"/>
            <a:chExt cx="2492943" cy="1528813"/>
          </a:xfrm>
        </p:grpSpPr>
        <p:sp>
          <p:nvSpPr>
            <p:cNvPr id="8" name="Rectangle 7"/>
            <p:cNvSpPr/>
            <p:nvPr/>
          </p:nvSpPr>
          <p:spPr bwMode="auto">
            <a:xfrm>
              <a:off x="1586553" y="4389113"/>
              <a:ext cx="2492943" cy="1528813"/>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2000" dirty="0" err="1" smtClean="0">
                  <a:solidFill>
                    <a:srgbClr val="FFFFFF"/>
                  </a:solidFill>
                  <a:effectLst>
                    <a:outerShdw blurRad="38100" dist="38100" dir="2700000" algn="tl">
                      <a:srgbClr val="000000">
                        <a:alpha val="43137"/>
                      </a:srgbClr>
                    </a:outerShdw>
                  </a:effectLst>
                  <a:latin typeface="Calibri" pitchFamily="34" charset="0"/>
                </a:rPr>
                <a:t>OrderModule</a:t>
              </a:r>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9" name="Rounded Rectangle 8"/>
            <p:cNvSpPr/>
            <p:nvPr/>
          </p:nvSpPr>
          <p:spPr bwMode="auto">
            <a:xfrm>
              <a:off x="1771037" y="5024382"/>
              <a:ext cx="2050181" cy="567891"/>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dirty="0" err="1" smtClean="0">
                  <a:solidFill>
                    <a:srgbClr val="FFFFFF"/>
                  </a:solidFill>
                  <a:effectLst>
                    <a:outerShdw blurRad="38100" dist="38100" dir="2700000" algn="tl">
                      <a:srgbClr val="000000">
                        <a:alpha val="43137"/>
                      </a:srgbClr>
                    </a:outerShdw>
                  </a:effectLst>
                  <a:latin typeface="Calibri" pitchFamily="34" charset="0"/>
                </a:rPr>
                <a:t>OrderService</a:t>
              </a:r>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pSp>
      <p:sp>
        <p:nvSpPr>
          <p:cNvPr id="24" name="Rounded Rectangle 23"/>
          <p:cNvSpPr/>
          <p:nvPr/>
        </p:nvSpPr>
        <p:spPr bwMode="auto">
          <a:xfrm>
            <a:off x="2462456" y="3415364"/>
            <a:ext cx="1281768" cy="51014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Publishes</a:t>
            </a:r>
          </a:p>
        </p:txBody>
      </p:sp>
      <p:sp>
        <p:nvSpPr>
          <p:cNvPr id="25" name="Left Arrow 24"/>
          <p:cNvSpPr/>
          <p:nvPr/>
        </p:nvSpPr>
        <p:spPr bwMode="auto">
          <a:xfrm rot="13635671">
            <a:off x="5398842" y="3251058"/>
            <a:ext cx="2662836" cy="446622"/>
          </a:xfrm>
          <a:prstGeom prst="leftArrow">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27" name="Rounded Rectangle 26"/>
          <p:cNvSpPr/>
          <p:nvPr/>
        </p:nvSpPr>
        <p:spPr bwMode="auto">
          <a:xfrm>
            <a:off x="5966057" y="2789720"/>
            <a:ext cx="1386041" cy="51014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Receives</a:t>
            </a:r>
          </a:p>
        </p:txBody>
      </p:sp>
      <p:sp>
        <p:nvSpPr>
          <p:cNvPr id="20" name="Right Arrow 19"/>
          <p:cNvSpPr/>
          <p:nvPr/>
        </p:nvSpPr>
        <p:spPr bwMode="auto">
          <a:xfrm>
            <a:off x="356135" y="4870383"/>
            <a:ext cx="1193532" cy="500514"/>
          </a:xfrm>
          <a:prstGeom prst="right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animBg="1"/>
      <p:bldP spid="22" grpId="0" animBg="1"/>
      <p:bldP spid="24" grpId="0" animBg="1"/>
      <p:bldP spid="25" grpId="0" animBg="1"/>
      <p:bldP spid="27"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054" y="228600"/>
            <a:ext cx="8375946" cy="664797"/>
          </a:xfrm>
        </p:spPr>
        <p:txBody>
          <a:bodyPr/>
          <a:lstStyle/>
          <a:p>
            <a:r>
              <a:rPr smtClean="0"/>
              <a:t>Event Aggregation </a:t>
            </a:r>
            <a:r>
              <a:rPr lang="en-US" dirty="0" smtClean="0"/>
              <a:t>–</a:t>
            </a:r>
            <a:r>
              <a:rPr smtClean="0"/>
              <a:t> The event</a:t>
            </a:r>
            <a:endParaRPr lang="en-US" dirty="0"/>
          </a:p>
        </p:txBody>
      </p:sp>
      <p:sp>
        <p:nvSpPr>
          <p:cNvPr id="3" name="Text Placeholder 2"/>
          <p:cNvSpPr>
            <a:spLocks noGrp="1"/>
          </p:cNvSpPr>
          <p:nvPr>
            <p:ph type="body" sz="quarter" idx="10"/>
          </p:nvPr>
        </p:nvSpPr>
        <p:spPr>
          <a:xfrm>
            <a:off x="810555" y="1572364"/>
            <a:ext cx="8346073" cy="1206484"/>
          </a:xfrm>
        </p:spPr>
        <p:txBody>
          <a:bodyPr/>
          <a:lstStyle/>
          <a:p>
            <a:r>
              <a:rPr lang="en-US" dirty="0" smtClean="0">
                <a:solidFill>
                  <a:schemeClr val="bg1"/>
                </a:solidFill>
              </a:rPr>
              <a:t>public class </a:t>
            </a:r>
            <a:r>
              <a:rPr lang="en-US" dirty="0" err="1" smtClean="0">
                <a:solidFill>
                  <a:schemeClr val="bg1"/>
                </a:solidFill>
              </a:rPr>
              <a:t>OrderReceivedEvent</a:t>
            </a:r>
            <a:r>
              <a:rPr lang="en-US" dirty="0" smtClean="0">
                <a:solidFill>
                  <a:schemeClr val="bg1"/>
                </a:solidFill>
              </a:rPr>
              <a:t> :</a:t>
            </a:r>
          </a:p>
          <a:p>
            <a:r>
              <a:rPr lang="en-US" dirty="0" smtClean="0">
                <a:solidFill>
                  <a:schemeClr val="bg1"/>
                </a:solidFill>
              </a:rPr>
              <a:t>  </a:t>
            </a:r>
            <a:r>
              <a:rPr lang="en-US" dirty="0" err="1" smtClean="0">
                <a:solidFill>
                  <a:schemeClr val="bg1"/>
                </a:solidFill>
              </a:rPr>
              <a:t>PrismEvent</a:t>
            </a:r>
            <a:r>
              <a:rPr lang="en-US" dirty="0" smtClean="0">
                <a:solidFill>
                  <a:schemeClr val="bg1"/>
                </a:solidFill>
              </a:rPr>
              <a:t>&lt;Order&gt;&gt; {}</a:t>
            </a:r>
          </a:p>
          <a:p>
            <a:endParaRPr lang="en-US" dirty="0">
              <a:solidFill>
                <a:schemeClr val="bg1"/>
              </a:solidFill>
            </a:endParaRPr>
          </a:p>
        </p:txBody>
      </p:sp>
      <p:sp>
        <p:nvSpPr>
          <p:cNvPr id="4" name="Oval 3"/>
          <p:cNvSpPr/>
          <p:nvPr/>
        </p:nvSpPr>
        <p:spPr bwMode="auto">
          <a:xfrm>
            <a:off x="1116519" y="1857676"/>
            <a:ext cx="3821229" cy="635267"/>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5" name="Rounded Rectangle 4"/>
          <p:cNvSpPr/>
          <p:nvPr/>
        </p:nvSpPr>
        <p:spPr bwMode="auto">
          <a:xfrm>
            <a:off x="4658616" y="3462627"/>
            <a:ext cx="2454442" cy="565315"/>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Decouples publisher and subscriber</a:t>
            </a:r>
          </a:p>
        </p:txBody>
      </p:sp>
      <p:cxnSp>
        <p:nvCxnSpPr>
          <p:cNvPr id="6" name="Straight Arrow Connector 5"/>
          <p:cNvCxnSpPr>
            <a:stCxn id="5" idx="0"/>
          </p:cNvCxnSpPr>
          <p:nvPr/>
        </p:nvCxnSpPr>
        <p:spPr>
          <a:xfrm rot="16200000" flipV="1">
            <a:off x="4118443" y="1695233"/>
            <a:ext cx="1027414" cy="2507374"/>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smtClean="0"/>
              <a:t>Event aggregation - Subscription</a:t>
            </a:r>
            <a:endParaRPr lang="en-US" dirty="0"/>
          </a:p>
        </p:txBody>
      </p:sp>
      <p:sp>
        <p:nvSpPr>
          <p:cNvPr id="6" name="Text Placeholder 5"/>
          <p:cNvSpPr>
            <a:spLocks noGrp="1"/>
          </p:cNvSpPr>
          <p:nvPr>
            <p:ph type="body" sz="quarter" idx="10"/>
          </p:nvPr>
        </p:nvSpPr>
        <p:spPr>
          <a:xfrm>
            <a:off x="810555" y="1572364"/>
            <a:ext cx="8346073" cy="3268587"/>
          </a:xfrm>
        </p:spPr>
        <p:txBody>
          <a:bodyPr/>
          <a:lstStyle/>
          <a:p>
            <a:r>
              <a:rPr lang="en-US" sz="1800" dirty="0" smtClean="0">
                <a:solidFill>
                  <a:schemeClr val="bg1"/>
                </a:solidFill>
              </a:rPr>
              <a:t>public class </a:t>
            </a:r>
            <a:r>
              <a:rPr lang="en-US" sz="1800" dirty="0" err="1" smtClean="0">
                <a:solidFill>
                  <a:schemeClr val="bg1"/>
                </a:solidFill>
              </a:rPr>
              <a:t>SomePresenter</a:t>
            </a:r>
            <a:r>
              <a:rPr lang="en-US" sz="1800" dirty="0" smtClean="0">
                <a:solidFill>
                  <a:schemeClr val="bg1"/>
                </a:solidFill>
              </a:rPr>
              <a:t> {</a:t>
            </a:r>
          </a:p>
          <a:p>
            <a:r>
              <a:rPr lang="en-US" sz="1800" dirty="0" smtClean="0">
                <a:solidFill>
                  <a:schemeClr val="bg1"/>
                </a:solidFill>
              </a:rPr>
              <a:t>  public </a:t>
            </a:r>
            <a:r>
              <a:rPr lang="en-US" sz="1800" dirty="0" err="1" smtClean="0">
                <a:solidFill>
                  <a:schemeClr val="bg1"/>
                </a:solidFill>
              </a:rPr>
              <a:t>OrderListPresenter</a:t>
            </a:r>
            <a:r>
              <a:rPr lang="en-US" sz="1800" dirty="0" smtClean="0">
                <a:solidFill>
                  <a:schemeClr val="bg1"/>
                </a:solidFill>
              </a:rPr>
              <a:t>(</a:t>
            </a:r>
            <a:r>
              <a:rPr lang="en-US" sz="1800" dirty="0" err="1" smtClean="0">
                <a:solidFill>
                  <a:schemeClr val="bg1"/>
                </a:solidFill>
              </a:rPr>
              <a:t>IEventAggregator</a:t>
            </a:r>
            <a:r>
              <a:rPr lang="en-US" sz="1800" dirty="0" smtClean="0">
                <a:solidFill>
                  <a:schemeClr val="bg1"/>
                </a:solidFill>
              </a:rPr>
              <a:t> </a:t>
            </a:r>
            <a:r>
              <a:rPr lang="en-US" sz="1800" dirty="0" err="1" smtClean="0">
                <a:solidFill>
                  <a:schemeClr val="bg1"/>
                </a:solidFill>
              </a:rPr>
              <a:t>eventAggregator</a:t>
            </a:r>
            <a:r>
              <a:rPr lang="en-US" sz="1800" dirty="0" smtClean="0">
                <a:solidFill>
                  <a:schemeClr val="bg1"/>
                </a:solidFill>
              </a:rPr>
              <a:t>)</a:t>
            </a:r>
          </a:p>
          <a:p>
            <a:r>
              <a:rPr lang="en-US" sz="1800" dirty="0" smtClean="0">
                <a:solidFill>
                  <a:schemeClr val="bg1"/>
                </a:solidFill>
              </a:rPr>
              <a:t>  {</a:t>
            </a:r>
          </a:p>
          <a:p>
            <a:r>
              <a:rPr lang="en-US" sz="1800" dirty="0" smtClean="0">
                <a:solidFill>
                  <a:schemeClr val="accent2">
                    <a:lumMod val="75000"/>
                  </a:schemeClr>
                </a:solidFill>
              </a:rPr>
              <a:t> </a:t>
            </a:r>
            <a:r>
              <a:rPr lang="en-US" sz="1800" b="1" dirty="0" smtClean="0">
                <a:solidFill>
                  <a:schemeClr val="accent2">
                    <a:lumMod val="75000"/>
                  </a:schemeClr>
                </a:solidFill>
              </a:rPr>
              <a:t>   </a:t>
            </a:r>
            <a:r>
              <a:rPr lang="en-US" sz="1800" dirty="0" smtClean="0">
                <a:solidFill>
                  <a:schemeClr val="accent2">
                    <a:lumMod val="75000"/>
                  </a:schemeClr>
                </a:solidFill>
              </a:rPr>
              <a:t>//subscribing to the event</a:t>
            </a:r>
            <a:endParaRPr lang="en-US" sz="1800" b="1" dirty="0" smtClean="0">
              <a:solidFill>
                <a:schemeClr val="accent2">
                  <a:lumMod val="75000"/>
                </a:schemeClr>
              </a:solidFill>
            </a:endParaRPr>
          </a:p>
          <a:p>
            <a:r>
              <a:rPr lang="en-US" sz="1800" dirty="0" smtClean="0">
                <a:solidFill>
                  <a:schemeClr val="bg1"/>
                </a:solidFill>
              </a:rPr>
              <a:t>    </a:t>
            </a:r>
            <a:r>
              <a:rPr lang="en-US" sz="1800" dirty="0" err="1" smtClean="0">
                <a:solidFill>
                  <a:schemeClr val="bg1"/>
                </a:solidFill>
              </a:rPr>
              <a:t>eventAggregator.Get</a:t>
            </a:r>
            <a:r>
              <a:rPr lang="en-US" sz="1800" dirty="0" smtClean="0">
                <a:solidFill>
                  <a:schemeClr val="bg1"/>
                </a:solidFill>
              </a:rPr>
              <a:t>&lt;</a:t>
            </a:r>
            <a:r>
              <a:rPr lang="en-US" sz="1800" dirty="0" err="1" smtClean="0">
                <a:solidFill>
                  <a:schemeClr val="bg1"/>
                </a:solidFill>
              </a:rPr>
              <a:t>OrderReceivedEvent</a:t>
            </a:r>
            <a:r>
              <a:rPr lang="en-US" sz="1800" dirty="0" smtClean="0">
                <a:solidFill>
                  <a:schemeClr val="bg1"/>
                </a:solidFill>
              </a:rPr>
              <a:t>&gt;().</a:t>
            </a:r>
          </a:p>
          <a:p>
            <a:r>
              <a:rPr lang="en-US" sz="1800" dirty="0" smtClean="0">
                <a:solidFill>
                  <a:schemeClr val="bg1"/>
                </a:solidFill>
              </a:rPr>
              <a:t>      Subscribe(</a:t>
            </a:r>
            <a:r>
              <a:rPr lang="en-US" sz="1800" dirty="0" err="1" smtClean="0">
                <a:solidFill>
                  <a:schemeClr val="bg1"/>
                </a:solidFill>
              </a:rPr>
              <a:t>OnOrderReceived</a:t>
            </a:r>
            <a:r>
              <a:rPr lang="en-US" sz="1800" dirty="0" smtClean="0">
                <a:solidFill>
                  <a:schemeClr val="bg1"/>
                </a:solidFill>
              </a:rPr>
              <a:t>, </a:t>
            </a:r>
            <a:r>
              <a:rPr lang="en-US" sz="1800" dirty="0" err="1" smtClean="0">
                <a:solidFill>
                  <a:schemeClr val="bg1"/>
                </a:solidFill>
              </a:rPr>
              <a:t>ThreadOption.UIThread</a:t>
            </a:r>
            <a:r>
              <a:rPr lang="en-US" sz="1800" dirty="0" smtClean="0">
                <a:solidFill>
                  <a:schemeClr val="bg1"/>
                </a:solidFill>
              </a:rPr>
              <a:t>);</a:t>
            </a:r>
          </a:p>
          <a:p>
            <a:r>
              <a:rPr lang="en-US" sz="1800" dirty="0" smtClean="0">
                <a:solidFill>
                  <a:schemeClr val="bg1"/>
                </a:solidFill>
              </a:rPr>
              <a:t>  }</a:t>
            </a:r>
          </a:p>
          <a:p>
            <a:endParaRPr lang="en-US" sz="1800" dirty="0" smtClean="0">
              <a:solidFill>
                <a:schemeClr val="bg1"/>
              </a:solidFill>
            </a:endParaRPr>
          </a:p>
          <a:p>
            <a:r>
              <a:rPr lang="en-US" sz="1800" dirty="0" smtClean="0">
                <a:solidFill>
                  <a:schemeClr val="bg1"/>
                </a:solidFill>
              </a:rPr>
              <a:t>  private void </a:t>
            </a:r>
            <a:r>
              <a:rPr lang="en-US" sz="1800" dirty="0" err="1" smtClean="0">
                <a:solidFill>
                  <a:schemeClr val="bg1"/>
                </a:solidFill>
              </a:rPr>
              <a:t>OnOrderReceived</a:t>
            </a:r>
            <a:r>
              <a:rPr lang="en-US" sz="1800" dirty="0" smtClean="0">
                <a:solidFill>
                  <a:schemeClr val="bg1"/>
                </a:solidFill>
              </a:rPr>
              <a:t>(Order </a:t>
            </a:r>
            <a:r>
              <a:rPr lang="en-US" sz="1800" dirty="0" err="1" smtClean="0">
                <a:solidFill>
                  <a:schemeClr val="bg1"/>
                </a:solidFill>
              </a:rPr>
              <a:t>order</a:t>
            </a:r>
            <a:r>
              <a:rPr lang="en-US" sz="1800" dirty="0" smtClean="0">
                <a:solidFill>
                  <a:schemeClr val="bg1"/>
                </a:solidFill>
              </a:rPr>
              <a:t>) {</a:t>
            </a:r>
          </a:p>
          <a:p>
            <a:r>
              <a:rPr lang="en-US" sz="1800" dirty="0" smtClean="0">
                <a:solidFill>
                  <a:schemeClr val="bg1"/>
                </a:solidFill>
              </a:rPr>
              <a:t>    ...</a:t>
            </a:r>
          </a:p>
          <a:p>
            <a:r>
              <a:rPr lang="en-US" sz="1800" dirty="0" smtClean="0">
                <a:solidFill>
                  <a:schemeClr val="bg1"/>
                </a:solidFill>
              </a:rPr>
              <a:t>  }</a:t>
            </a:r>
          </a:p>
          <a:p>
            <a:r>
              <a:rPr lang="en-US" sz="1800" dirty="0" smtClean="0">
                <a:solidFill>
                  <a:schemeClr val="bg1"/>
                </a:solidFill>
              </a:rPr>
              <a:t>}     </a:t>
            </a:r>
            <a:endParaRPr lang="en-US" sz="2000" dirty="0">
              <a:solidFill>
                <a:schemeClr val="bg1"/>
              </a:solidFill>
            </a:endParaRPr>
          </a:p>
        </p:txBody>
      </p:sp>
      <p:sp>
        <p:nvSpPr>
          <p:cNvPr id="4" name="Oval 3"/>
          <p:cNvSpPr/>
          <p:nvPr/>
        </p:nvSpPr>
        <p:spPr bwMode="auto">
          <a:xfrm>
            <a:off x="4013694" y="1674797"/>
            <a:ext cx="4523874" cy="539015"/>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7" name="Rounded Rectangle 6"/>
          <p:cNvSpPr/>
          <p:nvPr/>
        </p:nvSpPr>
        <p:spPr bwMode="auto">
          <a:xfrm>
            <a:off x="5255381" y="3336525"/>
            <a:ext cx="1876927" cy="811964"/>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Repository for events</a:t>
            </a:r>
          </a:p>
        </p:txBody>
      </p:sp>
      <p:cxnSp>
        <p:nvCxnSpPr>
          <p:cNvPr id="8" name="Straight Arrow Connector 7"/>
          <p:cNvCxnSpPr>
            <a:stCxn id="7" idx="0"/>
          </p:cNvCxnSpPr>
          <p:nvPr/>
        </p:nvCxnSpPr>
        <p:spPr>
          <a:xfrm rot="16200000" flipV="1">
            <a:off x="5230638" y="2373317"/>
            <a:ext cx="1151588" cy="774827"/>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bwMode="auto">
          <a:xfrm>
            <a:off x="3242098" y="2500958"/>
            <a:ext cx="3466699" cy="539015"/>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16" name="Rounded Rectangle 15"/>
          <p:cNvSpPr/>
          <p:nvPr/>
        </p:nvSpPr>
        <p:spPr bwMode="auto">
          <a:xfrm>
            <a:off x="2828211" y="4143445"/>
            <a:ext cx="1438312" cy="811964"/>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Retrieving the event</a:t>
            </a:r>
          </a:p>
        </p:txBody>
      </p:sp>
      <p:cxnSp>
        <p:nvCxnSpPr>
          <p:cNvPr id="17" name="Straight Arrow Connector 16"/>
          <p:cNvCxnSpPr>
            <a:stCxn id="16" idx="0"/>
          </p:cNvCxnSpPr>
          <p:nvPr/>
        </p:nvCxnSpPr>
        <p:spPr>
          <a:xfrm rot="5400000" flipH="1" flipV="1">
            <a:off x="3167048" y="3364144"/>
            <a:ext cx="1159621" cy="398982"/>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Oval 20"/>
          <p:cNvSpPr/>
          <p:nvPr/>
        </p:nvSpPr>
        <p:spPr bwMode="auto">
          <a:xfrm>
            <a:off x="1357151" y="2759236"/>
            <a:ext cx="3667225" cy="539015"/>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22" name="Rounded Rectangle 21"/>
          <p:cNvSpPr/>
          <p:nvPr/>
        </p:nvSpPr>
        <p:spPr bwMode="auto">
          <a:xfrm>
            <a:off x="4078606" y="4613479"/>
            <a:ext cx="2794758" cy="811964"/>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Subscribing to the event</a:t>
            </a:r>
          </a:p>
        </p:txBody>
      </p:sp>
      <p:cxnSp>
        <p:nvCxnSpPr>
          <p:cNvPr id="23" name="Straight Arrow Connector 22"/>
          <p:cNvCxnSpPr>
            <a:stCxn id="22" idx="0"/>
          </p:cNvCxnSpPr>
          <p:nvPr/>
        </p:nvCxnSpPr>
        <p:spPr>
          <a:xfrm rot="16200000" flipV="1">
            <a:off x="4295788" y="3433282"/>
            <a:ext cx="1389022" cy="971372"/>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bwMode="auto">
          <a:xfrm>
            <a:off x="4530248" y="2759233"/>
            <a:ext cx="3466699" cy="539015"/>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18" name="Rounded Rectangle 17"/>
          <p:cNvSpPr/>
          <p:nvPr/>
        </p:nvSpPr>
        <p:spPr bwMode="auto">
          <a:xfrm>
            <a:off x="7273447" y="4613476"/>
            <a:ext cx="1678048" cy="811964"/>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Dispatching to the correct thread</a:t>
            </a:r>
          </a:p>
        </p:txBody>
      </p:sp>
      <p:cxnSp>
        <p:nvCxnSpPr>
          <p:cNvPr id="19" name="Straight Arrow Connector 18"/>
          <p:cNvCxnSpPr>
            <a:stCxn id="18" idx="0"/>
          </p:cNvCxnSpPr>
          <p:nvPr/>
        </p:nvCxnSpPr>
        <p:spPr>
          <a:xfrm rot="16200000" flipV="1">
            <a:off x="7028957" y="3529962"/>
            <a:ext cx="1340886" cy="826142"/>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par>
                                <p:cTn id="33" presetID="10"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par>
                                <p:cTn id="44" presetID="10"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5" grpId="0" animBg="1"/>
      <p:bldP spid="16" grpId="0" animBg="1"/>
      <p:bldP spid="21" grpId="0" animBg="1"/>
      <p:bldP spid="22" grpId="0" animBg="1"/>
      <p:bldP spid="14"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30188"/>
            <a:ext cx="8382000" cy="609398"/>
          </a:xfrm>
        </p:spPr>
        <p:txBody>
          <a:bodyPr/>
          <a:lstStyle/>
          <a:p>
            <a:r>
              <a:rPr sz="4400" smtClean="0"/>
              <a:t>Event aggregation </a:t>
            </a:r>
            <a:r>
              <a:rPr lang="en-US" sz="4400" dirty="0" smtClean="0"/>
              <a:t>–</a:t>
            </a:r>
            <a:r>
              <a:rPr sz="4400" smtClean="0"/>
              <a:t> Subscription 2</a:t>
            </a:r>
            <a:endParaRPr lang="en-US" dirty="0"/>
          </a:p>
        </p:txBody>
      </p:sp>
      <p:sp>
        <p:nvSpPr>
          <p:cNvPr id="6" name="Text Placeholder 5"/>
          <p:cNvSpPr>
            <a:spLocks noGrp="1"/>
          </p:cNvSpPr>
          <p:nvPr>
            <p:ph type="body" sz="quarter" idx="10"/>
          </p:nvPr>
        </p:nvSpPr>
        <p:spPr>
          <a:xfrm>
            <a:off x="810555" y="1572364"/>
            <a:ext cx="8346073" cy="4099584"/>
          </a:xfrm>
        </p:spPr>
        <p:txBody>
          <a:bodyPr/>
          <a:lstStyle/>
          <a:p>
            <a:r>
              <a:rPr lang="en-US" sz="1800" dirty="0" smtClean="0">
                <a:solidFill>
                  <a:schemeClr val="bg1"/>
                </a:solidFill>
              </a:rPr>
              <a:t>public class </a:t>
            </a:r>
            <a:r>
              <a:rPr lang="en-US" sz="1800" dirty="0" err="1" smtClean="0">
                <a:solidFill>
                  <a:schemeClr val="bg1"/>
                </a:solidFill>
              </a:rPr>
              <a:t>SomePresenter</a:t>
            </a:r>
            <a:r>
              <a:rPr lang="en-US" sz="1800" dirty="0" smtClean="0">
                <a:solidFill>
                  <a:schemeClr val="bg1"/>
                </a:solidFill>
              </a:rPr>
              <a:t> {</a:t>
            </a:r>
          </a:p>
          <a:p>
            <a:r>
              <a:rPr lang="en-US" sz="1800" dirty="0" smtClean="0">
                <a:solidFill>
                  <a:schemeClr val="bg1"/>
                </a:solidFill>
              </a:rPr>
              <a:t>  public </a:t>
            </a:r>
            <a:r>
              <a:rPr lang="en-US" sz="1800" dirty="0" err="1" smtClean="0">
                <a:solidFill>
                  <a:schemeClr val="bg1"/>
                </a:solidFill>
              </a:rPr>
              <a:t>OrderListPresenter</a:t>
            </a:r>
            <a:r>
              <a:rPr lang="en-US" sz="1800" dirty="0" smtClean="0">
                <a:solidFill>
                  <a:schemeClr val="bg1"/>
                </a:solidFill>
              </a:rPr>
              <a:t>(</a:t>
            </a:r>
            <a:r>
              <a:rPr lang="en-US" sz="1800" dirty="0" err="1" smtClean="0">
                <a:solidFill>
                  <a:schemeClr val="bg1"/>
                </a:solidFill>
              </a:rPr>
              <a:t>IEventAggregator</a:t>
            </a:r>
            <a:r>
              <a:rPr lang="en-US" sz="1800" dirty="0" smtClean="0">
                <a:solidFill>
                  <a:schemeClr val="bg1"/>
                </a:solidFill>
              </a:rPr>
              <a:t> </a:t>
            </a:r>
            <a:r>
              <a:rPr lang="en-US" sz="1800" dirty="0" err="1" smtClean="0">
                <a:solidFill>
                  <a:schemeClr val="bg1"/>
                </a:solidFill>
              </a:rPr>
              <a:t>eventAggregator</a:t>
            </a:r>
            <a:r>
              <a:rPr lang="en-US" sz="1800" dirty="0" smtClean="0">
                <a:solidFill>
                  <a:schemeClr val="bg1"/>
                </a:solidFill>
              </a:rPr>
              <a:t>)</a:t>
            </a:r>
          </a:p>
          <a:p>
            <a:r>
              <a:rPr lang="en-US" sz="1800" dirty="0" smtClean="0">
                <a:solidFill>
                  <a:schemeClr val="bg1"/>
                </a:solidFill>
              </a:rPr>
              <a:t>  {</a:t>
            </a:r>
          </a:p>
          <a:p>
            <a:r>
              <a:rPr lang="en-US" sz="1800" dirty="0" smtClean="0">
                <a:solidFill>
                  <a:schemeClr val="accent2">
                    <a:lumMod val="75000"/>
                  </a:schemeClr>
                </a:solidFill>
              </a:rPr>
              <a:t> </a:t>
            </a:r>
            <a:r>
              <a:rPr lang="en-US" sz="1800" b="1" dirty="0" smtClean="0">
                <a:solidFill>
                  <a:schemeClr val="accent2">
                    <a:lumMod val="75000"/>
                  </a:schemeClr>
                </a:solidFill>
              </a:rPr>
              <a:t>   </a:t>
            </a:r>
            <a:r>
              <a:rPr lang="en-US" sz="1800" dirty="0" smtClean="0">
                <a:solidFill>
                  <a:schemeClr val="accent2">
                    <a:lumMod val="75000"/>
                  </a:schemeClr>
                </a:solidFill>
              </a:rPr>
              <a:t>//subscribing to the event</a:t>
            </a:r>
            <a:endParaRPr lang="en-US" sz="1800" b="1" dirty="0" smtClean="0">
              <a:solidFill>
                <a:schemeClr val="accent2">
                  <a:lumMod val="75000"/>
                </a:schemeClr>
              </a:solidFill>
            </a:endParaRPr>
          </a:p>
          <a:p>
            <a:r>
              <a:rPr lang="en-US" sz="1800" dirty="0" smtClean="0">
                <a:solidFill>
                  <a:schemeClr val="bg1"/>
                </a:solidFill>
              </a:rPr>
              <a:t>    </a:t>
            </a:r>
            <a:r>
              <a:rPr lang="en-US" sz="1800" dirty="0" err="1" smtClean="0">
                <a:solidFill>
                  <a:schemeClr val="bg1"/>
                </a:solidFill>
              </a:rPr>
              <a:t>eventAggregator.Get</a:t>
            </a:r>
            <a:r>
              <a:rPr lang="en-US" sz="1800" dirty="0" smtClean="0">
                <a:solidFill>
                  <a:schemeClr val="bg1"/>
                </a:solidFill>
              </a:rPr>
              <a:t>&lt;</a:t>
            </a:r>
            <a:r>
              <a:rPr lang="en-US" sz="1800" dirty="0" err="1" smtClean="0">
                <a:solidFill>
                  <a:schemeClr val="bg1"/>
                </a:solidFill>
              </a:rPr>
              <a:t>OrderReceivedEvent</a:t>
            </a:r>
            <a:r>
              <a:rPr lang="en-US" sz="1800" dirty="0" smtClean="0">
                <a:solidFill>
                  <a:schemeClr val="bg1"/>
                </a:solidFill>
              </a:rPr>
              <a:t>&gt;().</a:t>
            </a:r>
          </a:p>
          <a:p>
            <a:r>
              <a:rPr lang="en-US" sz="1800" dirty="0" smtClean="0">
                <a:solidFill>
                  <a:schemeClr val="bg1"/>
                </a:solidFill>
              </a:rPr>
              <a:t>      Subscribe(</a:t>
            </a:r>
            <a:r>
              <a:rPr lang="en-US" sz="1800" dirty="0" err="1" smtClean="0">
                <a:solidFill>
                  <a:schemeClr val="bg1"/>
                </a:solidFill>
              </a:rPr>
              <a:t>OnOrderReceived</a:t>
            </a:r>
            <a:r>
              <a:rPr lang="en-US" sz="1800" dirty="0" smtClean="0">
                <a:solidFill>
                  <a:schemeClr val="bg1"/>
                </a:solidFill>
              </a:rPr>
              <a:t>, </a:t>
            </a:r>
            <a:r>
              <a:rPr lang="en-US" sz="1800" dirty="0" err="1" smtClean="0">
                <a:solidFill>
                  <a:schemeClr val="bg1"/>
                </a:solidFill>
              </a:rPr>
              <a:t>ThreadOption.UIThread</a:t>
            </a:r>
            <a:r>
              <a:rPr lang="en-US" sz="1800" dirty="0" smtClean="0">
                <a:solidFill>
                  <a:schemeClr val="bg1"/>
                </a:solidFill>
              </a:rPr>
              <a:t>, </a:t>
            </a:r>
          </a:p>
          <a:p>
            <a:r>
              <a:rPr lang="en-US" sz="1800" dirty="0" smtClean="0">
                <a:solidFill>
                  <a:schemeClr val="bg1"/>
                </a:solidFill>
              </a:rPr>
              <a:t>      false, o=&gt;</a:t>
            </a:r>
            <a:r>
              <a:rPr lang="en-US" sz="1800" dirty="0" err="1" smtClean="0">
                <a:solidFill>
                  <a:schemeClr val="bg1"/>
                </a:solidFill>
              </a:rPr>
              <a:t>o.Priority</a:t>
            </a:r>
            <a:r>
              <a:rPr lang="en-US" sz="1800" dirty="0" smtClean="0">
                <a:solidFill>
                  <a:schemeClr val="bg1"/>
                </a:solidFill>
              </a:rPr>
              <a:t> == </a:t>
            </a:r>
            <a:r>
              <a:rPr lang="en-US" sz="1800" dirty="0" err="1" smtClean="0">
                <a:solidFill>
                  <a:schemeClr val="bg1"/>
                </a:solidFill>
              </a:rPr>
              <a:t>Priority.High</a:t>
            </a:r>
            <a:r>
              <a:rPr lang="en-US" sz="1800" dirty="0" smtClean="0">
                <a:solidFill>
                  <a:schemeClr val="bg1"/>
                </a:solidFill>
              </a:rPr>
              <a:t>);</a:t>
            </a:r>
          </a:p>
          <a:p>
            <a:endParaRPr lang="en-US" sz="1800" dirty="0" smtClean="0">
              <a:solidFill>
                <a:schemeClr val="bg1"/>
              </a:solidFill>
            </a:endParaRPr>
          </a:p>
          <a:p>
            <a:r>
              <a:rPr lang="en-US" sz="1800" dirty="0" smtClean="0">
                <a:solidFill>
                  <a:schemeClr val="bg1"/>
                </a:solidFill>
              </a:rPr>
              <a:t>   );</a:t>
            </a:r>
          </a:p>
          <a:p>
            <a:r>
              <a:rPr lang="en-US" sz="1800" dirty="0" smtClean="0">
                <a:solidFill>
                  <a:schemeClr val="bg1"/>
                </a:solidFill>
              </a:rPr>
              <a:t>  }</a:t>
            </a:r>
          </a:p>
          <a:p>
            <a:endParaRPr lang="en-US" sz="1800" dirty="0" smtClean="0">
              <a:solidFill>
                <a:schemeClr val="bg1"/>
              </a:solidFill>
            </a:endParaRPr>
          </a:p>
          <a:p>
            <a:r>
              <a:rPr lang="en-US" sz="1800" dirty="0" smtClean="0">
                <a:solidFill>
                  <a:schemeClr val="bg1"/>
                </a:solidFill>
              </a:rPr>
              <a:t>  private void </a:t>
            </a:r>
            <a:r>
              <a:rPr lang="en-US" sz="1800" dirty="0" err="1" smtClean="0">
                <a:solidFill>
                  <a:schemeClr val="bg1"/>
                </a:solidFill>
              </a:rPr>
              <a:t>OnOrderReceived</a:t>
            </a:r>
            <a:r>
              <a:rPr lang="en-US" sz="1800" dirty="0" smtClean="0">
                <a:solidFill>
                  <a:schemeClr val="bg1"/>
                </a:solidFill>
              </a:rPr>
              <a:t>(Order </a:t>
            </a:r>
            <a:r>
              <a:rPr lang="en-US" sz="1800" dirty="0" err="1" smtClean="0">
                <a:solidFill>
                  <a:schemeClr val="bg1"/>
                </a:solidFill>
              </a:rPr>
              <a:t>order</a:t>
            </a:r>
            <a:r>
              <a:rPr lang="en-US" sz="1800" dirty="0" smtClean="0">
                <a:solidFill>
                  <a:schemeClr val="bg1"/>
                </a:solidFill>
              </a:rPr>
              <a:t>) {</a:t>
            </a:r>
          </a:p>
          <a:p>
            <a:r>
              <a:rPr lang="en-US" sz="1800" dirty="0" smtClean="0">
                <a:solidFill>
                  <a:schemeClr val="bg1"/>
                </a:solidFill>
              </a:rPr>
              <a:t>    ...</a:t>
            </a:r>
          </a:p>
          <a:p>
            <a:r>
              <a:rPr lang="en-US" sz="1800" dirty="0" smtClean="0">
                <a:solidFill>
                  <a:schemeClr val="bg1"/>
                </a:solidFill>
              </a:rPr>
              <a:t>  }</a:t>
            </a:r>
          </a:p>
          <a:p>
            <a:r>
              <a:rPr lang="en-US" sz="1800" dirty="0" smtClean="0">
                <a:solidFill>
                  <a:schemeClr val="bg1"/>
                </a:solidFill>
              </a:rPr>
              <a:t>}     </a:t>
            </a:r>
            <a:endParaRPr lang="en-US" sz="2000" dirty="0">
              <a:solidFill>
                <a:schemeClr val="bg1"/>
              </a:solidFill>
            </a:endParaRPr>
          </a:p>
        </p:txBody>
      </p:sp>
      <p:sp>
        <p:nvSpPr>
          <p:cNvPr id="4" name="Oval 3"/>
          <p:cNvSpPr/>
          <p:nvPr/>
        </p:nvSpPr>
        <p:spPr bwMode="auto">
          <a:xfrm>
            <a:off x="1366737" y="3128168"/>
            <a:ext cx="952949" cy="346551"/>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7" name="Rounded Rectangle 6"/>
          <p:cNvSpPr/>
          <p:nvPr/>
        </p:nvSpPr>
        <p:spPr bwMode="auto">
          <a:xfrm>
            <a:off x="1857666" y="4607019"/>
            <a:ext cx="1876927" cy="811964"/>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Keep the subscriber alive</a:t>
            </a:r>
          </a:p>
        </p:txBody>
      </p:sp>
      <p:cxnSp>
        <p:nvCxnSpPr>
          <p:cNvPr id="8" name="Straight Arrow Connector 7"/>
          <p:cNvCxnSpPr>
            <a:stCxn id="7" idx="0"/>
          </p:cNvCxnSpPr>
          <p:nvPr/>
        </p:nvCxnSpPr>
        <p:spPr>
          <a:xfrm rot="16200000" flipV="1">
            <a:off x="1832923" y="3643811"/>
            <a:ext cx="1151588" cy="774827"/>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Oval 19"/>
          <p:cNvSpPr/>
          <p:nvPr/>
        </p:nvSpPr>
        <p:spPr bwMode="auto">
          <a:xfrm>
            <a:off x="2377439" y="3051208"/>
            <a:ext cx="4167739" cy="510139"/>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24" name="Rounded Rectangle 23"/>
          <p:cNvSpPr/>
          <p:nvPr/>
        </p:nvSpPr>
        <p:spPr bwMode="auto">
          <a:xfrm>
            <a:off x="5273030" y="4643914"/>
            <a:ext cx="2282802" cy="948363"/>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Subscription filter Predicate&lt;T&gt;</a:t>
            </a:r>
          </a:p>
        </p:txBody>
      </p:sp>
      <p:cxnSp>
        <p:nvCxnSpPr>
          <p:cNvPr id="25" name="Straight Arrow Connector 24"/>
          <p:cNvCxnSpPr>
            <a:stCxn id="24" idx="0"/>
          </p:cNvCxnSpPr>
          <p:nvPr/>
        </p:nvCxnSpPr>
        <p:spPr>
          <a:xfrm rot="16200000" flipV="1">
            <a:off x="5349758" y="3579241"/>
            <a:ext cx="1151586" cy="977760"/>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20"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Or something like this?</a:t>
            </a:r>
            <a:endParaRPr lang="en-US" dirty="0"/>
          </a:p>
        </p:txBody>
      </p:sp>
      <p:pic>
        <p:nvPicPr>
          <p:cNvPr id="2051" name="Picture 3"/>
          <p:cNvPicPr>
            <a:picLocks noChangeAspect="1" noChangeArrowheads="1"/>
          </p:cNvPicPr>
          <p:nvPr/>
        </p:nvPicPr>
        <p:blipFill>
          <a:blip r:embed="rId3"/>
          <a:srcRect/>
          <a:stretch>
            <a:fillRect/>
          </a:stretch>
        </p:blipFill>
        <p:spPr bwMode="auto">
          <a:xfrm>
            <a:off x="470262" y="1083946"/>
            <a:ext cx="6957892" cy="4454706"/>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1157254" y="1789351"/>
            <a:ext cx="6933009" cy="443877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Event aggregation - Publish</a:t>
            </a:r>
            <a:endParaRPr lang="en-US" dirty="0"/>
          </a:p>
        </p:txBody>
      </p:sp>
      <p:sp>
        <p:nvSpPr>
          <p:cNvPr id="3" name="Text Placeholder 2"/>
          <p:cNvSpPr>
            <a:spLocks noGrp="1"/>
          </p:cNvSpPr>
          <p:nvPr>
            <p:ph type="body" sz="quarter" idx="10"/>
          </p:nvPr>
        </p:nvSpPr>
        <p:spPr>
          <a:xfrm>
            <a:off x="877930" y="1572364"/>
            <a:ext cx="8346073" cy="4062651"/>
          </a:xfrm>
        </p:spPr>
        <p:txBody>
          <a:bodyPr/>
          <a:lstStyle/>
          <a:p>
            <a:r>
              <a:rPr lang="en-US" sz="2000" dirty="0" smtClean="0"/>
              <a:t>public class </a:t>
            </a:r>
            <a:r>
              <a:rPr lang="en-US" sz="2000" dirty="0" err="1" smtClean="0"/>
              <a:t>OrderService</a:t>
            </a:r>
            <a:r>
              <a:rPr lang="en-US" sz="2000" dirty="0" smtClean="0"/>
              <a:t> : </a:t>
            </a:r>
            <a:r>
              <a:rPr lang="en-US" sz="2000" dirty="0" err="1" smtClean="0"/>
              <a:t>IOrderService</a:t>
            </a:r>
            <a:r>
              <a:rPr lang="en-US" sz="2000" dirty="0" smtClean="0"/>
              <a:t> </a:t>
            </a:r>
          </a:p>
          <a:p>
            <a:r>
              <a:rPr lang="en-US" sz="2000" dirty="0" smtClean="0"/>
              <a:t>{</a:t>
            </a:r>
          </a:p>
          <a:p>
            <a:r>
              <a:rPr lang="en-US" sz="2000" dirty="0" smtClean="0"/>
              <a:t>   public </a:t>
            </a:r>
            <a:r>
              <a:rPr lang="en-US" sz="2000" dirty="0" err="1" smtClean="0"/>
              <a:t>OrderService</a:t>
            </a:r>
            <a:r>
              <a:rPr lang="en-US" sz="2000" dirty="0" smtClean="0"/>
              <a:t>(</a:t>
            </a:r>
            <a:r>
              <a:rPr lang="en-US" sz="2000" dirty="0" err="1" smtClean="0"/>
              <a:t>IEventAggregator</a:t>
            </a:r>
            <a:r>
              <a:rPr lang="en-US" sz="2000" dirty="0" smtClean="0"/>
              <a:t> </a:t>
            </a:r>
            <a:r>
              <a:rPr lang="en-US" sz="2000" dirty="0" err="1" smtClean="0"/>
              <a:t>eventAggregator</a:t>
            </a:r>
            <a:r>
              <a:rPr lang="en-US" sz="2000" dirty="0" smtClean="0"/>
              <a:t>)</a:t>
            </a:r>
          </a:p>
          <a:p>
            <a:r>
              <a:rPr lang="en-US" sz="2000" dirty="0" smtClean="0"/>
              <a:t>   {...}</a:t>
            </a:r>
          </a:p>
          <a:p>
            <a:endParaRPr lang="en-US" sz="2000" dirty="0" smtClean="0"/>
          </a:p>
          <a:p>
            <a:r>
              <a:rPr lang="en-US" sz="2000" dirty="0" smtClean="0"/>
              <a:t>   private void </a:t>
            </a:r>
            <a:r>
              <a:rPr lang="en-US" sz="2000" dirty="0" err="1" smtClean="0"/>
              <a:t>OrderReceived</a:t>
            </a:r>
            <a:r>
              <a:rPr lang="en-US" sz="2000" dirty="0" smtClean="0"/>
              <a:t>(Order)</a:t>
            </a:r>
          </a:p>
          <a:p>
            <a:r>
              <a:rPr lang="en-US" sz="2000" dirty="0" smtClean="0"/>
              <a:t>   {</a:t>
            </a:r>
          </a:p>
          <a:p>
            <a:r>
              <a:rPr lang="en-US" sz="2000" dirty="0" smtClean="0">
                <a:solidFill>
                  <a:schemeClr val="accent2">
                    <a:lumMod val="75000"/>
                  </a:schemeClr>
                </a:solidFill>
              </a:rPr>
              <a:t>     //publish</a:t>
            </a:r>
          </a:p>
          <a:p>
            <a:r>
              <a:rPr lang="en-US" sz="2000" dirty="0" smtClean="0">
                <a:solidFill>
                  <a:schemeClr val="bg1"/>
                </a:solidFill>
              </a:rPr>
              <a:t>     </a:t>
            </a:r>
            <a:r>
              <a:rPr lang="en-US" sz="2000" dirty="0" err="1" smtClean="0">
                <a:solidFill>
                  <a:schemeClr val="bg1"/>
                </a:solidFill>
              </a:rPr>
              <a:t>EventAggregator.Get</a:t>
            </a:r>
            <a:r>
              <a:rPr lang="en-US" sz="2000" dirty="0" smtClean="0">
                <a:solidFill>
                  <a:schemeClr val="bg1"/>
                </a:solidFill>
              </a:rPr>
              <a:t>&lt;</a:t>
            </a:r>
            <a:r>
              <a:rPr lang="en-US" sz="2000" dirty="0" err="1" smtClean="0">
                <a:solidFill>
                  <a:schemeClr val="bg1"/>
                </a:solidFill>
              </a:rPr>
              <a:t>OrderReceivedEvent</a:t>
            </a:r>
            <a:r>
              <a:rPr lang="en-US" sz="2000" dirty="0" smtClean="0">
                <a:solidFill>
                  <a:schemeClr val="bg1"/>
                </a:solidFill>
              </a:rPr>
              <a:t>&gt;().</a:t>
            </a:r>
          </a:p>
          <a:p>
            <a:r>
              <a:rPr lang="en-US" sz="2000" dirty="0" smtClean="0">
                <a:solidFill>
                  <a:schemeClr val="bg1"/>
                </a:solidFill>
              </a:rPr>
              <a:t>       Publish(Order);</a:t>
            </a:r>
          </a:p>
          <a:p>
            <a:r>
              <a:rPr lang="en-US" sz="2000" dirty="0" smtClean="0">
                <a:solidFill>
                  <a:schemeClr val="bg1"/>
                </a:solidFill>
              </a:rPr>
              <a:t>   }</a:t>
            </a:r>
          </a:p>
          <a:p>
            <a:r>
              <a:rPr lang="en-US" sz="2000" dirty="0" smtClean="0"/>
              <a:t>}</a:t>
            </a:r>
          </a:p>
          <a:p>
            <a:r>
              <a:rPr lang="en-US" dirty="0" smtClean="0"/>
              <a:t> </a:t>
            </a:r>
            <a:endParaRPr lang="en-US" dirty="0"/>
          </a:p>
        </p:txBody>
      </p:sp>
      <p:sp>
        <p:nvSpPr>
          <p:cNvPr id="4" name="Oval 3"/>
          <p:cNvSpPr/>
          <p:nvPr/>
        </p:nvSpPr>
        <p:spPr bwMode="auto">
          <a:xfrm>
            <a:off x="1702098" y="4146833"/>
            <a:ext cx="2311623" cy="539015"/>
          </a:xfrm>
          <a:prstGeom prst="ellipse">
            <a:avLst/>
          </a:prstGeom>
          <a:noFill/>
          <a:ln w="41275">
            <a:solidFill>
              <a:schemeClr val="accent4"/>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5" name="Rounded Rectangle 4"/>
          <p:cNvSpPr/>
          <p:nvPr/>
        </p:nvSpPr>
        <p:spPr bwMode="auto">
          <a:xfrm>
            <a:off x="1288211" y="5471695"/>
            <a:ext cx="1438312" cy="811964"/>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Publish the event</a:t>
            </a:r>
          </a:p>
        </p:txBody>
      </p:sp>
      <p:cxnSp>
        <p:nvCxnSpPr>
          <p:cNvPr id="6" name="Straight Arrow Connector 5"/>
          <p:cNvCxnSpPr>
            <a:stCxn id="5" idx="0"/>
          </p:cNvCxnSpPr>
          <p:nvPr/>
        </p:nvCxnSpPr>
        <p:spPr>
          <a:xfrm rot="5400000" flipH="1" flipV="1">
            <a:off x="1781039" y="4846429"/>
            <a:ext cx="851594" cy="398938"/>
          </a:xfrm>
          <a:prstGeom prst="straightConnector1">
            <a:avLst/>
          </a:prstGeom>
          <a:ln w="412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smtClean="0"/>
              <a:t>Event aggregation</a:t>
            </a:r>
            <a:endParaRPr lang="en-US" b="1" dirty="0"/>
          </a:p>
        </p:txBody>
      </p:sp>
      <p:sp>
        <p:nvSpPr>
          <p:cNvPr id="4" name="Text Placeholder 3"/>
          <p:cNvSpPr>
            <a:spLocks noGrp="1"/>
          </p:cNvSpPr>
          <p:nvPr>
            <p:ph type="body" sz="quarter" idx="10"/>
          </p:nvPr>
        </p:nvSpPr>
        <p:spPr/>
        <p:txBody>
          <a:bodyPr/>
          <a:lstStyle/>
          <a:p>
            <a:r>
              <a:rPr lang="en-US" dirty="0" smtClean="0"/>
              <a:t>demo</a:t>
            </a:r>
            <a:endParaRPr lang="en-US" dirty="0"/>
          </a:p>
        </p:txBody>
      </p:sp>
      <p:sp>
        <p:nvSpPr>
          <p:cNvPr id="8" name="Subtitle 7"/>
          <p:cNvSpPr>
            <a:spLocks noGrp="1"/>
          </p:cNvSpPr>
          <p:nvPr>
            <p:ph type="subTitle" idx="1"/>
          </p:nvPr>
        </p:nvSpPr>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403879" y="313267"/>
            <a:ext cx="6994950" cy="1384994"/>
          </a:xfrm>
        </p:spPr>
        <p:txBody>
          <a:bodyPr/>
          <a:lstStyle/>
          <a:p>
            <a:r>
              <a:rPr smtClean="0"/>
              <a:t>Upgrades</a:t>
            </a:r>
            <a:endParaRPr lang="en-US" dirty="0"/>
          </a:p>
        </p:txBody>
      </p:sp>
      <p:pic>
        <p:nvPicPr>
          <p:cNvPr id="97284" name="Picture 4" descr="http://farm3.static.flickr.com/2120/2195578636_29efa92afe.jpg?v=1200416083"/>
          <p:cNvPicPr>
            <a:picLocks noChangeAspect="1" noChangeArrowheads="1"/>
          </p:cNvPicPr>
          <p:nvPr/>
        </p:nvPicPr>
        <p:blipFill>
          <a:blip r:embed="rId2"/>
          <a:srcRect/>
          <a:stretch>
            <a:fillRect/>
          </a:stretch>
        </p:blipFill>
        <p:spPr bwMode="auto">
          <a:xfrm>
            <a:off x="2946400" y="1879599"/>
            <a:ext cx="3285067" cy="438008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smtClean="0"/>
              <a:t>Adding Prism to Family Show</a:t>
            </a:r>
            <a:endParaRPr lang="en-US" dirty="0"/>
          </a:p>
        </p:txBody>
      </p:sp>
      <p:sp>
        <p:nvSpPr>
          <p:cNvPr id="6" name="Rectangle 5"/>
          <p:cNvSpPr/>
          <p:nvPr/>
        </p:nvSpPr>
        <p:spPr bwMode="auto">
          <a:xfrm>
            <a:off x="596767" y="1174295"/>
            <a:ext cx="3375254" cy="3099333"/>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2000" dirty="0" smtClean="0">
                <a:solidFill>
                  <a:schemeClr val="bg1"/>
                </a:solidFill>
                <a:effectLst>
                  <a:outerShdw blurRad="38100" dist="38100" dir="2700000" algn="tl">
                    <a:srgbClr val="000000">
                      <a:alpha val="43137"/>
                    </a:srgbClr>
                  </a:outerShdw>
                </a:effectLst>
                <a:latin typeface="Calibri" pitchFamily="34" charset="0"/>
              </a:rPr>
              <a:t>Family Show</a:t>
            </a:r>
          </a:p>
        </p:txBody>
      </p:sp>
      <p:sp>
        <p:nvSpPr>
          <p:cNvPr id="9" name="Rounded Rectangle 8"/>
          <p:cNvSpPr/>
          <p:nvPr/>
        </p:nvSpPr>
        <p:spPr bwMode="auto">
          <a:xfrm>
            <a:off x="1193523" y="1713303"/>
            <a:ext cx="2050181" cy="567891"/>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dirty="0" err="1" smtClean="0">
                <a:solidFill>
                  <a:srgbClr val="FFFFFF"/>
                </a:solidFill>
                <a:effectLst>
                  <a:outerShdw blurRad="38100" dist="38100" dir="2700000" algn="tl">
                    <a:srgbClr val="000000">
                      <a:alpha val="43137"/>
                    </a:srgbClr>
                  </a:outerShdw>
                </a:effectLst>
                <a:latin typeface="Calibri" pitchFamily="34" charset="0"/>
              </a:rPr>
              <a:t>Bootstrapper</a:t>
            </a:r>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10" name="Rounded Rectangle 9"/>
          <p:cNvSpPr/>
          <p:nvPr/>
        </p:nvSpPr>
        <p:spPr bwMode="auto">
          <a:xfrm>
            <a:off x="1191917" y="2327703"/>
            <a:ext cx="2050181" cy="567891"/>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rgbClr val="FFFFFF"/>
                </a:solidFill>
                <a:effectLst>
                  <a:outerShdw blurRad="38100" dist="38100" dir="2700000" algn="tl">
                    <a:srgbClr val="000000">
                      <a:alpha val="43137"/>
                    </a:srgbClr>
                  </a:outerShdw>
                </a:effectLst>
                <a:latin typeface="Calibri" pitchFamily="34" charset="0"/>
              </a:rPr>
              <a:t>Unity Container</a:t>
            </a:r>
          </a:p>
        </p:txBody>
      </p:sp>
      <p:sp>
        <p:nvSpPr>
          <p:cNvPr id="12" name="Rounded Rectangle 11"/>
          <p:cNvSpPr/>
          <p:nvPr/>
        </p:nvSpPr>
        <p:spPr bwMode="auto">
          <a:xfrm>
            <a:off x="4162918" y="2969408"/>
            <a:ext cx="2050181" cy="567891"/>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rgbClr val="FFFFFF"/>
                </a:solidFill>
                <a:effectLst>
                  <a:outerShdw blurRad="38100" dist="38100" dir="2700000" algn="tl">
                    <a:srgbClr val="000000">
                      <a:alpha val="43137"/>
                    </a:srgbClr>
                  </a:outerShdw>
                </a:effectLst>
                <a:latin typeface="Calibri" pitchFamily="34" charset="0"/>
              </a:rPr>
              <a:t>Infrastructure</a:t>
            </a:r>
          </a:p>
        </p:txBody>
      </p:sp>
      <p:sp>
        <p:nvSpPr>
          <p:cNvPr id="13" name="Rounded Rectangle 12"/>
          <p:cNvSpPr/>
          <p:nvPr/>
        </p:nvSpPr>
        <p:spPr bwMode="auto">
          <a:xfrm>
            <a:off x="4172544" y="3614304"/>
            <a:ext cx="2050181" cy="567891"/>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dirty="0" err="1" smtClean="0">
                <a:solidFill>
                  <a:srgbClr val="FFFFFF"/>
                </a:solidFill>
                <a:effectLst>
                  <a:outerShdw blurRad="38100" dist="38100" dir="2700000" algn="tl">
                    <a:srgbClr val="000000">
                      <a:alpha val="43137"/>
                    </a:srgbClr>
                  </a:outerShdw>
                </a:effectLst>
                <a:latin typeface="Calibri" pitchFamily="34" charset="0"/>
              </a:rPr>
              <a:t>HistoricalFact</a:t>
            </a:r>
            <a:endParaRPr lang="en-US" sz="2000" dirty="0" smtClean="0">
              <a:solidFill>
                <a:srgbClr val="FFFFFF"/>
              </a:solidFill>
              <a:effectLst>
                <a:outerShdw blurRad="38100" dist="38100" dir="2700000" algn="tl">
                  <a:srgbClr val="000000">
                    <a:alpha val="43137"/>
                  </a:srgbClr>
                </a:outerShdw>
              </a:effectLst>
              <a:latin typeface="Calibri" pitchFamily="34" charset="0"/>
            </a:endParaRPr>
          </a:p>
          <a:p>
            <a:pPr algn="ctr" defTabSz="914099"/>
            <a:r>
              <a:rPr lang="en-US" sz="2000" dirty="0" smtClean="0">
                <a:solidFill>
                  <a:srgbClr val="FFFFFF"/>
                </a:solidFill>
                <a:effectLst>
                  <a:outerShdw blurRad="38100" dist="38100" dir="2700000" algn="tl">
                    <a:srgbClr val="000000">
                      <a:alpha val="43137"/>
                    </a:srgbClr>
                  </a:outerShdw>
                </a:effectLst>
                <a:latin typeface="Calibri" pitchFamily="34" charset="0"/>
              </a:rPr>
              <a:t>Module</a:t>
            </a:r>
          </a:p>
        </p:txBody>
      </p:sp>
      <p:sp>
        <p:nvSpPr>
          <p:cNvPr id="17" name="Rounded Rectangle 16"/>
          <p:cNvSpPr/>
          <p:nvPr/>
        </p:nvSpPr>
        <p:spPr bwMode="auto">
          <a:xfrm>
            <a:off x="1190314" y="3558134"/>
            <a:ext cx="2043774" cy="567891"/>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dirty="0" err="1" smtClean="0">
                <a:solidFill>
                  <a:srgbClr val="FFFFFF"/>
                </a:solidFill>
                <a:effectLst>
                  <a:outerShdw blurRad="38100" dist="38100" dir="2700000" algn="tl">
                    <a:srgbClr val="000000">
                      <a:alpha val="43137"/>
                    </a:srgbClr>
                  </a:outerShdw>
                </a:effectLst>
                <a:latin typeface="Calibri" pitchFamily="34" charset="0"/>
              </a:rPr>
              <a:t>PersonContext</a:t>
            </a:r>
            <a:endParaRPr lang="en-US" sz="2000" dirty="0" smtClean="0">
              <a:solidFill>
                <a:srgbClr val="FFFFFF"/>
              </a:solidFill>
              <a:effectLst>
                <a:outerShdw blurRad="38100" dist="38100" dir="2700000" algn="tl">
                  <a:srgbClr val="000000">
                    <a:alpha val="43137"/>
                  </a:srgbClr>
                </a:outerShdw>
              </a:effectLst>
              <a:latin typeface="Calibri" pitchFamily="34" charset="0"/>
            </a:endParaRPr>
          </a:p>
          <a:p>
            <a:pPr algn="ctr" defTabSz="914099"/>
            <a:r>
              <a:rPr lang="en-US" sz="2000" dirty="0" err="1" smtClean="0">
                <a:solidFill>
                  <a:srgbClr val="FFFFFF"/>
                </a:solidFill>
                <a:effectLst>
                  <a:outerShdw blurRad="38100" dist="38100" dir="2700000" algn="tl">
                    <a:srgbClr val="000000">
                      <a:alpha val="43137"/>
                    </a:srgbClr>
                  </a:outerShdw>
                </a:effectLst>
                <a:latin typeface="Calibri" pitchFamily="34" charset="0"/>
              </a:rPr>
              <a:t>ChangedEvent</a:t>
            </a:r>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18" name="Rounded Rectangle 17"/>
          <p:cNvSpPr/>
          <p:nvPr/>
        </p:nvSpPr>
        <p:spPr bwMode="auto">
          <a:xfrm>
            <a:off x="4863962" y="4496615"/>
            <a:ext cx="2173710" cy="261494"/>
          </a:xfrm>
          <a:prstGeom prst="round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err="1" smtClean="0">
                <a:solidFill>
                  <a:srgbClr val="FFFFFF"/>
                </a:solidFill>
                <a:effectLst>
                  <a:outerShdw blurRad="38100" dist="38100" dir="2700000" algn="tl">
                    <a:srgbClr val="000000">
                      <a:alpha val="43137"/>
                    </a:srgbClr>
                  </a:outerShdw>
                </a:effectLst>
                <a:latin typeface="Calibri" pitchFamily="34" charset="0"/>
              </a:rPr>
              <a:t>MockPersonContentView</a:t>
            </a:r>
            <a:endParaRPr lang="en-US" sz="14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19" name="Rounded Rectangle 18"/>
          <p:cNvSpPr/>
          <p:nvPr/>
        </p:nvSpPr>
        <p:spPr bwMode="auto">
          <a:xfrm>
            <a:off x="4852732" y="4783768"/>
            <a:ext cx="2173710" cy="261494"/>
          </a:xfrm>
          <a:prstGeom prst="round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err="1" smtClean="0">
                <a:solidFill>
                  <a:srgbClr val="FFFFFF"/>
                </a:solidFill>
                <a:effectLst>
                  <a:outerShdw blurRad="38100" dist="38100" dir="2700000" algn="tl">
                    <a:srgbClr val="000000">
                      <a:alpha val="43137"/>
                    </a:srgbClr>
                  </a:outerShdw>
                </a:effectLst>
                <a:latin typeface="Calibri" pitchFamily="34" charset="0"/>
              </a:rPr>
              <a:t>BirthdayContentService</a:t>
            </a:r>
            <a:endParaRPr lang="en-US" sz="14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20" name="Rounded Rectangle 19"/>
          <p:cNvSpPr/>
          <p:nvPr/>
        </p:nvSpPr>
        <p:spPr bwMode="auto">
          <a:xfrm>
            <a:off x="1190313" y="2942116"/>
            <a:ext cx="2050181" cy="567891"/>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dirty="0" err="1" smtClean="0">
                <a:solidFill>
                  <a:srgbClr val="FFFFFF"/>
                </a:solidFill>
                <a:effectLst>
                  <a:outerShdw blurRad="38100" dist="38100" dir="2700000" algn="tl">
                    <a:srgbClr val="000000">
                      <a:alpha val="43137"/>
                    </a:srgbClr>
                  </a:outerShdw>
                </a:effectLst>
                <a:latin typeface="Calibri" pitchFamily="34" charset="0"/>
              </a:rPr>
              <a:t>PersonContent</a:t>
            </a:r>
            <a:endParaRPr lang="en-US" sz="2000" dirty="0" smtClean="0">
              <a:solidFill>
                <a:srgbClr val="FFFFFF"/>
              </a:solidFill>
              <a:effectLst>
                <a:outerShdw blurRad="38100" dist="38100" dir="2700000" algn="tl">
                  <a:srgbClr val="000000">
                    <a:alpha val="43137"/>
                  </a:srgbClr>
                </a:outerShdw>
              </a:effectLst>
              <a:latin typeface="Calibri" pitchFamily="34" charset="0"/>
            </a:endParaRPr>
          </a:p>
          <a:p>
            <a:pPr algn="ctr" defTabSz="914099"/>
            <a:r>
              <a:rPr lang="en-US" sz="2000" dirty="0" smtClean="0">
                <a:solidFill>
                  <a:srgbClr val="FFFFFF"/>
                </a:solidFill>
                <a:effectLst>
                  <a:outerShdw blurRad="38100" dist="38100" dir="2700000" algn="tl">
                    <a:srgbClr val="000000">
                      <a:alpha val="43137"/>
                    </a:srgbClr>
                  </a:outerShdw>
                </a:effectLst>
                <a:latin typeface="Calibri" pitchFamily="34" charset="0"/>
              </a:rPr>
              <a:t>Controller</a:t>
            </a:r>
          </a:p>
        </p:txBody>
      </p:sp>
      <p:sp>
        <p:nvSpPr>
          <p:cNvPr id="23" name="Rounded Rectangle 22"/>
          <p:cNvSpPr/>
          <p:nvPr/>
        </p:nvSpPr>
        <p:spPr bwMode="auto">
          <a:xfrm>
            <a:off x="4871987" y="4206265"/>
            <a:ext cx="2173710" cy="261494"/>
          </a:xfrm>
          <a:prstGeom prst="round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err="1" smtClean="0">
                <a:solidFill>
                  <a:srgbClr val="FFFFFF"/>
                </a:solidFill>
                <a:effectLst>
                  <a:outerShdw blurRad="38100" dist="38100" dir="2700000" algn="tl">
                    <a:srgbClr val="000000">
                      <a:alpha val="43137"/>
                    </a:srgbClr>
                  </a:outerShdw>
                </a:effectLst>
                <a:latin typeface="Calibri" pitchFamily="34" charset="0"/>
              </a:rPr>
              <a:t>FactsByYearContentView</a:t>
            </a:r>
            <a:endParaRPr lang="en-US" sz="14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24" name="Rounded Rectangle 23"/>
          <p:cNvSpPr/>
          <p:nvPr/>
        </p:nvSpPr>
        <p:spPr bwMode="auto">
          <a:xfrm>
            <a:off x="6383149" y="3262977"/>
            <a:ext cx="2173710" cy="261494"/>
          </a:xfrm>
          <a:prstGeom prst="round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err="1" smtClean="0">
                <a:solidFill>
                  <a:srgbClr val="FFFFFF"/>
                </a:solidFill>
                <a:effectLst>
                  <a:outerShdw blurRad="38100" dist="38100" dir="2700000" algn="tl">
                    <a:srgbClr val="000000">
                      <a:alpha val="43137"/>
                    </a:srgbClr>
                  </a:outerShdw>
                </a:effectLst>
                <a:latin typeface="Calibri" pitchFamily="34" charset="0"/>
              </a:rPr>
              <a:t>IPersonContentService</a:t>
            </a:r>
            <a:endParaRPr lang="en-US" sz="14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25" name="Rounded Rectangle 24"/>
          <p:cNvSpPr/>
          <p:nvPr/>
        </p:nvSpPr>
        <p:spPr bwMode="auto">
          <a:xfrm>
            <a:off x="6391174" y="2972627"/>
            <a:ext cx="2173710" cy="261494"/>
          </a:xfrm>
          <a:prstGeom prst="round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err="1" smtClean="0">
                <a:solidFill>
                  <a:srgbClr val="FFFFFF"/>
                </a:solidFill>
                <a:effectLst>
                  <a:outerShdw blurRad="38100" dist="38100" dir="2700000" algn="tl">
                    <a:srgbClr val="000000">
                      <a:alpha val="43137"/>
                    </a:srgbClr>
                  </a:outerShdw>
                </a:effectLst>
                <a:latin typeface="Calibri" pitchFamily="34" charset="0"/>
              </a:rPr>
              <a:t>IPersonContentView</a:t>
            </a:r>
            <a:endParaRPr lang="en-US" sz="14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27" name="Bent Arrow 26"/>
          <p:cNvSpPr/>
          <p:nvPr/>
        </p:nvSpPr>
        <p:spPr bwMode="auto">
          <a:xfrm rot="5400000">
            <a:off x="5202453" y="-91427"/>
            <a:ext cx="1650734" cy="4432433"/>
          </a:xfrm>
          <a:prstGeom prst="bentArrow">
            <a:avLst/>
          </a:prstGeom>
          <a:gradFill>
            <a:gsLst>
              <a:gs pos="0">
                <a:schemeClr val="accent4">
                  <a:shade val="15000"/>
                  <a:satMod val="180000"/>
                  <a:alpha val="25000"/>
                </a:schemeClr>
              </a:gs>
              <a:gs pos="50000">
                <a:schemeClr val="accent4">
                  <a:shade val="45000"/>
                  <a:satMod val="170000"/>
                </a:schemeClr>
              </a:gs>
              <a:gs pos="70000">
                <a:schemeClr val="accent4">
                  <a:tint val="99000"/>
                  <a:shade val="65000"/>
                  <a:satMod val="155000"/>
                </a:schemeClr>
              </a:gs>
              <a:gs pos="100000">
                <a:schemeClr val="accent4">
                  <a:tint val="95500"/>
                  <a:shade val="100000"/>
                  <a:satMod val="155000"/>
                </a:schemeClr>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28" name="U-Turn Arrow 27"/>
          <p:cNvSpPr/>
          <p:nvPr/>
        </p:nvSpPr>
        <p:spPr bwMode="auto">
          <a:xfrm flipV="1">
            <a:off x="2098308" y="4158125"/>
            <a:ext cx="3792353" cy="1790299"/>
          </a:xfrm>
          <a:prstGeom prst="uturnArrow">
            <a:avLst/>
          </a:prstGeom>
          <a:gradFill>
            <a:gsLst>
              <a:gs pos="0">
                <a:schemeClr val="accent4">
                  <a:shade val="15000"/>
                  <a:satMod val="180000"/>
                  <a:alpha val="0"/>
                </a:schemeClr>
              </a:gs>
              <a:gs pos="50000">
                <a:schemeClr val="accent4">
                  <a:shade val="45000"/>
                  <a:satMod val="170000"/>
                </a:schemeClr>
              </a:gs>
              <a:gs pos="70000">
                <a:schemeClr val="accent4">
                  <a:tint val="99000"/>
                  <a:shade val="65000"/>
                  <a:satMod val="155000"/>
                </a:schemeClr>
              </a:gs>
              <a:gs pos="100000">
                <a:schemeClr val="accent4">
                  <a:tint val="95500"/>
                  <a:shade val="100000"/>
                  <a:satMod val="155000"/>
                </a:schemeClr>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20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7" grpId="0" animBg="1"/>
      <p:bldP spid="18" grpId="0" animBg="1"/>
      <p:bldP spid="19" grpId="0" animBg="1"/>
      <p:bldP spid="20" grpId="0" animBg="1"/>
      <p:bldP spid="23" grpId="0" animBg="1"/>
      <p:bldP spid="24" grpId="0" animBg="1"/>
      <p:bldP spid="25"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smtClean="0"/>
              <a:t>Upgrading FamilyShow to use Prism</a:t>
            </a:r>
            <a:endParaRPr lang="en-US" b="1" dirty="0"/>
          </a:p>
        </p:txBody>
      </p:sp>
      <p:sp>
        <p:nvSpPr>
          <p:cNvPr id="4" name="Text Placeholder 3"/>
          <p:cNvSpPr>
            <a:spLocks noGrp="1"/>
          </p:cNvSpPr>
          <p:nvPr>
            <p:ph type="body" sz="quarter" idx="10"/>
          </p:nvPr>
        </p:nvSpPr>
        <p:spPr/>
        <p:txBody>
          <a:bodyPr/>
          <a:lstStyle/>
          <a:p>
            <a:r>
              <a:rPr lang="en-US" dirty="0" smtClean="0"/>
              <a:t>demo</a:t>
            </a:r>
            <a:endParaRPr lang="en-US" dirty="0"/>
          </a:p>
        </p:txBody>
      </p:sp>
      <p:sp>
        <p:nvSpPr>
          <p:cNvPr id="8" name="Subtitle 7"/>
          <p:cNvSpPr>
            <a:spLocks noGrp="1"/>
          </p:cNvSpPr>
          <p:nvPr>
            <p:ph type="subTitle" idx="1"/>
          </p:nvPr>
        </p:nvSpPr>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403879" y="313267"/>
            <a:ext cx="6994950" cy="1384994"/>
          </a:xfrm>
        </p:spPr>
        <p:txBody>
          <a:bodyPr/>
          <a:lstStyle/>
          <a:p>
            <a:r>
              <a:rPr lang="en-US" dirty="0" smtClean="0"/>
              <a:t>A</a:t>
            </a:r>
            <a:r>
              <a:rPr smtClean="0"/>
              <a:t>ll aboard!</a:t>
            </a:r>
            <a:endParaRPr lang="en-US" dirty="0"/>
          </a:p>
        </p:txBody>
      </p:sp>
      <p:pic>
        <p:nvPicPr>
          <p:cNvPr id="5" name="Picture 2" descr="C:\Users\gblock\AppData\Local\Microsoft\Windows\Temporary Internet Files\Content.IE5\ZUB3X09N\MPj04008410000[1].jpg"/>
          <p:cNvPicPr>
            <a:picLocks noChangeAspect="1" noChangeArrowheads="1"/>
          </p:cNvPicPr>
          <p:nvPr/>
        </p:nvPicPr>
        <p:blipFill>
          <a:blip r:embed="rId2"/>
          <a:srcRect/>
          <a:stretch>
            <a:fillRect/>
          </a:stretch>
        </p:blipFill>
        <p:spPr bwMode="auto">
          <a:xfrm>
            <a:off x="1801788" y="1751797"/>
            <a:ext cx="5636362" cy="422549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smtClean="0"/>
              <a:t>In the box?</a:t>
            </a:r>
            <a:endParaRPr lang="en-US" dirty="0"/>
          </a:p>
        </p:txBody>
      </p:sp>
      <p:graphicFrame>
        <p:nvGraphicFramePr>
          <p:cNvPr id="6" name="Diagram 5"/>
          <p:cNvGraphicFramePr/>
          <p:nvPr/>
        </p:nvGraphicFramePr>
        <p:xfrm>
          <a:off x="2319685" y="1608756"/>
          <a:ext cx="48864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Capabilities and Features</a:t>
            </a:r>
            <a:endParaRPr lang="en-US" dirty="0"/>
          </a:p>
        </p:txBody>
      </p:sp>
      <p:graphicFrame>
        <p:nvGraphicFramePr>
          <p:cNvPr id="3" name="Diagram 2"/>
          <p:cNvGraphicFramePr/>
          <p:nvPr/>
        </p:nvGraphicFramePr>
        <p:xfrm>
          <a:off x="1523999" y="1271875"/>
          <a:ext cx="6849979" cy="4820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553998"/>
          </a:xfrm>
        </p:spPr>
        <p:txBody>
          <a:bodyPr/>
          <a:lstStyle/>
          <a:p>
            <a:r>
              <a:rPr sz="4000" smtClean="0"/>
              <a:t>When </a:t>
            </a:r>
            <a:r>
              <a:rPr lang="en-US" sz="4000" dirty="0" smtClean="0"/>
              <a:t>–</a:t>
            </a:r>
            <a:r>
              <a:rPr sz="4000" smtClean="0"/>
              <a:t> </a:t>
            </a:r>
            <a:r>
              <a:rPr sz="4000" smtClean="0"/>
              <a:t>It shipped the end of June</a:t>
            </a:r>
            <a:endParaRPr lang="en-US" dirty="0"/>
          </a:p>
        </p:txBody>
      </p:sp>
      <p:pic>
        <p:nvPicPr>
          <p:cNvPr id="21506" name="Picture 2" descr="http://farm1.static.flickr.com/105/367425390_722352b6ac_b.jpg"/>
          <p:cNvPicPr>
            <a:picLocks noChangeAspect="1" noChangeArrowheads="1"/>
          </p:cNvPicPr>
          <p:nvPr/>
        </p:nvPicPr>
        <p:blipFill>
          <a:blip r:embed="rId2"/>
          <a:srcRect/>
          <a:stretch>
            <a:fillRect/>
          </a:stretch>
        </p:blipFill>
        <p:spPr bwMode="auto">
          <a:xfrm>
            <a:off x="1069972" y="952901"/>
            <a:ext cx="7007192" cy="5255394"/>
          </a:xfrm>
          <a:prstGeom prst="rect">
            <a:avLst/>
          </a:prstGeom>
          <a:noFill/>
        </p:spPr>
      </p:pic>
      <p:sp>
        <p:nvSpPr>
          <p:cNvPr id="5" name="Oval 4"/>
          <p:cNvSpPr/>
          <p:nvPr/>
        </p:nvSpPr>
        <p:spPr bwMode="auto">
          <a:xfrm>
            <a:off x="6310968" y="4819050"/>
            <a:ext cx="455597" cy="365760"/>
          </a:xfrm>
          <a:prstGeom prst="ellipse">
            <a:avLst/>
          </a:prstGeom>
          <a:noFill/>
          <a:ln w="41275">
            <a:solidFill>
              <a:srgbClr val="FF0000"/>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17000"/>
          </a:blip>
          <a:srcRect/>
          <a:stretch>
            <a:fillRect/>
          </a:stretch>
        </p:blipFill>
        <p:spPr bwMode="auto">
          <a:xfrm>
            <a:off x="1110614" y="1162644"/>
            <a:ext cx="5554750" cy="39964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Title 1"/>
          <p:cNvSpPr>
            <a:spLocks noGrp="1"/>
          </p:cNvSpPr>
          <p:nvPr>
            <p:ph type="title"/>
          </p:nvPr>
        </p:nvSpPr>
        <p:spPr/>
        <p:txBody>
          <a:bodyPr/>
          <a:lstStyle/>
          <a:p>
            <a:r>
              <a:rPr smtClean="0"/>
              <a:t>Where can you find it?</a:t>
            </a:r>
            <a:endParaRPr lang="en-US" dirty="0"/>
          </a:p>
        </p:txBody>
      </p:sp>
      <p:sp>
        <p:nvSpPr>
          <p:cNvPr id="3" name="Content Placeholder 2"/>
          <p:cNvSpPr>
            <a:spLocks noGrp="1"/>
          </p:cNvSpPr>
          <p:nvPr>
            <p:ph idx="1"/>
          </p:nvPr>
        </p:nvSpPr>
        <p:spPr>
          <a:xfrm>
            <a:off x="381000" y="3742125"/>
            <a:ext cx="8382000" cy="2443746"/>
          </a:xfrm>
          <a:solidFill>
            <a:schemeClr val="accent4">
              <a:lumMod val="50000"/>
              <a:alpha val="88000"/>
            </a:schemeClr>
          </a:solidFill>
        </p:spPr>
        <p:txBody>
          <a:bodyPr/>
          <a:lstStyle/>
          <a:p>
            <a:r>
              <a:rPr lang="en-US" dirty="0" smtClean="0">
                <a:hlinkClick r:id="rId3"/>
              </a:rPr>
              <a:t>www.codeplex.com/prism</a:t>
            </a:r>
            <a:r>
              <a:rPr lang="en-US" dirty="0" smtClean="0"/>
              <a:t>  </a:t>
            </a:r>
          </a:p>
          <a:p>
            <a:pPr lvl="1"/>
            <a:r>
              <a:rPr lang="en-US" dirty="0" smtClean="0"/>
              <a:t>For community support</a:t>
            </a:r>
            <a:endParaRPr lang="en-US" dirty="0" smtClean="0"/>
          </a:p>
          <a:p>
            <a:r>
              <a:rPr lang="en-US" dirty="0" smtClean="0"/>
              <a:t>Francis's </a:t>
            </a:r>
            <a:r>
              <a:rPr lang="en-US" dirty="0" smtClean="0"/>
              <a:t>blog: </a:t>
            </a:r>
            <a:r>
              <a:rPr lang="en-US" dirty="0" smtClean="0">
                <a:hlinkClick r:id="rId4"/>
              </a:rPr>
              <a:t>http://</a:t>
            </a:r>
            <a:r>
              <a:rPr lang="en-US" dirty="0" smtClean="0">
                <a:hlinkClick r:id="rId4"/>
              </a:rPr>
              <a:t>blogs.msdn.com/francischeung</a:t>
            </a:r>
            <a:r>
              <a:rPr lang="en-US" dirty="0" smtClean="0"/>
              <a:t> </a:t>
            </a:r>
            <a:endParaRPr lang="en-US" dirty="0" smtClean="0"/>
          </a:p>
          <a:p>
            <a:r>
              <a:rPr lang="en-US" dirty="0" smtClean="0"/>
              <a:t>Blaine's </a:t>
            </a:r>
            <a:r>
              <a:rPr lang="en-US" dirty="0" smtClean="0"/>
              <a:t>blog: </a:t>
            </a:r>
            <a:r>
              <a:rPr lang="en-US" dirty="0" smtClean="0"/>
              <a:t>http://</a:t>
            </a:r>
            <a:r>
              <a:rPr lang="en-US" dirty="0" smtClean="0"/>
              <a:t>blogs.msdn.com/blaine</a:t>
            </a:r>
            <a:endParaRPr lang="en-US"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054" y="228600"/>
            <a:ext cx="8375946" cy="664797"/>
          </a:xfrm>
        </p:spPr>
        <p:txBody>
          <a:bodyPr/>
          <a:lstStyle/>
          <a:p>
            <a:r>
              <a:rPr smtClean="0"/>
              <a:t>What options do you have?</a:t>
            </a:r>
            <a:endParaRPr lang="en-US" dirty="0"/>
          </a:p>
        </p:txBody>
      </p:sp>
      <p:pic>
        <p:nvPicPr>
          <p:cNvPr id="84994" name="Picture 2"/>
          <p:cNvPicPr>
            <a:picLocks noChangeAspect="1" noChangeArrowheads="1"/>
          </p:cNvPicPr>
          <p:nvPr/>
        </p:nvPicPr>
        <p:blipFill>
          <a:blip r:embed="rId3"/>
          <a:srcRect/>
          <a:stretch>
            <a:fillRect/>
          </a:stretch>
        </p:blipFill>
        <p:spPr bwMode="auto">
          <a:xfrm>
            <a:off x="1157287" y="1128713"/>
            <a:ext cx="6769969" cy="4800600"/>
          </a:xfrm>
          <a:prstGeom prst="rect">
            <a:avLst/>
          </a:prstGeom>
          <a:noFill/>
          <a:ln w="9525">
            <a:noFill/>
            <a:miter lim="800000"/>
            <a:headEnd/>
            <a:tailEnd/>
          </a:ln>
          <a:effectLst/>
        </p:spPr>
      </p:pic>
      <p:grpSp>
        <p:nvGrpSpPr>
          <p:cNvPr id="3" name="Group 4"/>
          <p:cNvGrpSpPr/>
          <p:nvPr/>
        </p:nvGrpSpPr>
        <p:grpSpPr>
          <a:xfrm>
            <a:off x="950069" y="1252810"/>
            <a:ext cx="7679045" cy="5113179"/>
            <a:chOff x="950069" y="1252810"/>
            <a:chExt cx="7679045" cy="5113179"/>
          </a:xfrm>
        </p:grpSpPr>
        <p:pic>
          <p:nvPicPr>
            <p:cNvPr id="6" name="Picture 4"/>
            <p:cNvPicPr>
              <a:picLocks noChangeAspect="1" noChangeArrowheads="1"/>
            </p:cNvPicPr>
            <p:nvPr/>
          </p:nvPicPr>
          <p:blipFill>
            <a:blip r:embed="rId4"/>
            <a:srcRect/>
            <a:stretch>
              <a:fillRect/>
            </a:stretch>
          </p:blipFill>
          <p:spPr bwMode="auto">
            <a:xfrm>
              <a:off x="950069" y="1252810"/>
              <a:ext cx="3638550" cy="47529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extrusionH="425450">
              <a:bevelT w="63500" h="50800"/>
            </a:sp3d>
          </p:spPr>
        </p:pic>
        <p:pic>
          <p:nvPicPr>
            <p:cNvPr id="8" name="Picture 5"/>
            <p:cNvPicPr>
              <a:picLocks noChangeAspect="1" noChangeArrowheads="1"/>
            </p:cNvPicPr>
            <p:nvPr/>
          </p:nvPicPr>
          <p:blipFill>
            <a:blip r:embed="rId5"/>
            <a:srcRect/>
            <a:stretch>
              <a:fillRect/>
            </a:stretch>
          </p:blipFill>
          <p:spPr bwMode="auto">
            <a:xfrm>
              <a:off x="2170085" y="1592444"/>
              <a:ext cx="3619500" cy="47529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extrusionH="425450">
              <a:bevelT w="63500" h="50800"/>
            </a:sp3d>
          </p:spPr>
        </p:pic>
        <p:pic>
          <p:nvPicPr>
            <p:cNvPr id="9" name="Picture 6"/>
            <p:cNvPicPr>
              <a:picLocks noChangeAspect="1" noChangeArrowheads="1"/>
            </p:cNvPicPr>
            <p:nvPr/>
          </p:nvPicPr>
          <p:blipFill>
            <a:blip r:embed="rId6"/>
            <a:srcRect/>
            <a:stretch>
              <a:fillRect/>
            </a:stretch>
          </p:blipFill>
          <p:spPr bwMode="auto">
            <a:xfrm>
              <a:off x="3611889" y="1300859"/>
              <a:ext cx="3886174" cy="47569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extrusionH="425450">
              <a:bevelT w="63500" h="50800"/>
            </a:sp3d>
          </p:spPr>
        </p:pic>
        <p:pic>
          <p:nvPicPr>
            <p:cNvPr id="10" name="Picture 7"/>
            <p:cNvPicPr>
              <a:picLocks noChangeAspect="1" noChangeArrowheads="1"/>
            </p:cNvPicPr>
            <p:nvPr/>
          </p:nvPicPr>
          <p:blipFill>
            <a:blip r:embed="rId7"/>
            <a:srcRect/>
            <a:stretch>
              <a:fillRect/>
            </a:stretch>
          </p:blipFill>
          <p:spPr bwMode="auto">
            <a:xfrm>
              <a:off x="4930900" y="1654651"/>
              <a:ext cx="3698214" cy="4711338"/>
            </a:xfrm>
            <a:prstGeom prst="rect">
              <a:avLst/>
            </a:prstGeom>
            <a:ln>
              <a:noFill/>
            </a:ln>
            <a:effectLst>
              <a:outerShdw blurRad="50800" dir="5400000" sx="1000" sy="1000" algn="ctr" rotWithShape="0">
                <a:srgbClr val="000000">
                  <a:alpha val="43137"/>
                </a:srgb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extrusionH="425450">
              <a:bevelT w="63500" h="50800"/>
            </a:sp3d>
          </p:spPr>
        </p:pic>
      </p:grpSp>
      <p:pic>
        <p:nvPicPr>
          <p:cNvPr id="11" name="Picture 3" descr="C:\Users\gblock\Pictures\2008-04-04 Tel-Aviv 2008\Tel-Aviv 2008 003.JPG"/>
          <p:cNvPicPr>
            <a:picLocks noChangeAspect="1" noChangeArrowheads="1"/>
          </p:cNvPicPr>
          <p:nvPr/>
        </p:nvPicPr>
        <p:blipFill>
          <a:blip r:embed="rId8"/>
          <a:srcRect/>
          <a:stretch>
            <a:fillRect/>
          </a:stretch>
        </p:blipFill>
        <p:spPr bwMode="auto">
          <a:xfrm>
            <a:off x="998583" y="975360"/>
            <a:ext cx="7274560" cy="5455920"/>
          </a:xfrm>
          <a:prstGeom prst="rect">
            <a:avLst/>
          </a:prstGeom>
          <a:ln>
            <a:noFill/>
          </a:ln>
          <a:effectLst>
            <a:softEdge rad="112500"/>
          </a:effectLst>
        </p:spPr>
      </p:pic>
      <p:grpSp>
        <p:nvGrpSpPr>
          <p:cNvPr id="4" name="Group 11"/>
          <p:cNvGrpSpPr/>
          <p:nvPr/>
        </p:nvGrpSpPr>
        <p:grpSpPr>
          <a:xfrm>
            <a:off x="1257557" y="1061155"/>
            <a:ext cx="7761315" cy="5416851"/>
            <a:chOff x="1257557" y="1061155"/>
            <a:chExt cx="7761315" cy="5416851"/>
          </a:xfrm>
        </p:grpSpPr>
        <p:pic>
          <p:nvPicPr>
            <p:cNvPr id="13" name="Picture 12" descr="C:\Users\gblock\AppData\Local\Microsoft\Windows\Temporary Internet Files\Content.Outlook\OQJ9AQE0\IMG_0915.JPG"/>
            <p:cNvPicPr>
              <a:picLocks noChangeAspect="1" noChangeArrowheads="1"/>
            </p:cNvPicPr>
            <p:nvPr/>
          </p:nvPicPr>
          <p:blipFill>
            <a:blip r:embed="rId9"/>
            <a:srcRect/>
            <a:stretch>
              <a:fillRect/>
            </a:stretch>
          </p:blipFill>
          <p:spPr bwMode="auto">
            <a:xfrm>
              <a:off x="5456543" y="1848051"/>
              <a:ext cx="3562329" cy="4629955"/>
            </a:xfrm>
            <a:prstGeom prst="rect">
              <a:avLst/>
            </a:prstGeom>
            <a:ln>
              <a:noFill/>
            </a:ln>
            <a:effectLst>
              <a:softEdge rad="112500"/>
            </a:effectLst>
          </p:spPr>
        </p:pic>
        <p:pic>
          <p:nvPicPr>
            <p:cNvPr id="14" name="Picture 2" descr="C:\Users\gblock\Pictures\2007-11-05 Barcelona 2007\Barcelona 2007 023.JPG"/>
            <p:cNvPicPr>
              <a:picLocks noChangeAspect="1" noChangeArrowheads="1"/>
            </p:cNvPicPr>
            <p:nvPr/>
          </p:nvPicPr>
          <p:blipFill>
            <a:blip r:embed="rId10"/>
            <a:srcRect/>
            <a:stretch>
              <a:fillRect/>
            </a:stretch>
          </p:blipFill>
          <p:spPr bwMode="auto">
            <a:xfrm>
              <a:off x="1257557" y="1061155"/>
              <a:ext cx="4026819" cy="3019957"/>
            </a:xfrm>
            <a:prstGeom prst="rect">
              <a:avLst/>
            </a:prstGeom>
            <a:ln>
              <a:noFill/>
            </a:ln>
            <a:effectLst>
              <a:softEdge rad="112500"/>
            </a:effectLst>
          </p:spPr>
        </p:pic>
      </p:grpSp>
      <p:pic>
        <p:nvPicPr>
          <p:cNvPr id="15" name="Picture 2" descr="http://farm3.static.flickr.com/2006/2148483721_1e1785c3b5.jpg?v=0"/>
          <p:cNvPicPr>
            <a:picLocks noChangeAspect="1" noChangeArrowheads="1"/>
          </p:cNvPicPr>
          <p:nvPr/>
        </p:nvPicPr>
        <p:blipFill>
          <a:blip r:embed="rId11"/>
          <a:srcRect/>
          <a:stretch>
            <a:fillRect/>
          </a:stretch>
        </p:blipFill>
        <p:spPr bwMode="auto">
          <a:xfrm>
            <a:off x="1271582" y="1290638"/>
            <a:ext cx="6900618" cy="4595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itle 1"/>
          <p:cNvSpPr txBox="1">
            <a:spLocks/>
          </p:cNvSpPr>
          <p:nvPr/>
        </p:nvSpPr>
        <p:spPr>
          <a:xfrm>
            <a:off x="395079" y="227000"/>
            <a:ext cx="8375946" cy="664797"/>
          </a:xfrm>
          <a:prstGeom prst="rect">
            <a:avLst/>
          </a:prstGeom>
        </p:spPr>
        <p:txBody>
          <a:bodyPr vert="horz" wrap="square" lIns="0" tIns="0" rIns="0" bIns="0" rtlCol="0" anchor="t">
            <a:spAutoFit/>
          </a:bodyPr>
          <a:lstStyle/>
          <a:p>
            <a:pPr marL="0" marR="0" lvl="0" indent="0" algn="l" defTabSz="914363" rtl="0" eaLnBrk="1" fontAlgn="auto" latinLnBrk="0" hangingPunct="1">
              <a:lnSpc>
                <a:spcPct val="90000"/>
              </a:lnSpc>
              <a:spcBef>
                <a:spcPct val="0"/>
              </a:spcBef>
              <a:spcAft>
                <a:spcPts val="0"/>
              </a:spcAft>
              <a:buClrTx/>
              <a:buSzTx/>
              <a:buFontTx/>
              <a:buNone/>
              <a:tabLst/>
              <a:defRPr/>
            </a:pPr>
            <a:r>
              <a:rPr lang="en-US" sz="4800" spc="-100" noProof="0" dirty="0" smtClean="0">
                <a:ln w="3175">
                  <a:noFill/>
                </a:ln>
                <a:latin typeface="Calibri" pitchFamily="34" charset="0"/>
                <a:cs typeface="Arial" charset="0"/>
              </a:rPr>
              <a:t>Consider Prism</a:t>
            </a:r>
            <a:endParaRPr kumimoji="0" lang="en-US" sz="4800" b="0" i="0" u="none" strike="noStrike" kern="1200" cap="none" spc="-100" normalizeH="0" baseline="0" noProof="0" dirty="0">
              <a:ln w="3175">
                <a:noFill/>
              </a:ln>
              <a:solidFill>
                <a:schemeClr val="tx1"/>
              </a:solidFill>
              <a:effectLst/>
              <a:uLnTx/>
              <a:uFillTx/>
              <a:latin typeface="Calibri" pitchFamily="34" charset="0"/>
              <a:ea typeface="+mn-ea"/>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84994"/>
                                        </p:tgtEl>
                                      </p:cBhvr>
                                      <p:by x="50000" y="50000"/>
                                    </p:animScale>
                                  </p:childTnLst>
                                </p:cTn>
                              </p:par>
                              <p:par>
                                <p:cTn id="7" presetID="49" presetClass="path" presetSubtype="0" accel="50000" decel="50000" fill="hold" nodeType="withEffect">
                                  <p:stCondLst>
                                    <p:cond delay="0"/>
                                  </p:stCondLst>
                                  <p:childTnLst>
                                    <p:animMotion origin="layout" path="M -4.72222E-6 1.30002E-6 L 0.25539 0.24196 " pathEditMode="relative" rAng="0" ptsTypes="AA">
                                      <p:cBhvr>
                                        <p:cTn id="8" dur="1000" fill="hold"/>
                                        <p:tgtEl>
                                          <p:spTgt spid="84994"/>
                                        </p:tgtEl>
                                        <p:attrNameLst>
                                          <p:attrName>ppt_x</p:attrName>
                                          <p:attrName>ppt_y</p:attrName>
                                        </p:attrNameLst>
                                      </p:cBhvr>
                                      <p:rCtr x="128" y="121"/>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1000" fill="hold"/>
                                        <p:tgtEl>
                                          <p:spTgt spid="3"/>
                                        </p:tgtEl>
                                      </p:cBhvr>
                                      <p:by x="50000" y="50000"/>
                                    </p:animScale>
                                  </p:childTnLst>
                                </p:cTn>
                              </p:par>
                              <p:par>
                                <p:cTn id="17" presetID="49" presetClass="path" presetSubtype="0" accel="50000" decel="50000" fill="hold" nodeType="withEffect">
                                  <p:stCondLst>
                                    <p:cond delay="0"/>
                                  </p:stCondLst>
                                  <p:childTnLst>
                                    <p:animMotion origin="layout" path="M -0.25 -0.35947 L -4.72222E-6 -0.02637 " pathEditMode="relative" rAng="0" ptsTypes="AA">
                                      <p:cBhvr>
                                        <p:cTn id="18" dur="1000" spd="-100000" fill="hold"/>
                                        <p:tgtEl>
                                          <p:spTgt spid="3"/>
                                        </p:tgtEl>
                                        <p:attrNameLst>
                                          <p:attrName>ppt_x</p:attrName>
                                          <p:attrName>ppt_y</p:attrName>
                                        </p:attrNameLst>
                                      </p:cBhvr>
                                      <p:rCtr x="125" y="167"/>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1000" fill="hold"/>
                                        <p:tgtEl>
                                          <p:spTgt spid="11"/>
                                        </p:tgtEl>
                                      </p:cBhvr>
                                      <p:by x="50000" y="50000"/>
                                    </p:animScale>
                                  </p:childTnLst>
                                </p:cTn>
                              </p:par>
                              <p:par>
                                <p:cTn id="27" presetID="56" presetClass="path" presetSubtype="0" accel="50000" decel="50000" fill="hold" nodeType="withEffect">
                                  <p:stCondLst>
                                    <p:cond delay="0"/>
                                  </p:stCondLst>
                                  <p:childTnLst>
                                    <p:animMotion origin="layout" path="M -4.72222E-6 1.30002E-6 L 0.22292 -0.20703 " pathEditMode="relative" rAng="0" ptsTypes="AA">
                                      <p:cBhvr>
                                        <p:cTn id="28" dur="1000" fill="hold"/>
                                        <p:tgtEl>
                                          <p:spTgt spid="11"/>
                                        </p:tgtEl>
                                        <p:attrNameLst>
                                          <p:attrName>ppt_x</p:attrName>
                                          <p:attrName>ppt_y</p:attrName>
                                        </p:attrNameLst>
                                      </p:cBhvr>
                                      <p:rCtr x="111" y="-104"/>
                                    </p:animMotion>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9" presetClass="path" presetSubtype="0" accel="50000" decel="50000" fill="hold" nodeType="clickEffect">
                                  <p:stCondLst>
                                    <p:cond delay="0"/>
                                  </p:stCondLst>
                                  <p:childTnLst>
                                    <p:animMotion origin="layout" path="M -0.03803 -0.02059 L -0.31841 0.22299 " pathEditMode="relative" rAng="0" ptsTypes="AA">
                                      <p:cBhvr>
                                        <p:cTn id="36" dur="1000" fill="hold"/>
                                        <p:tgtEl>
                                          <p:spTgt spid="4"/>
                                        </p:tgtEl>
                                        <p:attrNameLst>
                                          <p:attrName>ppt_x</p:attrName>
                                          <p:attrName>ppt_y</p:attrName>
                                        </p:attrNameLst>
                                      </p:cBhvr>
                                      <p:rCtr x="-140" y="122"/>
                                    </p:animMotion>
                                  </p:childTnLst>
                                </p:cTn>
                              </p:par>
                              <p:par>
                                <p:cTn id="37" presetID="6" presetClass="emph" presetSubtype="0" fill="hold" nodeType="withEffect">
                                  <p:stCondLst>
                                    <p:cond delay="0"/>
                                  </p:stCondLst>
                                  <p:childTnLst>
                                    <p:animScale>
                                      <p:cBhvr>
                                        <p:cTn id="38" dur="1000" fill="hold"/>
                                        <p:tgtEl>
                                          <p:spTgt spid="4"/>
                                        </p:tgtEl>
                                      </p:cBhvr>
                                      <p:by x="50000" y="50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childTnLst>
                                </p:cTn>
                              </p:par>
                              <p:par>
                                <p:cTn id="44" presetID="10" presetClass="exit" presetSubtype="0" fill="hold" nodeType="withEffect">
                                  <p:stCondLst>
                                    <p:cond delay="0"/>
                                  </p:stCondLst>
                                  <p:childTnLst>
                                    <p:animEffect transition="out" filter="fade">
                                      <p:cBhvr>
                                        <p:cTn id="45" dur="1000"/>
                                        <p:tgtEl>
                                          <p:spTgt spid="4"/>
                                        </p:tgtEl>
                                      </p:cBhvr>
                                    </p:animEffect>
                                    <p:set>
                                      <p:cBhvr>
                                        <p:cTn id="46" dur="1" fill="hold">
                                          <p:stCondLst>
                                            <p:cond delay="999"/>
                                          </p:stCondLst>
                                        </p:cTn>
                                        <p:tgtEl>
                                          <p:spTgt spid="4"/>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11"/>
                                        </p:tgtEl>
                                      </p:cBhvr>
                                    </p:animEffect>
                                    <p:set>
                                      <p:cBhvr>
                                        <p:cTn id="49" dur="1" fill="hold">
                                          <p:stCondLst>
                                            <p:cond delay="999"/>
                                          </p:stCondLst>
                                        </p:cTn>
                                        <p:tgtEl>
                                          <p:spTgt spid="11"/>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3"/>
                                        </p:tgtEl>
                                      </p:cBhvr>
                                    </p:animEffect>
                                    <p:set>
                                      <p:cBhvr>
                                        <p:cTn id="52" dur="1" fill="hold">
                                          <p:stCondLst>
                                            <p:cond delay="999"/>
                                          </p:stCondLst>
                                        </p:cTn>
                                        <p:tgtEl>
                                          <p:spTgt spid="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1000"/>
                                        <p:tgtEl>
                                          <p:spTgt spid="84994"/>
                                        </p:tgtEl>
                                      </p:cBhvr>
                                    </p:animEffect>
                                    <p:set>
                                      <p:cBhvr>
                                        <p:cTn id="55" dur="1" fill="hold">
                                          <p:stCondLst>
                                            <p:cond delay="999"/>
                                          </p:stCondLst>
                                        </p:cTn>
                                        <p:tgtEl>
                                          <p:spTgt spid="84994"/>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1000"/>
                                        <p:tgtEl>
                                          <p:spTgt spid="2"/>
                                        </p:tgtEl>
                                      </p:cBhvr>
                                    </p:animEffect>
                                    <p:set>
                                      <p:cBhvr>
                                        <p:cTn id="58" dur="1" fill="hold">
                                          <p:stCondLst>
                                            <p:cond delay="999"/>
                                          </p:stCondLst>
                                        </p:cTn>
                                        <p:tgtEl>
                                          <p:spTgt spid="2"/>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490506" y="3027582"/>
            <a:ext cx="6994950" cy="1384994"/>
          </a:xfrm>
        </p:spPr>
        <p:txBody>
          <a:bodyPr/>
          <a:lstStyle/>
          <a:p>
            <a:r>
              <a:rPr smtClean="0"/>
              <a:t>Q&amp;A</a:t>
            </a:r>
            <a:endParaRPr lang="en-US" dirty="0"/>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Feedback / QnA</a:t>
            </a:r>
            <a:endParaRPr lang="en-US" dirty="0"/>
          </a:p>
        </p:txBody>
      </p:sp>
      <p:sp>
        <p:nvSpPr>
          <p:cNvPr id="3" name="Text Placeholder 2"/>
          <p:cNvSpPr>
            <a:spLocks noGrp="1"/>
          </p:cNvSpPr>
          <p:nvPr>
            <p:ph type="body" sz="quarter" idx="10"/>
          </p:nvPr>
        </p:nvSpPr>
        <p:spPr>
          <a:xfrm>
            <a:off x="381000" y="1411552"/>
            <a:ext cx="8382000" cy="4739759"/>
          </a:xfrm>
        </p:spPr>
        <p:txBody>
          <a:bodyPr/>
          <a:lstStyle/>
          <a:p>
            <a:pPr lvl="0"/>
            <a:r>
              <a:rPr lang="en-US" dirty="0" smtClean="0"/>
              <a:t>Your Feedback is Important!</a:t>
            </a:r>
          </a:p>
          <a:p>
            <a:pPr lvl="1">
              <a:buNone/>
            </a:pPr>
            <a:r>
              <a:rPr lang="en-US" dirty="0" smtClean="0"/>
              <a:t>Please take a few moments to fill out our online feedback form at: </a:t>
            </a:r>
          </a:p>
          <a:p>
            <a:pPr lvl="1">
              <a:buNone/>
            </a:pPr>
            <a:r>
              <a:rPr lang="en-US" sz="2000" dirty="0" smtClean="0"/>
              <a:t>	</a:t>
            </a:r>
            <a:r>
              <a:rPr lang="en-US" sz="2000" dirty="0" smtClean="0">
                <a:solidFill>
                  <a:srgbClr val="FFFF00"/>
                </a:solidFill>
              </a:rPr>
              <a:t>&lt;&lt; Feedback URL – Ask your organizer for this in advance&gt;&gt;</a:t>
            </a:r>
            <a:endParaRPr lang="en-US" sz="2000" dirty="0" smtClean="0"/>
          </a:p>
          <a:p>
            <a:pPr lvl="1">
              <a:buNone/>
            </a:pPr>
            <a:endParaRPr lang="en-US" dirty="0" smtClean="0"/>
          </a:p>
          <a:p>
            <a:pPr lvl="1">
              <a:buNone/>
            </a:pPr>
            <a:r>
              <a:rPr lang="en-US" sz="1800" dirty="0" smtClean="0"/>
              <a:t>For detailed feedback, use the form at </a:t>
            </a:r>
            <a:r>
              <a:rPr lang="en-US" sz="1800" dirty="0" smtClean="0">
                <a:solidFill>
                  <a:srgbClr val="FFFF00"/>
                </a:solidFill>
              </a:rPr>
              <a:t>http://www.connectwithlife.co.in/vtd/helpdesk.aspx </a:t>
            </a:r>
          </a:p>
          <a:p>
            <a:pPr lvl="1">
              <a:buNone/>
            </a:pPr>
            <a:endParaRPr lang="en-US" sz="1800" dirty="0" smtClean="0"/>
          </a:p>
          <a:p>
            <a:pPr lvl="1">
              <a:buNone/>
            </a:pPr>
            <a:r>
              <a:rPr lang="en-US" sz="1800" dirty="0" smtClean="0"/>
              <a:t>Or email us at </a:t>
            </a:r>
            <a:r>
              <a:rPr lang="en-US" sz="1800" dirty="0" smtClean="0">
                <a:solidFill>
                  <a:srgbClr val="FFFF00"/>
                </a:solidFill>
              </a:rPr>
              <a:t>vtd@microsoft.com</a:t>
            </a:r>
          </a:p>
          <a:p>
            <a:pPr lvl="1">
              <a:buNone/>
            </a:pPr>
            <a:endParaRPr lang="en-US" dirty="0" smtClean="0"/>
          </a:p>
          <a:p>
            <a:pPr lvl="0"/>
            <a:r>
              <a:rPr lang="en-US" dirty="0" smtClean="0"/>
              <a:t>Use the Question Manager on LiveMeeting to ask your questions now!</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Contact</a:t>
            </a:r>
            <a:endParaRPr lang="en-US" dirty="0"/>
          </a:p>
        </p:txBody>
      </p:sp>
      <p:sp>
        <p:nvSpPr>
          <p:cNvPr id="3" name="Text Placeholder 2"/>
          <p:cNvSpPr>
            <a:spLocks noGrp="1"/>
          </p:cNvSpPr>
          <p:nvPr>
            <p:ph type="body" sz="quarter" idx="10"/>
          </p:nvPr>
        </p:nvSpPr>
        <p:spPr>
          <a:xfrm>
            <a:off x="381000" y="1411552"/>
            <a:ext cx="8382000" cy="2068259"/>
          </a:xfrm>
        </p:spPr>
        <p:txBody>
          <a:bodyPr/>
          <a:lstStyle/>
          <a:p>
            <a:r>
              <a:rPr lang="en-US" dirty="0" smtClean="0"/>
              <a:t>Blog Address</a:t>
            </a:r>
          </a:p>
          <a:p>
            <a:pPr>
              <a:buNone/>
            </a:pPr>
            <a:r>
              <a:rPr lang="en-US" dirty="0" smtClean="0">
                <a:solidFill>
                  <a:srgbClr val="FFFF00"/>
                </a:solidFill>
                <a:hlinkClick r:id="rId2"/>
              </a:rPr>
              <a:t>http://blogs.msdn.com/blaine</a:t>
            </a:r>
            <a:endParaRPr lang="en-US" dirty="0" smtClean="0">
              <a:solidFill>
                <a:srgbClr val="FFFF00"/>
              </a:solidFill>
            </a:endParaRPr>
          </a:p>
          <a:p>
            <a:pPr marL="396875" lvl="1">
              <a:buNone/>
            </a:pPr>
            <a:r>
              <a:rPr lang="en-US" sz="3200" dirty="0" smtClean="0">
                <a:solidFill>
                  <a:srgbClr val="FFFF00"/>
                </a:solidFill>
                <a:hlinkClick r:id="rId2"/>
              </a:rPr>
              <a:t>http://blogs.msdn.com/francischeung</a:t>
            </a:r>
          </a:p>
          <a:p>
            <a:pPr>
              <a:buNone/>
            </a:pPr>
            <a:endParaRPr lang="en-US" dirty="0" smtClean="0"/>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381000" y="1412875"/>
            <a:ext cx="8382000" cy="2068259"/>
          </a:xfrm>
        </p:spPr>
        <p:txBody>
          <a:bodyPr/>
          <a:lstStyle/>
          <a:p>
            <a:r>
              <a:rPr lang="en-US" dirty="0" smtClean="0"/>
              <a:t>What you can produce with Prism</a:t>
            </a:r>
          </a:p>
          <a:p>
            <a:r>
              <a:rPr lang="en-US" dirty="0" smtClean="0"/>
              <a:t>Key concepts of a Prism application</a:t>
            </a:r>
          </a:p>
          <a:p>
            <a:r>
              <a:rPr lang="en-US" dirty="0" smtClean="0"/>
              <a:t>How you can find out more?</a:t>
            </a:r>
          </a:p>
          <a:p>
            <a:endParaRPr lang="en-US"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smtClean="0"/>
              <a:t>Stock Trader </a:t>
            </a:r>
            <a:br>
              <a:rPr smtClean="0"/>
            </a:br>
            <a:r>
              <a:rPr smtClean="0"/>
              <a:t>Reference Implementation</a:t>
            </a:r>
            <a:endParaRPr lang="en-US" dirty="0"/>
          </a:p>
        </p:txBody>
      </p:sp>
      <p:sp>
        <p:nvSpPr>
          <p:cNvPr id="4" name="Text Placeholder 3"/>
          <p:cNvSpPr>
            <a:spLocks noGrp="1"/>
          </p:cNvSpPr>
          <p:nvPr>
            <p:ph type="body" sz="quarter" idx="10"/>
          </p:nvPr>
        </p:nvSpPr>
        <p:spPr/>
        <p:txBody>
          <a:bodyPr/>
          <a:lstStyle/>
          <a:p>
            <a:r>
              <a:rPr lang="en-US" dirty="0" smtClean="0"/>
              <a:t>demo</a:t>
            </a:r>
            <a:endParaRPr lang="en-US" dirty="0"/>
          </a:p>
        </p:txBody>
      </p:sp>
      <p:sp>
        <p:nvSpPr>
          <p:cNvPr id="8" name="Subtitle 7"/>
          <p:cNvSpPr>
            <a:spLocks noGrp="1"/>
          </p:cNvSpPr>
          <p:nvPr>
            <p:ph type="subTitle" idx="1"/>
          </p:nvPr>
        </p:nvSpPr>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smtClean="0"/>
              <a:t>Inside Prism</a:t>
            </a:r>
            <a:endParaRPr lang="en-US"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Concepts</a:t>
            </a:r>
            <a:endParaRPr lang="en-US" dirty="0"/>
          </a:p>
        </p:txBody>
      </p:sp>
      <p:graphicFrame>
        <p:nvGraphicFramePr>
          <p:cNvPr id="11" name="Diagram 10"/>
          <p:cNvGraphicFramePr/>
          <p:nvPr/>
        </p:nvGraphicFramePr>
        <p:xfrm>
          <a:off x="776377" y="1121432"/>
          <a:ext cx="7832785" cy="5124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graphicEl>
                                              <a:dgm id="{B5D99AA4-FF16-4824-A6CB-A6597E295548}"/>
                                            </p:graphicEl>
                                          </p:spTgt>
                                        </p:tgtEl>
                                        <p:attrNameLst>
                                          <p:attrName>style.visibility</p:attrName>
                                        </p:attrNameLst>
                                      </p:cBhvr>
                                      <p:to>
                                        <p:strVal val="visible"/>
                                      </p:to>
                                    </p:set>
                                    <p:animEffect transition="in" filter="fade">
                                      <p:cBhvr>
                                        <p:cTn id="7" dur="500"/>
                                        <p:tgtEl>
                                          <p:spTgt spid="11">
                                            <p:graphicEl>
                                              <a:dgm id="{B5D99AA4-FF16-4824-A6CB-A6597E295548}"/>
                                            </p:graphicEl>
                                          </p:spTgt>
                                        </p:tgtEl>
                                      </p:cBhvr>
                                    </p:animEffect>
                                    <p:anim calcmode="lin" valueType="num">
                                      <p:cBhvr>
                                        <p:cTn id="8" dur="500" fill="hold"/>
                                        <p:tgtEl>
                                          <p:spTgt spid="11">
                                            <p:graphicEl>
                                              <a:dgm id="{B5D99AA4-FF16-4824-A6CB-A6597E295548}"/>
                                            </p:graphicEl>
                                          </p:spTgt>
                                        </p:tgtEl>
                                        <p:attrNameLst>
                                          <p:attrName>ppt_x</p:attrName>
                                        </p:attrNameLst>
                                      </p:cBhvr>
                                      <p:tavLst>
                                        <p:tav tm="0">
                                          <p:val>
                                            <p:strVal val="#ppt_x"/>
                                          </p:val>
                                        </p:tav>
                                        <p:tav tm="100000">
                                          <p:val>
                                            <p:strVal val="#ppt_x"/>
                                          </p:val>
                                        </p:tav>
                                      </p:tavLst>
                                    </p:anim>
                                    <p:anim calcmode="lin" valueType="num">
                                      <p:cBhvr>
                                        <p:cTn id="9" dur="500" fill="hold"/>
                                        <p:tgtEl>
                                          <p:spTgt spid="11">
                                            <p:graphicEl>
                                              <a:dgm id="{B5D99AA4-FF16-4824-A6CB-A6597E295548}"/>
                                            </p:graphic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
                                            <p:graphicEl>
                                              <a:dgm id="{C99F44B3-E4D9-4CB7-AA7C-82FEDE31C063}"/>
                                            </p:graphicEl>
                                          </p:spTgt>
                                        </p:tgtEl>
                                        <p:attrNameLst>
                                          <p:attrName>style.visibility</p:attrName>
                                        </p:attrNameLst>
                                      </p:cBhvr>
                                      <p:to>
                                        <p:strVal val="visible"/>
                                      </p:to>
                                    </p:set>
                                    <p:animEffect transition="in" filter="fade">
                                      <p:cBhvr>
                                        <p:cTn id="12" dur="500"/>
                                        <p:tgtEl>
                                          <p:spTgt spid="11">
                                            <p:graphicEl>
                                              <a:dgm id="{C99F44B3-E4D9-4CB7-AA7C-82FEDE31C063}"/>
                                            </p:graphicEl>
                                          </p:spTgt>
                                        </p:tgtEl>
                                      </p:cBhvr>
                                    </p:animEffect>
                                    <p:anim calcmode="lin" valueType="num">
                                      <p:cBhvr>
                                        <p:cTn id="13" dur="500" fill="hold"/>
                                        <p:tgtEl>
                                          <p:spTgt spid="11">
                                            <p:graphicEl>
                                              <a:dgm id="{C99F44B3-E4D9-4CB7-AA7C-82FEDE31C063}"/>
                                            </p:graphicEl>
                                          </p:spTgt>
                                        </p:tgtEl>
                                        <p:attrNameLst>
                                          <p:attrName>ppt_x</p:attrName>
                                        </p:attrNameLst>
                                      </p:cBhvr>
                                      <p:tavLst>
                                        <p:tav tm="0">
                                          <p:val>
                                            <p:strVal val="#ppt_x"/>
                                          </p:val>
                                        </p:tav>
                                        <p:tav tm="100000">
                                          <p:val>
                                            <p:strVal val="#ppt_x"/>
                                          </p:val>
                                        </p:tav>
                                      </p:tavLst>
                                    </p:anim>
                                    <p:anim calcmode="lin" valueType="num">
                                      <p:cBhvr>
                                        <p:cTn id="14" dur="500" fill="hold"/>
                                        <p:tgtEl>
                                          <p:spTgt spid="11">
                                            <p:graphicEl>
                                              <a:dgm id="{C99F44B3-E4D9-4CB7-AA7C-82FEDE31C063}"/>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1">
                                            <p:graphicEl>
                                              <a:dgm id="{F4CB0013-AF3E-43C3-9B33-00A097E65B2D}"/>
                                            </p:graphicEl>
                                          </p:spTgt>
                                        </p:tgtEl>
                                        <p:attrNameLst>
                                          <p:attrName>style.visibility</p:attrName>
                                        </p:attrNameLst>
                                      </p:cBhvr>
                                      <p:to>
                                        <p:strVal val="visible"/>
                                      </p:to>
                                    </p:set>
                                    <p:animEffect transition="in" filter="fade">
                                      <p:cBhvr>
                                        <p:cTn id="19" dur="500"/>
                                        <p:tgtEl>
                                          <p:spTgt spid="11">
                                            <p:graphicEl>
                                              <a:dgm id="{F4CB0013-AF3E-43C3-9B33-00A097E65B2D}"/>
                                            </p:graphicEl>
                                          </p:spTgt>
                                        </p:tgtEl>
                                      </p:cBhvr>
                                    </p:animEffect>
                                    <p:anim calcmode="lin" valueType="num">
                                      <p:cBhvr>
                                        <p:cTn id="20" dur="500" fill="hold"/>
                                        <p:tgtEl>
                                          <p:spTgt spid="11">
                                            <p:graphicEl>
                                              <a:dgm id="{F4CB0013-AF3E-43C3-9B33-00A097E65B2D}"/>
                                            </p:graphicEl>
                                          </p:spTgt>
                                        </p:tgtEl>
                                        <p:attrNameLst>
                                          <p:attrName>ppt_x</p:attrName>
                                        </p:attrNameLst>
                                      </p:cBhvr>
                                      <p:tavLst>
                                        <p:tav tm="0">
                                          <p:val>
                                            <p:strVal val="#ppt_x"/>
                                          </p:val>
                                        </p:tav>
                                        <p:tav tm="100000">
                                          <p:val>
                                            <p:strVal val="#ppt_x"/>
                                          </p:val>
                                        </p:tav>
                                      </p:tavLst>
                                    </p:anim>
                                    <p:anim calcmode="lin" valueType="num">
                                      <p:cBhvr>
                                        <p:cTn id="21" dur="500" fill="hold"/>
                                        <p:tgtEl>
                                          <p:spTgt spid="11">
                                            <p:graphicEl>
                                              <a:dgm id="{F4CB0013-AF3E-43C3-9B33-00A097E65B2D}"/>
                                            </p:graphic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1">
                                            <p:graphicEl>
                                              <a:dgm id="{CFBE2921-794D-47E6-BD9A-6191F3035638}"/>
                                            </p:graphicEl>
                                          </p:spTgt>
                                        </p:tgtEl>
                                        <p:attrNameLst>
                                          <p:attrName>style.visibility</p:attrName>
                                        </p:attrNameLst>
                                      </p:cBhvr>
                                      <p:to>
                                        <p:strVal val="visible"/>
                                      </p:to>
                                    </p:set>
                                    <p:animEffect transition="in" filter="fade">
                                      <p:cBhvr>
                                        <p:cTn id="24" dur="500"/>
                                        <p:tgtEl>
                                          <p:spTgt spid="11">
                                            <p:graphicEl>
                                              <a:dgm id="{CFBE2921-794D-47E6-BD9A-6191F3035638}"/>
                                            </p:graphicEl>
                                          </p:spTgt>
                                        </p:tgtEl>
                                      </p:cBhvr>
                                    </p:animEffect>
                                    <p:anim calcmode="lin" valueType="num">
                                      <p:cBhvr>
                                        <p:cTn id="25" dur="500" fill="hold"/>
                                        <p:tgtEl>
                                          <p:spTgt spid="11">
                                            <p:graphicEl>
                                              <a:dgm id="{CFBE2921-794D-47E6-BD9A-6191F3035638}"/>
                                            </p:graphicEl>
                                          </p:spTgt>
                                        </p:tgtEl>
                                        <p:attrNameLst>
                                          <p:attrName>ppt_x</p:attrName>
                                        </p:attrNameLst>
                                      </p:cBhvr>
                                      <p:tavLst>
                                        <p:tav tm="0">
                                          <p:val>
                                            <p:strVal val="#ppt_x"/>
                                          </p:val>
                                        </p:tav>
                                        <p:tav tm="100000">
                                          <p:val>
                                            <p:strVal val="#ppt_x"/>
                                          </p:val>
                                        </p:tav>
                                      </p:tavLst>
                                    </p:anim>
                                    <p:anim calcmode="lin" valueType="num">
                                      <p:cBhvr>
                                        <p:cTn id="26" dur="500" fill="hold"/>
                                        <p:tgtEl>
                                          <p:spTgt spid="11">
                                            <p:graphicEl>
                                              <a:dgm id="{CFBE2921-794D-47E6-BD9A-6191F3035638}"/>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1">
                                            <p:graphicEl>
                                              <a:dgm id="{B8FF760F-4FA5-491A-8A12-8FADCA6E1ECA}"/>
                                            </p:graphicEl>
                                          </p:spTgt>
                                        </p:tgtEl>
                                        <p:attrNameLst>
                                          <p:attrName>style.visibility</p:attrName>
                                        </p:attrNameLst>
                                      </p:cBhvr>
                                      <p:to>
                                        <p:strVal val="visible"/>
                                      </p:to>
                                    </p:set>
                                    <p:animEffect transition="in" filter="fade">
                                      <p:cBhvr>
                                        <p:cTn id="31" dur="500"/>
                                        <p:tgtEl>
                                          <p:spTgt spid="11">
                                            <p:graphicEl>
                                              <a:dgm id="{B8FF760F-4FA5-491A-8A12-8FADCA6E1ECA}"/>
                                            </p:graphicEl>
                                          </p:spTgt>
                                        </p:tgtEl>
                                      </p:cBhvr>
                                    </p:animEffect>
                                    <p:anim calcmode="lin" valueType="num">
                                      <p:cBhvr>
                                        <p:cTn id="32" dur="500" fill="hold"/>
                                        <p:tgtEl>
                                          <p:spTgt spid="11">
                                            <p:graphicEl>
                                              <a:dgm id="{B8FF760F-4FA5-491A-8A12-8FADCA6E1ECA}"/>
                                            </p:graphicEl>
                                          </p:spTgt>
                                        </p:tgtEl>
                                        <p:attrNameLst>
                                          <p:attrName>ppt_x</p:attrName>
                                        </p:attrNameLst>
                                      </p:cBhvr>
                                      <p:tavLst>
                                        <p:tav tm="0">
                                          <p:val>
                                            <p:strVal val="#ppt_x"/>
                                          </p:val>
                                        </p:tav>
                                        <p:tav tm="100000">
                                          <p:val>
                                            <p:strVal val="#ppt_x"/>
                                          </p:val>
                                        </p:tav>
                                      </p:tavLst>
                                    </p:anim>
                                    <p:anim calcmode="lin" valueType="num">
                                      <p:cBhvr>
                                        <p:cTn id="33" dur="500" fill="hold"/>
                                        <p:tgtEl>
                                          <p:spTgt spid="11">
                                            <p:graphicEl>
                                              <a:dgm id="{B8FF760F-4FA5-491A-8A12-8FADCA6E1ECA}"/>
                                            </p:graphicEl>
                                          </p:spTgt>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1">
                                            <p:graphicEl>
                                              <a:dgm id="{FF818CFF-2D0C-4DD5-9806-F78143E303E8}"/>
                                            </p:graphicEl>
                                          </p:spTgt>
                                        </p:tgtEl>
                                        <p:attrNameLst>
                                          <p:attrName>style.visibility</p:attrName>
                                        </p:attrNameLst>
                                      </p:cBhvr>
                                      <p:to>
                                        <p:strVal val="visible"/>
                                      </p:to>
                                    </p:set>
                                    <p:animEffect transition="in" filter="fade">
                                      <p:cBhvr>
                                        <p:cTn id="36" dur="500"/>
                                        <p:tgtEl>
                                          <p:spTgt spid="11">
                                            <p:graphicEl>
                                              <a:dgm id="{FF818CFF-2D0C-4DD5-9806-F78143E303E8}"/>
                                            </p:graphicEl>
                                          </p:spTgt>
                                        </p:tgtEl>
                                      </p:cBhvr>
                                    </p:animEffect>
                                    <p:anim calcmode="lin" valueType="num">
                                      <p:cBhvr>
                                        <p:cTn id="37" dur="500" fill="hold"/>
                                        <p:tgtEl>
                                          <p:spTgt spid="11">
                                            <p:graphicEl>
                                              <a:dgm id="{FF818CFF-2D0C-4DD5-9806-F78143E303E8}"/>
                                            </p:graphicEl>
                                          </p:spTgt>
                                        </p:tgtEl>
                                        <p:attrNameLst>
                                          <p:attrName>ppt_x</p:attrName>
                                        </p:attrNameLst>
                                      </p:cBhvr>
                                      <p:tavLst>
                                        <p:tav tm="0">
                                          <p:val>
                                            <p:strVal val="#ppt_x"/>
                                          </p:val>
                                        </p:tav>
                                        <p:tav tm="100000">
                                          <p:val>
                                            <p:strVal val="#ppt_x"/>
                                          </p:val>
                                        </p:tav>
                                      </p:tavLst>
                                    </p:anim>
                                    <p:anim calcmode="lin" valueType="num">
                                      <p:cBhvr>
                                        <p:cTn id="38" dur="500" fill="hold"/>
                                        <p:tgtEl>
                                          <p:spTgt spid="11">
                                            <p:graphicEl>
                                              <a:dgm id="{FF818CFF-2D0C-4DD5-9806-F78143E303E8}"/>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1">
                                            <p:graphicEl>
                                              <a:dgm id="{B0D14266-DEFE-47F1-96CA-79A1A745802A}"/>
                                            </p:graphicEl>
                                          </p:spTgt>
                                        </p:tgtEl>
                                        <p:attrNameLst>
                                          <p:attrName>style.visibility</p:attrName>
                                        </p:attrNameLst>
                                      </p:cBhvr>
                                      <p:to>
                                        <p:strVal val="visible"/>
                                      </p:to>
                                    </p:set>
                                    <p:animEffect transition="in" filter="fade">
                                      <p:cBhvr>
                                        <p:cTn id="43" dur="500"/>
                                        <p:tgtEl>
                                          <p:spTgt spid="11">
                                            <p:graphicEl>
                                              <a:dgm id="{B0D14266-DEFE-47F1-96CA-79A1A745802A}"/>
                                            </p:graphicEl>
                                          </p:spTgt>
                                        </p:tgtEl>
                                      </p:cBhvr>
                                    </p:animEffect>
                                    <p:anim calcmode="lin" valueType="num">
                                      <p:cBhvr>
                                        <p:cTn id="44" dur="500" fill="hold"/>
                                        <p:tgtEl>
                                          <p:spTgt spid="11">
                                            <p:graphicEl>
                                              <a:dgm id="{B0D14266-DEFE-47F1-96CA-79A1A745802A}"/>
                                            </p:graphicEl>
                                          </p:spTgt>
                                        </p:tgtEl>
                                        <p:attrNameLst>
                                          <p:attrName>ppt_x</p:attrName>
                                        </p:attrNameLst>
                                      </p:cBhvr>
                                      <p:tavLst>
                                        <p:tav tm="0">
                                          <p:val>
                                            <p:strVal val="#ppt_x"/>
                                          </p:val>
                                        </p:tav>
                                        <p:tav tm="100000">
                                          <p:val>
                                            <p:strVal val="#ppt_x"/>
                                          </p:val>
                                        </p:tav>
                                      </p:tavLst>
                                    </p:anim>
                                    <p:anim calcmode="lin" valueType="num">
                                      <p:cBhvr>
                                        <p:cTn id="45" dur="500" fill="hold"/>
                                        <p:tgtEl>
                                          <p:spTgt spid="11">
                                            <p:graphicEl>
                                              <a:dgm id="{B0D14266-DEFE-47F1-96CA-79A1A745802A}"/>
                                            </p:graphicEl>
                                          </p:spTgt>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11">
                                            <p:graphicEl>
                                              <a:dgm id="{A28DC6FB-55D8-4648-980B-42914F2C89AB}"/>
                                            </p:graphicEl>
                                          </p:spTgt>
                                        </p:tgtEl>
                                        <p:attrNameLst>
                                          <p:attrName>style.visibility</p:attrName>
                                        </p:attrNameLst>
                                      </p:cBhvr>
                                      <p:to>
                                        <p:strVal val="visible"/>
                                      </p:to>
                                    </p:set>
                                    <p:animEffect transition="in" filter="fade">
                                      <p:cBhvr>
                                        <p:cTn id="48" dur="500"/>
                                        <p:tgtEl>
                                          <p:spTgt spid="11">
                                            <p:graphicEl>
                                              <a:dgm id="{A28DC6FB-55D8-4648-980B-42914F2C89AB}"/>
                                            </p:graphicEl>
                                          </p:spTgt>
                                        </p:tgtEl>
                                      </p:cBhvr>
                                    </p:animEffect>
                                    <p:anim calcmode="lin" valueType="num">
                                      <p:cBhvr>
                                        <p:cTn id="49" dur="500" fill="hold"/>
                                        <p:tgtEl>
                                          <p:spTgt spid="11">
                                            <p:graphicEl>
                                              <a:dgm id="{A28DC6FB-55D8-4648-980B-42914F2C89AB}"/>
                                            </p:graphicEl>
                                          </p:spTgt>
                                        </p:tgtEl>
                                        <p:attrNameLst>
                                          <p:attrName>ppt_x</p:attrName>
                                        </p:attrNameLst>
                                      </p:cBhvr>
                                      <p:tavLst>
                                        <p:tav tm="0">
                                          <p:val>
                                            <p:strVal val="#ppt_x"/>
                                          </p:val>
                                        </p:tav>
                                        <p:tav tm="100000">
                                          <p:val>
                                            <p:strVal val="#ppt_x"/>
                                          </p:val>
                                        </p:tav>
                                      </p:tavLst>
                                    </p:anim>
                                    <p:anim calcmode="lin" valueType="num">
                                      <p:cBhvr>
                                        <p:cTn id="50" dur="500" fill="hold"/>
                                        <p:tgtEl>
                                          <p:spTgt spid="11">
                                            <p:graphicEl>
                                              <a:dgm id="{A28DC6FB-55D8-4648-980B-42914F2C89AB}"/>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11">
                                            <p:graphicEl>
                                              <a:dgm id="{7AF7DBA0-017C-41F6-B6CC-A2061F0B8109}"/>
                                            </p:graphicEl>
                                          </p:spTgt>
                                        </p:tgtEl>
                                        <p:attrNameLst>
                                          <p:attrName>style.visibility</p:attrName>
                                        </p:attrNameLst>
                                      </p:cBhvr>
                                      <p:to>
                                        <p:strVal val="visible"/>
                                      </p:to>
                                    </p:set>
                                    <p:animEffect transition="in" filter="fade">
                                      <p:cBhvr>
                                        <p:cTn id="55" dur="500"/>
                                        <p:tgtEl>
                                          <p:spTgt spid="11">
                                            <p:graphicEl>
                                              <a:dgm id="{7AF7DBA0-017C-41F6-B6CC-A2061F0B8109}"/>
                                            </p:graphicEl>
                                          </p:spTgt>
                                        </p:tgtEl>
                                      </p:cBhvr>
                                    </p:animEffect>
                                    <p:anim calcmode="lin" valueType="num">
                                      <p:cBhvr>
                                        <p:cTn id="56" dur="500" fill="hold"/>
                                        <p:tgtEl>
                                          <p:spTgt spid="11">
                                            <p:graphicEl>
                                              <a:dgm id="{7AF7DBA0-017C-41F6-B6CC-A2061F0B8109}"/>
                                            </p:graphicEl>
                                          </p:spTgt>
                                        </p:tgtEl>
                                        <p:attrNameLst>
                                          <p:attrName>ppt_x</p:attrName>
                                        </p:attrNameLst>
                                      </p:cBhvr>
                                      <p:tavLst>
                                        <p:tav tm="0">
                                          <p:val>
                                            <p:strVal val="#ppt_x"/>
                                          </p:val>
                                        </p:tav>
                                        <p:tav tm="100000">
                                          <p:val>
                                            <p:strVal val="#ppt_x"/>
                                          </p:val>
                                        </p:tav>
                                      </p:tavLst>
                                    </p:anim>
                                    <p:anim calcmode="lin" valueType="num">
                                      <p:cBhvr>
                                        <p:cTn id="57" dur="500" fill="hold"/>
                                        <p:tgtEl>
                                          <p:spTgt spid="11">
                                            <p:graphicEl>
                                              <a:dgm id="{7AF7DBA0-017C-41F6-B6CC-A2061F0B8109}"/>
                                            </p:graphicEl>
                                          </p:spTgt>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11">
                                            <p:graphicEl>
                                              <a:dgm id="{059F7C70-4D66-4010-845D-E4BE40CD6922}"/>
                                            </p:graphicEl>
                                          </p:spTgt>
                                        </p:tgtEl>
                                        <p:attrNameLst>
                                          <p:attrName>style.visibility</p:attrName>
                                        </p:attrNameLst>
                                      </p:cBhvr>
                                      <p:to>
                                        <p:strVal val="visible"/>
                                      </p:to>
                                    </p:set>
                                    <p:animEffect transition="in" filter="fade">
                                      <p:cBhvr>
                                        <p:cTn id="60" dur="500"/>
                                        <p:tgtEl>
                                          <p:spTgt spid="11">
                                            <p:graphicEl>
                                              <a:dgm id="{059F7C70-4D66-4010-845D-E4BE40CD6922}"/>
                                            </p:graphicEl>
                                          </p:spTgt>
                                        </p:tgtEl>
                                      </p:cBhvr>
                                    </p:animEffect>
                                    <p:anim calcmode="lin" valueType="num">
                                      <p:cBhvr>
                                        <p:cTn id="61" dur="500" fill="hold"/>
                                        <p:tgtEl>
                                          <p:spTgt spid="11">
                                            <p:graphicEl>
                                              <a:dgm id="{059F7C70-4D66-4010-845D-E4BE40CD6922}"/>
                                            </p:graphicEl>
                                          </p:spTgt>
                                        </p:tgtEl>
                                        <p:attrNameLst>
                                          <p:attrName>ppt_x</p:attrName>
                                        </p:attrNameLst>
                                      </p:cBhvr>
                                      <p:tavLst>
                                        <p:tav tm="0">
                                          <p:val>
                                            <p:strVal val="#ppt_x"/>
                                          </p:val>
                                        </p:tav>
                                        <p:tav tm="100000">
                                          <p:val>
                                            <p:strVal val="#ppt_x"/>
                                          </p:val>
                                        </p:tav>
                                      </p:tavLst>
                                    </p:anim>
                                    <p:anim calcmode="lin" valueType="num">
                                      <p:cBhvr>
                                        <p:cTn id="62" dur="500" fill="hold"/>
                                        <p:tgtEl>
                                          <p:spTgt spid="11">
                                            <p:graphicEl>
                                              <a:dgm id="{059F7C70-4D66-4010-845D-E4BE40CD6922}"/>
                                            </p:graphic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11">
                                            <p:graphicEl>
                                              <a:dgm id="{C08C5191-A6C2-4DE1-B364-A4F973AAD178}"/>
                                            </p:graphicEl>
                                          </p:spTgt>
                                        </p:tgtEl>
                                        <p:attrNameLst>
                                          <p:attrName>style.visibility</p:attrName>
                                        </p:attrNameLst>
                                      </p:cBhvr>
                                      <p:to>
                                        <p:strVal val="visible"/>
                                      </p:to>
                                    </p:set>
                                    <p:animEffect transition="in" filter="fade">
                                      <p:cBhvr>
                                        <p:cTn id="67" dur="500"/>
                                        <p:tgtEl>
                                          <p:spTgt spid="11">
                                            <p:graphicEl>
                                              <a:dgm id="{C08C5191-A6C2-4DE1-B364-A4F973AAD178}"/>
                                            </p:graphicEl>
                                          </p:spTgt>
                                        </p:tgtEl>
                                      </p:cBhvr>
                                    </p:animEffect>
                                    <p:anim calcmode="lin" valueType="num">
                                      <p:cBhvr>
                                        <p:cTn id="68" dur="500" fill="hold"/>
                                        <p:tgtEl>
                                          <p:spTgt spid="11">
                                            <p:graphicEl>
                                              <a:dgm id="{C08C5191-A6C2-4DE1-B364-A4F973AAD178}"/>
                                            </p:graphicEl>
                                          </p:spTgt>
                                        </p:tgtEl>
                                        <p:attrNameLst>
                                          <p:attrName>ppt_x</p:attrName>
                                        </p:attrNameLst>
                                      </p:cBhvr>
                                      <p:tavLst>
                                        <p:tav tm="0">
                                          <p:val>
                                            <p:strVal val="#ppt_x"/>
                                          </p:val>
                                        </p:tav>
                                        <p:tav tm="100000">
                                          <p:val>
                                            <p:strVal val="#ppt_x"/>
                                          </p:val>
                                        </p:tav>
                                      </p:tavLst>
                                    </p:anim>
                                    <p:anim calcmode="lin" valueType="num">
                                      <p:cBhvr>
                                        <p:cTn id="69" dur="500" fill="hold"/>
                                        <p:tgtEl>
                                          <p:spTgt spid="11">
                                            <p:graphicEl>
                                              <a:dgm id="{C08C5191-A6C2-4DE1-B364-A4F973AAD178}"/>
                                            </p:graphicEl>
                                          </p:spTgt>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11">
                                            <p:graphicEl>
                                              <a:dgm id="{C5891E12-60CF-43D4-A024-A78CC590A1B6}"/>
                                            </p:graphicEl>
                                          </p:spTgt>
                                        </p:tgtEl>
                                        <p:attrNameLst>
                                          <p:attrName>style.visibility</p:attrName>
                                        </p:attrNameLst>
                                      </p:cBhvr>
                                      <p:to>
                                        <p:strVal val="visible"/>
                                      </p:to>
                                    </p:set>
                                    <p:animEffect transition="in" filter="fade">
                                      <p:cBhvr>
                                        <p:cTn id="72" dur="500"/>
                                        <p:tgtEl>
                                          <p:spTgt spid="11">
                                            <p:graphicEl>
                                              <a:dgm id="{C5891E12-60CF-43D4-A024-A78CC590A1B6}"/>
                                            </p:graphicEl>
                                          </p:spTgt>
                                        </p:tgtEl>
                                      </p:cBhvr>
                                    </p:animEffect>
                                    <p:anim calcmode="lin" valueType="num">
                                      <p:cBhvr>
                                        <p:cTn id="73" dur="500" fill="hold"/>
                                        <p:tgtEl>
                                          <p:spTgt spid="11">
                                            <p:graphicEl>
                                              <a:dgm id="{C5891E12-60CF-43D4-A024-A78CC590A1B6}"/>
                                            </p:graphicEl>
                                          </p:spTgt>
                                        </p:tgtEl>
                                        <p:attrNameLst>
                                          <p:attrName>ppt_x</p:attrName>
                                        </p:attrNameLst>
                                      </p:cBhvr>
                                      <p:tavLst>
                                        <p:tav tm="0">
                                          <p:val>
                                            <p:strVal val="#ppt_x"/>
                                          </p:val>
                                        </p:tav>
                                        <p:tav tm="100000">
                                          <p:val>
                                            <p:strVal val="#ppt_x"/>
                                          </p:val>
                                        </p:tav>
                                      </p:tavLst>
                                    </p:anim>
                                    <p:anim calcmode="lin" valueType="num">
                                      <p:cBhvr>
                                        <p:cTn id="74" dur="500" fill="hold"/>
                                        <p:tgtEl>
                                          <p:spTgt spid="11">
                                            <p:graphicEl>
                                              <a:dgm id="{C5891E12-60CF-43D4-A024-A78CC590A1B6}"/>
                                            </p:graphic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mph" presetSubtype="2" fill="hold" grpId="1" nodeType="clickEffect">
                                  <p:stCondLst>
                                    <p:cond delay="0"/>
                                  </p:stCondLst>
                                  <p:childTnLst>
                                    <p:animClr clrSpc="rgb">
                                      <p:cBhvr>
                                        <p:cTn id="78" dur="500" fill="hold"/>
                                        <p:tgtEl>
                                          <p:spTgt spid="11">
                                            <p:graphicEl>
                                              <a:dgm id="{C99F44B3-E4D9-4CB7-AA7C-82FEDE31C063}"/>
                                            </p:graphicEl>
                                          </p:spTgt>
                                        </p:tgtEl>
                                        <p:attrNameLst>
                                          <p:attrName>fillcolor</p:attrName>
                                        </p:attrNameLst>
                                      </p:cBhvr>
                                      <p:to>
                                        <a:srgbClr val="333333"/>
                                      </p:to>
                                    </p:animClr>
                                    <p:set>
                                      <p:cBhvr>
                                        <p:cTn id="79" dur="500" fill="hold"/>
                                        <p:tgtEl>
                                          <p:spTgt spid="11">
                                            <p:graphicEl>
                                              <a:dgm id="{C99F44B3-E4D9-4CB7-AA7C-82FEDE31C063}"/>
                                            </p:graphicEl>
                                          </p:spTgt>
                                        </p:tgtEl>
                                        <p:attrNameLst>
                                          <p:attrName>fill.type</p:attrName>
                                        </p:attrNameLst>
                                      </p:cBhvr>
                                      <p:to>
                                        <p:strVal val="solid"/>
                                      </p:to>
                                    </p:set>
                                    <p:set>
                                      <p:cBhvr>
                                        <p:cTn id="80" dur="500" fill="hold"/>
                                        <p:tgtEl>
                                          <p:spTgt spid="11">
                                            <p:graphicEl>
                                              <a:dgm id="{C99F44B3-E4D9-4CB7-AA7C-82FEDE31C063}"/>
                                            </p:graphicEl>
                                          </p:spTgt>
                                        </p:tgtEl>
                                        <p:attrNameLst>
                                          <p:attrName>fill.on</p:attrName>
                                        </p:attrNameLst>
                                      </p:cBhvr>
                                      <p:to>
                                        <p:strVal val="true"/>
                                      </p:to>
                                    </p:set>
                                  </p:childTnLst>
                                </p:cTn>
                              </p:par>
                              <p:par>
                                <p:cTn id="81" presetID="1" presetClass="emph" presetSubtype="2" fill="hold" grpId="1" nodeType="withEffect">
                                  <p:stCondLst>
                                    <p:cond delay="0"/>
                                  </p:stCondLst>
                                  <p:childTnLst>
                                    <p:animClr clrSpc="rgb">
                                      <p:cBhvr>
                                        <p:cTn id="82" dur="500" fill="hold"/>
                                        <p:tgtEl>
                                          <p:spTgt spid="11">
                                            <p:graphicEl>
                                              <a:dgm id="{FF818CFF-2D0C-4DD5-9806-F78143E303E8}"/>
                                            </p:graphicEl>
                                          </p:spTgt>
                                        </p:tgtEl>
                                        <p:attrNameLst>
                                          <p:attrName>fillcolor</p:attrName>
                                        </p:attrNameLst>
                                      </p:cBhvr>
                                      <p:to>
                                        <a:srgbClr val="333333"/>
                                      </p:to>
                                    </p:animClr>
                                    <p:set>
                                      <p:cBhvr>
                                        <p:cTn id="83" dur="500" fill="hold"/>
                                        <p:tgtEl>
                                          <p:spTgt spid="11">
                                            <p:graphicEl>
                                              <a:dgm id="{FF818CFF-2D0C-4DD5-9806-F78143E303E8}"/>
                                            </p:graphicEl>
                                          </p:spTgt>
                                        </p:tgtEl>
                                        <p:attrNameLst>
                                          <p:attrName>fill.type</p:attrName>
                                        </p:attrNameLst>
                                      </p:cBhvr>
                                      <p:to>
                                        <p:strVal val="solid"/>
                                      </p:to>
                                    </p:set>
                                    <p:set>
                                      <p:cBhvr>
                                        <p:cTn id="84" dur="500" fill="hold"/>
                                        <p:tgtEl>
                                          <p:spTgt spid="11">
                                            <p:graphicEl>
                                              <a:dgm id="{FF818CFF-2D0C-4DD5-9806-F78143E303E8}"/>
                                            </p:graphicEl>
                                          </p:spTgt>
                                        </p:tgtEl>
                                        <p:attrNameLst>
                                          <p:attrName>fill.on</p:attrName>
                                        </p:attrNameLst>
                                      </p:cBhvr>
                                      <p:to>
                                        <p:strVal val="true"/>
                                      </p:to>
                                    </p:set>
                                  </p:childTnLst>
                                </p:cTn>
                              </p:par>
                              <p:par>
                                <p:cTn id="85" presetID="1" presetClass="emph" presetSubtype="2" fill="hold" grpId="1" nodeType="withEffect">
                                  <p:stCondLst>
                                    <p:cond delay="0"/>
                                  </p:stCondLst>
                                  <p:childTnLst>
                                    <p:animClr clrSpc="rgb">
                                      <p:cBhvr>
                                        <p:cTn id="86" dur="500" fill="hold"/>
                                        <p:tgtEl>
                                          <p:spTgt spid="11">
                                            <p:graphicEl>
                                              <a:dgm id="{059F7C70-4D66-4010-845D-E4BE40CD6922}"/>
                                            </p:graphicEl>
                                          </p:spTgt>
                                        </p:tgtEl>
                                        <p:attrNameLst>
                                          <p:attrName>fillcolor</p:attrName>
                                        </p:attrNameLst>
                                      </p:cBhvr>
                                      <p:to>
                                        <a:srgbClr val="333333"/>
                                      </p:to>
                                    </p:animClr>
                                    <p:set>
                                      <p:cBhvr>
                                        <p:cTn id="87" dur="500" fill="hold"/>
                                        <p:tgtEl>
                                          <p:spTgt spid="11">
                                            <p:graphicEl>
                                              <a:dgm id="{059F7C70-4D66-4010-845D-E4BE40CD6922}"/>
                                            </p:graphicEl>
                                          </p:spTgt>
                                        </p:tgtEl>
                                        <p:attrNameLst>
                                          <p:attrName>fill.type</p:attrName>
                                        </p:attrNameLst>
                                      </p:cBhvr>
                                      <p:to>
                                        <p:strVal val="solid"/>
                                      </p:to>
                                    </p:set>
                                    <p:set>
                                      <p:cBhvr>
                                        <p:cTn id="88" dur="500" fill="hold"/>
                                        <p:tgtEl>
                                          <p:spTgt spid="11">
                                            <p:graphicEl>
                                              <a:dgm id="{059F7C70-4D66-4010-845D-E4BE40CD6922}"/>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Graphic spid="11" grpI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Modules	</a:t>
            </a:r>
            <a:endParaRPr lang="en-US" dirty="0"/>
          </a:p>
        </p:txBody>
      </p:sp>
      <p:pic>
        <p:nvPicPr>
          <p:cNvPr id="6" name="Picture 2"/>
          <p:cNvPicPr>
            <a:picLocks noChangeAspect="1" noChangeArrowheads="1"/>
          </p:cNvPicPr>
          <p:nvPr/>
        </p:nvPicPr>
        <p:blipFill>
          <a:blip r:embed="rId2"/>
          <a:srcRect/>
          <a:stretch>
            <a:fillRect/>
          </a:stretch>
        </p:blipFill>
        <p:spPr bwMode="auto">
          <a:xfrm>
            <a:off x="1512711" y="1264460"/>
            <a:ext cx="6127763" cy="4808961"/>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Shades of Blue - Microsoft India DPE">
  <a:themeElements>
    <a:clrScheme name="Launch Wave colors">
      <a:dk1>
        <a:srgbClr val="000000"/>
      </a:dk1>
      <a:lt1>
        <a:srgbClr val="FFFFFF"/>
      </a:lt1>
      <a:dk2>
        <a:srgbClr val="4D4D4D"/>
      </a:dk2>
      <a:lt2>
        <a:srgbClr val="CCCCCC"/>
      </a:lt2>
      <a:accent1>
        <a:srgbClr val="0099FF"/>
      </a:accent1>
      <a:accent2>
        <a:srgbClr val="FF3300"/>
      </a:accent2>
      <a:accent3>
        <a:srgbClr val="B0B3B2"/>
      </a:accent3>
      <a:accent4>
        <a:srgbClr val="6EE094"/>
      </a:accent4>
      <a:accent5>
        <a:srgbClr val="F09D42"/>
      </a:accent5>
      <a:accent6>
        <a:srgbClr val="B092E6"/>
      </a:accent6>
      <a:hlink>
        <a:srgbClr val="0099FF"/>
      </a:hlink>
      <a:folHlink>
        <a:srgbClr val="BEBEBE"/>
      </a:folHlink>
    </a:clrScheme>
    <a:fontScheme name="Blue-Purple TT">
      <a:majorFont>
        <a:latin typeface="Segoe"/>
        <a:ea typeface=""/>
        <a:cs typeface=""/>
      </a:majorFont>
      <a:minorFont>
        <a:latin typeface="Sego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1"/>
        </a:lnRef>
        <a:fillRef idx="3">
          <a:schemeClr val="accent1"/>
        </a:fillRef>
        <a:effectRef idx="3">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11AABFF2C5AB42B36B57B737E3C20E" ma:contentTypeVersion="22" ma:contentTypeDescription="Create a new document." ma:contentTypeScope="" ma:versionID="5144f97e4723fcd667a14eb56b9968ba">
  <xsd:schema xmlns:xsd="http://www.w3.org/2001/XMLSchema" xmlns:p="http://schemas.microsoft.com/office/2006/metadata/properties" xmlns:ns2="19eac92a-de6b-4e67-82dd-0654a16185e4" targetNamespace="http://schemas.microsoft.com/office/2006/metadata/properties" ma:root="true" ma:fieldsID="b030b4c9c4c5dcc1fe81c59ca5bbfa01" ns2:_="">
    <xsd:import namespace="19eac92a-de6b-4e67-82dd-0654a16185e4"/>
    <xsd:element name="properties">
      <xsd:complexType>
        <xsd:sequence>
          <xsd:element name="documentManagement">
            <xsd:complexType>
              <xsd:all>
                <xsd:element ref="ns2:URL" minOccurs="0"/>
                <xsd:element ref="ns2:Description0" minOccurs="0"/>
                <xsd:element ref="ns2:Date_x0020_Published" minOccurs="0"/>
                <xsd:element ref="ns2:Expiration_x0020_Date0" minOccurs="0"/>
                <xsd:element ref="ns2:Content_x0020_Category" minOccurs="0"/>
                <xsd:element ref="ns2:Topic" minOccurs="0"/>
                <xsd:element ref="ns2:ContentType0" minOccurs="0"/>
                <xsd:element ref="ns2:Format" minOccurs="0"/>
                <xsd:element ref="ns2:Search_x0020_Keywords" minOccurs="0"/>
                <xsd:element ref="ns2:Distribution" minOccurs="0"/>
                <xsd:element ref="ns2:Technical_x0020_Level" minOccurs="0"/>
                <xsd:element ref="ns2:Audience_x0020__x002f__x0020_Role" minOccurs="0"/>
                <xsd:element ref="ns2:Technology" minOccurs="0"/>
                <xsd:element ref="ns2:Scenarios" minOccurs="0"/>
                <xsd:element ref="ns2:Product" minOccurs="0"/>
                <xsd:element ref="ns2:Customer_x0020_Campaign" minOccurs="0"/>
                <xsd:element ref="ns2:Industry" minOccurs="0"/>
                <xsd:element ref="ns2:Customer_x0020_Segment" minOccurs="0"/>
                <xsd:element ref="ns2:Sales_x0020_Cycle" minOccurs="0"/>
                <xsd:element ref="ns2:Language" minOccurs="0"/>
                <xsd:element ref="ns2:Best_x0020_Bets" minOccurs="0"/>
              </xsd:all>
            </xsd:complexType>
          </xsd:element>
        </xsd:sequence>
      </xsd:complexType>
    </xsd:element>
  </xsd:schema>
  <xsd:schema xmlns:xsd="http://www.w3.org/2001/XMLSchema" xmlns:dms="http://schemas.microsoft.com/office/2006/documentManagement/types" targetNamespace="19eac92a-de6b-4e67-82dd-0654a16185e4" elementFormDefault="qualified">
    <xsd:import namespace="http://schemas.microsoft.com/office/2006/documentManagement/types"/>
    <xsd:element name="URL" ma:index="8" nillable="true" ma:displayName="URL" ma:default="" ma:description="(Description placeholder area!)" ma:format="Hyperlink" ma:internalName="URL">
      <xsd:complexType>
        <xsd:complexContent>
          <xsd:extension base="dms:URL">
            <xsd:sequence>
              <xsd:element name="Url" type="dms:ValidUrl" minOccurs="0" nillable="true"/>
              <xsd:element name="Description" type="xsd:string" nillable="true"/>
            </xsd:sequence>
          </xsd:extension>
        </xsd:complexContent>
      </xsd:complexType>
    </xsd:element>
    <xsd:element name="Description0" ma:index="9" nillable="true" ma:displayName="Description" ma:description="(Description placeholder area!)" ma:internalName="Description0">
      <xsd:simpleType>
        <xsd:restriction base="dms:Note"/>
      </xsd:simpleType>
    </xsd:element>
    <xsd:element name="Date_x0020_Published" ma:index="10" nillable="true" ma:displayName="Date Published" ma:description="(Description placeholder area!)" ma:format="DateOnly" ma:internalName="Date_x0020_Published">
      <xsd:simpleType>
        <xsd:restriction base="dms:DateTime"/>
      </xsd:simpleType>
    </xsd:element>
    <xsd:element name="Expiration_x0020_Date0" ma:index="11" nillable="true" ma:displayName="Expiration Date" ma:description="(Description placeholder area!)" ma:format="DateOnly" ma:internalName="Expiration_x0020_Date0">
      <xsd:simpleType>
        <xsd:restriction base="dms:DateTime"/>
      </xsd:simpleType>
    </xsd:element>
    <xsd:element name="Content_x0020_Category" ma:index="12" nillable="true" ma:displayName="Content Category" ma:description="(Description placeholder area!)" ma:format="Dropdown" ma:internalName="Content_x0020_Category">
      <xsd:simpleType>
        <xsd:restriction base="dms:Choice">
          <xsd:enumeration value="Technical"/>
          <xsd:enumeration value="Non-Technical"/>
        </xsd:restriction>
      </xsd:simpleType>
    </xsd:element>
    <xsd:element name="Topic" ma:index="13" nillable="true" ma:displayName="Topic" ma:description="(Description placeholder area!)" ma:internalName="Topic">
      <xsd:complexType>
        <xsd:complexContent>
          <xsd:extension base="dms:MultiChoice">
            <xsd:sequence>
              <xsd:element name="Value" maxOccurs="unbounded" minOccurs="0" nillable="true">
                <xsd:simpleType>
                  <xsd:restriction base="dms:Choice">
                    <xsd:enumeration value="All"/>
                    <xsd:enumeration value="Business Value"/>
                    <xsd:enumeration value="Deployment"/>
                    <xsd:enumeration value="Features &amp; Usability"/>
                    <xsd:enumeration value="Launch Wave"/>
                    <xsd:enumeration value="Pricing &amp; Licensing"/>
                    <xsd:enumeration value="Management &amp; Operations"/>
                    <xsd:enumeration value="Planning &amp; Architecture"/>
                    <xsd:enumeration value="Product Strategy &amp; Futures"/>
                    <xsd:enumeration value="Security"/>
                    <xsd:enumeration value="Selling Strategies"/>
                    <xsd:enumeration value="Solution Development"/>
                    <xsd:enumeration value="Support &amp; Troubleshooting"/>
                  </xsd:restriction>
                </xsd:simpleType>
              </xsd:element>
            </xsd:sequence>
          </xsd:extension>
        </xsd:complexContent>
      </xsd:complexType>
    </xsd:element>
    <xsd:element name="ContentType0" ma:index="14" nillable="true" ma:displayName="ContentType" ma:description="(Description placeholder area!)" ma:internalName="ContentType0">
      <xsd:complexType>
        <xsd:complexContent>
          <xsd:extension base="dms:MultiChoice">
            <xsd:sequence>
              <xsd:element name="Value" maxOccurs="unbounded" minOccurs="0" nillable="true">
                <xsd:simpleType>
                  <xsd:restriction base="dms:Choice">
                    <xsd:enumeration value="Sales Tools"/>
                    <xsd:enumeration value="Product Information"/>
                    <xsd:enumeration value="Industry Evidence"/>
                    <xsd:enumeration value="Customer/Partner Evidence"/>
                    <xsd:enumeration value="Internal Training"/>
                    <xsd:enumeration value="External Training"/>
                    <xsd:enumeration value="Marketing Materials"/>
                    <xsd:enumeration value="Technical Information"/>
                    <xsd:enumeration value="Compete Information"/>
                  </xsd:restriction>
                </xsd:simpleType>
              </xsd:element>
            </xsd:sequence>
          </xsd:extension>
        </xsd:complexContent>
      </xsd:complexType>
    </xsd:element>
    <xsd:element name="Format" ma:index="15" nillable="true" ma:displayName="Format" ma:description="(Description placeholder area!)" ma:format="Dropdown" ma:internalName="Format">
      <xsd:simpleType>
        <xsd:restriction base="dms:Choice">
          <xsd:enumeration value="Analyst Report"/>
          <xsd:enumeration value="Brochure"/>
          <xsd:enumeration value="Case Study"/>
          <xsd:enumeration value="Cookbook"/>
          <xsd:enumeration value="Course"/>
          <xsd:enumeration value="Datasheet"/>
          <xsd:enumeration value="Demo/Scripts"/>
          <xsd:enumeration value="Discussions Guide/Battlecard"/>
          <xsd:enumeration value="Drive Time"/>
          <xsd:enumeration value="Email Template"/>
          <xsd:enumeration value="Fact Sheet"/>
          <xsd:enumeration value="FAQ"/>
          <xsd:enumeration value="Industry/Market Research"/>
          <xsd:enumeration value="Job Aids"/>
          <xsd:enumeration value="Pitch Card/Talking Points"/>
          <xsd:enumeration value="Planning Documents"/>
          <xsd:enumeration value="Positioning/Messaging Framework"/>
          <xsd:enumeration value="Presentation"/>
          <xsd:enumeration value="Press Release/Announcement"/>
          <xsd:enumeration value="Product Guide"/>
          <xsd:enumeration value="Screenshots"/>
          <xsd:enumeration value="Technical Guide/Howto"/>
          <xsd:enumeration value="Toolkit"/>
          <xsd:enumeration value="Video"/>
          <xsd:enumeration value="Webcast"/>
          <xsd:enumeration value="Whitepaper"/>
        </xsd:restriction>
      </xsd:simpleType>
    </xsd:element>
    <xsd:element name="Search_x0020_Keywords" ma:index="16" nillable="true" ma:displayName="Search Keywords" ma:description="(Description placeholder area!)" ma:internalName="Search_x0020_Keywords">
      <xsd:simpleType>
        <xsd:restriction base="dms:Note"/>
      </xsd:simpleType>
    </xsd:element>
    <xsd:element name="Distribution" ma:index="17" nillable="true" ma:displayName="Distribution" ma:description="(Description placeholder area!)" ma:format="Dropdown" ma:internalName="Distribution">
      <xsd:simpleType>
        <xsd:restriction base="dms:Choice">
          <xsd:enumeration value="Microsoft Confidential"/>
          <xsd:enumeration value="Partner Ready"/>
          <xsd:enumeration value="Customer Ready"/>
        </xsd:restriction>
      </xsd:simpleType>
    </xsd:element>
    <xsd:element name="Technical_x0020_Level" ma:index="18" nillable="true" ma:displayName="Technical Level" ma:description="(Description placeholder area!)" ma:format="Dropdown" ma:internalName="Technical_x0020_Level">
      <xsd:simpleType>
        <xsd:restriction base="dms:Choice">
          <xsd:enumeration value="100"/>
          <xsd:enumeration value="200"/>
          <xsd:enumeration value="300"/>
          <xsd:enumeration value="400"/>
        </xsd:restriction>
      </xsd:simpleType>
    </xsd:element>
    <xsd:element name="Audience_x0020__x002f__x0020_Role" ma:index="19" nillable="true" ma:displayName="Audience / Role" ma:description="(Description placeholder area!)" ma:internalName="Audience_x0020__x002f__x0020_Role">
      <xsd:complexType>
        <xsd:complexContent>
          <xsd:extension base="dms:MultiChoice">
            <xsd:sequence>
              <xsd:element name="Value" maxOccurs="unbounded" minOccurs="0" nillable="true">
                <xsd:simpleType>
                  <xsd:restriction base="dms:Choice">
                    <xsd:enumeration value="Business Decision Maker"/>
                    <xsd:enumeration value="Technical Decision Maker"/>
                    <xsd:enumeration value="IT Manager/IT Professional"/>
                    <xsd:enumeration value="Developer"/>
                    <xsd:enumeration value="Partner"/>
                    <xsd:enumeration value="Microsoft Field"/>
                  </xsd:restriction>
                </xsd:simpleType>
              </xsd:element>
            </xsd:sequence>
          </xsd:extension>
        </xsd:complexContent>
      </xsd:complexType>
    </xsd:element>
    <xsd:element name="Technology" ma:index="20" nillable="true" ma:displayName="Technology" ma:description="(Description placeholder area!)" ma:internalName="Technology">
      <xsd:complexType>
        <xsd:complexContent>
          <xsd:extension base="dms:MultiChoice">
            <xsd:sequence>
              <xsd:element name="Value" maxOccurs="unbounded" minOccurs="0" nillable="true">
                <xsd:simpleType>
                  <xsd:restriction base="dms:Choice">
                    <xsd:enumeration value="Virtualization"/>
                    <xsd:enumeration value="Terminal Services (TS)"/>
                    <xsd:enumeration value="Active Directory Domain Services (AD DS)"/>
                    <xsd:enumeration value="Windows Sharepoint Services (WSS)"/>
                    <xsd:enumeration value="Internet Information Server (IIS)"/>
                    <xsd:enumeration value="Server Core"/>
                    <xsd:enumeration value="PowerShell"/>
                    <xsd:enumeration value="BitLocker"/>
                    <xsd:enumeration value="Network Access Protection (NAP)"/>
                    <xsd:enumeration value="Windows Deployment Services (WDS)"/>
                    <xsd:enumeration value="Rights Management Services (RMS)"/>
                    <xsd:enumeration value="Server Manager"/>
                  </xsd:restriction>
                </xsd:simpleType>
              </xsd:element>
            </xsd:sequence>
          </xsd:extension>
        </xsd:complexContent>
      </xsd:complexType>
    </xsd:element>
    <xsd:element name="Scenarios" ma:index="21" nillable="true" ma:displayName="Scenarios" ma:description="(Description placeholder area!)" ma:internalName="Scenarios">
      <xsd:complexType>
        <xsd:complexContent>
          <xsd:extension base="dms:MultiChoice">
            <xsd:sequence>
              <xsd:element name="Value" maxOccurs="unbounded" minOccurs="0" nillable="true">
                <xsd:simpleType>
                  <xsd:restriction base="dms:Choice">
                    <xsd:enumeration value="Windows Server Virtualization"/>
                    <xsd:enumeration value="Centralized Application Access"/>
                    <xsd:enumeration value="Windows Server and the Branch Office"/>
                    <xsd:enumeration value="Security and Policy Enforcement"/>
                    <xsd:enumeration value="Web and Application Platform"/>
                    <xsd:enumeration value="Server Management"/>
                    <xsd:enumeration value="High Availability"/>
                  </xsd:restriction>
                </xsd:simpleType>
              </xsd:element>
            </xsd:sequence>
          </xsd:extension>
        </xsd:complexContent>
      </xsd:complexType>
    </xsd:element>
    <xsd:element name="Product" ma:index="22" nillable="true" ma:displayName="Product" ma:description="(Description placeholder area!)" ma:internalName="Product">
      <xsd:complexType>
        <xsd:complexContent>
          <xsd:extension base="dms:MultiChoice">
            <xsd:sequence>
              <xsd:element name="Value" maxOccurs="unbounded" minOccurs="0" nillable="true">
                <xsd:simpleType>
                  <xsd:restriction base="dms:Choice">
                    <xsd:enumeration value="Windows Server 2008"/>
                    <xsd:enumeration value="Windows Server 2003"/>
                    <xsd:enumeration value="SQL Server 2008"/>
                    <xsd:enumeration value="SQL Server 2005"/>
                    <xsd:enumeration value="Visual Studio 2008"/>
                    <xsd:enumeration value="Visual Studio 2005"/>
                  </xsd:restriction>
                </xsd:simpleType>
              </xsd:element>
            </xsd:sequence>
          </xsd:extension>
        </xsd:complexContent>
      </xsd:complexType>
    </xsd:element>
    <xsd:element name="Customer_x0020_Campaign" ma:index="23" nillable="true" ma:displayName="Customer Campaign" ma:description="(Description placeholder area!)" ma:internalName="Customer_x0020_Campaign">
      <xsd:complexType>
        <xsd:complexContent>
          <xsd:extension base="dms:MultiChoice">
            <xsd:sequence>
              <xsd:element name="Value" maxOccurs="unbounded" minOccurs="0" nillable="true">
                <xsd:simpleType>
                  <xsd:restriction base="dms:Choice">
                    <xsd:enumeration value="Core I/O"/>
                    <xsd:enumeration value="APO"/>
                    <xsd:enumeration value="First Server"/>
                    <xsd:enumeration value="RDP"/>
                    <xsd:enumeration value="Right Server"/>
                  </xsd:restriction>
                </xsd:simpleType>
              </xsd:element>
            </xsd:sequence>
          </xsd:extension>
        </xsd:complexContent>
      </xsd:complexType>
    </xsd:element>
    <xsd:element name="Industry" ma:index="24" nillable="true" ma:displayName="Industry" ma:description="(Description placeholder area!)" ma:format="Dropdown" ma:internalName="Industry">
      <xsd:simpleType>
        <xsd:restriction base="dms:Choice">
          <xsd:enumeration value="All"/>
          <xsd:enumeration value="Manufacturing"/>
          <xsd:enumeration value="Financial Services"/>
          <xsd:enumeration value="Government / Public Sector"/>
          <xsd:enumeration value="Transportation"/>
          <xsd:enumeration value="Healthcare"/>
          <xsd:enumeration value="Education"/>
          <xsd:enumeration value="Communications"/>
          <xsd:enumeration value="High-Tech"/>
          <xsd:enumeration value="Retail &amp; Hospitality"/>
          <xsd:enumeration value="None"/>
        </xsd:restriction>
      </xsd:simpleType>
    </xsd:element>
    <xsd:element name="Customer_x0020_Segment" ma:index="25" nillable="true" ma:displayName="Customer Segment" ma:description="(Description placeholder area!)" ma:internalName="Customer_x0020_Segment">
      <xsd:complexType>
        <xsd:complexContent>
          <xsd:extension base="dms:MultiChoice">
            <xsd:sequence>
              <xsd:element name="Value" maxOccurs="unbounded" minOccurs="0" nillable="true">
                <xsd:simpleType>
                  <xsd:restriction base="dms:Choice">
                    <xsd:enumeration value="All"/>
                    <xsd:enumeration value="Enterprise"/>
                    <xsd:enumeration value="Medium Enterprise"/>
                    <xsd:enumeration value="Small Business"/>
                    <xsd:enumeration value="OEM"/>
                    <xsd:enumeration value="Academic"/>
                    <xsd:enumeration value="ISV"/>
                    <xsd:enumeration value="SI"/>
                  </xsd:restriction>
                </xsd:simpleType>
              </xsd:element>
            </xsd:sequence>
          </xsd:extension>
        </xsd:complexContent>
      </xsd:complexType>
    </xsd:element>
    <xsd:element name="Sales_x0020_Cycle" ma:index="26" nillable="true" ma:displayName="Sales Cycle" ma:description="(Description placeholder area!)" ma:internalName="Sales_x0020_Cycle">
      <xsd:complexType>
        <xsd:complexContent>
          <xsd:extension base="dms:MultiChoice">
            <xsd:sequence>
              <xsd:element name="Value" maxOccurs="unbounded" minOccurs="0" nillable="true">
                <xsd:simpleType>
                  <xsd:restriction base="dms:Choice">
                    <xsd:enumeration value="Demand Generation"/>
                    <xsd:enumeration value="Prospect"/>
                    <xsd:enumeration value="Qualify"/>
                    <xsd:enumeration value="Develop"/>
                    <xsd:enumeration value="Solution"/>
                    <xsd:enumeration value="Proof of Concept"/>
                  </xsd:restriction>
                </xsd:simpleType>
              </xsd:element>
            </xsd:sequence>
          </xsd:extension>
        </xsd:complexContent>
      </xsd:complexType>
    </xsd:element>
    <xsd:element name="Language" ma:index="27" nillable="true" ma:displayName="Language" ma:description="(Description placeholder area!)" ma:format="Dropdown" ma:internalName="Language">
      <xsd:simpleType>
        <xsd:restriction base="dms:Choice">
          <xsd:enumeration value="English"/>
          <xsd:enumeration value="German"/>
          <xsd:enumeration value="Spanish"/>
          <xsd:enumeration value="Simplified Chinese"/>
          <xsd:enumeration value="Japanese"/>
          <xsd:enumeration value="French"/>
          <xsd:enumeration value="Portuguese"/>
          <xsd:enumeration value="Other"/>
        </xsd:restriction>
      </xsd:simpleType>
    </xsd:element>
    <xsd:element name="Best_x0020_Bets" ma:index="28" nillable="true" ma:displayName="Best Bets" ma:default="Yes" ma:format="RadioButtons" ma:internalName="Best_x0020_Bets">
      <xsd:simpleType>
        <xsd:restriction base="dms:Choice">
          <xsd:enumeration value="Yes"/>
          <xsd:enumeration value="N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Topic xmlns="19eac92a-de6b-4e67-82dd-0654a16185e4"/>
    <Audience_x0020__x002f__x0020_Role xmlns="19eac92a-de6b-4e67-82dd-0654a16185e4"/>
    <Technology xmlns="19eac92a-de6b-4e67-82dd-0654a16185e4"/>
    <Best_x0020_Bets xmlns="19eac92a-de6b-4e67-82dd-0654a16185e4">Yes</Best_x0020_Bets>
    <Language xmlns="19eac92a-de6b-4e67-82dd-0654a16185e4" xsi:nil="true"/>
    <Format xmlns="19eac92a-de6b-4e67-82dd-0654a16185e4" xsi:nil="true"/>
    <Industry xmlns="19eac92a-de6b-4e67-82dd-0654a16185e4" xsi:nil="true"/>
    <Product xmlns="19eac92a-de6b-4e67-82dd-0654a16185e4"/>
    <Date_x0020_Published xmlns="19eac92a-de6b-4e67-82dd-0654a16185e4" xsi:nil="true"/>
    <Description0 xmlns="19eac92a-de6b-4e67-82dd-0654a16185e4" xsi:nil="true"/>
    <Expiration_x0020_Date0 xmlns="19eac92a-de6b-4e67-82dd-0654a16185e4" xsi:nil="true"/>
    <Content_x0020_Category xmlns="19eac92a-de6b-4e67-82dd-0654a16185e4" xsi:nil="true"/>
    <Customer_x0020_Campaign xmlns="19eac92a-de6b-4e67-82dd-0654a16185e4"/>
    <Customer_x0020_Segment xmlns="19eac92a-de6b-4e67-82dd-0654a16185e4"/>
    <URL xmlns="19eac92a-de6b-4e67-82dd-0654a16185e4">
      <Url xsi:nil="true"/>
      <Description xsi:nil="true"/>
    </URL>
    <Distribution xmlns="19eac92a-de6b-4e67-82dd-0654a16185e4" xsi:nil="true"/>
    <Scenarios xmlns="19eac92a-de6b-4e67-82dd-0654a16185e4"/>
    <Sales_x0020_Cycle xmlns="19eac92a-de6b-4e67-82dd-0654a16185e4"/>
    <ContentType0 xmlns="19eac92a-de6b-4e67-82dd-0654a16185e4"/>
    <Search_x0020_Keywords xmlns="19eac92a-de6b-4e67-82dd-0654a16185e4" xsi:nil="true"/>
    <Technical_x0020_Level xmlns="19eac92a-de6b-4e67-82dd-0654a16185e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62BBEB-841C-4F22-8CC2-D58898DAAE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eac92a-de6b-4e67-82dd-0654a16185e4"/>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B4881726-EDE7-4335-BFD0-53655A9B4C06}">
  <ds:schemaRefs>
    <ds:schemaRef ds:uri="http://schemas.microsoft.com/office/2006/metadata/properties"/>
    <ds:schemaRef ds:uri="19eac92a-de6b-4e67-82dd-0654a16185e4"/>
  </ds:schemaRefs>
</ds:datastoreItem>
</file>

<file path=customXml/itemProps3.xml><?xml version="1.0" encoding="utf-8"?>
<ds:datastoreItem xmlns:ds="http://schemas.openxmlformats.org/officeDocument/2006/customXml" ds:itemID="{79D3FA92-9314-4290-B9D0-1B0EA3AFF2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Shades of Blue - Microsoft India DPE</Template>
  <TotalTime>37</TotalTime>
  <Words>1938</Words>
  <Application>Microsoft Office PowerPoint</Application>
  <PresentationFormat>On-screen Show (4:3)</PresentationFormat>
  <Paragraphs>421</Paragraphs>
  <Slides>43</Slides>
  <Notes>21</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Shades of Blue - Microsoft India DPE</vt:lpstr>
      <vt:lpstr>Prism Composite Application Guidance for WPF</vt:lpstr>
      <vt:lpstr>Are you building this?</vt:lpstr>
      <vt:lpstr>Or something like this?</vt:lpstr>
      <vt:lpstr>What options do you have?</vt:lpstr>
      <vt:lpstr>Agenda</vt:lpstr>
      <vt:lpstr>Stock Trader  Reference Implementation</vt:lpstr>
      <vt:lpstr>Slide 7</vt:lpstr>
      <vt:lpstr>Core Concepts</vt:lpstr>
      <vt:lpstr>Modules </vt:lpstr>
      <vt:lpstr>Static Module Loading</vt:lpstr>
      <vt:lpstr>Module Initialization</vt:lpstr>
      <vt:lpstr>Breaking up an app with static modules</vt:lpstr>
      <vt:lpstr>Dynamic Module Loading</vt:lpstr>
      <vt:lpstr>Flexibility with Dynamic Module Loading</vt:lpstr>
      <vt:lpstr>Views and Regions</vt:lpstr>
      <vt:lpstr>Region Registration</vt:lpstr>
      <vt:lpstr>One Way to Show views…</vt:lpstr>
      <vt:lpstr>Or, try the "WPFy" template way</vt:lpstr>
      <vt:lpstr>Composing your UI with Views and Regions</vt:lpstr>
      <vt:lpstr>Commands and Events</vt:lpstr>
      <vt:lpstr>Composition Commands</vt:lpstr>
      <vt:lpstr>Binding a Composite Command</vt:lpstr>
      <vt:lpstr>Registering a Child Command</vt:lpstr>
      <vt:lpstr>Handling the command</vt:lpstr>
      <vt:lpstr>Tying UI actions with commands</vt:lpstr>
      <vt:lpstr>Event Aggregation</vt:lpstr>
      <vt:lpstr>Event Aggregation – The event</vt:lpstr>
      <vt:lpstr>Event aggregation - Subscription</vt:lpstr>
      <vt:lpstr>Event aggregation – Subscription 2</vt:lpstr>
      <vt:lpstr>Event aggregation - Publish</vt:lpstr>
      <vt:lpstr>Event aggregation</vt:lpstr>
      <vt:lpstr>Slide 32</vt:lpstr>
      <vt:lpstr>Adding Prism to Family Show</vt:lpstr>
      <vt:lpstr>Upgrading FamilyShow to use Prism</vt:lpstr>
      <vt:lpstr>Slide 35</vt:lpstr>
      <vt:lpstr>In the box?</vt:lpstr>
      <vt:lpstr>Capabilities and Features</vt:lpstr>
      <vt:lpstr>When – It shipped the end of June</vt:lpstr>
      <vt:lpstr>Where can you find it?</vt:lpstr>
      <vt:lpstr>Slide 40</vt:lpstr>
      <vt:lpstr>Feedback / QnA</vt:lpstr>
      <vt:lpstr>Contact</vt:lpstr>
      <vt:lpstr>Slide 43</vt:lpstr>
    </vt:vector>
  </TitlesOfParts>
  <Manager>&lt;Content Manager Name Here&gt;</Manager>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 Session Sub Title (optional)</dc:title>
  <dc:subject>Launch Wave 2008</dc:subject>
  <dc:creator>Pandurang Nayak</dc:creator>
  <cp:keywords>VS 2008, WPF, Smart Clients</cp:keywords>
  <dc:description>Heroes Happen Here</dc:description>
  <cp:lastModifiedBy>blainew</cp:lastModifiedBy>
  <cp:revision>12</cp:revision>
  <dcterms:created xsi:type="dcterms:W3CDTF">2008-09-07T12:01:04Z</dcterms:created>
  <dcterms:modified xsi:type="dcterms:W3CDTF">2008-09-16T20:58:32Z</dcterms:modified>
  <cp:version>1</cp:version>
</cp:coreProperties>
</file>