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 id="2147483684" r:id="rId3"/>
    <p:sldMasterId id="2147483694" r:id="rId4"/>
    <p:sldMasterId id="2147483704" r:id="rId5"/>
    <p:sldMasterId id="2147483716" r:id="rId6"/>
    <p:sldMasterId id="2147483728" r:id="rId7"/>
  </p:sldMasterIdLst>
  <p:notesMasterIdLst>
    <p:notesMasterId r:id="rId45"/>
  </p:notesMasterIdLst>
  <p:handoutMasterIdLst>
    <p:handoutMasterId r:id="rId46"/>
  </p:handoutMasterIdLst>
  <p:sldIdLst>
    <p:sldId id="257" r:id="rId8"/>
    <p:sldId id="258" r:id="rId9"/>
    <p:sldId id="277" r:id="rId10"/>
    <p:sldId id="294" r:id="rId11"/>
    <p:sldId id="310" r:id="rId12"/>
    <p:sldId id="311" r:id="rId13"/>
    <p:sldId id="309" r:id="rId14"/>
    <p:sldId id="283" r:id="rId15"/>
    <p:sldId id="296" r:id="rId16"/>
    <p:sldId id="297" r:id="rId17"/>
    <p:sldId id="299" r:id="rId18"/>
    <p:sldId id="298" r:id="rId19"/>
    <p:sldId id="288" r:id="rId20"/>
    <p:sldId id="279" r:id="rId21"/>
    <p:sldId id="293" r:id="rId22"/>
    <p:sldId id="312" r:id="rId23"/>
    <p:sldId id="315" r:id="rId24"/>
    <p:sldId id="308" r:id="rId25"/>
    <p:sldId id="300"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03" r:id="rId41"/>
    <p:sldId id="304" r:id="rId42"/>
    <p:sldId id="313" r:id="rId43"/>
    <p:sldId id="272" r:id="rId44"/>
  </p:sldIdLst>
  <p:sldSz cx="9144000" cy="6858000" type="screen4x3"/>
  <p:notesSz cx="7010400" cy="92964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showGuides="1">
      <p:cViewPr varScale="1">
        <p:scale>
          <a:sx n="105" d="100"/>
          <a:sy n="105" d="100"/>
        </p:scale>
        <p:origin x="-276" y="-78"/>
      </p:cViewPr>
      <p:guideLst>
        <p:guide orient="horz" pos="2160"/>
        <p:guide orient="horz" pos="146"/>
        <p:guide orient="horz" pos="4178"/>
        <p:guide orient="horz" pos="893"/>
        <p:guide orient="horz" pos="1198"/>
        <p:guide orient="horz" pos="1484"/>
        <p:guide pos="240"/>
        <p:guide pos="5520"/>
        <p:guide pos="2880"/>
        <p:guide pos="461"/>
      </p:guideLst>
    </p:cSldViewPr>
  </p:slid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83" d="100"/>
          <a:sy n="83" d="100"/>
        </p:scale>
        <p:origin x="-1956"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831580"/>
            <a:ext cx="6309360" cy="464820"/>
          </a:xfrm>
          <a:prstGeom prst="rect">
            <a:avLst/>
          </a:prstGeom>
        </p:spPr>
        <p:txBody>
          <a:bodyPr vert="horz" lIns="93177" tIns="46589" rIns="93177" bIns="46589" rtlCol="0" anchor="b"/>
          <a:lstStyle>
            <a:lvl1pPr algn="l">
              <a:defRPr sz="500">
                <a:latin typeface="Segoe" pitchFamily="34" charset="0"/>
              </a:defRPr>
            </a:lvl1pPr>
          </a:lstStyle>
          <a:p>
            <a:pPr defTabSz="931774">
              <a:defRPr/>
            </a:pPr>
            <a:r>
              <a:rPr lang="en-US" dirty="0" smtClean="0">
                <a:solidFill>
                  <a:srgbClr val="000000"/>
                </a:solidFill>
                <a:latin typeface="Trebuchet MS" pitchFamily="34" charset="0"/>
              </a:rPr>
              <a:t>© 2008 Microsoft Corporation. All rights reserved. Microsoft, Windows, Windows Vista and other product names are or may be registered trademarks and/or trademarks in the U.S. and/or other countries.</a:t>
            </a:r>
          </a:p>
          <a:p>
            <a:pPr defTabSz="931774">
              <a:defRPr/>
            </a:pPr>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831580"/>
            <a:ext cx="6309360" cy="464820"/>
          </a:xfrm>
          <a:prstGeom prst="rect">
            <a:avLst/>
          </a:prstGeom>
        </p:spPr>
        <p:txBody>
          <a:bodyPr vert="horz" lIns="93177" tIns="46589" rIns="93177" bIns="46589" rtlCol="0" anchor="b"/>
          <a:lstStyle>
            <a:lvl1pPr algn="l">
              <a:defRPr sz="500">
                <a:latin typeface="Segoe" pitchFamily="34" charset="0"/>
              </a:defRPr>
            </a:lvl1pPr>
          </a:lstStyle>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F2850B27-E1C7-40CB-A4C6-AF3847F9929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10:52 PM</a:t>
            </a:fld>
            <a:endParaRPr lang="en-US"/>
          </a:p>
        </p:txBody>
      </p:sp>
      <p:sp>
        <p:nvSpPr>
          <p:cNvPr id="6" name="Footer Placeholder 5"/>
          <p:cNvSpPr>
            <a:spLocks noGrp="1"/>
          </p:cNvSpPr>
          <p:nvPr>
            <p:ph type="ftr" sz="quarter" idx="12"/>
          </p:nvPr>
        </p:nvSpPr>
        <p:spPr>
          <a:xfrm>
            <a:off x="0" y="8829967"/>
            <a:ext cx="6421120" cy="464820"/>
          </a:xfrm>
          <a:prstGeom prst="rect">
            <a:avLst/>
          </a:prstGeom>
        </p:spPr>
        <p:txBody>
          <a:bodyPr lIns="93177" tIns="46589" rIns="93177" bIns="46589"/>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10:52 PM</a:t>
            </a:fld>
            <a:endParaRPr lang="en-US"/>
          </a:p>
        </p:txBody>
      </p:sp>
      <p:sp>
        <p:nvSpPr>
          <p:cNvPr id="6" name="Footer Placeholder 5"/>
          <p:cNvSpPr>
            <a:spLocks noGrp="1"/>
          </p:cNvSpPr>
          <p:nvPr>
            <p:ph type="ftr" sz="quarter" idx="12"/>
          </p:nvPr>
        </p:nvSpPr>
        <p:spPr>
          <a:xfrm>
            <a:off x="0" y="8829967"/>
            <a:ext cx="6421120" cy="464820"/>
          </a:xfrm>
          <a:prstGeom prst="rect">
            <a:avLst/>
          </a:prstGeom>
        </p:spPr>
        <p:txBody>
          <a:bodyPr lIns="93177" tIns="46589" rIns="93177" bIns="46589"/>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lgn="l" rtl="0" fontAlgn="base">
              <a:spcBef>
                <a:spcPct val="0"/>
              </a:spcBef>
              <a:spcAft>
                <a:spcPct val="0"/>
              </a:spcAft>
            </a:pPr>
            <a:endParaRPr lang="en-US" dirty="0">
              <a:solidFill>
                <a:prstClr val="black"/>
              </a:solidFill>
              <a:latin typeface="Calibri"/>
              <a:cs typeface="Arial" charset="0"/>
            </a:endParaRPr>
          </a:p>
        </p:txBody>
      </p:sp>
      <p:sp>
        <p:nvSpPr>
          <p:cNvPr id="5" name="Date Placeholder 4"/>
          <p:cNvSpPr>
            <a:spLocks noGrp="1"/>
          </p:cNvSpPr>
          <p:nvPr>
            <p:ph type="dt" idx="11"/>
          </p:nvPr>
        </p:nvSpPr>
        <p:spPr/>
        <p:txBody>
          <a:bodyPr/>
          <a:lstStyle/>
          <a:p>
            <a:pPr algn="r" rtl="0" fontAlgn="base">
              <a:spcBef>
                <a:spcPct val="0"/>
              </a:spcBef>
              <a:spcAft>
                <a:spcPct val="0"/>
              </a:spcAft>
            </a:pPr>
            <a:fld id="{81331B57-0BE5-4F82-AA58-76F53EFF3ADA}" type="datetime8">
              <a:rPr lang="en-US">
                <a:solidFill>
                  <a:prstClr val="black"/>
                </a:solidFill>
                <a:latin typeface="Calibri"/>
                <a:cs typeface="Arial" charset="0"/>
              </a:rPr>
              <a:pPr algn="r" rtl="0" fontAlgn="base">
                <a:spcBef>
                  <a:spcPct val="0"/>
                </a:spcBef>
                <a:spcAft>
                  <a:spcPct val="0"/>
                </a:spcAft>
              </a:pPr>
              <a:t>11/11/2008 10:52 PM</a:t>
            </a:fld>
            <a:endParaRPr lang="en-US" dirty="0">
              <a:solidFill>
                <a:prstClr val="black"/>
              </a:solidFill>
              <a:latin typeface="Calibri"/>
              <a:cs typeface="Arial" charset="0"/>
            </a:endParaRPr>
          </a:p>
        </p:txBody>
      </p:sp>
      <p:sp>
        <p:nvSpPr>
          <p:cNvPr id="6" name="Footer Placeholder 5"/>
          <p:cNvSpPr>
            <a:spLocks noGrp="1"/>
          </p:cNvSpPr>
          <p:nvPr>
            <p:ph type="ftr" sz="quarter" idx="12"/>
          </p:nvPr>
        </p:nvSpPr>
        <p:spPr>
          <a:xfrm>
            <a:off x="0" y="8829967"/>
            <a:ext cx="6421120" cy="464820"/>
          </a:xfrm>
          <a:prstGeom prst="rect">
            <a:avLst/>
          </a:prstGeom>
        </p:spPr>
        <p:txBody>
          <a:bodyPr lIns="93172" tIns="46587" rIns="93172" bIns="46587"/>
          <a:lstStyle/>
          <a:p>
            <a:pPr algn="l" rtl="0" fontAlgn="base">
              <a:spcBef>
                <a:spcPct val="0"/>
              </a:spcBef>
              <a:spcAft>
                <a:spcPct val="0"/>
              </a:spcAft>
            </a:pPr>
            <a:r>
              <a:rPr lang="en-US" sz="1200" dirty="0">
                <a:solidFill>
                  <a:prstClr val="black"/>
                </a:solidFill>
                <a:latin typeface="Trebuchet MS" pitchFamily="34" charset="0"/>
                <a:cs typeface="Arial" charset="0"/>
              </a:rPr>
              <a:t>© 2006 Microsoft Corporation. All rights reserved. Microsoft, Windows, Windows Vista and other product names are or may be registered trademarks and/or trademarks in the U.S. and/or other countries.</a:t>
            </a:r>
          </a:p>
          <a:p>
            <a:pPr algn="l" rtl="0" fontAlgn="base">
              <a:spcBef>
                <a:spcPct val="0"/>
              </a:spcBef>
              <a:spcAft>
                <a:spcPct val="0"/>
              </a:spcAft>
            </a:pPr>
            <a:r>
              <a:rPr lang="en-US" sz="1200" dirty="0">
                <a:solidFill>
                  <a:prstClr val="black"/>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dirty="0">
                <a:solidFill>
                  <a:prstClr val="black"/>
                </a:solidFill>
                <a:latin typeface="Trebuchet MS" pitchFamily="34" charset="0"/>
                <a:cs typeface="Arial" charset="0"/>
              </a:rPr>
            </a:br>
            <a:r>
              <a:rPr lang="en-US" sz="1200" dirty="0">
                <a:solidFill>
                  <a:prstClr val="black"/>
                </a:solidFill>
                <a:latin typeface="Trebuchet MS" pitchFamily="34" charset="0"/>
                <a:cs typeface="Arial"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pPr algn="r" rtl="0" fontAlgn="base">
              <a:spcBef>
                <a:spcPct val="0"/>
              </a:spcBef>
              <a:spcAft>
                <a:spcPct val="0"/>
              </a:spcAft>
            </a:pPr>
            <a:fld id="{EC87E0CF-87F6-4B58-B8B8-DCAB2DAAF3CA}" type="slidenum">
              <a:rPr lang="en-US">
                <a:solidFill>
                  <a:prstClr val="black"/>
                </a:solidFill>
                <a:latin typeface="Calibri"/>
                <a:cs typeface="Arial" charset="0"/>
              </a:rPr>
              <a:pPr algn="r" rtl="0" fontAlgn="base">
                <a:spcBef>
                  <a:spcPct val="0"/>
                </a:spcBef>
                <a:spcAft>
                  <a:spcPct val="0"/>
                </a:spcAft>
              </a:pPr>
              <a:t>20</a:t>
            </a:fld>
            <a:endParaRPr lang="en-US" dirty="0">
              <a:solidFill>
                <a:prstClr val="black"/>
              </a:solidFill>
              <a:latin typeface="Calibri"/>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lgn="l" rtl="0" fontAlgn="base">
              <a:spcBef>
                <a:spcPct val="0"/>
              </a:spcBef>
              <a:spcAft>
                <a:spcPct val="0"/>
              </a:spcAft>
            </a:pPr>
            <a:endParaRPr lang="en-US" dirty="0">
              <a:solidFill>
                <a:prstClr val="black"/>
              </a:solidFill>
              <a:latin typeface="Calibri"/>
              <a:cs typeface="Arial" charset="0"/>
            </a:endParaRPr>
          </a:p>
        </p:txBody>
      </p:sp>
      <p:sp>
        <p:nvSpPr>
          <p:cNvPr id="5" name="Date Placeholder 4"/>
          <p:cNvSpPr>
            <a:spLocks noGrp="1"/>
          </p:cNvSpPr>
          <p:nvPr>
            <p:ph type="dt" idx="11"/>
          </p:nvPr>
        </p:nvSpPr>
        <p:spPr/>
        <p:txBody>
          <a:bodyPr/>
          <a:lstStyle/>
          <a:p>
            <a:pPr algn="r" rtl="0" fontAlgn="base">
              <a:spcBef>
                <a:spcPct val="0"/>
              </a:spcBef>
              <a:spcAft>
                <a:spcPct val="0"/>
              </a:spcAft>
            </a:pPr>
            <a:fld id="{81331B57-0BE5-4F82-AA58-76F53EFF3ADA}" type="datetime8">
              <a:rPr lang="en-US">
                <a:solidFill>
                  <a:prstClr val="black"/>
                </a:solidFill>
                <a:latin typeface="Calibri"/>
                <a:cs typeface="Arial" charset="0"/>
              </a:rPr>
              <a:pPr algn="r" rtl="0" fontAlgn="base">
                <a:spcBef>
                  <a:spcPct val="0"/>
                </a:spcBef>
                <a:spcAft>
                  <a:spcPct val="0"/>
                </a:spcAft>
              </a:pPr>
              <a:t>11/11/2008 10:52 PM</a:t>
            </a:fld>
            <a:endParaRPr lang="en-US" dirty="0">
              <a:solidFill>
                <a:prstClr val="black"/>
              </a:solidFill>
              <a:latin typeface="Calibri"/>
              <a:cs typeface="Arial" charset="0"/>
            </a:endParaRPr>
          </a:p>
        </p:txBody>
      </p:sp>
      <p:sp>
        <p:nvSpPr>
          <p:cNvPr id="6" name="Footer Placeholder 5"/>
          <p:cNvSpPr>
            <a:spLocks noGrp="1"/>
          </p:cNvSpPr>
          <p:nvPr>
            <p:ph type="ftr" sz="quarter" idx="12"/>
          </p:nvPr>
        </p:nvSpPr>
        <p:spPr>
          <a:xfrm>
            <a:off x="0" y="8829967"/>
            <a:ext cx="6421120" cy="464820"/>
          </a:xfrm>
          <a:prstGeom prst="rect">
            <a:avLst/>
          </a:prstGeom>
        </p:spPr>
        <p:txBody>
          <a:bodyPr lIns="93172" tIns="46587" rIns="93172" bIns="46587"/>
          <a:lstStyle/>
          <a:p>
            <a:pPr algn="l" rtl="0" fontAlgn="base">
              <a:spcBef>
                <a:spcPct val="0"/>
              </a:spcBef>
              <a:spcAft>
                <a:spcPct val="0"/>
              </a:spcAft>
            </a:pPr>
            <a:r>
              <a:rPr lang="en-US" sz="1200" dirty="0">
                <a:solidFill>
                  <a:prstClr val="black"/>
                </a:solidFill>
                <a:latin typeface="Trebuchet MS" pitchFamily="34" charset="0"/>
                <a:cs typeface="Arial" charset="0"/>
              </a:rPr>
              <a:t>© 2006 Microsoft Corporation. All rights reserved. Microsoft, Windows, Windows Vista and other product names are or may be registered trademarks and/or trademarks in the U.S. and/or other countries.</a:t>
            </a:r>
          </a:p>
          <a:p>
            <a:pPr algn="l" rtl="0" fontAlgn="base">
              <a:spcBef>
                <a:spcPct val="0"/>
              </a:spcBef>
              <a:spcAft>
                <a:spcPct val="0"/>
              </a:spcAft>
            </a:pPr>
            <a:r>
              <a:rPr lang="en-US" sz="1200" dirty="0">
                <a:solidFill>
                  <a:prstClr val="black"/>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dirty="0">
                <a:solidFill>
                  <a:prstClr val="black"/>
                </a:solidFill>
                <a:latin typeface="Trebuchet MS" pitchFamily="34" charset="0"/>
                <a:cs typeface="Arial" charset="0"/>
              </a:rPr>
            </a:br>
            <a:r>
              <a:rPr lang="en-US" sz="1200" dirty="0">
                <a:solidFill>
                  <a:prstClr val="black"/>
                </a:solidFill>
                <a:latin typeface="Trebuchet MS" pitchFamily="34" charset="0"/>
                <a:cs typeface="Arial"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pPr algn="r" rtl="0" fontAlgn="base">
              <a:spcBef>
                <a:spcPct val="0"/>
              </a:spcBef>
              <a:spcAft>
                <a:spcPct val="0"/>
              </a:spcAft>
            </a:pPr>
            <a:fld id="{EC87E0CF-87F6-4B58-B8B8-DCAB2DAAF3CA}" type="slidenum">
              <a:rPr lang="en-US">
                <a:solidFill>
                  <a:prstClr val="black"/>
                </a:solidFill>
                <a:latin typeface="Calibri"/>
                <a:cs typeface="Arial" charset="0"/>
              </a:rPr>
              <a:pPr algn="r" rtl="0" fontAlgn="base">
                <a:spcBef>
                  <a:spcPct val="0"/>
                </a:spcBef>
                <a:spcAft>
                  <a:spcPct val="0"/>
                </a:spcAft>
              </a:pPr>
              <a:t>23</a:t>
            </a:fld>
            <a:endParaRPr lang="en-US" dirty="0">
              <a:solidFill>
                <a:prstClr val="black"/>
              </a:solidFill>
              <a:latin typeface="Calibri"/>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lgn="l" rtl="0" fontAlgn="base">
              <a:spcBef>
                <a:spcPct val="0"/>
              </a:spcBef>
              <a:spcAft>
                <a:spcPct val="0"/>
              </a:spcAft>
            </a:pPr>
            <a:endParaRPr lang="en-US" dirty="0">
              <a:solidFill>
                <a:prstClr val="black"/>
              </a:solidFill>
              <a:latin typeface="Calibri"/>
              <a:cs typeface="Arial" charset="0"/>
            </a:endParaRPr>
          </a:p>
        </p:txBody>
      </p:sp>
      <p:sp>
        <p:nvSpPr>
          <p:cNvPr id="5" name="Date Placeholder 4"/>
          <p:cNvSpPr>
            <a:spLocks noGrp="1"/>
          </p:cNvSpPr>
          <p:nvPr>
            <p:ph type="dt" idx="11"/>
          </p:nvPr>
        </p:nvSpPr>
        <p:spPr/>
        <p:txBody>
          <a:bodyPr/>
          <a:lstStyle/>
          <a:p>
            <a:pPr algn="r" rtl="0" fontAlgn="base">
              <a:spcBef>
                <a:spcPct val="0"/>
              </a:spcBef>
              <a:spcAft>
                <a:spcPct val="0"/>
              </a:spcAft>
            </a:pPr>
            <a:fld id="{81331B57-0BE5-4F82-AA58-76F53EFF3ADA}" type="datetime8">
              <a:rPr lang="en-US">
                <a:solidFill>
                  <a:prstClr val="black"/>
                </a:solidFill>
                <a:latin typeface="Calibri"/>
                <a:cs typeface="Arial" charset="0"/>
              </a:rPr>
              <a:pPr algn="r" rtl="0" fontAlgn="base">
                <a:spcBef>
                  <a:spcPct val="0"/>
                </a:spcBef>
                <a:spcAft>
                  <a:spcPct val="0"/>
                </a:spcAft>
              </a:pPr>
              <a:t>11/11/2008 10:52 PM</a:t>
            </a:fld>
            <a:endParaRPr lang="en-US" dirty="0">
              <a:solidFill>
                <a:prstClr val="black"/>
              </a:solidFill>
              <a:latin typeface="Calibri"/>
              <a:cs typeface="Arial" charset="0"/>
            </a:endParaRPr>
          </a:p>
        </p:txBody>
      </p:sp>
      <p:sp>
        <p:nvSpPr>
          <p:cNvPr id="6" name="Footer Placeholder 5"/>
          <p:cNvSpPr>
            <a:spLocks noGrp="1"/>
          </p:cNvSpPr>
          <p:nvPr>
            <p:ph type="ftr" sz="quarter" idx="12"/>
          </p:nvPr>
        </p:nvSpPr>
        <p:spPr>
          <a:xfrm>
            <a:off x="0" y="8829967"/>
            <a:ext cx="6421120" cy="464820"/>
          </a:xfrm>
          <a:prstGeom prst="rect">
            <a:avLst/>
          </a:prstGeom>
        </p:spPr>
        <p:txBody>
          <a:bodyPr lIns="93172" tIns="46587" rIns="93172" bIns="46587"/>
          <a:lstStyle/>
          <a:p>
            <a:pPr algn="l" rtl="0" fontAlgn="base">
              <a:spcBef>
                <a:spcPct val="0"/>
              </a:spcBef>
              <a:spcAft>
                <a:spcPct val="0"/>
              </a:spcAft>
            </a:pPr>
            <a:r>
              <a:rPr lang="en-US" sz="1200" dirty="0">
                <a:solidFill>
                  <a:prstClr val="black"/>
                </a:solidFill>
                <a:latin typeface="Trebuchet MS" pitchFamily="34" charset="0"/>
                <a:cs typeface="Arial" charset="0"/>
              </a:rPr>
              <a:t>© 2006 Microsoft Corporation. All rights reserved. Microsoft, Windows, Windows Vista and other product names are or may be registered trademarks and/or trademarks in the U.S. and/or other countries.</a:t>
            </a:r>
          </a:p>
          <a:p>
            <a:pPr algn="l" rtl="0" fontAlgn="base">
              <a:spcBef>
                <a:spcPct val="0"/>
              </a:spcBef>
              <a:spcAft>
                <a:spcPct val="0"/>
              </a:spcAft>
            </a:pPr>
            <a:r>
              <a:rPr lang="en-US" sz="1200" dirty="0">
                <a:solidFill>
                  <a:prstClr val="black"/>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dirty="0">
                <a:solidFill>
                  <a:prstClr val="black"/>
                </a:solidFill>
                <a:latin typeface="Trebuchet MS" pitchFamily="34" charset="0"/>
                <a:cs typeface="Arial" charset="0"/>
              </a:rPr>
            </a:br>
            <a:r>
              <a:rPr lang="en-US" sz="1200" dirty="0">
                <a:solidFill>
                  <a:prstClr val="black"/>
                </a:solidFill>
                <a:latin typeface="Trebuchet MS" pitchFamily="34" charset="0"/>
                <a:cs typeface="Arial"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pPr algn="r" rtl="0" fontAlgn="base">
              <a:spcBef>
                <a:spcPct val="0"/>
              </a:spcBef>
              <a:spcAft>
                <a:spcPct val="0"/>
              </a:spcAft>
            </a:pPr>
            <a:fld id="{EC87E0CF-87F6-4B58-B8B8-DCAB2DAAF3CA}" type="slidenum">
              <a:rPr lang="en-US">
                <a:solidFill>
                  <a:prstClr val="black"/>
                </a:solidFill>
                <a:latin typeface="Calibri"/>
                <a:cs typeface="Arial" charset="0"/>
              </a:rPr>
              <a:pPr algn="r" rtl="0" fontAlgn="base">
                <a:spcBef>
                  <a:spcPct val="0"/>
                </a:spcBef>
                <a:spcAft>
                  <a:spcPct val="0"/>
                </a:spcAft>
              </a:pPr>
              <a:t>27</a:t>
            </a:fld>
            <a:endParaRPr lang="en-US" dirty="0">
              <a:solidFill>
                <a:prstClr val="black"/>
              </a:solidFill>
              <a:latin typeface="Calibri"/>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pPr algn="r" rtl="1" fontAlgn="base">
              <a:spcBef>
                <a:spcPct val="0"/>
              </a:spcBef>
              <a:spcAft>
                <a:spcPct val="0"/>
              </a:spcAft>
            </a:pPr>
            <a:fld id="{A335F30C-B7DE-4E85-8420-01B058F707F2}" type="slidenum">
              <a:rPr lang="en-US">
                <a:solidFill>
                  <a:prstClr val="black"/>
                </a:solidFill>
                <a:latin typeface="Arial" charset="0"/>
                <a:cs typeface="Arial" charset="0"/>
              </a:rPr>
              <a:pPr algn="r" rtl="1" fontAlgn="base">
                <a:spcBef>
                  <a:spcPct val="0"/>
                </a:spcBef>
                <a:spcAft>
                  <a:spcPct val="0"/>
                </a:spcAft>
              </a:pPr>
              <a:t>28</a:t>
            </a:fld>
            <a:endParaRPr lang="en-US" dirty="0">
              <a:solidFill>
                <a:prstClr val="black"/>
              </a:solidFill>
              <a:latin typeface="Arial" charset="0"/>
              <a:cs typeface="Arial" charset="0"/>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pPr algn="r" rtl="1" fontAlgn="base">
              <a:spcBef>
                <a:spcPct val="0"/>
              </a:spcBef>
              <a:spcAft>
                <a:spcPct val="0"/>
              </a:spcAft>
            </a:pPr>
            <a:fld id="{FEAAFD26-2929-4B2B-8A49-561921C875A2}" type="slidenum">
              <a:rPr lang="en-US">
                <a:solidFill>
                  <a:prstClr val="black"/>
                </a:solidFill>
                <a:latin typeface="Arial" charset="0"/>
                <a:cs typeface="Arial" charset="0"/>
              </a:rPr>
              <a:pPr algn="r" rtl="1" fontAlgn="base">
                <a:spcBef>
                  <a:spcPct val="0"/>
                </a:spcBef>
                <a:spcAft>
                  <a:spcPct val="0"/>
                </a:spcAft>
              </a:pPr>
              <a:t>30</a:t>
            </a:fld>
            <a:endParaRPr lang="en-US" dirty="0">
              <a:solidFill>
                <a:prstClr val="black"/>
              </a:solidFill>
              <a:latin typeface="Arial" charset="0"/>
              <a:cs typeface="Arial" charset="0"/>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lgn="l" rtl="0" fontAlgn="base">
              <a:spcBef>
                <a:spcPct val="0"/>
              </a:spcBef>
              <a:spcAft>
                <a:spcPct val="0"/>
              </a:spcAft>
            </a:pPr>
            <a:endParaRPr lang="en-US" dirty="0">
              <a:solidFill>
                <a:prstClr val="black"/>
              </a:solidFill>
              <a:latin typeface="Calibri"/>
              <a:cs typeface="Arial" charset="0"/>
            </a:endParaRPr>
          </a:p>
        </p:txBody>
      </p:sp>
      <p:sp>
        <p:nvSpPr>
          <p:cNvPr id="5" name="Date Placeholder 4"/>
          <p:cNvSpPr>
            <a:spLocks noGrp="1"/>
          </p:cNvSpPr>
          <p:nvPr>
            <p:ph type="dt" idx="11"/>
          </p:nvPr>
        </p:nvSpPr>
        <p:spPr/>
        <p:txBody>
          <a:bodyPr/>
          <a:lstStyle/>
          <a:p>
            <a:pPr algn="r" rtl="0" fontAlgn="base">
              <a:spcBef>
                <a:spcPct val="0"/>
              </a:spcBef>
              <a:spcAft>
                <a:spcPct val="0"/>
              </a:spcAft>
            </a:pPr>
            <a:fld id="{81331B57-0BE5-4F82-AA58-76F53EFF3ADA}" type="datetime8">
              <a:rPr lang="en-US">
                <a:solidFill>
                  <a:prstClr val="black"/>
                </a:solidFill>
                <a:latin typeface="Calibri"/>
                <a:cs typeface="Arial" charset="0"/>
              </a:rPr>
              <a:pPr algn="r" rtl="0" fontAlgn="base">
                <a:spcBef>
                  <a:spcPct val="0"/>
                </a:spcBef>
                <a:spcAft>
                  <a:spcPct val="0"/>
                </a:spcAft>
              </a:pPr>
              <a:t>11/11/2008 10:52 PM</a:t>
            </a:fld>
            <a:endParaRPr lang="en-US" dirty="0">
              <a:solidFill>
                <a:prstClr val="black"/>
              </a:solidFill>
              <a:latin typeface="Calibri"/>
              <a:cs typeface="Arial" charset="0"/>
            </a:endParaRPr>
          </a:p>
        </p:txBody>
      </p:sp>
      <p:sp>
        <p:nvSpPr>
          <p:cNvPr id="6" name="Footer Placeholder 5"/>
          <p:cNvSpPr>
            <a:spLocks noGrp="1"/>
          </p:cNvSpPr>
          <p:nvPr>
            <p:ph type="ftr" sz="quarter" idx="12"/>
          </p:nvPr>
        </p:nvSpPr>
        <p:spPr>
          <a:xfrm>
            <a:off x="0" y="8829967"/>
            <a:ext cx="6421120" cy="464820"/>
          </a:xfrm>
          <a:prstGeom prst="rect">
            <a:avLst/>
          </a:prstGeom>
        </p:spPr>
        <p:txBody>
          <a:bodyPr lIns="93172" tIns="46587" rIns="93172" bIns="46587"/>
          <a:lstStyle/>
          <a:p>
            <a:pPr algn="l" rtl="0" fontAlgn="base">
              <a:spcBef>
                <a:spcPct val="0"/>
              </a:spcBef>
              <a:spcAft>
                <a:spcPct val="0"/>
              </a:spcAft>
            </a:pPr>
            <a:r>
              <a:rPr lang="en-US" sz="1200" dirty="0">
                <a:solidFill>
                  <a:prstClr val="black"/>
                </a:solidFill>
                <a:latin typeface="Trebuchet MS" pitchFamily="34" charset="0"/>
                <a:cs typeface="Arial" charset="0"/>
              </a:rPr>
              <a:t>© 2006 Microsoft Corporation. All rights reserved. Microsoft, Windows, Windows Vista and other product names are or may be registered trademarks and/or trademarks in the U.S. and/or other countries.</a:t>
            </a:r>
          </a:p>
          <a:p>
            <a:pPr algn="l" rtl="0" fontAlgn="base">
              <a:spcBef>
                <a:spcPct val="0"/>
              </a:spcBef>
              <a:spcAft>
                <a:spcPct val="0"/>
              </a:spcAft>
            </a:pPr>
            <a:r>
              <a:rPr lang="en-US" sz="1200" dirty="0">
                <a:solidFill>
                  <a:prstClr val="black"/>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dirty="0">
                <a:solidFill>
                  <a:prstClr val="black"/>
                </a:solidFill>
                <a:latin typeface="Trebuchet MS" pitchFamily="34" charset="0"/>
                <a:cs typeface="Arial" charset="0"/>
              </a:rPr>
            </a:br>
            <a:r>
              <a:rPr lang="en-US" sz="1200" dirty="0">
                <a:solidFill>
                  <a:prstClr val="black"/>
                </a:solidFill>
                <a:latin typeface="Trebuchet MS" pitchFamily="34" charset="0"/>
                <a:cs typeface="Arial"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pPr algn="r" rtl="0" fontAlgn="base">
              <a:spcBef>
                <a:spcPct val="0"/>
              </a:spcBef>
              <a:spcAft>
                <a:spcPct val="0"/>
              </a:spcAft>
            </a:pPr>
            <a:fld id="{EC87E0CF-87F6-4B58-B8B8-DCAB2DAAF3CA}" type="slidenum">
              <a:rPr lang="en-US">
                <a:solidFill>
                  <a:prstClr val="black"/>
                </a:solidFill>
                <a:latin typeface="Calibri"/>
                <a:cs typeface="Arial" charset="0"/>
              </a:rPr>
              <a:pPr algn="r" rtl="0" fontAlgn="base">
                <a:spcBef>
                  <a:spcPct val="0"/>
                </a:spcBef>
                <a:spcAft>
                  <a:spcPct val="0"/>
                </a:spcAft>
              </a:pPr>
              <a:t>31</a:t>
            </a:fld>
            <a:endParaRPr lang="en-US" dirty="0">
              <a:solidFill>
                <a:prstClr val="black"/>
              </a:solidFill>
              <a:latin typeface="Calibri"/>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algn="r" rtl="0" eaLnBrk="0" fontAlgn="base" hangingPunct="0">
              <a:spcBef>
                <a:spcPct val="0"/>
              </a:spcBef>
              <a:spcAft>
                <a:spcPct val="0"/>
              </a:spcAft>
            </a:pPr>
            <a:fld id="{1005C7DB-71BD-487B-8F14-F3F9D6420D96}" type="slidenum">
              <a:rPr lang="en-US">
                <a:solidFill>
                  <a:prstClr val="black"/>
                </a:solidFill>
                <a:latin typeface="Times" charset="0"/>
                <a:cs typeface="Arial" charset="0"/>
              </a:rPr>
              <a:pPr algn="r" rtl="0" eaLnBrk="0" fontAlgn="base" hangingPunct="0">
                <a:spcBef>
                  <a:spcPct val="0"/>
                </a:spcBef>
                <a:spcAft>
                  <a:spcPct val="0"/>
                </a:spcAft>
              </a:pPr>
              <a:t>32</a:t>
            </a:fld>
            <a:endParaRPr lang="en-US" dirty="0">
              <a:solidFill>
                <a:prstClr val="black"/>
              </a:solidFill>
              <a:latin typeface="Times" charset="0"/>
              <a:cs typeface="Arial" charset="0"/>
            </a:endParaRPr>
          </a:p>
        </p:txBody>
      </p:sp>
      <p:sp>
        <p:nvSpPr>
          <p:cNvPr id="55299"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rtl="0" fontAlgn="base">
              <a:spcBef>
                <a:spcPct val="0"/>
              </a:spcBef>
              <a:spcAft>
                <a:spcPct val="0"/>
              </a:spcAft>
            </a:pPr>
            <a:fld id="{A43F705F-316B-4B08-BD1B-9FF1E2D7E6B5}" type="slidenum">
              <a:rPr lang="en-GB" sz="1200">
                <a:solidFill>
                  <a:prstClr val="black"/>
                </a:solidFill>
                <a:latin typeface="Arial" charset="0"/>
                <a:cs typeface="Arial" charset="0"/>
              </a:rPr>
              <a:pPr algn="r" rtl="0" fontAlgn="base">
                <a:spcBef>
                  <a:spcPct val="0"/>
                </a:spcBef>
                <a:spcAft>
                  <a:spcPct val="0"/>
                </a:spcAft>
              </a:pPr>
              <a:t>32</a:t>
            </a:fld>
            <a:endParaRPr lang="en-GB" sz="1200" dirty="0">
              <a:solidFill>
                <a:prstClr val="black"/>
              </a:solidFill>
              <a:latin typeface="Arial" charset="0"/>
              <a:cs typeface="Arial" charset="0"/>
            </a:endParaRPr>
          </a:p>
        </p:txBody>
      </p:sp>
      <p:sp>
        <p:nvSpPr>
          <p:cNvPr id="55300" name="Rectangle 2"/>
          <p:cNvSpPr>
            <a:spLocks noGrp="1" noRot="1" noChangeAspect="1" noChangeArrowheads="1" noTextEdit="1"/>
          </p:cNvSpPr>
          <p:nvPr>
            <p:ph type="sldImg"/>
          </p:nvPr>
        </p:nvSpPr>
        <p:spPr>
          <a:solidFill>
            <a:srgbClr val="FFFFFF"/>
          </a:solidFill>
          <a:ln/>
        </p:spPr>
      </p:sp>
      <p:sp>
        <p:nvSpPr>
          <p:cNvPr id="55301" name="Rectangle 3"/>
          <p:cNvSpPr>
            <a:spLocks noGrp="1" noChangeArrowheads="1"/>
          </p:cNvSpPr>
          <p:nvPr>
            <p:ph type="body" idx="1"/>
          </p:nvPr>
        </p:nvSpPr>
        <p:spPr>
          <a:xfrm>
            <a:off x="701040" y="4415790"/>
            <a:ext cx="5608320" cy="4183380"/>
          </a:xfrm>
          <a:noFill/>
          <a:ln>
            <a:solidFill>
              <a:srgbClr val="000000"/>
            </a:solidFill>
          </a:ln>
        </p:spPr>
        <p:txBody>
          <a:bodyPr/>
          <a:lstStyle/>
          <a:p>
            <a:pPr eaLnBrk="1" hangingPunct="1"/>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10:52 PM</a:t>
            </a:fld>
            <a:endParaRPr lang="en-US"/>
          </a:p>
        </p:txBody>
      </p:sp>
      <p:sp>
        <p:nvSpPr>
          <p:cNvPr id="6" name="Footer Placeholder 5"/>
          <p:cNvSpPr>
            <a:spLocks noGrp="1"/>
          </p:cNvSpPr>
          <p:nvPr>
            <p:ph type="ftr" sz="quarter" idx="12"/>
          </p:nvPr>
        </p:nvSpPr>
        <p:spPr>
          <a:xfrm>
            <a:off x="0" y="8829967"/>
            <a:ext cx="6421120" cy="464820"/>
          </a:xfrm>
          <a:prstGeom prst="rect">
            <a:avLst/>
          </a:prstGeom>
        </p:spPr>
        <p:txBody>
          <a:bodyPr lIns="93177" tIns="46589" rIns="93177" bIns="46589"/>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00" y="275167"/>
            <a:ext cx="8229203" cy="75709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399" y="1534583"/>
            <a:ext cx="4040188" cy="327742"/>
          </a:xfrm>
        </p:spPr>
        <p:txBody>
          <a:bodyPr anchor="b"/>
          <a:lstStyle>
            <a:lvl1pPr marL="0" indent="0">
              <a:buNone/>
              <a:defRPr sz="1700" b="1"/>
            </a:lvl1pPr>
            <a:lvl2pPr marL="320024" indent="0">
              <a:buNone/>
              <a:defRPr sz="1400" b="1"/>
            </a:lvl2pPr>
            <a:lvl3pPr marL="640048" indent="0">
              <a:buNone/>
              <a:defRPr sz="1300" b="1"/>
            </a:lvl3pPr>
            <a:lvl4pPr marL="960072" indent="0">
              <a:buNone/>
              <a:defRPr sz="1100" b="1"/>
            </a:lvl4pPr>
            <a:lvl5pPr marL="1280096" indent="0">
              <a:buNone/>
              <a:defRPr sz="1100" b="1"/>
            </a:lvl5pPr>
            <a:lvl6pPr marL="1600120" indent="0">
              <a:buNone/>
              <a:defRPr sz="1100" b="1"/>
            </a:lvl6pPr>
            <a:lvl7pPr marL="1920144" indent="0">
              <a:buNone/>
              <a:defRPr sz="1100" b="1"/>
            </a:lvl7pPr>
            <a:lvl8pPr marL="2240168" indent="0">
              <a:buNone/>
              <a:defRPr sz="1100" b="1"/>
            </a:lvl8pPr>
            <a:lvl9pPr marL="2560192"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399" y="2174876"/>
            <a:ext cx="4040188" cy="4530724"/>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422" y="1534583"/>
            <a:ext cx="4041180" cy="327742"/>
          </a:xfrm>
        </p:spPr>
        <p:txBody>
          <a:bodyPr anchor="b"/>
          <a:lstStyle>
            <a:lvl1pPr marL="0" indent="0">
              <a:buNone/>
              <a:defRPr sz="1700" b="1"/>
            </a:lvl1pPr>
            <a:lvl2pPr marL="320024" indent="0">
              <a:buNone/>
              <a:defRPr sz="1400" b="1"/>
            </a:lvl2pPr>
            <a:lvl3pPr marL="640048" indent="0">
              <a:buNone/>
              <a:defRPr sz="1300" b="1"/>
            </a:lvl3pPr>
            <a:lvl4pPr marL="960072" indent="0">
              <a:buNone/>
              <a:defRPr sz="1100" b="1"/>
            </a:lvl4pPr>
            <a:lvl5pPr marL="1280096" indent="0">
              <a:buNone/>
              <a:defRPr sz="1100" b="1"/>
            </a:lvl5pPr>
            <a:lvl6pPr marL="1600120" indent="0">
              <a:buNone/>
              <a:defRPr sz="1100" b="1"/>
            </a:lvl6pPr>
            <a:lvl7pPr marL="1920144" indent="0">
              <a:buNone/>
              <a:defRPr sz="1100" b="1"/>
            </a:lvl7pPr>
            <a:lvl8pPr marL="2240168" indent="0">
              <a:buNone/>
              <a:defRPr sz="1100" b="1"/>
            </a:lvl8pPr>
            <a:lvl9pPr marL="2560192"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5422" y="2174876"/>
            <a:ext cx="4041180" cy="4530724"/>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22" name="Picture 2" descr="wht_title_logo copy"/>
          <p:cNvPicPr>
            <a:picLocks noChangeAspect="1" noChangeArrowheads="1"/>
          </p:cNvPicPr>
          <p:nvPr/>
        </p:nvPicPr>
        <p:blipFill>
          <a:blip r:embed="rId2"/>
          <a:srcRect/>
          <a:stretch>
            <a:fillRect/>
          </a:stretch>
        </p:blipFill>
        <p:spPr bwMode="auto">
          <a:xfrm>
            <a:off x="6324600" y="6172200"/>
            <a:ext cx="2476500" cy="466725"/>
          </a:xfrm>
          <a:prstGeom prst="rect">
            <a:avLst/>
          </a:prstGeom>
          <a:noFill/>
        </p:spPr>
      </p:pic>
      <p:sp>
        <p:nvSpPr>
          <p:cNvPr id="5123" name="Rectangle 3"/>
          <p:cNvSpPr>
            <a:spLocks noGrp="1" noChangeArrowheads="1"/>
          </p:cNvSpPr>
          <p:nvPr>
            <p:ph type="ctrTitle"/>
          </p:nvPr>
        </p:nvSpPr>
        <p:spPr>
          <a:xfrm>
            <a:off x="469900" y="3263900"/>
            <a:ext cx="7683500" cy="752475"/>
          </a:xfrm>
        </p:spPr>
        <p:txBody>
          <a:bodyPr/>
          <a:lstStyle>
            <a:lvl1pPr>
              <a:defRPr/>
            </a:lvl1pPr>
          </a:lstStyle>
          <a:p>
            <a:r>
              <a:rPr lang="en-US"/>
              <a:t>Click to edit Master title style</a:t>
            </a:r>
          </a:p>
        </p:txBody>
      </p:sp>
      <p:sp>
        <p:nvSpPr>
          <p:cNvPr id="5124" name="Rectangle 4"/>
          <p:cNvSpPr>
            <a:spLocks noGrp="1" noChangeArrowheads="1"/>
          </p:cNvSpPr>
          <p:nvPr>
            <p:ph type="subTitle" idx="1"/>
          </p:nvPr>
        </p:nvSpPr>
        <p:spPr>
          <a:xfrm>
            <a:off x="469900" y="4343400"/>
            <a:ext cx="7681913" cy="609600"/>
          </a:xfrm>
        </p:spPr>
        <p:txBody>
          <a:bodyPr/>
          <a:lstStyle>
            <a:lvl1pPr marL="0" indent="0">
              <a:buFontTx/>
              <a:buNone/>
              <a:defRPr/>
            </a:lvl1pPr>
          </a:lstStyle>
          <a:p>
            <a:r>
              <a:rPr lang="en-US"/>
              <a:t>Click to edit Master subtitle style</a:t>
            </a:r>
          </a:p>
        </p:txBody>
      </p:sp>
      <p:pic>
        <p:nvPicPr>
          <p:cNvPr id="5127" name="Picture 7" descr="newTitle3_alt copy"/>
          <p:cNvPicPr>
            <a:picLocks noChangeAspect="1" noChangeArrowheads="1"/>
          </p:cNvPicPr>
          <p:nvPr userDrawn="1"/>
        </p:nvPicPr>
        <p:blipFill>
          <a:blip r:embed="rId3"/>
          <a:srcRect/>
          <a:stretch>
            <a:fillRect/>
          </a:stretch>
        </p:blipFill>
        <p:spPr bwMode="auto">
          <a:xfrm>
            <a:off x="0" y="0"/>
            <a:ext cx="9144000" cy="2206625"/>
          </a:xfrm>
          <a:prstGeom prst="rect">
            <a:avLst/>
          </a:prstGeom>
          <a:noFill/>
        </p:spPr>
      </p:pic>
      <p:sp>
        <p:nvSpPr>
          <p:cNvPr id="5128" name="Rectangle 8"/>
          <p:cNvSpPr>
            <a:spLocks noChangeArrowheads="1"/>
          </p:cNvSpPr>
          <p:nvPr userDrawn="1"/>
        </p:nvSpPr>
        <p:spPr bwMode="auto">
          <a:xfrm>
            <a:off x="533400" y="5105400"/>
            <a:ext cx="1276350" cy="366713"/>
          </a:xfrm>
          <a:prstGeom prst="rect">
            <a:avLst/>
          </a:prstGeom>
          <a:noFill/>
          <a:ln w="9525">
            <a:noFill/>
            <a:miter lim="800000"/>
            <a:headEnd/>
            <a:tailEnd/>
          </a:ln>
          <a:effectLst/>
        </p:spPr>
        <p:txBody>
          <a:bodyPr wrap="none">
            <a:spAutoFit/>
          </a:bodyPr>
          <a:lstStyle/>
          <a:p>
            <a:pPr algn="l" rtl="0" fontAlgn="base">
              <a:spcBef>
                <a:spcPct val="0"/>
              </a:spcBef>
              <a:spcAft>
                <a:spcPct val="0"/>
              </a:spcAft>
            </a:pPr>
            <a:fld id="{5F9F310A-FD4D-44A9-82ED-4071BD5FB0B6}" type="datetime4">
              <a:rPr lang="en-US" kern="1200">
                <a:solidFill>
                  <a:srgbClr val="005480"/>
                </a:solidFill>
                <a:latin typeface="Arial" charset="0"/>
                <a:ea typeface="+mn-ea"/>
                <a:cs typeface="Arial" charset="0"/>
              </a:rPr>
              <a:pPr algn="l" rtl="0" fontAlgn="base">
                <a:spcBef>
                  <a:spcPct val="0"/>
                </a:spcBef>
                <a:spcAft>
                  <a:spcPct val="0"/>
                </a:spcAft>
              </a:pPr>
              <a:t>November 11, 2008</a:t>
            </a:fld>
            <a:endParaRPr lang="en-US" kern="1200">
              <a:solidFill>
                <a:srgbClr val="005480"/>
              </a:solidFill>
              <a:latin typeface="Arial" charset="0"/>
              <a:ea typeface="+mn-ea"/>
              <a:cs typeface="Arial" charset="0"/>
            </a:endParaRPr>
          </a:p>
        </p:txBody>
      </p:sp>
      <p:pic>
        <p:nvPicPr>
          <p:cNvPr id="5130" name="Picture 10" descr="chp_elo_rev"/>
          <p:cNvPicPr>
            <a:picLocks noChangeAspect="1" noChangeArrowheads="1"/>
          </p:cNvPicPr>
          <p:nvPr userDrawn="1"/>
        </p:nvPicPr>
        <p:blipFill>
          <a:blip r:embed="rId4" cstate="print"/>
          <a:srcRect/>
          <a:stretch>
            <a:fillRect/>
          </a:stretch>
        </p:blipFill>
        <p:spPr bwMode="auto">
          <a:xfrm>
            <a:off x="457200" y="6172200"/>
            <a:ext cx="395288" cy="457200"/>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fld id="{3F3AC305-C0CA-48CF-BB06-84B82BD91759}" type="datetime4">
              <a:rPr lang="en-US" sz="1000" kern="1200">
                <a:solidFill>
                  <a:srgbClr val="005480"/>
                </a:solidFill>
                <a:latin typeface="Arial" charset="0"/>
                <a:ea typeface="+mn-ea"/>
                <a:cs typeface="Arial" charset="0"/>
              </a:rPr>
              <a:pPr algn="l" rtl="0" fontAlgn="base">
                <a:spcBef>
                  <a:spcPct val="0"/>
                </a:spcBef>
                <a:spcAft>
                  <a:spcPct val="0"/>
                </a:spcAft>
              </a:pPr>
              <a:t>November 11, 2008</a:t>
            </a:fld>
            <a:endParaRPr lang="en-US" sz="1000" kern="1200">
              <a:solidFill>
                <a:srgbClr val="005480"/>
              </a:solidFill>
              <a:latin typeface="Arial" charset="0"/>
              <a:ea typeface="+mn-ea"/>
              <a:cs typeface="Arial" charset="0"/>
            </a:endParaRPr>
          </a:p>
        </p:txBody>
      </p:sp>
      <p:sp>
        <p:nvSpPr>
          <p:cNvPr id="5" name="Slide Number Placeholder 4"/>
          <p:cNvSpPr>
            <a:spLocks noGrp="1"/>
          </p:cNvSpPr>
          <p:nvPr>
            <p:ph type="sldNum" sz="quarter" idx="11"/>
          </p:nvPr>
        </p:nvSpPr>
        <p:spPr/>
        <p:txBody>
          <a:bodyPr/>
          <a:lstStyle>
            <a:lvl1pPr>
              <a:defRPr/>
            </a:lvl1pPr>
          </a:lstStyle>
          <a:p>
            <a:pPr algn="r" rtl="0" fontAlgn="base">
              <a:spcBef>
                <a:spcPct val="0"/>
              </a:spcBef>
              <a:spcAft>
                <a:spcPct val="0"/>
              </a:spcAft>
            </a:pPr>
            <a:r>
              <a:rPr lang="en-US" sz="1000" kern="1200">
                <a:solidFill>
                  <a:srgbClr val="005480"/>
                </a:solidFill>
                <a:latin typeface="Arial" charset="0"/>
                <a:ea typeface="+mn-ea"/>
                <a:cs typeface="Arial" charset="0"/>
              </a:rPr>
              <a:t>Elo TouchSystems / page </a:t>
            </a:r>
            <a:fld id="{29DE41A2-A66B-4502-AB4D-76DC3BA27BCA}" type="slidenum">
              <a:rPr lang="en-US" sz="1000" kern="1200">
                <a:solidFill>
                  <a:srgbClr val="005480"/>
                </a:solidFill>
                <a:latin typeface="Arial" charset="0"/>
                <a:ea typeface="+mn-ea"/>
                <a:cs typeface="Arial" charset="0"/>
              </a:rPr>
              <a:pPr algn="r" rtl="0" fontAlgn="base">
                <a:spcBef>
                  <a:spcPct val="0"/>
                </a:spcBef>
                <a:spcAft>
                  <a:spcPct val="0"/>
                </a:spcAft>
              </a:pPr>
              <a:t>‹#›</a:t>
            </a:fld>
            <a:r>
              <a:rPr lang="en-US" sz="1000" kern="1200">
                <a:solidFill>
                  <a:srgbClr val="005480"/>
                </a:solidFill>
                <a:latin typeface="Arial" charset="0"/>
                <a:ea typeface="+mn-ea"/>
                <a:cs typeface="Arial" charset="0"/>
              </a:rPr>
              <a:t> /</a:t>
            </a:r>
          </a:p>
          <a:p>
            <a:pPr algn="r" rtl="0" fontAlgn="base">
              <a:spcBef>
                <a:spcPct val="0"/>
              </a:spcBef>
              <a:spcAft>
                <a:spcPct val="0"/>
              </a:spcAft>
            </a:pPr>
            <a:endParaRPr lang="en-US" sz="1000" kern="1200">
              <a:solidFill>
                <a:srgbClr val="005480"/>
              </a:solidFill>
              <a:latin typeface="Arial" charset="0"/>
              <a:ea typeface="+mn-ea"/>
              <a:cs typeface="Arial"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fld id="{5000242E-920B-47FD-83A4-37D16DB4234F}" type="datetime4">
              <a:rPr lang="en-US" sz="1000" kern="1200">
                <a:solidFill>
                  <a:srgbClr val="005480"/>
                </a:solidFill>
                <a:latin typeface="Arial" charset="0"/>
                <a:ea typeface="+mn-ea"/>
                <a:cs typeface="Arial" charset="0"/>
              </a:rPr>
              <a:pPr algn="l" rtl="0" fontAlgn="base">
                <a:spcBef>
                  <a:spcPct val="0"/>
                </a:spcBef>
                <a:spcAft>
                  <a:spcPct val="0"/>
                </a:spcAft>
              </a:pPr>
              <a:t>November 11, 2008</a:t>
            </a:fld>
            <a:endParaRPr lang="en-US" sz="1000" kern="1200">
              <a:solidFill>
                <a:srgbClr val="005480"/>
              </a:solidFill>
              <a:latin typeface="Arial" charset="0"/>
              <a:ea typeface="+mn-ea"/>
              <a:cs typeface="Arial" charset="0"/>
            </a:endParaRPr>
          </a:p>
        </p:txBody>
      </p:sp>
      <p:sp>
        <p:nvSpPr>
          <p:cNvPr id="5" name="Slide Number Placeholder 4"/>
          <p:cNvSpPr>
            <a:spLocks noGrp="1"/>
          </p:cNvSpPr>
          <p:nvPr>
            <p:ph type="sldNum" sz="quarter" idx="11"/>
          </p:nvPr>
        </p:nvSpPr>
        <p:spPr/>
        <p:txBody>
          <a:bodyPr/>
          <a:lstStyle>
            <a:lvl1pPr>
              <a:defRPr/>
            </a:lvl1pPr>
          </a:lstStyle>
          <a:p>
            <a:pPr algn="r" rtl="0" fontAlgn="base">
              <a:spcBef>
                <a:spcPct val="0"/>
              </a:spcBef>
              <a:spcAft>
                <a:spcPct val="0"/>
              </a:spcAft>
            </a:pPr>
            <a:r>
              <a:rPr lang="en-US" sz="1000" kern="1200">
                <a:solidFill>
                  <a:srgbClr val="005480"/>
                </a:solidFill>
                <a:latin typeface="Arial" charset="0"/>
                <a:ea typeface="+mn-ea"/>
                <a:cs typeface="Arial" charset="0"/>
              </a:rPr>
              <a:t>Elo TouchSystems / page </a:t>
            </a:r>
            <a:fld id="{B695BA6E-45C9-4A0B-A9D9-9C15F0B17B89}" type="slidenum">
              <a:rPr lang="en-US" sz="1000" kern="1200">
                <a:solidFill>
                  <a:srgbClr val="005480"/>
                </a:solidFill>
                <a:latin typeface="Arial" charset="0"/>
                <a:ea typeface="+mn-ea"/>
                <a:cs typeface="Arial" charset="0"/>
              </a:rPr>
              <a:pPr algn="r" rtl="0" fontAlgn="base">
                <a:spcBef>
                  <a:spcPct val="0"/>
                </a:spcBef>
                <a:spcAft>
                  <a:spcPct val="0"/>
                </a:spcAft>
              </a:pPr>
              <a:t>‹#›</a:t>
            </a:fld>
            <a:r>
              <a:rPr lang="en-US" sz="1000" kern="1200">
                <a:solidFill>
                  <a:srgbClr val="005480"/>
                </a:solidFill>
                <a:latin typeface="Arial" charset="0"/>
                <a:ea typeface="+mn-ea"/>
                <a:cs typeface="Arial" charset="0"/>
              </a:rPr>
              <a:t> /</a:t>
            </a:r>
          </a:p>
          <a:p>
            <a:pPr algn="r" rtl="0" fontAlgn="base">
              <a:spcBef>
                <a:spcPct val="0"/>
              </a:spcBef>
              <a:spcAft>
                <a:spcPct val="0"/>
              </a:spcAft>
            </a:pPr>
            <a:endParaRPr lang="en-US" sz="1000" kern="1200">
              <a:solidFill>
                <a:srgbClr val="005480"/>
              </a:solidFill>
              <a:latin typeface="Arial" charset="0"/>
              <a:ea typeface="+mn-ea"/>
              <a:cs typeface="Arial"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9900" y="13303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3303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fld id="{F6D71315-C093-4490-B98C-4B897DC99F0E}" type="datetime4">
              <a:rPr lang="en-US" sz="1000" kern="1200">
                <a:solidFill>
                  <a:srgbClr val="005480"/>
                </a:solidFill>
                <a:latin typeface="Arial" charset="0"/>
                <a:ea typeface="+mn-ea"/>
                <a:cs typeface="Arial" charset="0"/>
              </a:rPr>
              <a:pPr algn="l" rtl="0" fontAlgn="base">
                <a:spcBef>
                  <a:spcPct val="0"/>
                </a:spcBef>
                <a:spcAft>
                  <a:spcPct val="0"/>
                </a:spcAft>
              </a:pPr>
              <a:t>November 11, 2008</a:t>
            </a:fld>
            <a:endParaRPr lang="en-US" sz="1000" kern="1200">
              <a:solidFill>
                <a:srgbClr val="005480"/>
              </a:solidFill>
              <a:latin typeface="Arial" charset="0"/>
              <a:ea typeface="+mn-ea"/>
              <a:cs typeface="Arial" charset="0"/>
            </a:endParaRPr>
          </a:p>
        </p:txBody>
      </p:sp>
      <p:sp>
        <p:nvSpPr>
          <p:cNvPr id="6" name="Slide Number Placeholder 5"/>
          <p:cNvSpPr>
            <a:spLocks noGrp="1"/>
          </p:cNvSpPr>
          <p:nvPr>
            <p:ph type="sldNum" sz="quarter" idx="11"/>
          </p:nvPr>
        </p:nvSpPr>
        <p:spPr/>
        <p:txBody>
          <a:bodyPr/>
          <a:lstStyle>
            <a:lvl1pPr>
              <a:defRPr/>
            </a:lvl1pPr>
          </a:lstStyle>
          <a:p>
            <a:pPr algn="r" rtl="0" fontAlgn="base">
              <a:spcBef>
                <a:spcPct val="0"/>
              </a:spcBef>
              <a:spcAft>
                <a:spcPct val="0"/>
              </a:spcAft>
            </a:pPr>
            <a:r>
              <a:rPr lang="en-US" sz="1000" kern="1200">
                <a:solidFill>
                  <a:srgbClr val="005480"/>
                </a:solidFill>
                <a:latin typeface="Arial" charset="0"/>
                <a:ea typeface="+mn-ea"/>
                <a:cs typeface="Arial" charset="0"/>
              </a:rPr>
              <a:t>Elo TouchSystems / page </a:t>
            </a:r>
            <a:fld id="{06152923-A175-44F4-84A4-E85AC3B7F950}" type="slidenum">
              <a:rPr lang="en-US" sz="1000" kern="1200">
                <a:solidFill>
                  <a:srgbClr val="005480"/>
                </a:solidFill>
                <a:latin typeface="Arial" charset="0"/>
                <a:ea typeface="+mn-ea"/>
                <a:cs typeface="Arial" charset="0"/>
              </a:rPr>
              <a:pPr algn="r" rtl="0" fontAlgn="base">
                <a:spcBef>
                  <a:spcPct val="0"/>
                </a:spcBef>
                <a:spcAft>
                  <a:spcPct val="0"/>
                </a:spcAft>
              </a:pPr>
              <a:t>‹#›</a:t>
            </a:fld>
            <a:r>
              <a:rPr lang="en-US" sz="1000" kern="1200">
                <a:solidFill>
                  <a:srgbClr val="005480"/>
                </a:solidFill>
                <a:latin typeface="Arial" charset="0"/>
                <a:ea typeface="+mn-ea"/>
                <a:cs typeface="Arial" charset="0"/>
              </a:rPr>
              <a:t> /</a:t>
            </a:r>
          </a:p>
          <a:p>
            <a:pPr algn="r" rtl="0" fontAlgn="base">
              <a:spcBef>
                <a:spcPct val="0"/>
              </a:spcBef>
              <a:spcAft>
                <a:spcPct val="0"/>
              </a:spcAft>
            </a:pPr>
            <a:endParaRPr lang="en-US" sz="1000" kern="1200">
              <a:solidFill>
                <a:srgbClr val="005480"/>
              </a:solidFill>
              <a:latin typeface="Arial" charset="0"/>
              <a:ea typeface="+mn-ea"/>
              <a:cs typeface="Arial"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lgn="l" rtl="0" fontAlgn="base">
              <a:spcBef>
                <a:spcPct val="0"/>
              </a:spcBef>
              <a:spcAft>
                <a:spcPct val="0"/>
              </a:spcAft>
            </a:pPr>
            <a:fld id="{CB02AD08-01B1-44D3-A783-B16C1E03B3FF}" type="datetime4">
              <a:rPr lang="en-US" sz="1000" kern="1200">
                <a:solidFill>
                  <a:srgbClr val="005480"/>
                </a:solidFill>
                <a:latin typeface="Arial" charset="0"/>
                <a:ea typeface="+mn-ea"/>
                <a:cs typeface="Arial" charset="0"/>
              </a:rPr>
              <a:pPr algn="l" rtl="0" fontAlgn="base">
                <a:spcBef>
                  <a:spcPct val="0"/>
                </a:spcBef>
                <a:spcAft>
                  <a:spcPct val="0"/>
                </a:spcAft>
              </a:pPr>
              <a:t>November 11, 2008</a:t>
            </a:fld>
            <a:endParaRPr lang="en-US" sz="1000" kern="1200">
              <a:solidFill>
                <a:srgbClr val="005480"/>
              </a:solidFill>
              <a:latin typeface="Arial" charset="0"/>
              <a:ea typeface="+mn-ea"/>
              <a:cs typeface="Arial" charset="0"/>
            </a:endParaRPr>
          </a:p>
        </p:txBody>
      </p:sp>
      <p:sp>
        <p:nvSpPr>
          <p:cNvPr id="8" name="Slide Number Placeholder 7"/>
          <p:cNvSpPr>
            <a:spLocks noGrp="1"/>
          </p:cNvSpPr>
          <p:nvPr>
            <p:ph type="sldNum" sz="quarter" idx="11"/>
          </p:nvPr>
        </p:nvSpPr>
        <p:spPr/>
        <p:txBody>
          <a:bodyPr/>
          <a:lstStyle>
            <a:lvl1pPr>
              <a:defRPr/>
            </a:lvl1pPr>
          </a:lstStyle>
          <a:p>
            <a:pPr algn="r" rtl="0" fontAlgn="base">
              <a:spcBef>
                <a:spcPct val="0"/>
              </a:spcBef>
              <a:spcAft>
                <a:spcPct val="0"/>
              </a:spcAft>
            </a:pPr>
            <a:r>
              <a:rPr lang="en-US" sz="1000" kern="1200">
                <a:solidFill>
                  <a:srgbClr val="005480"/>
                </a:solidFill>
                <a:latin typeface="Arial" charset="0"/>
                <a:ea typeface="+mn-ea"/>
                <a:cs typeface="Arial" charset="0"/>
              </a:rPr>
              <a:t>Elo TouchSystems / page </a:t>
            </a:r>
            <a:fld id="{66340D4D-4410-45A6-824F-BB79CF089113}" type="slidenum">
              <a:rPr lang="en-US" sz="1000" kern="1200">
                <a:solidFill>
                  <a:srgbClr val="005480"/>
                </a:solidFill>
                <a:latin typeface="Arial" charset="0"/>
                <a:ea typeface="+mn-ea"/>
                <a:cs typeface="Arial" charset="0"/>
              </a:rPr>
              <a:pPr algn="r" rtl="0" fontAlgn="base">
                <a:spcBef>
                  <a:spcPct val="0"/>
                </a:spcBef>
                <a:spcAft>
                  <a:spcPct val="0"/>
                </a:spcAft>
              </a:pPr>
              <a:t>‹#›</a:t>
            </a:fld>
            <a:r>
              <a:rPr lang="en-US" sz="1000" kern="1200">
                <a:solidFill>
                  <a:srgbClr val="005480"/>
                </a:solidFill>
                <a:latin typeface="Arial" charset="0"/>
                <a:ea typeface="+mn-ea"/>
                <a:cs typeface="Arial" charset="0"/>
              </a:rPr>
              <a:t> /</a:t>
            </a:r>
          </a:p>
          <a:p>
            <a:pPr algn="r" rtl="0" fontAlgn="base">
              <a:spcBef>
                <a:spcPct val="0"/>
              </a:spcBef>
              <a:spcAft>
                <a:spcPct val="0"/>
              </a:spcAft>
            </a:pPr>
            <a:endParaRPr lang="en-US" sz="1000" kern="1200">
              <a:solidFill>
                <a:srgbClr val="005480"/>
              </a:solidFill>
              <a:latin typeface="Arial" charset="0"/>
              <a:ea typeface="+mn-ea"/>
              <a:cs typeface="Arial"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lgn="l" rtl="0" fontAlgn="base">
              <a:spcBef>
                <a:spcPct val="0"/>
              </a:spcBef>
              <a:spcAft>
                <a:spcPct val="0"/>
              </a:spcAft>
            </a:pPr>
            <a:fld id="{8F5F5D9A-6E4D-48BC-8C8D-2CBADFA9B2C0}" type="datetime4">
              <a:rPr lang="en-US" sz="1000" kern="1200">
                <a:solidFill>
                  <a:srgbClr val="005480"/>
                </a:solidFill>
                <a:latin typeface="Arial" charset="0"/>
                <a:ea typeface="+mn-ea"/>
                <a:cs typeface="Arial" charset="0"/>
              </a:rPr>
              <a:pPr algn="l" rtl="0" fontAlgn="base">
                <a:spcBef>
                  <a:spcPct val="0"/>
                </a:spcBef>
                <a:spcAft>
                  <a:spcPct val="0"/>
                </a:spcAft>
              </a:pPr>
              <a:t>November 11, 2008</a:t>
            </a:fld>
            <a:endParaRPr lang="en-US" sz="1000" kern="1200">
              <a:solidFill>
                <a:srgbClr val="005480"/>
              </a:solidFill>
              <a:latin typeface="Arial" charset="0"/>
              <a:ea typeface="+mn-ea"/>
              <a:cs typeface="Arial" charset="0"/>
            </a:endParaRPr>
          </a:p>
        </p:txBody>
      </p:sp>
      <p:sp>
        <p:nvSpPr>
          <p:cNvPr id="4" name="Slide Number Placeholder 3"/>
          <p:cNvSpPr>
            <a:spLocks noGrp="1"/>
          </p:cNvSpPr>
          <p:nvPr>
            <p:ph type="sldNum" sz="quarter" idx="11"/>
          </p:nvPr>
        </p:nvSpPr>
        <p:spPr/>
        <p:txBody>
          <a:bodyPr/>
          <a:lstStyle>
            <a:lvl1pPr>
              <a:defRPr/>
            </a:lvl1pPr>
          </a:lstStyle>
          <a:p>
            <a:pPr algn="r" rtl="0" fontAlgn="base">
              <a:spcBef>
                <a:spcPct val="0"/>
              </a:spcBef>
              <a:spcAft>
                <a:spcPct val="0"/>
              </a:spcAft>
            </a:pPr>
            <a:r>
              <a:rPr lang="en-US" sz="1000" kern="1200">
                <a:solidFill>
                  <a:srgbClr val="005480"/>
                </a:solidFill>
                <a:latin typeface="Arial" charset="0"/>
                <a:ea typeface="+mn-ea"/>
                <a:cs typeface="Arial" charset="0"/>
              </a:rPr>
              <a:t>Elo TouchSystems / page </a:t>
            </a:r>
            <a:fld id="{61040522-16A2-4120-BB56-3906250CD45B}" type="slidenum">
              <a:rPr lang="en-US" sz="1000" kern="1200">
                <a:solidFill>
                  <a:srgbClr val="005480"/>
                </a:solidFill>
                <a:latin typeface="Arial" charset="0"/>
                <a:ea typeface="+mn-ea"/>
                <a:cs typeface="Arial" charset="0"/>
              </a:rPr>
              <a:pPr algn="r" rtl="0" fontAlgn="base">
                <a:spcBef>
                  <a:spcPct val="0"/>
                </a:spcBef>
                <a:spcAft>
                  <a:spcPct val="0"/>
                </a:spcAft>
              </a:pPr>
              <a:t>‹#›</a:t>
            </a:fld>
            <a:r>
              <a:rPr lang="en-US" sz="1000" kern="1200">
                <a:solidFill>
                  <a:srgbClr val="005480"/>
                </a:solidFill>
                <a:latin typeface="Arial" charset="0"/>
                <a:ea typeface="+mn-ea"/>
                <a:cs typeface="Arial" charset="0"/>
              </a:rPr>
              <a:t> /</a:t>
            </a:r>
          </a:p>
          <a:p>
            <a:pPr algn="r" rtl="0" fontAlgn="base">
              <a:spcBef>
                <a:spcPct val="0"/>
              </a:spcBef>
              <a:spcAft>
                <a:spcPct val="0"/>
              </a:spcAft>
            </a:pPr>
            <a:endParaRPr lang="en-US" sz="1000" kern="1200">
              <a:solidFill>
                <a:srgbClr val="005480"/>
              </a:solidFill>
              <a:latin typeface="Arial" charset="0"/>
              <a:ea typeface="+mn-ea"/>
              <a:cs typeface="Arial"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fontAlgn="base">
              <a:spcBef>
                <a:spcPct val="0"/>
              </a:spcBef>
              <a:spcAft>
                <a:spcPct val="0"/>
              </a:spcAft>
            </a:pPr>
            <a:fld id="{3DDF64B1-1412-4F50-9637-F71979769DA0}" type="datetime4">
              <a:rPr lang="en-US" sz="1000" kern="1200">
                <a:solidFill>
                  <a:srgbClr val="005480"/>
                </a:solidFill>
                <a:latin typeface="Arial" charset="0"/>
                <a:ea typeface="+mn-ea"/>
                <a:cs typeface="Arial" charset="0"/>
              </a:rPr>
              <a:pPr algn="l" rtl="0" fontAlgn="base">
                <a:spcBef>
                  <a:spcPct val="0"/>
                </a:spcBef>
                <a:spcAft>
                  <a:spcPct val="0"/>
                </a:spcAft>
              </a:pPr>
              <a:t>November 11, 2008</a:t>
            </a:fld>
            <a:endParaRPr lang="en-US" sz="1000" kern="1200">
              <a:solidFill>
                <a:srgbClr val="005480"/>
              </a:solidFill>
              <a:latin typeface="Arial" charset="0"/>
              <a:ea typeface="+mn-ea"/>
              <a:cs typeface="Arial" charset="0"/>
            </a:endParaRPr>
          </a:p>
        </p:txBody>
      </p:sp>
      <p:sp>
        <p:nvSpPr>
          <p:cNvPr id="3" name="Slide Number Placeholder 2"/>
          <p:cNvSpPr>
            <a:spLocks noGrp="1"/>
          </p:cNvSpPr>
          <p:nvPr>
            <p:ph type="sldNum" sz="quarter" idx="11"/>
          </p:nvPr>
        </p:nvSpPr>
        <p:spPr/>
        <p:txBody>
          <a:bodyPr/>
          <a:lstStyle>
            <a:lvl1pPr>
              <a:defRPr/>
            </a:lvl1pPr>
          </a:lstStyle>
          <a:p>
            <a:pPr algn="r" rtl="0" fontAlgn="base">
              <a:spcBef>
                <a:spcPct val="0"/>
              </a:spcBef>
              <a:spcAft>
                <a:spcPct val="0"/>
              </a:spcAft>
            </a:pPr>
            <a:r>
              <a:rPr lang="en-US" sz="1000" kern="1200">
                <a:solidFill>
                  <a:srgbClr val="005480"/>
                </a:solidFill>
                <a:latin typeface="Arial" charset="0"/>
                <a:ea typeface="+mn-ea"/>
                <a:cs typeface="Arial" charset="0"/>
              </a:rPr>
              <a:t>Elo TouchSystems / page </a:t>
            </a:r>
            <a:fld id="{23CB221A-FB36-41AB-B13E-2F9638050FCB}" type="slidenum">
              <a:rPr lang="en-US" sz="1000" kern="1200">
                <a:solidFill>
                  <a:srgbClr val="005480"/>
                </a:solidFill>
                <a:latin typeface="Arial" charset="0"/>
                <a:ea typeface="+mn-ea"/>
                <a:cs typeface="Arial" charset="0"/>
              </a:rPr>
              <a:pPr algn="r" rtl="0" fontAlgn="base">
                <a:spcBef>
                  <a:spcPct val="0"/>
                </a:spcBef>
                <a:spcAft>
                  <a:spcPct val="0"/>
                </a:spcAft>
              </a:pPr>
              <a:t>‹#›</a:t>
            </a:fld>
            <a:r>
              <a:rPr lang="en-US" sz="1000" kern="1200">
                <a:solidFill>
                  <a:srgbClr val="005480"/>
                </a:solidFill>
                <a:latin typeface="Arial" charset="0"/>
                <a:ea typeface="+mn-ea"/>
                <a:cs typeface="Arial" charset="0"/>
              </a:rPr>
              <a:t> /</a:t>
            </a:r>
          </a:p>
          <a:p>
            <a:pPr algn="r" rtl="0" fontAlgn="base">
              <a:spcBef>
                <a:spcPct val="0"/>
              </a:spcBef>
              <a:spcAft>
                <a:spcPct val="0"/>
              </a:spcAft>
            </a:pPr>
            <a:endParaRPr lang="en-US" sz="1000" kern="1200">
              <a:solidFill>
                <a:srgbClr val="005480"/>
              </a:solidFill>
              <a:latin typeface="Arial" charset="0"/>
              <a:ea typeface="+mn-ea"/>
              <a:cs typeface="Arial"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fld id="{4735DB21-0292-4DC4-B77B-3C93FA877802}" type="datetime4">
              <a:rPr lang="en-US" sz="1000" kern="1200">
                <a:solidFill>
                  <a:srgbClr val="005480"/>
                </a:solidFill>
                <a:latin typeface="Arial" charset="0"/>
                <a:ea typeface="+mn-ea"/>
                <a:cs typeface="Arial" charset="0"/>
              </a:rPr>
              <a:pPr algn="l" rtl="0" fontAlgn="base">
                <a:spcBef>
                  <a:spcPct val="0"/>
                </a:spcBef>
                <a:spcAft>
                  <a:spcPct val="0"/>
                </a:spcAft>
              </a:pPr>
              <a:t>November 11, 2008</a:t>
            </a:fld>
            <a:endParaRPr lang="en-US" sz="1000" kern="1200">
              <a:solidFill>
                <a:srgbClr val="005480"/>
              </a:solidFill>
              <a:latin typeface="Arial" charset="0"/>
              <a:ea typeface="+mn-ea"/>
              <a:cs typeface="Arial" charset="0"/>
            </a:endParaRPr>
          </a:p>
        </p:txBody>
      </p:sp>
      <p:sp>
        <p:nvSpPr>
          <p:cNvPr id="6" name="Slide Number Placeholder 5"/>
          <p:cNvSpPr>
            <a:spLocks noGrp="1"/>
          </p:cNvSpPr>
          <p:nvPr>
            <p:ph type="sldNum" sz="quarter" idx="11"/>
          </p:nvPr>
        </p:nvSpPr>
        <p:spPr/>
        <p:txBody>
          <a:bodyPr/>
          <a:lstStyle>
            <a:lvl1pPr>
              <a:defRPr/>
            </a:lvl1pPr>
          </a:lstStyle>
          <a:p>
            <a:pPr algn="r" rtl="0" fontAlgn="base">
              <a:spcBef>
                <a:spcPct val="0"/>
              </a:spcBef>
              <a:spcAft>
                <a:spcPct val="0"/>
              </a:spcAft>
            </a:pPr>
            <a:r>
              <a:rPr lang="en-US" sz="1000" kern="1200">
                <a:solidFill>
                  <a:srgbClr val="005480"/>
                </a:solidFill>
                <a:latin typeface="Arial" charset="0"/>
                <a:ea typeface="+mn-ea"/>
                <a:cs typeface="Arial" charset="0"/>
              </a:rPr>
              <a:t>Elo TouchSystems / page </a:t>
            </a:r>
            <a:fld id="{9A57294E-C448-40F1-98EB-333A7F37E0B2}" type="slidenum">
              <a:rPr lang="en-US" sz="1000" kern="1200">
                <a:solidFill>
                  <a:srgbClr val="005480"/>
                </a:solidFill>
                <a:latin typeface="Arial" charset="0"/>
                <a:ea typeface="+mn-ea"/>
                <a:cs typeface="Arial" charset="0"/>
              </a:rPr>
              <a:pPr algn="r" rtl="0" fontAlgn="base">
                <a:spcBef>
                  <a:spcPct val="0"/>
                </a:spcBef>
                <a:spcAft>
                  <a:spcPct val="0"/>
                </a:spcAft>
              </a:pPr>
              <a:t>‹#›</a:t>
            </a:fld>
            <a:r>
              <a:rPr lang="en-US" sz="1000" kern="1200">
                <a:solidFill>
                  <a:srgbClr val="005480"/>
                </a:solidFill>
                <a:latin typeface="Arial" charset="0"/>
                <a:ea typeface="+mn-ea"/>
                <a:cs typeface="Arial" charset="0"/>
              </a:rPr>
              <a:t> /</a:t>
            </a:r>
          </a:p>
          <a:p>
            <a:pPr algn="r" rtl="0" fontAlgn="base">
              <a:spcBef>
                <a:spcPct val="0"/>
              </a:spcBef>
              <a:spcAft>
                <a:spcPct val="0"/>
              </a:spcAft>
            </a:pPr>
            <a:endParaRPr lang="en-US" sz="1000" kern="1200">
              <a:solidFill>
                <a:srgbClr val="005480"/>
              </a:solidFill>
              <a:latin typeface="Arial" charset="0"/>
              <a:ea typeface="+mn-ea"/>
              <a:cs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fld id="{47586085-3081-4D59-ACC3-35C1F06B4523}" type="datetime4">
              <a:rPr lang="en-US" sz="1000" kern="1200">
                <a:solidFill>
                  <a:srgbClr val="005480"/>
                </a:solidFill>
                <a:latin typeface="Arial" charset="0"/>
                <a:ea typeface="+mn-ea"/>
                <a:cs typeface="Arial" charset="0"/>
              </a:rPr>
              <a:pPr algn="l" rtl="0" fontAlgn="base">
                <a:spcBef>
                  <a:spcPct val="0"/>
                </a:spcBef>
                <a:spcAft>
                  <a:spcPct val="0"/>
                </a:spcAft>
              </a:pPr>
              <a:t>November 11, 2008</a:t>
            </a:fld>
            <a:endParaRPr lang="en-US" sz="1000" kern="1200">
              <a:solidFill>
                <a:srgbClr val="005480"/>
              </a:solidFill>
              <a:latin typeface="Arial" charset="0"/>
              <a:ea typeface="+mn-ea"/>
              <a:cs typeface="Arial" charset="0"/>
            </a:endParaRPr>
          </a:p>
        </p:txBody>
      </p:sp>
      <p:sp>
        <p:nvSpPr>
          <p:cNvPr id="6" name="Slide Number Placeholder 5"/>
          <p:cNvSpPr>
            <a:spLocks noGrp="1"/>
          </p:cNvSpPr>
          <p:nvPr>
            <p:ph type="sldNum" sz="quarter" idx="11"/>
          </p:nvPr>
        </p:nvSpPr>
        <p:spPr/>
        <p:txBody>
          <a:bodyPr/>
          <a:lstStyle>
            <a:lvl1pPr>
              <a:defRPr/>
            </a:lvl1pPr>
          </a:lstStyle>
          <a:p>
            <a:pPr algn="r" rtl="0" fontAlgn="base">
              <a:spcBef>
                <a:spcPct val="0"/>
              </a:spcBef>
              <a:spcAft>
                <a:spcPct val="0"/>
              </a:spcAft>
            </a:pPr>
            <a:r>
              <a:rPr lang="en-US" sz="1000" kern="1200">
                <a:solidFill>
                  <a:srgbClr val="005480"/>
                </a:solidFill>
                <a:latin typeface="Arial" charset="0"/>
                <a:ea typeface="+mn-ea"/>
                <a:cs typeface="Arial" charset="0"/>
              </a:rPr>
              <a:t>Elo TouchSystems / page </a:t>
            </a:r>
            <a:fld id="{C557A5E5-C990-48AA-B2DA-2DE368D4CD12}" type="slidenum">
              <a:rPr lang="en-US" sz="1000" kern="1200">
                <a:solidFill>
                  <a:srgbClr val="005480"/>
                </a:solidFill>
                <a:latin typeface="Arial" charset="0"/>
                <a:ea typeface="+mn-ea"/>
                <a:cs typeface="Arial" charset="0"/>
              </a:rPr>
              <a:pPr algn="r" rtl="0" fontAlgn="base">
                <a:spcBef>
                  <a:spcPct val="0"/>
                </a:spcBef>
                <a:spcAft>
                  <a:spcPct val="0"/>
                </a:spcAft>
              </a:pPr>
              <a:t>‹#›</a:t>
            </a:fld>
            <a:r>
              <a:rPr lang="en-US" sz="1000" kern="1200">
                <a:solidFill>
                  <a:srgbClr val="005480"/>
                </a:solidFill>
                <a:latin typeface="Arial" charset="0"/>
                <a:ea typeface="+mn-ea"/>
                <a:cs typeface="Arial" charset="0"/>
              </a:rPr>
              <a:t> /</a:t>
            </a:r>
          </a:p>
          <a:p>
            <a:pPr algn="r" rtl="0" fontAlgn="base">
              <a:spcBef>
                <a:spcPct val="0"/>
              </a:spcBef>
              <a:spcAft>
                <a:spcPct val="0"/>
              </a:spcAft>
            </a:pPr>
            <a:endParaRPr lang="en-US" sz="1000" kern="1200">
              <a:solidFill>
                <a:srgbClr val="005480"/>
              </a:solidFill>
              <a:latin typeface="Arial" charset="0"/>
              <a:ea typeface="+mn-ea"/>
              <a:cs typeface="Arial"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fld id="{58499739-1A92-4567-8455-CF28541F1A8E}" type="datetime4">
              <a:rPr lang="en-US" sz="1000" kern="1200">
                <a:solidFill>
                  <a:srgbClr val="005480"/>
                </a:solidFill>
                <a:latin typeface="Arial" charset="0"/>
                <a:ea typeface="+mn-ea"/>
                <a:cs typeface="Arial" charset="0"/>
              </a:rPr>
              <a:pPr algn="l" rtl="0" fontAlgn="base">
                <a:spcBef>
                  <a:spcPct val="0"/>
                </a:spcBef>
                <a:spcAft>
                  <a:spcPct val="0"/>
                </a:spcAft>
              </a:pPr>
              <a:t>November 11, 2008</a:t>
            </a:fld>
            <a:endParaRPr lang="en-US" sz="1000" kern="1200">
              <a:solidFill>
                <a:srgbClr val="005480"/>
              </a:solidFill>
              <a:latin typeface="Arial" charset="0"/>
              <a:ea typeface="+mn-ea"/>
              <a:cs typeface="Arial" charset="0"/>
            </a:endParaRPr>
          </a:p>
        </p:txBody>
      </p:sp>
      <p:sp>
        <p:nvSpPr>
          <p:cNvPr id="5" name="Slide Number Placeholder 4"/>
          <p:cNvSpPr>
            <a:spLocks noGrp="1"/>
          </p:cNvSpPr>
          <p:nvPr>
            <p:ph type="sldNum" sz="quarter" idx="11"/>
          </p:nvPr>
        </p:nvSpPr>
        <p:spPr/>
        <p:txBody>
          <a:bodyPr/>
          <a:lstStyle>
            <a:lvl1pPr>
              <a:defRPr/>
            </a:lvl1pPr>
          </a:lstStyle>
          <a:p>
            <a:pPr algn="r" rtl="0" fontAlgn="base">
              <a:spcBef>
                <a:spcPct val="0"/>
              </a:spcBef>
              <a:spcAft>
                <a:spcPct val="0"/>
              </a:spcAft>
            </a:pPr>
            <a:r>
              <a:rPr lang="en-US" sz="1000" kern="1200">
                <a:solidFill>
                  <a:srgbClr val="005480"/>
                </a:solidFill>
                <a:latin typeface="Arial" charset="0"/>
                <a:ea typeface="+mn-ea"/>
                <a:cs typeface="Arial" charset="0"/>
              </a:rPr>
              <a:t>Elo TouchSystems / page </a:t>
            </a:r>
            <a:fld id="{64989471-1D33-4839-9E00-13620DBCFAEC}" type="slidenum">
              <a:rPr lang="en-US" sz="1000" kern="1200">
                <a:solidFill>
                  <a:srgbClr val="005480"/>
                </a:solidFill>
                <a:latin typeface="Arial" charset="0"/>
                <a:ea typeface="+mn-ea"/>
                <a:cs typeface="Arial" charset="0"/>
              </a:rPr>
              <a:pPr algn="r" rtl="0" fontAlgn="base">
                <a:spcBef>
                  <a:spcPct val="0"/>
                </a:spcBef>
                <a:spcAft>
                  <a:spcPct val="0"/>
                </a:spcAft>
              </a:pPr>
              <a:t>‹#›</a:t>
            </a:fld>
            <a:r>
              <a:rPr lang="en-US" sz="1000" kern="1200">
                <a:solidFill>
                  <a:srgbClr val="005480"/>
                </a:solidFill>
                <a:latin typeface="Arial" charset="0"/>
                <a:ea typeface="+mn-ea"/>
                <a:cs typeface="Arial" charset="0"/>
              </a:rPr>
              <a:t> /</a:t>
            </a:r>
          </a:p>
          <a:p>
            <a:pPr algn="r" rtl="0" fontAlgn="base">
              <a:spcBef>
                <a:spcPct val="0"/>
              </a:spcBef>
              <a:spcAft>
                <a:spcPct val="0"/>
              </a:spcAft>
            </a:pPr>
            <a:endParaRPr lang="en-US" sz="1000" kern="1200">
              <a:solidFill>
                <a:srgbClr val="005480"/>
              </a:solidFill>
              <a:latin typeface="Arial" charset="0"/>
              <a:ea typeface="+mn-ea"/>
              <a:cs typeface="Arial"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209550"/>
            <a:ext cx="2057400" cy="56467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9900" y="209550"/>
            <a:ext cx="6019800" cy="56467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fld id="{3DCECFC3-2401-4C28-B326-44B50EACEC69}" type="datetime4">
              <a:rPr lang="en-US" sz="1000" kern="1200">
                <a:solidFill>
                  <a:srgbClr val="005480"/>
                </a:solidFill>
                <a:latin typeface="Arial" charset="0"/>
                <a:ea typeface="+mn-ea"/>
                <a:cs typeface="Arial" charset="0"/>
              </a:rPr>
              <a:pPr algn="l" rtl="0" fontAlgn="base">
                <a:spcBef>
                  <a:spcPct val="0"/>
                </a:spcBef>
                <a:spcAft>
                  <a:spcPct val="0"/>
                </a:spcAft>
              </a:pPr>
              <a:t>November 11, 2008</a:t>
            </a:fld>
            <a:endParaRPr lang="en-US" sz="1000" kern="1200">
              <a:solidFill>
                <a:srgbClr val="005480"/>
              </a:solidFill>
              <a:latin typeface="Arial" charset="0"/>
              <a:ea typeface="+mn-ea"/>
              <a:cs typeface="Arial" charset="0"/>
            </a:endParaRPr>
          </a:p>
        </p:txBody>
      </p:sp>
      <p:sp>
        <p:nvSpPr>
          <p:cNvPr id="5" name="Slide Number Placeholder 4"/>
          <p:cNvSpPr>
            <a:spLocks noGrp="1"/>
          </p:cNvSpPr>
          <p:nvPr>
            <p:ph type="sldNum" sz="quarter" idx="11"/>
          </p:nvPr>
        </p:nvSpPr>
        <p:spPr/>
        <p:txBody>
          <a:bodyPr/>
          <a:lstStyle>
            <a:lvl1pPr>
              <a:defRPr/>
            </a:lvl1pPr>
          </a:lstStyle>
          <a:p>
            <a:pPr algn="r" rtl="0" fontAlgn="base">
              <a:spcBef>
                <a:spcPct val="0"/>
              </a:spcBef>
              <a:spcAft>
                <a:spcPct val="0"/>
              </a:spcAft>
            </a:pPr>
            <a:r>
              <a:rPr lang="en-US" sz="1000" kern="1200">
                <a:solidFill>
                  <a:srgbClr val="005480"/>
                </a:solidFill>
                <a:latin typeface="Arial" charset="0"/>
                <a:ea typeface="+mn-ea"/>
                <a:cs typeface="Arial" charset="0"/>
              </a:rPr>
              <a:t>Elo TouchSystems / page </a:t>
            </a:r>
            <a:fld id="{FAC1ABF3-7348-4313-9C60-1DC80ABE8AEE}" type="slidenum">
              <a:rPr lang="en-US" sz="1000" kern="1200">
                <a:solidFill>
                  <a:srgbClr val="005480"/>
                </a:solidFill>
                <a:latin typeface="Arial" charset="0"/>
                <a:ea typeface="+mn-ea"/>
                <a:cs typeface="Arial" charset="0"/>
              </a:rPr>
              <a:pPr algn="r" rtl="0" fontAlgn="base">
                <a:spcBef>
                  <a:spcPct val="0"/>
                </a:spcBef>
                <a:spcAft>
                  <a:spcPct val="0"/>
                </a:spcAft>
              </a:pPr>
              <a:t>‹#›</a:t>
            </a:fld>
            <a:r>
              <a:rPr lang="en-US" sz="1000" kern="1200">
                <a:solidFill>
                  <a:srgbClr val="005480"/>
                </a:solidFill>
                <a:latin typeface="Arial" charset="0"/>
                <a:ea typeface="+mn-ea"/>
                <a:cs typeface="Arial" charset="0"/>
              </a:rPr>
              <a:t> /</a:t>
            </a:r>
          </a:p>
          <a:p>
            <a:pPr algn="r" rtl="0" fontAlgn="base">
              <a:spcBef>
                <a:spcPct val="0"/>
              </a:spcBef>
              <a:spcAft>
                <a:spcPct val="0"/>
              </a:spcAft>
            </a:pPr>
            <a:endParaRPr lang="en-US" sz="1000" kern="1200">
              <a:solidFill>
                <a:srgbClr val="005480"/>
              </a:solidFill>
              <a:latin typeface="Arial" charset="0"/>
              <a:ea typeface="+mn-ea"/>
              <a:cs typeface="Arial"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15" descr="wacom_name_w"/>
          <p:cNvPicPr>
            <a:picLocks noChangeAspect="1" noChangeArrowheads="1"/>
          </p:cNvPicPr>
          <p:nvPr userDrawn="1"/>
        </p:nvPicPr>
        <p:blipFill>
          <a:blip r:embed="rId2"/>
          <a:srcRect/>
          <a:stretch>
            <a:fillRect/>
          </a:stretch>
        </p:blipFill>
        <p:spPr bwMode="auto">
          <a:xfrm>
            <a:off x="7559675" y="6157913"/>
            <a:ext cx="1584325" cy="700087"/>
          </a:xfrm>
          <a:prstGeom prst="rect">
            <a:avLst/>
          </a:prstGeom>
          <a:noFill/>
          <a:ln w="9525">
            <a:noFill/>
            <a:miter lim="800000"/>
            <a:headEnd/>
            <a:tailEnd/>
          </a:ln>
        </p:spPr>
      </p:pic>
      <p:pic>
        <p:nvPicPr>
          <p:cNvPr id="5" name="Picture 17" descr="wacom_symbol_c"/>
          <p:cNvPicPr>
            <a:picLocks noChangeAspect="1" noChangeArrowheads="1"/>
          </p:cNvPicPr>
          <p:nvPr userDrawn="1"/>
        </p:nvPicPr>
        <p:blipFill>
          <a:blip r:embed="rId3"/>
          <a:srcRect/>
          <a:stretch>
            <a:fillRect/>
          </a:stretch>
        </p:blipFill>
        <p:spPr bwMode="auto">
          <a:xfrm>
            <a:off x="3924300" y="1484313"/>
            <a:ext cx="4391025" cy="4022725"/>
          </a:xfrm>
          <a:prstGeom prst="rect">
            <a:avLst/>
          </a:prstGeom>
          <a:noFill/>
          <a:ln w="9525">
            <a:noFill/>
            <a:miter lim="800000"/>
            <a:headEnd/>
            <a:tailEnd/>
          </a:ln>
        </p:spPr>
      </p:pic>
      <p:sp>
        <p:nvSpPr>
          <p:cNvPr id="6" name="Text Box 19"/>
          <p:cNvSpPr txBox="1">
            <a:spLocks noChangeArrowheads="1"/>
          </p:cNvSpPr>
          <p:nvPr userDrawn="1"/>
        </p:nvSpPr>
        <p:spPr bwMode="auto">
          <a:xfrm>
            <a:off x="292100" y="6430963"/>
            <a:ext cx="8207375" cy="212725"/>
          </a:xfrm>
          <a:prstGeom prst="rect">
            <a:avLst/>
          </a:prstGeom>
          <a:noFill/>
          <a:ln w="9525">
            <a:noFill/>
            <a:miter lim="800000"/>
            <a:headEnd/>
            <a:tailEnd/>
          </a:ln>
          <a:effectLst/>
        </p:spPr>
        <p:txBody>
          <a:bodyPr lIns="0" tIns="0" rIns="0" bIns="0">
            <a:spAutoFit/>
          </a:bodyPr>
          <a:lstStyle/>
          <a:p>
            <a:pPr algn="l" rtl="0" fontAlgn="base">
              <a:spcBef>
                <a:spcPct val="50000"/>
              </a:spcBef>
              <a:spcAft>
                <a:spcPct val="0"/>
              </a:spcAft>
              <a:defRPr/>
            </a:pPr>
            <a:fld id="{ACE29CAF-7A65-4D82-A341-3BA7500E13E6}" type="slidenum">
              <a:rPr kumimoji="1" lang="en-US" altLang="ja-JP" sz="1400" kern="1200">
                <a:solidFill>
                  <a:srgbClr val="FFFFFF"/>
                </a:solidFill>
                <a:latin typeface="Arial" charset="0"/>
                <a:ea typeface="ＭＳ Ｐゴシック" pitchFamily="34" charset="-128"/>
                <a:cs typeface="Arial" charset="0"/>
              </a:rPr>
              <a:pPr algn="l" rtl="0" fontAlgn="base">
                <a:spcBef>
                  <a:spcPct val="50000"/>
                </a:spcBef>
                <a:spcAft>
                  <a:spcPct val="0"/>
                </a:spcAft>
                <a:defRPr/>
              </a:pPr>
              <a:t>‹#›</a:t>
            </a:fld>
            <a:r>
              <a:rPr kumimoji="1" lang="en-US" altLang="ja-JP" sz="1000" kern="1200" dirty="0">
                <a:solidFill>
                  <a:srgbClr val="FFFFFF"/>
                </a:solidFill>
                <a:latin typeface="Arial" charset="0"/>
                <a:ea typeface="ＭＳ Ｐゴシック" pitchFamily="34" charset="-128"/>
                <a:cs typeface="Arial" charset="0"/>
              </a:rPr>
              <a:t>    •</a:t>
            </a:r>
            <a:r>
              <a:rPr kumimoji="1" lang="ja-JP" altLang="en-US" sz="1000" kern="1200" dirty="0">
                <a:solidFill>
                  <a:srgbClr val="FFFFFF"/>
                </a:solidFill>
                <a:latin typeface="Arial" charset="0"/>
                <a:ea typeface="ＭＳ Ｐゴシック" pitchFamily="34" charset="-128"/>
                <a:cs typeface="Arial" charset="0"/>
              </a:rPr>
              <a:t>　  </a:t>
            </a:r>
            <a:r>
              <a:rPr kumimoji="1" lang="en-US" altLang="ja-JP" sz="1000" kern="1200" dirty="0">
                <a:solidFill>
                  <a:srgbClr val="FFFFFF"/>
                </a:solidFill>
                <a:latin typeface="Arial" charset="0"/>
                <a:ea typeface="ＭＳ Ｐゴシック" pitchFamily="34" charset="-128"/>
                <a:cs typeface="Arial" charset="0"/>
              </a:rPr>
              <a:t>Confidential  All Rights Reserved. Copyright © 2008  Wacom Co., Ltd.</a:t>
            </a:r>
          </a:p>
        </p:txBody>
      </p:sp>
      <p:sp>
        <p:nvSpPr>
          <p:cNvPr id="3074" name="Rectangle 2"/>
          <p:cNvSpPr>
            <a:spLocks noGrp="1" noChangeArrowheads="1"/>
          </p:cNvSpPr>
          <p:nvPr>
            <p:ph type="ctrTitle"/>
          </p:nvPr>
        </p:nvSpPr>
        <p:spPr>
          <a:xfrm>
            <a:off x="269875" y="12700"/>
            <a:ext cx="8605838" cy="1255713"/>
          </a:xfrm>
        </p:spPr>
        <p:txBody>
          <a:bodyPr/>
          <a:lstStyle>
            <a:lvl1pPr>
              <a:defRPr sz="8000">
                <a:latin typeface="+mj-ea"/>
                <a:ea typeface="+mj-ea"/>
              </a:defRPr>
            </a:lvl1pPr>
          </a:lstStyle>
          <a:p>
            <a:r>
              <a:rPr lang="en-US" altLang="ja-JP" dirty="0"/>
              <a:t>Title. 80pt</a:t>
            </a:r>
          </a:p>
        </p:txBody>
      </p:sp>
      <p:sp>
        <p:nvSpPr>
          <p:cNvPr id="3075" name="Rectangle 3"/>
          <p:cNvSpPr>
            <a:spLocks noGrp="1" noChangeArrowheads="1"/>
          </p:cNvSpPr>
          <p:nvPr>
            <p:ph type="subTitle" idx="1"/>
          </p:nvPr>
        </p:nvSpPr>
        <p:spPr>
          <a:xfrm>
            <a:off x="269875" y="1258888"/>
            <a:ext cx="8615363" cy="1127125"/>
          </a:xfrm>
        </p:spPr>
        <p:txBody>
          <a:bodyPr/>
          <a:lstStyle>
            <a:lvl1pPr marL="0" indent="0">
              <a:buFont typeface="Symbol" pitchFamily="18" charset="2"/>
              <a:buNone/>
              <a:defRPr sz="1800">
                <a:latin typeface="+mj-ea"/>
                <a:ea typeface="+mj-ea"/>
              </a:defRPr>
            </a:lvl1pPr>
          </a:lstStyle>
          <a:p>
            <a:r>
              <a:rPr lang="en-US" altLang="ja-JP"/>
              <a:t>Author’s name. Date. 20pt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lvl3pPr marL="1343025" indent="-334963">
              <a:buClr>
                <a:schemeClr val="tx1"/>
              </a:buClr>
              <a:buSzPct val="100000"/>
              <a:buFont typeface="Arial" pitchFamily="34" charset="0"/>
              <a:buChar char="•"/>
              <a:defRPr/>
            </a:lvl3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269875" y="1025525"/>
            <a:ext cx="4235450" cy="5067300"/>
          </a:xfrm>
        </p:spPr>
        <p:txBody>
          <a:bodyPr/>
          <a:lstStyle>
            <a:lvl1pPr>
              <a:defRPr sz="2800"/>
            </a:lvl1pPr>
            <a:lvl2pPr>
              <a:defRPr sz="2400"/>
            </a:lvl2pPr>
            <a:lvl3pPr>
              <a:buClr>
                <a:schemeClr val="tx1"/>
              </a:buClr>
              <a:buSzPct val="100000"/>
              <a:buFont typeface="Arial"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p:txBody>
      </p:sp>
      <p:sp>
        <p:nvSpPr>
          <p:cNvPr id="4" name="コンテンツ プレースホルダ 3"/>
          <p:cNvSpPr>
            <a:spLocks noGrp="1"/>
          </p:cNvSpPr>
          <p:nvPr>
            <p:ph sz="half" idx="2"/>
          </p:nvPr>
        </p:nvSpPr>
        <p:spPr>
          <a:xfrm>
            <a:off x="4657725" y="1025525"/>
            <a:ext cx="4235450" cy="5067300"/>
          </a:xfrm>
        </p:spPr>
        <p:txBody>
          <a:bodyPr/>
          <a:lstStyle>
            <a:lvl1pPr>
              <a:defRPr sz="2800"/>
            </a:lvl1pPr>
            <a:lvl2pPr>
              <a:defRPr sz="2400"/>
            </a:lvl2pPr>
            <a:lvl3pPr>
              <a:buClr>
                <a:schemeClr val="tx1"/>
              </a:buClr>
              <a:buSzPct val="100000"/>
              <a:buFont typeface="Arial"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buClr>
                <a:schemeClr val="tx1"/>
              </a:buClr>
              <a:buSzPct val="100000"/>
              <a:buFont typeface="Arial" pitchFamily="34" charset="0"/>
              <a:buChar cha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buClr>
                <a:schemeClr val="tx1"/>
              </a:buClr>
              <a:buSzPct val="100000"/>
              <a:buFont typeface="Arial" pitchFamily="34" charset="0"/>
              <a:buChar cha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 タイトルの書式設定</a:t>
            </a:r>
            <a:endParaRPr lang="ja-JP"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4781063"/>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buClr>
                <a:schemeClr val="tx1"/>
              </a:buClr>
              <a:buSzPct val="100000"/>
              <a:buFont typeface="Arial" pitchFamily="34" charset="0"/>
              <a:buChar cha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15" descr="wacom_name_w"/>
          <p:cNvPicPr>
            <a:picLocks noChangeAspect="1" noChangeArrowheads="1"/>
          </p:cNvPicPr>
          <p:nvPr userDrawn="1"/>
        </p:nvPicPr>
        <p:blipFill>
          <a:blip r:embed="rId2"/>
          <a:srcRect/>
          <a:stretch>
            <a:fillRect/>
          </a:stretch>
        </p:blipFill>
        <p:spPr bwMode="auto">
          <a:xfrm>
            <a:off x="7559675" y="6157913"/>
            <a:ext cx="1584325" cy="700087"/>
          </a:xfrm>
          <a:prstGeom prst="rect">
            <a:avLst/>
          </a:prstGeom>
          <a:noFill/>
          <a:ln w="9525">
            <a:noFill/>
            <a:miter lim="800000"/>
            <a:headEnd/>
            <a:tailEnd/>
          </a:ln>
        </p:spPr>
      </p:pic>
      <p:pic>
        <p:nvPicPr>
          <p:cNvPr id="5" name="Picture 17" descr="wacom_symbol_c"/>
          <p:cNvPicPr>
            <a:picLocks noChangeAspect="1" noChangeArrowheads="1"/>
          </p:cNvPicPr>
          <p:nvPr userDrawn="1"/>
        </p:nvPicPr>
        <p:blipFill>
          <a:blip r:embed="rId3"/>
          <a:srcRect/>
          <a:stretch>
            <a:fillRect/>
          </a:stretch>
        </p:blipFill>
        <p:spPr bwMode="auto">
          <a:xfrm>
            <a:off x="3924300" y="1484313"/>
            <a:ext cx="4391025" cy="4022725"/>
          </a:xfrm>
          <a:prstGeom prst="rect">
            <a:avLst/>
          </a:prstGeom>
          <a:noFill/>
          <a:ln w="9525">
            <a:noFill/>
            <a:miter lim="800000"/>
            <a:headEnd/>
            <a:tailEnd/>
          </a:ln>
        </p:spPr>
      </p:pic>
      <p:sp>
        <p:nvSpPr>
          <p:cNvPr id="6" name="Text Box 19"/>
          <p:cNvSpPr txBox="1">
            <a:spLocks noChangeArrowheads="1"/>
          </p:cNvSpPr>
          <p:nvPr userDrawn="1"/>
        </p:nvSpPr>
        <p:spPr bwMode="auto">
          <a:xfrm>
            <a:off x="292100" y="6430963"/>
            <a:ext cx="8207375" cy="212725"/>
          </a:xfrm>
          <a:prstGeom prst="rect">
            <a:avLst/>
          </a:prstGeom>
          <a:noFill/>
          <a:ln w="9525">
            <a:noFill/>
            <a:miter lim="800000"/>
            <a:headEnd/>
            <a:tailEnd/>
          </a:ln>
          <a:effectLst/>
        </p:spPr>
        <p:txBody>
          <a:bodyPr lIns="0" tIns="0" rIns="0" bIns="0">
            <a:spAutoFit/>
          </a:bodyPr>
          <a:lstStyle/>
          <a:p>
            <a:pPr algn="l" rtl="0" fontAlgn="base">
              <a:spcBef>
                <a:spcPct val="50000"/>
              </a:spcBef>
              <a:spcAft>
                <a:spcPct val="0"/>
              </a:spcAft>
              <a:defRPr/>
            </a:pPr>
            <a:fld id="{3C2E7B94-6E32-4FEC-97A8-7ECA009D0611}" type="slidenum">
              <a:rPr kumimoji="1" lang="en-US" altLang="ja-JP" sz="1400" kern="1200">
                <a:solidFill>
                  <a:srgbClr val="FFFFFF"/>
                </a:solidFill>
                <a:latin typeface="Arial" charset="0"/>
                <a:ea typeface="ＭＳ Ｐゴシック" pitchFamily="34" charset="-128"/>
                <a:cs typeface="Arial" charset="0"/>
              </a:rPr>
              <a:pPr algn="l" rtl="0" fontAlgn="base">
                <a:spcBef>
                  <a:spcPct val="50000"/>
                </a:spcBef>
                <a:spcAft>
                  <a:spcPct val="0"/>
                </a:spcAft>
                <a:defRPr/>
              </a:pPr>
              <a:t>‹#›</a:t>
            </a:fld>
            <a:r>
              <a:rPr kumimoji="1" lang="en-US" altLang="ja-JP" sz="1000" kern="1200" dirty="0">
                <a:solidFill>
                  <a:srgbClr val="FFFFFF"/>
                </a:solidFill>
                <a:latin typeface="Arial" charset="0"/>
                <a:ea typeface="ＭＳ Ｐゴシック" pitchFamily="34" charset="-128"/>
                <a:cs typeface="Arial" charset="0"/>
              </a:rPr>
              <a:t>    •</a:t>
            </a:r>
            <a:r>
              <a:rPr kumimoji="1" lang="ja-JP" altLang="en-US" sz="1000" kern="1200" dirty="0">
                <a:solidFill>
                  <a:srgbClr val="FFFFFF"/>
                </a:solidFill>
                <a:latin typeface="Arial" charset="0"/>
                <a:ea typeface="ＭＳ Ｐゴシック" pitchFamily="34" charset="-128"/>
                <a:cs typeface="Arial" charset="0"/>
              </a:rPr>
              <a:t>　  </a:t>
            </a:r>
            <a:r>
              <a:rPr kumimoji="1" lang="en-US" altLang="ja-JP" sz="1000" kern="1200" dirty="0">
                <a:solidFill>
                  <a:srgbClr val="FFFFFF"/>
                </a:solidFill>
                <a:latin typeface="Arial" charset="0"/>
                <a:ea typeface="ＭＳ Ｐゴシック" pitchFamily="34" charset="-128"/>
                <a:cs typeface="Arial" charset="0"/>
              </a:rPr>
              <a:t>Confidential  All Rights Reserved. Copyright © 2008  Wacom Co., Ltd.</a:t>
            </a:r>
          </a:p>
        </p:txBody>
      </p:sp>
      <p:sp>
        <p:nvSpPr>
          <p:cNvPr id="3074" name="Rectangle 2"/>
          <p:cNvSpPr>
            <a:spLocks noGrp="1" noChangeArrowheads="1"/>
          </p:cNvSpPr>
          <p:nvPr>
            <p:ph type="ctrTitle"/>
          </p:nvPr>
        </p:nvSpPr>
        <p:spPr>
          <a:xfrm>
            <a:off x="269875" y="12700"/>
            <a:ext cx="8605838" cy="1255713"/>
          </a:xfrm>
        </p:spPr>
        <p:txBody>
          <a:bodyPr/>
          <a:lstStyle>
            <a:lvl1pPr>
              <a:defRPr sz="8000">
                <a:latin typeface="+mj-ea"/>
                <a:ea typeface="+mj-ea"/>
              </a:defRPr>
            </a:lvl1pPr>
          </a:lstStyle>
          <a:p>
            <a:r>
              <a:rPr lang="en-US" altLang="ja-JP" dirty="0"/>
              <a:t>Title. 80pt</a:t>
            </a:r>
          </a:p>
        </p:txBody>
      </p:sp>
      <p:sp>
        <p:nvSpPr>
          <p:cNvPr id="3075" name="Rectangle 3"/>
          <p:cNvSpPr>
            <a:spLocks noGrp="1" noChangeArrowheads="1"/>
          </p:cNvSpPr>
          <p:nvPr>
            <p:ph type="subTitle" idx="1"/>
          </p:nvPr>
        </p:nvSpPr>
        <p:spPr>
          <a:xfrm>
            <a:off x="269875" y="1258888"/>
            <a:ext cx="8615363" cy="1127125"/>
          </a:xfrm>
        </p:spPr>
        <p:txBody>
          <a:bodyPr/>
          <a:lstStyle>
            <a:lvl1pPr marL="0" indent="0">
              <a:buFont typeface="Symbol" pitchFamily="18" charset="2"/>
              <a:buNone/>
              <a:defRPr sz="1800">
                <a:latin typeface="+mj-ea"/>
                <a:ea typeface="+mj-ea"/>
              </a:defRPr>
            </a:lvl1pPr>
          </a:lstStyle>
          <a:p>
            <a:r>
              <a:rPr lang="en-US" altLang="ja-JP"/>
              <a:t>Author’s name. Date. 20pt</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lvl3pPr marL="1343025" indent="-334963">
              <a:buClr>
                <a:schemeClr val="tx1"/>
              </a:buClr>
              <a:buSzPct val="100000"/>
              <a:buFont typeface="Arial" pitchFamily="34" charset="0"/>
              <a:buChar char="•"/>
              <a:defRPr/>
            </a:lvl3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269875" y="1025525"/>
            <a:ext cx="4235450" cy="5067300"/>
          </a:xfrm>
        </p:spPr>
        <p:txBody>
          <a:bodyPr/>
          <a:lstStyle>
            <a:lvl1pPr>
              <a:defRPr sz="2800"/>
            </a:lvl1pPr>
            <a:lvl2pPr>
              <a:defRPr sz="2400"/>
            </a:lvl2pPr>
            <a:lvl3pPr>
              <a:buClr>
                <a:schemeClr val="tx1"/>
              </a:buClr>
              <a:buSzPct val="100000"/>
              <a:buFont typeface="Arial"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p:txBody>
      </p:sp>
      <p:sp>
        <p:nvSpPr>
          <p:cNvPr id="4" name="コンテンツ プレースホルダ 3"/>
          <p:cNvSpPr>
            <a:spLocks noGrp="1"/>
          </p:cNvSpPr>
          <p:nvPr>
            <p:ph sz="half" idx="2"/>
          </p:nvPr>
        </p:nvSpPr>
        <p:spPr>
          <a:xfrm>
            <a:off x="4657725" y="1025525"/>
            <a:ext cx="4235450" cy="5067300"/>
          </a:xfrm>
        </p:spPr>
        <p:txBody>
          <a:bodyPr/>
          <a:lstStyle>
            <a:lvl1pPr>
              <a:defRPr sz="2800"/>
            </a:lvl1pPr>
            <a:lvl2pPr>
              <a:defRPr sz="2400"/>
            </a:lvl2pPr>
            <a:lvl3pPr>
              <a:buClr>
                <a:schemeClr val="tx1"/>
              </a:buClr>
              <a:buSzPct val="100000"/>
              <a:buFont typeface="Arial"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buClr>
                <a:schemeClr val="tx1"/>
              </a:buClr>
              <a:buSzPct val="100000"/>
              <a:buFont typeface="Arial" pitchFamily="34" charset="0"/>
              <a:buChar cha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buClr>
                <a:schemeClr val="tx1"/>
              </a:buClr>
              <a:buSzPct val="100000"/>
              <a:buFont typeface="Arial" pitchFamily="34" charset="0"/>
              <a:buChar cha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 タイトルの書式設定</a:t>
            </a:r>
            <a:endParaRPr lang="ja-JP"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buClr>
                <a:schemeClr val="tx1"/>
              </a:buClr>
              <a:buSzPct val="100000"/>
              <a:buFont typeface="Arial" pitchFamily="34" charset="0"/>
              <a:buChar cha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8"/>
            <a:ext cx="4126177" cy="4758001"/>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5500" y="1414198"/>
            <a:ext cx="4127500" cy="4758001"/>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875" y="1025525"/>
            <a:ext cx="4235450" cy="5067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025525"/>
            <a:ext cx="4235450" cy="5067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50" y="147638"/>
            <a:ext cx="2155825" cy="59451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875" y="147638"/>
            <a:ext cx="6315075" cy="5945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main page"/>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13"/>
          <p:cNvSpPr>
            <a:spLocks noChangeArrowheads="1"/>
          </p:cNvSpPr>
          <p:nvPr/>
        </p:nvSpPr>
        <p:spPr bwMode="auto">
          <a:xfrm>
            <a:off x="9010650" y="765175"/>
            <a:ext cx="73025" cy="71438"/>
          </a:xfrm>
          <a:prstGeom prst="rect">
            <a:avLst/>
          </a:prstGeom>
          <a:solidFill>
            <a:schemeClr val="bg1"/>
          </a:solidFill>
          <a:ln w="9525">
            <a:noFill/>
            <a:miter lim="800000"/>
            <a:headEnd/>
            <a:tailEnd/>
          </a:ln>
          <a:effectLst/>
        </p:spPr>
        <p:txBody>
          <a:bodyPr wrap="none" anchor="ctr"/>
          <a:lstStyle/>
          <a:p>
            <a:pPr algn="r" rtl="0" fontAlgn="base">
              <a:spcBef>
                <a:spcPct val="0"/>
              </a:spcBef>
              <a:spcAft>
                <a:spcPct val="0"/>
              </a:spcAft>
              <a:defRPr/>
            </a:pPr>
            <a:endParaRPr lang="en-US" kern="1200">
              <a:solidFill>
                <a:srgbClr val="000000"/>
              </a:solidFill>
              <a:latin typeface="Arial" charset="0"/>
              <a:ea typeface="+mn-ea"/>
              <a:cs typeface="Arial" charset="0"/>
            </a:endParaRPr>
          </a:p>
        </p:txBody>
      </p:sp>
      <p:sp>
        <p:nvSpPr>
          <p:cNvPr id="6" name="Text Box 6"/>
          <p:cNvSpPr txBox="1">
            <a:spLocks noChangeArrowheads="1"/>
          </p:cNvSpPr>
          <p:nvPr userDrawn="1"/>
        </p:nvSpPr>
        <p:spPr bwMode="auto">
          <a:xfrm>
            <a:off x="3924300" y="6475413"/>
            <a:ext cx="1871663" cy="214312"/>
          </a:xfrm>
          <a:prstGeom prst="rect">
            <a:avLst/>
          </a:prstGeom>
          <a:noFill/>
          <a:ln w="9525">
            <a:noFill/>
            <a:miter lim="800000"/>
            <a:headEnd/>
            <a:tailEnd/>
          </a:ln>
          <a:effectLst/>
        </p:spPr>
        <p:txBody>
          <a:bodyPr>
            <a:spAutoFit/>
          </a:bodyPr>
          <a:lstStyle/>
          <a:p>
            <a:pPr algn="l" rtl="0" fontAlgn="base">
              <a:spcBef>
                <a:spcPct val="0"/>
              </a:spcBef>
              <a:spcAft>
                <a:spcPct val="0"/>
              </a:spcAft>
              <a:defRPr/>
            </a:pPr>
            <a:r>
              <a:rPr lang="en-US" sz="800" kern="1200">
                <a:solidFill>
                  <a:srgbClr val="808080"/>
                </a:solidFill>
                <a:latin typeface="Arial" charset="0"/>
                <a:ea typeface="+mn-ea"/>
                <a:cs typeface="Arial" charset="0"/>
              </a:rPr>
              <a:t>N-trig Proprietary and Confidential</a:t>
            </a:r>
          </a:p>
        </p:txBody>
      </p:sp>
      <p:sp>
        <p:nvSpPr>
          <p:cNvPr id="209923" name="Rectangle 4"/>
          <p:cNvSpPr>
            <a:spLocks noGrp="1" noChangeArrowheads="1"/>
          </p:cNvSpPr>
          <p:nvPr>
            <p:ph type="ctrTitle"/>
          </p:nvPr>
        </p:nvSpPr>
        <p:spPr>
          <a:xfrm>
            <a:off x="3419475" y="2339975"/>
            <a:ext cx="5038725" cy="1470025"/>
          </a:xfrm>
        </p:spPr>
        <p:txBody>
          <a:bodyPr/>
          <a:lstStyle>
            <a:lvl1pPr>
              <a:defRPr sz="3200" b="1" smtClean="0"/>
            </a:lvl1pPr>
          </a:lstStyle>
          <a:p>
            <a:r>
              <a:rPr lang="en-US" smtClean="0"/>
              <a:t>Click to edit Master title style</a:t>
            </a:r>
          </a:p>
        </p:txBody>
      </p:sp>
      <p:sp>
        <p:nvSpPr>
          <p:cNvPr id="209924" name="Rectangle 5"/>
          <p:cNvSpPr>
            <a:spLocks noGrp="1" noChangeArrowheads="1"/>
          </p:cNvSpPr>
          <p:nvPr>
            <p:ph type="subTitle" idx="1"/>
          </p:nvPr>
        </p:nvSpPr>
        <p:spPr>
          <a:xfrm>
            <a:off x="3419475" y="3886200"/>
            <a:ext cx="5040313" cy="911225"/>
          </a:xfrm>
        </p:spPr>
        <p:txBody>
          <a:bodyPr/>
          <a:lstStyle>
            <a:lvl1pPr marL="0" indent="0">
              <a:buFont typeface="Wingdings" pitchFamily="2" charset="2"/>
              <a:buNone/>
              <a:defRPr smtClean="0">
                <a:solidFill>
                  <a:schemeClr val="bg1"/>
                </a:solidFill>
              </a:defRPr>
            </a:lvl1pPr>
          </a:lstStyle>
          <a:p>
            <a:r>
              <a:rPr lang="en-US" smtClean="0"/>
              <a:t>Click to edit Master subtitle style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8BA7243E-CC64-41C0-AC4F-3AD6C9691E34}" type="slidenum">
              <a:rPr lang="en-US" sz="600" kern="1200">
                <a:solidFill>
                  <a:srgbClr val="000000"/>
                </a:solidFill>
                <a:latin typeface="Arial" charset="0"/>
                <a:ea typeface="+mn-ea"/>
                <a:cs typeface="Arial" charset="0"/>
              </a:rPr>
              <a:pPr algn="r" rtl="0" eaLnBrk="0" fontAlgn="base" hangingPunct="0">
                <a:spcBef>
                  <a:spcPct val="0"/>
                </a:spcBef>
                <a:spcAft>
                  <a:spcPct val="0"/>
                </a:spcAft>
                <a:defRPr/>
              </a:pPr>
              <a:t>‹#›</a:t>
            </a:fld>
            <a:endParaRPr lang="en-US" sz="600" kern="1200">
              <a:solidFill>
                <a:srgbClr val="000000"/>
              </a:solidFill>
              <a:latin typeface="Arial" charset="0"/>
              <a:ea typeface="+mn-ea"/>
              <a:cs typeface="Arial"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25DF483B-5DE4-4980-9FE2-002CA15DEC47}" type="slidenum">
              <a:rPr lang="en-US" sz="600" kern="1200">
                <a:solidFill>
                  <a:srgbClr val="000000"/>
                </a:solidFill>
                <a:latin typeface="Arial" charset="0"/>
                <a:ea typeface="+mn-ea"/>
                <a:cs typeface="Arial" charset="0"/>
              </a:rPr>
              <a:pPr algn="r" rtl="0" eaLnBrk="0" fontAlgn="base" hangingPunct="0">
                <a:spcBef>
                  <a:spcPct val="0"/>
                </a:spcBef>
                <a:spcAft>
                  <a:spcPct val="0"/>
                </a:spcAft>
                <a:defRPr/>
              </a:pPr>
              <a:t>‹#›</a:t>
            </a:fld>
            <a:endParaRPr lang="en-US" sz="600" kern="1200">
              <a:solidFill>
                <a:srgbClr val="000000"/>
              </a:solidFill>
              <a:latin typeface="Arial" charset="0"/>
              <a:ea typeface="+mn-ea"/>
              <a:cs typeface="Arial"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0825" y="908050"/>
            <a:ext cx="4244975"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8050"/>
            <a:ext cx="4244975"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BE3032C4-8C23-464D-A71B-45F6A1B940CA}" type="slidenum">
              <a:rPr lang="en-US" sz="600" kern="1200">
                <a:solidFill>
                  <a:srgbClr val="000000"/>
                </a:solidFill>
                <a:latin typeface="Arial" charset="0"/>
                <a:ea typeface="+mn-ea"/>
                <a:cs typeface="Arial" charset="0"/>
              </a:rPr>
              <a:pPr algn="r" rtl="0" eaLnBrk="0" fontAlgn="base" hangingPunct="0">
                <a:spcBef>
                  <a:spcPct val="0"/>
                </a:spcBef>
                <a:spcAft>
                  <a:spcPct val="0"/>
                </a:spcAft>
                <a:defRPr/>
              </a:pPr>
              <a:t>‹#›</a:t>
            </a:fld>
            <a:endParaRPr lang="en-US" sz="600" kern="1200">
              <a:solidFill>
                <a:srgbClr val="000000"/>
              </a:solidFill>
              <a:latin typeface="Arial" charset="0"/>
              <a:ea typeface="+mn-ea"/>
              <a:cs typeface="Arial"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AEC9ED27-A668-450E-9D37-A82BBF11784A}" type="slidenum">
              <a:rPr lang="en-US" sz="600" kern="1200">
                <a:solidFill>
                  <a:srgbClr val="000000"/>
                </a:solidFill>
                <a:latin typeface="Arial" charset="0"/>
                <a:ea typeface="+mn-ea"/>
                <a:cs typeface="Arial" charset="0"/>
              </a:rPr>
              <a:pPr algn="r" rtl="0" eaLnBrk="0" fontAlgn="base" hangingPunct="0">
                <a:spcBef>
                  <a:spcPct val="0"/>
                </a:spcBef>
                <a:spcAft>
                  <a:spcPct val="0"/>
                </a:spcAft>
                <a:defRPr/>
              </a:pPr>
              <a:t>‹#›</a:t>
            </a:fld>
            <a:endParaRPr lang="en-US" sz="600" kern="1200">
              <a:solidFill>
                <a:srgbClr val="000000"/>
              </a:solidFill>
              <a:latin typeface="Arial" charset="0"/>
              <a:ea typeface="+mn-ea"/>
              <a:cs typeface="Arial"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CEE530E4-228B-4637-947D-D4596534AAFC}" type="slidenum">
              <a:rPr lang="en-US" sz="600" kern="1200">
                <a:solidFill>
                  <a:srgbClr val="000000"/>
                </a:solidFill>
                <a:latin typeface="Arial" charset="0"/>
                <a:ea typeface="+mn-ea"/>
                <a:cs typeface="Arial" charset="0"/>
              </a:rPr>
              <a:pPr algn="r" rtl="0" eaLnBrk="0" fontAlgn="base" hangingPunct="0">
                <a:spcBef>
                  <a:spcPct val="0"/>
                </a:spcBef>
                <a:spcAft>
                  <a:spcPct val="0"/>
                </a:spcAft>
                <a:defRPr/>
              </a:pPr>
              <a:t>‹#›</a:t>
            </a:fld>
            <a:endParaRPr lang="en-US" sz="600" kern="1200">
              <a:solidFill>
                <a:srgbClr val="000000"/>
              </a:solidFill>
              <a:latin typeface="Arial" charset="0"/>
              <a:ea typeface="+mn-ea"/>
              <a:cs typeface="Arial"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FD6C5C78-4B25-4AA6-9E1C-559E57D825C3}" type="slidenum">
              <a:rPr lang="en-US" sz="600" kern="1200">
                <a:solidFill>
                  <a:srgbClr val="000000"/>
                </a:solidFill>
                <a:latin typeface="Arial" charset="0"/>
                <a:ea typeface="+mn-ea"/>
                <a:cs typeface="Arial" charset="0"/>
              </a:rPr>
              <a:pPr algn="r" rtl="0" eaLnBrk="0" fontAlgn="base" hangingPunct="0">
                <a:spcBef>
                  <a:spcPct val="0"/>
                </a:spcBef>
                <a:spcAft>
                  <a:spcPct val="0"/>
                </a:spcAft>
                <a:defRPr/>
              </a:pPr>
              <a:t>‹#›</a:t>
            </a:fld>
            <a:endParaRPr lang="en-US" sz="600" kern="1200">
              <a:solidFill>
                <a:srgbClr val="000000"/>
              </a:solidFill>
              <a:latin typeface="Arial" charset="0"/>
              <a:ea typeface="+mn-ea"/>
              <a:cs typeface="Arial"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DE93C4CC-3960-4105-87BE-42CD39409662}" type="slidenum">
              <a:rPr lang="en-US" sz="600" kern="1200">
                <a:solidFill>
                  <a:srgbClr val="000000"/>
                </a:solidFill>
                <a:latin typeface="Arial" charset="0"/>
                <a:ea typeface="+mn-ea"/>
                <a:cs typeface="Arial" charset="0"/>
              </a:rPr>
              <a:pPr algn="r" rtl="0" eaLnBrk="0" fontAlgn="base" hangingPunct="0">
                <a:spcBef>
                  <a:spcPct val="0"/>
                </a:spcBef>
                <a:spcAft>
                  <a:spcPct val="0"/>
                </a:spcAft>
                <a:defRPr/>
              </a:pPr>
              <a:t>‹#›</a:t>
            </a:fld>
            <a:endParaRPr lang="en-US" sz="600" kern="1200">
              <a:solidFill>
                <a:srgbClr val="000000"/>
              </a:solidFill>
              <a:latin typeface="Arial" charset="0"/>
              <a:ea typeface="+mn-ea"/>
              <a:cs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3DCF975C-794C-4645-8C2E-70AEE6480A2A}" type="slidenum">
              <a:rPr lang="en-US" sz="600" kern="1200">
                <a:solidFill>
                  <a:srgbClr val="000000"/>
                </a:solidFill>
                <a:latin typeface="Arial" charset="0"/>
                <a:ea typeface="+mn-ea"/>
                <a:cs typeface="Arial" charset="0"/>
              </a:rPr>
              <a:pPr algn="r" rtl="0" eaLnBrk="0" fontAlgn="base" hangingPunct="0">
                <a:spcBef>
                  <a:spcPct val="0"/>
                </a:spcBef>
                <a:spcAft>
                  <a:spcPct val="0"/>
                </a:spcAft>
                <a:defRPr/>
              </a:pPr>
              <a:t>‹#›</a:t>
            </a:fld>
            <a:endParaRPr lang="en-US" sz="600" kern="1200">
              <a:solidFill>
                <a:srgbClr val="000000"/>
              </a:solidFill>
              <a:latin typeface="Arial" charset="0"/>
              <a:ea typeface="+mn-ea"/>
              <a:cs typeface="Arial"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B3D83A01-5B4A-48AF-B1A0-3BF3FB48753F}" type="slidenum">
              <a:rPr lang="en-US" sz="600" kern="1200">
                <a:solidFill>
                  <a:srgbClr val="000000"/>
                </a:solidFill>
                <a:latin typeface="Arial" charset="0"/>
                <a:ea typeface="+mn-ea"/>
                <a:cs typeface="Arial" charset="0"/>
              </a:rPr>
              <a:pPr algn="r" rtl="0" eaLnBrk="0" fontAlgn="base" hangingPunct="0">
                <a:spcBef>
                  <a:spcPct val="0"/>
                </a:spcBef>
                <a:spcAft>
                  <a:spcPct val="0"/>
                </a:spcAft>
                <a:defRPr/>
              </a:pPr>
              <a:t>‹#›</a:t>
            </a:fld>
            <a:endParaRPr lang="en-US" sz="600" kern="1200">
              <a:solidFill>
                <a:srgbClr val="000000"/>
              </a:solidFill>
              <a:latin typeface="Arial" charset="0"/>
              <a:ea typeface="+mn-ea"/>
              <a:cs typeface="Arial"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163513"/>
            <a:ext cx="2173287" cy="60023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8438" y="163513"/>
            <a:ext cx="6369050" cy="6002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B4BFBEDB-D337-4DFE-85C9-566D2622736D}" type="slidenum">
              <a:rPr lang="en-US" sz="600" kern="1200">
                <a:solidFill>
                  <a:srgbClr val="000000"/>
                </a:solidFill>
                <a:latin typeface="Arial" charset="0"/>
                <a:ea typeface="+mn-ea"/>
                <a:cs typeface="Arial" charset="0"/>
              </a:rPr>
              <a:pPr algn="r" rtl="0" eaLnBrk="0" fontAlgn="base" hangingPunct="0">
                <a:spcBef>
                  <a:spcPct val="0"/>
                </a:spcBef>
                <a:spcAft>
                  <a:spcPct val="0"/>
                </a:spcAft>
                <a:defRPr/>
              </a:pPr>
              <a:t>‹#›</a:t>
            </a:fld>
            <a:endParaRPr lang="en-US" sz="600" kern="1200">
              <a:solidFill>
                <a:srgbClr val="000000"/>
              </a:solidFill>
              <a:latin typeface="Arial" charset="0"/>
              <a:ea typeface="+mn-ea"/>
              <a:cs typeface="Arial"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w-ppt-title.jpg                                               0007F042Macintosh HD                   C1E6F092:"/>
          <p:cNvPicPr>
            <a:picLocks noChangeAspect="1" noChangeArrowheads="1"/>
          </p:cNvPicPr>
          <p:nvPr userDrawn="1"/>
        </p:nvPicPr>
        <p:blipFill>
          <a:blip r:embed="rId2"/>
          <a:srcRect/>
          <a:stretch>
            <a:fillRect/>
          </a:stretch>
        </p:blipFill>
        <p:spPr bwMode="auto">
          <a:xfrm>
            <a:off x="0" y="0"/>
            <a:ext cx="9144000" cy="6854825"/>
          </a:xfrm>
          <a:prstGeom prst="rect">
            <a:avLst/>
          </a:prstGeom>
          <a:noFill/>
          <a:ln w="9525">
            <a:noFill/>
            <a:miter lim="800000"/>
            <a:headEnd/>
            <a:tailEnd/>
          </a:ln>
        </p:spPr>
      </p:pic>
      <p:sp>
        <p:nvSpPr>
          <p:cNvPr id="5122" name="Rectangle 2"/>
          <p:cNvSpPr>
            <a:spLocks noGrp="1" noChangeArrowheads="1"/>
          </p:cNvSpPr>
          <p:nvPr>
            <p:ph type="ctrTitle"/>
          </p:nvPr>
        </p:nvSpPr>
        <p:spPr>
          <a:xfrm>
            <a:off x="1524000" y="1828800"/>
            <a:ext cx="6096000" cy="1143000"/>
          </a:xfrm>
        </p:spPr>
        <p:txBody>
          <a:bodyPr/>
          <a:lstStyle>
            <a:lvl1pPr algn="ctr">
              <a:defRPr sz="6000"/>
            </a:lvl1pPr>
          </a:lstStyle>
          <a:p>
            <a:r>
              <a:rPr lang="en-US"/>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sz="3400"/>
            </a:lvl1pPr>
          </a:lstStyle>
          <a:p>
            <a:r>
              <a:rPr lang="en-US"/>
              <a:t>Click to edit Master subtitle style</a:t>
            </a:r>
          </a:p>
        </p:txBody>
      </p:sp>
    </p:spTree>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5"/>
          <p:cNvSpPr>
            <a:spLocks noGrp="1" noChangeArrowheads="1"/>
          </p:cNvSpPr>
          <p:nvPr>
            <p:ph type="ftr" sz="quarter" idx="10"/>
          </p:nvPr>
        </p:nvSpPr>
        <p:spPr>
          <a:ln/>
        </p:spPr>
        <p:txBody>
          <a:bodyPr/>
          <a:lstStyle>
            <a:lvl1pPr>
              <a:defRPr/>
            </a:lvl1pPr>
          </a:lstStyle>
          <a:p>
            <a:pPr algn="ctr" rtl="0" eaLnBrk="0" fontAlgn="base" hangingPunct="0">
              <a:spcBef>
                <a:spcPct val="0"/>
              </a:spcBef>
              <a:spcAft>
                <a:spcPct val="0"/>
              </a:spcAft>
              <a:defRPr/>
            </a:pPr>
            <a:endParaRPr lang="en-US" sz="1200" kern="1200">
              <a:solidFill>
                <a:srgbClr val="808080"/>
              </a:solidFill>
              <a:latin typeface="Verdana"/>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lgn="l" rtl="0" eaLnBrk="0" fontAlgn="base" hangingPunct="0">
              <a:spcBef>
                <a:spcPct val="0"/>
              </a:spcBef>
              <a:spcAft>
                <a:spcPct val="0"/>
              </a:spcAft>
              <a:defRPr/>
            </a:pPr>
            <a:fld id="{5F6AE965-5898-43CE-8791-6C9FFB932D3A}" type="slidenum">
              <a:rPr lang="en-US" sz="1200" kern="1200">
                <a:solidFill>
                  <a:srgbClr val="808080"/>
                </a:solidFill>
                <a:latin typeface="Verdana"/>
                <a:ea typeface="+mn-ea"/>
                <a:cs typeface="Arial" charset="0"/>
              </a:rPr>
              <a:pPr algn="l" rtl="0" eaLnBrk="0" fontAlgn="base" hangingPunct="0">
                <a:spcBef>
                  <a:spcPct val="0"/>
                </a:spcBef>
                <a:spcAft>
                  <a:spcPct val="0"/>
                </a:spcAft>
                <a:defRPr/>
              </a:pPr>
              <a:t>‹#›</a:t>
            </a:fld>
            <a:endParaRPr lang="en-US" sz="1200" kern="1200">
              <a:solidFill>
                <a:srgbClr val="808080"/>
              </a:solidFill>
              <a:latin typeface="Verdana"/>
              <a:ea typeface="+mn-ea"/>
              <a:cs typeface="Arial" charset="0"/>
            </a:endParaRPr>
          </a:p>
        </p:txBody>
      </p:sp>
    </p:spTree>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lgn="ctr" rtl="0" eaLnBrk="0" fontAlgn="base" hangingPunct="0">
              <a:spcBef>
                <a:spcPct val="0"/>
              </a:spcBef>
              <a:spcAft>
                <a:spcPct val="0"/>
              </a:spcAft>
              <a:defRPr/>
            </a:pPr>
            <a:endParaRPr lang="en-US" sz="1200" kern="1200">
              <a:solidFill>
                <a:srgbClr val="808080"/>
              </a:solidFill>
              <a:latin typeface="Verdana"/>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lgn="l" rtl="0" eaLnBrk="0" fontAlgn="base" hangingPunct="0">
              <a:spcBef>
                <a:spcPct val="0"/>
              </a:spcBef>
              <a:spcAft>
                <a:spcPct val="0"/>
              </a:spcAft>
              <a:defRPr/>
            </a:pPr>
            <a:fld id="{5B3CBF1D-B455-4E81-8BB4-CFD4A9F4D2E9}" type="slidenum">
              <a:rPr lang="en-US" sz="1200" kern="1200">
                <a:solidFill>
                  <a:srgbClr val="808080"/>
                </a:solidFill>
                <a:latin typeface="Verdana"/>
                <a:ea typeface="+mn-ea"/>
                <a:cs typeface="Arial" charset="0"/>
              </a:rPr>
              <a:pPr algn="l" rtl="0" eaLnBrk="0" fontAlgn="base" hangingPunct="0">
                <a:spcBef>
                  <a:spcPct val="0"/>
                </a:spcBef>
                <a:spcAft>
                  <a:spcPct val="0"/>
                </a:spcAft>
                <a:defRPr/>
              </a:pPr>
              <a:t>‹#›</a:t>
            </a:fld>
            <a:endParaRPr lang="en-US" sz="1200" kern="1200">
              <a:solidFill>
                <a:srgbClr val="808080"/>
              </a:solidFill>
              <a:latin typeface="Verdana"/>
              <a:ea typeface="+mn-ea"/>
              <a:cs typeface="Arial" charset="0"/>
            </a:endParaRPr>
          </a:p>
        </p:txBody>
      </p:sp>
    </p:spTree>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85800" y="10668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0668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5"/>
          <p:cNvSpPr>
            <a:spLocks noGrp="1" noChangeArrowheads="1"/>
          </p:cNvSpPr>
          <p:nvPr>
            <p:ph type="ftr" sz="quarter" idx="10"/>
          </p:nvPr>
        </p:nvSpPr>
        <p:spPr>
          <a:ln/>
        </p:spPr>
        <p:txBody>
          <a:bodyPr/>
          <a:lstStyle>
            <a:lvl1pPr>
              <a:defRPr/>
            </a:lvl1pPr>
          </a:lstStyle>
          <a:p>
            <a:pPr algn="ctr" rtl="0" eaLnBrk="0" fontAlgn="base" hangingPunct="0">
              <a:spcBef>
                <a:spcPct val="0"/>
              </a:spcBef>
              <a:spcAft>
                <a:spcPct val="0"/>
              </a:spcAft>
              <a:defRPr/>
            </a:pPr>
            <a:endParaRPr lang="en-US" sz="1200" kern="1200">
              <a:solidFill>
                <a:srgbClr val="808080"/>
              </a:solidFill>
              <a:latin typeface="Verdana"/>
              <a:ea typeface="+mn-ea"/>
              <a:cs typeface="Arial" charset="0"/>
            </a:endParaRPr>
          </a:p>
        </p:txBody>
      </p:sp>
      <p:sp>
        <p:nvSpPr>
          <p:cNvPr id="6" name="Rectangle 6"/>
          <p:cNvSpPr>
            <a:spLocks noGrp="1" noChangeArrowheads="1"/>
          </p:cNvSpPr>
          <p:nvPr>
            <p:ph type="sldNum" sz="quarter" idx="11"/>
          </p:nvPr>
        </p:nvSpPr>
        <p:spPr>
          <a:ln/>
        </p:spPr>
        <p:txBody>
          <a:bodyPr/>
          <a:lstStyle>
            <a:lvl1pPr>
              <a:defRPr/>
            </a:lvl1pPr>
          </a:lstStyle>
          <a:p>
            <a:pPr algn="l" rtl="0" eaLnBrk="0" fontAlgn="base" hangingPunct="0">
              <a:spcBef>
                <a:spcPct val="0"/>
              </a:spcBef>
              <a:spcAft>
                <a:spcPct val="0"/>
              </a:spcAft>
              <a:defRPr/>
            </a:pPr>
            <a:fld id="{387A328E-2D2A-47C4-B933-EE57B87B8648}" type="slidenum">
              <a:rPr lang="en-US" sz="1200" kern="1200">
                <a:solidFill>
                  <a:srgbClr val="808080"/>
                </a:solidFill>
                <a:latin typeface="Verdana"/>
                <a:ea typeface="+mn-ea"/>
                <a:cs typeface="Arial" charset="0"/>
              </a:rPr>
              <a:pPr algn="l" rtl="0" eaLnBrk="0" fontAlgn="base" hangingPunct="0">
                <a:spcBef>
                  <a:spcPct val="0"/>
                </a:spcBef>
                <a:spcAft>
                  <a:spcPct val="0"/>
                </a:spcAft>
                <a:defRPr/>
              </a:pPr>
              <a:t>‹#›</a:t>
            </a:fld>
            <a:endParaRPr lang="en-US" sz="1200" kern="1200">
              <a:solidFill>
                <a:srgbClr val="808080"/>
              </a:solidFill>
              <a:latin typeface="Verdana"/>
              <a:ea typeface="+mn-ea"/>
              <a:cs typeface="Arial" charset="0"/>
            </a:endParaRPr>
          </a:p>
        </p:txBody>
      </p:sp>
    </p:spTree>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5"/>
          <p:cNvSpPr>
            <a:spLocks noGrp="1" noChangeArrowheads="1"/>
          </p:cNvSpPr>
          <p:nvPr>
            <p:ph type="ftr" sz="quarter" idx="10"/>
          </p:nvPr>
        </p:nvSpPr>
        <p:spPr>
          <a:ln/>
        </p:spPr>
        <p:txBody>
          <a:bodyPr/>
          <a:lstStyle>
            <a:lvl1pPr>
              <a:defRPr/>
            </a:lvl1pPr>
          </a:lstStyle>
          <a:p>
            <a:pPr algn="ctr" rtl="0" eaLnBrk="0" fontAlgn="base" hangingPunct="0">
              <a:spcBef>
                <a:spcPct val="0"/>
              </a:spcBef>
              <a:spcAft>
                <a:spcPct val="0"/>
              </a:spcAft>
              <a:defRPr/>
            </a:pPr>
            <a:endParaRPr lang="en-US" sz="1200" kern="1200">
              <a:solidFill>
                <a:srgbClr val="808080"/>
              </a:solidFill>
              <a:latin typeface="Verdana"/>
              <a:ea typeface="+mn-ea"/>
              <a:cs typeface="Arial" charset="0"/>
            </a:endParaRPr>
          </a:p>
        </p:txBody>
      </p:sp>
      <p:sp>
        <p:nvSpPr>
          <p:cNvPr id="8" name="Rectangle 6"/>
          <p:cNvSpPr>
            <a:spLocks noGrp="1" noChangeArrowheads="1"/>
          </p:cNvSpPr>
          <p:nvPr>
            <p:ph type="sldNum" sz="quarter" idx="11"/>
          </p:nvPr>
        </p:nvSpPr>
        <p:spPr>
          <a:ln/>
        </p:spPr>
        <p:txBody>
          <a:bodyPr/>
          <a:lstStyle>
            <a:lvl1pPr>
              <a:defRPr/>
            </a:lvl1pPr>
          </a:lstStyle>
          <a:p>
            <a:pPr algn="l" rtl="0" eaLnBrk="0" fontAlgn="base" hangingPunct="0">
              <a:spcBef>
                <a:spcPct val="0"/>
              </a:spcBef>
              <a:spcAft>
                <a:spcPct val="0"/>
              </a:spcAft>
              <a:defRPr/>
            </a:pPr>
            <a:fld id="{1AE5B492-3537-4CBA-AB58-F8A101FC7D17}" type="slidenum">
              <a:rPr lang="en-US" sz="1200" kern="1200">
                <a:solidFill>
                  <a:srgbClr val="808080"/>
                </a:solidFill>
                <a:latin typeface="Verdana"/>
                <a:ea typeface="+mn-ea"/>
                <a:cs typeface="Arial" charset="0"/>
              </a:rPr>
              <a:pPr algn="l" rtl="0" eaLnBrk="0" fontAlgn="base" hangingPunct="0">
                <a:spcBef>
                  <a:spcPct val="0"/>
                </a:spcBef>
                <a:spcAft>
                  <a:spcPct val="0"/>
                </a:spcAft>
                <a:defRPr/>
              </a:pPr>
              <a:t>‹#›</a:t>
            </a:fld>
            <a:endParaRPr lang="en-US" sz="1200" kern="1200">
              <a:solidFill>
                <a:srgbClr val="808080"/>
              </a:solidFill>
              <a:latin typeface="Verdana"/>
              <a:ea typeface="+mn-ea"/>
              <a:cs typeface="Arial" charset="0"/>
            </a:endParaRPr>
          </a:p>
        </p:txBody>
      </p:sp>
    </p:spTree>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5"/>
          <p:cNvSpPr>
            <a:spLocks noGrp="1" noChangeArrowheads="1"/>
          </p:cNvSpPr>
          <p:nvPr>
            <p:ph type="ftr" sz="quarter" idx="10"/>
          </p:nvPr>
        </p:nvSpPr>
        <p:spPr>
          <a:ln/>
        </p:spPr>
        <p:txBody>
          <a:bodyPr/>
          <a:lstStyle>
            <a:lvl1pPr>
              <a:defRPr/>
            </a:lvl1pPr>
          </a:lstStyle>
          <a:p>
            <a:pPr algn="ctr" rtl="0" eaLnBrk="0" fontAlgn="base" hangingPunct="0">
              <a:spcBef>
                <a:spcPct val="0"/>
              </a:spcBef>
              <a:spcAft>
                <a:spcPct val="0"/>
              </a:spcAft>
              <a:defRPr/>
            </a:pPr>
            <a:endParaRPr lang="en-US" sz="1200" kern="1200">
              <a:solidFill>
                <a:srgbClr val="808080"/>
              </a:solidFill>
              <a:latin typeface="Verdana"/>
              <a:ea typeface="+mn-ea"/>
              <a:cs typeface="Arial" charset="0"/>
            </a:endParaRPr>
          </a:p>
        </p:txBody>
      </p:sp>
      <p:sp>
        <p:nvSpPr>
          <p:cNvPr id="4" name="Rectangle 6"/>
          <p:cNvSpPr>
            <a:spLocks noGrp="1" noChangeArrowheads="1"/>
          </p:cNvSpPr>
          <p:nvPr>
            <p:ph type="sldNum" sz="quarter" idx="11"/>
          </p:nvPr>
        </p:nvSpPr>
        <p:spPr>
          <a:ln/>
        </p:spPr>
        <p:txBody>
          <a:bodyPr/>
          <a:lstStyle>
            <a:lvl1pPr>
              <a:defRPr/>
            </a:lvl1pPr>
          </a:lstStyle>
          <a:p>
            <a:pPr algn="l" rtl="0" eaLnBrk="0" fontAlgn="base" hangingPunct="0">
              <a:spcBef>
                <a:spcPct val="0"/>
              </a:spcBef>
              <a:spcAft>
                <a:spcPct val="0"/>
              </a:spcAft>
              <a:defRPr/>
            </a:pPr>
            <a:fld id="{A0CEF99F-C154-40FB-9A83-7E4083DE0E41}" type="slidenum">
              <a:rPr lang="en-US" sz="1200" kern="1200">
                <a:solidFill>
                  <a:srgbClr val="808080"/>
                </a:solidFill>
                <a:latin typeface="Verdana"/>
                <a:ea typeface="+mn-ea"/>
                <a:cs typeface="Arial" charset="0"/>
              </a:rPr>
              <a:pPr algn="l" rtl="0" eaLnBrk="0" fontAlgn="base" hangingPunct="0">
                <a:spcBef>
                  <a:spcPct val="0"/>
                </a:spcBef>
                <a:spcAft>
                  <a:spcPct val="0"/>
                </a:spcAft>
                <a:defRPr/>
              </a:pPr>
              <a:t>‹#›</a:t>
            </a:fld>
            <a:endParaRPr lang="en-US" sz="1200" kern="1200">
              <a:solidFill>
                <a:srgbClr val="808080"/>
              </a:solidFill>
              <a:latin typeface="Verdana"/>
              <a:ea typeface="+mn-ea"/>
              <a:cs typeface="Arial" charset="0"/>
            </a:endParaRPr>
          </a:p>
        </p:txBody>
      </p:sp>
    </p:spTree>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lgn="ctr" rtl="0" eaLnBrk="0" fontAlgn="base" hangingPunct="0">
              <a:spcBef>
                <a:spcPct val="0"/>
              </a:spcBef>
              <a:spcAft>
                <a:spcPct val="0"/>
              </a:spcAft>
              <a:defRPr/>
            </a:pPr>
            <a:endParaRPr lang="en-US" sz="1200" kern="1200">
              <a:solidFill>
                <a:srgbClr val="808080"/>
              </a:solidFill>
              <a:latin typeface="Verdana"/>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lgn="l" rtl="0" eaLnBrk="0" fontAlgn="base" hangingPunct="0">
              <a:spcBef>
                <a:spcPct val="0"/>
              </a:spcBef>
              <a:spcAft>
                <a:spcPct val="0"/>
              </a:spcAft>
              <a:defRPr/>
            </a:pPr>
            <a:fld id="{F06C598E-4D5D-46DA-84ED-2FB53BFA6E15}" type="slidenum">
              <a:rPr lang="en-US" sz="1200" kern="1200">
                <a:solidFill>
                  <a:srgbClr val="808080"/>
                </a:solidFill>
                <a:latin typeface="Verdana"/>
                <a:ea typeface="+mn-ea"/>
                <a:cs typeface="Arial" charset="0"/>
              </a:rPr>
              <a:pPr algn="l" rtl="0" eaLnBrk="0" fontAlgn="base" hangingPunct="0">
                <a:spcBef>
                  <a:spcPct val="0"/>
                </a:spcBef>
                <a:spcAft>
                  <a:spcPct val="0"/>
                </a:spcAft>
                <a:defRPr/>
              </a:pPr>
              <a:t>‹#›</a:t>
            </a:fld>
            <a:endParaRPr lang="en-US" sz="1200" kern="1200">
              <a:solidFill>
                <a:srgbClr val="808080"/>
              </a:solidFill>
              <a:latin typeface="Verdana"/>
              <a:ea typeface="+mn-ea"/>
              <a:cs typeface="Arial" charset="0"/>
            </a:endParaRP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lgn="ctr" rtl="0" eaLnBrk="0" fontAlgn="base" hangingPunct="0">
              <a:spcBef>
                <a:spcPct val="0"/>
              </a:spcBef>
              <a:spcAft>
                <a:spcPct val="0"/>
              </a:spcAft>
              <a:defRPr/>
            </a:pPr>
            <a:endParaRPr lang="en-US" sz="1200" kern="1200">
              <a:solidFill>
                <a:srgbClr val="808080"/>
              </a:solidFill>
              <a:latin typeface="Verdana"/>
              <a:ea typeface="+mn-ea"/>
              <a:cs typeface="Arial" charset="0"/>
            </a:endParaRPr>
          </a:p>
        </p:txBody>
      </p:sp>
      <p:sp>
        <p:nvSpPr>
          <p:cNvPr id="6" name="Rectangle 6"/>
          <p:cNvSpPr>
            <a:spLocks noGrp="1" noChangeArrowheads="1"/>
          </p:cNvSpPr>
          <p:nvPr>
            <p:ph type="sldNum" sz="quarter" idx="11"/>
          </p:nvPr>
        </p:nvSpPr>
        <p:spPr>
          <a:ln/>
        </p:spPr>
        <p:txBody>
          <a:bodyPr/>
          <a:lstStyle>
            <a:lvl1pPr>
              <a:defRPr/>
            </a:lvl1pPr>
          </a:lstStyle>
          <a:p>
            <a:pPr algn="l" rtl="0" eaLnBrk="0" fontAlgn="base" hangingPunct="0">
              <a:spcBef>
                <a:spcPct val="0"/>
              </a:spcBef>
              <a:spcAft>
                <a:spcPct val="0"/>
              </a:spcAft>
              <a:defRPr/>
            </a:pPr>
            <a:fld id="{FC5A57F9-8ACF-4C50-ADFC-B829D8B4C3B4}" type="slidenum">
              <a:rPr lang="en-US" sz="1200" kern="1200">
                <a:solidFill>
                  <a:srgbClr val="808080"/>
                </a:solidFill>
                <a:latin typeface="Verdana"/>
                <a:ea typeface="+mn-ea"/>
                <a:cs typeface="Arial" charset="0"/>
              </a:rPr>
              <a:pPr algn="l" rtl="0" eaLnBrk="0" fontAlgn="base" hangingPunct="0">
                <a:spcBef>
                  <a:spcPct val="0"/>
                </a:spcBef>
                <a:spcAft>
                  <a:spcPct val="0"/>
                </a:spcAft>
                <a:defRPr/>
              </a:pPr>
              <a:t>‹#›</a:t>
            </a:fld>
            <a:endParaRPr lang="en-US" sz="1200" kern="1200">
              <a:solidFill>
                <a:srgbClr val="808080"/>
              </a:solidFill>
              <a:latin typeface="Verdana"/>
              <a:ea typeface="+mn-ea"/>
              <a:cs typeface="Arial" charset="0"/>
            </a:endParaRPr>
          </a:p>
        </p:txBody>
      </p:sp>
    </p:spTree>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lgn="ctr" rtl="0" eaLnBrk="0" fontAlgn="base" hangingPunct="0">
              <a:spcBef>
                <a:spcPct val="0"/>
              </a:spcBef>
              <a:spcAft>
                <a:spcPct val="0"/>
              </a:spcAft>
              <a:defRPr/>
            </a:pPr>
            <a:endParaRPr lang="en-US" sz="1200" kern="1200">
              <a:solidFill>
                <a:srgbClr val="808080"/>
              </a:solidFill>
              <a:latin typeface="Verdana"/>
              <a:ea typeface="+mn-ea"/>
              <a:cs typeface="Arial" charset="0"/>
            </a:endParaRPr>
          </a:p>
        </p:txBody>
      </p:sp>
      <p:sp>
        <p:nvSpPr>
          <p:cNvPr id="6" name="Rectangle 6"/>
          <p:cNvSpPr>
            <a:spLocks noGrp="1" noChangeArrowheads="1"/>
          </p:cNvSpPr>
          <p:nvPr>
            <p:ph type="sldNum" sz="quarter" idx="11"/>
          </p:nvPr>
        </p:nvSpPr>
        <p:spPr>
          <a:ln/>
        </p:spPr>
        <p:txBody>
          <a:bodyPr/>
          <a:lstStyle>
            <a:lvl1pPr>
              <a:defRPr/>
            </a:lvl1pPr>
          </a:lstStyle>
          <a:p>
            <a:pPr algn="l" rtl="0" eaLnBrk="0" fontAlgn="base" hangingPunct="0">
              <a:spcBef>
                <a:spcPct val="0"/>
              </a:spcBef>
              <a:spcAft>
                <a:spcPct val="0"/>
              </a:spcAft>
              <a:defRPr/>
            </a:pPr>
            <a:fld id="{3E8F8F81-7220-4BEA-A9FE-AC7E10D5F67C}" type="slidenum">
              <a:rPr lang="en-US" sz="1200" kern="1200">
                <a:solidFill>
                  <a:srgbClr val="808080"/>
                </a:solidFill>
                <a:latin typeface="Verdana"/>
                <a:ea typeface="+mn-ea"/>
                <a:cs typeface="Arial" charset="0"/>
              </a:rPr>
              <a:pPr algn="l" rtl="0" eaLnBrk="0" fontAlgn="base" hangingPunct="0">
                <a:spcBef>
                  <a:spcPct val="0"/>
                </a:spcBef>
                <a:spcAft>
                  <a:spcPct val="0"/>
                </a:spcAft>
                <a:defRPr/>
              </a:pPr>
              <a:t>‹#›</a:t>
            </a:fld>
            <a:endParaRPr lang="en-US" sz="1200" kern="1200">
              <a:solidFill>
                <a:srgbClr val="808080"/>
              </a:solidFill>
              <a:latin typeface="Verdana"/>
              <a:ea typeface="+mn-ea"/>
              <a:cs typeface="Arial" charset="0"/>
            </a:endParaRPr>
          </a:p>
        </p:txBody>
      </p:sp>
    </p:spTree>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5"/>
          <p:cNvSpPr>
            <a:spLocks noGrp="1" noChangeArrowheads="1"/>
          </p:cNvSpPr>
          <p:nvPr>
            <p:ph type="ftr" sz="quarter" idx="10"/>
          </p:nvPr>
        </p:nvSpPr>
        <p:spPr>
          <a:ln/>
        </p:spPr>
        <p:txBody>
          <a:bodyPr/>
          <a:lstStyle>
            <a:lvl1pPr>
              <a:defRPr/>
            </a:lvl1pPr>
          </a:lstStyle>
          <a:p>
            <a:pPr algn="ctr" rtl="0" eaLnBrk="0" fontAlgn="base" hangingPunct="0">
              <a:spcBef>
                <a:spcPct val="0"/>
              </a:spcBef>
              <a:spcAft>
                <a:spcPct val="0"/>
              </a:spcAft>
              <a:defRPr/>
            </a:pPr>
            <a:endParaRPr lang="en-US" sz="1200" kern="1200">
              <a:solidFill>
                <a:srgbClr val="808080"/>
              </a:solidFill>
              <a:latin typeface="Verdana"/>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lgn="l" rtl="0" eaLnBrk="0" fontAlgn="base" hangingPunct="0">
              <a:spcBef>
                <a:spcPct val="0"/>
              </a:spcBef>
              <a:spcAft>
                <a:spcPct val="0"/>
              </a:spcAft>
              <a:defRPr/>
            </a:pPr>
            <a:fld id="{ED2581FA-7E86-4722-A07E-80C7B110FE57}" type="slidenum">
              <a:rPr lang="en-US" sz="1200" kern="1200">
                <a:solidFill>
                  <a:srgbClr val="808080"/>
                </a:solidFill>
                <a:latin typeface="Verdana"/>
                <a:ea typeface="+mn-ea"/>
                <a:cs typeface="Arial" charset="0"/>
              </a:rPr>
              <a:pPr algn="l" rtl="0" eaLnBrk="0" fontAlgn="base" hangingPunct="0">
                <a:spcBef>
                  <a:spcPct val="0"/>
                </a:spcBef>
                <a:spcAft>
                  <a:spcPct val="0"/>
                </a:spcAft>
                <a:defRPr/>
              </a:pPr>
              <a:t>‹#›</a:t>
            </a:fld>
            <a:endParaRPr lang="en-US" sz="1200" kern="1200">
              <a:solidFill>
                <a:srgbClr val="808080"/>
              </a:solidFill>
              <a:latin typeface="Verdana"/>
              <a:ea typeface="+mn-ea"/>
              <a:cs typeface="Arial" charset="0"/>
            </a:endParaRPr>
          </a:p>
        </p:txBody>
      </p:sp>
    </p:spTree>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1722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685800" y="76200"/>
            <a:ext cx="56769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5"/>
          <p:cNvSpPr>
            <a:spLocks noGrp="1" noChangeArrowheads="1"/>
          </p:cNvSpPr>
          <p:nvPr>
            <p:ph type="ftr" sz="quarter" idx="10"/>
          </p:nvPr>
        </p:nvSpPr>
        <p:spPr>
          <a:ln/>
        </p:spPr>
        <p:txBody>
          <a:bodyPr/>
          <a:lstStyle>
            <a:lvl1pPr>
              <a:defRPr/>
            </a:lvl1pPr>
          </a:lstStyle>
          <a:p>
            <a:pPr algn="ctr" rtl="0" eaLnBrk="0" fontAlgn="base" hangingPunct="0">
              <a:spcBef>
                <a:spcPct val="0"/>
              </a:spcBef>
              <a:spcAft>
                <a:spcPct val="0"/>
              </a:spcAft>
              <a:defRPr/>
            </a:pPr>
            <a:endParaRPr lang="en-US" sz="1200" kern="1200">
              <a:solidFill>
                <a:srgbClr val="808080"/>
              </a:solidFill>
              <a:latin typeface="Verdana"/>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lgn="l" rtl="0" eaLnBrk="0" fontAlgn="base" hangingPunct="0">
              <a:spcBef>
                <a:spcPct val="0"/>
              </a:spcBef>
              <a:spcAft>
                <a:spcPct val="0"/>
              </a:spcAft>
              <a:defRPr/>
            </a:pPr>
            <a:fld id="{ECF3D6D4-ECBA-4529-AAEF-785E18F73178}" type="slidenum">
              <a:rPr lang="en-US" sz="1200" kern="1200">
                <a:solidFill>
                  <a:srgbClr val="808080"/>
                </a:solidFill>
                <a:latin typeface="Verdana"/>
                <a:ea typeface="+mn-ea"/>
                <a:cs typeface="Arial" charset="0"/>
              </a:rPr>
              <a:pPr algn="l" rtl="0" eaLnBrk="0" fontAlgn="base" hangingPunct="0">
                <a:spcBef>
                  <a:spcPct val="0"/>
                </a:spcBef>
                <a:spcAft>
                  <a:spcPct val="0"/>
                </a:spcAft>
                <a:defRPr/>
              </a:pPr>
              <a:t>‹#›</a:t>
            </a:fld>
            <a:endParaRPr lang="en-US" sz="1200" kern="1200">
              <a:solidFill>
                <a:srgbClr val="808080"/>
              </a:solidFill>
              <a:latin typeface="Verdana"/>
              <a:ea typeface="+mn-ea"/>
              <a:cs typeface="Arial" charset="0"/>
            </a:endParaRP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8.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3.pn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13.png"/><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3.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5.jpe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7.jpe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4995667"/>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4"/>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5"/>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5"/>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5"/>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5"/>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280150"/>
            <a:ext cx="3048000" cy="577850"/>
          </a:xfrm>
          <a:prstGeom prst="rect">
            <a:avLst/>
          </a:prstGeom>
          <a:solidFill>
            <a:srgbClr val="FFFFFF"/>
          </a:solidFill>
          <a:ln w="9525">
            <a:noFill/>
            <a:miter lim="800000"/>
            <a:headEnd/>
            <a:tailEnd/>
          </a:ln>
          <a:effectLst/>
        </p:spPr>
        <p:txBody>
          <a:bodyPr wrap="none" anchor="ctr"/>
          <a:lstStyle/>
          <a:p>
            <a:pPr algn="l" rtl="0" fontAlgn="base">
              <a:spcBef>
                <a:spcPct val="0"/>
              </a:spcBef>
              <a:spcAft>
                <a:spcPct val="0"/>
              </a:spcAft>
            </a:pPr>
            <a:endParaRPr lang="en-US" kern="1200">
              <a:solidFill>
                <a:srgbClr val="005480"/>
              </a:solidFill>
              <a:latin typeface="Arial" charset="0"/>
              <a:ea typeface="+mn-ea"/>
              <a:cs typeface="Arial" charset="0"/>
            </a:endParaRPr>
          </a:p>
        </p:txBody>
      </p:sp>
      <p:pic>
        <p:nvPicPr>
          <p:cNvPr id="4098" name="Picture 2" descr="wht_slide_bar"/>
          <p:cNvPicPr>
            <a:picLocks noChangeAspect="1" noChangeArrowheads="1"/>
          </p:cNvPicPr>
          <p:nvPr/>
        </p:nvPicPr>
        <p:blipFill>
          <a:blip r:embed="rId13"/>
          <a:srcRect/>
          <a:stretch>
            <a:fillRect/>
          </a:stretch>
        </p:blipFill>
        <p:spPr bwMode="auto">
          <a:xfrm>
            <a:off x="2787650" y="6275388"/>
            <a:ext cx="6356350" cy="582612"/>
          </a:xfrm>
          <a:prstGeom prst="rect">
            <a:avLst/>
          </a:prstGeom>
          <a:noFill/>
        </p:spPr>
      </p:pic>
      <p:sp>
        <p:nvSpPr>
          <p:cNvPr id="4099" name="Rectangle 3"/>
          <p:cNvSpPr>
            <a:spLocks noGrp="1" noChangeArrowheads="1"/>
          </p:cNvSpPr>
          <p:nvPr>
            <p:ph type="title"/>
          </p:nvPr>
        </p:nvSpPr>
        <p:spPr bwMode="auto">
          <a:xfrm>
            <a:off x="469900" y="209550"/>
            <a:ext cx="8229600" cy="939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dt" sz="half" idx="2"/>
          </p:nvPr>
        </p:nvSpPr>
        <p:spPr bwMode="auto">
          <a:xfrm>
            <a:off x="7918450" y="6554788"/>
            <a:ext cx="1225550" cy="30321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defRPr sz="1000"/>
            </a:lvl1pPr>
          </a:lstStyle>
          <a:p>
            <a:pPr algn="l" rtl="0" fontAlgn="base">
              <a:spcBef>
                <a:spcPct val="0"/>
              </a:spcBef>
              <a:spcAft>
                <a:spcPct val="0"/>
              </a:spcAft>
            </a:pPr>
            <a:fld id="{6A896A64-D3F1-4924-8448-B123A361070A}" type="datetime4">
              <a:rPr lang="en-US" kern="1200">
                <a:solidFill>
                  <a:srgbClr val="005480"/>
                </a:solidFill>
                <a:latin typeface="Arial" charset="0"/>
                <a:ea typeface="+mn-ea"/>
                <a:cs typeface="Arial" charset="0"/>
              </a:rPr>
              <a:pPr algn="l" rtl="0" fontAlgn="base">
                <a:spcBef>
                  <a:spcPct val="0"/>
                </a:spcBef>
                <a:spcAft>
                  <a:spcPct val="0"/>
                </a:spcAft>
              </a:pPr>
              <a:t>November 11, 2008</a:t>
            </a:fld>
            <a:endParaRPr lang="en-US" kern="1200">
              <a:solidFill>
                <a:srgbClr val="005480"/>
              </a:solidFill>
              <a:latin typeface="Arial" charset="0"/>
              <a:ea typeface="+mn-ea"/>
              <a:cs typeface="Arial" charset="0"/>
            </a:endParaRPr>
          </a:p>
        </p:txBody>
      </p:sp>
      <p:sp>
        <p:nvSpPr>
          <p:cNvPr id="4101" name="Rectangle 5"/>
          <p:cNvSpPr>
            <a:spLocks noGrp="1" noChangeArrowheads="1"/>
          </p:cNvSpPr>
          <p:nvPr>
            <p:ph type="sldNum" sz="quarter" idx="4"/>
          </p:nvPr>
        </p:nvSpPr>
        <p:spPr bwMode="auto">
          <a:xfrm>
            <a:off x="6096000" y="6554788"/>
            <a:ext cx="1717675" cy="30321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1000"/>
            </a:lvl1pPr>
          </a:lstStyle>
          <a:p>
            <a:pPr rtl="0" fontAlgn="base">
              <a:spcBef>
                <a:spcPct val="0"/>
              </a:spcBef>
              <a:spcAft>
                <a:spcPct val="0"/>
              </a:spcAft>
            </a:pPr>
            <a:r>
              <a:rPr lang="en-US" kern="1200">
                <a:solidFill>
                  <a:srgbClr val="005480"/>
                </a:solidFill>
                <a:latin typeface="Arial" charset="0"/>
                <a:ea typeface="+mn-ea"/>
                <a:cs typeface="Arial" charset="0"/>
              </a:rPr>
              <a:t>Elo TouchSystems / page </a:t>
            </a:r>
            <a:fld id="{6C477883-9B3E-41B4-9876-9CE7C2FFF780}" type="slidenum">
              <a:rPr lang="en-US" kern="1200">
                <a:solidFill>
                  <a:srgbClr val="005480"/>
                </a:solidFill>
                <a:latin typeface="Arial" charset="0"/>
                <a:ea typeface="+mn-ea"/>
                <a:cs typeface="Arial" charset="0"/>
              </a:rPr>
              <a:pPr rtl="0" fontAlgn="base">
                <a:spcBef>
                  <a:spcPct val="0"/>
                </a:spcBef>
                <a:spcAft>
                  <a:spcPct val="0"/>
                </a:spcAft>
              </a:pPr>
              <a:t>‹#›</a:t>
            </a:fld>
            <a:r>
              <a:rPr lang="en-US" kern="1200">
                <a:solidFill>
                  <a:srgbClr val="005480"/>
                </a:solidFill>
                <a:latin typeface="Arial" charset="0"/>
                <a:ea typeface="+mn-ea"/>
                <a:cs typeface="Arial" charset="0"/>
              </a:rPr>
              <a:t> /</a:t>
            </a:r>
          </a:p>
          <a:p>
            <a:pPr rtl="0" fontAlgn="base">
              <a:spcBef>
                <a:spcPct val="0"/>
              </a:spcBef>
              <a:spcAft>
                <a:spcPct val="0"/>
              </a:spcAft>
            </a:pPr>
            <a:endParaRPr lang="en-US" kern="1200">
              <a:solidFill>
                <a:srgbClr val="005480"/>
              </a:solidFill>
              <a:latin typeface="Arial" charset="0"/>
              <a:ea typeface="+mn-ea"/>
              <a:cs typeface="Arial" charset="0"/>
            </a:endParaRPr>
          </a:p>
        </p:txBody>
      </p:sp>
      <p:sp>
        <p:nvSpPr>
          <p:cNvPr id="4102" name="Rectangle 6"/>
          <p:cNvSpPr>
            <a:spLocks noGrp="1" noChangeArrowheads="1"/>
          </p:cNvSpPr>
          <p:nvPr>
            <p:ph type="body" idx="1"/>
          </p:nvPr>
        </p:nvSpPr>
        <p:spPr bwMode="auto">
          <a:xfrm>
            <a:off x="469900" y="1330325"/>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3" name="Picture 7" descr="wht_slide_logo copy"/>
          <p:cNvPicPr>
            <a:picLocks noChangeAspect="1" noChangeArrowheads="1"/>
          </p:cNvPicPr>
          <p:nvPr/>
        </p:nvPicPr>
        <p:blipFill>
          <a:blip r:embed="rId14"/>
          <a:srcRect/>
          <a:stretch>
            <a:fillRect/>
          </a:stretch>
        </p:blipFill>
        <p:spPr bwMode="auto">
          <a:xfrm>
            <a:off x="558800" y="6380163"/>
            <a:ext cx="1600200" cy="325437"/>
          </a:xfrm>
          <a:prstGeom prst="rect">
            <a:avLst/>
          </a:prstGeom>
          <a:noFill/>
        </p:spPr>
      </p:pic>
      <p:sp>
        <p:nvSpPr>
          <p:cNvPr id="4104" name="Line 8"/>
          <p:cNvSpPr>
            <a:spLocks noChangeShapeType="1"/>
          </p:cNvSpPr>
          <p:nvPr/>
        </p:nvSpPr>
        <p:spPr bwMode="auto">
          <a:xfrm>
            <a:off x="0" y="6270625"/>
            <a:ext cx="9147175" cy="0"/>
          </a:xfrm>
          <a:prstGeom prst="line">
            <a:avLst/>
          </a:prstGeom>
          <a:noFill/>
          <a:ln w="19050">
            <a:solidFill>
              <a:srgbClr val="A2A2A2"/>
            </a:solidFill>
            <a:round/>
            <a:headEnd/>
            <a:tailEnd/>
          </a:ln>
          <a:effectLst/>
        </p:spPr>
        <p:txBody>
          <a:bodyPr/>
          <a:lstStyle/>
          <a:p>
            <a:pPr algn="l" rtl="0" fontAlgn="base">
              <a:spcBef>
                <a:spcPct val="0"/>
              </a:spcBef>
              <a:spcAft>
                <a:spcPct val="0"/>
              </a:spcAft>
            </a:pPr>
            <a:endParaRPr lang="en-US" kern="1200">
              <a:solidFill>
                <a:srgbClr val="005480"/>
              </a:solidFill>
              <a:latin typeface="Arial" charset="0"/>
              <a:ea typeface="+mn-ea"/>
              <a:cs typeface="Arial" charset="0"/>
            </a:endParaRPr>
          </a:p>
        </p:txBody>
      </p:sp>
      <p:sp>
        <p:nvSpPr>
          <p:cNvPr id="4105" name="Line 9"/>
          <p:cNvSpPr>
            <a:spLocks noChangeShapeType="1"/>
          </p:cNvSpPr>
          <p:nvPr/>
        </p:nvSpPr>
        <p:spPr bwMode="auto">
          <a:xfrm>
            <a:off x="463550" y="1209675"/>
            <a:ext cx="8280400" cy="0"/>
          </a:xfrm>
          <a:prstGeom prst="line">
            <a:avLst/>
          </a:prstGeom>
          <a:noFill/>
          <a:ln w="19050">
            <a:solidFill>
              <a:schemeClr val="tx1"/>
            </a:solidFill>
            <a:round/>
            <a:headEnd/>
            <a:tailEnd/>
          </a:ln>
          <a:effectLst/>
        </p:spPr>
        <p:txBody>
          <a:bodyPr/>
          <a:lstStyle/>
          <a:p>
            <a:pPr algn="l" rtl="0" fontAlgn="base">
              <a:spcBef>
                <a:spcPct val="0"/>
              </a:spcBef>
              <a:spcAft>
                <a:spcPct val="0"/>
              </a:spcAft>
            </a:pPr>
            <a:endParaRPr lang="en-US" kern="1200">
              <a:solidFill>
                <a:srgbClr val="005480"/>
              </a:solidFill>
              <a:latin typeface="Arial" charset="0"/>
              <a:ea typeface="+mn-ea"/>
              <a:cs typeface="Arial"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rtl="0" fontAlgn="base">
        <a:lnSpc>
          <a:spcPts val="3600"/>
        </a:lnSpc>
        <a:spcBef>
          <a:spcPct val="0"/>
        </a:spcBef>
        <a:spcAft>
          <a:spcPct val="0"/>
        </a:spcAft>
        <a:defRPr sz="3200">
          <a:solidFill>
            <a:schemeClr val="tx1"/>
          </a:solidFill>
          <a:latin typeface="+mj-lt"/>
          <a:ea typeface="+mj-ea"/>
          <a:cs typeface="+mj-cs"/>
        </a:defRPr>
      </a:lvl1pPr>
      <a:lvl2pPr algn="l" rtl="0" fontAlgn="base">
        <a:lnSpc>
          <a:spcPts val="3600"/>
        </a:lnSpc>
        <a:spcBef>
          <a:spcPct val="0"/>
        </a:spcBef>
        <a:spcAft>
          <a:spcPct val="0"/>
        </a:spcAft>
        <a:defRPr sz="3200">
          <a:solidFill>
            <a:schemeClr val="tx1"/>
          </a:solidFill>
          <a:latin typeface="Arial" charset="0"/>
          <a:cs typeface="Arial" charset="0"/>
        </a:defRPr>
      </a:lvl2pPr>
      <a:lvl3pPr algn="l" rtl="0" fontAlgn="base">
        <a:lnSpc>
          <a:spcPts val="3600"/>
        </a:lnSpc>
        <a:spcBef>
          <a:spcPct val="0"/>
        </a:spcBef>
        <a:spcAft>
          <a:spcPct val="0"/>
        </a:spcAft>
        <a:defRPr sz="3200">
          <a:solidFill>
            <a:schemeClr val="tx1"/>
          </a:solidFill>
          <a:latin typeface="Arial" charset="0"/>
          <a:cs typeface="Arial" charset="0"/>
        </a:defRPr>
      </a:lvl3pPr>
      <a:lvl4pPr algn="l" rtl="0" fontAlgn="base">
        <a:lnSpc>
          <a:spcPts val="3600"/>
        </a:lnSpc>
        <a:spcBef>
          <a:spcPct val="0"/>
        </a:spcBef>
        <a:spcAft>
          <a:spcPct val="0"/>
        </a:spcAft>
        <a:defRPr sz="3200">
          <a:solidFill>
            <a:schemeClr val="tx1"/>
          </a:solidFill>
          <a:latin typeface="Arial" charset="0"/>
          <a:cs typeface="Arial" charset="0"/>
        </a:defRPr>
      </a:lvl4pPr>
      <a:lvl5pPr algn="l" rtl="0" fontAlgn="base">
        <a:lnSpc>
          <a:spcPts val="3600"/>
        </a:lnSpc>
        <a:spcBef>
          <a:spcPct val="0"/>
        </a:spcBef>
        <a:spcAft>
          <a:spcPct val="0"/>
        </a:spcAft>
        <a:defRPr sz="3200">
          <a:solidFill>
            <a:schemeClr val="tx1"/>
          </a:solidFill>
          <a:latin typeface="Arial" charset="0"/>
          <a:cs typeface="Arial" charset="0"/>
        </a:defRPr>
      </a:lvl5pPr>
      <a:lvl6pPr marL="457200" algn="l" rtl="0" fontAlgn="base">
        <a:lnSpc>
          <a:spcPts val="3600"/>
        </a:lnSpc>
        <a:spcBef>
          <a:spcPct val="0"/>
        </a:spcBef>
        <a:spcAft>
          <a:spcPct val="0"/>
        </a:spcAft>
        <a:defRPr sz="3200">
          <a:solidFill>
            <a:schemeClr val="tx1"/>
          </a:solidFill>
          <a:latin typeface="Arial" charset="0"/>
          <a:cs typeface="Arial" charset="0"/>
        </a:defRPr>
      </a:lvl6pPr>
      <a:lvl7pPr marL="914400" algn="l" rtl="0" fontAlgn="base">
        <a:lnSpc>
          <a:spcPts val="3600"/>
        </a:lnSpc>
        <a:spcBef>
          <a:spcPct val="0"/>
        </a:spcBef>
        <a:spcAft>
          <a:spcPct val="0"/>
        </a:spcAft>
        <a:defRPr sz="3200">
          <a:solidFill>
            <a:schemeClr val="tx1"/>
          </a:solidFill>
          <a:latin typeface="Arial" charset="0"/>
          <a:cs typeface="Arial" charset="0"/>
        </a:defRPr>
      </a:lvl7pPr>
      <a:lvl8pPr marL="1371600" algn="l" rtl="0" fontAlgn="base">
        <a:lnSpc>
          <a:spcPts val="3600"/>
        </a:lnSpc>
        <a:spcBef>
          <a:spcPct val="0"/>
        </a:spcBef>
        <a:spcAft>
          <a:spcPct val="0"/>
        </a:spcAft>
        <a:defRPr sz="3200">
          <a:solidFill>
            <a:schemeClr val="tx1"/>
          </a:solidFill>
          <a:latin typeface="Arial" charset="0"/>
          <a:cs typeface="Arial" charset="0"/>
        </a:defRPr>
      </a:lvl8pPr>
      <a:lvl9pPr marL="1828800" algn="l" rtl="0" fontAlgn="base">
        <a:lnSpc>
          <a:spcPts val="3600"/>
        </a:lnSpc>
        <a:spcBef>
          <a:spcPct val="0"/>
        </a:spcBef>
        <a:spcAft>
          <a:spcPct val="0"/>
        </a:spcAft>
        <a:defRPr sz="3200">
          <a:solidFill>
            <a:schemeClr val="tx1"/>
          </a:solidFill>
          <a:latin typeface="Arial" charset="0"/>
          <a:cs typeface="Arial" charset="0"/>
        </a:defRPr>
      </a:lvl9pPr>
    </p:titleStyle>
    <p:bodyStyle>
      <a:lvl1pPr marL="158750" indent="-158750" algn="l" rtl="0" fontAlgn="base">
        <a:lnSpc>
          <a:spcPts val="3000"/>
        </a:lnSpc>
        <a:spcBef>
          <a:spcPct val="0"/>
        </a:spcBef>
        <a:spcAft>
          <a:spcPct val="0"/>
        </a:spcAft>
        <a:buChar char="•"/>
        <a:defRPr sz="2000">
          <a:solidFill>
            <a:schemeClr val="tx1"/>
          </a:solidFill>
          <a:latin typeface="+mn-lt"/>
          <a:ea typeface="+mn-ea"/>
          <a:cs typeface="+mn-cs"/>
        </a:defRPr>
      </a:lvl1pPr>
      <a:lvl2pPr marL="346075" indent="-185738" algn="l" rtl="0" fontAlgn="base">
        <a:lnSpc>
          <a:spcPts val="3000"/>
        </a:lnSpc>
        <a:spcBef>
          <a:spcPct val="0"/>
        </a:spcBef>
        <a:spcAft>
          <a:spcPct val="0"/>
        </a:spcAft>
        <a:buChar char="–"/>
        <a:defRPr sz="2000">
          <a:solidFill>
            <a:schemeClr val="tx1"/>
          </a:solidFill>
          <a:latin typeface="+mn-lt"/>
          <a:cs typeface="+mn-cs"/>
        </a:defRPr>
      </a:lvl2pPr>
      <a:lvl3pPr marL="530225" indent="-182563" algn="l" rtl="0" fontAlgn="base">
        <a:lnSpc>
          <a:spcPts val="3000"/>
        </a:lnSpc>
        <a:spcBef>
          <a:spcPct val="0"/>
        </a:spcBef>
        <a:spcAft>
          <a:spcPct val="0"/>
        </a:spcAft>
        <a:buChar char="•"/>
        <a:defRPr sz="2000">
          <a:solidFill>
            <a:schemeClr val="tx1"/>
          </a:solidFill>
          <a:latin typeface="+mn-lt"/>
          <a:cs typeface="+mn-cs"/>
        </a:defRPr>
      </a:lvl3pPr>
      <a:lvl4pPr marL="708025" indent="-176213" algn="l" rtl="0" fontAlgn="base">
        <a:lnSpc>
          <a:spcPts val="3000"/>
        </a:lnSpc>
        <a:spcBef>
          <a:spcPct val="0"/>
        </a:spcBef>
        <a:spcAft>
          <a:spcPct val="0"/>
        </a:spcAft>
        <a:buChar char="–"/>
        <a:defRPr sz="2000">
          <a:solidFill>
            <a:schemeClr val="tx1"/>
          </a:solidFill>
          <a:latin typeface="+mn-lt"/>
          <a:cs typeface="+mn-cs"/>
        </a:defRPr>
      </a:lvl4pPr>
      <a:lvl5pPr marL="885825" indent="-176213" algn="l" rtl="0" fontAlgn="base">
        <a:lnSpc>
          <a:spcPts val="3000"/>
        </a:lnSpc>
        <a:spcBef>
          <a:spcPct val="0"/>
        </a:spcBef>
        <a:spcAft>
          <a:spcPct val="0"/>
        </a:spcAft>
        <a:buChar char="•"/>
        <a:defRPr sz="2000">
          <a:solidFill>
            <a:schemeClr val="tx1"/>
          </a:solidFill>
          <a:latin typeface="+mn-lt"/>
          <a:cs typeface="+mn-cs"/>
        </a:defRPr>
      </a:lvl5pPr>
      <a:lvl6pPr marL="1343025" indent="-176213" algn="l" rtl="0" fontAlgn="base">
        <a:lnSpc>
          <a:spcPts val="3000"/>
        </a:lnSpc>
        <a:spcBef>
          <a:spcPct val="0"/>
        </a:spcBef>
        <a:spcAft>
          <a:spcPct val="0"/>
        </a:spcAft>
        <a:buChar char="•"/>
        <a:defRPr sz="2000">
          <a:solidFill>
            <a:schemeClr val="tx1"/>
          </a:solidFill>
          <a:latin typeface="+mn-lt"/>
          <a:cs typeface="+mn-cs"/>
        </a:defRPr>
      </a:lvl6pPr>
      <a:lvl7pPr marL="1800225" indent="-176213" algn="l" rtl="0" fontAlgn="base">
        <a:lnSpc>
          <a:spcPts val="3000"/>
        </a:lnSpc>
        <a:spcBef>
          <a:spcPct val="0"/>
        </a:spcBef>
        <a:spcAft>
          <a:spcPct val="0"/>
        </a:spcAft>
        <a:buChar char="•"/>
        <a:defRPr sz="2000">
          <a:solidFill>
            <a:schemeClr val="tx1"/>
          </a:solidFill>
          <a:latin typeface="+mn-lt"/>
          <a:cs typeface="+mn-cs"/>
        </a:defRPr>
      </a:lvl7pPr>
      <a:lvl8pPr marL="2257425" indent="-176213" algn="l" rtl="0" fontAlgn="base">
        <a:lnSpc>
          <a:spcPts val="3000"/>
        </a:lnSpc>
        <a:spcBef>
          <a:spcPct val="0"/>
        </a:spcBef>
        <a:spcAft>
          <a:spcPct val="0"/>
        </a:spcAft>
        <a:buChar char="•"/>
        <a:defRPr sz="2000">
          <a:solidFill>
            <a:schemeClr val="tx1"/>
          </a:solidFill>
          <a:latin typeface="+mn-lt"/>
          <a:cs typeface="+mn-cs"/>
        </a:defRPr>
      </a:lvl8pPr>
      <a:lvl9pPr marL="2714625" indent="-176213" algn="l" rtl="0" fontAlgn="base">
        <a:lnSpc>
          <a:spcPts val="3000"/>
        </a:lnSpc>
        <a:spcBef>
          <a:spcPct val="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AB0044"/>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269875" y="1025525"/>
            <a:ext cx="8623300" cy="50673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smtClean="0"/>
              <a:t>Bullet point. (8mm 1st tab 20pt)</a:t>
            </a:r>
          </a:p>
          <a:p>
            <a:pPr lvl="1"/>
            <a:r>
              <a:rPr lang="de-DE" altLang="ja-JP" smtClean="0"/>
              <a:t>Second bullet</a:t>
            </a:r>
          </a:p>
          <a:p>
            <a:pPr lvl="1"/>
            <a:r>
              <a:rPr lang="de-DE" altLang="ja-JP" smtClean="0"/>
              <a:t>Third bullet</a:t>
            </a:r>
            <a:endParaRPr lang="en-US" altLang="ja-JP" smtClean="0"/>
          </a:p>
        </p:txBody>
      </p:sp>
      <p:pic>
        <p:nvPicPr>
          <p:cNvPr id="3075" name="Picture 13" descr="wacom_name_w"/>
          <p:cNvPicPr>
            <a:picLocks noChangeAspect="1" noChangeArrowheads="1"/>
          </p:cNvPicPr>
          <p:nvPr userDrawn="1"/>
        </p:nvPicPr>
        <p:blipFill>
          <a:blip r:embed="rId11"/>
          <a:srcRect/>
          <a:stretch>
            <a:fillRect/>
          </a:stretch>
        </p:blipFill>
        <p:spPr bwMode="auto">
          <a:xfrm>
            <a:off x="7559675" y="6157913"/>
            <a:ext cx="1584325" cy="700087"/>
          </a:xfrm>
          <a:prstGeom prst="rect">
            <a:avLst/>
          </a:prstGeom>
          <a:noFill/>
          <a:ln w="9525">
            <a:noFill/>
            <a:miter lim="800000"/>
            <a:headEnd/>
            <a:tailEnd/>
          </a:ln>
        </p:spPr>
      </p:pic>
      <p:sp>
        <p:nvSpPr>
          <p:cNvPr id="3076" name="Rectangle 17"/>
          <p:cNvSpPr>
            <a:spLocks noGrp="1" noChangeArrowheads="1"/>
          </p:cNvSpPr>
          <p:nvPr>
            <p:ph type="title"/>
          </p:nvPr>
        </p:nvSpPr>
        <p:spPr bwMode="auto">
          <a:xfrm>
            <a:off x="269875" y="147638"/>
            <a:ext cx="8623300" cy="833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smtClean="0"/>
              <a:t>Heading. 40pt</a:t>
            </a:r>
          </a:p>
        </p:txBody>
      </p:sp>
      <p:sp>
        <p:nvSpPr>
          <p:cNvPr id="7" name="Text Box 19"/>
          <p:cNvSpPr txBox="1">
            <a:spLocks noChangeArrowheads="1"/>
          </p:cNvSpPr>
          <p:nvPr userDrawn="1"/>
        </p:nvSpPr>
        <p:spPr bwMode="auto">
          <a:xfrm>
            <a:off x="292100" y="6430963"/>
            <a:ext cx="8207375" cy="212725"/>
          </a:xfrm>
          <a:prstGeom prst="rect">
            <a:avLst/>
          </a:prstGeom>
          <a:noFill/>
          <a:ln w="9525">
            <a:noFill/>
            <a:miter lim="800000"/>
            <a:headEnd/>
            <a:tailEnd/>
          </a:ln>
          <a:effectLst/>
        </p:spPr>
        <p:txBody>
          <a:bodyPr lIns="0" tIns="0" rIns="0" bIns="0">
            <a:spAutoFit/>
          </a:bodyPr>
          <a:lstStyle/>
          <a:p>
            <a:pPr algn="l" rtl="0" fontAlgn="base">
              <a:spcBef>
                <a:spcPct val="50000"/>
              </a:spcBef>
              <a:spcAft>
                <a:spcPct val="0"/>
              </a:spcAft>
              <a:defRPr/>
            </a:pPr>
            <a:fld id="{B4B46B71-37AC-4CA2-A618-7F4CCC64960F}" type="slidenum">
              <a:rPr kumimoji="1" lang="en-US" altLang="ja-JP" sz="1400" kern="1200">
                <a:solidFill>
                  <a:srgbClr val="FFFFFF"/>
                </a:solidFill>
                <a:latin typeface="Arial" charset="0"/>
                <a:ea typeface="ＭＳ Ｐゴシック" pitchFamily="34" charset="-128"/>
                <a:cs typeface="Arial" charset="0"/>
              </a:rPr>
              <a:pPr algn="l" rtl="0" fontAlgn="base">
                <a:spcBef>
                  <a:spcPct val="50000"/>
                </a:spcBef>
                <a:spcAft>
                  <a:spcPct val="0"/>
                </a:spcAft>
                <a:defRPr/>
              </a:pPr>
              <a:t>‹#›</a:t>
            </a:fld>
            <a:r>
              <a:rPr kumimoji="1" lang="en-US" altLang="ja-JP" sz="1000" kern="1200" dirty="0">
                <a:solidFill>
                  <a:srgbClr val="FFFFFF"/>
                </a:solidFill>
                <a:latin typeface="Arial" charset="0"/>
                <a:ea typeface="ＭＳ Ｐゴシック" pitchFamily="34" charset="-128"/>
                <a:cs typeface="Arial" charset="0"/>
              </a:rPr>
              <a:t>    •</a:t>
            </a:r>
            <a:r>
              <a:rPr kumimoji="1" lang="ja-JP" altLang="en-US" sz="1000" kern="1200" dirty="0">
                <a:solidFill>
                  <a:srgbClr val="FFFFFF"/>
                </a:solidFill>
                <a:latin typeface="Arial" charset="0"/>
                <a:ea typeface="ＭＳ Ｐゴシック" pitchFamily="34" charset="-128"/>
                <a:cs typeface="Arial" charset="0"/>
              </a:rPr>
              <a:t>　  </a:t>
            </a:r>
            <a:r>
              <a:rPr kumimoji="1" lang="en-US" altLang="ja-JP" sz="1000" kern="1200" dirty="0">
                <a:solidFill>
                  <a:srgbClr val="FFFFFF"/>
                </a:solidFill>
                <a:latin typeface="Arial" charset="0"/>
                <a:ea typeface="ＭＳ Ｐゴシック" pitchFamily="34" charset="-128"/>
                <a:cs typeface="Arial" charset="0"/>
              </a:rPr>
              <a:t>Confidential  All Rights Reserved. Copyright © 2008  Wacom Co., Ltd.</a:t>
            </a:r>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iming>
    <p:tnLst>
      <p:par>
        <p:cTn id="1" dur="indefinite" restart="never" nodeType="tmRoot"/>
      </p:par>
    </p:tnLst>
  </p:timing>
  <p:txStyles>
    <p:titleStyle>
      <a:lvl1pPr algn="l" rtl="0" eaLnBrk="0" fontAlgn="base" hangingPunct="0">
        <a:spcBef>
          <a:spcPct val="0"/>
        </a:spcBef>
        <a:spcAft>
          <a:spcPct val="0"/>
        </a:spcAft>
        <a:defRPr kumimoji="1" sz="4000">
          <a:solidFill>
            <a:schemeClr val="tx1"/>
          </a:solidFill>
          <a:latin typeface="+mj-ea"/>
          <a:ea typeface="+mj-ea"/>
          <a:cs typeface="+mj-cs"/>
        </a:defRPr>
      </a:lvl1pPr>
      <a:lvl2pPr algn="l" rtl="0" eaLnBrk="0" fontAlgn="base" hangingPunct="0">
        <a:spcBef>
          <a:spcPct val="0"/>
        </a:spcBef>
        <a:spcAft>
          <a:spcPct val="0"/>
        </a:spcAft>
        <a:defRPr kumimoji="1" sz="4000">
          <a:solidFill>
            <a:schemeClr val="tx1"/>
          </a:solidFill>
          <a:latin typeface="ＭＳ Ｐゴシック" pitchFamily="34" charset="-128"/>
          <a:ea typeface="ＭＳ Ｐゴシック" pitchFamily="34" charset="-128"/>
        </a:defRPr>
      </a:lvl2pPr>
      <a:lvl3pPr algn="l" rtl="0" eaLnBrk="0" fontAlgn="base" hangingPunct="0">
        <a:spcBef>
          <a:spcPct val="0"/>
        </a:spcBef>
        <a:spcAft>
          <a:spcPct val="0"/>
        </a:spcAft>
        <a:defRPr kumimoji="1" sz="4000">
          <a:solidFill>
            <a:schemeClr val="tx1"/>
          </a:solidFill>
          <a:latin typeface="ＭＳ Ｐゴシック" pitchFamily="34" charset="-128"/>
          <a:ea typeface="ＭＳ Ｐゴシック" pitchFamily="34" charset="-128"/>
        </a:defRPr>
      </a:lvl3pPr>
      <a:lvl4pPr algn="l" rtl="0" eaLnBrk="0" fontAlgn="base" hangingPunct="0">
        <a:spcBef>
          <a:spcPct val="0"/>
        </a:spcBef>
        <a:spcAft>
          <a:spcPct val="0"/>
        </a:spcAft>
        <a:defRPr kumimoji="1" sz="4000">
          <a:solidFill>
            <a:schemeClr val="tx1"/>
          </a:solidFill>
          <a:latin typeface="ＭＳ Ｐゴシック" pitchFamily="34" charset="-128"/>
          <a:ea typeface="ＭＳ Ｐゴシック" pitchFamily="34" charset="-128"/>
        </a:defRPr>
      </a:lvl4pPr>
      <a:lvl5pPr algn="l" rtl="0" eaLnBrk="0" fontAlgn="base" hangingPunct="0">
        <a:spcBef>
          <a:spcPct val="0"/>
        </a:spcBef>
        <a:spcAft>
          <a:spcPct val="0"/>
        </a:spcAft>
        <a:defRPr kumimoji="1" sz="4000">
          <a:solidFill>
            <a:schemeClr val="tx1"/>
          </a:solidFill>
          <a:latin typeface="ＭＳ Ｐゴシック" pitchFamily="34" charset="-128"/>
          <a:ea typeface="ＭＳ Ｐゴシック" pitchFamily="34" charset="-128"/>
        </a:defRPr>
      </a:lvl5pPr>
      <a:lvl6pPr marL="457200" algn="l" rtl="0" fontAlgn="base">
        <a:spcBef>
          <a:spcPct val="0"/>
        </a:spcBef>
        <a:spcAft>
          <a:spcPct val="0"/>
        </a:spcAft>
        <a:defRPr kumimoji="1" sz="4000">
          <a:solidFill>
            <a:schemeClr val="tx1"/>
          </a:solidFill>
          <a:latin typeface="Arial" charset="0"/>
          <a:ea typeface="ＭＳ Ｐゴシック" pitchFamily="34" charset="-128"/>
        </a:defRPr>
      </a:lvl6pPr>
      <a:lvl7pPr marL="914400" algn="l" rtl="0" fontAlgn="base">
        <a:spcBef>
          <a:spcPct val="0"/>
        </a:spcBef>
        <a:spcAft>
          <a:spcPct val="0"/>
        </a:spcAft>
        <a:defRPr kumimoji="1" sz="4000">
          <a:solidFill>
            <a:schemeClr val="tx1"/>
          </a:solidFill>
          <a:latin typeface="Arial" charset="0"/>
          <a:ea typeface="ＭＳ Ｐゴシック" pitchFamily="34" charset="-128"/>
        </a:defRPr>
      </a:lvl7pPr>
      <a:lvl8pPr marL="1371600" algn="l" rtl="0" fontAlgn="base">
        <a:spcBef>
          <a:spcPct val="0"/>
        </a:spcBef>
        <a:spcAft>
          <a:spcPct val="0"/>
        </a:spcAft>
        <a:defRPr kumimoji="1" sz="4000">
          <a:solidFill>
            <a:schemeClr val="tx1"/>
          </a:solidFill>
          <a:latin typeface="Arial" charset="0"/>
          <a:ea typeface="ＭＳ Ｐゴシック" pitchFamily="34" charset="-128"/>
        </a:defRPr>
      </a:lvl8pPr>
      <a:lvl9pPr marL="1828800" algn="l" rtl="0" fontAlgn="base">
        <a:spcBef>
          <a:spcPct val="0"/>
        </a:spcBef>
        <a:spcAft>
          <a:spcPct val="0"/>
        </a:spcAft>
        <a:defRPr kumimoji="1" sz="4000">
          <a:solidFill>
            <a:schemeClr val="tx1"/>
          </a:solidFill>
          <a:latin typeface="Arial" charset="0"/>
          <a:ea typeface="ＭＳ Ｐゴシック" pitchFamily="34" charset="-128"/>
        </a:defRPr>
      </a:lvl9pPr>
    </p:titleStyle>
    <p:bodyStyle>
      <a:lvl1pPr marL="265113" indent="-265113" algn="l" rtl="0" eaLnBrk="0" fontAlgn="base" hangingPunct="0">
        <a:lnSpc>
          <a:spcPct val="95000"/>
        </a:lnSpc>
        <a:spcBef>
          <a:spcPct val="75000"/>
        </a:spcBef>
        <a:spcAft>
          <a:spcPct val="0"/>
        </a:spcAft>
        <a:buClr>
          <a:schemeClr val="tx1"/>
        </a:buClr>
        <a:buSzPct val="80000"/>
        <a:buFont typeface="Symbol" pitchFamily="18" charset="2"/>
        <a:buChar char="·"/>
        <a:defRPr kumimoji="1" sz="2000">
          <a:solidFill>
            <a:schemeClr val="tx1"/>
          </a:solidFill>
          <a:latin typeface="+mn-ea"/>
          <a:ea typeface="+mn-ea"/>
          <a:cs typeface="+mn-cs"/>
        </a:defRPr>
      </a:lvl1pPr>
      <a:lvl2pPr marL="715963" indent="-271463" algn="l" rtl="0" eaLnBrk="0" fontAlgn="base" hangingPunct="0">
        <a:lnSpc>
          <a:spcPct val="95000"/>
        </a:lnSpc>
        <a:spcBef>
          <a:spcPct val="25000"/>
        </a:spcBef>
        <a:spcAft>
          <a:spcPct val="0"/>
        </a:spcAft>
        <a:buClr>
          <a:schemeClr val="tx1"/>
        </a:buClr>
        <a:buSzPct val="80000"/>
        <a:buFont typeface="Symbol" pitchFamily="18" charset="2"/>
        <a:buChar char="·"/>
        <a:defRPr kumimoji="1" sz="2000">
          <a:solidFill>
            <a:schemeClr val="tx1"/>
          </a:solidFill>
          <a:latin typeface="+mn-ea"/>
          <a:ea typeface="+mn-ea"/>
        </a:defRPr>
      </a:lvl2pPr>
      <a:lvl3pPr marL="1236663" indent="-228600" algn="l" rtl="0" eaLnBrk="0" fontAlgn="base" hangingPunct="0">
        <a:lnSpc>
          <a:spcPct val="95000"/>
        </a:lnSpc>
        <a:spcBef>
          <a:spcPct val="10000"/>
        </a:spcBef>
        <a:spcAft>
          <a:spcPct val="0"/>
        </a:spcAft>
        <a:buClr>
          <a:schemeClr val="hlink"/>
        </a:buClr>
        <a:buSzPct val="50000"/>
        <a:buFont typeface="Wingdings" pitchFamily="2" charset="2"/>
        <a:buChar char="•"/>
        <a:defRPr kumimoji="1" sz="2000">
          <a:solidFill>
            <a:schemeClr val="tx1"/>
          </a:solidFill>
          <a:latin typeface="Tahoma" pitchFamily="34" charset="0"/>
          <a:ea typeface="+mn-ea"/>
        </a:defRPr>
      </a:lvl3pPr>
      <a:lvl4pPr marL="164465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7B0060"/>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269875" y="1025525"/>
            <a:ext cx="8623300" cy="50673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smtClean="0"/>
              <a:t>Bullet point. (8mm 1st tab 20pt)</a:t>
            </a:r>
          </a:p>
          <a:p>
            <a:pPr lvl="1"/>
            <a:r>
              <a:rPr lang="de-DE" altLang="ja-JP" smtClean="0"/>
              <a:t>Second bullet</a:t>
            </a:r>
          </a:p>
          <a:p>
            <a:pPr lvl="1"/>
            <a:r>
              <a:rPr lang="de-DE" altLang="ja-JP" smtClean="0"/>
              <a:t>Third bullet</a:t>
            </a:r>
            <a:endParaRPr lang="en-US" altLang="ja-JP" smtClean="0"/>
          </a:p>
        </p:txBody>
      </p:sp>
      <p:pic>
        <p:nvPicPr>
          <p:cNvPr id="2051" name="Picture 13" descr="wacom_name_w"/>
          <p:cNvPicPr>
            <a:picLocks noChangeAspect="1" noChangeArrowheads="1"/>
          </p:cNvPicPr>
          <p:nvPr userDrawn="1"/>
        </p:nvPicPr>
        <p:blipFill>
          <a:blip r:embed="rId11"/>
          <a:srcRect/>
          <a:stretch>
            <a:fillRect/>
          </a:stretch>
        </p:blipFill>
        <p:spPr bwMode="auto">
          <a:xfrm>
            <a:off x="7559675" y="6157913"/>
            <a:ext cx="1584325" cy="700087"/>
          </a:xfrm>
          <a:prstGeom prst="rect">
            <a:avLst/>
          </a:prstGeom>
          <a:noFill/>
          <a:ln w="9525">
            <a:noFill/>
            <a:miter lim="800000"/>
            <a:headEnd/>
            <a:tailEnd/>
          </a:ln>
        </p:spPr>
      </p:pic>
      <p:sp>
        <p:nvSpPr>
          <p:cNvPr id="2052" name="Rectangle 17"/>
          <p:cNvSpPr>
            <a:spLocks noGrp="1" noChangeArrowheads="1"/>
          </p:cNvSpPr>
          <p:nvPr>
            <p:ph type="title"/>
          </p:nvPr>
        </p:nvSpPr>
        <p:spPr bwMode="auto">
          <a:xfrm>
            <a:off x="269875" y="147638"/>
            <a:ext cx="8623300" cy="833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smtClean="0"/>
              <a:t>Heading. 40pt</a:t>
            </a:r>
          </a:p>
        </p:txBody>
      </p:sp>
      <p:sp>
        <p:nvSpPr>
          <p:cNvPr id="7" name="Text Box 19"/>
          <p:cNvSpPr txBox="1">
            <a:spLocks noChangeArrowheads="1"/>
          </p:cNvSpPr>
          <p:nvPr userDrawn="1"/>
        </p:nvSpPr>
        <p:spPr bwMode="auto">
          <a:xfrm>
            <a:off x="292100" y="6430963"/>
            <a:ext cx="8207375" cy="212725"/>
          </a:xfrm>
          <a:prstGeom prst="rect">
            <a:avLst/>
          </a:prstGeom>
          <a:noFill/>
          <a:ln w="9525">
            <a:noFill/>
            <a:miter lim="800000"/>
            <a:headEnd/>
            <a:tailEnd/>
          </a:ln>
          <a:effectLst/>
        </p:spPr>
        <p:txBody>
          <a:bodyPr lIns="0" tIns="0" rIns="0" bIns="0">
            <a:spAutoFit/>
          </a:bodyPr>
          <a:lstStyle/>
          <a:p>
            <a:pPr algn="l" rtl="0" fontAlgn="base">
              <a:spcBef>
                <a:spcPct val="50000"/>
              </a:spcBef>
              <a:spcAft>
                <a:spcPct val="0"/>
              </a:spcAft>
              <a:defRPr/>
            </a:pPr>
            <a:fld id="{F78F4C18-392D-4888-A262-9D9A97CE25A6}" type="slidenum">
              <a:rPr kumimoji="1" lang="en-US" altLang="ja-JP" sz="1400" kern="1200">
                <a:solidFill>
                  <a:srgbClr val="FFFFFF"/>
                </a:solidFill>
                <a:latin typeface="Arial" charset="0"/>
                <a:ea typeface="ＭＳ Ｐゴシック" pitchFamily="34" charset="-128"/>
                <a:cs typeface="Arial" charset="0"/>
              </a:rPr>
              <a:pPr algn="l" rtl="0" fontAlgn="base">
                <a:spcBef>
                  <a:spcPct val="50000"/>
                </a:spcBef>
                <a:spcAft>
                  <a:spcPct val="0"/>
                </a:spcAft>
                <a:defRPr/>
              </a:pPr>
              <a:t>‹#›</a:t>
            </a:fld>
            <a:r>
              <a:rPr kumimoji="1" lang="en-US" altLang="ja-JP" sz="1000" kern="1200" dirty="0">
                <a:solidFill>
                  <a:srgbClr val="FFFFFF"/>
                </a:solidFill>
                <a:latin typeface="Arial" charset="0"/>
                <a:ea typeface="ＭＳ Ｐゴシック" pitchFamily="34" charset="-128"/>
                <a:cs typeface="Arial" charset="0"/>
              </a:rPr>
              <a:t>    •</a:t>
            </a:r>
            <a:r>
              <a:rPr kumimoji="1" lang="ja-JP" altLang="en-US" sz="1000" kern="1200" dirty="0">
                <a:solidFill>
                  <a:srgbClr val="FFFFFF"/>
                </a:solidFill>
                <a:latin typeface="Arial" charset="0"/>
                <a:ea typeface="ＭＳ Ｐゴシック" pitchFamily="34" charset="-128"/>
                <a:cs typeface="Arial" charset="0"/>
              </a:rPr>
              <a:t>　  </a:t>
            </a:r>
            <a:r>
              <a:rPr kumimoji="1" lang="en-US" altLang="ja-JP" sz="1000" kern="1200" dirty="0">
                <a:solidFill>
                  <a:srgbClr val="FFFFFF"/>
                </a:solidFill>
                <a:latin typeface="Arial" charset="0"/>
                <a:ea typeface="ＭＳ Ｐゴシック" pitchFamily="34" charset="-128"/>
                <a:cs typeface="Arial" charset="0"/>
              </a:rPr>
              <a:t>Confidential  All Rights Reserved. Copyright © 2008  Wacom Co., Ltd.</a:t>
            </a:r>
          </a:p>
        </p:txBody>
      </p:sp>
    </p:spTree>
  </p:cSld>
  <p:clrMap bg1="dk2" tx1="lt1" bg2="dk1"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rtl="0" eaLnBrk="0" fontAlgn="base" hangingPunct="0">
        <a:spcBef>
          <a:spcPct val="0"/>
        </a:spcBef>
        <a:spcAft>
          <a:spcPct val="0"/>
        </a:spcAft>
        <a:defRPr kumimoji="1" sz="4000">
          <a:solidFill>
            <a:schemeClr val="tx1"/>
          </a:solidFill>
          <a:latin typeface="+mj-ea"/>
          <a:ea typeface="+mj-ea"/>
          <a:cs typeface="+mj-cs"/>
        </a:defRPr>
      </a:lvl1pPr>
      <a:lvl2pPr algn="l" rtl="0" eaLnBrk="0" fontAlgn="base" hangingPunct="0">
        <a:spcBef>
          <a:spcPct val="0"/>
        </a:spcBef>
        <a:spcAft>
          <a:spcPct val="0"/>
        </a:spcAft>
        <a:defRPr kumimoji="1" sz="4000">
          <a:solidFill>
            <a:schemeClr val="tx1"/>
          </a:solidFill>
          <a:latin typeface="ＭＳ Ｐゴシック" pitchFamily="34" charset="-128"/>
          <a:ea typeface="ＭＳ Ｐゴシック" pitchFamily="34" charset="-128"/>
        </a:defRPr>
      </a:lvl2pPr>
      <a:lvl3pPr algn="l" rtl="0" eaLnBrk="0" fontAlgn="base" hangingPunct="0">
        <a:spcBef>
          <a:spcPct val="0"/>
        </a:spcBef>
        <a:spcAft>
          <a:spcPct val="0"/>
        </a:spcAft>
        <a:defRPr kumimoji="1" sz="4000">
          <a:solidFill>
            <a:schemeClr val="tx1"/>
          </a:solidFill>
          <a:latin typeface="ＭＳ Ｐゴシック" pitchFamily="34" charset="-128"/>
          <a:ea typeface="ＭＳ Ｐゴシック" pitchFamily="34" charset="-128"/>
        </a:defRPr>
      </a:lvl3pPr>
      <a:lvl4pPr algn="l" rtl="0" eaLnBrk="0" fontAlgn="base" hangingPunct="0">
        <a:spcBef>
          <a:spcPct val="0"/>
        </a:spcBef>
        <a:spcAft>
          <a:spcPct val="0"/>
        </a:spcAft>
        <a:defRPr kumimoji="1" sz="4000">
          <a:solidFill>
            <a:schemeClr val="tx1"/>
          </a:solidFill>
          <a:latin typeface="ＭＳ Ｐゴシック" pitchFamily="34" charset="-128"/>
          <a:ea typeface="ＭＳ Ｐゴシック" pitchFamily="34" charset="-128"/>
        </a:defRPr>
      </a:lvl4pPr>
      <a:lvl5pPr algn="l" rtl="0" eaLnBrk="0" fontAlgn="base" hangingPunct="0">
        <a:spcBef>
          <a:spcPct val="0"/>
        </a:spcBef>
        <a:spcAft>
          <a:spcPct val="0"/>
        </a:spcAft>
        <a:defRPr kumimoji="1" sz="4000">
          <a:solidFill>
            <a:schemeClr val="tx1"/>
          </a:solidFill>
          <a:latin typeface="ＭＳ Ｐゴシック" pitchFamily="34" charset="-128"/>
          <a:ea typeface="ＭＳ Ｐゴシック" pitchFamily="34" charset="-128"/>
        </a:defRPr>
      </a:lvl5pPr>
      <a:lvl6pPr marL="457200" algn="l" rtl="0" fontAlgn="base">
        <a:spcBef>
          <a:spcPct val="0"/>
        </a:spcBef>
        <a:spcAft>
          <a:spcPct val="0"/>
        </a:spcAft>
        <a:defRPr kumimoji="1" sz="4000">
          <a:solidFill>
            <a:schemeClr val="tx1"/>
          </a:solidFill>
          <a:latin typeface="Arial" charset="0"/>
          <a:ea typeface="ＭＳ Ｐゴシック" pitchFamily="34" charset="-128"/>
        </a:defRPr>
      </a:lvl6pPr>
      <a:lvl7pPr marL="914400" algn="l" rtl="0" fontAlgn="base">
        <a:spcBef>
          <a:spcPct val="0"/>
        </a:spcBef>
        <a:spcAft>
          <a:spcPct val="0"/>
        </a:spcAft>
        <a:defRPr kumimoji="1" sz="4000">
          <a:solidFill>
            <a:schemeClr val="tx1"/>
          </a:solidFill>
          <a:latin typeface="Arial" charset="0"/>
          <a:ea typeface="ＭＳ Ｐゴシック" pitchFamily="34" charset="-128"/>
        </a:defRPr>
      </a:lvl7pPr>
      <a:lvl8pPr marL="1371600" algn="l" rtl="0" fontAlgn="base">
        <a:spcBef>
          <a:spcPct val="0"/>
        </a:spcBef>
        <a:spcAft>
          <a:spcPct val="0"/>
        </a:spcAft>
        <a:defRPr kumimoji="1" sz="4000">
          <a:solidFill>
            <a:schemeClr val="tx1"/>
          </a:solidFill>
          <a:latin typeface="Arial" charset="0"/>
          <a:ea typeface="ＭＳ Ｐゴシック" pitchFamily="34" charset="-128"/>
        </a:defRPr>
      </a:lvl8pPr>
      <a:lvl9pPr marL="1828800" algn="l" rtl="0" fontAlgn="base">
        <a:spcBef>
          <a:spcPct val="0"/>
        </a:spcBef>
        <a:spcAft>
          <a:spcPct val="0"/>
        </a:spcAft>
        <a:defRPr kumimoji="1" sz="4000">
          <a:solidFill>
            <a:schemeClr val="tx1"/>
          </a:solidFill>
          <a:latin typeface="Arial" charset="0"/>
          <a:ea typeface="ＭＳ Ｐゴシック" pitchFamily="34" charset="-128"/>
        </a:defRPr>
      </a:lvl9pPr>
    </p:titleStyle>
    <p:bodyStyle>
      <a:lvl1pPr marL="265113" indent="-265113" algn="l" rtl="0" eaLnBrk="0" fontAlgn="base" hangingPunct="0">
        <a:lnSpc>
          <a:spcPct val="95000"/>
        </a:lnSpc>
        <a:spcBef>
          <a:spcPct val="75000"/>
        </a:spcBef>
        <a:spcAft>
          <a:spcPct val="0"/>
        </a:spcAft>
        <a:buClr>
          <a:schemeClr val="tx1"/>
        </a:buClr>
        <a:buSzPct val="80000"/>
        <a:buFont typeface="Symbol" pitchFamily="18" charset="2"/>
        <a:buChar char="·"/>
        <a:defRPr kumimoji="1" sz="2000">
          <a:solidFill>
            <a:schemeClr val="tx1"/>
          </a:solidFill>
          <a:latin typeface="+mn-ea"/>
          <a:ea typeface="+mn-ea"/>
          <a:cs typeface="+mn-cs"/>
        </a:defRPr>
      </a:lvl1pPr>
      <a:lvl2pPr marL="715963" indent="-271463" algn="l" rtl="0" eaLnBrk="0" fontAlgn="base" hangingPunct="0">
        <a:lnSpc>
          <a:spcPct val="95000"/>
        </a:lnSpc>
        <a:spcBef>
          <a:spcPct val="25000"/>
        </a:spcBef>
        <a:spcAft>
          <a:spcPct val="0"/>
        </a:spcAft>
        <a:buClr>
          <a:schemeClr val="tx1"/>
        </a:buClr>
        <a:buSzPct val="80000"/>
        <a:buFont typeface="Symbol" pitchFamily="18" charset="2"/>
        <a:buChar char="·"/>
        <a:defRPr kumimoji="1" sz="2000">
          <a:solidFill>
            <a:schemeClr val="tx1"/>
          </a:solidFill>
          <a:latin typeface="+mn-ea"/>
          <a:ea typeface="+mn-ea"/>
        </a:defRPr>
      </a:lvl2pPr>
      <a:lvl3pPr marL="1236663" indent="-228600" algn="l" rtl="0" eaLnBrk="0" fontAlgn="base" hangingPunct="0">
        <a:lnSpc>
          <a:spcPct val="95000"/>
        </a:lnSpc>
        <a:spcBef>
          <a:spcPct val="10000"/>
        </a:spcBef>
        <a:spcAft>
          <a:spcPct val="0"/>
        </a:spcAft>
        <a:buClr>
          <a:schemeClr val="hlink"/>
        </a:buClr>
        <a:buSzPct val="50000"/>
        <a:buFont typeface="Wingdings" pitchFamily="2" charset="2"/>
        <a:buChar char="•"/>
        <a:defRPr kumimoji="1" sz="2000">
          <a:solidFill>
            <a:schemeClr val="tx1"/>
          </a:solidFill>
          <a:latin typeface="Tahoma" pitchFamily="34" charset="0"/>
          <a:ea typeface="+mn-ea"/>
        </a:defRPr>
      </a:lvl3pPr>
      <a:lvl4pPr marL="164465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5522" name="Rectangle 3"/>
          <p:cNvSpPr>
            <a:spLocks noGrp="1" noChangeArrowheads="1"/>
          </p:cNvSpPr>
          <p:nvPr>
            <p:ph type="body" idx="1"/>
          </p:nvPr>
        </p:nvSpPr>
        <p:spPr bwMode="auto">
          <a:xfrm>
            <a:off x="269875" y="1025525"/>
            <a:ext cx="8623300" cy="50673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smtClean="0"/>
              <a:t>Bullet point. (8mm 1st tab 20pt)</a:t>
            </a:r>
          </a:p>
          <a:p>
            <a:pPr lvl="1"/>
            <a:r>
              <a:rPr lang="de-DE" altLang="ja-JP" smtClean="0"/>
              <a:t>Second bullet</a:t>
            </a:r>
          </a:p>
          <a:p>
            <a:pPr lvl="1"/>
            <a:r>
              <a:rPr lang="de-DE" altLang="ja-JP" smtClean="0"/>
              <a:t>Third bullet</a:t>
            </a:r>
            <a:endParaRPr lang="en-US" altLang="ja-JP" smtClean="0"/>
          </a:p>
        </p:txBody>
      </p:sp>
      <p:pic>
        <p:nvPicPr>
          <p:cNvPr id="235523" name="Picture 13" descr="wacom_name_w"/>
          <p:cNvPicPr>
            <a:picLocks noChangeAspect="1" noChangeArrowheads="1"/>
          </p:cNvPicPr>
          <p:nvPr/>
        </p:nvPicPr>
        <p:blipFill>
          <a:blip r:embed="rId13"/>
          <a:srcRect/>
          <a:stretch>
            <a:fillRect/>
          </a:stretch>
        </p:blipFill>
        <p:spPr bwMode="auto">
          <a:xfrm>
            <a:off x="7559675" y="6157913"/>
            <a:ext cx="1584325" cy="700087"/>
          </a:xfrm>
          <a:prstGeom prst="rect">
            <a:avLst/>
          </a:prstGeom>
          <a:noFill/>
          <a:ln w="9525">
            <a:noFill/>
            <a:miter lim="800000"/>
            <a:headEnd/>
            <a:tailEnd/>
          </a:ln>
        </p:spPr>
      </p:pic>
      <p:sp>
        <p:nvSpPr>
          <p:cNvPr id="235524" name="Rectangle 17"/>
          <p:cNvSpPr>
            <a:spLocks noGrp="1" noChangeArrowheads="1"/>
          </p:cNvSpPr>
          <p:nvPr>
            <p:ph type="title"/>
          </p:nvPr>
        </p:nvSpPr>
        <p:spPr bwMode="auto">
          <a:xfrm>
            <a:off x="269875" y="147638"/>
            <a:ext cx="8623300" cy="833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smtClean="0"/>
              <a:t>Heading. 40pt</a:t>
            </a:r>
          </a:p>
        </p:txBody>
      </p:sp>
      <p:sp>
        <p:nvSpPr>
          <p:cNvPr id="6" name="Text Box 19"/>
          <p:cNvSpPr txBox="1">
            <a:spLocks noChangeArrowheads="1"/>
          </p:cNvSpPr>
          <p:nvPr/>
        </p:nvSpPr>
        <p:spPr bwMode="auto">
          <a:xfrm>
            <a:off x="292100" y="6430963"/>
            <a:ext cx="8207375" cy="212725"/>
          </a:xfrm>
          <a:prstGeom prst="rect">
            <a:avLst/>
          </a:prstGeom>
          <a:noFill/>
          <a:ln w="9525">
            <a:noFill/>
            <a:miter lim="800000"/>
            <a:headEnd/>
            <a:tailEnd/>
          </a:ln>
          <a:effectLst/>
        </p:spPr>
        <p:txBody>
          <a:bodyPr lIns="0" tIns="0" rIns="0" bIns="0">
            <a:spAutoFit/>
          </a:bodyPr>
          <a:lstStyle/>
          <a:p>
            <a:pPr algn="l" rtl="0" fontAlgn="base">
              <a:spcBef>
                <a:spcPct val="50000"/>
              </a:spcBef>
              <a:spcAft>
                <a:spcPct val="0"/>
              </a:spcAft>
              <a:defRPr/>
            </a:pPr>
            <a:fld id="{AFAF8CD1-A19B-4C57-ADC4-BF7A3278B4E7}" type="slidenum">
              <a:rPr kumimoji="1" lang="en-US" altLang="ja-JP" sz="1400" kern="1200">
                <a:solidFill>
                  <a:srgbClr val="FFFFFF"/>
                </a:solidFill>
                <a:latin typeface="Arial" charset="0"/>
                <a:ea typeface="ＭＳ Ｐゴシック" pitchFamily="34" charset="-128"/>
                <a:cs typeface="Arial" charset="0"/>
              </a:rPr>
              <a:pPr algn="l" rtl="0" fontAlgn="base">
                <a:spcBef>
                  <a:spcPct val="50000"/>
                </a:spcBef>
                <a:spcAft>
                  <a:spcPct val="0"/>
                </a:spcAft>
                <a:defRPr/>
              </a:pPr>
              <a:t>‹#›</a:t>
            </a:fld>
            <a:r>
              <a:rPr kumimoji="1" lang="en-US" altLang="ja-JP" sz="1000" kern="1200" dirty="0">
                <a:solidFill>
                  <a:srgbClr val="FFFFFF"/>
                </a:solidFill>
                <a:latin typeface="Arial" charset="0"/>
                <a:ea typeface="ＭＳ Ｐゴシック" pitchFamily="34" charset="-128"/>
                <a:cs typeface="Arial" charset="0"/>
              </a:rPr>
              <a:t>    •</a:t>
            </a:r>
            <a:r>
              <a:rPr kumimoji="1" lang="ja-JP" altLang="en-US" sz="1000" kern="1200" dirty="0">
                <a:solidFill>
                  <a:srgbClr val="FFFFFF"/>
                </a:solidFill>
                <a:latin typeface="Arial" charset="0"/>
                <a:ea typeface="ＭＳ Ｐゴシック" pitchFamily="34" charset="-128"/>
                <a:cs typeface="Arial" charset="0"/>
              </a:rPr>
              <a:t>　  </a:t>
            </a:r>
            <a:r>
              <a:rPr kumimoji="1" lang="en-US" altLang="ja-JP" sz="1000" kern="1200" dirty="0">
                <a:solidFill>
                  <a:srgbClr val="FFFFFF"/>
                </a:solidFill>
                <a:latin typeface="Arial" charset="0"/>
                <a:ea typeface="ＭＳ Ｐゴシック" pitchFamily="34" charset="-128"/>
                <a:cs typeface="Arial" charset="0"/>
              </a:rPr>
              <a:t>Confidential  All Rights Reserved. Copyright © 2008  Wacom Co., Ltd.</a:t>
            </a:r>
          </a:p>
        </p:txBody>
      </p:sp>
      <p:pic>
        <p:nvPicPr>
          <p:cNvPr id="235526" name="Picture 13" descr="wacom_name_w"/>
          <p:cNvPicPr>
            <a:picLocks noChangeAspect="1" noChangeArrowheads="1"/>
          </p:cNvPicPr>
          <p:nvPr userDrawn="1"/>
        </p:nvPicPr>
        <p:blipFill>
          <a:blip r:embed="rId13"/>
          <a:srcRect/>
          <a:stretch>
            <a:fillRect/>
          </a:stretch>
        </p:blipFill>
        <p:spPr bwMode="auto">
          <a:xfrm>
            <a:off x="7559675" y="6157913"/>
            <a:ext cx="1584325" cy="700087"/>
          </a:xfrm>
          <a:prstGeom prst="rect">
            <a:avLst/>
          </a:prstGeom>
          <a:noFill/>
          <a:ln w="9525">
            <a:noFill/>
            <a:miter lim="800000"/>
            <a:headEnd/>
            <a:tailEnd/>
          </a:ln>
        </p:spPr>
      </p:pic>
      <p:sp>
        <p:nvSpPr>
          <p:cNvPr id="7" name="Text Box 19"/>
          <p:cNvSpPr txBox="1">
            <a:spLocks noChangeArrowheads="1"/>
          </p:cNvSpPr>
          <p:nvPr userDrawn="1"/>
        </p:nvSpPr>
        <p:spPr bwMode="auto">
          <a:xfrm>
            <a:off x="292100" y="6430963"/>
            <a:ext cx="8207375" cy="212725"/>
          </a:xfrm>
          <a:prstGeom prst="rect">
            <a:avLst/>
          </a:prstGeom>
          <a:noFill/>
          <a:ln w="9525">
            <a:noFill/>
            <a:miter lim="800000"/>
            <a:headEnd/>
            <a:tailEnd/>
          </a:ln>
          <a:effectLst/>
        </p:spPr>
        <p:txBody>
          <a:bodyPr lIns="0" tIns="0" rIns="0" bIns="0">
            <a:spAutoFit/>
          </a:bodyPr>
          <a:lstStyle/>
          <a:p>
            <a:pPr algn="l" rtl="0" fontAlgn="base">
              <a:spcBef>
                <a:spcPct val="50000"/>
              </a:spcBef>
              <a:spcAft>
                <a:spcPct val="0"/>
              </a:spcAft>
              <a:defRPr/>
            </a:pPr>
            <a:fld id="{0CBB4B81-586B-4BB5-A023-0B4CB4C7F22C}" type="slidenum">
              <a:rPr kumimoji="1" lang="en-US" altLang="ja-JP" sz="1400" kern="1200">
                <a:solidFill>
                  <a:srgbClr val="FFFFFF"/>
                </a:solidFill>
                <a:latin typeface="Arial" charset="0"/>
                <a:ea typeface="ＭＳ Ｐゴシック" pitchFamily="34" charset="-128"/>
                <a:cs typeface="Arial" charset="0"/>
              </a:rPr>
              <a:pPr algn="l" rtl="0" fontAlgn="base">
                <a:spcBef>
                  <a:spcPct val="50000"/>
                </a:spcBef>
                <a:spcAft>
                  <a:spcPct val="0"/>
                </a:spcAft>
                <a:defRPr/>
              </a:pPr>
              <a:t>‹#›</a:t>
            </a:fld>
            <a:r>
              <a:rPr kumimoji="1" lang="en-US" altLang="ja-JP" sz="1000" kern="1200" dirty="0">
                <a:solidFill>
                  <a:srgbClr val="FFFFFF"/>
                </a:solidFill>
                <a:latin typeface="Arial" charset="0"/>
                <a:ea typeface="ＭＳ Ｐゴシック" pitchFamily="34" charset="-128"/>
                <a:cs typeface="Arial" charset="0"/>
              </a:rPr>
              <a:t>    •</a:t>
            </a:r>
            <a:r>
              <a:rPr kumimoji="1" lang="ja-JP" altLang="en-US" sz="1000" kern="1200" dirty="0">
                <a:solidFill>
                  <a:srgbClr val="FFFFFF"/>
                </a:solidFill>
                <a:latin typeface="Arial" charset="0"/>
                <a:ea typeface="ＭＳ Ｐゴシック" pitchFamily="34" charset="-128"/>
                <a:cs typeface="Arial" charset="0"/>
              </a:rPr>
              <a:t>　  </a:t>
            </a:r>
            <a:r>
              <a:rPr kumimoji="1" lang="en-US" altLang="ja-JP" sz="1000" kern="1200" dirty="0">
                <a:solidFill>
                  <a:srgbClr val="FFFFFF"/>
                </a:solidFill>
                <a:latin typeface="Arial" charset="0"/>
                <a:ea typeface="ＭＳ Ｐゴシック" pitchFamily="34" charset="-128"/>
                <a:cs typeface="Arial" charset="0"/>
              </a:rPr>
              <a:t>Confidential  All Rights Reserved. Copyright © 2008  Wacom Co., Ltd.</a:t>
            </a:r>
          </a:p>
        </p:txBody>
      </p:sp>
    </p:spTree>
  </p:cSld>
  <p:clrMap bg1="dk2" tx1="lt1" bg2="dk1"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iming>
    <p:tnLst>
      <p:par>
        <p:cTn id="1" dur="indefinite" restart="never" nodeType="tmRoot"/>
      </p:par>
    </p:tnLst>
  </p:timing>
  <p:txStyles>
    <p:titleStyle>
      <a:lvl1pPr algn="l" rtl="0" eaLnBrk="0" fontAlgn="base" hangingPunct="0">
        <a:spcBef>
          <a:spcPct val="0"/>
        </a:spcBef>
        <a:spcAft>
          <a:spcPct val="0"/>
        </a:spcAft>
        <a:defRPr kumimoji="1" sz="4000">
          <a:solidFill>
            <a:schemeClr val="tx1"/>
          </a:solidFill>
          <a:latin typeface="+mj-lt"/>
          <a:ea typeface="+mj-ea"/>
          <a:cs typeface="+mj-cs"/>
        </a:defRPr>
      </a:lvl1pPr>
      <a:lvl2pPr algn="l" rtl="0" eaLnBrk="0" fontAlgn="base" hangingPunct="0">
        <a:spcBef>
          <a:spcPct val="0"/>
        </a:spcBef>
        <a:spcAft>
          <a:spcPct val="0"/>
        </a:spcAft>
        <a:defRPr kumimoji="1" sz="4000">
          <a:solidFill>
            <a:schemeClr val="tx1"/>
          </a:solidFill>
          <a:latin typeface="ＭＳ Ｐゴシック" pitchFamily="50" charset="-128"/>
          <a:ea typeface="ＭＳ Ｐゴシック" pitchFamily="50" charset="-128"/>
        </a:defRPr>
      </a:lvl2pPr>
      <a:lvl3pPr algn="l" rtl="0" eaLnBrk="0" fontAlgn="base" hangingPunct="0">
        <a:spcBef>
          <a:spcPct val="0"/>
        </a:spcBef>
        <a:spcAft>
          <a:spcPct val="0"/>
        </a:spcAft>
        <a:defRPr kumimoji="1" sz="4000">
          <a:solidFill>
            <a:schemeClr val="tx1"/>
          </a:solidFill>
          <a:latin typeface="ＭＳ Ｐゴシック" pitchFamily="50" charset="-128"/>
          <a:ea typeface="ＭＳ Ｐゴシック" pitchFamily="50" charset="-128"/>
        </a:defRPr>
      </a:lvl3pPr>
      <a:lvl4pPr algn="l" rtl="0" eaLnBrk="0" fontAlgn="base" hangingPunct="0">
        <a:spcBef>
          <a:spcPct val="0"/>
        </a:spcBef>
        <a:spcAft>
          <a:spcPct val="0"/>
        </a:spcAft>
        <a:defRPr kumimoji="1" sz="4000">
          <a:solidFill>
            <a:schemeClr val="tx1"/>
          </a:solidFill>
          <a:latin typeface="ＭＳ Ｐゴシック" pitchFamily="50" charset="-128"/>
          <a:ea typeface="ＭＳ Ｐゴシック" pitchFamily="50" charset="-128"/>
        </a:defRPr>
      </a:lvl4pPr>
      <a:lvl5pPr algn="l" rtl="0" eaLnBrk="0" fontAlgn="base" hangingPunct="0">
        <a:spcBef>
          <a:spcPct val="0"/>
        </a:spcBef>
        <a:spcAft>
          <a:spcPct val="0"/>
        </a:spcAft>
        <a:defRPr kumimoji="1" sz="4000">
          <a:solidFill>
            <a:schemeClr val="tx1"/>
          </a:solidFill>
          <a:latin typeface="ＭＳ Ｐゴシック" pitchFamily="50" charset="-128"/>
          <a:ea typeface="ＭＳ Ｐゴシック" pitchFamily="50" charset="-128"/>
        </a:defRPr>
      </a:lvl5pPr>
      <a:lvl6pPr marL="457200" algn="l" rtl="0" eaLnBrk="0" fontAlgn="base" hangingPunct="0">
        <a:spcBef>
          <a:spcPct val="0"/>
        </a:spcBef>
        <a:spcAft>
          <a:spcPct val="0"/>
        </a:spcAft>
        <a:defRPr kumimoji="1" sz="4000">
          <a:solidFill>
            <a:schemeClr val="tx1"/>
          </a:solidFill>
          <a:latin typeface="ＭＳ Ｐゴシック" pitchFamily="50" charset="-128"/>
          <a:ea typeface="ＭＳ Ｐゴシック" pitchFamily="50" charset="-128"/>
        </a:defRPr>
      </a:lvl6pPr>
      <a:lvl7pPr marL="914400" algn="l" rtl="0" eaLnBrk="0" fontAlgn="base" hangingPunct="0">
        <a:spcBef>
          <a:spcPct val="0"/>
        </a:spcBef>
        <a:spcAft>
          <a:spcPct val="0"/>
        </a:spcAft>
        <a:defRPr kumimoji="1" sz="4000">
          <a:solidFill>
            <a:schemeClr val="tx1"/>
          </a:solidFill>
          <a:latin typeface="ＭＳ Ｐゴシック" pitchFamily="50" charset="-128"/>
          <a:ea typeface="ＭＳ Ｐゴシック" pitchFamily="50" charset="-128"/>
        </a:defRPr>
      </a:lvl7pPr>
      <a:lvl8pPr marL="1371600" algn="l" rtl="0" eaLnBrk="0" fontAlgn="base" hangingPunct="0">
        <a:spcBef>
          <a:spcPct val="0"/>
        </a:spcBef>
        <a:spcAft>
          <a:spcPct val="0"/>
        </a:spcAft>
        <a:defRPr kumimoji="1" sz="4000">
          <a:solidFill>
            <a:schemeClr val="tx1"/>
          </a:solidFill>
          <a:latin typeface="ＭＳ Ｐゴシック" pitchFamily="50" charset="-128"/>
          <a:ea typeface="ＭＳ Ｐゴシック" pitchFamily="50" charset="-128"/>
        </a:defRPr>
      </a:lvl8pPr>
      <a:lvl9pPr marL="1828800" algn="l" rtl="0" eaLnBrk="0" fontAlgn="base" hangingPunct="0">
        <a:spcBef>
          <a:spcPct val="0"/>
        </a:spcBef>
        <a:spcAft>
          <a:spcPct val="0"/>
        </a:spcAft>
        <a:defRPr kumimoji="1" sz="4000">
          <a:solidFill>
            <a:schemeClr val="tx1"/>
          </a:solidFill>
          <a:latin typeface="ＭＳ Ｐゴシック" pitchFamily="50" charset="-128"/>
          <a:ea typeface="ＭＳ Ｐゴシック" pitchFamily="50" charset="-128"/>
        </a:defRPr>
      </a:lvl9pPr>
    </p:titleStyle>
    <p:bodyStyle>
      <a:lvl1pPr marL="265113" indent="-265113" algn="l" rtl="0" eaLnBrk="0" fontAlgn="base" hangingPunct="0">
        <a:lnSpc>
          <a:spcPct val="95000"/>
        </a:lnSpc>
        <a:spcBef>
          <a:spcPct val="75000"/>
        </a:spcBef>
        <a:spcAft>
          <a:spcPct val="0"/>
        </a:spcAft>
        <a:buClr>
          <a:schemeClr val="tx1"/>
        </a:buClr>
        <a:buSzPct val="80000"/>
        <a:buFont typeface="Symbol" pitchFamily="18" charset="2"/>
        <a:buChar char="·"/>
        <a:defRPr kumimoji="1" sz="2000">
          <a:solidFill>
            <a:schemeClr val="tx1"/>
          </a:solidFill>
          <a:latin typeface="+mn-lt"/>
          <a:ea typeface="+mn-ea"/>
          <a:cs typeface="+mn-cs"/>
        </a:defRPr>
      </a:lvl1pPr>
      <a:lvl2pPr marL="715963" indent="-271463" algn="l" rtl="0" eaLnBrk="0" fontAlgn="base" hangingPunct="0">
        <a:lnSpc>
          <a:spcPct val="95000"/>
        </a:lnSpc>
        <a:spcBef>
          <a:spcPct val="25000"/>
        </a:spcBef>
        <a:spcAft>
          <a:spcPct val="0"/>
        </a:spcAft>
        <a:buClr>
          <a:schemeClr val="tx1"/>
        </a:buClr>
        <a:buSzPct val="80000"/>
        <a:buFont typeface="Symbol" pitchFamily="18" charset="2"/>
        <a:buChar char="·"/>
        <a:defRPr kumimoji="1" sz="2000">
          <a:solidFill>
            <a:schemeClr val="tx1"/>
          </a:solidFill>
          <a:latin typeface="+mn-lt"/>
          <a:ea typeface="+mn-ea"/>
        </a:defRPr>
      </a:lvl2pPr>
      <a:lvl3pPr marL="1236663" indent="-228600" algn="l" rtl="0" eaLnBrk="0" fontAlgn="base" hangingPunct="0">
        <a:lnSpc>
          <a:spcPct val="95000"/>
        </a:lnSpc>
        <a:spcBef>
          <a:spcPct val="10000"/>
        </a:spcBef>
        <a:spcAft>
          <a:spcPct val="0"/>
        </a:spcAft>
        <a:buClr>
          <a:schemeClr val="hlink"/>
        </a:buClr>
        <a:buSzPct val="50000"/>
        <a:buFont typeface="Wingdings" pitchFamily="2" charset="2"/>
        <a:buChar char="•"/>
        <a:defRPr kumimoji="1" sz="2000">
          <a:solidFill>
            <a:schemeClr val="tx1"/>
          </a:solidFill>
          <a:latin typeface="Tahoma" pitchFamily="34" charset="0"/>
          <a:ea typeface="+mn-ea"/>
        </a:defRPr>
      </a:lvl3pPr>
      <a:lvl4pPr marL="1644650" indent="-228600" algn="l" rtl="0" eaLnBrk="0" fontAlgn="base" hangingPunct="0">
        <a:spcBef>
          <a:spcPct val="20000"/>
        </a:spcBef>
        <a:spcAft>
          <a:spcPct val="0"/>
        </a:spcAft>
        <a:buChar char="–"/>
        <a:defRPr kumimoji="1" sz="2000">
          <a:solidFill>
            <a:schemeClr val="tx1"/>
          </a:solidFill>
          <a:latin typeface="Arial" charset="0"/>
          <a:ea typeface="+mn-ea"/>
        </a:defRPr>
      </a:lvl4pPr>
      <a:lvl5pPr marL="2057400" indent="-228600" algn="l" rtl="0" eaLnBrk="0" fontAlgn="base" hangingPunct="0">
        <a:spcBef>
          <a:spcPct val="20000"/>
        </a:spcBef>
        <a:spcAft>
          <a:spcPct val="0"/>
        </a:spcAft>
        <a:buChar char="»"/>
        <a:defRPr kumimoji="1" sz="2000">
          <a:solidFill>
            <a:schemeClr val="tx1"/>
          </a:solidFill>
          <a:latin typeface="Arial" charset="0"/>
          <a:ea typeface="+mn-ea"/>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mn-ea"/>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mn-ea"/>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mn-ea"/>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7346" name="Picture 14" descr="inner-page"/>
          <p:cNvPicPr>
            <a:picLocks noChangeAspect="1" noChangeArrowheads="1"/>
          </p:cNvPicPr>
          <p:nvPr userDrawn="1"/>
        </p:nvPicPr>
        <p:blipFill>
          <a:blip r:embed="rId13"/>
          <a:srcRect/>
          <a:stretch>
            <a:fillRect/>
          </a:stretch>
        </p:blipFill>
        <p:spPr bwMode="auto">
          <a:xfrm>
            <a:off x="0" y="0"/>
            <a:ext cx="9144000" cy="6859588"/>
          </a:xfrm>
          <a:prstGeom prst="rect">
            <a:avLst/>
          </a:prstGeom>
          <a:noFill/>
          <a:ln w="9525">
            <a:noFill/>
            <a:miter lim="800000"/>
            <a:headEnd/>
            <a:tailEnd/>
          </a:ln>
        </p:spPr>
      </p:pic>
      <p:sp>
        <p:nvSpPr>
          <p:cNvPr id="57347" name="Rectangle 4"/>
          <p:cNvSpPr>
            <a:spLocks noGrp="1" noChangeArrowheads="1"/>
          </p:cNvSpPr>
          <p:nvPr>
            <p:ph type="title"/>
          </p:nvPr>
        </p:nvSpPr>
        <p:spPr bwMode="auto">
          <a:xfrm>
            <a:off x="198438" y="163513"/>
            <a:ext cx="8640762"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7348" name="Rectangle 5"/>
          <p:cNvSpPr>
            <a:spLocks noGrp="1" noChangeArrowheads="1"/>
          </p:cNvSpPr>
          <p:nvPr>
            <p:ph type="body" idx="1"/>
          </p:nvPr>
        </p:nvSpPr>
        <p:spPr bwMode="auto">
          <a:xfrm>
            <a:off x="250825" y="908050"/>
            <a:ext cx="864235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9869" name="Rectangle 13"/>
          <p:cNvSpPr>
            <a:spLocks noChangeArrowheads="1"/>
          </p:cNvSpPr>
          <p:nvPr/>
        </p:nvSpPr>
        <p:spPr bwMode="auto">
          <a:xfrm>
            <a:off x="9010650" y="765175"/>
            <a:ext cx="73025" cy="71438"/>
          </a:xfrm>
          <a:prstGeom prst="rect">
            <a:avLst/>
          </a:prstGeom>
          <a:solidFill>
            <a:schemeClr val="bg1"/>
          </a:solidFill>
          <a:ln w="9525">
            <a:noFill/>
            <a:miter lim="800000"/>
            <a:headEnd/>
            <a:tailEnd/>
          </a:ln>
          <a:effectLst/>
        </p:spPr>
        <p:txBody>
          <a:bodyPr wrap="none" anchor="ctr"/>
          <a:lstStyle/>
          <a:p>
            <a:pPr algn="r" rtl="0" fontAlgn="base">
              <a:spcBef>
                <a:spcPct val="0"/>
              </a:spcBef>
              <a:spcAft>
                <a:spcPct val="0"/>
              </a:spcAft>
              <a:defRPr/>
            </a:pPr>
            <a:endParaRPr lang="en-US" kern="1200">
              <a:solidFill>
                <a:srgbClr val="000000"/>
              </a:solidFill>
              <a:latin typeface="Arial" charset="0"/>
              <a:ea typeface="+mn-ea"/>
              <a:cs typeface="Arial" charset="0"/>
            </a:endParaRPr>
          </a:p>
        </p:txBody>
      </p:sp>
      <p:sp>
        <p:nvSpPr>
          <p:cNvPr id="1039" name="Text Box 15"/>
          <p:cNvSpPr txBox="1">
            <a:spLocks noChangeArrowheads="1"/>
          </p:cNvSpPr>
          <p:nvPr userDrawn="1"/>
        </p:nvSpPr>
        <p:spPr bwMode="auto">
          <a:xfrm>
            <a:off x="3924300" y="6475413"/>
            <a:ext cx="1871663" cy="214312"/>
          </a:xfrm>
          <a:prstGeom prst="rect">
            <a:avLst/>
          </a:prstGeom>
          <a:noFill/>
          <a:ln w="9525">
            <a:noFill/>
            <a:miter lim="800000"/>
            <a:headEnd/>
            <a:tailEnd/>
          </a:ln>
          <a:effectLst/>
        </p:spPr>
        <p:txBody>
          <a:bodyPr>
            <a:spAutoFit/>
          </a:bodyPr>
          <a:lstStyle/>
          <a:p>
            <a:pPr algn="l" rtl="0" fontAlgn="base">
              <a:spcBef>
                <a:spcPct val="0"/>
              </a:spcBef>
              <a:spcAft>
                <a:spcPct val="0"/>
              </a:spcAft>
              <a:defRPr/>
            </a:pPr>
            <a:r>
              <a:rPr lang="en-US" sz="800" kern="1200">
                <a:solidFill>
                  <a:srgbClr val="808080"/>
                </a:solidFill>
                <a:latin typeface="Arial" charset="0"/>
                <a:ea typeface="+mn-ea"/>
                <a:cs typeface="Arial" charset="0"/>
              </a:rPr>
              <a:t>N-trig Proprietary and Confidential</a:t>
            </a:r>
          </a:p>
        </p:txBody>
      </p:sp>
      <p:sp>
        <p:nvSpPr>
          <p:cNvPr id="1040" name="Rectangle 16"/>
          <p:cNvSpPr>
            <a:spLocks noGrp="1" noChangeArrowheads="1"/>
          </p:cNvSpPr>
          <p:nvPr>
            <p:ph type="sldNum" sz="quarter" idx="4"/>
          </p:nvPr>
        </p:nvSpPr>
        <p:spPr bwMode="auto">
          <a:xfrm>
            <a:off x="3175" y="6669088"/>
            <a:ext cx="298450" cy="188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eaLnBrk="0" hangingPunct="0">
              <a:defRPr sz="600"/>
            </a:lvl1pPr>
          </a:lstStyle>
          <a:p>
            <a:pPr algn="r" fontAlgn="base">
              <a:spcBef>
                <a:spcPct val="0"/>
              </a:spcBef>
              <a:spcAft>
                <a:spcPct val="0"/>
              </a:spcAft>
              <a:defRPr/>
            </a:pPr>
            <a:fld id="{E0FC308C-832E-444F-B4B1-3E344D6EA2D0}" type="slidenum">
              <a:rPr lang="en-US" kern="1200">
                <a:solidFill>
                  <a:srgbClr val="000000"/>
                </a:solidFill>
                <a:latin typeface="Arial" charset="0"/>
                <a:ea typeface="+mn-ea"/>
                <a:cs typeface="Arial" charset="0"/>
              </a:rPr>
              <a:pPr algn="r" fontAlgn="base">
                <a:spcBef>
                  <a:spcPct val="0"/>
                </a:spcBef>
                <a:spcAft>
                  <a:spcPct val="0"/>
                </a:spcAft>
                <a:defRPr/>
              </a:pPr>
              <a:t>‹#›</a:t>
            </a:fld>
            <a:endParaRPr lang="en-US" kern="1200">
              <a:solidFill>
                <a:srgbClr val="000000"/>
              </a:solidFill>
              <a:latin typeface="Arial" charset="0"/>
              <a:ea typeface="+mn-ea"/>
              <a:cs typeface="Arial" charset="0"/>
            </a:endParaRP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ftr="0" dt="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lnSpc>
          <a:spcPct val="120000"/>
        </a:lnSpc>
        <a:spcBef>
          <a:spcPct val="20000"/>
        </a:spcBef>
        <a:spcAft>
          <a:spcPct val="0"/>
        </a:spcAft>
        <a:buClr>
          <a:srgbClr val="2A9324"/>
        </a:buClr>
        <a:buFont typeface="Wingdings" pitchFamily="2" charset="2"/>
        <a:buChar char="§"/>
        <a:defRPr sz="20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rgbClr val="2A9324"/>
        </a:buClr>
        <a:buFont typeface="Wingdings" pitchFamily="2" charset="2"/>
        <a:buChar char="§"/>
        <a:defRPr sz="1600">
          <a:solidFill>
            <a:schemeClr val="tx1"/>
          </a:solidFill>
          <a:latin typeface="+mn-lt"/>
          <a:cs typeface="+mn-cs"/>
        </a:defRPr>
      </a:lvl2pPr>
      <a:lvl3pPr marL="1143000" indent="-228600" algn="l" rtl="0" eaLnBrk="0" fontAlgn="base" hangingPunct="0">
        <a:lnSpc>
          <a:spcPct val="120000"/>
        </a:lnSpc>
        <a:spcBef>
          <a:spcPct val="20000"/>
        </a:spcBef>
        <a:spcAft>
          <a:spcPct val="0"/>
        </a:spcAft>
        <a:buClr>
          <a:srgbClr val="2A9324"/>
        </a:buClr>
        <a:buFont typeface="Wingdings" pitchFamily="2" charset="2"/>
        <a:buChar char="§"/>
        <a:defRPr sz="1600">
          <a:solidFill>
            <a:schemeClr val="tx1"/>
          </a:solidFill>
          <a:latin typeface="+mn-lt"/>
          <a:cs typeface="+mn-cs"/>
        </a:defRPr>
      </a:lvl3pPr>
      <a:lvl4pPr marL="1600200" indent="-228600" algn="l" rtl="0" eaLnBrk="0" fontAlgn="base" hangingPunct="0">
        <a:lnSpc>
          <a:spcPct val="120000"/>
        </a:lnSpc>
        <a:spcBef>
          <a:spcPct val="20000"/>
        </a:spcBef>
        <a:spcAft>
          <a:spcPct val="0"/>
        </a:spcAft>
        <a:buClr>
          <a:srgbClr val="2A9324"/>
        </a:buClr>
        <a:buFont typeface="Wingdings" pitchFamily="2" charset="2"/>
        <a:buChar char="§"/>
        <a:defRPr sz="1600">
          <a:solidFill>
            <a:schemeClr val="tx1"/>
          </a:solidFill>
          <a:latin typeface="+mn-lt"/>
          <a:cs typeface="+mn-cs"/>
        </a:defRPr>
      </a:lvl4pPr>
      <a:lvl5pPr marL="2057400" indent="-228600" algn="l" rtl="0" eaLnBrk="0" fontAlgn="base" hangingPunct="0">
        <a:lnSpc>
          <a:spcPct val="120000"/>
        </a:lnSpc>
        <a:spcBef>
          <a:spcPct val="20000"/>
        </a:spcBef>
        <a:spcAft>
          <a:spcPct val="0"/>
        </a:spcAft>
        <a:buClr>
          <a:srgbClr val="2A9324"/>
        </a:buClr>
        <a:buFont typeface="Wingdings" pitchFamily="2" charset="2"/>
        <a:buChar char="§"/>
        <a:defRPr sz="1600">
          <a:solidFill>
            <a:schemeClr val="tx1"/>
          </a:solidFill>
          <a:latin typeface="+mn-lt"/>
          <a:cs typeface="+mn-cs"/>
        </a:defRPr>
      </a:lvl5pPr>
      <a:lvl6pPr marL="2514600" indent="-228600" algn="l" rtl="0" fontAlgn="base">
        <a:lnSpc>
          <a:spcPct val="120000"/>
        </a:lnSpc>
        <a:spcBef>
          <a:spcPct val="20000"/>
        </a:spcBef>
        <a:spcAft>
          <a:spcPct val="0"/>
        </a:spcAft>
        <a:buClr>
          <a:srgbClr val="2A9324"/>
        </a:buClr>
        <a:buFont typeface="Wingdings" pitchFamily="2" charset="2"/>
        <a:buChar char="§"/>
        <a:defRPr sz="1600">
          <a:solidFill>
            <a:schemeClr val="tx1"/>
          </a:solidFill>
          <a:latin typeface="+mn-lt"/>
          <a:cs typeface="+mn-cs"/>
        </a:defRPr>
      </a:lvl6pPr>
      <a:lvl7pPr marL="2971800" indent="-228600" algn="l" rtl="0" fontAlgn="base">
        <a:lnSpc>
          <a:spcPct val="120000"/>
        </a:lnSpc>
        <a:spcBef>
          <a:spcPct val="20000"/>
        </a:spcBef>
        <a:spcAft>
          <a:spcPct val="0"/>
        </a:spcAft>
        <a:buClr>
          <a:srgbClr val="2A9324"/>
        </a:buClr>
        <a:buFont typeface="Wingdings" pitchFamily="2" charset="2"/>
        <a:buChar char="§"/>
        <a:defRPr sz="1600">
          <a:solidFill>
            <a:schemeClr val="tx1"/>
          </a:solidFill>
          <a:latin typeface="+mn-lt"/>
          <a:cs typeface="+mn-cs"/>
        </a:defRPr>
      </a:lvl7pPr>
      <a:lvl8pPr marL="3429000" indent="-228600" algn="l" rtl="0" fontAlgn="base">
        <a:lnSpc>
          <a:spcPct val="120000"/>
        </a:lnSpc>
        <a:spcBef>
          <a:spcPct val="20000"/>
        </a:spcBef>
        <a:spcAft>
          <a:spcPct val="0"/>
        </a:spcAft>
        <a:buClr>
          <a:srgbClr val="2A9324"/>
        </a:buClr>
        <a:buFont typeface="Wingdings" pitchFamily="2" charset="2"/>
        <a:buChar char="§"/>
        <a:defRPr sz="1600">
          <a:solidFill>
            <a:schemeClr val="tx1"/>
          </a:solidFill>
          <a:latin typeface="+mn-lt"/>
          <a:cs typeface="+mn-cs"/>
        </a:defRPr>
      </a:lvl8pPr>
      <a:lvl9pPr marL="3886200" indent="-228600" algn="l" rtl="0" fontAlgn="base">
        <a:lnSpc>
          <a:spcPct val="120000"/>
        </a:lnSpc>
        <a:spcBef>
          <a:spcPct val="20000"/>
        </a:spcBef>
        <a:spcAft>
          <a:spcPct val="0"/>
        </a:spcAft>
        <a:buClr>
          <a:srgbClr val="2A9324"/>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7620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066800"/>
            <a:ext cx="7772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4770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bg2"/>
                </a:solidFill>
                <a:latin typeface="+mn-lt"/>
              </a:defRPr>
            </a:lvl1pPr>
          </a:lstStyle>
          <a:p>
            <a:pPr rtl="0" eaLnBrk="0" fontAlgn="base" hangingPunct="0">
              <a:spcBef>
                <a:spcPct val="0"/>
              </a:spcBef>
              <a:spcAft>
                <a:spcPct val="0"/>
              </a:spcAft>
              <a:defRPr/>
            </a:pPr>
            <a:endParaRPr lang="en-US" kern="1200">
              <a:solidFill>
                <a:srgbClr val="808080"/>
              </a:solidFill>
              <a:latin typeface="Verdana"/>
              <a:ea typeface="+mn-ea"/>
              <a:cs typeface="Arial" charset="0"/>
            </a:endParaRPr>
          </a:p>
        </p:txBody>
      </p:sp>
      <p:sp>
        <p:nvSpPr>
          <p:cNvPr id="1030" name="Rectangle 6"/>
          <p:cNvSpPr>
            <a:spLocks noGrp="1" noChangeArrowheads="1"/>
          </p:cNvSpPr>
          <p:nvPr>
            <p:ph type="sldNum" sz="quarter" idx="4"/>
          </p:nvPr>
        </p:nvSpPr>
        <p:spPr bwMode="auto">
          <a:xfrm>
            <a:off x="685800" y="64770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2"/>
                </a:solidFill>
                <a:latin typeface="+mn-lt"/>
              </a:defRPr>
            </a:lvl1pPr>
          </a:lstStyle>
          <a:p>
            <a:pPr algn="l" rtl="0" eaLnBrk="0" fontAlgn="base" hangingPunct="0">
              <a:spcBef>
                <a:spcPct val="0"/>
              </a:spcBef>
              <a:spcAft>
                <a:spcPct val="0"/>
              </a:spcAft>
              <a:defRPr/>
            </a:pPr>
            <a:fld id="{52EC2940-B00E-4BF7-87AA-1200F1F1CB1A}" type="slidenum">
              <a:rPr lang="en-US" kern="1200">
                <a:solidFill>
                  <a:srgbClr val="808080"/>
                </a:solidFill>
                <a:latin typeface="Verdana"/>
                <a:ea typeface="+mn-ea"/>
                <a:cs typeface="Arial" charset="0"/>
              </a:rPr>
              <a:pPr algn="l" rtl="0" eaLnBrk="0" fontAlgn="base" hangingPunct="0">
                <a:spcBef>
                  <a:spcPct val="0"/>
                </a:spcBef>
                <a:spcAft>
                  <a:spcPct val="0"/>
                </a:spcAft>
                <a:defRPr/>
              </a:pPr>
              <a:t>‹#›</a:t>
            </a:fld>
            <a:endParaRPr lang="en-US" kern="1200">
              <a:solidFill>
                <a:srgbClr val="808080"/>
              </a:solidFill>
              <a:latin typeface="Verdana"/>
              <a:ea typeface="+mn-ea"/>
              <a:cs typeface="Arial" charset="0"/>
            </a:endParaRPr>
          </a:p>
        </p:txBody>
      </p:sp>
      <p:pic>
        <p:nvPicPr>
          <p:cNvPr id="4102" name="Picture 7" descr="NWC.jpg                                                        000AFEDCMacintosh HD                   C3E4097D:"/>
          <p:cNvPicPr>
            <a:picLocks noChangeAspect="1" noChangeArrowheads="1"/>
          </p:cNvPicPr>
          <p:nvPr userDrawn="1"/>
        </p:nvPicPr>
        <p:blipFill>
          <a:blip r:embed="rId13"/>
          <a:srcRect/>
          <a:stretch>
            <a:fillRect/>
          </a:stretch>
        </p:blipFill>
        <p:spPr bwMode="auto">
          <a:xfrm>
            <a:off x="8007350" y="6062663"/>
            <a:ext cx="831850" cy="6429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wipe dir="r"/>
  </p:transition>
  <p:txStyles>
    <p:titleStyle>
      <a:lvl1pPr algn="l" rtl="0" eaLnBrk="0" fontAlgn="base" hangingPunct="0">
        <a:spcBef>
          <a:spcPct val="0"/>
        </a:spcBef>
        <a:spcAft>
          <a:spcPct val="0"/>
        </a:spcAft>
        <a:defRPr sz="3600">
          <a:solidFill>
            <a:schemeClr val="bg2"/>
          </a:solidFill>
          <a:latin typeface="+mj-lt"/>
          <a:ea typeface="+mj-ea"/>
          <a:cs typeface="+mj-cs"/>
        </a:defRPr>
      </a:lvl1pPr>
      <a:lvl2pPr algn="l" rtl="0" eaLnBrk="0" fontAlgn="base" hangingPunct="0">
        <a:spcBef>
          <a:spcPct val="0"/>
        </a:spcBef>
        <a:spcAft>
          <a:spcPct val="0"/>
        </a:spcAft>
        <a:defRPr sz="3600">
          <a:solidFill>
            <a:schemeClr val="bg2"/>
          </a:solidFill>
          <a:latin typeface="Verdana" pitchFamily="34" charset="0"/>
        </a:defRPr>
      </a:lvl2pPr>
      <a:lvl3pPr algn="l" rtl="0" eaLnBrk="0" fontAlgn="base" hangingPunct="0">
        <a:spcBef>
          <a:spcPct val="0"/>
        </a:spcBef>
        <a:spcAft>
          <a:spcPct val="0"/>
        </a:spcAft>
        <a:defRPr sz="3600">
          <a:solidFill>
            <a:schemeClr val="bg2"/>
          </a:solidFill>
          <a:latin typeface="Verdana" pitchFamily="34" charset="0"/>
        </a:defRPr>
      </a:lvl3pPr>
      <a:lvl4pPr algn="l" rtl="0" eaLnBrk="0" fontAlgn="base" hangingPunct="0">
        <a:spcBef>
          <a:spcPct val="0"/>
        </a:spcBef>
        <a:spcAft>
          <a:spcPct val="0"/>
        </a:spcAft>
        <a:defRPr sz="3600">
          <a:solidFill>
            <a:schemeClr val="bg2"/>
          </a:solidFill>
          <a:latin typeface="Verdana" pitchFamily="34" charset="0"/>
        </a:defRPr>
      </a:lvl4pPr>
      <a:lvl5pPr algn="l" rtl="0" eaLnBrk="0" fontAlgn="base" hangingPunct="0">
        <a:spcBef>
          <a:spcPct val="0"/>
        </a:spcBef>
        <a:spcAft>
          <a:spcPct val="0"/>
        </a:spcAft>
        <a:defRPr sz="3600">
          <a:solidFill>
            <a:schemeClr val="bg2"/>
          </a:solidFill>
          <a:latin typeface="Verdana" pitchFamily="34" charset="0"/>
        </a:defRPr>
      </a:lvl5pPr>
      <a:lvl6pPr marL="457200" algn="l" rtl="0" fontAlgn="base">
        <a:spcBef>
          <a:spcPct val="0"/>
        </a:spcBef>
        <a:spcAft>
          <a:spcPct val="0"/>
        </a:spcAft>
        <a:defRPr sz="3600">
          <a:solidFill>
            <a:schemeClr val="bg2"/>
          </a:solidFill>
          <a:latin typeface="Verdana" pitchFamily="34" charset="0"/>
        </a:defRPr>
      </a:lvl6pPr>
      <a:lvl7pPr marL="914400" algn="l" rtl="0" fontAlgn="base">
        <a:spcBef>
          <a:spcPct val="0"/>
        </a:spcBef>
        <a:spcAft>
          <a:spcPct val="0"/>
        </a:spcAft>
        <a:defRPr sz="3600">
          <a:solidFill>
            <a:schemeClr val="bg2"/>
          </a:solidFill>
          <a:latin typeface="Verdana" pitchFamily="34" charset="0"/>
        </a:defRPr>
      </a:lvl7pPr>
      <a:lvl8pPr marL="1371600" algn="l" rtl="0" fontAlgn="base">
        <a:spcBef>
          <a:spcPct val="0"/>
        </a:spcBef>
        <a:spcAft>
          <a:spcPct val="0"/>
        </a:spcAft>
        <a:defRPr sz="3600">
          <a:solidFill>
            <a:schemeClr val="bg2"/>
          </a:solidFill>
          <a:latin typeface="Verdana" pitchFamily="34" charset="0"/>
        </a:defRPr>
      </a:lvl8pPr>
      <a:lvl9pPr marL="1828800" algn="l" rtl="0" fontAlgn="base">
        <a:spcBef>
          <a:spcPct val="0"/>
        </a:spcBef>
        <a:spcAft>
          <a:spcPct val="0"/>
        </a:spcAft>
        <a:defRPr sz="3600">
          <a:solidFill>
            <a:schemeClr val="bg2"/>
          </a:solidFill>
          <a:latin typeface="Verdana" pitchFamily="34" charset="0"/>
        </a:defRPr>
      </a:lvl9pPr>
    </p:titleStyle>
    <p:bodyStyle>
      <a:lvl1pPr marL="342900" indent="-342900" algn="l" rtl="0" eaLnBrk="0" fontAlgn="base" hangingPunct="0">
        <a:lnSpc>
          <a:spcPct val="90000"/>
        </a:lnSpc>
        <a:spcBef>
          <a:spcPct val="40000"/>
        </a:spcBef>
        <a:spcAft>
          <a:spcPct val="0"/>
        </a:spcAft>
        <a:buChar char="•"/>
        <a:defRPr sz="2800">
          <a:solidFill>
            <a:schemeClr val="bg2"/>
          </a:solidFill>
          <a:latin typeface="+mn-lt"/>
          <a:ea typeface="+mn-ea"/>
          <a:cs typeface="+mn-cs"/>
        </a:defRPr>
      </a:lvl1pPr>
      <a:lvl2pPr marL="742950" indent="-285750" algn="l" rtl="0" eaLnBrk="0" fontAlgn="base" hangingPunct="0">
        <a:lnSpc>
          <a:spcPct val="90000"/>
        </a:lnSpc>
        <a:spcBef>
          <a:spcPct val="20000"/>
        </a:spcBef>
        <a:spcAft>
          <a:spcPct val="0"/>
        </a:spcAft>
        <a:buChar char="–"/>
        <a:defRPr sz="2400">
          <a:solidFill>
            <a:schemeClr val="bg2"/>
          </a:solidFill>
          <a:latin typeface="+mn-lt"/>
        </a:defRPr>
      </a:lvl2pPr>
      <a:lvl3pPr marL="1143000" indent="-228600" algn="l" rtl="0" eaLnBrk="0" fontAlgn="base" hangingPunct="0">
        <a:lnSpc>
          <a:spcPct val="90000"/>
        </a:lnSpc>
        <a:spcBef>
          <a:spcPct val="20000"/>
        </a:spcBef>
        <a:spcAft>
          <a:spcPct val="0"/>
        </a:spcAft>
        <a:buChar char="•"/>
        <a:defRPr sz="2000">
          <a:solidFill>
            <a:schemeClr val="bg2"/>
          </a:solidFill>
          <a:latin typeface="+mn-lt"/>
        </a:defRPr>
      </a:lvl3pPr>
      <a:lvl4pPr marL="1600200" indent="-228600" algn="l" rtl="0" eaLnBrk="0" fontAlgn="base" hangingPunct="0">
        <a:lnSpc>
          <a:spcPct val="90000"/>
        </a:lnSpc>
        <a:spcBef>
          <a:spcPct val="20000"/>
        </a:spcBef>
        <a:spcAft>
          <a:spcPct val="0"/>
        </a:spcAft>
        <a:buChar char="–"/>
        <a:defRPr>
          <a:solidFill>
            <a:schemeClr val="bg2"/>
          </a:solidFill>
          <a:latin typeface="+mn-lt"/>
        </a:defRPr>
      </a:lvl4pPr>
      <a:lvl5pPr marL="2057400" indent="-228600" algn="l" rtl="0" eaLnBrk="0" fontAlgn="base" hangingPunct="0">
        <a:lnSpc>
          <a:spcPct val="90000"/>
        </a:lnSpc>
        <a:spcBef>
          <a:spcPct val="20000"/>
        </a:spcBef>
        <a:spcAft>
          <a:spcPct val="0"/>
        </a:spcAft>
        <a:buChar char="»"/>
        <a:defRPr>
          <a:solidFill>
            <a:schemeClr val="bg2"/>
          </a:solidFill>
          <a:latin typeface="+mn-lt"/>
        </a:defRPr>
      </a:lvl5pPr>
      <a:lvl6pPr marL="2514600" indent="-228600" algn="l" rtl="0" fontAlgn="base">
        <a:lnSpc>
          <a:spcPct val="90000"/>
        </a:lnSpc>
        <a:spcBef>
          <a:spcPct val="20000"/>
        </a:spcBef>
        <a:spcAft>
          <a:spcPct val="0"/>
        </a:spcAft>
        <a:buChar char="»"/>
        <a:defRPr>
          <a:solidFill>
            <a:schemeClr val="bg2"/>
          </a:solidFill>
          <a:latin typeface="+mn-lt"/>
        </a:defRPr>
      </a:lvl6pPr>
      <a:lvl7pPr marL="2971800" indent="-228600" algn="l" rtl="0" fontAlgn="base">
        <a:lnSpc>
          <a:spcPct val="90000"/>
        </a:lnSpc>
        <a:spcBef>
          <a:spcPct val="20000"/>
        </a:spcBef>
        <a:spcAft>
          <a:spcPct val="0"/>
        </a:spcAft>
        <a:buChar char="»"/>
        <a:defRPr>
          <a:solidFill>
            <a:schemeClr val="bg2"/>
          </a:solidFill>
          <a:latin typeface="+mn-lt"/>
        </a:defRPr>
      </a:lvl7pPr>
      <a:lvl8pPr marL="3429000" indent="-228600" algn="l" rtl="0" fontAlgn="base">
        <a:lnSpc>
          <a:spcPct val="90000"/>
        </a:lnSpc>
        <a:spcBef>
          <a:spcPct val="20000"/>
        </a:spcBef>
        <a:spcAft>
          <a:spcPct val="0"/>
        </a:spcAft>
        <a:buChar char="»"/>
        <a:defRPr>
          <a:solidFill>
            <a:schemeClr val="bg2"/>
          </a:solidFill>
          <a:latin typeface="+mn-lt"/>
        </a:defRPr>
      </a:lvl8pPr>
      <a:lvl9pPr marL="3886200" indent="-228600" algn="l" rtl="0" fontAlgn="base">
        <a:lnSpc>
          <a:spcPct val="90000"/>
        </a:lnSpc>
        <a:spcBef>
          <a:spcPct val="20000"/>
        </a:spcBef>
        <a:spcAft>
          <a:spcPct val="0"/>
        </a:spcAft>
        <a:buChar char="»"/>
        <a:defRPr>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58.xml"/><Relationship Id="rId6" Type="http://schemas.openxmlformats.org/officeDocument/2006/relationships/hyperlink" Target="http://www.n-trig.com/" TargetMode="External"/><Relationship Id="rId5" Type="http://schemas.openxmlformats.org/officeDocument/2006/relationships/hyperlink" Target="mailto:lenny@n-trig.com" TargetMode="Externa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64.xml"/><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www.microsoft.com/whdc/device/input/PEN_touch.mspx"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hyperlink" Target="mailto:tab-ext@microsoft.com" TargetMode="External"/><Relationship Id="rId4" Type="http://schemas.openxmlformats.org/officeDocument/2006/relationships/hyperlink" Target="http://www.microsoft.com/whdc/winlogo/getstart/default.mspx"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Augmenting The Experience</a:t>
            </a:r>
            <a:br>
              <a:rPr lang="en-US" dirty="0" smtClean="0"/>
            </a:br>
            <a:r>
              <a:rPr lang="en-US" sz="3600" dirty="0" smtClean="0">
                <a:solidFill>
                  <a:schemeClr val="accent1"/>
                </a:solidFill>
              </a:rPr>
              <a:t>Simple gestures for everyday use</a:t>
            </a:r>
            <a:endParaRPr lang="en-US" dirty="0">
              <a:solidFill>
                <a:schemeClr val="accent1"/>
              </a:solidFill>
            </a:endParaRPr>
          </a:p>
        </p:txBody>
      </p:sp>
      <p:sp>
        <p:nvSpPr>
          <p:cNvPr id="3" name="Content Placeholder 2"/>
          <p:cNvSpPr>
            <a:spLocks noGrp="1"/>
          </p:cNvSpPr>
          <p:nvPr>
            <p:ph idx="1"/>
          </p:nvPr>
        </p:nvSpPr>
        <p:spPr>
          <a:xfrm>
            <a:off x="382588" y="1901825"/>
            <a:ext cx="8380412" cy="4781063"/>
          </a:xfrm>
        </p:spPr>
        <p:txBody>
          <a:bodyPr/>
          <a:lstStyle/>
          <a:p>
            <a:r>
              <a:rPr lang="en-US" dirty="0" smtClean="0"/>
              <a:t>Single finger panning for touch</a:t>
            </a:r>
          </a:p>
          <a:p>
            <a:r>
              <a:rPr lang="en-US" dirty="0" smtClean="0"/>
              <a:t>Consistent Multi-touch gestures</a:t>
            </a:r>
          </a:p>
          <a:p>
            <a:pPr lvl="1"/>
            <a:r>
              <a:rPr lang="en-US" dirty="0" smtClean="0"/>
              <a:t>Gestures for double click, right click, panning, zoom, and rotate</a:t>
            </a:r>
          </a:p>
          <a:p>
            <a:pPr lvl="1"/>
            <a:r>
              <a:rPr lang="en-US" dirty="0" smtClean="0"/>
              <a:t>Designed for 2+ touch systems</a:t>
            </a:r>
          </a:p>
          <a:p>
            <a:r>
              <a:rPr lang="en-US" dirty="0" smtClean="0"/>
              <a:t>Gestures are available across the operating system and available </a:t>
            </a:r>
            <a:br>
              <a:rPr lang="en-US" dirty="0" smtClean="0"/>
            </a:br>
            <a:r>
              <a:rPr lang="en-US" dirty="0" smtClean="0"/>
              <a:t>“for free” to most applications</a:t>
            </a:r>
          </a:p>
          <a:p>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Augmenting The Experience</a:t>
            </a:r>
            <a:br>
              <a:rPr lang="en-US" dirty="0" smtClean="0"/>
            </a:br>
            <a:r>
              <a:rPr lang="en-US" sz="3600" dirty="0" smtClean="0">
                <a:solidFill>
                  <a:schemeClr val="accent1"/>
                </a:solidFill>
              </a:rPr>
              <a:t>Optimize for consumption scenarios</a:t>
            </a:r>
            <a:endParaRPr lang="en-US" dirty="0">
              <a:solidFill>
                <a:schemeClr val="accent1"/>
              </a:solidFill>
            </a:endParaRPr>
          </a:p>
        </p:txBody>
      </p:sp>
      <p:sp>
        <p:nvSpPr>
          <p:cNvPr id="3" name="Content Placeholder 2"/>
          <p:cNvSpPr>
            <a:spLocks noGrp="1"/>
          </p:cNvSpPr>
          <p:nvPr>
            <p:ph idx="1"/>
          </p:nvPr>
        </p:nvSpPr>
        <p:spPr>
          <a:xfrm>
            <a:off x="381000" y="1901825"/>
            <a:ext cx="8380412" cy="4781063"/>
          </a:xfrm>
        </p:spPr>
        <p:txBody>
          <a:bodyPr/>
          <a:lstStyle/>
          <a:p>
            <a:r>
              <a:rPr lang="en-US" dirty="0" smtClean="0"/>
              <a:t>Customers are most likely to use touch </a:t>
            </a:r>
            <a:br>
              <a:rPr lang="en-US" dirty="0" smtClean="0"/>
            </a:br>
            <a:r>
              <a:rPr lang="en-US" dirty="0" smtClean="0"/>
              <a:t>for consumption activities</a:t>
            </a:r>
          </a:p>
          <a:p>
            <a:pPr lvl="1"/>
            <a:r>
              <a:rPr lang="en-US" dirty="0" smtClean="0"/>
              <a:t>Navigating and consuming the Web</a:t>
            </a:r>
          </a:p>
          <a:p>
            <a:pPr lvl="1"/>
            <a:r>
              <a:rPr lang="en-US" dirty="0" smtClean="0"/>
              <a:t>Consuming photos, music, and video</a:t>
            </a:r>
          </a:p>
          <a:p>
            <a:pPr lvl="1"/>
            <a:r>
              <a:rPr lang="en-US" dirty="0" smtClean="0"/>
              <a:t>Reading and sorting e-mail</a:t>
            </a:r>
          </a:p>
          <a:p>
            <a:pPr lvl="1"/>
            <a:r>
              <a:rPr lang="en-US" dirty="0" smtClean="0"/>
              <a:t>Playing casual games</a:t>
            </a:r>
          </a:p>
          <a:p>
            <a:pPr lvl="1"/>
            <a:r>
              <a:rPr lang="en-US" dirty="0" smtClean="0"/>
              <a:t>Using Office applications</a:t>
            </a:r>
          </a:p>
          <a:p>
            <a:r>
              <a:rPr lang="en-US" dirty="0" smtClean="0"/>
              <a:t>We’ve optimized these areas for touch</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00" y="275167"/>
            <a:ext cx="8229203" cy="664797"/>
          </a:xfrm>
        </p:spPr>
        <p:txBody>
          <a:bodyPr/>
          <a:lstStyle/>
          <a:p>
            <a:r>
              <a:rPr smtClean="0"/>
              <a:t>A Short List Of Investments</a:t>
            </a:r>
            <a:r>
              <a:rPr lang="en-US" smtClean="0"/>
              <a:t>…</a:t>
            </a:r>
            <a:endParaRPr dirty="0"/>
          </a:p>
        </p:txBody>
      </p:sp>
      <p:sp>
        <p:nvSpPr>
          <p:cNvPr id="5" name="Text Placeholder 4"/>
          <p:cNvSpPr>
            <a:spLocks noGrp="1"/>
          </p:cNvSpPr>
          <p:nvPr>
            <p:ph type="body" idx="1"/>
          </p:nvPr>
        </p:nvSpPr>
        <p:spPr/>
        <p:txBody>
          <a:bodyPr>
            <a:normAutofit fontScale="92500" lnSpcReduction="10000"/>
          </a:bodyPr>
          <a:lstStyle/>
          <a:p>
            <a:r>
              <a:rPr lang="en-US" sz="2800" b="0" spc="-125" dirty="0" smtClean="0">
                <a:ln w="3175">
                  <a:noFill/>
                </a:ln>
                <a:gradFill flip="none" rotWithShape="1">
                  <a:gsLst>
                    <a:gs pos="0">
                      <a:schemeClr val="accent1">
                        <a:lumMod val="20000"/>
                        <a:lumOff val="80000"/>
                      </a:schemeClr>
                    </a:gs>
                    <a:gs pos="41000">
                      <a:schemeClr val="accent1">
                        <a:lumMod val="60000"/>
                        <a:lumOff val="40000"/>
                      </a:schemeClr>
                    </a:gs>
                    <a:gs pos="100000">
                      <a:schemeClr val="accent1"/>
                    </a:gs>
                  </a:gsLst>
                  <a:lin ang="5400000" scaled="1"/>
                  <a:tileRect/>
                </a:gradFill>
                <a:effectLst>
                  <a:outerShdw blurRad="88900" dist="12700" dir="2700000" algn="tl" rotWithShape="0">
                    <a:prstClr val="black"/>
                  </a:outerShdw>
                </a:effectLst>
                <a:cs typeface="Arial" charset="0"/>
              </a:rPr>
              <a:t>Core Windows</a:t>
            </a:r>
            <a:endParaRPr lang="en-US" sz="2800" b="0" spc="-125" dirty="0">
              <a:ln w="3175">
                <a:noFill/>
              </a:ln>
              <a:gradFill flip="none" rotWithShape="1">
                <a:gsLst>
                  <a:gs pos="0">
                    <a:schemeClr val="accent1">
                      <a:lumMod val="20000"/>
                      <a:lumOff val="80000"/>
                    </a:schemeClr>
                  </a:gs>
                  <a:gs pos="41000">
                    <a:schemeClr val="accent1">
                      <a:lumMod val="60000"/>
                      <a:lumOff val="40000"/>
                    </a:schemeClr>
                  </a:gs>
                  <a:gs pos="100000">
                    <a:schemeClr val="accent1"/>
                  </a:gs>
                </a:gsLst>
                <a:lin ang="5400000" scaled="1"/>
                <a:tileRect/>
              </a:gradFill>
              <a:effectLst>
                <a:outerShdw blurRad="88900" dist="12700" dir="2700000" algn="tl" rotWithShape="0">
                  <a:prstClr val="black"/>
                </a:outerShdw>
              </a:effectLst>
              <a:cs typeface="Arial" charset="0"/>
            </a:endParaRPr>
          </a:p>
        </p:txBody>
      </p:sp>
      <p:sp>
        <p:nvSpPr>
          <p:cNvPr id="3" name="Content Placeholder 2"/>
          <p:cNvSpPr>
            <a:spLocks noGrp="1"/>
          </p:cNvSpPr>
          <p:nvPr>
            <p:ph sz="half" idx="2"/>
          </p:nvPr>
        </p:nvSpPr>
        <p:spPr>
          <a:xfrm>
            <a:off x="457399" y="1976151"/>
            <a:ext cx="4040188" cy="4114973"/>
          </a:xfrm>
        </p:spPr>
        <p:txBody>
          <a:bodyPr numCol="1">
            <a:spAutoFit/>
          </a:bodyPr>
          <a:lstStyle/>
          <a:p>
            <a:pPr marL="111125" indent="-111125"/>
            <a:r>
              <a:rPr lang="en-US" sz="1200" dirty="0" smtClean="0"/>
              <a:t>Touch-optimized top-level UI</a:t>
            </a:r>
          </a:p>
          <a:p>
            <a:pPr marL="234950" lvl="1" indent="-123825"/>
            <a:r>
              <a:rPr lang="en-US" sz="1100" dirty="0" smtClean="0"/>
              <a:t>Start menu, taskbar, window arranging, Explorer etc</a:t>
            </a:r>
          </a:p>
          <a:p>
            <a:pPr marL="234950" lvl="1" indent="-123825"/>
            <a:r>
              <a:rPr lang="en-US" sz="1100" dirty="0" smtClean="0"/>
              <a:t>Ripple feedback, cursor updates</a:t>
            </a:r>
          </a:p>
          <a:p>
            <a:pPr marL="234950" lvl="1" indent="-123825"/>
            <a:r>
              <a:rPr lang="en-US" sz="1100" dirty="0" smtClean="0"/>
              <a:t>Touch optimized flicks</a:t>
            </a:r>
          </a:p>
          <a:p>
            <a:pPr marL="111125" indent="-111125"/>
            <a:r>
              <a:rPr lang="en-US" sz="1200" dirty="0" smtClean="0"/>
              <a:t>Panning UX and feedback</a:t>
            </a:r>
          </a:p>
          <a:p>
            <a:pPr marL="234950" lvl="1" indent="-123825"/>
            <a:r>
              <a:rPr lang="en-US" sz="1100" dirty="0" smtClean="0"/>
              <a:t>Boundary feedback, bounce, inertia</a:t>
            </a:r>
          </a:p>
          <a:p>
            <a:pPr marL="234950" lvl="1" indent="-123825"/>
            <a:r>
              <a:rPr lang="en-US" sz="1100" dirty="0" smtClean="0"/>
              <a:t>Visually appealing and “fun”</a:t>
            </a:r>
          </a:p>
          <a:p>
            <a:pPr marL="111125" indent="-111125"/>
            <a:r>
              <a:rPr lang="en-US" sz="1200" dirty="0" smtClean="0"/>
              <a:t>Photo viewer</a:t>
            </a:r>
          </a:p>
          <a:p>
            <a:pPr marL="234950" lvl="1" indent="-123825"/>
            <a:r>
              <a:rPr lang="en-US" sz="1100" dirty="0" smtClean="0"/>
              <a:t>MT zoom and rotation</a:t>
            </a:r>
          </a:p>
          <a:p>
            <a:pPr marL="111125" indent="-111125"/>
            <a:r>
              <a:rPr lang="en-US" sz="1200" dirty="0" smtClean="0"/>
              <a:t>Touch-optimized Media Player</a:t>
            </a:r>
          </a:p>
          <a:p>
            <a:pPr marL="234950" lvl="1" indent="-123825"/>
            <a:r>
              <a:rPr lang="en-US" sz="1100" dirty="0" smtClean="0"/>
              <a:t>Touchable playback controls</a:t>
            </a:r>
          </a:p>
          <a:p>
            <a:pPr marL="111125" indent="-111125"/>
            <a:r>
              <a:rPr lang="en-US" sz="1200" dirty="0" smtClean="0"/>
              <a:t>Touch-friendly keyboard</a:t>
            </a:r>
          </a:p>
          <a:p>
            <a:pPr marL="234950" lvl="1" indent="-123825"/>
            <a:r>
              <a:rPr lang="en-US" sz="1100" dirty="0" smtClean="0"/>
              <a:t>New visuals, improved look, launching and feedback</a:t>
            </a:r>
          </a:p>
          <a:p>
            <a:pPr marL="234950" lvl="1" indent="-123825"/>
            <a:r>
              <a:rPr lang="en-US" sz="1100" dirty="0" smtClean="0"/>
              <a:t>Prediction and improved correction experience</a:t>
            </a:r>
          </a:p>
        </p:txBody>
      </p:sp>
      <p:sp>
        <p:nvSpPr>
          <p:cNvPr id="6" name="Text Placeholder 5"/>
          <p:cNvSpPr>
            <a:spLocks noGrp="1"/>
          </p:cNvSpPr>
          <p:nvPr>
            <p:ph type="body" sz="quarter" idx="3"/>
          </p:nvPr>
        </p:nvSpPr>
        <p:spPr/>
        <p:txBody>
          <a:bodyPr>
            <a:normAutofit fontScale="92500" lnSpcReduction="10000"/>
          </a:bodyPr>
          <a:lstStyle/>
          <a:p>
            <a:r>
              <a:rPr lang="en-US" sz="2800" b="0" spc="-125" smtClean="0">
                <a:ln w="3175">
                  <a:noFill/>
                </a:ln>
                <a:gradFill flip="none" rotWithShape="1">
                  <a:gsLst>
                    <a:gs pos="0">
                      <a:schemeClr val="accent1">
                        <a:lumMod val="20000"/>
                        <a:lumOff val="80000"/>
                      </a:schemeClr>
                    </a:gs>
                    <a:gs pos="41000">
                      <a:schemeClr val="accent1">
                        <a:lumMod val="60000"/>
                        <a:lumOff val="40000"/>
                      </a:schemeClr>
                    </a:gs>
                    <a:gs pos="100000">
                      <a:schemeClr val="accent1"/>
                    </a:gs>
                  </a:gsLst>
                  <a:lin ang="5400000" scaled="1"/>
                  <a:tileRect/>
                </a:gradFill>
                <a:effectLst>
                  <a:outerShdw blurRad="88900" dist="12700" dir="2700000" algn="tl" rotWithShape="0">
                    <a:prstClr val="black"/>
                  </a:outerShdw>
                </a:effectLst>
                <a:cs typeface="Arial" charset="0"/>
              </a:rPr>
              <a:t>Applications</a:t>
            </a:r>
            <a:endParaRPr lang="en-US" sz="3600" b="0" spc="-125" dirty="0">
              <a:ln w="3175">
                <a:noFill/>
              </a:ln>
              <a:gradFill flip="none" rotWithShape="1">
                <a:gsLst>
                  <a:gs pos="0">
                    <a:schemeClr val="accent1">
                      <a:lumMod val="20000"/>
                      <a:lumOff val="80000"/>
                    </a:schemeClr>
                  </a:gs>
                  <a:gs pos="41000">
                    <a:schemeClr val="accent1">
                      <a:lumMod val="60000"/>
                      <a:lumOff val="40000"/>
                    </a:schemeClr>
                  </a:gs>
                  <a:gs pos="100000">
                    <a:schemeClr val="accent1"/>
                  </a:gs>
                </a:gsLst>
                <a:lin ang="5400000" scaled="1"/>
                <a:tileRect/>
              </a:gradFill>
              <a:effectLst>
                <a:outerShdw blurRad="88900" dist="12700" dir="2700000" algn="tl" rotWithShape="0">
                  <a:prstClr val="black"/>
                </a:outerShdw>
              </a:effectLst>
              <a:cs typeface="Arial" charset="0"/>
            </a:endParaRPr>
          </a:p>
        </p:txBody>
      </p:sp>
      <p:sp>
        <p:nvSpPr>
          <p:cNvPr id="4" name="Content Placeholder 3"/>
          <p:cNvSpPr>
            <a:spLocks noGrp="1"/>
          </p:cNvSpPr>
          <p:nvPr>
            <p:ph sz="quarter" idx="4"/>
          </p:nvPr>
        </p:nvSpPr>
        <p:spPr>
          <a:xfrm>
            <a:off x="4645422" y="1976151"/>
            <a:ext cx="4041180" cy="4881849"/>
          </a:xfrm>
        </p:spPr>
        <p:txBody>
          <a:bodyPr>
            <a:spAutoFit/>
          </a:bodyPr>
          <a:lstStyle/>
          <a:p>
            <a:pPr marL="111125" indent="-111125"/>
            <a:r>
              <a:rPr lang="en-US" sz="1200" dirty="0" smtClean="0"/>
              <a:t>Internet Explorer</a:t>
            </a:r>
          </a:p>
          <a:p>
            <a:pPr marL="234950" lvl="1" indent="-123825"/>
            <a:r>
              <a:rPr lang="en-US" sz="1100" dirty="0" smtClean="0"/>
              <a:t>Pan and zoom and navigation gestures</a:t>
            </a:r>
          </a:p>
          <a:p>
            <a:pPr marL="234950" lvl="1" indent="-123825"/>
            <a:r>
              <a:rPr lang="en-US" sz="1100" dirty="0" smtClean="0"/>
              <a:t>“Open link in new tab” gesture</a:t>
            </a:r>
          </a:p>
          <a:p>
            <a:pPr marL="234950" lvl="1" indent="-123825"/>
            <a:r>
              <a:rPr lang="en-US" sz="1100" dirty="0" smtClean="0"/>
              <a:t>Address bar drag menu</a:t>
            </a:r>
          </a:p>
          <a:p>
            <a:pPr marL="111125" indent="-111125"/>
            <a:r>
              <a:rPr lang="en-US" sz="1200" dirty="0" smtClean="0"/>
              <a:t>Media Center</a:t>
            </a:r>
          </a:p>
          <a:p>
            <a:pPr marL="234950" lvl="1" indent="-123825"/>
            <a:r>
              <a:rPr lang="en-US" sz="1100" dirty="0" smtClean="0"/>
              <a:t>Live gallery panning</a:t>
            </a:r>
          </a:p>
          <a:p>
            <a:pPr marL="234950" lvl="1" indent="-123825"/>
            <a:r>
              <a:rPr lang="en-US" sz="1100" dirty="0" smtClean="0"/>
              <a:t>On-screen keyboard</a:t>
            </a:r>
          </a:p>
          <a:p>
            <a:pPr marL="234950" lvl="1" indent="-123825"/>
            <a:r>
              <a:rPr lang="en-US" sz="1100" dirty="0" smtClean="0"/>
              <a:t>Larger transport controls and seek</a:t>
            </a:r>
          </a:p>
          <a:p>
            <a:pPr marL="234950" lvl="1" indent="-123825"/>
            <a:r>
              <a:rPr lang="en-US" sz="1100" dirty="0" smtClean="0"/>
              <a:t>New Now Playing and details pages</a:t>
            </a:r>
          </a:p>
          <a:p>
            <a:pPr marL="111125" indent="-111125"/>
            <a:r>
              <a:rPr lang="en-US" sz="1200" dirty="0" smtClean="0"/>
              <a:t>Multi-touch pack</a:t>
            </a:r>
          </a:p>
          <a:p>
            <a:pPr marL="234950" lvl="1" indent="-123825"/>
            <a:r>
              <a:rPr lang="en-US" sz="1100" dirty="0" smtClean="0"/>
              <a:t>Separate delivery of multi-touch games and </a:t>
            </a:r>
            <a:br>
              <a:rPr lang="en-US" sz="1100" dirty="0" smtClean="0"/>
            </a:br>
            <a:r>
              <a:rPr lang="en-US" sz="1100" dirty="0" smtClean="0"/>
              <a:t>surface style mapping – not part of Windows</a:t>
            </a:r>
          </a:p>
          <a:p>
            <a:pPr marL="111125" indent="-111125"/>
            <a:r>
              <a:rPr lang="en-US" sz="1200" dirty="0" smtClean="0"/>
              <a:t>Also</a:t>
            </a:r>
          </a:p>
          <a:p>
            <a:pPr marL="234950" lvl="1" indent="-123825"/>
            <a:r>
              <a:rPr lang="en-US" sz="1100" dirty="0" smtClean="0"/>
              <a:t>Windows Live Photo Gallery</a:t>
            </a:r>
          </a:p>
          <a:p>
            <a:pPr marL="234950" lvl="1" indent="-123825"/>
            <a:r>
              <a:rPr lang="en-US" sz="1100" dirty="0" smtClean="0"/>
              <a:t>XPS viewer</a:t>
            </a:r>
          </a:p>
          <a:p>
            <a:pPr marL="234950" lvl="1" indent="-123825"/>
            <a:r>
              <a:rPr lang="en-US" sz="1100" dirty="0" smtClean="0"/>
              <a:t>MS Paint</a:t>
            </a:r>
          </a:p>
          <a:p>
            <a:endParaRPr lang="en-US" sz="1200"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Deliver Consistency</a:t>
            </a:r>
            <a:endParaRPr lang="en-US" dirty="0"/>
          </a:p>
        </p:txBody>
      </p:sp>
      <p:sp>
        <p:nvSpPr>
          <p:cNvPr id="3" name="Content Placeholder 2"/>
          <p:cNvSpPr>
            <a:spLocks noGrp="1"/>
          </p:cNvSpPr>
          <p:nvPr>
            <p:ph idx="1"/>
          </p:nvPr>
        </p:nvSpPr>
        <p:spPr>
          <a:xfrm>
            <a:off x="382588" y="1414464"/>
            <a:ext cx="8380412" cy="4835683"/>
          </a:xfrm>
        </p:spPr>
        <p:txBody>
          <a:bodyPr>
            <a:spAutoFit/>
          </a:bodyPr>
          <a:lstStyle/>
          <a:p>
            <a:pPr marL="346075" indent="-346075"/>
            <a:r>
              <a:rPr lang="en-US" sz="2800" dirty="0" smtClean="0"/>
              <a:t>Consistent for partners</a:t>
            </a:r>
          </a:p>
          <a:p>
            <a:pPr marL="623888" lvl="1" indent="-277813"/>
            <a:r>
              <a:rPr lang="en-US" sz="2400" dirty="0" smtClean="0"/>
              <a:t>IHVs and OEMs:  Digitizers interface through HID</a:t>
            </a:r>
          </a:p>
          <a:p>
            <a:pPr marL="623888" lvl="1" indent="-277813"/>
            <a:r>
              <a:rPr lang="en-US" sz="2400" dirty="0" smtClean="0"/>
              <a:t>Developers:  Standard APIs regardless of the digitizer technology used</a:t>
            </a:r>
          </a:p>
          <a:p>
            <a:pPr marL="346075" indent="-346075"/>
            <a:r>
              <a:rPr lang="en-US" sz="2800" dirty="0" smtClean="0"/>
              <a:t>Consistent for customers</a:t>
            </a:r>
          </a:p>
          <a:p>
            <a:pPr marL="623888" lvl="1" indent="-277813"/>
            <a:r>
              <a:rPr lang="en-US" sz="2400" dirty="0" smtClean="0"/>
              <a:t>Gestures that work the same in every application </a:t>
            </a:r>
            <a:br>
              <a:rPr lang="en-US" sz="2400" dirty="0" smtClean="0"/>
            </a:br>
            <a:r>
              <a:rPr lang="en-US" sz="2400" dirty="0" smtClean="0"/>
              <a:t>on any Windows Touch PC</a:t>
            </a:r>
          </a:p>
          <a:p>
            <a:pPr marL="346075" indent="-346075"/>
            <a:r>
              <a:rPr lang="en-US" sz="2800" dirty="0" smtClean="0"/>
              <a:t>Consistency through Windows Logo</a:t>
            </a:r>
          </a:p>
          <a:p>
            <a:pPr marL="623888" lvl="1" indent="-277813"/>
            <a:r>
              <a:rPr lang="en-US" sz="2400" dirty="0" smtClean="0"/>
              <a:t>Logo ensures a minimum level of functionality</a:t>
            </a:r>
          </a:p>
          <a:p>
            <a:pPr marL="623888" lvl="1" indent="-277813"/>
            <a:r>
              <a:rPr lang="en-US" sz="2400" dirty="0" smtClean="0"/>
              <a:t>New touch features are only enabled with </a:t>
            </a:r>
            <a:br>
              <a:rPr lang="en-US" sz="2400" dirty="0" smtClean="0"/>
            </a:br>
            <a:r>
              <a:rPr lang="en-US" sz="2400" dirty="0" smtClean="0"/>
              <a:t>Logo certified Multi-touch digitizers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Consistent Touch APIs</a:t>
            </a:r>
            <a:endParaRPr lang="en-US" dirty="0"/>
          </a:p>
        </p:txBody>
      </p:sp>
      <p:sp>
        <p:nvSpPr>
          <p:cNvPr id="3" name="Content Placeholder 2"/>
          <p:cNvSpPr>
            <a:spLocks noGrp="1"/>
          </p:cNvSpPr>
          <p:nvPr>
            <p:ph idx="1"/>
          </p:nvPr>
        </p:nvSpPr>
        <p:spPr>
          <a:xfrm>
            <a:off x="382588" y="1414464"/>
            <a:ext cx="8380412" cy="4145750"/>
          </a:xfrm>
        </p:spPr>
        <p:txBody>
          <a:bodyPr>
            <a:spAutoFit/>
          </a:bodyPr>
          <a:lstStyle/>
          <a:p>
            <a:pPr marL="290513" indent="-290513"/>
            <a:r>
              <a:rPr lang="en-US" sz="2400" dirty="0" smtClean="0"/>
              <a:t>A consistent set of APIs regardless of </a:t>
            </a:r>
            <a:br>
              <a:rPr lang="en-US" sz="2400" dirty="0" smtClean="0"/>
            </a:br>
            <a:r>
              <a:rPr lang="en-US" sz="2400" dirty="0" smtClean="0"/>
              <a:t>the underlying hardware</a:t>
            </a:r>
          </a:p>
          <a:p>
            <a:pPr marL="290513" indent="-290513"/>
            <a:r>
              <a:rPr lang="en-US" sz="2400" dirty="0" smtClean="0"/>
              <a:t>Multi-touch platform</a:t>
            </a:r>
          </a:p>
          <a:p>
            <a:pPr marL="512763" lvl="1" indent="-222250"/>
            <a:r>
              <a:rPr lang="en-US" sz="2000" dirty="0" smtClean="0"/>
              <a:t>Delivered first for Win32 and COM</a:t>
            </a:r>
          </a:p>
          <a:p>
            <a:pPr marL="512763" lvl="1" indent="-222250"/>
            <a:r>
              <a:rPr lang="en-US" sz="2000" dirty="0" smtClean="0"/>
              <a:t>Integrated into next version of WPF</a:t>
            </a:r>
          </a:p>
          <a:p>
            <a:pPr marL="290513" indent="-290513"/>
            <a:r>
              <a:rPr lang="en-US" sz="2400" dirty="0" smtClean="0"/>
              <a:t>Feature support</a:t>
            </a:r>
          </a:p>
          <a:p>
            <a:pPr marL="512763" lvl="1" indent="-222250"/>
            <a:r>
              <a:rPr lang="en-US" sz="2000" dirty="0" smtClean="0"/>
              <a:t>Gesture notifications:  WM_GESTURECOMMAND</a:t>
            </a:r>
          </a:p>
          <a:p>
            <a:pPr marL="512763" lvl="1" indent="-222250"/>
            <a:r>
              <a:rPr lang="en-US" sz="2000" dirty="0" smtClean="0"/>
              <a:t>Inertia and feedback algorithms </a:t>
            </a:r>
          </a:p>
          <a:p>
            <a:pPr marL="512763" lvl="1" indent="-222250"/>
            <a:r>
              <a:rPr lang="en-US" sz="2000" dirty="0" smtClean="0"/>
              <a:t>Raw data support:  WM_TOUCH or RTS</a:t>
            </a:r>
          </a:p>
          <a:p>
            <a:pPr marL="512763" lvl="1" indent="-222250"/>
            <a:r>
              <a:rPr lang="en-US" sz="2000" dirty="0" smtClean="0"/>
              <a:t>“Surface-style” API providing 2D manipulation and inertia support</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Multi-Touch Software</a:t>
            </a:r>
            <a:br>
              <a:rPr lang="en-US" dirty="0" smtClean="0"/>
            </a:br>
            <a:r>
              <a:rPr lang="en-US" sz="3600" dirty="0" smtClean="0">
                <a:solidFill>
                  <a:schemeClr val="accent1"/>
                </a:solidFill>
              </a:rPr>
              <a:t>Good-Better-Best</a:t>
            </a:r>
            <a:endParaRPr lang="en-US" dirty="0">
              <a:solidFill>
                <a:schemeClr val="accent1"/>
              </a:solidFill>
            </a:endParaRPr>
          </a:p>
        </p:txBody>
      </p:sp>
      <p:sp>
        <p:nvSpPr>
          <p:cNvPr id="3" name="Content Placeholder 2"/>
          <p:cNvSpPr>
            <a:spLocks noGrp="1"/>
          </p:cNvSpPr>
          <p:nvPr>
            <p:ph idx="1"/>
          </p:nvPr>
        </p:nvSpPr>
        <p:spPr>
          <a:xfrm>
            <a:off x="381000" y="1901825"/>
            <a:ext cx="8380412" cy="4781063"/>
          </a:xfrm>
        </p:spPr>
        <p:txBody>
          <a:bodyPr>
            <a:normAutofit/>
          </a:bodyPr>
          <a:lstStyle/>
          <a:p>
            <a:pPr marL="346075" indent="-346075"/>
            <a:r>
              <a:rPr lang="en-US" sz="2800" dirty="0" smtClean="0"/>
              <a:t>Multi-touch offers a tangible way to differentiate, a Windows application can target one of 3 levels of touch integration</a:t>
            </a:r>
          </a:p>
          <a:p>
            <a:pPr marL="623888" lvl="1" indent="-277813"/>
            <a:r>
              <a:rPr lang="en-US" sz="2400" dirty="0" smtClean="0">
                <a:solidFill>
                  <a:schemeClr val="accent1"/>
                </a:solidFill>
              </a:rPr>
              <a:t>Good</a:t>
            </a:r>
            <a:r>
              <a:rPr lang="en-US" sz="2400" dirty="0" smtClean="0"/>
              <a:t>:  No specific touch APIs are used but the application UI is appropriately sized and </a:t>
            </a:r>
            <a:br>
              <a:rPr lang="en-US" sz="2400" dirty="0" smtClean="0"/>
            </a:br>
            <a:r>
              <a:rPr lang="en-US" sz="2400" dirty="0" smtClean="0"/>
              <a:t>works well with the built-in gestures</a:t>
            </a:r>
          </a:p>
          <a:p>
            <a:pPr marL="623888" lvl="1" indent="-277813"/>
            <a:r>
              <a:rPr lang="en-US" sz="2400" dirty="0" smtClean="0">
                <a:solidFill>
                  <a:schemeClr val="accent1"/>
                </a:solidFill>
              </a:rPr>
              <a:t>Better</a:t>
            </a:r>
            <a:r>
              <a:rPr lang="en-US" sz="2400" dirty="0" smtClean="0"/>
              <a:t>:  The gesture APIs are supported to give </a:t>
            </a:r>
            <a:br>
              <a:rPr lang="en-US" sz="2400" dirty="0" smtClean="0"/>
            </a:br>
            <a:r>
              <a:rPr lang="en-US" sz="2400" dirty="0" smtClean="0"/>
              <a:t>smooth natural interactions</a:t>
            </a:r>
          </a:p>
          <a:p>
            <a:pPr marL="623888" lvl="1" indent="-277813"/>
            <a:r>
              <a:rPr lang="en-US" sz="2400" dirty="0" smtClean="0">
                <a:solidFill>
                  <a:schemeClr val="accent1"/>
                </a:solidFill>
              </a:rPr>
              <a:t>Best</a:t>
            </a:r>
            <a:r>
              <a:rPr lang="en-US" sz="2400" dirty="0" smtClean="0"/>
              <a:t>:  Deep touch focused experiences designed </a:t>
            </a:r>
            <a:br>
              <a:rPr lang="en-US" sz="2400" dirty="0" smtClean="0"/>
            </a:br>
            <a:r>
              <a:rPr lang="en-US" sz="2400" dirty="0" smtClean="0"/>
              <a:t>to take advantage of Multi-touch</a:t>
            </a:r>
            <a:endParaRPr lang="en-US" sz="24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941796"/>
          </a:xfrm>
        </p:spPr>
        <p:txBody>
          <a:bodyPr/>
          <a:lstStyle/>
          <a:p>
            <a:r>
              <a:rPr lang="en-US" sz="4000" dirty="0" smtClean="0"/>
              <a:t>Multi-Touch Hardware</a:t>
            </a:r>
            <a:br>
              <a:rPr lang="en-US" sz="4000" dirty="0" smtClean="0"/>
            </a:br>
            <a:r>
              <a:rPr lang="en-US" sz="2800" dirty="0" smtClean="0">
                <a:solidFill>
                  <a:schemeClr val="accent1"/>
                </a:solidFill>
              </a:rPr>
              <a:t>Laptop and AIO form-factors are great for Multi-touch</a:t>
            </a:r>
            <a:endParaRPr lang="en-US" sz="4000" dirty="0">
              <a:solidFill>
                <a:schemeClr val="accent1"/>
              </a:solidFill>
            </a:endParaRPr>
          </a:p>
        </p:txBody>
      </p:sp>
      <p:sp>
        <p:nvSpPr>
          <p:cNvPr id="3" name="Content Placeholder 2"/>
          <p:cNvSpPr>
            <a:spLocks noGrp="1"/>
          </p:cNvSpPr>
          <p:nvPr>
            <p:ph idx="1"/>
          </p:nvPr>
        </p:nvSpPr>
        <p:spPr>
          <a:xfrm>
            <a:off x="382588" y="1901825"/>
            <a:ext cx="8380412" cy="4781063"/>
          </a:xfrm>
        </p:spPr>
        <p:txBody>
          <a:bodyPr>
            <a:noAutofit/>
          </a:bodyPr>
          <a:lstStyle/>
          <a:p>
            <a:pPr marL="346075" indent="-346075"/>
            <a:r>
              <a:rPr lang="en-US" sz="2800" dirty="0" smtClean="0"/>
              <a:t>Target form-factors:  Laptops and all-in-ones</a:t>
            </a:r>
          </a:p>
          <a:p>
            <a:pPr marL="623888" lvl="1" indent="-277813"/>
            <a:r>
              <a:rPr lang="en-US" sz="2400" dirty="0" smtClean="0">
                <a:solidFill>
                  <a:schemeClr val="accent1"/>
                </a:solidFill>
              </a:rPr>
              <a:t>Laptops</a:t>
            </a:r>
            <a:r>
              <a:rPr lang="en-US" sz="2400" dirty="0" smtClean="0"/>
              <a:t>:  Users are closer to the screen and </a:t>
            </a:r>
            <a:br>
              <a:rPr lang="en-US" sz="2400" dirty="0" smtClean="0"/>
            </a:br>
            <a:r>
              <a:rPr lang="en-US" sz="2400" dirty="0" smtClean="0"/>
              <a:t>touch has high benefits in mobile situations</a:t>
            </a:r>
          </a:p>
          <a:p>
            <a:pPr marL="623888" lvl="1" indent="-277813"/>
            <a:r>
              <a:rPr lang="en-US" sz="2400" dirty="0" smtClean="0">
                <a:solidFill>
                  <a:schemeClr val="accent1"/>
                </a:solidFill>
              </a:rPr>
              <a:t>AIOs</a:t>
            </a:r>
            <a:r>
              <a:rPr lang="en-US" sz="2400" dirty="0" smtClean="0"/>
              <a:t>: Often in high traffic areas of the home </a:t>
            </a:r>
            <a:br>
              <a:rPr lang="en-US" sz="2400" dirty="0" smtClean="0"/>
            </a:br>
            <a:r>
              <a:rPr lang="en-US" sz="2400" dirty="0" smtClean="0"/>
              <a:t>where walk-up use is common</a:t>
            </a:r>
          </a:p>
          <a:p>
            <a:pPr marL="346075" indent="-346075"/>
            <a:r>
              <a:rPr lang="en-US" sz="2800" dirty="0" smtClean="0"/>
              <a:t>Hinges and pen are optional</a:t>
            </a:r>
          </a:p>
          <a:p>
            <a:pPr marL="623888" lvl="1" indent="-277813"/>
            <a:r>
              <a:rPr lang="en-US" sz="2400" dirty="0" smtClean="0"/>
              <a:t>Not all touch laptops need to be tablet PCs</a:t>
            </a:r>
          </a:p>
          <a:p>
            <a:pPr marL="346075" indent="-346075"/>
            <a:r>
              <a:rPr lang="en-US" sz="2800" dirty="0" smtClean="0"/>
              <a:t>Attend Multi-touch logo session (529) </a:t>
            </a:r>
            <a:br>
              <a:rPr lang="en-US" sz="2800" dirty="0" smtClean="0"/>
            </a:br>
            <a:r>
              <a:rPr lang="en-US" sz="2800" dirty="0" smtClean="0"/>
              <a:t>for hardware design guidelines</a:t>
            </a:r>
            <a:endParaRPr lang="en-US" sz="280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830997"/>
          </a:xfrm>
        </p:spPr>
        <p:txBody>
          <a:bodyPr/>
          <a:lstStyle/>
          <a:p>
            <a:r>
              <a:rPr lang="en-US" sz="3600" dirty="0" smtClean="0"/>
              <a:t>Tablet PC Hardware</a:t>
            </a:r>
            <a:br>
              <a:rPr lang="en-US" sz="3600" dirty="0" smtClean="0"/>
            </a:br>
            <a:r>
              <a:rPr lang="en-US" sz="2400" dirty="0" smtClean="0">
                <a:solidFill>
                  <a:schemeClr val="accent1"/>
                </a:solidFill>
              </a:rPr>
              <a:t>A Multi-touch and pen enabled tablet PC is the ultimate mobile PC</a:t>
            </a:r>
            <a:endParaRPr lang="en-US" sz="3600" dirty="0" smtClean="0">
              <a:solidFill>
                <a:schemeClr val="accent1"/>
              </a:solidFill>
            </a:endParaRPr>
          </a:p>
        </p:txBody>
      </p:sp>
      <p:sp>
        <p:nvSpPr>
          <p:cNvPr id="3" name="Content Placeholder 2"/>
          <p:cNvSpPr>
            <a:spLocks noGrp="1"/>
          </p:cNvSpPr>
          <p:nvPr>
            <p:ph idx="1"/>
          </p:nvPr>
        </p:nvSpPr>
        <p:spPr>
          <a:xfrm>
            <a:off x="381000" y="1901825"/>
            <a:ext cx="8380412" cy="3855927"/>
          </a:xfrm>
        </p:spPr>
        <p:txBody>
          <a:bodyPr>
            <a:spAutoFit/>
          </a:bodyPr>
          <a:lstStyle/>
          <a:p>
            <a:pPr marL="290513" indent="-290513"/>
            <a:r>
              <a:rPr lang="en-US" sz="2400" dirty="0" smtClean="0"/>
              <a:t>Windows 7 continues our investment pen and tablet PC</a:t>
            </a:r>
          </a:p>
          <a:p>
            <a:pPr marL="512763" lvl="1" indent="-222250"/>
            <a:r>
              <a:rPr lang="en-US" sz="2000" dirty="0" smtClean="0"/>
              <a:t>Predictive text on soft keyboard</a:t>
            </a:r>
          </a:p>
          <a:p>
            <a:pPr marL="512763" lvl="1" indent="-222250"/>
            <a:r>
              <a:rPr lang="en-US" sz="2000" dirty="0" smtClean="0"/>
              <a:t>Recognition for 13 new languages (25 total)</a:t>
            </a:r>
          </a:p>
          <a:p>
            <a:pPr marL="512763" lvl="1" indent="-222250"/>
            <a:r>
              <a:rPr lang="en-US" sz="2000" dirty="0" smtClean="0"/>
              <a:t>Dramatically improved Asian recognition</a:t>
            </a:r>
          </a:p>
          <a:p>
            <a:pPr marL="512763" lvl="1" indent="-222250"/>
            <a:r>
              <a:rPr lang="en-US" sz="2000" dirty="0" smtClean="0"/>
              <a:t>Handwriting personalization in all languages</a:t>
            </a:r>
          </a:p>
          <a:p>
            <a:pPr marL="512763" lvl="1" indent="-222250"/>
            <a:r>
              <a:rPr lang="en-US" sz="2000" dirty="0" smtClean="0"/>
              <a:t>New math recognition</a:t>
            </a:r>
          </a:p>
          <a:p>
            <a:pPr marL="290513" indent="-290513"/>
            <a:r>
              <a:rPr lang="en-US" sz="2400" dirty="0" smtClean="0"/>
              <a:t>A tablet PC can have multi-touch but does not need to</a:t>
            </a:r>
          </a:p>
          <a:p>
            <a:pPr marL="512763" lvl="1" indent="-222250"/>
            <a:r>
              <a:rPr lang="en-US" sz="2000" dirty="0" smtClean="0"/>
              <a:t>Touch is focused on mainstream users</a:t>
            </a:r>
          </a:p>
          <a:p>
            <a:pPr marL="512763" lvl="1" indent="-222250"/>
            <a:r>
              <a:rPr lang="en-US" sz="2000" dirty="0" smtClean="0"/>
              <a:t>Tablet PC is best for verticals and education</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Partners</a:t>
            </a:r>
            <a:endParaRPr lang="en-US" dirty="0"/>
          </a:p>
        </p:txBody>
      </p:sp>
      <p:sp>
        <p:nvSpPr>
          <p:cNvPr id="3" name="Content Placeholder 2"/>
          <p:cNvSpPr>
            <a:spLocks noGrp="1"/>
          </p:cNvSpPr>
          <p:nvPr>
            <p:ph idx="1"/>
          </p:nvPr>
        </p:nvSpPr>
        <p:spPr/>
        <p:txBody>
          <a:bodyPr/>
          <a:lstStyle/>
          <a:p>
            <a:r>
              <a:rPr lang="en-US" dirty="0" smtClean="0"/>
              <a:t>Succeeding with Multi-touch is a team effort, we are working with many hardware and software partners</a:t>
            </a:r>
          </a:p>
          <a:p>
            <a:r>
              <a:rPr lang="en-US" dirty="0" smtClean="0"/>
              <a:t>Please visit our </a:t>
            </a:r>
            <a:r>
              <a:rPr lang="en-US" dirty="0" smtClean="0">
                <a:solidFill>
                  <a:schemeClr val="accent1"/>
                </a:solidFill>
              </a:rPr>
              <a:t>Touch Community</a:t>
            </a:r>
            <a:r>
              <a:rPr lang="en-US" dirty="0" smtClean="0"/>
              <a:t> partners in the Expo hall</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endParaRPr lang="en-US"/>
          </a:p>
        </p:txBody>
      </p:sp>
      <p:sp>
        <p:nvSpPr>
          <p:cNvPr id="8" name="Subtitle 7"/>
          <p:cNvSpPr>
            <a:spLocks noGrp="1"/>
          </p:cNvSpPr>
          <p:nvPr>
            <p:ph type="subTitle" idx="1"/>
          </p:nvPr>
        </p:nvSpPr>
        <p:spPr/>
        <p:txBody>
          <a:bodyPr/>
          <a:lstStyle/>
          <a:p>
            <a:endParaRPr lang="en-US"/>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partners</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664797"/>
          </a:xfrm>
        </p:spPr>
        <p:txBody>
          <a:bodyPr/>
          <a:lstStyle/>
          <a:p>
            <a:r>
              <a:rPr lang="en-US" sz="4800" dirty="0" smtClean="0"/>
              <a:t>Multi-Touch In Windows 7</a:t>
            </a:r>
            <a:endParaRPr lang="en-US" sz="4800" dirty="0"/>
          </a:p>
        </p:txBody>
      </p:sp>
      <p:sp>
        <p:nvSpPr>
          <p:cNvPr id="3" name="Subtitle 2"/>
          <p:cNvSpPr>
            <a:spLocks noGrp="1"/>
          </p:cNvSpPr>
          <p:nvPr>
            <p:ph type="subTitle" idx="1"/>
          </p:nvPr>
        </p:nvSpPr>
        <p:spPr>
          <a:xfrm>
            <a:off x="2734826" y="3650133"/>
            <a:ext cx="5866482" cy="1828193"/>
          </a:xfrm>
        </p:spPr>
        <p:txBody>
          <a:bodyPr>
            <a:spAutoFit/>
          </a:bodyPr>
          <a:lstStyle/>
          <a:p>
            <a:r>
              <a:rPr lang="en-US" dirty="0" smtClean="0"/>
              <a:t>Ian </a:t>
            </a:r>
            <a:r>
              <a:rPr lang="en-US" dirty="0" err="1" smtClean="0"/>
              <a:t>LeGrow</a:t>
            </a:r>
            <a:endParaRPr lang="en-US" dirty="0" smtClean="0"/>
          </a:p>
          <a:p>
            <a:r>
              <a:rPr lang="en-US" dirty="0" smtClean="0"/>
              <a:t>Group Program Manager</a:t>
            </a:r>
          </a:p>
          <a:p>
            <a:r>
              <a:rPr lang="en-US" dirty="0"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smtClean="0"/>
              <a:t>Elo TouchSystems</a:t>
            </a:r>
            <a:endParaRPr lang="en-US" dirty="0"/>
          </a:p>
        </p:txBody>
      </p:sp>
      <p:sp>
        <p:nvSpPr>
          <p:cNvPr id="8" name="Subtitle 7"/>
          <p:cNvSpPr>
            <a:spLocks noGrp="1"/>
          </p:cNvSpPr>
          <p:nvPr>
            <p:ph type="subTitle" idx="1"/>
          </p:nvPr>
        </p:nvSpPr>
        <p:spPr>
          <a:xfrm>
            <a:off x="2556405" y="4214106"/>
            <a:ext cx="5970561" cy="967494"/>
          </a:xfrm>
        </p:spPr>
        <p:txBody>
          <a:bodyPr>
            <a:normAutofit/>
          </a:bodyPr>
          <a:lstStyle/>
          <a:p>
            <a:r>
              <a:rPr lang="en-US" dirty="0" smtClean="0"/>
              <a:t>Steven </a:t>
            </a:r>
            <a:r>
              <a:rPr lang="en-US" dirty="0" err="1" smtClean="0"/>
              <a:t>Abramovich</a:t>
            </a:r>
            <a:endParaRPr lang="en-US" dirty="0" smtClean="0"/>
          </a:p>
          <a:p>
            <a:r>
              <a:rPr lang="en-US" dirty="0" smtClean="0"/>
              <a:t>Tim Masters</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pPr algn="l" rtl="0" fontAlgn="base">
              <a:spcBef>
                <a:spcPct val="0"/>
              </a:spcBef>
              <a:spcAft>
                <a:spcPct val="0"/>
              </a:spcAft>
            </a:pPr>
            <a:r>
              <a:rPr lang="en-US" sz="10000" b="1" kern="1200" spc="-300" dirty="0">
                <a:solidFill>
                  <a:srgbClr val="FFFFFF"/>
                </a:solidFill>
                <a:effectLst>
                  <a:outerShdw blurRad="38100" dist="38100" dir="2700000" algn="tl">
                    <a:srgbClr val="000000">
                      <a:alpha val="43137"/>
                    </a:srgbClr>
                  </a:outerShdw>
                </a:effectLst>
                <a:latin typeface="Trebuchet MS" pitchFamily="34" charset="0"/>
                <a:ea typeface="+mn-ea"/>
                <a:cs typeface="Arial" charset="0"/>
              </a:rPr>
              <a:t>partners</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pPr algn="l" rtl="0" fontAlgn="base">
              <a:spcBef>
                <a:spcPct val="0"/>
              </a:spcBef>
              <a:spcAft>
                <a:spcPct val="0"/>
              </a:spcAft>
            </a:pPr>
            <a:fld id="{3F95C633-53E6-48CD-8F00-15D674A62D32}" type="datetime4">
              <a:rPr lang="en-US" sz="1000" kern="1200">
                <a:solidFill>
                  <a:srgbClr val="005480"/>
                </a:solidFill>
                <a:latin typeface="Arial" charset="0"/>
                <a:ea typeface="+mn-ea"/>
                <a:cs typeface="Arial" charset="0"/>
              </a:rPr>
              <a:pPr algn="l" rtl="0" fontAlgn="base">
                <a:spcBef>
                  <a:spcPct val="0"/>
                </a:spcBef>
                <a:spcAft>
                  <a:spcPct val="0"/>
                </a:spcAft>
              </a:pPr>
              <a:t>November 11, 2008</a:t>
            </a:fld>
            <a:endParaRPr lang="en-US" sz="1000" kern="1200">
              <a:solidFill>
                <a:srgbClr val="005480"/>
              </a:solidFill>
              <a:latin typeface="Arial" charset="0"/>
              <a:ea typeface="+mn-ea"/>
              <a:cs typeface="Arial" charset="0"/>
            </a:endParaRPr>
          </a:p>
        </p:txBody>
      </p:sp>
      <p:sp>
        <p:nvSpPr>
          <p:cNvPr id="17" name="Slide Number Placeholder 4"/>
          <p:cNvSpPr>
            <a:spLocks noGrp="1"/>
          </p:cNvSpPr>
          <p:nvPr>
            <p:ph type="sldNum" sz="quarter" idx="11"/>
          </p:nvPr>
        </p:nvSpPr>
        <p:spPr/>
        <p:txBody>
          <a:bodyPr/>
          <a:lstStyle/>
          <a:p>
            <a:pPr algn="r" rtl="0" fontAlgn="base">
              <a:spcBef>
                <a:spcPct val="0"/>
              </a:spcBef>
              <a:spcAft>
                <a:spcPct val="0"/>
              </a:spcAft>
            </a:pPr>
            <a:r>
              <a:rPr lang="en-US" sz="1000" kern="1200">
                <a:solidFill>
                  <a:srgbClr val="005480"/>
                </a:solidFill>
                <a:latin typeface="Arial" charset="0"/>
                <a:ea typeface="+mn-ea"/>
                <a:cs typeface="Arial" charset="0"/>
              </a:rPr>
              <a:t>Elo TouchSystems / page </a:t>
            </a:r>
            <a:fld id="{077C7CF7-3F2A-4B54-A093-97587709742B}" type="slidenum">
              <a:rPr lang="en-US" sz="1000" kern="1200">
                <a:solidFill>
                  <a:srgbClr val="005480"/>
                </a:solidFill>
                <a:latin typeface="Arial" charset="0"/>
                <a:ea typeface="+mn-ea"/>
                <a:cs typeface="Arial" charset="0"/>
              </a:rPr>
              <a:pPr algn="r" rtl="0" fontAlgn="base">
                <a:spcBef>
                  <a:spcPct val="0"/>
                </a:spcBef>
                <a:spcAft>
                  <a:spcPct val="0"/>
                </a:spcAft>
              </a:pPr>
              <a:t>21</a:t>
            </a:fld>
            <a:r>
              <a:rPr lang="en-US" sz="1000" kern="1200">
                <a:solidFill>
                  <a:srgbClr val="005480"/>
                </a:solidFill>
                <a:latin typeface="Arial" charset="0"/>
                <a:ea typeface="+mn-ea"/>
                <a:cs typeface="Arial" charset="0"/>
              </a:rPr>
              <a:t> /</a:t>
            </a:r>
          </a:p>
          <a:p>
            <a:pPr algn="r" rtl="0" fontAlgn="base">
              <a:spcBef>
                <a:spcPct val="0"/>
              </a:spcBef>
              <a:spcAft>
                <a:spcPct val="0"/>
              </a:spcAft>
            </a:pPr>
            <a:endParaRPr lang="en-US" sz="1000" kern="1200">
              <a:solidFill>
                <a:srgbClr val="005480"/>
              </a:solidFill>
              <a:latin typeface="Arial" charset="0"/>
              <a:ea typeface="+mn-ea"/>
              <a:cs typeface="Arial" charset="0"/>
            </a:endParaRPr>
          </a:p>
        </p:txBody>
      </p:sp>
      <p:sp>
        <p:nvSpPr>
          <p:cNvPr id="51202" name="Rectangle 2"/>
          <p:cNvSpPr>
            <a:spLocks noGrp="1" noChangeArrowheads="1"/>
          </p:cNvSpPr>
          <p:nvPr>
            <p:ph type="title"/>
          </p:nvPr>
        </p:nvSpPr>
        <p:spPr/>
        <p:txBody>
          <a:bodyPr/>
          <a:lstStyle/>
          <a:p>
            <a:r>
              <a:rPr lang="en-US"/>
              <a:t>Elo TouchSystems</a:t>
            </a:r>
          </a:p>
        </p:txBody>
      </p:sp>
      <p:sp>
        <p:nvSpPr>
          <p:cNvPr id="51203" name="Rectangle 3"/>
          <p:cNvSpPr>
            <a:spLocks noGrp="1" noChangeArrowheads="1"/>
          </p:cNvSpPr>
          <p:nvPr>
            <p:ph type="body" idx="1"/>
          </p:nvPr>
        </p:nvSpPr>
        <p:spPr/>
        <p:txBody>
          <a:bodyPr/>
          <a:lstStyle/>
          <a:p>
            <a:r>
              <a:rPr lang="en-US"/>
              <a:t>Overview</a:t>
            </a:r>
          </a:p>
          <a:p>
            <a:pPr lvl="1"/>
            <a:r>
              <a:rPr lang="en-US"/>
              <a:t>Elo TouchSystems, the global leader in touch technology, develops, manufactures and markets a complete line of touch screen, touch monitor products and All-in-One touchscreen computers to OEM and Channel customers.  Elo founders invented the touchscreen nearly 40 years ago. Since then, customers have used Elo touchscreens with one common, powerful result—advanced computer technology simplified for all users. </a:t>
            </a:r>
          </a:p>
        </p:txBody>
      </p:sp>
      <p:pic>
        <p:nvPicPr>
          <p:cNvPr id="51204" name="Picture 4" descr="1000_lcds"/>
          <p:cNvPicPr>
            <a:picLocks noChangeAspect="1" noChangeArrowheads="1"/>
          </p:cNvPicPr>
          <p:nvPr/>
        </p:nvPicPr>
        <p:blipFill>
          <a:blip r:embed="rId3" cstate="print"/>
          <a:srcRect/>
          <a:stretch>
            <a:fillRect/>
          </a:stretch>
        </p:blipFill>
        <p:spPr bwMode="auto">
          <a:xfrm>
            <a:off x="6324600" y="0"/>
            <a:ext cx="2209800" cy="1133475"/>
          </a:xfrm>
          <a:prstGeom prst="rect">
            <a:avLst/>
          </a:prstGeom>
          <a:noFill/>
        </p:spPr>
      </p:pic>
      <p:pic>
        <p:nvPicPr>
          <p:cNvPr id="51208" name="Picture 8" descr="intellifront"/>
          <p:cNvPicPr>
            <a:picLocks noChangeAspect="1" noChangeArrowheads="1"/>
          </p:cNvPicPr>
          <p:nvPr/>
        </p:nvPicPr>
        <p:blipFill>
          <a:blip r:embed="rId4"/>
          <a:srcRect/>
          <a:stretch>
            <a:fillRect/>
          </a:stretch>
        </p:blipFill>
        <p:spPr bwMode="auto">
          <a:xfrm>
            <a:off x="6934200" y="4648200"/>
            <a:ext cx="1752600" cy="1130300"/>
          </a:xfrm>
          <a:prstGeom prst="rect">
            <a:avLst/>
          </a:prstGeom>
          <a:noFill/>
        </p:spPr>
      </p:pic>
      <p:grpSp>
        <p:nvGrpSpPr>
          <p:cNvPr id="2" name="Group 20"/>
          <p:cNvGrpSpPr>
            <a:grpSpLocks/>
          </p:cNvGrpSpPr>
          <p:nvPr/>
        </p:nvGrpSpPr>
        <p:grpSpPr bwMode="auto">
          <a:xfrm>
            <a:off x="228600" y="4648200"/>
            <a:ext cx="8686800" cy="1503363"/>
            <a:chOff x="288" y="2928"/>
            <a:chExt cx="5472" cy="947"/>
          </a:xfrm>
        </p:grpSpPr>
        <p:pic>
          <p:nvPicPr>
            <p:cNvPr id="51205" name="Picture 5" descr="apr"/>
            <p:cNvPicPr>
              <a:picLocks noChangeAspect="1" noChangeArrowheads="1"/>
            </p:cNvPicPr>
            <p:nvPr/>
          </p:nvPicPr>
          <p:blipFill>
            <a:blip r:embed="rId5" cstate="print"/>
            <a:srcRect/>
            <a:stretch>
              <a:fillRect/>
            </a:stretch>
          </p:blipFill>
          <p:spPr bwMode="auto">
            <a:xfrm>
              <a:off x="288" y="2928"/>
              <a:ext cx="912" cy="705"/>
            </a:xfrm>
            <a:prstGeom prst="rect">
              <a:avLst/>
            </a:prstGeom>
            <a:noFill/>
          </p:spPr>
        </p:pic>
        <p:pic>
          <p:nvPicPr>
            <p:cNvPr id="51206" name="Picture 6" descr="ctthick"/>
            <p:cNvPicPr>
              <a:picLocks noChangeAspect="1" noChangeArrowheads="1"/>
            </p:cNvPicPr>
            <p:nvPr/>
          </p:nvPicPr>
          <p:blipFill>
            <a:blip r:embed="rId6"/>
            <a:srcRect/>
            <a:stretch>
              <a:fillRect/>
            </a:stretch>
          </p:blipFill>
          <p:spPr bwMode="auto">
            <a:xfrm>
              <a:off x="2304" y="2928"/>
              <a:ext cx="1104" cy="712"/>
            </a:xfrm>
            <a:prstGeom prst="rect">
              <a:avLst/>
            </a:prstGeom>
            <a:noFill/>
          </p:spPr>
        </p:pic>
        <p:pic>
          <p:nvPicPr>
            <p:cNvPr id="51210" name="Picture 10" descr="acctch"/>
            <p:cNvPicPr>
              <a:picLocks noChangeAspect="1" noChangeArrowheads="1"/>
            </p:cNvPicPr>
            <p:nvPr/>
          </p:nvPicPr>
          <p:blipFill>
            <a:blip r:embed="rId7"/>
            <a:srcRect/>
            <a:stretch>
              <a:fillRect/>
            </a:stretch>
          </p:blipFill>
          <p:spPr bwMode="auto">
            <a:xfrm>
              <a:off x="3408" y="2928"/>
              <a:ext cx="1104" cy="712"/>
            </a:xfrm>
            <a:prstGeom prst="rect">
              <a:avLst/>
            </a:prstGeom>
            <a:noFill/>
          </p:spPr>
        </p:pic>
        <p:pic>
          <p:nvPicPr>
            <p:cNvPr id="51212" name="Picture 12" descr="surfcap_1"/>
            <p:cNvPicPr>
              <a:picLocks noChangeAspect="1" noChangeArrowheads="1"/>
            </p:cNvPicPr>
            <p:nvPr/>
          </p:nvPicPr>
          <p:blipFill>
            <a:blip r:embed="rId8"/>
            <a:srcRect/>
            <a:stretch>
              <a:fillRect/>
            </a:stretch>
          </p:blipFill>
          <p:spPr bwMode="auto">
            <a:xfrm>
              <a:off x="1200" y="2928"/>
              <a:ext cx="1104" cy="712"/>
            </a:xfrm>
            <a:prstGeom prst="rect">
              <a:avLst/>
            </a:prstGeom>
            <a:noFill/>
          </p:spPr>
        </p:pic>
        <p:sp>
          <p:nvSpPr>
            <p:cNvPr id="51214" name="Text Box 14"/>
            <p:cNvSpPr txBox="1">
              <a:spLocks noChangeArrowheads="1"/>
            </p:cNvSpPr>
            <p:nvPr/>
          </p:nvSpPr>
          <p:spPr bwMode="auto">
            <a:xfrm>
              <a:off x="480" y="3648"/>
              <a:ext cx="378" cy="212"/>
            </a:xfrm>
            <a:prstGeom prst="rect">
              <a:avLst/>
            </a:prstGeom>
            <a:noFill/>
            <a:ln w="9525">
              <a:noFill/>
              <a:miter lim="800000"/>
              <a:headEnd/>
              <a:tailEnd/>
            </a:ln>
            <a:effectLst/>
          </p:spPr>
          <p:txBody>
            <a:bodyPr>
              <a:spAutoFit/>
            </a:bodyPr>
            <a:lstStyle/>
            <a:p>
              <a:pPr algn="l" rtl="0" fontAlgn="base">
                <a:spcBef>
                  <a:spcPct val="0"/>
                </a:spcBef>
                <a:spcAft>
                  <a:spcPct val="0"/>
                </a:spcAft>
              </a:pPr>
              <a:r>
                <a:rPr lang="en-US" sz="1600" i="1" kern="1200">
                  <a:solidFill>
                    <a:srgbClr val="005480"/>
                  </a:solidFill>
                  <a:latin typeface="Arial" charset="0"/>
                  <a:ea typeface="+mn-ea"/>
                  <a:cs typeface="Arial" charset="0"/>
                </a:rPr>
                <a:t>APR</a:t>
              </a:r>
            </a:p>
          </p:txBody>
        </p:sp>
        <p:sp>
          <p:nvSpPr>
            <p:cNvPr id="51215" name="Text Box 15"/>
            <p:cNvSpPr txBox="1">
              <a:spLocks noChangeArrowheads="1"/>
            </p:cNvSpPr>
            <p:nvPr/>
          </p:nvSpPr>
          <p:spPr bwMode="auto">
            <a:xfrm>
              <a:off x="2544" y="3648"/>
              <a:ext cx="558" cy="212"/>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sz="1600" i="1" kern="1200">
                  <a:solidFill>
                    <a:srgbClr val="005480"/>
                  </a:solidFill>
                  <a:latin typeface="Arial" charset="0"/>
                  <a:ea typeface="+mn-ea"/>
                  <a:cs typeface="Arial" charset="0"/>
                </a:rPr>
                <a:t>Infrared</a:t>
              </a:r>
            </a:p>
          </p:txBody>
        </p:sp>
        <p:sp>
          <p:nvSpPr>
            <p:cNvPr id="51216" name="Text Box 16"/>
            <p:cNvSpPr txBox="1">
              <a:spLocks noChangeArrowheads="1"/>
            </p:cNvSpPr>
            <p:nvPr/>
          </p:nvSpPr>
          <p:spPr bwMode="auto">
            <a:xfrm>
              <a:off x="4488" y="3648"/>
              <a:ext cx="1272" cy="192"/>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sz="1400" i="1" kern="1200">
                  <a:solidFill>
                    <a:srgbClr val="005480"/>
                  </a:solidFill>
                  <a:latin typeface="Arial" charset="0"/>
                  <a:ea typeface="+mn-ea"/>
                  <a:cs typeface="Arial" charset="0"/>
                </a:rPr>
                <a:t>Surface Acoustic Wave</a:t>
              </a:r>
            </a:p>
          </p:txBody>
        </p:sp>
        <p:sp>
          <p:nvSpPr>
            <p:cNvPr id="51217" name="Text Box 17"/>
            <p:cNvSpPr txBox="1">
              <a:spLocks noChangeArrowheads="1"/>
            </p:cNvSpPr>
            <p:nvPr/>
          </p:nvSpPr>
          <p:spPr bwMode="auto">
            <a:xfrm>
              <a:off x="3648" y="3663"/>
              <a:ext cx="634" cy="212"/>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sz="1600" i="1" kern="1200">
                  <a:solidFill>
                    <a:srgbClr val="005480"/>
                  </a:solidFill>
                  <a:latin typeface="Arial" charset="0"/>
                  <a:ea typeface="+mn-ea"/>
                  <a:cs typeface="Arial" charset="0"/>
                </a:rPr>
                <a:t>Resistive</a:t>
              </a:r>
            </a:p>
          </p:txBody>
        </p:sp>
        <p:sp>
          <p:nvSpPr>
            <p:cNvPr id="51218" name="Text Box 18"/>
            <p:cNvSpPr txBox="1">
              <a:spLocks noChangeArrowheads="1"/>
            </p:cNvSpPr>
            <p:nvPr/>
          </p:nvSpPr>
          <p:spPr bwMode="auto">
            <a:xfrm>
              <a:off x="1440" y="3648"/>
              <a:ext cx="712" cy="212"/>
            </a:xfrm>
            <a:prstGeom prst="rect">
              <a:avLst/>
            </a:prstGeom>
            <a:noFill/>
            <a:ln w="9525">
              <a:noFill/>
              <a:miter lim="800000"/>
              <a:headEnd/>
              <a:tailEnd/>
            </a:ln>
            <a:effectLst/>
          </p:spPr>
          <p:txBody>
            <a:bodyPr>
              <a:spAutoFit/>
            </a:bodyPr>
            <a:lstStyle/>
            <a:p>
              <a:pPr algn="l" rtl="0" fontAlgn="base">
                <a:spcBef>
                  <a:spcPct val="0"/>
                </a:spcBef>
                <a:spcAft>
                  <a:spcPct val="0"/>
                </a:spcAft>
              </a:pPr>
              <a:r>
                <a:rPr lang="en-US" sz="1600" i="1" kern="1200">
                  <a:solidFill>
                    <a:srgbClr val="005480"/>
                  </a:solidFill>
                  <a:latin typeface="Arial" charset="0"/>
                  <a:ea typeface="+mn-ea"/>
                  <a:cs typeface="Arial" charset="0"/>
                </a:rPr>
                <a:t>Capacitive</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lgn="l" rtl="0" fontAlgn="base">
              <a:spcBef>
                <a:spcPct val="0"/>
              </a:spcBef>
              <a:spcAft>
                <a:spcPct val="0"/>
              </a:spcAft>
            </a:pPr>
            <a:fld id="{7DADD648-8E2A-43DA-8979-CA66101AC19E}" type="datetime4">
              <a:rPr lang="en-US" sz="1000" kern="1200">
                <a:solidFill>
                  <a:srgbClr val="005480"/>
                </a:solidFill>
                <a:latin typeface="Arial" charset="0"/>
                <a:ea typeface="+mn-ea"/>
                <a:cs typeface="Arial" charset="0"/>
              </a:rPr>
              <a:pPr algn="l" rtl="0" fontAlgn="base">
                <a:spcBef>
                  <a:spcPct val="0"/>
                </a:spcBef>
                <a:spcAft>
                  <a:spcPct val="0"/>
                </a:spcAft>
              </a:pPr>
              <a:t>November 11, 2008</a:t>
            </a:fld>
            <a:endParaRPr lang="en-US" sz="1000" kern="1200">
              <a:solidFill>
                <a:srgbClr val="005480"/>
              </a:solidFill>
              <a:latin typeface="Arial" charset="0"/>
              <a:ea typeface="+mn-ea"/>
              <a:cs typeface="Arial" charset="0"/>
            </a:endParaRPr>
          </a:p>
        </p:txBody>
      </p:sp>
      <p:sp>
        <p:nvSpPr>
          <p:cNvPr id="5" name="Slide Number Placeholder 4"/>
          <p:cNvSpPr>
            <a:spLocks noGrp="1"/>
          </p:cNvSpPr>
          <p:nvPr>
            <p:ph type="sldNum" sz="quarter" idx="11"/>
          </p:nvPr>
        </p:nvSpPr>
        <p:spPr/>
        <p:txBody>
          <a:bodyPr/>
          <a:lstStyle/>
          <a:p>
            <a:pPr algn="r" rtl="0" fontAlgn="base">
              <a:spcBef>
                <a:spcPct val="0"/>
              </a:spcBef>
              <a:spcAft>
                <a:spcPct val="0"/>
              </a:spcAft>
            </a:pPr>
            <a:r>
              <a:rPr lang="en-US" sz="1000" kern="1200">
                <a:solidFill>
                  <a:srgbClr val="005480"/>
                </a:solidFill>
                <a:latin typeface="Arial" charset="0"/>
                <a:ea typeface="+mn-ea"/>
                <a:cs typeface="Arial" charset="0"/>
              </a:rPr>
              <a:t>Elo TouchSystems / page </a:t>
            </a:r>
            <a:fld id="{BFF859E6-356B-47A8-9F9E-133277DEB6D1}" type="slidenum">
              <a:rPr lang="en-US" sz="1000" kern="1200">
                <a:solidFill>
                  <a:srgbClr val="005480"/>
                </a:solidFill>
                <a:latin typeface="Arial" charset="0"/>
                <a:ea typeface="+mn-ea"/>
                <a:cs typeface="Arial" charset="0"/>
              </a:rPr>
              <a:pPr algn="r" rtl="0" fontAlgn="base">
                <a:spcBef>
                  <a:spcPct val="0"/>
                </a:spcBef>
                <a:spcAft>
                  <a:spcPct val="0"/>
                </a:spcAft>
              </a:pPr>
              <a:t>22</a:t>
            </a:fld>
            <a:r>
              <a:rPr lang="en-US" sz="1000" kern="1200">
                <a:solidFill>
                  <a:srgbClr val="005480"/>
                </a:solidFill>
                <a:latin typeface="Arial" charset="0"/>
                <a:ea typeface="+mn-ea"/>
                <a:cs typeface="Arial" charset="0"/>
              </a:rPr>
              <a:t> /</a:t>
            </a:r>
          </a:p>
          <a:p>
            <a:pPr algn="r" rtl="0" fontAlgn="base">
              <a:spcBef>
                <a:spcPct val="0"/>
              </a:spcBef>
              <a:spcAft>
                <a:spcPct val="0"/>
              </a:spcAft>
            </a:pPr>
            <a:endParaRPr lang="en-US" sz="1000" kern="1200">
              <a:solidFill>
                <a:srgbClr val="005480"/>
              </a:solidFill>
              <a:latin typeface="Arial" charset="0"/>
              <a:ea typeface="+mn-ea"/>
              <a:cs typeface="Arial" charset="0"/>
            </a:endParaRPr>
          </a:p>
        </p:txBody>
      </p:sp>
      <p:sp>
        <p:nvSpPr>
          <p:cNvPr id="52226" name="Rectangle 2"/>
          <p:cNvSpPr>
            <a:spLocks noGrp="1" noChangeArrowheads="1"/>
          </p:cNvSpPr>
          <p:nvPr>
            <p:ph type="title"/>
          </p:nvPr>
        </p:nvSpPr>
        <p:spPr/>
        <p:txBody>
          <a:bodyPr/>
          <a:lstStyle/>
          <a:p>
            <a:r>
              <a:rPr lang="en-US"/>
              <a:t>Elo TouchSystems</a:t>
            </a:r>
          </a:p>
        </p:txBody>
      </p:sp>
      <p:sp>
        <p:nvSpPr>
          <p:cNvPr id="52227" name="Rectangle 3"/>
          <p:cNvSpPr>
            <a:spLocks noGrp="1" noChangeArrowheads="1"/>
          </p:cNvSpPr>
          <p:nvPr>
            <p:ph type="body" idx="1"/>
          </p:nvPr>
        </p:nvSpPr>
        <p:spPr/>
        <p:txBody>
          <a:bodyPr/>
          <a:lstStyle/>
          <a:p>
            <a:r>
              <a:rPr lang="en-US"/>
              <a:t>Windows 7 Development</a:t>
            </a:r>
          </a:p>
          <a:p>
            <a:pPr lvl="1"/>
            <a:r>
              <a:rPr lang="en-US"/>
              <a:t>Initial Protocol based on Elo TouchSystems Smart-Set Multi-Touch</a:t>
            </a:r>
          </a:p>
          <a:p>
            <a:pPr>
              <a:buFontTx/>
              <a:buNone/>
            </a:pPr>
            <a:r>
              <a:rPr lang="en-US"/>
              <a:t>  - Microsoft and Elo TouchSystems partnered on HID Parallel Multi-Touch</a:t>
            </a:r>
          </a:p>
          <a:p>
            <a:pPr>
              <a:buFontTx/>
              <a:buNone/>
            </a:pPr>
            <a:endParaRPr lang="en-US"/>
          </a:p>
          <a:p>
            <a:r>
              <a:rPr lang="en-US"/>
              <a:t>Hardware Solutions – Current</a:t>
            </a:r>
          </a:p>
          <a:p>
            <a:pPr lvl="1"/>
            <a:r>
              <a:rPr lang="en-US"/>
              <a:t>Infrared XYU </a:t>
            </a:r>
          </a:p>
          <a:p>
            <a:pPr lvl="2"/>
            <a:r>
              <a:rPr lang="en-US"/>
              <a:t>Visit Elo in exhibition area</a:t>
            </a:r>
          </a:p>
          <a:p>
            <a:endParaRPr lang="en-US"/>
          </a:p>
          <a:p>
            <a:r>
              <a:rPr lang="en-US"/>
              <a:t>Hardware Solutions – Planned</a:t>
            </a:r>
          </a:p>
          <a:p>
            <a:pPr lvl="1"/>
            <a:r>
              <a:rPr lang="en-US"/>
              <a:t>APR Zero Bezel</a:t>
            </a:r>
          </a:p>
          <a:p>
            <a:pPr lvl="1"/>
            <a:r>
              <a:rPr lang="en-US"/>
              <a:t>Investigation of alternative touch technologies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smtClean="0"/>
              <a:t>Wacom</a:t>
            </a:r>
            <a:endParaRPr lang="en-US" dirty="0"/>
          </a:p>
        </p:txBody>
      </p:sp>
      <p:sp>
        <p:nvSpPr>
          <p:cNvPr id="8" name="Subtitle 7"/>
          <p:cNvSpPr>
            <a:spLocks noGrp="1"/>
          </p:cNvSpPr>
          <p:nvPr>
            <p:ph type="subTitle" idx="1"/>
          </p:nvPr>
        </p:nvSpPr>
        <p:spPr/>
        <p:txBody>
          <a:bodyPr/>
          <a:lstStyle/>
          <a:p>
            <a:r>
              <a:rPr lang="en-US" dirty="0" smtClean="0"/>
              <a:t>Dan Doyle</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pPr algn="l" rtl="0" fontAlgn="base">
              <a:spcBef>
                <a:spcPct val="0"/>
              </a:spcBef>
              <a:spcAft>
                <a:spcPct val="0"/>
              </a:spcAft>
            </a:pPr>
            <a:r>
              <a:rPr lang="en-US" sz="10000" b="1" kern="1200" spc="-300" dirty="0">
                <a:solidFill>
                  <a:srgbClr val="FFFFFF"/>
                </a:solidFill>
                <a:effectLst>
                  <a:outerShdw blurRad="38100" dist="38100" dir="2700000" algn="tl">
                    <a:srgbClr val="000000">
                      <a:alpha val="43137"/>
                    </a:srgbClr>
                  </a:outerShdw>
                </a:effectLst>
                <a:latin typeface="Trebuchet MS" pitchFamily="34" charset="0"/>
                <a:ea typeface="+mn-ea"/>
                <a:cs typeface="Arial" charset="0"/>
              </a:rPr>
              <a:t>partners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altLang="ja-JP" sz="4800" smtClean="0">
                <a:latin typeface="HeNe45" pitchFamily="2" charset="0"/>
              </a:rPr>
              <a:t>Our Mission</a:t>
            </a:r>
          </a:p>
        </p:txBody>
      </p:sp>
      <p:sp>
        <p:nvSpPr>
          <p:cNvPr id="211971" name="Rectangle 3"/>
          <p:cNvSpPr>
            <a:spLocks noGrp="1" noChangeArrowheads="1"/>
          </p:cNvSpPr>
          <p:nvPr>
            <p:ph type="body" idx="1"/>
          </p:nvPr>
        </p:nvSpPr>
        <p:spPr/>
        <p:txBody>
          <a:bodyPr/>
          <a:lstStyle/>
          <a:p>
            <a:pPr>
              <a:lnSpc>
                <a:spcPct val="85000"/>
              </a:lnSpc>
            </a:pPr>
            <a:r>
              <a:rPr lang="en-US" altLang="ja-JP" sz="2400" smtClean="0">
                <a:latin typeface="HeNe45" pitchFamily="2" charset="0"/>
              </a:rPr>
              <a:t>We provide dependable technology solutions for advanced user interface experience with pen, touch and display integration.</a:t>
            </a:r>
          </a:p>
          <a:p>
            <a:pPr>
              <a:lnSpc>
                <a:spcPct val="85000"/>
              </a:lnSpc>
            </a:pPr>
            <a:r>
              <a:rPr lang="en-US" altLang="ja-JP" sz="2400" smtClean="0">
                <a:latin typeface="HeNe45" pitchFamily="2" charset="0"/>
              </a:rPr>
              <a:t>Wacom is committed to provide high performance, low cost UI solutions for industry partners.</a:t>
            </a:r>
          </a:p>
          <a:p>
            <a:pPr>
              <a:lnSpc>
                <a:spcPct val="85000"/>
              </a:lnSpc>
            </a:pPr>
            <a:r>
              <a:rPr lang="en-US" altLang="ja-JP" sz="2400" smtClean="0">
                <a:latin typeface="HeNe45" pitchFamily="2" charset="0"/>
              </a:rPr>
              <a:t>Wacom is committed to supports Microsoft Windows 7, and all future generation platforms to come </a:t>
            </a:r>
          </a:p>
          <a:p>
            <a:pPr>
              <a:lnSpc>
                <a:spcPct val="85000"/>
              </a:lnSpc>
            </a:pPr>
            <a:r>
              <a:rPr lang="en-US" altLang="ja-JP" sz="2400" smtClean="0">
                <a:latin typeface="HeNe45" pitchFamily="2" charset="0"/>
              </a:rPr>
              <a:t>Wacom provides “Configurable Modular Solutions” to meet varying needs of customers.</a:t>
            </a:r>
          </a:p>
          <a:p>
            <a:pPr>
              <a:lnSpc>
                <a:spcPct val="85000"/>
              </a:lnSpc>
            </a:pPr>
            <a:endParaRPr lang="en-US" altLang="ja-JP" sz="2400" smtClean="0">
              <a:latin typeface="HeNe45" pitchFamily="2" charset="0"/>
            </a:endParaRPr>
          </a:p>
          <a:p>
            <a:pPr>
              <a:lnSpc>
                <a:spcPct val="85000"/>
              </a:lnSpc>
            </a:pPr>
            <a:endParaRPr lang="en-US" altLang="ja-JP" sz="2400" smtClean="0">
              <a:latin typeface="HeNe45" pitchFamily="2"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idx="4294967295"/>
          </p:nvPr>
        </p:nvSpPr>
        <p:spPr>
          <a:xfrm>
            <a:off x="255588" y="147638"/>
            <a:ext cx="8623300" cy="833437"/>
          </a:xfrm>
        </p:spPr>
        <p:txBody>
          <a:bodyPr/>
          <a:lstStyle/>
          <a:p>
            <a:r>
              <a:rPr lang="en-US" altLang="ja-JP" sz="4400" smtClean="0">
                <a:latin typeface="HeNe45" pitchFamily="2" charset="0"/>
              </a:rPr>
              <a:t>Capacitive</a:t>
            </a:r>
            <a:r>
              <a:rPr lang="en-US" altLang="ja-JP" smtClean="0">
                <a:latin typeface="HeNe45" pitchFamily="2" charset="0"/>
              </a:rPr>
              <a:t> Multi Touch Sensor</a:t>
            </a:r>
            <a:endParaRPr lang="ja-JP" altLang="en-US" smtClean="0">
              <a:latin typeface="HeNe45" pitchFamily="2" charset="0"/>
            </a:endParaRPr>
          </a:p>
        </p:txBody>
      </p:sp>
      <p:sp>
        <p:nvSpPr>
          <p:cNvPr id="193539" name="Rectangle 3"/>
          <p:cNvSpPr>
            <a:spLocks noGrp="1" noChangeArrowheads="1"/>
          </p:cNvSpPr>
          <p:nvPr>
            <p:ph type="body" idx="4294967295"/>
          </p:nvPr>
        </p:nvSpPr>
        <p:spPr>
          <a:xfrm>
            <a:off x="0" y="881063"/>
            <a:ext cx="9625013" cy="5976937"/>
          </a:xfrm>
        </p:spPr>
        <p:txBody>
          <a:bodyPr/>
          <a:lstStyle/>
          <a:p>
            <a:pPr>
              <a:lnSpc>
                <a:spcPct val="75000"/>
              </a:lnSpc>
              <a:buFont typeface="Symbol" pitchFamily="18" charset="2"/>
              <a:buNone/>
            </a:pPr>
            <a:endParaRPr lang="ja-JP" altLang="en-US" sz="1400" smtClean="0">
              <a:latin typeface="HeNe45" pitchFamily="2" charset="0"/>
            </a:endParaRPr>
          </a:p>
          <a:p>
            <a:pPr>
              <a:lnSpc>
                <a:spcPct val="90000"/>
              </a:lnSpc>
              <a:spcBef>
                <a:spcPct val="0"/>
              </a:spcBef>
              <a:buFont typeface="Symbol" pitchFamily="18" charset="2"/>
              <a:buNone/>
            </a:pPr>
            <a:r>
              <a:rPr lang="ja-JP" altLang="en-US" sz="2800" smtClean="0">
                <a:latin typeface="HeNe45" pitchFamily="2" charset="0"/>
                <a:cs typeface="Arial" charset="0"/>
              </a:rPr>
              <a:t>  ・ </a:t>
            </a:r>
            <a:r>
              <a:rPr lang="en-US" altLang="ja-JP" sz="2800" smtClean="0">
                <a:latin typeface="HeNe45" pitchFamily="2" charset="0"/>
                <a:cs typeface="Arial" charset="0"/>
              </a:rPr>
              <a:t>High</a:t>
            </a:r>
            <a:r>
              <a:rPr lang="ja-JP" altLang="en-US" sz="2800" smtClean="0">
                <a:latin typeface="HeNe45" pitchFamily="2" charset="0"/>
                <a:cs typeface="Arial" charset="0"/>
              </a:rPr>
              <a:t> </a:t>
            </a:r>
            <a:r>
              <a:rPr lang="en-US" altLang="ja-JP" sz="2800" smtClean="0">
                <a:latin typeface="HeNe45" pitchFamily="2" charset="0"/>
                <a:cs typeface="Arial" charset="0"/>
              </a:rPr>
              <a:t>speed, high precision multi-touch detection</a:t>
            </a:r>
            <a:endParaRPr lang="ja-JP" altLang="de-DE" sz="2800" smtClean="0">
              <a:latin typeface="HeNe45" pitchFamily="2" charset="0"/>
              <a:cs typeface="Arial" charset="0"/>
            </a:endParaRPr>
          </a:p>
          <a:p>
            <a:pPr lvl="1">
              <a:lnSpc>
                <a:spcPct val="10000"/>
              </a:lnSpc>
            </a:pPr>
            <a:endParaRPr lang="en-US" altLang="ja-JP" sz="1800" smtClean="0">
              <a:latin typeface="HeNe45" pitchFamily="2" charset="0"/>
              <a:cs typeface="Arial" charset="0"/>
            </a:endParaRPr>
          </a:p>
          <a:p>
            <a:pPr lvl="1">
              <a:lnSpc>
                <a:spcPct val="90000"/>
              </a:lnSpc>
            </a:pPr>
            <a:r>
              <a:rPr lang="en-US" altLang="ja-JP" sz="1800" smtClean="0">
                <a:latin typeface="HeNe45" pitchFamily="2" charset="0"/>
                <a:cs typeface="Arial" charset="0"/>
              </a:rPr>
              <a:t>Unlimited fingers detection</a:t>
            </a:r>
            <a:endParaRPr lang="ja-JP" altLang="de-DE" sz="1800" smtClean="0">
              <a:latin typeface="HeNe45" pitchFamily="2" charset="0"/>
              <a:cs typeface="Arial" charset="0"/>
            </a:endParaRPr>
          </a:p>
          <a:p>
            <a:pPr lvl="1">
              <a:lnSpc>
                <a:spcPct val="85000"/>
              </a:lnSpc>
            </a:pPr>
            <a:r>
              <a:rPr lang="en-US" altLang="ja-JP" sz="1800" smtClean="0">
                <a:latin typeface="HeNe45" pitchFamily="2" charset="0"/>
                <a:cs typeface="Arial" charset="0"/>
              </a:rPr>
              <a:t>Size</a:t>
            </a:r>
            <a:r>
              <a:rPr lang="de-DE" altLang="ja-JP" sz="1800" smtClean="0">
                <a:latin typeface="HeNe45" pitchFamily="2" charset="0"/>
                <a:cs typeface="Arial" charset="0"/>
              </a:rPr>
              <a:t>: 10</a:t>
            </a:r>
            <a:r>
              <a:rPr lang="ja-JP" altLang="de-DE" sz="1800" smtClean="0">
                <a:latin typeface="HeNe45" pitchFamily="2" charset="0"/>
                <a:cs typeface="Arial" charset="0"/>
              </a:rPr>
              <a:t>～</a:t>
            </a:r>
            <a:r>
              <a:rPr lang="de-DE" altLang="ja-JP" sz="1800" smtClean="0">
                <a:latin typeface="HeNe45" pitchFamily="2" charset="0"/>
                <a:cs typeface="Arial" charset="0"/>
              </a:rPr>
              <a:t>40 inch or more</a:t>
            </a:r>
            <a:endParaRPr lang="ja-JP" altLang="de-DE" sz="1800" smtClean="0">
              <a:latin typeface="HeNe45" pitchFamily="2" charset="0"/>
              <a:cs typeface="Arial" charset="0"/>
            </a:endParaRPr>
          </a:p>
          <a:p>
            <a:pPr lvl="1">
              <a:lnSpc>
                <a:spcPct val="85000"/>
              </a:lnSpc>
            </a:pPr>
            <a:r>
              <a:rPr lang="en-US" altLang="ja-JP" sz="1800" smtClean="0">
                <a:latin typeface="HeNe45" pitchFamily="2" charset="0"/>
                <a:cs typeface="Arial" charset="0"/>
              </a:rPr>
              <a:t>Speed</a:t>
            </a:r>
            <a:r>
              <a:rPr lang="de-DE" altLang="ja-JP" sz="1800" smtClean="0">
                <a:latin typeface="HeNe45" pitchFamily="2" charset="0"/>
                <a:cs typeface="Arial" charset="0"/>
              </a:rPr>
              <a:t>: 100fps</a:t>
            </a:r>
            <a:r>
              <a:rPr lang="ja-JP" altLang="de-DE" sz="1800" smtClean="0">
                <a:latin typeface="HeNe45" pitchFamily="2" charset="0"/>
                <a:cs typeface="Arial" charset="0"/>
              </a:rPr>
              <a:t>　</a:t>
            </a:r>
            <a:r>
              <a:rPr lang="en-US" altLang="ja-JP" sz="1800" smtClean="0">
                <a:latin typeface="HeNe45" pitchFamily="2" charset="0"/>
                <a:cs typeface="Arial" charset="0"/>
              </a:rPr>
              <a:t>or more</a:t>
            </a:r>
            <a:endParaRPr lang="ja-JP" altLang="de-DE" sz="1800" smtClean="0">
              <a:latin typeface="HeNe45" pitchFamily="2" charset="0"/>
              <a:cs typeface="Arial" charset="0"/>
            </a:endParaRPr>
          </a:p>
          <a:p>
            <a:pPr lvl="1">
              <a:lnSpc>
                <a:spcPct val="85000"/>
              </a:lnSpc>
            </a:pPr>
            <a:r>
              <a:rPr lang="en-US" altLang="ja-JP" sz="1800" smtClean="0">
                <a:latin typeface="HeNe45" pitchFamily="2" charset="0"/>
                <a:cs typeface="Arial" charset="0"/>
              </a:rPr>
              <a:t>Resolution</a:t>
            </a:r>
            <a:r>
              <a:rPr lang="de-DE" altLang="ja-JP" sz="1800" smtClean="0">
                <a:latin typeface="HeNe45" pitchFamily="2" charset="0"/>
                <a:cs typeface="Arial" charset="0"/>
              </a:rPr>
              <a:t>: </a:t>
            </a:r>
            <a:r>
              <a:rPr lang="en-US" altLang="ja-JP" sz="1800" smtClean="0">
                <a:latin typeface="HeNe45" pitchFamily="2" charset="0"/>
                <a:cs typeface="Arial" charset="0"/>
              </a:rPr>
              <a:t>200ppi or more</a:t>
            </a:r>
          </a:p>
          <a:p>
            <a:pPr lvl="1">
              <a:lnSpc>
                <a:spcPct val="85000"/>
              </a:lnSpc>
            </a:pPr>
            <a:r>
              <a:rPr lang="en-US" altLang="ja-JP" sz="1800" smtClean="0">
                <a:latin typeface="HeNe45" pitchFamily="2" charset="0"/>
                <a:cs typeface="Arial" charset="0"/>
              </a:rPr>
              <a:t>Accuracy: within 0.5mm</a:t>
            </a:r>
            <a:endParaRPr lang="ja-JP" altLang="en-US" sz="1800" smtClean="0">
              <a:latin typeface="HeNe45" pitchFamily="2" charset="0"/>
              <a:cs typeface="Arial" charset="0"/>
            </a:endParaRPr>
          </a:p>
          <a:p>
            <a:pPr lvl="1">
              <a:lnSpc>
                <a:spcPct val="85000"/>
              </a:lnSpc>
            </a:pPr>
            <a:r>
              <a:rPr lang="en-US" altLang="ja-JP" sz="1800" smtClean="0">
                <a:latin typeface="HeNe45" pitchFamily="2" charset="0"/>
                <a:cs typeface="Arial" charset="0"/>
              </a:rPr>
              <a:t>Offset: within 2mm</a:t>
            </a:r>
            <a:r>
              <a:rPr lang="ja-JP" altLang="en-US" sz="1800" smtClean="0">
                <a:latin typeface="HeNe45" pitchFamily="2" charset="0"/>
                <a:cs typeface="Arial" charset="0"/>
              </a:rPr>
              <a:t> </a:t>
            </a:r>
          </a:p>
          <a:p>
            <a:pPr lvl="1">
              <a:lnSpc>
                <a:spcPct val="85000"/>
              </a:lnSpc>
            </a:pPr>
            <a:r>
              <a:rPr lang="de-DE" altLang="ja-JP" sz="1800" smtClean="0">
                <a:latin typeface="HeNe45" pitchFamily="2" charset="0"/>
                <a:cs typeface="Arial" charset="0"/>
              </a:rPr>
              <a:t>Low -power comsunption </a:t>
            </a:r>
          </a:p>
          <a:p>
            <a:pPr lvl="1">
              <a:lnSpc>
                <a:spcPct val="85000"/>
              </a:lnSpc>
              <a:buFont typeface="Symbol" pitchFamily="18" charset="2"/>
              <a:buNone/>
            </a:pPr>
            <a:r>
              <a:rPr lang="de-DE" altLang="ja-JP" sz="1800" smtClean="0">
                <a:latin typeface="HeNe45" pitchFamily="2" charset="0"/>
                <a:cs typeface="Arial" charset="0"/>
              </a:rPr>
              <a:t>    with ASIC</a:t>
            </a:r>
            <a:endParaRPr lang="ja-JP" altLang="de-DE" sz="1800" smtClean="0">
              <a:latin typeface="HeNe45" pitchFamily="2" charset="0"/>
              <a:cs typeface="Arial" charset="0"/>
            </a:endParaRPr>
          </a:p>
          <a:p>
            <a:pPr>
              <a:lnSpc>
                <a:spcPct val="85000"/>
              </a:lnSpc>
              <a:spcBef>
                <a:spcPts val="1500"/>
              </a:spcBef>
              <a:buFont typeface="Symbol" pitchFamily="18" charset="2"/>
              <a:buNone/>
            </a:pPr>
            <a:r>
              <a:rPr lang="ja-JP" altLang="en-US" sz="2400" smtClean="0">
                <a:latin typeface="HeNe45" pitchFamily="2" charset="0"/>
                <a:cs typeface="Arial" charset="0"/>
              </a:rPr>
              <a:t>  ・ </a:t>
            </a:r>
            <a:r>
              <a:rPr lang="en-US" altLang="ja-JP" sz="2400" smtClean="0">
                <a:latin typeface="HeNe45" pitchFamily="2" charset="0"/>
                <a:cs typeface="Arial" charset="0"/>
              </a:rPr>
              <a:t>Target applications </a:t>
            </a:r>
            <a:endParaRPr lang="ja-JP" altLang="de-DE" sz="2400" smtClean="0">
              <a:latin typeface="HeNe45" pitchFamily="2" charset="0"/>
              <a:cs typeface="Arial" charset="0"/>
            </a:endParaRPr>
          </a:p>
          <a:p>
            <a:pPr lvl="1">
              <a:lnSpc>
                <a:spcPct val="85000"/>
              </a:lnSpc>
            </a:pPr>
            <a:r>
              <a:rPr lang="de-DE" altLang="ja-JP" sz="1600" smtClean="0">
                <a:latin typeface="HeNe45" pitchFamily="2" charset="0"/>
                <a:cs typeface="Arial" charset="0"/>
              </a:rPr>
              <a:t>UMPC,</a:t>
            </a:r>
            <a:r>
              <a:rPr lang="ja-JP" altLang="de-DE" sz="1600" smtClean="0">
                <a:latin typeface="HeNe45" pitchFamily="2" charset="0"/>
                <a:cs typeface="Arial" charset="0"/>
              </a:rPr>
              <a:t>　</a:t>
            </a:r>
            <a:r>
              <a:rPr lang="de-DE" altLang="ja-JP" sz="1600" smtClean="0">
                <a:latin typeface="HeNe45" pitchFamily="2" charset="0"/>
                <a:cs typeface="Arial" charset="0"/>
              </a:rPr>
              <a:t>TabeltPC, </a:t>
            </a:r>
            <a:r>
              <a:rPr lang="en-US" altLang="ja-JP" sz="1600" smtClean="0">
                <a:latin typeface="HeNe45" pitchFamily="2" charset="0"/>
                <a:cs typeface="Arial" charset="0"/>
              </a:rPr>
              <a:t>N</a:t>
            </a:r>
            <a:r>
              <a:rPr lang="de-DE" altLang="ja-JP" sz="1600" smtClean="0">
                <a:latin typeface="HeNe45" pitchFamily="2" charset="0"/>
                <a:cs typeface="Arial" charset="0"/>
              </a:rPr>
              <a:t>ote PC,</a:t>
            </a:r>
            <a:r>
              <a:rPr lang="ja-JP" altLang="de-DE" sz="1600" smtClean="0">
                <a:latin typeface="HeNe45" pitchFamily="2" charset="0"/>
                <a:cs typeface="Arial" charset="0"/>
              </a:rPr>
              <a:t>　</a:t>
            </a:r>
          </a:p>
          <a:p>
            <a:pPr lvl="1">
              <a:lnSpc>
                <a:spcPct val="85000"/>
              </a:lnSpc>
            </a:pPr>
            <a:r>
              <a:rPr lang="de-DE" altLang="ja-JP" sz="1600" smtClean="0">
                <a:latin typeface="HeNe45" pitchFamily="2" charset="0"/>
                <a:cs typeface="Arial" charset="0"/>
              </a:rPr>
              <a:t>Desktop PC, </a:t>
            </a:r>
            <a:r>
              <a:rPr lang="en-US" altLang="ja-JP" sz="1600" smtClean="0">
                <a:latin typeface="HeNe45" pitchFamily="2" charset="0"/>
                <a:cs typeface="Arial" charset="0"/>
              </a:rPr>
              <a:t>LCD</a:t>
            </a:r>
            <a:r>
              <a:rPr lang="ja-JP" altLang="en-US" sz="1600" smtClean="0">
                <a:latin typeface="HeNe45" pitchFamily="2" charset="0"/>
                <a:cs typeface="Arial" charset="0"/>
              </a:rPr>
              <a:t> </a:t>
            </a:r>
            <a:r>
              <a:rPr lang="en-US" altLang="ja-JP" sz="1600" smtClean="0">
                <a:latin typeface="HeNe45" pitchFamily="2" charset="0"/>
                <a:cs typeface="Arial" charset="0"/>
              </a:rPr>
              <a:t>monitor</a:t>
            </a:r>
            <a:endParaRPr lang="ja-JP" altLang="de-DE" sz="1600" smtClean="0">
              <a:latin typeface="HeNe45" pitchFamily="2" charset="0"/>
              <a:cs typeface="Arial" charset="0"/>
            </a:endParaRPr>
          </a:p>
          <a:p>
            <a:pPr lvl="1">
              <a:lnSpc>
                <a:spcPct val="85000"/>
              </a:lnSpc>
            </a:pPr>
            <a:r>
              <a:rPr lang="en-US" altLang="ja-JP" sz="1600" smtClean="0">
                <a:latin typeface="HeNe45" pitchFamily="2" charset="0"/>
                <a:cs typeface="Arial" charset="0"/>
              </a:rPr>
              <a:t>Interactive sign board</a:t>
            </a:r>
            <a:endParaRPr lang="ja-JP" altLang="de-DE" sz="1600" smtClean="0">
              <a:latin typeface="HeNe45" pitchFamily="2" charset="0"/>
              <a:cs typeface="Arial" charset="0"/>
            </a:endParaRPr>
          </a:p>
          <a:p>
            <a:pPr lvl="1">
              <a:lnSpc>
                <a:spcPct val="85000"/>
              </a:lnSpc>
            </a:pPr>
            <a:r>
              <a:rPr lang="en-US" altLang="ja-JP" sz="1600" smtClean="0">
                <a:latin typeface="HeNe45" pitchFamily="2" charset="0"/>
                <a:cs typeface="Arial" charset="0"/>
              </a:rPr>
              <a:t>Smart phone, PDA</a:t>
            </a:r>
          </a:p>
          <a:p>
            <a:pPr lvl="1">
              <a:lnSpc>
                <a:spcPct val="85000"/>
              </a:lnSpc>
            </a:pPr>
            <a:r>
              <a:rPr lang="en-US" altLang="ja-JP" sz="1600" smtClean="0">
                <a:latin typeface="HeNe45" pitchFamily="2" charset="0"/>
                <a:cs typeface="Arial" charset="0"/>
              </a:rPr>
              <a:t>Game devices</a:t>
            </a:r>
            <a:endParaRPr lang="ja-JP" altLang="en-US" sz="1600" smtClean="0">
              <a:latin typeface="HeNe45" pitchFamily="2" charset="0"/>
              <a:cs typeface="Arial" charset="0"/>
            </a:endParaRPr>
          </a:p>
        </p:txBody>
      </p:sp>
      <p:pic>
        <p:nvPicPr>
          <p:cNvPr id="193540" name="Picture 4"/>
          <p:cNvPicPr>
            <a:picLocks noChangeAspect="1" noChangeArrowheads="1"/>
          </p:cNvPicPr>
          <p:nvPr/>
        </p:nvPicPr>
        <p:blipFill>
          <a:blip r:embed="rId3"/>
          <a:srcRect/>
          <a:stretch>
            <a:fillRect/>
          </a:stretch>
        </p:blipFill>
        <p:spPr bwMode="auto">
          <a:xfrm>
            <a:off x="3630613" y="1638300"/>
            <a:ext cx="5513387" cy="429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US" altLang="ja-JP" sz="4400">
                <a:latin typeface="HeNe45" pitchFamily="2" charset="0"/>
              </a:rPr>
              <a:t>Configurable Modular Solution</a:t>
            </a:r>
          </a:p>
        </p:txBody>
      </p:sp>
      <p:sp>
        <p:nvSpPr>
          <p:cNvPr id="227331" name="Rectangle 3"/>
          <p:cNvSpPr>
            <a:spLocks noGrp="1" noChangeArrowheads="1"/>
          </p:cNvSpPr>
          <p:nvPr>
            <p:ph type="body" idx="1"/>
          </p:nvPr>
        </p:nvSpPr>
        <p:spPr>
          <a:xfrm>
            <a:off x="209550" y="1277938"/>
            <a:ext cx="8623300" cy="5067300"/>
          </a:xfrm>
        </p:spPr>
        <p:txBody>
          <a:bodyPr/>
          <a:lstStyle/>
          <a:p>
            <a:pPr>
              <a:lnSpc>
                <a:spcPct val="85000"/>
              </a:lnSpc>
              <a:spcBef>
                <a:spcPts val="1500"/>
              </a:spcBef>
              <a:buFont typeface="Symbol" pitchFamily="18" charset="2"/>
              <a:buNone/>
            </a:pPr>
            <a:r>
              <a:rPr lang="ja-JP" altLang="en-US" sz="2800">
                <a:latin typeface="HeNe45" pitchFamily="2" charset="0"/>
                <a:cs typeface="Arial" charset="0"/>
              </a:rPr>
              <a:t>・</a:t>
            </a:r>
            <a:r>
              <a:rPr lang="en-US" altLang="ja-JP" sz="2800">
                <a:latin typeface="HeNe45" pitchFamily="2" charset="0"/>
                <a:cs typeface="Arial" charset="0"/>
              </a:rPr>
              <a:t> Modular solutions</a:t>
            </a:r>
            <a:endParaRPr lang="ja-JP" altLang="de-DE" sz="1800">
              <a:latin typeface="HeNe45" pitchFamily="2" charset="0"/>
              <a:cs typeface="Arial" charset="0"/>
            </a:endParaRPr>
          </a:p>
          <a:p>
            <a:pPr lvl="1">
              <a:lnSpc>
                <a:spcPct val="85000"/>
              </a:lnSpc>
            </a:pPr>
            <a:r>
              <a:rPr lang="de-DE" altLang="ja-JP" sz="1800">
                <a:latin typeface="HeNe45" pitchFamily="2" charset="0"/>
                <a:cs typeface="Arial" charset="0"/>
              </a:rPr>
              <a:t>Touch sensor</a:t>
            </a:r>
          </a:p>
          <a:p>
            <a:pPr lvl="1">
              <a:lnSpc>
                <a:spcPct val="85000"/>
              </a:lnSpc>
            </a:pPr>
            <a:r>
              <a:rPr lang="de-DE" altLang="ja-JP" sz="1800">
                <a:latin typeface="HeNe45" pitchFamily="2" charset="0"/>
                <a:cs typeface="Arial" charset="0"/>
              </a:rPr>
              <a:t>Pen digitizer sensor</a:t>
            </a:r>
          </a:p>
          <a:p>
            <a:pPr lvl="1">
              <a:lnSpc>
                <a:spcPct val="85000"/>
              </a:lnSpc>
            </a:pPr>
            <a:r>
              <a:rPr lang="de-DE" altLang="ja-JP" sz="1800">
                <a:latin typeface="HeNe45" pitchFamily="2" charset="0"/>
                <a:cs typeface="Arial" charset="0"/>
              </a:rPr>
              <a:t>Touch and Pen sensors</a:t>
            </a:r>
          </a:p>
          <a:p>
            <a:pPr lvl="1">
              <a:lnSpc>
                <a:spcPct val="85000"/>
              </a:lnSpc>
            </a:pPr>
            <a:r>
              <a:rPr lang="de-DE" altLang="ja-JP" sz="1800">
                <a:latin typeface="HeNe45" pitchFamily="2" charset="0"/>
                <a:cs typeface="Arial" charset="0"/>
              </a:rPr>
              <a:t>LCD module</a:t>
            </a:r>
          </a:p>
          <a:p>
            <a:pPr lvl="1">
              <a:lnSpc>
                <a:spcPct val="85000"/>
              </a:lnSpc>
            </a:pPr>
            <a:r>
              <a:rPr lang="de-DE" altLang="ja-JP" sz="1800">
                <a:latin typeface="HeNe45" pitchFamily="2" charset="0"/>
                <a:cs typeface="Arial" charset="0"/>
              </a:rPr>
              <a:t>Optical bonding</a:t>
            </a:r>
            <a:endParaRPr lang="en-US" altLang="ja-JP" sz="2800">
              <a:latin typeface="HeNe45" pitchFamily="2" charset="0"/>
              <a:cs typeface="Arial" charset="0"/>
            </a:endParaRPr>
          </a:p>
        </p:txBody>
      </p:sp>
      <p:sp>
        <p:nvSpPr>
          <p:cNvPr id="227333" name="Rectangle 5"/>
          <p:cNvSpPr>
            <a:spLocks noChangeArrowheads="1"/>
          </p:cNvSpPr>
          <p:nvPr/>
        </p:nvSpPr>
        <p:spPr bwMode="auto">
          <a:xfrm>
            <a:off x="1241425" y="3665538"/>
            <a:ext cx="4848225" cy="2362200"/>
          </a:xfrm>
          <a:prstGeom prst="rect">
            <a:avLst/>
          </a:prstGeom>
          <a:solidFill>
            <a:srgbClr val="66FF99"/>
          </a:solidFill>
          <a:ln w="9525">
            <a:solidFill>
              <a:schemeClr val="bg1"/>
            </a:solidFill>
            <a:miter lim="800000"/>
            <a:headEnd/>
            <a:tailEnd/>
          </a:ln>
          <a:effectLst/>
        </p:spPr>
        <p:txBody>
          <a:bodyPr wrap="none" anchor="ctr"/>
          <a:lstStyle/>
          <a:p>
            <a:pPr algn="ctr" rtl="0" fontAlgn="base">
              <a:spcBef>
                <a:spcPct val="0"/>
              </a:spcBef>
              <a:spcAft>
                <a:spcPct val="0"/>
              </a:spcAft>
            </a:pPr>
            <a:endParaRPr lang="ja-JP" altLang="en-US" kern="1200">
              <a:solidFill>
                <a:srgbClr val="000000"/>
              </a:solidFill>
              <a:latin typeface="Arial" charset="0"/>
              <a:ea typeface="ＭＳ Ｐゴシック" pitchFamily="50" charset="-128"/>
              <a:cs typeface="Arial" charset="0"/>
            </a:endParaRPr>
          </a:p>
        </p:txBody>
      </p:sp>
      <p:sp>
        <p:nvSpPr>
          <p:cNvPr id="227334" name="Rectangle 6"/>
          <p:cNvSpPr>
            <a:spLocks noChangeArrowheads="1"/>
          </p:cNvSpPr>
          <p:nvPr/>
        </p:nvSpPr>
        <p:spPr bwMode="auto">
          <a:xfrm>
            <a:off x="1739900" y="3665538"/>
            <a:ext cx="2281238" cy="304800"/>
          </a:xfrm>
          <a:prstGeom prst="rect">
            <a:avLst/>
          </a:prstGeom>
          <a:solidFill>
            <a:srgbClr val="FF66CC"/>
          </a:solidFill>
          <a:ln w="9525">
            <a:solidFill>
              <a:schemeClr val="bg1"/>
            </a:solidFill>
            <a:miter lim="800000"/>
            <a:headEnd/>
            <a:tailEnd/>
          </a:ln>
          <a:effectLst/>
        </p:spPr>
        <p:txBody>
          <a:bodyPr wrap="none" anchor="ctr"/>
          <a:lstStyle/>
          <a:p>
            <a:pPr algn="ctr" rtl="0" fontAlgn="base">
              <a:spcBef>
                <a:spcPct val="0"/>
              </a:spcBef>
              <a:spcAft>
                <a:spcPct val="0"/>
              </a:spcAft>
            </a:pPr>
            <a:r>
              <a:rPr lang="en-US" altLang="ja-JP" kern="1200">
                <a:solidFill>
                  <a:srgbClr val="000000"/>
                </a:solidFill>
                <a:latin typeface="Arial" charset="0"/>
                <a:ea typeface="ＭＳ Ｐゴシック" pitchFamily="50" charset="-128"/>
                <a:cs typeface="Arial" charset="0"/>
              </a:rPr>
              <a:t>Touch panel</a:t>
            </a:r>
          </a:p>
        </p:txBody>
      </p:sp>
      <p:sp>
        <p:nvSpPr>
          <p:cNvPr id="227335" name="Rectangle 7"/>
          <p:cNvSpPr>
            <a:spLocks noChangeArrowheads="1"/>
          </p:cNvSpPr>
          <p:nvPr/>
        </p:nvSpPr>
        <p:spPr bwMode="auto">
          <a:xfrm>
            <a:off x="1739900" y="4427538"/>
            <a:ext cx="2281238" cy="381000"/>
          </a:xfrm>
          <a:prstGeom prst="rect">
            <a:avLst/>
          </a:prstGeom>
          <a:solidFill>
            <a:srgbClr val="99CCFF"/>
          </a:solidFill>
          <a:ln w="9525">
            <a:solidFill>
              <a:schemeClr val="bg1"/>
            </a:solidFill>
            <a:miter lim="800000"/>
            <a:headEnd/>
            <a:tailEnd/>
          </a:ln>
          <a:effectLst/>
        </p:spPr>
        <p:txBody>
          <a:bodyPr wrap="none" anchor="ctr"/>
          <a:lstStyle/>
          <a:p>
            <a:pPr algn="ctr" rtl="0" fontAlgn="base">
              <a:spcBef>
                <a:spcPct val="0"/>
              </a:spcBef>
              <a:spcAft>
                <a:spcPct val="0"/>
              </a:spcAft>
            </a:pPr>
            <a:r>
              <a:rPr lang="en-US" altLang="ja-JP" kern="1200">
                <a:solidFill>
                  <a:srgbClr val="000000"/>
                </a:solidFill>
                <a:latin typeface="Arial" charset="0"/>
                <a:ea typeface="ＭＳ Ｐゴシック" pitchFamily="50" charset="-128"/>
                <a:cs typeface="Arial" charset="0"/>
              </a:rPr>
              <a:t>LCD </a:t>
            </a:r>
          </a:p>
        </p:txBody>
      </p:sp>
      <p:sp>
        <p:nvSpPr>
          <p:cNvPr id="227336" name="Rectangle 8"/>
          <p:cNvSpPr>
            <a:spLocks noChangeArrowheads="1"/>
          </p:cNvSpPr>
          <p:nvPr/>
        </p:nvSpPr>
        <p:spPr bwMode="auto">
          <a:xfrm>
            <a:off x="1739900" y="4046538"/>
            <a:ext cx="2281238" cy="304800"/>
          </a:xfrm>
          <a:prstGeom prst="rect">
            <a:avLst/>
          </a:prstGeom>
          <a:solidFill>
            <a:schemeClr val="tx2"/>
          </a:solidFill>
          <a:ln w="9525">
            <a:solidFill>
              <a:schemeClr val="bg1"/>
            </a:solidFill>
            <a:miter lim="800000"/>
            <a:headEnd/>
            <a:tailEnd/>
          </a:ln>
          <a:effectLst/>
        </p:spPr>
        <p:txBody>
          <a:bodyPr wrap="none" anchor="ctr"/>
          <a:lstStyle/>
          <a:p>
            <a:pPr algn="ctr" rtl="0" fontAlgn="base">
              <a:spcBef>
                <a:spcPct val="0"/>
              </a:spcBef>
              <a:spcAft>
                <a:spcPct val="0"/>
              </a:spcAft>
            </a:pPr>
            <a:r>
              <a:rPr lang="en-US" altLang="ja-JP" kern="1200">
                <a:solidFill>
                  <a:srgbClr val="000000"/>
                </a:solidFill>
                <a:latin typeface="Arial" charset="0"/>
                <a:ea typeface="ＭＳ Ｐゴシック" pitchFamily="50" charset="-128"/>
                <a:cs typeface="Arial" charset="0"/>
              </a:rPr>
              <a:t>Bonding</a:t>
            </a:r>
          </a:p>
        </p:txBody>
      </p:sp>
      <p:sp>
        <p:nvSpPr>
          <p:cNvPr id="227337" name="Rectangle 9"/>
          <p:cNvSpPr>
            <a:spLocks noChangeArrowheads="1"/>
          </p:cNvSpPr>
          <p:nvPr/>
        </p:nvSpPr>
        <p:spPr bwMode="auto">
          <a:xfrm>
            <a:off x="1739900" y="4884738"/>
            <a:ext cx="2281238" cy="304800"/>
          </a:xfrm>
          <a:prstGeom prst="rect">
            <a:avLst/>
          </a:prstGeom>
          <a:solidFill>
            <a:srgbClr val="FFFF00"/>
          </a:solidFill>
          <a:ln w="9525">
            <a:solidFill>
              <a:schemeClr val="bg1"/>
            </a:solidFill>
            <a:miter lim="800000"/>
            <a:headEnd/>
            <a:tailEnd/>
          </a:ln>
          <a:effectLst/>
        </p:spPr>
        <p:txBody>
          <a:bodyPr wrap="none" anchor="ctr"/>
          <a:lstStyle/>
          <a:p>
            <a:pPr algn="ctr" rtl="0" fontAlgn="base">
              <a:spcBef>
                <a:spcPct val="0"/>
              </a:spcBef>
              <a:spcAft>
                <a:spcPct val="0"/>
              </a:spcAft>
            </a:pPr>
            <a:r>
              <a:rPr lang="en-US" altLang="ja-JP" kern="1200">
                <a:solidFill>
                  <a:srgbClr val="000000"/>
                </a:solidFill>
                <a:latin typeface="Arial" charset="0"/>
                <a:ea typeface="ＭＳ Ｐゴシック" pitchFamily="50" charset="-128"/>
                <a:cs typeface="Arial" charset="0"/>
              </a:rPr>
              <a:t>BL</a:t>
            </a:r>
          </a:p>
        </p:txBody>
      </p:sp>
      <p:sp>
        <p:nvSpPr>
          <p:cNvPr id="227338" name="Rectangle 10"/>
          <p:cNvSpPr>
            <a:spLocks noChangeArrowheads="1"/>
          </p:cNvSpPr>
          <p:nvPr/>
        </p:nvSpPr>
        <p:spPr bwMode="auto">
          <a:xfrm>
            <a:off x="4662488" y="3665538"/>
            <a:ext cx="1284287" cy="685800"/>
          </a:xfrm>
          <a:prstGeom prst="rect">
            <a:avLst/>
          </a:prstGeom>
          <a:solidFill>
            <a:srgbClr val="FF33CC"/>
          </a:solidFill>
          <a:ln w="9525">
            <a:solidFill>
              <a:schemeClr val="bg1"/>
            </a:solidFill>
            <a:miter lim="800000"/>
            <a:headEnd/>
            <a:tailEnd/>
          </a:ln>
          <a:effectLst/>
        </p:spPr>
        <p:txBody>
          <a:bodyPr wrap="none" anchor="ctr"/>
          <a:lstStyle/>
          <a:p>
            <a:pPr algn="ctr" rtl="0" fontAlgn="base">
              <a:spcBef>
                <a:spcPct val="0"/>
              </a:spcBef>
              <a:spcAft>
                <a:spcPct val="0"/>
              </a:spcAft>
            </a:pPr>
            <a:r>
              <a:rPr lang="en-US" altLang="ja-JP" kern="1200">
                <a:solidFill>
                  <a:srgbClr val="000000"/>
                </a:solidFill>
                <a:latin typeface="Arial" charset="0"/>
                <a:ea typeface="ＭＳ Ｐゴシック" pitchFamily="50" charset="-128"/>
                <a:cs typeface="Arial" charset="0"/>
              </a:rPr>
              <a:t>Wacom </a:t>
            </a:r>
          </a:p>
          <a:p>
            <a:pPr algn="ctr" rtl="0" fontAlgn="base">
              <a:spcBef>
                <a:spcPct val="0"/>
              </a:spcBef>
              <a:spcAft>
                <a:spcPct val="0"/>
              </a:spcAft>
            </a:pPr>
            <a:r>
              <a:rPr lang="en-US" altLang="ja-JP" kern="1200">
                <a:solidFill>
                  <a:srgbClr val="000000"/>
                </a:solidFill>
                <a:latin typeface="Arial" charset="0"/>
                <a:ea typeface="ＭＳ Ｐゴシック" pitchFamily="50" charset="-128"/>
                <a:cs typeface="Arial" charset="0"/>
              </a:rPr>
              <a:t>ASIC</a:t>
            </a:r>
          </a:p>
        </p:txBody>
      </p:sp>
      <p:sp>
        <p:nvSpPr>
          <p:cNvPr id="227339" name="Rectangle 11"/>
          <p:cNvSpPr>
            <a:spLocks noChangeArrowheads="1"/>
          </p:cNvSpPr>
          <p:nvPr/>
        </p:nvSpPr>
        <p:spPr bwMode="auto">
          <a:xfrm>
            <a:off x="4662488" y="4427538"/>
            <a:ext cx="1284287" cy="685800"/>
          </a:xfrm>
          <a:prstGeom prst="rect">
            <a:avLst/>
          </a:prstGeom>
          <a:solidFill>
            <a:srgbClr val="99CCFF"/>
          </a:solidFill>
          <a:ln w="9525">
            <a:solidFill>
              <a:schemeClr val="bg1"/>
            </a:solidFill>
            <a:miter lim="800000"/>
            <a:headEnd/>
            <a:tailEnd/>
          </a:ln>
          <a:effectLst/>
        </p:spPr>
        <p:txBody>
          <a:bodyPr wrap="none" anchor="ctr"/>
          <a:lstStyle/>
          <a:p>
            <a:pPr algn="ctr" rtl="0" fontAlgn="base">
              <a:spcBef>
                <a:spcPct val="0"/>
              </a:spcBef>
              <a:spcAft>
                <a:spcPct val="0"/>
              </a:spcAft>
            </a:pPr>
            <a:r>
              <a:rPr lang="en-US" altLang="ja-JP" kern="1200">
                <a:solidFill>
                  <a:srgbClr val="000000"/>
                </a:solidFill>
                <a:latin typeface="Arial" charset="0"/>
                <a:ea typeface="ＭＳ Ｐゴシック" pitchFamily="50" charset="-128"/>
                <a:cs typeface="Arial" charset="0"/>
              </a:rPr>
              <a:t>Display</a:t>
            </a:r>
          </a:p>
          <a:p>
            <a:pPr algn="ctr" rtl="0" fontAlgn="base">
              <a:spcBef>
                <a:spcPct val="0"/>
              </a:spcBef>
              <a:spcAft>
                <a:spcPct val="0"/>
              </a:spcAft>
            </a:pPr>
            <a:r>
              <a:rPr lang="en-US" altLang="ja-JP" kern="1200">
                <a:solidFill>
                  <a:srgbClr val="000000"/>
                </a:solidFill>
                <a:latin typeface="Arial" charset="0"/>
                <a:ea typeface="ＭＳ Ｐゴシック" pitchFamily="50" charset="-128"/>
                <a:cs typeface="Arial" charset="0"/>
              </a:rPr>
              <a:t>Controller</a:t>
            </a:r>
          </a:p>
        </p:txBody>
      </p:sp>
      <p:sp>
        <p:nvSpPr>
          <p:cNvPr id="227340" name="Rectangle 12"/>
          <p:cNvSpPr>
            <a:spLocks noChangeArrowheads="1"/>
          </p:cNvSpPr>
          <p:nvPr/>
        </p:nvSpPr>
        <p:spPr bwMode="auto">
          <a:xfrm>
            <a:off x="6159500" y="3665538"/>
            <a:ext cx="784225" cy="685800"/>
          </a:xfrm>
          <a:prstGeom prst="rect">
            <a:avLst/>
          </a:prstGeom>
          <a:solidFill>
            <a:srgbClr val="FF33CC"/>
          </a:solidFill>
          <a:ln w="9525">
            <a:solidFill>
              <a:schemeClr val="bg1"/>
            </a:solidFill>
            <a:miter lim="800000"/>
            <a:headEnd/>
            <a:tailEnd/>
          </a:ln>
          <a:effectLst/>
        </p:spPr>
        <p:txBody>
          <a:bodyPr wrap="none" anchor="ctr"/>
          <a:lstStyle/>
          <a:p>
            <a:pPr algn="ctr" rtl="0" fontAlgn="base">
              <a:spcBef>
                <a:spcPct val="0"/>
              </a:spcBef>
              <a:spcAft>
                <a:spcPct val="0"/>
              </a:spcAft>
            </a:pPr>
            <a:r>
              <a:rPr lang="en-US" altLang="ja-JP" kern="1200">
                <a:solidFill>
                  <a:srgbClr val="000000"/>
                </a:solidFill>
                <a:latin typeface="Arial" charset="0"/>
                <a:ea typeface="ＭＳ Ｐゴシック" pitchFamily="50" charset="-128"/>
                <a:cs typeface="Arial" charset="0"/>
              </a:rPr>
              <a:t>Driver</a:t>
            </a:r>
          </a:p>
        </p:txBody>
      </p:sp>
      <p:sp>
        <p:nvSpPr>
          <p:cNvPr id="227341" name="Rectangle 13"/>
          <p:cNvSpPr>
            <a:spLocks noChangeArrowheads="1"/>
          </p:cNvSpPr>
          <p:nvPr/>
        </p:nvSpPr>
        <p:spPr bwMode="auto">
          <a:xfrm>
            <a:off x="6159500" y="4427538"/>
            <a:ext cx="784225" cy="685800"/>
          </a:xfrm>
          <a:prstGeom prst="rect">
            <a:avLst/>
          </a:prstGeom>
          <a:solidFill>
            <a:srgbClr val="99CCFF"/>
          </a:solidFill>
          <a:ln w="9525">
            <a:solidFill>
              <a:schemeClr val="bg1"/>
            </a:solidFill>
            <a:miter lim="800000"/>
            <a:headEnd/>
            <a:tailEnd/>
          </a:ln>
          <a:effectLst/>
        </p:spPr>
        <p:txBody>
          <a:bodyPr wrap="none" anchor="ctr"/>
          <a:lstStyle/>
          <a:p>
            <a:pPr algn="ctr" rtl="0" fontAlgn="base">
              <a:spcBef>
                <a:spcPct val="0"/>
              </a:spcBef>
              <a:spcAft>
                <a:spcPct val="0"/>
              </a:spcAft>
            </a:pPr>
            <a:r>
              <a:rPr lang="en-US" altLang="ja-JP" kern="1200">
                <a:solidFill>
                  <a:srgbClr val="000000"/>
                </a:solidFill>
                <a:latin typeface="Arial" charset="0"/>
                <a:ea typeface="ＭＳ Ｐゴシック" pitchFamily="50" charset="-128"/>
                <a:cs typeface="Arial" charset="0"/>
              </a:rPr>
              <a:t>Driver</a:t>
            </a:r>
          </a:p>
        </p:txBody>
      </p:sp>
      <p:sp>
        <p:nvSpPr>
          <p:cNvPr id="227342" name="Line 14"/>
          <p:cNvSpPr>
            <a:spLocks noChangeShapeType="1"/>
          </p:cNvSpPr>
          <p:nvPr/>
        </p:nvSpPr>
        <p:spPr bwMode="auto">
          <a:xfrm>
            <a:off x="4021138" y="4732338"/>
            <a:ext cx="641350" cy="0"/>
          </a:xfrm>
          <a:prstGeom prst="line">
            <a:avLst/>
          </a:prstGeom>
          <a:noFill/>
          <a:ln w="9525">
            <a:solidFill>
              <a:schemeClr val="bg1"/>
            </a:solidFill>
            <a:round/>
            <a:headEnd/>
            <a:tailEnd type="triangle" w="med" len="med"/>
          </a:ln>
          <a:effectLst/>
        </p:spPr>
        <p:txBody>
          <a:bodyPr/>
          <a:lstStyle/>
          <a:p>
            <a:pPr algn="l" rtl="0" fontAlgn="base">
              <a:spcBef>
                <a:spcPct val="0"/>
              </a:spcBef>
              <a:spcAft>
                <a:spcPct val="0"/>
              </a:spcAft>
            </a:pPr>
            <a:endParaRPr kumimoji="1" lang="en-US" kern="1200">
              <a:solidFill>
                <a:srgbClr val="FFFFFF"/>
              </a:solidFill>
              <a:latin typeface="Arial" charset="0"/>
              <a:ea typeface="ＭＳ Ｐゴシック" pitchFamily="50" charset="-128"/>
              <a:cs typeface="Arial" charset="0"/>
            </a:endParaRPr>
          </a:p>
        </p:txBody>
      </p:sp>
      <p:sp>
        <p:nvSpPr>
          <p:cNvPr id="227343" name="Line 15"/>
          <p:cNvSpPr>
            <a:spLocks noChangeShapeType="1"/>
          </p:cNvSpPr>
          <p:nvPr/>
        </p:nvSpPr>
        <p:spPr bwMode="auto">
          <a:xfrm>
            <a:off x="4021138" y="3817938"/>
            <a:ext cx="641350" cy="0"/>
          </a:xfrm>
          <a:prstGeom prst="line">
            <a:avLst/>
          </a:prstGeom>
          <a:noFill/>
          <a:ln w="9525">
            <a:solidFill>
              <a:schemeClr val="bg1"/>
            </a:solidFill>
            <a:round/>
            <a:headEnd/>
            <a:tailEnd type="triangle" w="med" len="med"/>
          </a:ln>
          <a:effectLst/>
        </p:spPr>
        <p:txBody>
          <a:bodyPr/>
          <a:lstStyle/>
          <a:p>
            <a:pPr algn="l" rtl="0" fontAlgn="base">
              <a:spcBef>
                <a:spcPct val="0"/>
              </a:spcBef>
              <a:spcAft>
                <a:spcPct val="0"/>
              </a:spcAft>
            </a:pPr>
            <a:endParaRPr kumimoji="1" lang="en-US" kern="1200">
              <a:solidFill>
                <a:srgbClr val="FFFFFF"/>
              </a:solidFill>
              <a:latin typeface="Arial" charset="0"/>
              <a:ea typeface="ＭＳ Ｐゴシック" pitchFamily="50" charset="-128"/>
              <a:cs typeface="Arial" charset="0"/>
            </a:endParaRPr>
          </a:p>
        </p:txBody>
      </p:sp>
      <p:cxnSp>
        <p:nvCxnSpPr>
          <p:cNvPr id="227344" name="AutoShape 16"/>
          <p:cNvCxnSpPr>
            <a:cxnSpLocks noChangeShapeType="1"/>
            <a:stCxn id="227348" idx="3"/>
            <a:endCxn id="227338" idx="1"/>
          </p:cNvCxnSpPr>
          <p:nvPr/>
        </p:nvCxnSpPr>
        <p:spPr bwMode="auto">
          <a:xfrm flipV="1">
            <a:off x="4021138" y="4008438"/>
            <a:ext cx="641350" cy="1409700"/>
          </a:xfrm>
          <a:prstGeom prst="bentConnector3">
            <a:avLst>
              <a:gd name="adj1" fmla="val 50000"/>
            </a:avLst>
          </a:prstGeom>
          <a:noFill/>
          <a:ln w="9525">
            <a:solidFill>
              <a:schemeClr val="bg1"/>
            </a:solidFill>
            <a:miter lim="800000"/>
            <a:headEnd/>
            <a:tailEnd type="triangle" w="med" len="med"/>
          </a:ln>
          <a:effectLst/>
        </p:spPr>
      </p:cxnSp>
      <p:sp>
        <p:nvSpPr>
          <p:cNvPr id="227345" name="Line 17"/>
          <p:cNvSpPr>
            <a:spLocks noChangeShapeType="1"/>
          </p:cNvSpPr>
          <p:nvPr/>
        </p:nvSpPr>
        <p:spPr bwMode="auto">
          <a:xfrm>
            <a:off x="5946775" y="3894138"/>
            <a:ext cx="212725" cy="0"/>
          </a:xfrm>
          <a:prstGeom prst="line">
            <a:avLst/>
          </a:prstGeom>
          <a:noFill/>
          <a:ln w="9525">
            <a:solidFill>
              <a:schemeClr val="bg1"/>
            </a:solidFill>
            <a:round/>
            <a:headEnd/>
            <a:tailEnd type="triangle" w="med" len="med"/>
          </a:ln>
          <a:effectLst/>
        </p:spPr>
        <p:txBody>
          <a:bodyPr/>
          <a:lstStyle/>
          <a:p>
            <a:pPr algn="l" rtl="0" fontAlgn="base">
              <a:spcBef>
                <a:spcPct val="0"/>
              </a:spcBef>
              <a:spcAft>
                <a:spcPct val="0"/>
              </a:spcAft>
            </a:pPr>
            <a:endParaRPr kumimoji="1" lang="en-US" kern="1200">
              <a:solidFill>
                <a:srgbClr val="FFFFFF"/>
              </a:solidFill>
              <a:latin typeface="Arial" charset="0"/>
              <a:ea typeface="ＭＳ Ｐゴシック" pitchFamily="50" charset="-128"/>
              <a:cs typeface="Arial" charset="0"/>
            </a:endParaRPr>
          </a:p>
        </p:txBody>
      </p:sp>
      <p:sp>
        <p:nvSpPr>
          <p:cNvPr id="227346" name="Line 18"/>
          <p:cNvSpPr>
            <a:spLocks noChangeShapeType="1"/>
          </p:cNvSpPr>
          <p:nvPr/>
        </p:nvSpPr>
        <p:spPr bwMode="auto">
          <a:xfrm>
            <a:off x="5946775" y="4732338"/>
            <a:ext cx="212725" cy="0"/>
          </a:xfrm>
          <a:prstGeom prst="line">
            <a:avLst/>
          </a:prstGeom>
          <a:noFill/>
          <a:ln w="9525">
            <a:solidFill>
              <a:schemeClr val="bg1"/>
            </a:solidFill>
            <a:round/>
            <a:headEnd/>
            <a:tailEnd type="triangle" w="med" len="med"/>
          </a:ln>
          <a:effectLst/>
        </p:spPr>
        <p:txBody>
          <a:bodyPr/>
          <a:lstStyle/>
          <a:p>
            <a:pPr algn="l" rtl="0" fontAlgn="base">
              <a:spcBef>
                <a:spcPct val="0"/>
              </a:spcBef>
              <a:spcAft>
                <a:spcPct val="0"/>
              </a:spcAft>
            </a:pPr>
            <a:endParaRPr kumimoji="1" lang="en-US" kern="1200">
              <a:solidFill>
                <a:srgbClr val="FFFFFF"/>
              </a:solidFill>
              <a:latin typeface="Arial" charset="0"/>
              <a:ea typeface="ＭＳ Ｐゴシック" pitchFamily="50" charset="-128"/>
              <a:cs typeface="Arial" charset="0"/>
            </a:endParaRPr>
          </a:p>
        </p:txBody>
      </p:sp>
      <p:sp>
        <p:nvSpPr>
          <p:cNvPr id="227347" name="Rectangle 19"/>
          <p:cNvSpPr>
            <a:spLocks noChangeArrowheads="1"/>
          </p:cNvSpPr>
          <p:nvPr/>
        </p:nvSpPr>
        <p:spPr bwMode="auto">
          <a:xfrm>
            <a:off x="1312863" y="4884738"/>
            <a:ext cx="355600" cy="304800"/>
          </a:xfrm>
          <a:prstGeom prst="rect">
            <a:avLst/>
          </a:prstGeom>
          <a:solidFill>
            <a:srgbClr val="FFFF00"/>
          </a:solidFill>
          <a:ln w="9525">
            <a:solidFill>
              <a:schemeClr val="bg1"/>
            </a:solidFill>
            <a:miter lim="800000"/>
            <a:headEnd/>
            <a:tailEnd/>
          </a:ln>
          <a:effectLst/>
        </p:spPr>
        <p:txBody>
          <a:bodyPr wrap="none" anchor="ctr"/>
          <a:lstStyle/>
          <a:p>
            <a:pPr algn="ctr" rtl="0" fontAlgn="base">
              <a:spcBef>
                <a:spcPct val="0"/>
              </a:spcBef>
              <a:spcAft>
                <a:spcPct val="0"/>
              </a:spcAft>
            </a:pPr>
            <a:r>
              <a:rPr lang="en-US" altLang="ja-JP" kern="1200">
                <a:solidFill>
                  <a:srgbClr val="000000"/>
                </a:solidFill>
                <a:latin typeface="Arial" charset="0"/>
                <a:ea typeface="ＭＳ Ｐゴシック" pitchFamily="50" charset="-128"/>
                <a:cs typeface="Arial" charset="0"/>
              </a:rPr>
              <a:t>INV</a:t>
            </a:r>
          </a:p>
        </p:txBody>
      </p:sp>
      <p:sp>
        <p:nvSpPr>
          <p:cNvPr id="227348" name="Rectangle 20"/>
          <p:cNvSpPr>
            <a:spLocks noChangeArrowheads="1"/>
          </p:cNvSpPr>
          <p:nvPr/>
        </p:nvSpPr>
        <p:spPr bwMode="auto">
          <a:xfrm>
            <a:off x="1739900" y="5265738"/>
            <a:ext cx="2281238" cy="304800"/>
          </a:xfrm>
          <a:prstGeom prst="rect">
            <a:avLst/>
          </a:prstGeom>
          <a:solidFill>
            <a:srgbClr val="FF33CC"/>
          </a:solidFill>
          <a:ln w="9525">
            <a:solidFill>
              <a:schemeClr val="bg1"/>
            </a:solidFill>
            <a:miter lim="800000"/>
            <a:headEnd/>
            <a:tailEnd/>
          </a:ln>
          <a:effectLst/>
        </p:spPr>
        <p:txBody>
          <a:bodyPr wrap="none" anchor="ctr"/>
          <a:lstStyle/>
          <a:p>
            <a:pPr algn="ctr" rtl="0" fontAlgn="base">
              <a:spcBef>
                <a:spcPct val="0"/>
              </a:spcBef>
              <a:spcAft>
                <a:spcPct val="0"/>
              </a:spcAft>
            </a:pPr>
            <a:r>
              <a:rPr lang="en-US" altLang="ja-JP" kern="1200">
                <a:solidFill>
                  <a:srgbClr val="000000"/>
                </a:solidFill>
                <a:latin typeface="Arial" charset="0"/>
                <a:ea typeface="ＭＳ Ｐゴシック" pitchFamily="50" charset="-128"/>
                <a:cs typeface="Arial" charset="0"/>
              </a:rPr>
              <a:t>Digitizer</a:t>
            </a:r>
          </a:p>
        </p:txBody>
      </p:sp>
      <p:grpSp>
        <p:nvGrpSpPr>
          <p:cNvPr id="2" name="Group 21"/>
          <p:cNvGrpSpPr>
            <a:grpSpLocks/>
          </p:cNvGrpSpPr>
          <p:nvPr/>
        </p:nvGrpSpPr>
        <p:grpSpPr bwMode="auto">
          <a:xfrm rot="-8444649">
            <a:off x="3024188" y="2598738"/>
            <a:ext cx="141287" cy="1066800"/>
            <a:chOff x="1632" y="960"/>
            <a:chExt cx="144" cy="672"/>
          </a:xfrm>
        </p:grpSpPr>
        <p:sp>
          <p:nvSpPr>
            <p:cNvPr id="227350" name="AutoShape 22"/>
            <p:cNvSpPr>
              <a:spLocks noChangeArrowheads="1"/>
            </p:cNvSpPr>
            <p:nvPr/>
          </p:nvSpPr>
          <p:spPr bwMode="auto">
            <a:xfrm>
              <a:off x="1632" y="960"/>
              <a:ext cx="144" cy="240"/>
            </a:xfrm>
            <a:prstGeom prst="triangle">
              <a:avLst>
                <a:gd name="adj" fmla="val 50000"/>
              </a:avLst>
            </a:prstGeom>
            <a:solidFill>
              <a:srgbClr val="FF66CC"/>
            </a:solidFill>
            <a:ln w="9525">
              <a:solidFill>
                <a:schemeClr val="bg1"/>
              </a:solidFill>
              <a:miter lim="800000"/>
              <a:headEnd/>
              <a:tailEnd/>
            </a:ln>
            <a:effectLst/>
          </p:spPr>
          <p:txBody>
            <a:bodyPr wrap="none" anchor="ctr"/>
            <a:lstStyle/>
            <a:p>
              <a:pPr algn="l" rtl="0" fontAlgn="base">
                <a:spcBef>
                  <a:spcPct val="0"/>
                </a:spcBef>
                <a:spcAft>
                  <a:spcPct val="0"/>
                </a:spcAft>
              </a:pPr>
              <a:endParaRPr kumimoji="1" lang="en-US" kern="1200">
                <a:solidFill>
                  <a:srgbClr val="FFFFFF"/>
                </a:solidFill>
                <a:latin typeface="Arial" charset="0"/>
                <a:ea typeface="ＭＳ Ｐゴシック" pitchFamily="50" charset="-128"/>
                <a:cs typeface="Arial" charset="0"/>
              </a:endParaRPr>
            </a:p>
          </p:txBody>
        </p:sp>
        <p:sp>
          <p:nvSpPr>
            <p:cNvPr id="227351" name="Rectangle 23"/>
            <p:cNvSpPr>
              <a:spLocks noChangeArrowheads="1"/>
            </p:cNvSpPr>
            <p:nvPr/>
          </p:nvSpPr>
          <p:spPr bwMode="auto">
            <a:xfrm>
              <a:off x="1632" y="1200"/>
              <a:ext cx="144" cy="432"/>
            </a:xfrm>
            <a:prstGeom prst="rect">
              <a:avLst/>
            </a:prstGeom>
            <a:solidFill>
              <a:srgbClr val="FF66CC"/>
            </a:solidFill>
            <a:ln w="9525">
              <a:solidFill>
                <a:schemeClr val="bg1"/>
              </a:solidFill>
              <a:miter lim="800000"/>
              <a:headEnd/>
              <a:tailEnd/>
            </a:ln>
            <a:effectLst/>
          </p:spPr>
          <p:txBody>
            <a:bodyPr wrap="none" anchor="ctr"/>
            <a:lstStyle/>
            <a:p>
              <a:pPr algn="l" rtl="0" fontAlgn="base">
                <a:spcBef>
                  <a:spcPct val="0"/>
                </a:spcBef>
                <a:spcAft>
                  <a:spcPct val="0"/>
                </a:spcAft>
              </a:pPr>
              <a:endParaRPr kumimoji="1" lang="en-US" kern="1200">
                <a:solidFill>
                  <a:srgbClr val="FFFFFF"/>
                </a:solidFill>
                <a:latin typeface="Arial" charset="0"/>
                <a:ea typeface="ＭＳ Ｐゴシック" pitchFamily="50" charset="-128"/>
                <a:cs typeface="Arial" charset="0"/>
              </a:endParaRPr>
            </a:p>
          </p:txBody>
        </p:sp>
      </p:grpSp>
      <p:sp>
        <p:nvSpPr>
          <p:cNvPr id="227352" name="Text Box 24"/>
          <p:cNvSpPr txBox="1">
            <a:spLocks noChangeArrowheads="1"/>
          </p:cNvSpPr>
          <p:nvPr/>
        </p:nvSpPr>
        <p:spPr bwMode="auto">
          <a:xfrm>
            <a:off x="1668463" y="5646738"/>
            <a:ext cx="2584450" cy="366712"/>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altLang="ja-JP" kern="1200">
                <a:solidFill>
                  <a:srgbClr val="000000"/>
                </a:solidFill>
                <a:latin typeface="Arial" charset="0"/>
                <a:ea typeface="ＭＳ Ｐゴシック" pitchFamily="50" charset="-128"/>
                <a:cs typeface="Arial" charset="0"/>
              </a:rPr>
              <a:t>LCD module integration</a:t>
            </a:r>
          </a:p>
        </p:txBody>
      </p:sp>
      <p:sp>
        <p:nvSpPr>
          <p:cNvPr id="227353" name="AutoShape 25"/>
          <p:cNvSpPr>
            <a:spLocks noChangeArrowheads="1"/>
          </p:cNvSpPr>
          <p:nvPr/>
        </p:nvSpPr>
        <p:spPr bwMode="auto">
          <a:xfrm>
            <a:off x="7158038" y="4122738"/>
            <a:ext cx="428625" cy="6858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pPr algn="l" rtl="0" fontAlgn="base">
              <a:spcBef>
                <a:spcPct val="0"/>
              </a:spcBef>
              <a:spcAft>
                <a:spcPct val="0"/>
              </a:spcAft>
            </a:pPr>
            <a:endParaRPr kumimoji="1" lang="en-US" kern="1200">
              <a:solidFill>
                <a:srgbClr val="FFFFFF"/>
              </a:solidFill>
              <a:latin typeface="Arial" charset="0"/>
              <a:ea typeface="ＭＳ Ｐゴシック" pitchFamily="50" charset="-128"/>
              <a:cs typeface="Arial" charset="0"/>
            </a:endParaRPr>
          </a:p>
        </p:txBody>
      </p:sp>
      <p:sp>
        <p:nvSpPr>
          <p:cNvPr id="227354" name="Rectangle 26"/>
          <p:cNvSpPr>
            <a:spLocks noChangeArrowheads="1"/>
          </p:cNvSpPr>
          <p:nvPr/>
        </p:nvSpPr>
        <p:spPr bwMode="auto">
          <a:xfrm>
            <a:off x="7656513" y="3665538"/>
            <a:ext cx="1069975" cy="2514600"/>
          </a:xfrm>
          <a:prstGeom prst="rect">
            <a:avLst/>
          </a:prstGeom>
          <a:solidFill>
            <a:srgbClr val="FFFF00"/>
          </a:solidFill>
          <a:ln w="9525">
            <a:solidFill>
              <a:schemeClr val="bg1"/>
            </a:solidFill>
            <a:miter lim="800000"/>
            <a:headEnd/>
            <a:tailEnd/>
          </a:ln>
          <a:effectLst/>
        </p:spPr>
        <p:txBody>
          <a:bodyPr wrap="none" anchor="ctr"/>
          <a:lstStyle/>
          <a:p>
            <a:pPr algn="ctr" rtl="0" fontAlgn="base">
              <a:spcBef>
                <a:spcPct val="0"/>
              </a:spcBef>
              <a:spcAft>
                <a:spcPct val="0"/>
              </a:spcAft>
            </a:pPr>
            <a:r>
              <a:rPr lang="en-US" altLang="ja-JP" kern="1200">
                <a:solidFill>
                  <a:srgbClr val="000000"/>
                </a:solidFill>
                <a:latin typeface="Arial" charset="0"/>
                <a:ea typeface="ＭＳ Ｐゴシック" pitchFamily="50" charset="-128"/>
                <a:cs typeface="Arial" charset="0"/>
              </a:rPr>
              <a:t>System</a:t>
            </a:r>
          </a:p>
          <a:p>
            <a:pPr algn="ctr" rtl="0" fontAlgn="base">
              <a:spcBef>
                <a:spcPct val="0"/>
              </a:spcBef>
              <a:spcAft>
                <a:spcPct val="0"/>
              </a:spcAft>
            </a:pPr>
            <a:r>
              <a:rPr lang="en-US" altLang="ja-JP" kern="1200">
                <a:solidFill>
                  <a:srgbClr val="000000"/>
                </a:solidFill>
                <a:latin typeface="Arial" charset="0"/>
                <a:ea typeface="ＭＳ Ｐゴシック" pitchFamily="50" charset="-128"/>
                <a:cs typeface="Arial" charset="0"/>
              </a:rPr>
              <a:t>Platform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smtClean="0"/>
              <a:t>N-trig</a:t>
            </a:r>
            <a:endParaRPr lang="en-US" dirty="0"/>
          </a:p>
        </p:txBody>
      </p:sp>
      <p:sp>
        <p:nvSpPr>
          <p:cNvPr id="8" name="Subtitle 7"/>
          <p:cNvSpPr>
            <a:spLocks noGrp="1"/>
          </p:cNvSpPr>
          <p:nvPr>
            <p:ph type="subTitle" idx="1"/>
          </p:nvPr>
        </p:nvSpPr>
        <p:spPr/>
        <p:txBody>
          <a:bodyPr/>
          <a:lstStyle/>
          <a:p>
            <a:r>
              <a:rPr lang="en-US" dirty="0" smtClean="0"/>
              <a:t>Lenny </a:t>
            </a:r>
            <a:r>
              <a:rPr lang="en-US" dirty="0" err="1" smtClean="0"/>
              <a:t>Engelhardt</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pPr algn="l" rtl="0" fontAlgn="base">
              <a:spcBef>
                <a:spcPct val="0"/>
              </a:spcBef>
              <a:spcAft>
                <a:spcPct val="0"/>
              </a:spcAft>
            </a:pPr>
            <a:r>
              <a:rPr lang="en-US" sz="10000" b="1" kern="1200" spc="-300" dirty="0">
                <a:solidFill>
                  <a:srgbClr val="FFFFFF"/>
                </a:solidFill>
                <a:effectLst>
                  <a:outerShdw blurRad="38100" dist="38100" dir="2700000" algn="tl">
                    <a:srgbClr val="000000">
                      <a:alpha val="43137"/>
                    </a:srgbClr>
                  </a:outerShdw>
                </a:effectLst>
                <a:latin typeface="Trebuchet MS" pitchFamily="34" charset="0"/>
                <a:ea typeface="+mn-ea"/>
                <a:cs typeface="Arial" charset="0"/>
              </a:rPr>
              <a:t>partners</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6"/>
          <p:cNvSpPr>
            <a:spLocks noGrp="1" noChangeArrowheads="1"/>
          </p:cNvSpPr>
          <p:nvPr>
            <p:ph type="sldNum" sz="quarter" idx="10"/>
          </p:nvPr>
        </p:nvSpPr>
        <p:spPr>
          <a:noFill/>
        </p:spPr>
        <p:txBody>
          <a:bodyPr/>
          <a:lstStyle/>
          <a:p>
            <a:pPr algn="r" rtl="0" eaLnBrk="0" fontAlgn="base" hangingPunct="0">
              <a:spcBef>
                <a:spcPct val="0"/>
              </a:spcBef>
              <a:spcAft>
                <a:spcPct val="0"/>
              </a:spcAft>
            </a:pPr>
            <a:fld id="{678466DF-14B6-400E-A26E-54DD48908BB2}" type="slidenum">
              <a:rPr lang="en-US" sz="600" kern="1200">
                <a:solidFill>
                  <a:srgbClr val="000000"/>
                </a:solidFill>
                <a:latin typeface="Arial" charset="0"/>
                <a:ea typeface="+mn-ea"/>
                <a:cs typeface="Arial" charset="0"/>
              </a:rPr>
              <a:pPr algn="r" rtl="0" eaLnBrk="0" fontAlgn="base" hangingPunct="0">
                <a:spcBef>
                  <a:spcPct val="0"/>
                </a:spcBef>
                <a:spcAft>
                  <a:spcPct val="0"/>
                </a:spcAft>
              </a:pPr>
              <a:t>28</a:t>
            </a:fld>
            <a:endParaRPr lang="en-US" sz="600" kern="1200">
              <a:solidFill>
                <a:srgbClr val="000000"/>
              </a:solidFill>
              <a:latin typeface="Arial" charset="0"/>
              <a:ea typeface="+mn-ea"/>
              <a:cs typeface="Arial" charset="0"/>
            </a:endParaRPr>
          </a:p>
        </p:txBody>
      </p:sp>
      <p:sp>
        <p:nvSpPr>
          <p:cNvPr id="54274" name="Slide Number Placeholder 3"/>
          <p:cNvSpPr txBox="1">
            <a:spLocks noGrp="1"/>
          </p:cNvSpPr>
          <p:nvPr/>
        </p:nvSpPr>
        <p:spPr bwMode="auto">
          <a:xfrm>
            <a:off x="3175" y="6669088"/>
            <a:ext cx="298450" cy="188912"/>
          </a:xfrm>
          <a:prstGeom prst="rect">
            <a:avLst/>
          </a:prstGeom>
          <a:noFill/>
          <a:ln w="9525">
            <a:noFill/>
            <a:miter lim="800000"/>
            <a:headEnd/>
            <a:tailEnd/>
          </a:ln>
        </p:spPr>
        <p:txBody>
          <a:bodyPr/>
          <a:lstStyle/>
          <a:p>
            <a:pPr algn="r" rtl="0" eaLnBrk="0" fontAlgn="base" hangingPunct="0">
              <a:spcBef>
                <a:spcPct val="0"/>
              </a:spcBef>
              <a:spcAft>
                <a:spcPct val="0"/>
              </a:spcAft>
            </a:pPr>
            <a:fld id="{5C6CF40D-EA42-4466-8E08-4237DD0FD704}" type="slidenum">
              <a:rPr lang="en-US" sz="600" kern="1200">
                <a:solidFill>
                  <a:srgbClr val="000000"/>
                </a:solidFill>
                <a:latin typeface="Arial" charset="0"/>
                <a:ea typeface="+mn-ea"/>
                <a:cs typeface="Arial" charset="0"/>
              </a:rPr>
              <a:pPr algn="r" rtl="0" eaLnBrk="0" fontAlgn="base" hangingPunct="0">
                <a:spcBef>
                  <a:spcPct val="0"/>
                </a:spcBef>
                <a:spcAft>
                  <a:spcPct val="0"/>
                </a:spcAft>
              </a:pPr>
              <a:t>28</a:t>
            </a:fld>
            <a:endParaRPr lang="en-US" sz="600" kern="1200">
              <a:solidFill>
                <a:srgbClr val="000000"/>
              </a:solidFill>
              <a:latin typeface="Arial" charset="0"/>
              <a:ea typeface="+mn-ea"/>
              <a:cs typeface="Arial" charset="0"/>
            </a:endParaRPr>
          </a:p>
        </p:txBody>
      </p:sp>
      <p:sp>
        <p:nvSpPr>
          <p:cNvPr id="54275" name="Rectangle 2"/>
          <p:cNvSpPr>
            <a:spLocks noGrp="1" noChangeArrowheads="1"/>
          </p:cNvSpPr>
          <p:nvPr>
            <p:ph type="title" idx="4294967295"/>
          </p:nvPr>
        </p:nvSpPr>
        <p:spPr/>
        <p:txBody>
          <a:bodyPr/>
          <a:lstStyle/>
          <a:p>
            <a:pPr eaLnBrk="1" hangingPunct="1"/>
            <a:r>
              <a:rPr lang="en-US" smtClean="0"/>
              <a:t>DuoSense™</a:t>
            </a:r>
          </a:p>
        </p:txBody>
      </p:sp>
      <p:sp>
        <p:nvSpPr>
          <p:cNvPr id="54276" name="Rectangle 5"/>
          <p:cNvSpPr>
            <a:spLocks noGrp="1" noChangeArrowheads="1"/>
          </p:cNvSpPr>
          <p:nvPr>
            <p:ph type="body" idx="4294967295"/>
          </p:nvPr>
        </p:nvSpPr>
        <p:spPr>
          <a:xfrm>
            <a:off x="469900" y="1260475"/>
            <a:ext cx="7927975" cy="1681163"/>
          </a:xfrm>
        </p:spPr>
        <p:txBody>
          <a:bodyPr/>
          <a:lstStyle/>
          <a:p>
            <a:pPr marL="0" indent="0" eaLnBrk="1" hangingPunct="1">
              <a:buFont typeface="Wingdings" pitchFamily="2" charset="2"/>
              <a:buNone/>
            </a:pPr>
            <a:r>
              <a:rPr lang="en-US" b="1" dirty="0" smtClean="0"/>
              <a:t>A dual mode pen and multi touch digitizer which combines both forms of input into a single device for direct interactions and manipulations with computers.</a:t>
            </a:r>
            <a:endParaRPr lang="en-US" dirty="0" smtClean="0"/>
          </a:p>
        </p:txBody>
      </p:sp>
      <p:sp>
        <p:nvSpPr>
          <p:cNvPr id="54277" name="Rectangle 7"/>
          <p:cNvSpPr>
            <a:spLocks noChangeArrowheads="1"/>
          </p:cNvSpPr>
          <p:nvPr/>
        </p:nvSpPr>
        <p:spPr bwMode="auto">
          <a:xfrm>
            <a:off x="539750" y="2781300"/>
            <a:ext cx="4319588" cy="3240088"/>
          </a:xfrm>
          <a:prstGeom prst="rect">
            <a:avLst/>
          </a:prstGeom>
          <a:noFill/>
          <a:ln w="9525">
            <a:noFill/>
            <a:miter lim="800000"/>
            <a:headEnd/>
            <a:tailEnd/>
          </a:ln>
        </p:spPr>
        <p:txBody>
          <a:bodyPr/>
          <a:lstStyle/>
          <a:p>
            <a:pPr algn="l" rtl="0" fontAlgn="base">
              <a:spcBef>
                <a:spcPct val="20000"/>
              </a:spcBef>
              <a:spcAft>
                <a:spcPct val="0"/>
              </a:spcAft>
              <a:buClr>
                <a:srgbClr val="2A9324"/>
              </a:buClr>
              <a:buFont typeface="Wingdings" pitchFamily="2" charset="2"/>
              <a:buNone/>
            </a:pPr>
            <a:r>
              <a:rPr lang="en-US" sz="2000" kern="1200" dirty="0">
                <a:solidFill>
                  <a:srgbClr val="000000"/>
                </a:solidFill>
                <a:latin typeface="Arial" charset="0"/>
                <a:ea typeface="+mn-ea"/>
                <a:cs typeface="Arial" charset="0"/>
              </a:rPr>
              <a:t>Enabling OEMs and ODMs to introduce computer products that offer the end user a direct personalized, intuitive and Hands-on™ experience with their products.</a:t>
            </a:r>
          </a:p>
        </p:txBody>
      </p:sp>
      <p:pic>
        <p:nvPicPr>
          <p:cNvPr id="54278" name="Picture 10" descr="applet-small"/>
          <p:cNvPicPr>
            <a:picLocks noChangeAspect="1" noChangeArrowheads="1"/>
          </p:cNvPicPr>
          <p:nvPr/>
        </p:nvPicPr>
        <p:blipFill>
          <a:blip r:embed="rId3"/>
          <a:srcRect/>
          <a:stretch>
            <a:fillRect/>
          </a:stretch>
        </p:blipFill>
        <p:spPr bwMode="auto">
          <a:xfrm>
            <a:off x="4572000" y="2636838"/>
            <a:ext cx="4286250" cy="3476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6"/>
          <p:cNvSpPr>
            <a:spLocks noGrp="1" noChangeArrowheads="1"/>
          </p:cNvSpPr>
          <p:nvPr>
            <p:ph type="sldNum" sz="quarter" idx="10"/>
          </p:nvPr>
        </p:nvSpPr>
        <p:spPr>
          <a:noFill/>
        </p:spPr>
        <p:txBody>
          <a:bodyPr/>
          <a:lstStyle/>
          <a:p>
            <a:pPr algn="r" rtl="0" eaLnBrk="0" fontAlgn="base" hangingPunct="0">
              <a:spcBef>
                <a:spcPct val="0"/>
              </a:spcBef>
              <a:spcAft>
                <a:spcPct val="0"/>
              </a:spcAft>
            </a:pPr>
            <a:fld id="{7543DB62-8FFF-40F7-9796-BCE54D27018D}" type="slidenum">
              <a:rPr lang="en-US" sz="600" kern="1200">
                <a:solidFill>
                  <a:srgbClr val="000000"/>
                </a:solidFill>
                <a:latin typeface="Arial" charset="0"/>
                <a:ea typeface="+mn-ea"/>
                <a:cs typeface="Arial" charset="0"/>
              </a:rPr>
              <a:pPr algn="r" rtl="0" eaLnBrk="0" fontAlgn="base" hangingPunct="0">
                <a:spcBef>
                  <a:spcPct val="0"/>
                </a:spcBef>
                <a:spcAft>
                  <a:spcPct val="0"/>
                </a:spcAft>
              </a:pPr>
              <a:t>29</a:t>
            </a:fld>
            <a:endParaRPr lang="en-US" sz="600" kern="1200">
              <a:solidFill>
                <a:srgbClr val="000000"/>
              </a:solidFill>
              <a:latin typeface="Arial" charset="0"/>
              <a:ea typeface="+mn-ea"/>
              <a:cs typeface="Arial" charset="0"/>
            </a:endParaRPr>
          </a:p>
        </p:txBody>
      </p:sp>
      <p:sp>
        <p:nvSpPr>
          <p:cNvPr id="65538" name="Slide Number Placeholder 3"/>
          <p:cNvSpPr txBox="1">
            <a:spLocks noGrp="1"/>
          </p:cNvSpPr>
          <p:nvPr/>
        </p:nvSpPr>
        <p:spPr bwMode="auto">
          <a:xfrm>
            <a:off x="3175" y="6669088"/>
            <a:ext cx="298450" cy="188912"/>
          </a:xfrm>
          <a:prstGeom prst="rect">
            <a:avLst/>
          </a:prstGeom>
          <a:noFill/>
          <a:ln w="9525">
            <a:noFill/>
            <a:miter lim="800000"/>
            <a:headEnd/>
            <a:tailEnd/>
          </a:ln>
        </p:spPr>
        <p:txBody>
          <a:bodyPr/>
          <a:lstStyle/>
          <a:p>
            <a:pPr algn="r" rtl="0" eaLnBrk="0" fontAlgn="base" hangingPunct="0">
              <a:spcBef>
                <a:spcPct val="0"/>
              </a:spcBef>
              <a:spcAft>
                <a:spcPct val="0"/>
              </a:spcAft>
            </a:pPr>
            <a:fld id="{1F7EC8C0-E65B-4B09-A2D9-5246A42384AA}" type="slidenum">
              <a:rPr lang="en-US" sz="600" kern="1200">
                <a:solidFill>
                  <a:srgbClr val="000000"/>
                </a:solidFill>
                <a:latin typeface="Arial" charset="0"/>
                <a:ea typeface="+mn-ea"/>
                <a:cs typeface="Arial" charset="0"/>
              </a:rPr>
              <a:pPr algn="r" rtl="0" eaLnBrk="0" fontAlgn="base" hangingPunct="0">
                <a:spcBef>
                  <a:spcPct val="0"/>
                </a:spcBef>
                <a:spcAft>
                  <a:spcPct val="0"/>
                </a:spcAft>
              </a:pPr>
              <a:t>29</a:t>
            </a:fld>
            <a:endParaRPr lang="en-US" sz="600" kern="1200">
              <a:solidFill>
                <a:srgbClr val="000000"/>
              </a:solidFill>
              <a:latin typeface="Arial" charset="0"/>
              <a:ea typeface="+mn-ea"/>
              <a:cs typeface="Arial" charset="0"/>
            </a:endParaRPr>
          </a:p>
        </p:txBody>
      </p:sp>
      <p:pic>
        <p:nvPicPr>
          <p:cNvPr id="65539" name="Picture 22"/>
          <p:cNvPicPr>
            <a:picLocks noChangeAspect="1" noChangeArrowheads="1"/>
          </p:cNvPicPr>
          <p:nvPr/>
        </p:nvPicPr>
        <p:blipFill>
          <a:blip r:embed="rId3"/>
          <a:srcRect/>
          <a:stretch>
            <a:fillRect/>
          </a:stretch>
        </p:blipFill>
        <p:spPr bwMode="auto">
          <a:xfrm>
            <a:off x="5340350" y="946150"/>
            <a:ext cx="3602038" cy="5403850"/>
          </a:xfrm>
          <a:prstGeom prst="rect">
            <a:avLst/>
          </a:prstGeom>
          <a:noFill/>
          <a:ln w="9525">
            <a:noFill/>
            <a:miter lim="800000"/>
            <a:headEnd/>
            <a:tailEnd/>
          </a:ln>
        </p:spPr>
      </p:pic>
      <p:sp>
        <p:nvSpPr>
          <p:cNvPr id="65540" name="Rectangle 10"/>
          <p:cNvSpPr>
            <a:spLocks noGrp="1" noChangeArrowheads="1"/>
          </p:cNvSpPr>
          <p:nvPr>
            <p:ph type="title" idx="4294967295"/>
          </p:nvPr>
        </p:nvSpPr>
        <p:spPr/>
        <p:txBody>
          <a:bodyPr/>
          <a:lstStyle/>
          <a:p>
            <a:pPr eaLnBrk="1" hangingPunct="1"/>
            <a:r>
              <a:rPr lang="en-US" smtClean="0"/>
              <a:t>Looking forward</a:t>
            </a:r>
          </a:p>
        </p:txBody>
      </p:sp>
      <p:sp>
        <p:nvSpPr>
          <p:cNvPr id="65541" name="Rectangle 11"/>
          <p:cNvSpPr>
            <a:spLocks noGrp="1" noChangeArrowheads="1"/>
          </p:cNvSpPr>
          <p:nvPr>
            <p:ph type="body" idx="4294967295"/>
          </p:nvPr>
        </p:nvSpPr>
        <p:spPr>
          <a:xfrm>
            <a:off x="250825" y="908050"/>
            <a:ext cx="5643563" cy="5118100"/>
          </a:xfrm>
        </p:spPr>
        <p:txBody>
          <a:bodyPr/>
          <a:lstStyle/>
          <a:p>
            <a:pPr eaLnBrk="1" hangingPunct="1"/>
            <a:r>
              <a:rPr lang="en-US" dirty="0" smtClean="0"/>
              <a:t>Full MTM: Concept system design</a:t>
            </a:r>
          </a:p>
          <a:p>
            <a:pPr lvl="1" eaLnBrk="1" hangingPunct="1"/>
            <a:r>
              <a:rPr lang="en-US" dirty="0" smtClean="0"/>
              <a:t>In sync. with Windows 7</a:t>
            </a:r>
          </a:p>
          <a:p>
            <a:pPr eaLnBrk="1" hangingPunct="1"/>
            <a:r>
              <a:rPr lang="en-US" dirty="0" smtClean="0"/>
              <a:t>New sensor structures</a:t>
            </a:r>
          </a:p>
          <a:p>
            <a:pPr lvl="1" eaLnBrk="1" hangingPunct="1"/>
            <a:r>
              <a:rPr lang="en-US" dirty="0" smtClean="0"/>
              <a:t>Glass on top - no bezel design (ITO on Glass)</a:t>
            </a:r>
          </a:p>
          <a:p>
            <a:pPr lvl="1" eaLnBrk="1" hangingPunct="1"/>
            <a:r>
              <a:rPr lang="en-US" dirty="0" smtClean="0"/>
              <a:t>Glass only sensor </a:t>
            </a:r>
          </a:p>
          <a:p>
            <a:pPr eaLnBrk="1" hangingPunct="1"/>
            <a:r>
              <a:rPr lang="en-US" dirty="0" smtClean="0"/>
              <a:t>Large range of form factors 7”-24”</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lstStyle/>
          <a:p>
            <a:r>
              <a:rPr lang="en-US" dirty="0" smtClean="0"/>
              <a:t>Now is the time!</a:t>
            </a:r>
          </a:p>
          <a:p>
            <a:r>
              <a:rPr lang="en-US" dirty="0" smtClean="0"/>
              <a:t>Demo</a:t>
            </a:r>
          </a:p>
          <a:p>
            <a:r>
              <a:rPr lang="en-US" dirty="0" smtClean="0"/>
              <a:t>Multi-touch Tenets</a:t>
            </a:r>
          </a:p>
          <a:p>
            <a:pPr lvl="1"/>
            <a:r>
              <a:rPr lang="en-US" dirty="0" smtClean="0"/>
              <a:t>Augmenting Windows</a:t>
            </a:r>
          </a:p>
          <a:p>
            <a:pPr lvl="1"/>
            <a:r>
              <a:rPr lang="en-US" dirty="0" smtClean="0"/>
              <a:t>Delivering consistency</a:t>
            </a:r>
          </a:p>
          <a:p>
            <a:r>
              <a:rPr lang="en-US" dirty="0" smtClean="0"/>
              <a:t>Hardware and Software</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6"/>
          <p:cNvSpPr>
            <a:spLocks noGrp="1" noChangeArrowheads="1"/>
          </p:cNvSpPr>
          <p:nvPr>
            <p:ph type="sldNum" sz="quarter" idx="10"/>
          </p:nvPr>
        </p:nvSpPr>
        <p:spPr>
          <a:noFill/>
        </p:spPr>
        <p:txBody>
          <a:bodyPr/>
          <a:lstStyle/>
          <a:p>
            <a:pPr algn="r" rtl="0" eaLnBrk="0" fontAlgn="base" hangingPunct="0">
              <a:spcBef>
                <a:spcPct val="0"/>
              </a:spcBef>
              <a:spcAft>
                <a:spcPct val="0"/>
              </a:spcAft>
            </a:pPr>
            <a:fld id="{B5A44D36-C4D7-4F7F-9C3F-A55345C5BC12}" type="slidenum">
              <a:rPr lang="en-US" sz="600" kern="1200">
                <a:solidFill>
                  <a:srgbClr val="000000"/>
                </a:solidFill>
                <a:latin typeface="Arial" charset="0"/>
                <a:ea typeface="+mn-ea"/>
                <a:cs typeface="Arial" charset="0"/>
              </a:rPr>
              <a:pPr algn="r" rtl="0" eaLnBrk="0" fontAlgn="base" hangingPunct="0">
                <a:spcBef>
                  <a:spcPct val="0"/>
                </a:spcBef>
                <a:spcAft>
                  <a:spcPct val="0"/>
                </a:spcAft>
              </a:pPr>
              <a:t>30</a:t>
            </a:fld>
            <a:endParaRPr lang="en-US" sz="600" kern="1200">
              <a:solidFill>
                <a:srgbClr val="000000"/>
              </a:solidFill>
              <a:latin typeface="Arial" charset="0"/>
              <a:ea typeface="+mn-ea"/>
              <a:cs typeface="Arial" charset="0"/>
            </a:endParaRPr>
          </a:p>
        </p:txBody>
      </p:sp>
      <p:sp>
        <p:nvSpPr>
          <p:cNvPr id="67586" name="Slide Number Placeholder 1"/>
          <p:cNvSpPr txBox="1">
            <a:spLocks noGrp="1"/>
          </p:cNvSpPr>
          <p:nvPr/>
        </p:nvSpPr>
        <p:spPr bwMode="auto">
          <a:xfrm>
            <a:off x="3175" y="6669088"/>
            <a:ext cx="298450" cy="188912"/>
          </a:xfrm>
          <a:prstGeom prst="rect">
            <a:avLst/>
          </a:prstGeom>
          <a:noFill/>
          <a:ln w="9525">
            <a:noFill/>
            <a:miter lim="800000"/>
            <a:headEnd/>
            <a:tailEnd/>
          </a:ln>
        </p:spPr>
        <p:txBody>
          <a:bodyPr/>
          <a:lstStyle/>
          <a:p>
            <a:pPr algn="r" rtl="0" eaLnBrk="0" fontAlgn="base" hangingPunct="0">
              <a:spcBef>
                <a:spcPct val="0"/>
              </a:spcBef>
              <a:spcAft>
                <a:spcPct val="0"/>
              </a:spcAft>
            </a:pPr>
            <a:fld id="{6165B199-7CB8-4355-8A93-805F0EE55187}" type="slidenum">
              <a:rPr lang="en-US" sz="600" kern="1200">
                <a:solidFill>
                  <a:srgbClr val="000000"/>
                </a:solidFill>
                <a:latin typeface="Arial" charset="0"/>
                <a:ea typeface="+mn-ea"/>
                <a:cs typeface="Arial" charset="0"/>
              </a:rPr>
              <a:pPr algn="r" rtl="0" eaLnBrk="0" fontAlgn="base" hangingPunct="0">
                <a:spcBef>
                  <a:spcPct val="0"/>
                </a:spcBef>
                <a:spcAft>
                  <a:spcPct val="0"/>
                </a:spcAft>
              </a:pPr>
              <a:t>30</a:t>
            </a:fld>
            <a:endParaRPr lang="en-US" sz="600" kern="1200">
              <a:solidFill>
                <a:srgbClr val="000000"/>
              </a:solidFill>
              <a:latin typeface="Arial" charset="0"/>
              <a:ea typeface="+mn-ea"/>
              <a:cs typeface="Arial" charset="0"/>
            </a:endParaRPr>
          </a:p>
        </p:txBody>
      </p:sp>
      <p:pic>
        <p:nvPicPr>
          <p:cNvPr id="67587" name="Picture 9" descr="hand3"/>
          <p:cNvPicPr>
            <a:picLocks noChangeAspect="1" noChangeArrowheads="1"/>
          </p:cNvPicPr>
          <p:nvPr/>
        </p:nvPicPr>
        <p:blipFill>
          <a:blip r:embed="rId3"/>
          <a:srcRect/>
          <a:stretch>
            <a:fillRect/>
          </a:stretch>
        </p:blipFill>
        <p:spPr bwMode="auto">
          <a:xfrm>
            <a:off x="1258888" y="1858963"/>
            <a:ext cx="2181225" cy="4495800"/>
          </a:xfrm>
          <a:prstGeom prst="rect">
            <a:avLst/>
          </a:prstGeom>
          <a:noFill/>
          <a:ln w="9525">
            <a:noFill/>
            <a:miter lim="800000"/>
            <a:headEnd/>
            <a:tailEnd/>
          </a:ln>
        </p:spPr>
      </p:pic>
      <p:pic>
        <p:nvPicPr>
          <p:cNvPr id="67588" name="Picture 10" descr="thank-you"/>
          <p:cNvPicPr>
            <a:picLocks noChangeAspect="1" noChangeArrowheads="1"/>
          </p:cNvPicPr>
          <p:nvPr/>
        </p:nvPicPr>
        <p:blipFill>
          <a:blip r:embed="rId4"/>
          <a:srcRect/>
          <a:stretch>
            <a:fillRect/>
          </a:stretch>
        </p:blipFill>
        <p:spPr bwMode="auto">
          <a:xfrm>
            <a:off x="2776538" y="1963738"/>
            <a:ext cx="4476750" cy="838200"/>
          </a:xfrm>
          <a:prstGeom prst="rect">
            <a:avLst/>
          </a:prstGeom>
          <a:noFill/>
          <a:ln w="9525">
            <a:noFill/>
            <a:miter lim="800000"/>
            <a:headEnd/>
            <a:tailEnd/>
          </a:ln>
        </p:spPr>
      </p:pic>
      <p:sp>
        <p:nvSpPr>
          <p:cNvPr id="67589" name="Rectangle 11"/>
          <p:cNvSpPr>
            <a:spLocks noChangeArrowheads="1"/>
          </p:cNvSpPr>
          <p:nvPr/>
        </p:nvSpPr>
        <p:spPr bwMode="auto">
          <a:xfrm>
            <a:off x="4167188" y="2790825"/>
            <a:ext cx="3832225" cy="2138363"/>
          </a:xfrm>
          <a:prstGeom prst="rect">
            <a:avLst/>
          </a:prstGeom>
          <a:noFill/>
          <a:ln w="9525">
            <a:noFill/>
            <a:miter lim="800000"/>
            <a:headEnd/>
            <a:tailEnd/>
          </a:ln>
        </p:spPr>
        <p:txBody>
          <a:bodyPr/>
          <a:lstStyle/>
          <a:p>
            <a:pPr marL="342900" indent="-342900" algn="l" rtl="0" fontAlgn="base">
              <a:spcBef>
                <a:spcPct val="20000"/>
              </a:spcBef>
              <a:spcAft>
                <a:spcPct val="0"/>
              </a:spcAft>
              <a:buClr>
                <a:srgbClr val="2A9324"/>
              </a:buClr>
              <a:buFont typeface="Wingdings" pitchFamily="2" charset="2"/>
              <a:buNone/>
            </a:pPr>
            <a:r>
              <a:rPr lang="en-US" sz="2000" b="1" kern="1200" dirty="0">
                <a:solidFill>
                  <a:srgbClr val="000000"/>
                </a:solidFill>
                <a:latin typeface="Arial" charset="0"/>
                <a:ea typeface="+mn-ea"/>
                <a:cs typeface="Arial" charset="0"/>
              </a:rPr>
              <a:t>Persons contact details</a:t>
            </a:r>
          </a:p>
          <a:p>
            <a:pPr marL="342900" indent="-342900" algn="l" rtl="0" fontAlgn="base">
              <a:spcBef>
                <a:spcPct val="20000"/>
              </a:spcBef>
              <a:spcAft>
                <a:spcPct val="0"/>
              </a:spcAft>
              <a:buClr>
                <a:srgbClr val="2A9324"/>
              </a:buClr>
              <a:buFont typeface="Wingdings" pitchFamily="2" charset="2"/>
              <a:buChar char="§"/>
            </a:pPr>
            <a:r>
              <a:rPr lang="en-US" sz="2000" kern="1200" dirty="0">
                <a:solidFill>
                  <a:srgbClr val="000000"/>
                </a:solidFill>
                <a:latin typeface="Arial" charset="0"/>
                <a:ea typeface="+mn-ea"/>
                <a:cs typeface="Arial" charset="0"/>
              </a:rPr>
              <a:t>Name: Lenny Engelhardt</a:t>
            </a:r>
          </a:p>
          <a:p>
            <a:pPr marL="342900" indent="-342900" algn="l" rtl="0" fontAlgn="base">
              <a:spcBef>
                <a:spcPct val="20000"/>
              </a:spcBef>
              <a:spcAft>
                <a:spcPct val="0"/>
              </a:spcAft>
              <a:buClr>
                <a:srgbClr val="2A9324"/>
              </a:buClr>
              <a:buFont typeface="Wingdings" pitchFamily="2" charset="2"/>
              <a:buChar char="§"/>
            </a:pPr>
            <a:r>
              <a:rPr lang="en-US" sz="2000" kern="1200" dirty="0">
                <a:solidFill>
                  <a:srgbClr val="000000"/>
                </a:solidFill>
                <a:latin typeface="Arial" charset="0"/>
                <a:ea typeface="+mn-ea"/>
                <a:cs typeface="Arial" charset="0"/>
              </a:rPr>
              <a:t>Email: </a:t>
            </a:r>
            <a:r>
              <a:rPr lang="en-US" sz="2000" kern="1200" dirty="0">
                <a:solidFill>
                  <a:srgbClr val="000000"/>
                </a:solidFill>
                <a:latin typeface="Arial" charset="0"/>
                <a:ea typeface="+mn-ea"/>
                <a:cs typeface="Arial" charset="0"/>
                <a:hlinkClick r:id="rId5"/>
              </a:rPr>
              <a:t>lenny@n-trig.com</a:t>
            </a:r>
            <a:r>
              <a:rPr lang="en-US" sz="2000" kern="1200" dirty="0">
                <a:solidFill>
                  <a:srgbClr val="000000"/>
                </a:solidFill>
                <a:latin typeface="Arial" charset="0"/>
                <a:ea typeface="+mn-ea"/>
                <a:cs typeface="Arial" charset="0"/>
              </a:rPr>
              <a:t> </a:t>
            </a:r>
          </a:p>
          <a:p>
            <a:pPr marL="342900" indent="-342900" algn="l" rtl="0" fontAlgn="base">
              <a:spcBef>
                <a:spcPct val="20000"/>
              </a:spcBef>
              <a:spcAft>
                <a:spcPct val="0"/>
              </a:spcAft>
              <a:buClr>
                <a:srgbClr val="2A9324"/>
              </a:buClr>
              <a:buFont typeface="Wingdings" pitchFamily="2" charset="2"/>
              <a:buChar char="§"/>
            </a:pPr>
            <a:r>
              <a:rPr lang="en-US" sz="2000" kern="1200" dirty="0">
                <a:solidFill>
                  <a:srgbClr val="006699"/>
                </a:solidFill>
                <a:latin typeface="Arial" charset="0"/>
                <a:ea typeface="+mn-ea"/>
                <a:cs typeface="Arial" charset="0"/>
                <a:hlinkClick r:id="rId6"/>
              </a:rPr>
              <a:t>www.n-trig.com</a:t>
            </a:r>
            <a:endParaRPr lang="en-US" sz="2000" kern="1200" dirty="0">
              <a:solidFill>
                <a:srgbClr val="006699"/>
              </a:solidFill>
              <a:latin typeface="Arial" charset="0"/>
              <a:ea typeface="+mn-ea"/>
              <a:cs typeface="Arial" charset="0"/>
            </a:endParaRPr>
          </a:p>
          <a:p>
            <a:pPr marL="342900" indent="-342900" algn="l" rtl="0" fontAlgn="base">
              <a:spcBef>
                <a:spcPct val="20000"/>
              </a:spcBef>
              <a:spcAft>
                <a:spcPct val="0"/>
              </a:spcAft>
              <a:buClr>
                <a:srgbClr val="2A9324"/>
              </a:buClr>
              <a:buFont typeface="Wingdings" pitchFamily="2" charset="2"/>
              <a:buNone/>
            </a:pPr>
            <a:endParaRPr lang="en-US" sz="2000" kern="1200" dirty="0">
              <a:solidFill>
                <a:srgbClr val="006699"/>
              </a:solidFill>
              <a:latin typeface="Arial" charset="0"/>
              <a:ea typeface="+mn-ea"/>
              <a:cs typeface="Arial" charset="0"/>
            </a:endParaRPr>
          </a:p>
          <a:p>
            <a:pPr marL="342900" indent="-342900" algn="l" rtl="0" fontAlgn="base">
              <a:spcBef>
                <a:spcPct val="20000"/>
              </a:spcBef>
              <a:spcAft>
                <a:spcPct val="0"/>
              </a:spcAft>
              <a:buClr>
                <a:srgbClr val="2A9324"/>
              </a:buClr>
              <a:buFont typeface="Wingdings" pitchFamily="2" charset="2"/>
              <a:buNone/>
            </a:pPr>
            <a:endParaRPr lang="en-US" sz="2000" kern="1200" dirty="0">
              <a:solidFill>
                <a:srgbClr val="000000"/>
              </a:solidFill>
              <a:latin typeface="Arial" charset="0"/>
              <a:ea typeface="+mn-ea"/>
              <a:cs typeface="Arial"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smtClean="0"/>
              <a:t>NextWindow</a:t>
            </a:r>
            <a:endParaRPr lang="en-US" dirty="0"/>
          </a:p>
        </p:txBody>
      </p:sp>
      <p:sp>
        <p:nvSpPr>
          <p:cNvPr id="8" name="Subtitle 7"/>
          <p:cNvSpPr>
            <a:spLocks noGrp="1"/>
          </p:cNvSpPr>
          <p:nvPr>
            <p:ph type="subTitle" idx="1"/>
          </p:nvPr>
        </p:nvSpPr>
        <p:spPr/>
        <p:txBody>
          <a:bodyPr/>
          <a:lstStyle/>
          <a:p>
            <a:r>
              <a:rPr lang="en-US" dirty="0" smtClean="0"/>
              <a:t>Rusty </a:t>
            </a:r>
            <a:r>
              <a:rPr lang="en-US" dirty="0" err="1" smtClean="0"/>
              <a:t>Stapp</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pPr algn="l" rtl="0" fontAlgn="base">
              <a:spcBef>
                <a:spcPct val="0"/>
              </a:spcBef>
              <a:spcAft>
                <a:spcPct val="0"/>
              </a:spcAft>
            </a:pPr>
            <a:r>
              <a:rPr lang="en-US" sz="10000" b="1" kern="1200" spc="-300" dirty="0">
                <a:solidFill>
                  <a:srgbClr val="FFFFFF"/>
                </a:solidFill>
                <a:effectLst>
                  <a:outerShdw blurRad="38100" dist="38100" dir="2700000" algn="tl">
                    <a:srgbClr val="000000">
                      <a:alpha val="43137"/>
                    </a:srgbClr>
                  </a:outerShdw>
                </a:effectLst>
                <a:latin typeface="Trebuchet MS" pitchFamily="34" charset="0"/>
                <a:ea typeface="+mn-ea"/>
                <a:cs typeface="Arial" charset="0"/>
              </a:rPr>
              <a:t>partners</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NZ" dirty="0" smtClean="0"/>
              <a:t>NextWindow</a:t>
            </a:r>
            <a:endParaRPr lang="en-GB" dirty="0" smtClean="0"/>
          </a:p>
        </p:txBody>
      </p:sp>
      <p:sp>
        <p:nvSpPr>
          <p:cNvPr id="23555" name="Rectangle 3"/>
          <p:cNvSpPr>
            <a:spLocks noGrp="1" noChangeArrowheads="1"/>
          </p:cNvSpPr>
          <p:nvPr>
            <p:ph type="body" idx="1"/>
          </p:nvPr>
        </p:nvSpPr>
        <p:spPr>
          <a:xfrm>
            <a:off x="685800" y="1066800"/>
            <a:ext cx="4473054" cy="5181600"/>
          </a:xfrm>
        </p:spPr>
        <p:txBody>
          <a:bodyPr/>
          <a:lstStyle/>
          <a:p>
            <a:pPr eaLnBrk="1" hangingPunct="1">
              <a:lnSpc>
                <a:spcPct val="130000"/>
              </a:lnSpc>
            </a:pPr>
            <a:r>
              <a:rPr lang="en-NZ" sz="2000" dirty="0" smtClean="0"/>
              <a:t>Leading provider of Optical Touch Solutions</a:t>
            </a:r>
          </a:p>
          <a:p>
            <a:pPr eaLnBrk="1" hangingPunct="1">
              <a:lnSpc>
                <a:spcPct val="130000"/>
              </a:lnSpc>
            </a:pPr>
            <a:r>
              <a:rPr lang="en-NZ" sz="2000" dirty="0" smtClean="0"/>
              <a:t>Targeted for applications 18” – 100”</a:t>
            </a:r>
          </a:p>
          <a:p>
            <a:pPr eaLnBrk="1" hangingPunct="1">
              <a:lnSpc>
                <a:spcPct val="130000"/>
              </a:lnSpc>
            </a:pPr>
            <a:r>
              <a:rPr lang="en-US" sz="2000" dirty="0" smtClean="0"/>
              <a:t>Proven high volume / low cost manufacturing - </a:t>
            </a:r>
            <a:r>
              <a:rPr lang="en-US" sz="1800" dirty="0" smtClean="0"/>
              <a:t>2 Generations of HP </a:t>
            </a:r>
            <a:r>
              <a:rPr lang="en-US" sz="1800" dirty="0" err="1" smtClean="0"/>
              <a:t>TouchSmart</a:t>
            </a:r>
            <a:endParaRPr lang="en-NZ" sz="2000" dirty="0" smtClean="0"/>
          </a:p>
        </p:txBody>
      </p:sp>
      <p:pic>
        <p:nvPicPr>
          <p:cNvPr id="23556" name="Picture 4" descr="TouchSmart New.jpg                                             000AFEDCMacintosh HD                   C3E4097D:"/>
          <p:cNvPicPr>
            <a:picLocks noChangeAspect="1" noChangeArrowheads="1"/>
          </p:cNvPicPr>
          <p:nvPr/>
        </p:nvPicPr>
        <p:blipFill>
          <a:blip r:embed="rId3"/>
          <a:srcRect/>
          <a:stretch>
            <a:fillRect/>
          </a:stretch>
        </p:blipFill>
        <p:spPr bwMode="auto">
          <a:xfrm>
            <a:off x="5746862" y="870046"/>
            <a:ext cx="2413604" cy="2350826"/>
          </a:xfrm>
          <a:prstGeom prst="rect">
            <a:avLst/>
          </a:prstGeom>
          <a:noFill/>
          <a:ln w="9525">
            <a:noFill/>
            <a:miter lim="800000"/>
            <a:headEnd/>
            <a:tailEnd/>
          </a:ln>
        </p:spPr>
      </p:pic>
      <p:pic>
        <p:nvPicPr>
          <p:cNvPr id="1026" name="Picture 2"/>
          <p:cNvPicPr>
            <a:picLocks noChangeAspect="1" noChangeArrowheads="1"/>
          </p:cNvPicPr>
          <p:nvPr/>
        </p:nvPicPr>
        <p:blipFill>
          <a:blip r:embed="rId4"/>
          <a:srcRect/>
          <a:stretch>
            <a:fillRect/>
          </a:stretch>
        </p:blipFill>
        <p:spPr bwMode="auto">
          <a:xfrm>
            <a:off x="5806522" y="3534770"/>
            <a:ext cx="1738059" cy="3108207"/>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1027066" y="4353636"/>
            <a:ext cx="3392423" cy="2232546"/>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r>
              <a:rPr lang="en-US" dirty="0" smtClean="0"/>
              <a:t>NextWindow Optical Touch Technology Benefits</a:t>
            </a:r>
          </a:p>
        </p:txBody>
      </p:sp>
      <p:sp>
        <p:nvSpPr>
          <p:cNvPr id="14339" name="Rectangle 5"/>
          <p:cNvSpPr>
            <a:spLocks noGrp="1" noChangeArrowheads="1"/>
          </p:cNvSpPr>
          <p:nvPr>
            <p:ph type="body" idx="1"/>
          </p:nvPr>
        </p:nvSpPr>
        <p:spPr>
          <a:xfrm>
            <a:off x="685800" y="1487488"/>
            <a:ext cx="4827896" cy="4514850"/>
          </a:xfrm>
        </p:spPr>
        <p:txBody>
          <a:bodyPr/>
          <a:lstStyle/>
          <a:p>
            <a:r>
              <a:rPr lang="en-US" sz="2000" dirty="0" smtClean="0"/>
              <a:t>Fast and accurate touch</a:t>
            </a:r>
          </a:p>
          <a:p>
            <a:pPr lvl="1"/>
            <a:r>
              <a:rPr lang="en-US" sz="1600" dirty="0" smtClean="0"/>
              <a:t>+/- 2mm accuracy</a:t>
            </a:r>
          </a:p>
          <a:p>
            <a:pPr lvl="1"/>
            <a:r>
              <a:rPr lang="en-US" sz="1600" dirty="0" smtClean="0"/>
              <a:t>&lt;20ms response</a:t>
            </a:r>
          </a:p>
          <a:p>
            <a:r>
              <a:rPr lang="en-US" sz="2000" dirty="0" smtClean="0"/>
              <a:t>Stylus independent </a:t>
            </a:r>
          </a:p>
          <a:p>
            <a:r>
              <a:rPr lang="en-US" sz="2000" dirty="0" smtClean="0"/>
              <a:t>Screen clarity</a:t>
            </a:r>
          </a:p>
          <a:p>
            <a:pPr eaLnBrk="1" hangingPunct="1">
              <a:lnSpc>
                <a:spcPct val="100000"/>
              </a:lnSpc>
            </a:pPr>
            <a:r>
              <a:rPr lang="en-NZ" sz="2000" dirty="0" smtClean="0"/>
              <a:t>Multi-touch capability</a:t>
            </a:r>
            <a:r>
              <a:rPr lang="en-US" sz="2000" dirty="0" smtClean="0"/>
              <a:t> </a:t>
            </a:r>
          </a:p>
          <a:p>
            <a:pPr eaLnBrk="1" hangingPunct="1">
              <a:lnSpc>
                <a:spcPct val="100000"/>
              </a:lnSpc>
            </a:pPr>
            <a:r>
              <a:rPr lang="en-US" sz="2000" dirty="0" smtClean="0"/>
              <a:t>One time calibration with no drift</a:t>
            </a:r>
          </a:p>
          <a:p>
            <a:pPr eaLnBrk="1" hangingPunct="1">
              <a:lnSpc>
                <a:spcPct val="100000"/>
              </a:lnSpc>
            </a:pPr>
            <a:r>
              <a:rPr lang="en-NZ" sz="2000" dirty="0" smtClean="0"/>
              <a:t>Simple hardware integration</a:t>
            </a:r>
          </a:p>
          <a:p>
            <a:pPr lvl="1" eaLnBrk="1" hangingPunct="1">
              <a:lnSpc>
                <a:spcPct val="100000"/>
              </a:lnSpc>
            </a:pPr>
            <a:r>
              <a:rPr lang="en-NZ" sz="1600" dirty="0" smtClean="0"/>
              <a:t>CMOS sensors</a:t>
            </a:r>
          </a:p>
          <a:p>
            <a:pPr lvl="1" eaLnBrk="1" hangingPunct="1">
              <a:lnSpc>
                <a:spcPct val="100000"/>
              </a:lnSpc>
            </a:pPr>
            <a:r>
              <a:rPr lang="en-NZ" sz="1600" dirty="0" smtClean="0"/>
              <a:t>DSP w/ USB interface</a:t>
            </a:r>
          </a:p>
          <a:p>
            <a:pPr lvl="1" eaLnBrk="1" hangingPunct="1">
              <a:lnSpc>
                <a:spcPct val="100000"/>
              </a:lnSpc>
            </a:pPr>
            <a:r>
              <a:rPr lang="en-NZ" sz="1600" dirty="0" smtClean="0"/>
              <a:t>Reflective border</a:t>
            </a:r>
          </a:p>
          <a:p>
            <a:pPr eaLnBrk="1" hangingPunct="1">
              <a:lnSpc>
                <a:spcPct val="100000"/>
              </a:lnSpc>
            </a:pPr>
            <a:r>
              <a:rPr lang="en-NZ" sz="2000" dirty="0" smtClean="0"/>
              <a:t>Cost competitive from small to large screens</a:t>
            </a:r>
          </a:p>
          <a:p>
            <a:pPr eaLnBrk="1" hangingPunct="1">
              <a:lnSpc>
                <a:spcPct val="100000"/>
              </a:lnSpc>
            </a:pPr>
            <a:r>
              <a:rPr lang="en-NZ" sz="2000" dirty="0" smtClean="0"/>
              <a:t>Win7 Beta Driver available</a:t>
            </a:r>
          </a:p>
          <a:p>
            <a:pPr eaLnBrk="1" hangingPunct="1">
              <a:lnSpc>
                <a:spcPct val="100000"/>
              </a:lnSpc>
            </a:pPr>
            <a:endParaRPr lang="en-NZ" sz="1600" dirty="0" smtClean="0"/>
          </a:p>
          <a:p>
            <a:pPr lvl="1" eaLnBrk="1" hangingPunct="1">
              <a:lnSpc>
                <a:spcPct val="100000"/>
              </a:lnSpc>
            </a:pPr>
            <a:endParaRPr lang="en-NZ" sz="1600" dirty="0" smtClean="0"/>
          </a:p>
          <a:p>
            <a:pPr eaLnBrk="1" hangingPunct="1">
              <a:lnSpc>
                <a:spcPct val="100000"/>
              </a:lnSpc>
              <a:buNone/>
            </a:pPr>
            <a:endParaRPr lang="en-US" sz="2000" dirty="0" smtClean="0"/>
          </a:p>
        </p:txBody>
      </p:sp>
      <p:grpSp>
        <p:nvGrpSpPr>
          <p:cNvPr id="2" name="Group 4"/>
          <p:cNvGrpSpPr/>
          <p:nvPr/>
        </p:nvGrpSpPr>
        <p:grpSpPr>
          <a:xfrm>
            <a:off x="6209731" y="1022445"/>
            <a:ext cx="2591938" cy="2334904"/>
            <a:chOff x="5791200" y="1295400"/>
            <a:chExt cx="2819400" cy="2489200"/>
          </a:xfrm>
        </p:grpSpPr>
        <p:sp>
          <p:nvSpPr>
            <p:cNvPr id="6" name="Rectangle 10"/>
            <p:cNvSpPr>
              <a:spLocks noChangeArrowheads="1"/>
            </p:cNvSpPr>
            <p:nvPr/>
          </p:nvSpPr>
          <p:spPr bwMode="auto">
            <a:xfrm>
              <a:off x="5867400" y="1600200"/>
              <a:ext cx="2743200" cy="2057400"/>
            </a:xfrm>
            <a:prstGeom prst="rect">
              <a:avLst/>
            </a:prstGeom>
            <a:gradFill rotWithShape="0">
              <a:gsLst>
                <a:gs pos="0">
                  <a:srgbClr val="5E5E5E"/>
                </a:gs>
                <a:gs pos="100000">
                  <a:srgbClr val="CCCCCC"/>
                </a:gs>
              </a:gsLst>
              <a:lin ang="2700000" scaled="1"/>
            </a:gradFill>
            <a:ln w="9525">
              <a:noFill/>
              <a:miter lim="800000"/>
              <a:headEnd/>
              <a:tailEnd/>
            </a:ln>
          </p:spPr>
          <p:txBody>
            <a:bodyPr wrap="none" anchor="ctr"/>
            <a:lstStyle/>
            <a:p>
              <a:pPr algn="l" rtl="0" eaLnBrk="0" fontAlgn="base" hangingPunct="0">
                <a:spcBef>
                  <a:spcPct val="0"/>
                </a:spcBef>
                <a:spcAft>
                  <a:spcPct val="0"/>
                </a:spcAft>
              </a:pPr>
              <a:endParaRPr lang="en-NZ" sz="2400" kern="1200">
                <a:solidFill>
                  <a:srgbClr val="000000"/>
                </a:solidFill>
                <a:latin typeface="Times" charset="0"/>
                <a:ea typeface="+mn-ea"/>
                <a:cs typeface="Arial" charset="0"/>
              </a:endParaRPr>
            </a:p>
          </p:txBody>
        </p:sp>
        <p:sp>
          <p:nvSpPr>
            <p:cNvPr id="7" name="AutoShape 2"/>
            <p:cNvSpPr>
              <a:spLocks noChangeAspect="1" noChangeArrowheads="1" noTextEdit="1"/>
            </p:cNvSpPr>
            <p:nvPr/>
          </p:nvSpPr>
          <p:spPr bwMode="auto">
            <a:xfrm>
              <a:off x="5791200" y="1295400"/>
              <a:ext cx="2744788" cy="248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a:solidFill>
                  <a:srgbClr val="000000"/>
                </a:solidFill>
                <a:latin typeface="Times" charset="0"/>
                <a:ea typeface="+mn-ea"/>
                <a:cs typeface="Arial" charset="0"/>
              </a:endParaRPr>
            </a:p>
          </p:txBody>
        </p:sp>
        <p:sp>
          <p:nvSpPr>
            <p:cNvPr id="8" name="Rectangle 4"/>
            <p:cNvSpPr>
              <a:spLocks noChangeArrowheads="1"/>
            </p:cNvSpPr>
            <p:nvPr/>
          </p:nvSpPr>
          <p:spPr bwMode="auto">
            <a:xfrm>
              <a:off x="5792788" y="1662113"/>
              <a:ext cx="2741613" cy="1876425"/>
            </a:xfrm>
            <a:prstGeom prst="rect">
              <a:avLst/>
            </a:prstGeom>
            <a:solidFill>
              <a:srgbClr val="BBE2F9"/>
            </a:solidFill>
            <a:ln w="9525">
              <a:noFill/>
              <a:miter lim="800000"/>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a:solidFill>
                  <a:srgbClr val="000000"/>
                </a:solidFill>
                <a:latin typeface="Times" charset="0"/>
                <a:ea typeface="+mn-ea"/>
                <a:cs typeface="Arial" charset="0"/>
              </a:endParaRPr>
            </a:p>
          </p:txBody>
        </p:sp>
        <p:sp>
          <p:nvSpPr>
            <p:cNvPr id="9" name="Rectangle 5"/>
            <p:cNvSpPr>
              <a:spLocks noChangeArrowheads="1"/>
            </p:cNvSpPr>
            <p:nvPr/>
          </p:nvSpPr>
          <p:spPr bwMode="auto">
            <a:xfrm>
              <a:off x="5792788" y="3479800"/>
              <a:ext cx="2741613" cy="61913"/>
            </a:xfrm>
            <a:prstGeom prst="rect">
              <a:avLst/>
            </a:prstGeom>
            <a:solidFill>
              <a:srgbClr val="A6A6A6"/>
            </a:solidFill>
            <a:ln w="9525">
              <a:noFill/>
              <a:miter lim="800000"/>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a:solidFill>
                  <a:srgbClr val="000000"/>
                </a:solidFill>
                <a:latin typeface="Times" charset="0"/>
                <a:ea typeface="+mn-ea"/>
                <a:cs typeface="Arial" charset="0"/>
              </a:endParaRPr>
            </a:p>
          </p:txBody>
        </p:sp>
        <p:sp>
          <p:nvSpPr>
            <p:cNvPr id="10" name="Rectangle 8"/>
            <p:cNvSpPr>
              <a:spLocks noChangeArrowheads="1"/>
            </p:cNvSpPr>
            <p:nvPr/>
          </p:nvSpPr>
          <p:spPr bwMode="auto">
            <a:xfrm>
              <a:off x="5810250" y="1666875"/>
              <a:ext cx="319088" cy="317500"/>
            </a:xfrm>
            <a:prstGeom prst="rect">
              <a:avLst/>
            </a:prstGeom>
            <a:solidFill>
              <a:srgbClr val="002060"/>
            </a:solidFill>
            <a:ln w="9525">
              <a:noFill/>
              <a:miter lim="800000"/>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a:solidFill>
                  <a:srgbClr val="000000"/>
                </a:solidFill>
                <a:latin typeface="Times" charset="0"/>
                <a:ea typeface="+mn-ea"/>
                <a:cs typeface="Arial" charset="0"/>
              </a:endParaRPr>
            </a:p>
          </p:txBody>
        </p:sp>
        <p:sp>
          <p:nvSpPr>
            <p:cNvPr id="11" name="Rectangle 9"/>
            <p:cNvSpPr>
              <a:spLocks noChangeArrowheads="1"/>
            </p:cNvSpPr>
            <p:nvPr/>
          </p:nvSpPr>
          <p:spPr bwMode="auto">
            <a:xfrm>
              <a:off x="8205788" y="1666875"/>
              <a:ext cx="320675" cy="317500"/>
            </a:xfrm>
            <a:prstGeom prst="rect">
              <a:avLst/>
            </a:prstGeom>
            <a:solidFill>
              <a:srgbClr val="002060"/>
            </a:solidFill>
            <a:ln w="9525">
              <a:noFill/>
              <a:miter lim="800000"/>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a:solidFill>
                  <a:srgbClr val="000000"/>
                </a:solidFill>
                <a:latin typeface="Times" charset="0"/>
                <a:ea typeface="+mn-ea"/>
                <a:cs typeface="Arial" charset="0"/>
              </a:endParaRPr>
            </a:p>
          </p:txBody>
        </p:sp>
        <p:sp>
          <p:nvSpPr>
            <p:cNvPr id="12" name="Freeform 10"/>
            <p:cNvSpPr>
              <a:spLocks/>
            </p:cNvSpPr>
            <p:nvPr/>
          </p:nvSpPr>
          <p:spPr bwMode="auto">
            <a:xfrm>
              <a:off x="5827713" y="1658938"/>
              <a:ext cx="476250" cy="476250"/>
            </a:xfrm>
            <a:custGeom>
              <a:avLst/>
              <a:gdLst/>
              <a:ahLst/>
              <a:cxnLst>
                <a:cxn ang="0">
                  <a:pos x="189" y="0"/>
                </a:cxn>
                <a:cxn ang="0">
                  <a:pos x="300" y="112"/>
                </a:cxn>
                <a:cxn ang="0">
                  <a:pos x="112" y="300"/>
                </a:cxn>
                <a:cxn ang="0">
                  <a:pos x="0" y="188"/>
                </a:cxn>
                <a:cxn ang="0">
                  <a:pos x="189" y="0"/>
                </a:cxn>
              </a:cxnLst>
              <a:rect l="0" t="0" r="r" b="b"/>
              <a:pathLst>
                <a:path w="300" h="300">
                  <a:moveTo>
                    <a:pt x="189" y="0"/>
                  </a:moveTo>
                  <a:lnTo>
                    <a:pt x="300" y="112"/>
                  </a:lnTo>
                  <a:lnTo>
                    <a:pt x="112" y="300"/>
                  </a:lnTo>
                  <a:lnTo>
                    <a:pt x="0" y="188"/>
                  </a:lnTo>
                  <a:lnTo>
                    <a:pt x="189" y="0"/>
                  </a:lnTo>
                  <a:close/>
                </a:path>
              </a:pathLst>
            </a:custGeom>
            <a:solidFill>
              <a:srgbClr val="BBE2F9"/>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a:solidFill>
                  <a:srgbClr val="000000"/>
                </a:solidFill>
                <a:latin typeface="Times" charset="0"/>
                <a:ea typeface="+mn-ea"/>
                <a:cs typeface="Arial" charset="0"/>
              </a:endParaRPr>
            </a:p>
          </p:txBody>
        </p:sp>
        <p:sp>
          <p:nvSpPr>
            <p:cNvPr id="13" name="Rectangle 11"/>
            <p:cNvSpPr>
              <a:spLocks noChangeArrowheads="1"/>
            </p:cNvSpPr>
            <p:nvPr/>
          </p:nvSpPr>
          <p:spPr bwMode="auto">
            <a:xfrm>
              <a:off x="5792788" y="1657350"/>
              <a:ext cx="79375" cy="1881188"/>
            </a:xfrm>
            <a:prstGeom prst="rect">
              <a:avLst/>
            </a:prstGeom>
            <a:solidFill>
              <a:srgbClr val="A6A6A6"/>
            </a:solidFill>
            <a:ln w="9525">
              <a:noFill/>
              <a:miter lim="800000"/>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a:solidFill>
                  <a:srgbClr val="000000"/>
                </a:solidFill>
                <a:latin typeface="Times" charset="0"/>
                <a:ea typeface="+mn-ea"/>
                <a:cs typeface="Arial" charset="0"/>
              </a:endParaRPr>
            </a:p>
          </p:txBody>
        </p:sp>
        <p:sp>
          <p:nvSpPr>
            <p:cNvPr id="14" name="Rectangle 12"/>
            <p:cNvSpPr>
              <a:spLocks noChangeArrowheads="1"/>
            </p:cNvSpPr>
            <p:nvPr/>
          </p:nvSpPr>
          <p:spPr bwMode="auto">
            <a:xfrm>
              <a:off x="8455025" y="1666875"/>
              <a:ext cx="79375" cy="1874838"/>
            </a:xfrm>
            <a:prstGeom prst="rect">
              <a:avLst/>
            </a:prstGeom>
            <a:solidFill>
              <a:srgbClr val="A6A6A6"/>
            </a:solidFill>
            <a:ln w="9525">
              <a:noFill/>
              <a:miter lim="800000"/>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a:solidFill>
                  <a:srgbClr val="000000"/>
                </a:solidFill>
                <a:latin typeface="Times" charset="0"/>
                <a:ea typeface="+mn-ea"/>
                <a:cs typeface="Arial" charset="0"/>
              </a:endParaRPr>
            </a:p>
          </p:txBody>
        </p:sp>
        <p:sp>
          <p:nvSpPr>
            <p:cNvPr id="15" name="Rectangle 13"/>
            <p:cNvSpPr>
              <a:spLocks noChangeArrowheads="1"/>
            </p:cNvSpPr>
            <p:nvPr/>
          </p:nvSpPr>
          <p:spPr bwMode="auto">
            <a:xfrm>
              <a:off x="5792788" y="1520825"/>
              <a:ext cx="2741613" cy="161925"/>
            </a:xfrm>
            <a:prstGeom prst="rect">
              <a:avLst/>
            </a:prstGeom>
            <a:solidFill>
              <a:srgbClr val="002060"/>
            </a:solidFill>
            <a:ln w="9525">
              <a:noFill/>
              <a:miter lim="800000"/>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a:solidFill>
                  <a:srgbClr val="000000"/>
                </a:solidFill>
                <a:latin typeface="Times" charset="0"/>
                <a:ea typeface="+mn-ea"/>
                <a:cs typeface="Arial" charset="0"/>
              </a:endParaRPr>
            </a:p>
          </p:txBody>
        </p:sp>
        <p:sp>
          <p:nvSpPr>
            <p:cNvPr id="16" name="Rectangle 14"/>
            <p:cNvSpPr>
              <a:spLocks noChangeArrowheads="1"/>
            </p:cNvSpPr>
            <p:nvPr/>
          </p:nvSpPr>
          <p:spPr bwMode="auto">
            <a:xfrm>
              <a:off x="5792788" y="1677988"/>
              <a:ext cx="79375" cy="241300"/>
            </a:xfrm>
            <a:prstGeom prst="rect">
              <a:avLst/>
            </a:prstGeom>
            <a:solidFill>
              <a:srgbClr val="002060"/>
            </a:solidFill>
            <a:ln w="9525">
              <a:noFill/>
              <a:miter lim="800000"/>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a:solidFill>
                  <a:srgbClr val="000000"/>
                </a:solidFill>
                <a:latin typeface="Times" charset="0"/>
                <a:ea typeface="+mn-ea"/>
                <a:cs typeface="Arial" charset="0"/>
              </a:endParaRPr>
            </a:p>
          </p:txBody>
        </p:sp>
        <p:sp>
          <p:nvSpPr>
            <p:cNvPr id="17" name="Rectangle 15"/>
            <p:cNvSpPr>
              <a:spLocks noChangeArrowheads="1"/>
            </p:cNvSpPr>
            <p:nvPr/>
          </p:nvSpPr>
          <p:spPr bwMode="auto">
            <a:xfrm>
              <a:off x="8455025" y="1682750"/>
              <a:ext cx="79375" cy="239713"/>
            </a:xfrm>
            <a:prstGeom prst="rect">
              <a:avLst/>
            </a:prstGeom>
            <a:solidFill>
              <a:srgbClr val="002060"/>
            </a:solidFill>
            <a:ln w="9525">
              <a:noFill/>
              <a:miter lim="800000"/>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a:solidFill>
                  <a:srgbClr val="000000"/>
                </a:solidFill>
                <a:latin typeface="Times" charset="0"/>
                <a:ea typeface="+mn-ea"/>
                <a:cs typeface="Arial" charset="0"/>
              </a:endParaRPr>
            </a:p>
          </p:txBody>
        </p:sp>
        <p:sp>
          <p:nvSpPr>
            <p:cNvPr id="18" name="Freeform 16"/>
            <p:cNvSpPr>
              <a:spLocks/>
            </p:cNvSpPr>
            <p:nvPr/>
          </p:nvSpPr>
          <p:spPr bwMode="auto">
            <a:xfrm>
              <a:off x="5862638" y="1649413"/>
              <a:ext cx="188913" cy="187325"/>
            </a:xfrm>
            <a:custGeom>
              <a:avLst/>
              <a:gdLst/>
              <a:ahLst/>
              <a:cxnLst>
                <a:cxn ang="0">
                  <a:pos x="428" y="0"/>
                </a:cxn>
                <a:cxn ang="0">
                  <a:pos x="621" y="193"/>
                </a:cxn>
                <a:cxn ang="0">
                  <a:pos x="621" y="193"/>
                </a:cxn>
                <a:cxn ang="0">
                  <a:pos x="599" y="599"/>
                </a:cxn>
                <a:cxn ang="0">
                  <a:pos x="193" y="621"/>
                </a:cxn>
                <a:cxn ang="0">
                  <a:pos x="193" y="621"/>
                </a:cxn>
                <a:cxn ang="0">
                  <a:pos x="193" y="621"/>
                </a:cxn>
                <a:cxn ang="0">
                  <a:pos x="0" y="428"/>
                </a:cxn>
                <a:cxn ang="0">
                  <a:pos x="428" y="0"/>
                </a:cxn>
              </a:cxnLst>
              <a:rect l="0" t="0" r="r" b="b"/>
              <a:pathLst>
                <a:path w="727" h="727">
                  <a:moveTo>
                    <a:pt x="428" y="0"/>
                  </a:moveTo>
                  <a:lnTo>
                    <a:pt x="621" y="193"/>
                  </a:lnTo>
                  <a:lnTo>
                    <a:pt x="621" y="193"/>
                  </a:lnTo>
                  <a:cubicBezTo>
                    <a:pt x="727" y="299"/>
                    <a:pt x="717" y="481"/>
                    <a:pt x="599" y="599"/>
                  </a:cubicBezTo>
                  <a:cubicBezTo>
                    <a:pt x="481" y="717"/>
                    <a:pt x="299" y="727"/>
                    <a:pt x="193" y="621"/>
                  </a:cubicBezTo>
                  <a:cubicBezTo>
                    <a:pt x="193" y="621"/>
                    <a:pt x="193" y="621"/>
                    <a:pt x="193" y="621"/>
                  </a:cubicBezTo>
                  <a:lnTo>
                    <a:pt x="193" y="621"/>
                  </a:lnTo>
                  <a:lnTo>
                    <a:pt x="0" y="428"/>
                  </a:lnTo>
                  <a:lnTo>
                    <a:pt x="428" y="0"/>
                  </a:lnTo>
                  <a:close/>
                </a:path>
              </a:pathLst>
            </a:custGeom>
            <a:solidFill>
              <a:srgbClr val="F17D2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a:solidFill>
                  <a:srgbClr val="000000"/>
                </a:solidFill>
                <a:latin typeface="Times" charset="0"/>
                <a:ea typeface="+mn-ea"/>
                <a:cs typeface="Arial" charset="0"/>
              </a:endParaRPr>
            </a:p>
          </p:txBody>
        </p:sp>
        <p:sp>
          <p:nvSpPr>
            <p:cNvPr id="19" name="Freeform 17"/>
            <p:cNvSpPr>
              <a:spLocks/>
            </p:cNvSpPr>
            <p:nvPr/>
          </p:nvSpPr>
          <p:spPr bwMode="auto">
            <a:xfrm>
              <a:off x="8259763" y="1649413"/>
              <a:ext cx="188913" cy="187325"/>
            </a:xfrm>
            <a:custGeom>
              <a:avLst/>
              <a:gdLst/>
              <a:ahLst/>
              <a:cxnLst>
                <a:cxn ang="0">
                  <a:pos x="726" y="428"/>
                </a:cxn>
                <a:cxn ang="0">
                  <a:pos x="534" y="620"/>
                </a:cxn>
                <a:cxn ang="0">
                  <a:pos x="534" y="620"/>
                </a:cxn>
                <a:cxn ang="0">
                  <a:pos x="127" y="599"/>
                </a:cxn>
                <a:cxn ang="0">
                  <a:pos x="106" y="192"/>
                </a:cxn>
                <a:cxn ang="0">
                  <a:pos x="106" y="192"/>
                </a:cxn>
                <a:cxn ang="0">
                  <a:pos x="106" y="192"/>
                </a:cxn>
                <a:cxn ang="0">
                  <a:pos x="298" y="0"/>
                </a:cxn>
                <a:cxn ang="0">
                  <a:pos x="726" y="428"/>
                </a:cxn>
              </a:cxnLst>
              <a:rect l="0" t="0" r="r" b="b"/>
              <a:pathLst>
                <a:path w="726" h="727">
                  <a:moveTo>
                    <a:pt x="726" y="428"/>
                  </a:moveTo>
                  <a:lnTo>
                    <a:pt x="534" y="620"/>
                  </a:lnTo>
                  <a:lnTo>
                    <a:pt x="534" y="620"/>
                  </a:lnTo>
                  <a:cubicBezTo>
                    <a:pt x="428" y="727"/>
                    <a:pt x="246" y="717"/>
                    <a:pt x="127" y="599"/>
                  </a:cubicBezTo>
                  <a:cubicBezTo>
                    <a:pt x="9" y="481"/>
                    <a:pt x="0" y="299"/>
                    <a:pt x="106" y="192"/>
                  </a:cubicBezTo>
                  <a:cubicBezTo>
                    <a:pt x="106" y="192"/>
                    <a:pt x="106" y="192"/>
                    <a:pt x="106" y="192"/>
                  </a:cubicBezTo>
                  <a:lnTo>
                    <a:pt x="106" y="192"/>
                  </a:lnTo>
                  <a:lnTo>
                    <a:pt x="298" y="0"/>
                  </a:lnTo>
                  <a:lnTo>
                    <a:pt x="726" y="428"/>
                  </a:lnTo>
                  <a:close/>
                </a:path>
              </a:pathLst>
            </a:custGeom>
            <a:solidFill>
              <a:srgbClr val="F17D2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a:solidFill>
                  <a:srgbClr val="000000"/>
                </a:solidFill>
                <a:latin typeface="Times" charset="0"/>
                <a:ea typeface="+mn-ea"/>
                <a:cs typeface="Arial" charset="0"/>
              </a:endParaRPr>
            </a:p>
          </p:txBody>
        </p:sp>
        <p:sp>
          <p:nvSpPr>
            <p:cNvPr id="20" name="Freeform 20"/>
            <p:cNvSpPr>
              <a:spLocks noEditPoints="1"/>
            </p:cNvSpPr>
            <p:nvPr/>
          </p:nvSpPr>
          <p:spPr bwMode="auto">
            <a:xfrm>
              <a:off x="6365875" y="2341563"/>
              <a:ext cx="347663" cy="346075"/>
            </a:xfrm>
            <a:custGeom>
              <a:avLst/>
              <a:gdLst/>
              <a:ahLst/>
              <a:cxnLst>
                <a:cxn ang="0">
                  <a:pos x="146" y="1091"/>
                </a:cxn>
                <a:cxn ang="0">
                  <a:pos x="69" y="971"/>
                </a:cxn>
                <a:cxn ang="0">
                  <a:pos x="1" y="733"/>
                </a:cxn>
                <a:cxn ang="0">
                  <a:pos x="2" y="594"/>
                </a:cxn>
                <a:cxn ang="0">
                  <a:pos x="76" y="355"/>
                </a:cxn>
                <a:cxn ang="0">
                  <a:pos x="159" y="234"/>
                </a:cxn>
                <a:cxn ang="0">
                  <a:pos x="360" y="74"/>
                </a:cxn>
                <a:cxn ang="0">
                  <a:pos x="491" y="23"/>
                </a:cxn>
                <a:cxn ang="0">
                  <a:pos x="736" y="1"/>
                </a:cxn>
                <a:cxn ang="0">
                  <a:pos x="873" y="29"/>
                </a:cxn>
                <a:cxn ang="0">
                  <a:pos x="1099" y="152"/>
                </a:cxn>
                <a:cxn ang="0">
                  <a:pos x="1200" y="257"/>
                </a:cxn>
                <a:cxn ang="0">
                  <a:pos x="1314" y="481"/>
                </a:cxn>
                <a:cxn ang="0">
                  <a:pos x="1340" y="618"/>
                </a:cxn>
                <a:cxn ang="0">
                  <a:pos x="1314" y="864"/>
                </a:cxn>
                <a:cxn ang="0">
                  <a:pos x="1258" y="996"/>
                </a:cxn>
                <a:cxn ang="0">
                  <a:pos x="1091" y="1194"/>
                </a:cxn>
                <a:cxn ang="0">
                  <a:pos x="971" y="1271"/>
                </a:cxn>
                <a:cxn ang="0">
                  <a:pos x="733" y="1339"/>
                </a:cxn>
                <a:cxn ang="0">
                  <a:pos x="594" y="1338"/>
                </a:cxn>
                <a:cxn ang="0">
                  <a:pos x="355" y="1264"/>
                </a:cxn>
                <a:cxn ang="0">
                  <a:pos x="406" y="1170"/>
                </a:cxn>
                <a:cxn ang="0">
                  <a:pos x="498" y="1209"/>
                </a:cxn>
                <a:cxn ang="0">
                  <a:pos x="724" y="1233"/>
                </a:cxn>
                <a:cxn ang="0">
                  <a:pos x="820" y="1216"/>
                </a:cxn>
                <a:cxn ang="0">
                  <a:pos x="1024" y="1111"/>
                </a:cxn>
                <a:cxn ang="0">
                  <a:pos x="1100" y="1038"/>
                </a:cxn>
                <a:cxn ang="0">
                  <a:pos x="1212" y="833"/>
                </a:cxn>
                <a:cxn ang="0">
                  <a:pos x="1232" y="735"/>
                </a:cxn>
                <a:cxn ang="0">
                  <a:pos x="1212" y="510"/>
                </a:cxn>
                <a:cxn ang="0">
                  <a:pos x="1177" y="417"/>
                </a:cxn>
                <a:cxn ang="0">
                  <a:pos x="1030" y="234"/>
                </a:cxn>
                <a:cxn ang="0">
                  <a:pos x="944" y="175"/>
                </a:cxn>
                <a:cxn ang="0">
                  <a:pos x="725" y="107"/>
                </a:cxn>
                <a:cxn ang="0">
                  <a:pos x="626" y="106"/>
                </a:cxn>
                <a:cxn ang="0">
                  <a:pos x="408" y="169"/>
                </a:cxn>
                <a:cxn ang="0">
                  <a:pos x="324" y="223"/>
                </a:cxn>
                <a:cxn ang="0">
                  <a:pos x="169" y="406"/>
                </a:cxn>
                <a:cxn ang="0">
                  <a:pos x="131" y="498"/>
                </a:cxn>
                <a:cxn ang="0">
                  <a:pos x="107" y="724"/>
                </a:cxn>
                <a:cxn ang="0">
                  <a:pos x="125" y="821"/>
                </a:cxn>
                <a:cxn ang="0">
                  <a:pos x="229" y="1024"/>
                </a:cxn>
                <a:cxn ang="0">
                  <a:pos x="302" y="1099"/>
                </a:cxn>
              </a:cxnLst>
              <a:rect l="0" t="0" r="r" b="b"/>
              <a:pathLst>
                <a:path w="1340" h="1340">
                  <a:moveTo>
                    <a:pt x="241" y="1188"/>
                  </a:moveTo>
                  <a:cubicBezTo>
                    <a:pt x="238" y="1185"/>
                    <a:pt x="236" y="1183"/>
                    <a:pt x="233" y="1181"/>
                  </a:cubicBezTo>
                  <a:lnTo>
                    <a:pt x="146" y="1091"/>
                  </a:lnTo>
                  <a:cubicBezTo>
                    <a:pt x="144" y="1088"/>
                    <a:pt x="142" y="1085"/>
                    <a:pt x="140" y="1082"/>
                  </a:cubicBezTo>
                  <a:lnTo>
                    <a:pt x="74" y="980"/>
                  </a:lnTo>
                  <a:cubicBezTo>
                    <a:pt x="72" y="977"/>
                    <a:pt x="70" y="974"/>
                    <a:pt x="69" y="971"/>
                  </a:cubicBezTo>
                  <a:lnTo>
                    <a:pt x="26" y="860"/>
                  </a:lnTo>
                  <a:cubicBezTo>
                    <a:pt x="25" y="857"/>
                    <a:pt x="24" y="854"/>
                    <a:pt x="23" y="850"/>
                  </a:cubicBezTo>
                  <a:lnTo>
                    <a:pt x="1" y="733"/>
                  </a:lnTo>
                  <a:cubicBezTo>
                    <a:pt x="0" y="730"/>
                    <a:pt x="0" y="726"/>
                    <a:pt x="0" y="723"/>
                  </a:cubicBezTo>
                  <a:lnTo>
                    <a:pt x="1" y="604"/>
                  </a:lnTo>
                  <a:cubicBezTo>
                    <a:pt x="1" y="601"/>
                    <a:pt x="2" y="597"/>
                    <a:pt x="2" y="594"/>
                  </a:cubicBezTo>
                  <a:lnTo>
                    <a:pt x="26" y="477"/>
                  </a:lnTo>
                  <a:cubicBezTo>
                    <a:pt x="27" y="473"/>
                    <a:pt x="28" y="470"/>
                    <a:pt x="29" y="467"/>
                  </a:cubicBezTo>
                  <a:lnTo>
                    <a:pt x="76" y="355"/>
                  </a:lnTo>
                  <a:cubicBezTo>
                    <a:pt x="78" y="351"/>
                    <a:pt x="79" y="348"/>
                    <a:pt x="82" y="345"/>
                  </a:cubicBezTo>
                  <a:lnTo>
                    <a:pt x="153" y="242"/>
                  </a:lnTo>
                  <a:cubicBezTo>
                    <a:pt x="155" y="239"/>
                    <a:pt x="157" y="237"/>
                    <a:pt x="159" y="234"/>
                  </a:cubicBezTo>
                  <a:lnTo>
                    <a:pt x="249" y="146"/>
                  </a:lnTo>
                  <a:cubicBezTo>
                    <a:pt x="252" y="144"/>
                    <a:pt x="255" y="141"/>
                    <a:pt x="258" y="139"/>
                  </a:cubicBezTo>
                  <a:lnTo>
                    <a:pt x="360" y="74"/>
                  </a:lnTo>
                  <a:cubicBezTo>
                    <a:pt x="363" y="73"/>
                    <a:pt x="366" y="71"/>
                    <a:pt x="369" y="70"/>
                  </a:cubicBezTo>
                  <a:lnTo>
                    <a:pt x="481" y="26"/>
                  </a:lnTo>
                  <a:cubicBezTo>
                    <a:pt x="484" y="25"/>
                    <a:pt x="487" y="24"/>
                    <a:pt x="491" y="23"/>
                  </a:cubicBezTo>
                  <a:lnTo>
                    <a:pt x="607" y="1"/>
                  </a:lnTo>
                  <a:cubicBezTo>
                    <a:pt x="610" y="0"/>
                    <a:pt x="613" y="0"/>
                    <a:pt x="617" y="0"/>
                  </a:cubicBezTo>
                  <a:lnTo>
                    <a:pt x="736" y="1"/>
                  </a:lnTo>
                  <a:cubicBezTo>
                    <a:pt x="739" y="1"/>
                    <a:pt x="743" y="2"/>
                    <a:pt x="746" y="2"/>
                  </a:cubicBezTo>
                  <a:lnTo>
                    <a:pt x="863" y="26"/>
                  </a:lnTo>
                  <a:cubicBezTo>
                    <a:pt x="867" y="27"/>
                    <a:pt x="870" y="28"/>
                    <a:pt x="873" y="29"/>
                  </a:cubicBezTo>
                  <a:lnTo>
                    <a:pt x="985" y="76"/>
                  </a:lnTo>
                  <a:cubicBezTo>
                    <a:pt x="988" y="78"/>
                    <a:pt x="992" y="79"/>
                    <a:pt x="995" y="81"/>
                  </a:cubicBezTo>
                  <a:lnTo>
                    <a:pt x="1099" y="152"/>
                  </a:lnTo>
                  <a:cubicBezTo>
                    <a:pt x="1102" y="154"/>
                    <a:pt x="1104" y="157"/>
                    <a:pt x="1107" y="159"/>
                  </a:cubicBezTo>
                  <a:lnTo>
                    <a:pt x="1194" y="249"/>
                  </a:lnTo>
                  <a:cubicBezTo>
                    <a:pt x="1196" y="252"/>
                    <a:pt x="1198" y="255"/>
                    <a:pt x="1200" y="257"/>
                  </a:cubicBezTo>
                  <a:lnTo>
                    <a:pt x="1266" y="359"/>
                  </a:lnTo>
                  <a:cubicBezTo>
                    <a:pt x="1268" y="363"/>
                    <a:pt x="1270" y="366"/>
                    <a:pt x="1271" y="369"/>
                  </a:cubicBezTo>
                  <a:lnTo>
                    <a:pt x="1314" y="481"/>
                  </a:lnTo>
                  <a:cubicBezTo>
                    <a:pt x="1315" y="484"/>
                    <a:pt x="1316" y="487"/>
                    <a:pt x="1317" y="491"/>
                  </a:cubicBezTo>
                  <a:lnTo>
                    <a:pt x="1339" y="608"/>
                  </a:lnTo>
                  <a:cubicBezTo>
                    <a:pt x="1340" y="611"/>
                    <a:pt x="1340" y="614"/>
                    <a:pt x="1340" y="618"/>
                  </a:cubicBezTo>
                  <a:lnTo>
                    <a:pt x="1339" y="736"/>
                  </a:lnTo>
                  <a:cubicBezTo>
                    <a:pt x="1339" y="739"/>
                    <a:pt x="1338" y="743"/>
                    <a:pt x="1338" y="746"/>
                  </a:cubicBezTo>
                  <a:lnTo>
                    <a:pt x="1314" y="864"/>
                  </a:lnTo>
                  <a:cubicBezTo>
                    <a:pt x="1313" y="868"/>
                    <a:pt x="1312" y="871"/>
                    <a:pt x="1311" y="874"/>
                  </a:cubicBezTo>
                  <a:lnTo>
                    <a:pt x="1264" y="986"/>
                  </a:lnTo>
                  <a:cubicBezTo>
                    <a:pt x="1262" y="989"/>
                    <a:pt x="1260" y="993"/>
                    <a:pt x="1258" y="996"/>
                  </a:cubicBezTo>
                  <a:lnTo>
                    <a:pt x="1187" y="1099"/>
                  </a:lnTo>
                  <a:cubicBezTo>
                    <a:pt x="1185" y="1102"/>
                    <a:pt x="1183" y="1104"/>
                    <a:pt x="1181" y="1107"/>
                  </a:cubicBezTo>
                  <a:lnTo>
                    <a:pt x="1091" y="1194"/>
                  </a:lnTo>
                  <a:cubicBezTo>
                    <a:pt x="1088" y="1196"/>
                    <a:pt x="1085" y="1198"/>
                    <a:pt x="1082" y="1200"/>
                  </a:cubicBezTo>
                  <a:lnTo>
                    <a:pt x="980" y="1266"/>
                  </a:lnTo>
                  <a:cubicBezTo>
                    <a:pt x="977" y="1268"/>
                    <a:pt x="974" y="1270"/>
                    <a:pt x="971" y="1271"/>
                  </a:cubicBezTo>
                  <a:lnTo>
                    <a:pt x="859" y="1315"/>
                  </a:lnTo>
                  <a:cubicBezTo>
                    <a:pt x="856" y="1316"/>
                    <a:pt x="852" y="1317"/>
                    <a:pt x="849" y="1318"/>
                  </a:cubicBezTo>
                  <a:lnTo>
                    <a:pt x="733" y="1339"/>
                  </a:lnTo>
                  <a:cubicBezTo>
                    <a:pt x="730" y="1340"/>
                    <a:pt x="726" y="1340"/>
                    <a:pt x="723" y="1340"/>
                  </a:cubicBezTo>
                  <a:lnTo>
                    <a:pt x="604" y="1339"/>
                  </a:lnTo>
                  <a:cubicBezTo>
                    <a:pt x="601" y="1339"/>
                    <a:pt x="597" y="1338"/>
                    <a:pt x="594" y="1338"/>
                  </a:cubicBezTo>
                  <a:lnTo>
                    <a:pt x="477" y="1314"/>
                  </a:lnTo>
                  <a:cubicBezTo>
                    <a:pt x="473" y="1313"/>
                    <a:pt x="470" y="1312"/>
                    <a:pt x="467" y="1311"/>
                  </a:cubicBezTo>
                  <a:lnTo>
                    <a:pt x="355" y="1264"/>
                  </a:lnTo>
                  <a:cubicBezTo>
                    <a:pt x="352" y="1262"/>
                    <a:pt x="348" y="1261"/>
                    <a:pt x="345" y="1259"/>
                  </a:cubicBezTo>
                  <a:lnTo>
                    <a:pt x="241" y="1188"/>
                  </a:lnTo>
                  <a:close/>
                  <a:moveTo>
                    <a:pt x="406" y="1170"/>
                  </a:moveTo>
                  <a:lnTo>
                    <a:pt x="396" y="1165"/>
                  </a:lnTo>
                  <a:lnTo>
                    <a:pt x="508" y="1212"/>
                  </a:lnTo>
                  <a:lnTo>
                    <a:pt x="498" y="1209"/>
                  </a:lnTo>
                  <a:lnTo>
                    <a:pt x="615" y="1233"/>
                  </a:lnTo>
                  <a:lnTo>
                    <a:pt x="605" y="1232"/>
                  </a:lnTo>
                  <a:lnTo>
                    <a:pt x="724" y="1233"/>
                  </a:lnTo>
                  <a:lnTo>
                    <a:pt x="714" y="1234"/>
                  </a:lnTo>
                  <a:lnTo>
                    <a:pt x="830" y="1213"/>
                  </a:lnTo>
                  <a:lnTo>
                    <a:pt x="820" y="1216"/>
                  </a:lnTo>
                  <a:lnTo>
                    <a:pt x="932" y="1172"/>
                  </a:lnTo>
                  <a:lnTo>
                    <a:pt x="922" y="1177"/>
                  </a:lnTo>
                  <a:lnTo>
                    <a:pt x="1024" y="1111"/>
                  </a:lnTo>
                  <a:lnTo>
                    <a:pt x="1016" y="1117"/>
                  </a:lnTo>
                  <a:lnTo>
                    <a:pt x="1106" y="1030"/>
                  </a:lnTo>
                  <a:lnTo>
                    <a:pt x="1100" y="1038"/>
                  </a:lnTo>
                  <a:lnTo>
                    <a:pt x="1171" y="935"/>
                  </a:lnTo>
                  <a:lnTo>
                    <a:pt x="1165" y="945"/>
                  </a:lnTo>
                  <a:lnTo>
                    <a:pt x="1212" y="833"/>
                  </a:lnTo>
                  <a:lnTo>
                    <a:pt x="1209" y="843"/>
                  </a:lnTo>
                  <a:lnTo>
                    <a:pt x="1233" y="725"/>
                  </a:lnTo>
                  <a:lnTo>
                    <a:pt x="1232" y="735"/>
                  </a:lnTo>
                  <a:lnTo>
                    <a:pt x="1233" y="617"/>
                  </a:lnTo>
                  <a:lnTo>
                    <a:pt x="1234" y="627"/>
                  </a:lnTo>
                  <a:lnTo>
                    <a:pt x="1212" y="510"/>
                  </a:lnTo>
                  <a:lnTo>
                    <a:pt x="1215" y="520"/>
                  </a:lnTo>
                  <a:lnTo>
                    <a:pt x="1172" y="408"/>
                  </a:lnTo>
                  <a:lnTo>
                    <a:pt x="1177" y="417"/>
                  </a:lnTo>
                  <a:lnTo>
                    <a:pt x="1111" y="315"/>
                  </a:lnTo>
                  <a:lnTo>
                    <a:pt x="1117" y="324"/>
                  </a:lnTo>
                  <a:lnTo>
                    <a:pt x="1030" y="234"/>
                  </a:lnTo>
                  <a:lnTo>
                    <a:pt x="1038" y="241"/>
                  </a:lnTo>
                  <a:lnTo>
                    <a:pt x="934" y="170"/>
                  </a:lnTo>
                  <a:lnTo>
                    <a:pt x="944" y="175"/>
                  </a:lnTo>
                  <a:lnTo>
                    <a:pt x="832" y="128"/>
                  </a:lnTo>
                  <a:lnTo>
                    <a:pt x="842" y="131"/>
                  </a:lnTo>
                  <a:lnTo>
                    <a:pt x="725" y="107"/>
                  </a:lnTo>
                  <a:lnTo>
                    <a:pt x="735" y="108"/>
                  </a:lnTo>
                  <a:lnTo>
                    <a:pt x="616" y="107"/>
                  </a:lnTo>
                  <a:lnTo>
                    <a:pt x="626" y="106"/>
                  </a:lnTo>
                  <a:lnTo>
                    <a:pt x="510" y="128"/>
                  </a:lnTo>
                  <a:lnTo>
                    <a:pt x="520" y="125"/>
                  </a:lnTo>
                  <a:lnTo>
                    <a:pt x="408" y="169"/>
                  </a:lnTo>
                  <a:lnTo>
                    <a:pt x="417" y="164"/>
                  </a:lnTo>
                  <a:lnTo>
                    <a:pt x="315" y="229"/>
                  </a:lnTo>
                  <a:lnTo>
                    <a:pt x="324" y="223"/>
                  </a:lnTo>
                  <a:lnTo>
                    <a:pt x="234" y="311"/>
                  </a:lnTo>
                  <a:lnTo>
                    <a:pt x="240" y="303"/>
                  </a:lnTo>
                  <a:lnTo>
                    <a:pt x="169" y="406"/>
                  </a:lnTo>
                  <a:lnTo>
                    <a:pt x="175" y="396"/>
                  </a:lnTo>
                  <a:lnTo>
                    <a:pt x="128" y="508"/>
                  </a:lnTo>
                  <a:lnTo>
                    <a:pt x="131" y="498"/>
                  </a:lnTo>
                  <a:lnTo>
                    <a:pt x="107" y="615"/>
                  </a:lnTo>
                  <a:lnTo>
                    <a:pt x="108" y="605"/>
                  </a:lnTo>
                  <a:lnTo>
                    <a:pt x="107" y="724"/>
                  </a:lnTo>
                  <a:lnTo>
                    <a:pt x="106" y="714"/>
                  </a:lnTo>
                  <a:lnTo>
                    <a:pt x="128" y="831"/>
                  </a:lnTo>
                  <a:lnTo>
                    <a:pt x="125" y="821"/>
                  </a:lnTo>
                  <a:lnTo>
                    <a:pt x="168" y="932"/>
                  </a:lnTo>
                  <a:lnTo>
                    <a:pt x="163" y="922"/>
                  </a:lnTo>
                  <a:lnTo>
                    <a:pt x="229" y="1024"/>
                  </a:lnTo>
                  <a:lnTo>
                    <a:pt x="223" y="1016"/>
                  </a:lnTo>
                  <a:lnTo>
                    <a:pt x="310" y="1106"/>
                  </a:lnTo>
                  <a:lnTo>
                    <a:pt x="302" y="1099"/>
                  </a:lnTo>
                  <a:lnTo>
                    <a:pt x="406" y="1170"/>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a:solidFill>
                  <a:srgbClr val="000000"/>
                </a:solidFill>
                <a:latin typeface="Times" charset="0"/>
                <a:ea typeface="+mn-ea"/>
                <a:cs typeface="Arial" charset="0"/>
              </a:endParaRPr>
            </a:p>
          </p:txBody>
        </p:sp>
        <p:sp>
          <p:nvSpPr>
            <p:cNvPr id="21" name="Rectangle 22"/>
            <p:cNvSpPr>
              <a:spLocks noChangeArrowheads="1"/>
            </p:cNvSpPr>
            <p:nvPr/>
          </p:nvSpPr>
          <p:spPr bwMode="auto">
            <a:xfrm>
              <a:off x="6467475" y="2425700"/>
              <a:ext cx="157163" cy="1571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a:solidFill>
                  <a:srgbClr val="000000"/>
                </a:solidFill>
                <a:latin typeface="Times" charset="0"/>
                <a:ea typeface="+mn-ea"/>
                <a:cs typeface="Arial" charset="0"/>
              </a:endParaRPr>
            </a:p>
          </p:txBody>
        </p:sp>
        <p:sp>
          <p:nvSpPr>
            <p:cNvPr id="22" name="Freeform 23"/>
            <p:cNvSpPr>
              <a:spLocks/>
            </p:cNvSpPr>
            <p:nvPr/>
          </p:nvSpPr>
          <p:spPr bwMode="auto">
            <a:xfrm>
              <a:off x="6469063" y="2428875"/>
              <a:ext cx="150813" cy="150813"/>
            </a:xfrm>
            <a:custGeom>
              <a:avLst/>
              <a:gdLst/>
              <a:ahLst/>
              <a:cxnLst>
                <a:cxn ang="0">
                  <a:pos x="188" y="584"/>
                </a:cxn>
                <a:cxn ang="0">
                  <a:pos x="67" y="386"/>
                </a:cxn>
                <a:cxn ang="0">
                  <a:pos x="67" y="386"/>
                </a:cxn>
                <a:cxn ang="0">
                  <a:pos x="144" y="67"/>
                </a:cxn>
                <a:cxn ang="0">
                  <a:pos x="463" y="144"/>
                </a:cxn>
                <a:cxn ang="0">
                  <a:pos x="463" y="144"/>
                </a:cxn>
                <a:cxn ang="0">
                  <a:pos x="463" y="144"/>
                </a:cxn>
                <a:cxn ang="0">
                  <a:pos x="584" y="342"/>
                </a:cxn>
                <a:cxn ang="0">
                  <a:pos x="188" y="584"/>
                </a:cxn>
              </a:cxnLst>
              <a:rect l="0" t="0" r="r" b="b"/>
              <a:pathLst>
                <a:path w="584" h="584">
                  <a:moveTo>
                    <a:pt x="188" y="584"/>
                  </a:moveTo>
                  <a:lnTo>
                    <a:pt x="67" y="386"/>
                  </a:lnTo>
                  <a:lnTo>
                    <a:pt x="67" y="386"/>
                  </a:lnTo>
                  <a:cubicBezTo>
                    <a:pt x="0" y="277"/>
                    <a:pt x="34" y="134"/>
                    <a:pt x="144" y="67"/>
                  </a:cubicBezTo>
                  <a:cubicBezTo>
                    <a:pt x="253" y="0"/>
                    <a:pt x="396" y="35"/>
                    <a:pt x="463" y="144"/>
                  </a:cubicBezTo>
                  <a:cubicBezTo>
                    <a:pt x="463" y="144"/>
                    <a:pt x="463" y="144"/>
                    <a:pt x="463" y="144"/>
                  </a:cubicBezTo>
                  <a:lnTo>
                    <a:pt x="463" y="144"/>
                  </a:lnTo>
                  <a:lnTo>
                    <a:pt x="584" y="342"/>
                  </a:lnTo>
                  <a:lnTo>
                    <a:pt x="188" y="584"/>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a:solidFill>
                  <a:srgbClr val="000000"/>
                </a:solidFill>
                <a:latin typeface="Times" charset="0"/>
                <a:ea typeface="+mn-ea"/>
                <a:cs typeface="Arial" charset="0"/>
              </a:endParaRPr>
            </a:p>
          </p:txBody>
        </p:sp>
        <p:sp>
          <p:nvSpPr>
            <p:cNvPr id="23" name="Rectangle 24"/>
            <p:cNvSpPr>
              <a:spLocks noChangeArrowheads="1"/>
            </p:cNvSpPr>
            <p:nvPr/>
          </p:nvSpPr>
          <p:spPr bwMode="auto">
            <a:xfrm>
              <a:off x="6467475" y="2425700"/>
              <a:ext cx="157163" cy="1571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a:solidFill>
                  <a:srgbClr val="000000"/>
                </a:solidFill>
                <a:latin typeface="Times" charset="0"/>
                <a:ea typeface="+mn-ea"/>
                <a:cs typeface="Arial" charset="0"/>
              </a:endParaRPr>
            </a:p>
          </p:txBody>
        </p:sp>
        <p:sp>
          <p:nvSpPr>
            <p:cNvPr id="24" name="Rectangle 25"/>
            <p:cNvSpPr>
              <a:spLocks noChangeArrowheads="1"/>
            </p:cNvSpPr>
            <p:nvPr/>
          </p:nvSpPr>
          <p:spPr bwMode="auto">
            <a:xfrm>
              <a:off x="6470650" y="2430463"/>
              <a:ext cx="158750" cy="1571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a:solidFill>
                  <a:srgbClr val="000000"/>
                </a:solidFill>
                <a:latin typeface="Times" charset="0"/>
                <a:ea typeface="+mn-ea"/>
                <a:cs typeface="Arial" charset="0"/>
              </a:endParaRPr>
            </a:p>
          </p:txBody>
        </p:sp>
        <p:sp>
          <p:nvSpPr>
            <p:cNvPr id="25" name="Freeform 26"/>
            <p:cNvSpPr>
              <a:spLocks noEditPoints="1"/>
            </p:cNvSpPr>
            <p:nvPr/>
          </p:nvSpPr>
          <p:spPr bwMode="auto">
            <a:xfrm>
              <a:off x="6473825" y="2432050"/>
              <a:ext cx="150813" cy="152400"/>
            </a:xfrm>
            <a:custGeom>
              <a:avLst/>
              <a:gdLst/>
              <a:ahLst/>
              <a:cxnLst>
                <a:cxn ang="0">
                  <a:pos x="158" y="576"/>
                </a:cxn>
                <a:cxn ang="0">
                  <a:pos x="16" y="334"/>
                </a:cxn>
                <a:cxn ang="0">
                  <a:pos x="3" y="288"/>
                </a:cxn>
                <a:cxn ang="0">
                  <a:pos x="0" y="239"/>
                </a:cxn>
                <a:cxn ang="0">
                  <a:pos x="7" y="192"/>
                </a:cxn>
                <a:cxn ang="0">
                  <a:pos x="22" y="147"/>
                </a:cxn>
                <a:cxn ang="0">
                  <a:pos x="46" y="106"/>
                </a:cxn>
                <a:cxn ang="0">
                  <a:pos x="77" y="68"/>
                </a:cxn>
                <a:cxn ang="0">
                  <a:pos x="118" y="38"/>
                </a:cxn>
                <a:cxn ang="0">
                  <a:pos x="163" y="16"/>
                </a:cxn>
                <a:cxn ang="0">
                  <a:pos x="209" y="3"/>
                </a:cxn>
                <a:cxn ang="0">
                  <a:pos x="258" y="0"/>
                </a:cxn>
                <a:cxn ang="0">
                  <a:pos x="305" y="8"/>
                </a:cxn>
                <a:cxn ang="0">
                  <a:pos x="350" y="22"/>
                </a:cxn>
                <a:cxn ang="0">
                  <a:pos x="392" y="47"/>
                </a:cxn>
                <a:cxn ang="0">
                  <a:pos x="429" y="78"/>
                </a:cxn>
                <a:cxn ang="0">
                  <a:pos x="459" y="118"/>
                </a:cxn>
                <a:cxn ang="0">
                  <a:pos x="576" y="339"/>
                </a:cxn>
                <a:cxn ang="0">
                  <a:pos x="559" y="312"/>
                </a:cxn>
                <a:cxn ang="0">
                  <a:pos x="434" y="137"/>
                </a:cxn>
                <a:cxn ang="0">
                  <a:pos x="408" y="103"/>
                </a:cxn>
                <a:cxn ang="0">
                  <a:pos x="375" y="74"/>
                </a:cxn>
                <a:cxn ang="0">
                  <a:pos x="339" y="53"/>
                </a:cxn>
                <a:cxn ang="0">
                  <a:pos x="300" y="39"/>
                </a:cxn>
                <a:cxn ang="0">
                  <a:pos x="259" y="32"/>
                </a:cxn>
                <a:cxn ang="0">
                  <a:pos x="218" y="34"/>
                </a:cxn>
                <a:cxn ang="0">
                  <a:pos x="176" y="45"/>
                </a:cxn>
                <a:cxn ang="0">
                  <a:pos x="137" y="63"/>
                </a:cxn>
                <a:cxn ang="0">
                  <a:pos x="102" y="89"/>
                </a:cxn>
                <a:cxn ang="0">
                  <a:pos x="73" y="121"/>
                </a:cxn>
                <a:cxn ang="0">
                  <a:pos x="53" y="158"/>
                </a:cxn>
                <a:cxn ang="0">
                  <a:pos x="38" y="197"/>
                </a:cxn>
                <a:cxn ang="0">
                  <a:pos x="32" y="238"/>
                </a:cxn>
                <a:cxn ang="0">
                  <a:pos x="34" y="279"/>
                </a:cxn>
                <a:cxn ang="0">
                  <a:pos x="45" y="321"/>
                </a:cxn>
                <a:cxn ang="0">
                  <a:pos x="185" y="559"/>
                </a:cxn>
                <a:cxn ang="0">
                  <a:pos x="559" y="312"/>
                </a:cxn>
              </a:cxnLst>
              <a:rect l="0" t="0" r="r" b="b"/>
              <a:pathLst>
                <a:path w="586" h="586">
                  <a:moveTo>
                    <a:pt x="180" y="581"/>
                  </a:moveTo>
                  <a:cubicBezTo>
                    <a:pt x="172" y="586"/>
                    <a:pt x="162" y="583"/>
                    <a:pt x="158" y="576"/>
                  </a:cubicBezTo>
                  <a:lnTo>
                    <a:pt x="37" y="378"/>
                  </a:lnTo>
                  <a:lnTo>
                    <a:pt x="16" y="334"/>
                  </a:lnTo>
                  <a:cubicBezTo>
                    <a:pt x="16" y="333"/>
                    <a:pt x="15" y="333"/>
                    <a:pt x="15" y="332"/>
                  </a:cubicBezTo>
                  <a:lnTo>
                    <a:pt x="3" y="288"/>
                  </a:lnTo>
                  <a:cubicBezTo>
                    <a:pt x="3" y="287"/>
                    <a:pt x="3" y="285"/>
                    <a:pt x="2" y="284"/>
                  </a:cubicBezTo>
                  <a:lnTo>
                    <a:pt x="0" y="239"/>
                  </a:lnTo>
                  <a:cubicBezTo>
                    <a:pt x="0" y="238"/>
                    <a:pt x="0" y="237"/>
                    <a:pt x="1" y="236"/>
                  </a:cubicBezTo>
                  <a:lnTo>
                    <a:pt x="7" y="192"/>
                  </a:lnTo>
                  <a:cubicBezTo>
                    <a:pt x="7" y="191"/>
                    <a:pt x="7" y="190"/>
                    <a:pt x="7" y="189"/>
                  </a:cubicBezTo>
                  <a:lnTo>
                    <a:pt x="22" y="147"/>
                  </a:lnTo>
                  <a:cubicBezTo>
                    <a:pt x="23" y="146"/>
                    <a:pt x="23" y="145"/>
                    <a:pt x="24" y="145"/>
                  </a:cubicBezTo>
                  <a:lnTo>
                    <a:pt x="46" y="106"/>
                  </a:lnTo>
                  <a:cubicBezTo>
                    <a:pt x="46" y="105"/>
                    <a:pt x="47" y="104"/>
                    <a:pt x="47" y="103"/>
                  </a:cubicBezTo>
                  <a:lnTo>
                    <a:pt x="77" y="68"/>
                  </a:lnTo>
                  <a:cubicBezTo>
                    <a:pt x="78" y="67"/>
                    <a:pt x="79" y="66"/>
                    <a:pt x="80" y="66"/>
                  </a:cubicBezTo>
                  <a:lnTo>
                    <a:pt x="118" y="38"/>
                  </a:lnTo>
                  <a:cubicBezTo>
                    <a:pt x="119" y="37"/>
                    <a:pt x="120" y="36"/>
                    <a:pt x="121" y="36"/>
                  </a:cubicBezTo>
                  <a:lnTo>
                    <a:pt x="163" y="16"/>
                  </a:lnTo>
                  <a:cubicBezTo>
                    <a:pt x="163" y="16"/>
                    <a:pt x="164" y="15"/>
                    <a:pt x="165" y="15"/>
                  </a:cubicBezTo>
                  <a:lnTo>
                    <a:pt x="209" y="3"/>
                  </a:lnTo>
                  <a:cubicBezTo>
                    <a:pt x="210" y="3"/>
                    <a:pt x="212" y="3"/>
                    <a:pt x="213" y="2"/>
                  </a:cubicBezTo>
                  <a:lnTo>
                    <a:pt x="258" y="0"/>
                  </a:lnTo>
                  <a:cubicBezTo>
                    <a:pt x="259" y="0"/>
                    <a:pt x="260" y="0"/>
                    <a:pt x="261" y="1"/>
                  </a:cubicBezTo>
                  <a:lnTo>
                    <a:pt x="305" y="8"/>
                  </a:lnTo>
                  <a:cubicBezTo>
                    <a:pt x="306" y="8"/>
                    <a:pt x="307" y="8"/>
                    <a:pt x="308" y="8"/>
                  </a:cubicBezTo>
                  <a:lnTo>
                    <a:pt x="350" y="22"/>
                  </a:lnTo>
                  <a:cubicBezTo>
                    <a:pt x="351" y="23"/>
                    <a:pt x="352" y="23"/>
                    <a:pt x="353" y="24"/>
                  </a:cubicBezTo>
                  <a:lnTo>
                    <a:pt x="392" y="47"/>
                  </a:lnTo>
                  <a:cubicBezTo>
                    <a:pt x="392" y="47"/>
                    <a:pt x="393" y="48"/>
                    <a:pt x="394" y="48"/>
                  </a:cubicBezTo>
                  <a:lnTo>
                    <a:pt x="429" y="78"/>
                  </a:lnTo>
                  <a:cubicBezTo>
                    <a:pt x="430" y="79"/>
                    <a:pt x="431" y="80"/>
                    <a:pt x="431" y="81"/>
                  </a:cubicBezTo>
                  <a:lnTo>
                    <a:pt x="459" y="118"/>
                  </a:lnTo>
                  <a:lnTo>
                    <a:pt x="581" y="317"/>
                  </a:lnTo>
                  <a:cubicBezTo>
                    <a:pt x="586" y="325"/>
                    <a:pt x="583" y="335"/>
                    <a:pt x="576" y="339"/>
                  </a:cubicBezTo>
                  <a:lnTo>
                    <a:pt x="180" y="581"/>
                  </a:lnTo>
                  <a:close/>
                  <a:moveTo>
                    <a:pt x="559" y="312"/>
                  </a:moveTo>
                  <a:lnTo>
                    <a:pt x="554" y="334"/>
                  </a:lnTo>
                  <a:lnTo>
                    <a:pt x="434" y="137"/>
                  </a:lnTo>
                  <a:lnTo>
                    <a:pt x="406" y="100"/>
                  </a:lnTo>
                  <a:lnTo>
                    <a:pt x="408" y="103"/>
                  </a:lnTo>
                  <a:lnTo>
                    <a:pt x="373" y="73"/>
                  </a:lnTo>
                  <a:lnTo>
                    <a:pt x="375" y="74"/>
                  </a:lnTo>
                  <a:lnTo>
                    <a:pt x="336" y="51"/>
                  </a:lnTo>
                  <a:lnTo>
                    <a:pt x="339" y="53"/>
                  </a:lnTo>
                  <a:lnTo>
                    <a:pt x="297" y="39"/>
                  </a:lnTo>
                  <a:lnTo>
                    <a:pt x="300" y="39"/>
                  </a:lnTo>
                  <a:lnTo>
                    <a:pt x="256" y="32"/>
                  </a:lnTo>
                  <a:lnTo>
                    <a:pt x="259" y="32"/>
                  </a:lnTo>
                  <a:lnTo>
                    <a:pt x="214" y="34"/>
                  </a:lnTo>
                  <a:lnTo>
                    <a:pt x="218" y="34"/>
                  </a:lnTo>
                  <a:lnTo>
                    <a:pt x="174" y="46"/>
                  </a:lnTo>
                  <a:lnTo>
                    <a:pt x="176" y="45"/>
                  </a:lnTo>
                  <a:lnTo>
                    <a:pt x="134" y="65"/>
                  </a:lnTo>
                  <a:lnTo>
                    <a:pt x="137" y="63"/>
                  </a:lnTo>
                  <a:lnTo>
                    <a:pt x="99" y="91"/>
                  </a:lnTo>
                  <a:lnTo>
                    <a:pt x="102" y="89"/>
                  </a:lnTo>
                  <a:lnTo>
                    <a:pt x="72" y="124"/>
                  </a:lnTo>
                  <a:lnTo>
                    <a:pt x="73" y="121"/>
                  </a:lnTo>
                  <a:lnTo>
                    <a:pt x="51" y="160"/>
                  </a:lnTo>
                  <a:lnTo>
                    <a:pt x="53" y="158"/>
                  </a:lnTo>
                  <a:lnTo>
                    <a:pt x="38" y="200"/>
                  </a:lnTo>
                  <a:lnTo>
                    <a:pt x="38" y="197"/>
                  </a:lnTo>
                  <a:lnTo>
                    <a:pt x="32" y="241"/>
                  </a:lnTo>
                  <a:lnTo>
                    <a:pt x="32" y="238"/>
                  </a:lnTo>
                  <a:lnTo>
                    <a:pt x="34" y="283"/>
                  </a:lnTo>
                  <a:lnTo>
                    <a:pt x="34" y="279"/>
                  </a:lnTo>
                  <a:lnTo>
                    <a:pt x="46" y="323"/>
                  </a:lnTo>
                  <a:lnTo>
                    <a:pt x="45" y="321"/>
                  </a:lnTo>
                  <a:lnTo>
                    <a:pt x="64" y="361"/>
                  </a:lnTo>
                  <a:lnTo>
                    <a:pt x="185" y="559"/>
                  </a:lnTo>
                  <a:lnTo>
                    <a:pt x="163" y="554"/>
                  </a:lnTo>
                  <a:lnTo>
                    <a:pt x="559" y="312"/>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a:solidFill>
                  <a:srgbClr val="000000"/>
                </a:solidFill>
                <a:latin typeface="Times" charset="0"/>
                <a:ea typeface="+mn-ea"/>
                <a:cs typeface="Arial" charset="0"/>
              </a:endParaRPr>
            </a:p>
          </p:txBody>
        </p:sp>
        <p:sp>
          <p:nvSpPr>
            <p:cNvPr id="26" name="Rectangle 27"/>
            <p:cNvSpPr>
              <a:spLocks noChangeArrowheads="1"/>
            </p:cNvSpPr>
            <p:nvPr/>
          </p:nvSpPr>
          <p:spPr bwMode="auto">
            <a:xfrm>
              <a:off x="6470650" y="2430463"/>
              <a:ext cx="158750" cy="1571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a:solidFill>
                  <a:srgbClr val="000000"/>
                </a:solidFill>
                <a:latin typeface="Times" charset="0"/>
                <a:ea typeface="+mn-ea"/>
                <a:cs typeface="Arial" charset="0"/>
              </a:endParaRPr>
            </a:p>
          </p:txBody>
        </p:sp>
        <p:sp>
          <p:nvSpPr>
            <p:cNvPr id="27" name="Freeform 28"/>
            <p:cNvSpPr>
              <a:spLocks noEditPoints="1"/>
            </p:cNvSpPr>
            <p:nvPr/>
          </p:nvSpPr>
          <p:spPr bwMode="auto">
            <a:xfrm>
              <a:off x="5908675" y="1697038"/>
              <a:ext cx="609600" cy="758825"/>
            </a:xfrm>
            <a:custGeom>
              <a:avLst/>
              <a:gdLst/>
              <a:ahLst/>
              <a:cxnLst>
                <a:cxn ang="0">
                  <a:pos x="26" y="14"/>
                </a:cxn>
                <a:cxn ang="0">
                  <a:pos x="0" y="11"/>
                </a:cxn>
                <a:cxn ang="0">
                  <a:pos x="37" y="28"/>
                </a:cxn>
                <a:cxn ang="0">
                  <a:pos x="34" y="54"/>
                </a:cxn>
                <a:cxn ang="0">
                  <a:pos x="37" y="28"/>
                </a:cxn>
                <a:cxn ang="0">
                  <a:pos x="71" y="71"/>
                </a:cxn>
                <a:cxn ang="0">
                  <a:pos x="45" y="68"/>
                </a:cxn>
                <a:cxn ang="0">
                  <a:pos x="82" y="86"/>
                </a:cxn>
                <a:cxn ang="0">
                  <a:pos x="79" y="111"/>
                </a:cxn>
                <a:cxn ang="0">
                  <a:pos x="82" y="86"/>
                </a:cxn>
                <a:cxn ang="0">
                  <a:pos x="116" y="129"/>
                </a:cxn>
                <a:cxn ang="0">
                  <a:pos x="91" y="126"/>
                </a:cxn>
                <a:cxn ang="0">
                  <a:pos x="128" y="143"/>
                </a:cxn>
                <a:cxn ang="0">
                  <a:pos x="125" y="169"/>
                </a:cxn>
                <a:cxn ang="0">
                  <a:pos x="128" y="143"/>
                </a:cxn>
                <a:cxn ang="0">
                  <a:pos x="162" y="186"/>
                </a:cxn>
                <a:cxn ang="0">
                  <a:pos x="136" y="183"/>
                </a:cxn>
                <a:cxn ang="0">
                  <a:pos x="173" y="200"/>
                </a:cxn>
                <a:cxn ang="0">
                  <a:pos x="170" y="226"/>
                </a:cxn>
                <a:cxn ang="0">
                  <a:pos x="173" y="200"/>
                </a:cxn>
                <a:cxn ang="0">
                  <a:pos x="207" y="243"/>
                </a:cxn>
                <a:cxn ang="0">
                  <a:pos x="181" y="240"/>
                </a:cxn>
                <a:cxn ang="0">
                  <a:pos x="219" y="257"/>
                </a:cxn>
                <a:cxn ang="0">
                  <a:pos x="216" y="283"/>
                </a:cxn>
                <a:cxn ang="0">
                  <a:pos x="219" y="257"/>
                </a:cxn>
                <a:cxn ang="0">
                  <a:pos x="253" y="300"/>
                </a:cxn>
                <a:cxn ang="0">
                  <a:pos x="227" y="297"/>
                </a:cxn>
                <a:cxn ang="0">
                  <a:pos x="264" y="315"/>
                </a:cxn>
                <a:cxn ang="0">
                  <a:pos x="261" y="340"/>
                </a:cxn>
                <a:cxn ang="0">
                  <a:pos x="264" y="315"/>
                </a:cxn>
                <a:cxn ang="0">
                  <a:pos x="298" y="358"/>
                </a:cxn>
                <a:cxn ang="0">
                  <a:pos x="272" y="355"/>
                </a:cxn>
                <a:cxn ang="0">
                  <a:pos x="309" y="372"/>
                </a:cxn>
                <a:cxn ang="0">
                  <a:pos x="306" y="398"/>
                </a:cxn>
                <a:cxn ang="0">
                  <a:pos x="309" y="372"/>
                </a:cxn>
                <a:cxn ang="0">
                  <a:pos x="343" y="415"/>
                </a:cxn>
                <a:cxn ang="0">
                  <a:pos x="318" y="412"/>
                </a:cxn>
                <a:cxn ang="0">
                  <a:pos x="355" y="429"/>
                </a:cxn>
                <a:cxn ang="0">
                  <a:pos x="352" y="455"/>
                </a:cxn>
                <a:cxn ang="0">
                  <a:pos x="355" y="429"/>
                </a:cxn>
                <a:cxn ang="0">
                  <a:pos x="384" y="466"/>
                </a:cxn>
                <a:cxn ang="0">
                  <a:pos x="363" y="469"/>
                </a:cxn>
              </a:cxnLst>
              <a:rect l="0" t="0" r="r" b="b"/>
              <a:pathLst>
                <a:path w="384" h="478">
                  <a:moveTo>
                    <a:pt x="14" y="0"/>
                  </a:moveTo>
                  <a:lnTo>
                    <a:pt x="26" y="14"/>
                  </a:lnTo>
                  <a:lnTo>
                    <a:pt x="11" y="25"/>
                  </a:lnTo>
                  <a:lnTo>
                    <a:pt x="0" y="11"/>
                  </a:lnTo>
                  <a:lnTo>
                    <a:pt x="14" y="0"/>
                  </a:lnTo>
                  <a:close/>
                  <a:moveTo>
                    <a:pt x="37" y="28"/>
                  </a:moveTo>
                  <a:lnTo>
                    <a:pt x="48" y="43"/>
                  </a:lnTo>
                  <a:lnTo>
                    <a:pt x="34" y="54"/>
                  </a:lnTo>
                  <a:lnTo>
                    <a:pt x="23" y="40"/>
                  </a:lnTo>
                  <a:lnTo>
                    <a:pt x="37" y="28"/>
                  </a:lnTo>
                  <a:close/>
                  <a:moveTo>
                    <a:pt x="60" y="57"/>
                  </a:moveTo>
                  <a:lnTo>
                    <a:pt x="71" y="71"/>
                  </a:lnTo>
                  <a:lnTo>
                    <a:pt x="57" y="83"/>
                  </a:lnTo>
                  <a:lnTo>
                    <a:pt x="45" y="68"/>
                  </a:lnTo>
                  <a:lnTo>
                    <a:pt x="60" y="57"/>
                  </a:lnTo>
                  <a:close/>
                  <a:moveTo>
                    <a:pt x="82" y="86"/>
                  </a:moveTo>
                  <a:lnTo>
                    <a:pt x="94" y="100"/>
                  </a:lnTo>
                  <a:lnTo>
                    <a:pt x="79" y="111"/>
                  </a:lnTo>
                  <a:lnTo>
                    <a:pt x="68" y="97"/>
                  </a:lnTo>
                  <a:lnTo>
                    <a:pt x="82" y="86"/>
                  </a:lnTo>
                  <a:close/>
                  <a:moveTo>
                    <a:pt x="105" y="114"/>
                  </a:moveTo>
                  <a:lnTo>
                    <a:pt x="116" y="129"/>
                  </a:lnTo>
                  <a:lnTo>
                    <a:pt x="102" y="140"/>
                  </a:lnTo>
                  <a:lnTo>
                    <a:pt x="91" y="126"/>
                  </a:lnTo>
                  <a:lnTo>
                    <a:pt x="105" y="114"/>
                  </a:lnTo>
                  <a:close/>
                  <a:moveTo>
                    <a:pt x="128" y="143"/>
                  </a:moveTo>
                  <a:lnTo>
                    <a:pt x="139" y="157"/>
                  </a:lnTo>
                  <a:lnTo>
                    <a:pt x="125" y="169"/>
                  </a:lnTo>
                  <a:lnTo>
                    <a:pt x="113" y="154"/>
                  </a:lnTo>
                  <a:lnTo>
                    <a:pt x="128" y="143"/>
                  </a:lnTo>
                  <a:close/>
                  <a:moveTo>
                    <a:pt x="150" y="171"/>
                  </a:moveTo>
                  <a:lnTo>
                    <a:pt x="162" y="186"/>
                  </a:lnTo>
                  <a:lnTo>
                    <a:pt x="148" y="197"/>
                  </a:lnTo>
                  <a:lnTo>
                    <a:pt x="136" y="183"/>
                  </a:lnTo>
                  <a:lnTo>
                    <a:pt x="150" y="171"/>
                  </a:lnTo>
                  <a:close/>
                  <a:moveTo>
                    <a:pt x="173" y="200"/>
                  </a:moveTo>
                  <a:lnTo>
                    <a:pt x="185" y="215"/>
                  </a:lnTo>
                  <a:lnTo>
                    <a:pt x="170" y="226"/>
                  </a:lnTo>
                  <a:lnTo>
                    <a:pt x="159" y="211"/>
                  </a:lnTo>
                  <a:lnTo>
                    <a:pt x="173" y="200"/>
                  </a:lnTo>
                  <a:close/>
                  <a:moveTo>
                    <a:pt x="196" y="229"/>
                  </a:moveTo>
                  <a:lnTo>
                    <a:pt x="207" y="243"/>
                  </a:lnTo>
                  <a:lnTo>
                    <a:pt x="193" y="254"/>
                  </a:lnTo>
                  <a:lnTo>
                    <a:pt x="181" y="240"/>
                  </a:lnTo>
                  <a:lnTo>
                    <a:pt x="196" y="229"/>
                  </a:lnTo>
                  <a:close/>
                  <a:moveTo>
                    <a:pt x="219" y="257"/>
                  </a:moveTo>
                  <a:lnTo>
                    <a:pt x="230" y="272"/>
                  </a:lnTo>
                  <a:lnTo>
                    <a:pt x="216" y="283"/>
                  </a:lnTo>
                  <a:lnTo>
                    <a:pt x="204" y="269"/>
                  </a:lnTo>
                  <a:lnTo>
                    <a:pt x="219" y="257"/>
                  </a:lnTo>
                  <a:close/>
                  <a:moveTo>
                    <a:pt x="241" y="286"/>
                  </a:moveTo>
                  <a:lnTo>
                    <a:pt x="253" y="300"/>
                  </a:lnTo>
                  <a:lnTo>
                    <a:pt x="238" y="312"/>
                  </a:lnTo>
                  <a:lnTo>
                    <a:pt x="227" y="297"/>
                  </a:lnTo>
                  <a:lnTo>
                    <a:pt x="241" y="286"/>
                  </a:lnTo>
                  <a:close/>
                  <a:moveTo>
                    <a:pt x="264" y="315"/>
                  </a:moveTo>
                  <a:lnTo>
                    <a:pt x="275" y="329"/>
                  </a:lnTo>
                  <a:lnTo>
                    <a:pt x="261" y="340"/>
                  </a:lnTo>
                  <a:lnTo>
                    <a:pt x="250" y="326"/>
                  </a:lnTo>
                  <a:lnTo>
                    <a:pt x="264" y="315"/>
                  </a:lnTo>
                  <a:close/>
                  <a:moveTo>
                    <a:pt x="287" y="343"/>
                  </a:moveTo>
                  <a:lnTo>
                    <a:pt x="298" y="358"/>
                  </a:lnTo>
                  <a:lnTo>
                    <a:pt x="284" y="369"/>
                  </a:lnTo>
                  <a:lnTo>
                    <a:pt x="272" y="355"/>
                  </a:lnTo>
                  <a:lnTo>
                    <a:pt x="287" y="343"/>
                  </a:lnTo>
                  <a:close/>
                  <a:moveTo>
                    <a:pt x="309" y="372"/>
                  </a:moveTo>
                  <a:lnTo>
                    <a:pt x="321" y="386"/>
                  </a:lnTo>
                  <a:lnTo>
                    <a:pt x="306" y="398"/>
                  </a:lnTo>
                  <a:lnTo>
                    <a:pt x="295" y="383"/>
                  </a:lnTo>
                  <a:lnTo>
                    <a:pt x="309" y="372"/>
                  </a:lnTo>
                  <a:close/>
                  <a:moveTo>
                    <a:pt x="332" y="401"/>
                  </a:moveTo>
                  <a:lnTo>
                    <a:pt x="343" y="415"/>
                  </a:lnTo>
                  <a:lnTo>
                    <a:pt x="329" y="426"/>
                  </a:lnTo>
                  <a:lnTo>
                    <a:pt x="318" y="412"/>
                  </a:lnTo>
                  <a:lnTo>
                    <a:pt x="332" y="401"/>
                  </a:lnTo>
                  <a:close/>
                  <a:moveTo>
                    <a:pt x="355" y="429"/>
                  </a:moveTo>
                  <a:lnTo>
                    <a:pt x="366" y="443"/>
                  </a:lnTo>
                  <a:lnTo>
                    <a:pt x="352" y="455"/>
                  </a:lnTo>
                  <a:lnTo>
                    <a:pt x="340" y="441"/>
                  </a:lnTo>
                  <a:lnTo>
                    <a:pt x="355" y="429"/>
                  </a:lnTo>
                  <a:close/>
                  <a:moveTo>
                    <a:pt x="378" y="458"/>
                  </a:moveTo>
                  <a:lnTo>
                    <a:pt x="384" y="466"/>
                  </a:lnTo>
                  <a:lnTo>
                    <a:pt x="370" y="478"/>
                  </a:lnTo>
                  <a:lnTo>
                    <a:pt x="363" y="469"/>
                  </a:lnTo>
                  <a:lnTo>
                    <a:pt x="378" y="458"/>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a:solidFill>
                  <a:srgbClr val="000000"/>
                </a:solidFill>
                <a:latin typeface="Times" charset="0"/>
                <a:ea typeface="+mn-ea"/>
                <a:cs typeface="Arial" charset="0"/>
              </a:endParaRPr>
            </a:p>
          </p:txBody>
        </p:sp>
        <p:sp>
          <p:nvSpPr>
            <p:cNvPr id="28" name="Freeform 29"/>
            <p:cNvSpPr>
              <a:spLocks noEditPoints="1"/>
            </p:cNvSpPr>
            <p:nvPr/>
          </p:nvSpPr>
          <p:spPr bwMode="auto">
            <a:xfrm>
              <a:off x="6526213" y="1692275"/>
              <a:ext cx="1874838" cy="758825"/>
            </a:xfrm>
            <a:custGeom>
              <a:avLst/>
              <a:gdLst/>
              <a:ahLst/>
              <a:cxnLst>
                <a:cxn ang="0">
                  <a:pos x="1157" y="6"/>
                </a:cxn>
                <a:cxn ang="0">
                  <a:pos x="1147" y="30"/>
                </a:cxn>
                <a:cxn ang="0">
                  <a:pos x="1140" y="13"/>
                </a:cxn>
                <a:cxn ang="0">
                  <a:pos x="1096" y="50"/>
                </a:cxn>
                <a:cxn ang="0">
                  <a:pos x="1113" y="44"/>
                </a:cxn>
                <a:cxn ang="0">
                  <a:pos x="1055" y="47"/>
                </a:cxn>
                <a:cxn ang="0">
                  <a:pos x="1045" y="70"/>
                </a:cxn>
                <a:cxn ang="0">
                  <a:pos x="1038" y="53"/>
                </a:cxn>
                <a:cxn ang="0">
                  <a:pos x="993" y="90"/>
                </a:cxn>
                <a:cxn ang="0">
                  <a:pos x="1011" y="84"/>
                </a:cxn>
                <a:cxn ang="0">
                  <a:pos x="953" y="87"/>
                </a:cxn>
                <a:cxn ang="0">
                  <a:pos x="943" y="110"/>
                </a:cxn>
                <a:cxn ang="0">
                  <a:pos x="936" y="93"/>
                </a:cxn>
                <a:cxn ang="0">
                  <a:pos x="891" y="130"/>
                </a:cxn>
                <a:cxn ang="0">
                  <a:pos x="908" y="124"/>
                </a:cxn>
                <a:cxn ang="0">
                  <a:pos x="851" y="127"/>
                </a:cxn>
                <a:cxn ang="0">
                  <a:pos x="840" y="150"/>
                </a:cxn>
                <a:cxn ang="0">
                  <a:pos x="834" y="134"/>
                </a:cxn>
                <a:cxn ang="0">
                  <a:pos x="789" y="171"/>
                </a:cxn>
                <a:cxn ang="0">
                  <a:pos x="806" y="164"/>
                </a:cxn>
                <a:cxn ang="0">
                  <a:pos x="749" y="167"/>
                </a:cxn>
                <a:cxn ang="0">
                  <a:pos x="738" y="191"/>
                </a:cxn>
                <a:cxn ang="0">
                  <a:pos x="732" y="174"/>
                </a:cxn>
                <a:cxn ang="0">
                  <a:pos x="687" y="211"/>
                </a:cxn>
                <a:cxn ang="0">
                  <a:pos x="704" y="204"/>
                </a:cxn>
                <a:cxn ang="0">
                  <a:pos x="647" y="207"/>
                </a:cxn>
                <a:cxn ang="0">
                  <a:pos x="636" y="231"/>
                </a:cxn>
                <a:cxn ang="0">
                  <a:pos x="629" y="214"/>
                </a:cxn>
                <a:cxn ang="0">
                  <a:pos x="585" y="251"/>
                </a:cxn>
                <a:cxn ang="0">
                  <a:pos x="602" y="244"/>
                </a:cxn>
                <a:cxn ang="0">
                  <a:pos x="544" y="247"/>
                </a:cxn>
                <a:cxn ang="0">
                  <a:pos x="534" y="271"/>
                </a:cxn>
                <a:cxn ang="0">
                  <a:pos x="527" y="254"/>
                </a:cxn>
                <a:cxn ang="0">
                  <a:pos x="483" y="291"/>
                </a:cxn>
                <a:cxn ang="0">
                  <a:pos x="500" y="284"/>
                </a:cxn>
                <a:cxn ang="0">
                  <a:pos x="442" y="287"/>
                </a:cxn>
                <a:cxn ang="0">
                  <a:pos x="432" y="311"/>
                </a:cxn>
                <a:cxn ang="0">
                  <a:pos x="425" y="294"/>
                </a:cxn>
                <a:cxn ang="0">
                  <a:pos x="381" y="331"/>
                </a:cxn>
                <a:cxn ang="0">
                  <a:pos x="398" y="324"/>
                </a:cxn>
                <a:cxn ang="0">
                  <a:pos x="340" y="327"/>
                </a:cxn>
                <a:cxn ang="0">
                  <a:pos x="330" y="351"/>
                </a:cxn>
                <a:cxn ang="0">
                  <a:pos x="323" y="334"/>
                </a:cxn>
                <a:cxn ang="0">
                  <a:pos x="279" y="371"/>
                </a:cxn>
                <a:cxn ang="0">
                  <a:pos x="296" y="364"/>
                </a:cxn>
                <a:cxn ang="0">
                  <a:pos x="238" y="367"/>
                </a:cxn>
                <a:cxn ang="0">
                  <a:pos x="228" y="391"/>
                </a:cxn>
                <a:cxn ang="0">
                  <a:pos x="221" y="374"/>
                </a:cxn>
                <a:cxn ang="0">
                  <a:pos x="177" y="411"/>
                </a:cxn>
                <a:cxn ang="0">
                  <a:pos x="194" y="404"/>
                </a:cxn>
                <a:cxn ang="0">
                  <a:pos x="136" y="407"/>
                </a:cxn>
                <a:cxn ang="0">
                  <a:pos x="126" y="431"/>
                </a:cxn>
                <a:cxn ang="0">
                  <a:pos x="119" y="414"/>
                </a:cxn>
                <a:cxn ang="0">
                  <a:pos x="75" y="451"/>
                </a:cxn>
                <a:cxn ang="0">
                  <a:pos x="92" y="444"/>
                </a:cxn>
                <a:cxn ang="0">
                  <a:pos x="34" y="447"/>
                </a:cxn>
                <a:cxn ang="0">
                  <a:pos x="24" y="471"/>
                </a:cxn>
                <a:cxn ang="0">
                  <a:pos x="17" y="454"/>
                </a:cxn>
              </a:cxnLst>
              <a:rect l="0" t="0" r="r" b="b"/>
              <a:pathLst>
                <a:path w="1181" h="478">
                  <a:moveTo>
                    <a:pt x="1181" y="17"/>
                  </a:moveTo>
                  <a:lnTo>
                    <a:pt x="1164" y="24"/>
                  </a:lnTo>
                  <a:lnTo>
                    <a:pt x="1157" y="6"/>
                  </a:lnTo>
                  <a:lnTo>
                    <a:pt x="1174" y="0"/>
                  </a:lnTo>
                  <a:lnTo>
                    <a:pt x="1181" y="17"/>
                  </a:lnTo>
                  <a:close/>
                  <a:moveTo>
                    <a:pt x="1147" y="30"/>
                  </a:moveTo>
                  <a:lnTo>
                    <a:pt x="1130" y="37"/>
                  </a:lnTo>
                  <a:lnTo>
                    <a:pt x="1123" y="20"/>
                  </a:lnTo>
                  <a:lnTo>
                    <a:pt x="1140" y="13"/>
                  </a:lnTo>
                  <a:lnTo>
                    <a:pt x="1147" y="30"/>
                  </a:lnTo>
                  <a:close/>
                  <a:moveTo>
                    <a:pt x="1113" y="44"/>
                  </a:moveTo>
                  <a:lnTo>
                    <a:pt x="1096" y="50"/>
                  </a:lnTo>
                  <a:lnTo>
                    <a:pt x="1089" y="33"/>
                  </a:lnTo>
                  <a:lnTo>
                    <a:pt x="1106" y="27"/>
                  </a:lnTo>
                  <a:lnTo>
                    <a:pt x="1113" y="44"/>
                  </a:lnTo>
                  <a:close/>
                  <a:moveTo>
                    <a:pt x="1079" y="57"/>
                  </a:moveTo>
                  <a:lnTo>
                    <a:pt x="1062" y="64"/>
                  </a:lnTo>
                  <a:lnTo>
                    <a:pt x="1055" y="47"/>
                  </a:lnTo>
                  <a:lnTo>
                    <a:pt x="1072" y="40"/>
                  </a:lnTo>
                  <a:lnTo>
                    <a:pt x="1079" y="57"/>
                  </a:lnTo>
                  <a:close/>
                  <a:moveTo>
                    <a:pt x="1045" y="70"/>
                  </a:moveTo>
                  <a:lnTo>
                    <a:pt x="1028" y="77"/>
                  </a:lnTo>
                  <a:lnTo>
                    <a:pt x="1021" y="60"/>
                  </a:lnTo>
                  <a:lnTo>
                    <a:pt x="1038" y="53"/>
                  </a:lnTo>
                  <a:lnTo>
                    <a:pt x="1045" y="70"/>
                  </a:lnTo>
                  <a:close/>
                  <a:moveTo>
                    <a:pt x="1011" y="84"/>
                  </a:moveTo>
                  <a:lnTo>
                    <a:pt x="993" y="90"/>
                  </a:lnTo>
                  <a:lnTo>
                    <a:pt x="987" y="73"/>
                  </a:lnTo>
                  <a:lnTo>
                    <a:pt x="1004" y="67"/>
                  </a:lnTo>
                  <a:lnTo>
                    <a:pt x="1011" y="84"/>
                  </a:lnTo>
                  <a:close/>
                  <a:moveTo>
                    <a:pt x="976" y="97"/>
                  </a:moveTo>
                  <a:lnTo>
                    <a:pt x="959" y="104"/>
                  </a:lnTo>
                  <a:lnTo>
                    <a:pt x="953" y="87"/>
                  </a:lnTo>
                  <a:lnTo>
                    <a:pt x="970" y="80"/>
                  </a:lnTo>
                  <a:lnTo>
                    <a:pt x="976" y="97"/>
                  </a:lnTo>
                  <a:close/>
                  <a:moveTo>
                    <a:pt x="943" y="110"/>
                  </a:moveTo>
                  <a:lnTo>
                    <a:pt x="925" y="117"/>
                  </a:lnTo>
                  <a:lnTo>
                    <a:pt x="919" y="100"/>
                  </a:lnTo>
                  <a:lnTo>
                    <a:pt x="936" y="93"/>
                  </a:lnTo>
                  <a:lnTo>
                    <a:pt x="943" y="110"/>
                  </a:lnTo>
                  <a:close/>
                  <a:moveTo>
                    <a:pt x="908" y="124"/>
                  </a:moveTo>
                  <a:lnTo>
                    <a:pt x="891" y="130"/>
                  </a:lnTo>
                  <a:lnTo>
                    <a:pt x="885" y="113"/>
                  </a:lnTo>
                  <a:lnTo>
                    <a:pt x="902" y="107"/>
                  </a:lnTo>
                  <a:lnTo>
                    <a:pt x="908" y="124"/>
                  </a:lnTo>
                  <a:close/>
                  <a:moveTo>
                    <a:pt x="874" y="137"/>
                  </a:moveTo>
                  <a:lnTo>
                    <a:pt x="857" y="144"/>
                  </a:lnTo>
                  <a:lnTo>
                    <a:pt x="851" y="127"/>
                  </a:lnTo>
                  <a:lnTo>
                    <a:pt x="868" y="120"/>
                  </a:lnTo>
                  <a:lnTo>
                    <a:pt x="874" y="137"/>
                  </a:lnTo>
                  <a:close/>
                  <a:moveTo>
                    <a:pt x="840" y="150"/>
                  </a:moveTo>
                  <a:lnTo>
                    <a:pt x="823" y="157"/>
                  </a:lnTo>
                  <a:lnTo>
                    <a:pt x="817" y="140"/>
                  </a:lnTo>
                  <a:lnTo>
                    <a:pt x="834" y="134"/>
                  </a:lnTo>
                  <a:lnTo>
                    <a:pt x="840" y="150"/>
                  </a:lnTo>
                  <a:close/>
                  <a:moveTo>
                    <a:pt x="806" y="164"/>
                  </a:moveTo>
                  <a:lnTo>
                    <a:pt x="789" y="171"/>
                  </a:lnTo>
                  <a:lnTo>
                    <a:pt x="783" y="154"/>
                  </a:lnTo>
                  <a:lnTo>
                    <a:pt x="800" y="147"/>
                  </a:lnTo>
                  <a:lnTo>
                    <a:pt x="806" y="164"/>
                  </a:lnTo>
                  <a:close/>
                  <a:moveTo>
                    <a:pt x="772" y="177"/>
                  </a:moveTo>
                  <a:lnTo>
                    <a:pt x="755" y="184"/>
                  </a:lnTo>
                  <a:lnTo>
                    <a:pt x="749" y="167"/>
                  </a:lnTo>
                  <a:lnTo>
                    <a:pt x="766" y="160"/>
                  </a:lnTo>
                  <a:lnTo>
                    <a:pt x="772" y="177"/>
                  </a:lnTo>
                  <a:close/>
                  <a:moveTo>
                    <a:pt x="738" y="191"/>
                  </a:moveTo>
                  <a:lnTo>
                    <a:pt x="721" y="197"/>
                  </a:lnTo>
                  <a:lnTo>
                    <a:pt x="715" y="180"/>
                  </a:lnTo>
                  <a:lnTo>
                    <a:pt x="732" y="174"/>
                  </a:lnTo>
                  <a:lnTo>
                    <a:pt x="738" y="191"/>
                  </a:lnTo>
                  <a:close/>
                  <a:moveTo>
                    <a:pt x="704" y="204"/>
                  </a:moveTo>
                  <a:lnTo>
                    <a:pt x="687" y="211"/>
                  </a:lnTo>
                  <a:lnTo>
                    <a:pt x="681" y="194"/>
                  </a:lnTo>
                  <a:lnTo>
                    <a:pt x="697" y="187"/>
                  </a:lnTo>
                  <a:lnTo>
                    <a:pt x="704" y="204"/>
                  </a:lnTo>
                  <a:close/>
                  <a:moveTo>
                    <a:pt x="670" y="217"/>
                  </a:moveTo>
                  <a:lnTo>
                    <a:pt x="653" y="224"/>
                  </a:lnTo>
                  <a:lnTo>
                    <a:pt x="647" y="207"/>
                  </a:lnTo>
                  <a:lnTo>
                    <a:pt x="664" y="200"/>
                  </a:lnTo>
                  <a:lnTo>
                    <a:pt x="670" y="217"/>
                  </a:lnTo>
                  <a:close/>
                  <a:moveTo>
                    <a:pt x="636" y="231"/>
                  </a:moveTo>
                  <a:lnTo>
                    <a:pt x="619" y="237"/>
                  </a:lnTo>
                  <a:lnTo>
                    <a:pt x="612" y="220"/>
                  </a:lnTo>
                  <a:lnTo>
                    <a:pt x="629" y="214"/>
                  </a:lnTo>
                  <a:lnTo>
                    <a:pt x="636" y="231"/>
                  </a:lnTo>
                  <a:close/>
                  <a:moveTo>
                    <a:pt x="602" y="244"/>
                  </a:moveTo>
                  <a:lnTo>
                    <a:pt x="585" y="251"/>
                  </a:lnTo>
                  <a:lnTo>
                    <a:pt x="578" y="234"/>
                  </a:lnTo>
                  <a:lnTo>
                    <a:pt x="595" y="227"/>
                  </a:lnTo>
                  <a:lnTo>
                    <a:pt x="602" y="244"/>
                  </a:lnTo>
                  <a:close/>
                  <a:moveTo>
                    <a:pt x="568" y="257"/>
                  </a:moveTo>
                  <a:lnTo>
                    <a:pt x="551" y="264"/>
                  </a:lnTo>
                  <a:lnTo>
                    <a:pt x="544" y="247"/>
                  </a:lnTo>
                  <a:lnTo>
                    <a:pt x="561" y="240"/>
                  </a:lnTo>
                  <a:lnTo>
                    <a:pt x="568" y="257"/>
                  </a:lnTo>
                  <a:close/>
                  <a:moveTo>
                    <a:pt x="534" y="271"/>
                  </a:moveTo>
                  <a:lnTo>
                    <a:pt x="517" y="277"/>
                  </a:lnTo>
                  <a:lnTo>
                    <a:pt x="510" y="260"/>
                  </a:lnTo>
                  <a:lnTo>
                    <a:pt x="527" y="254"/>
                  </a:lnTo>
                  <a:lnTo>
                    <a:pt x="534" y="271"/>
                  </a:lnTo>
                  <a:close/>
                  <a:moveTo>
                    <a:pt x="500" y="284"/>
                  </a:moveTo>
                  <a:lnTo>
                    <a:pt x="483" y="291"/>
                  </a:lnTo>
                  <a:lnTo>
                    <a:pt x="476" y="274"/>
                  </a:lnTo>
                  <a:lnTo>
                    <a:pt x="493" y="267"/>
                  </a:lnTo>
                  <a:lnTo>
                    <a:pt x="500" y="284"/>
                  </a:lnTo>
                  <a:close/>
                  <a:moveTo>
                    <a:pt x="466" y="297"/>
                  </a:moveTo>
                  <a:lnTo>
                    <a:pt x="449" y="304"/>
                  </a:lnTo>
                  <a:lnTo>
                    <a:pt x="442" y="287"/>
                  </a:lnTo>
                  <a:lnTo>
                    <a:pt x="459" y="280"/>
                  </a:lnTo>
                  <a:lnTo>
                    <a:pt x="466" y="297"/>
                  </a:lnTo>
                  <a:close/>
                  <a:moveTo>
                    <a:pt x="432" y="311"/>
                  </a:moveTo>
                  <a:lnTo>
                    <a:pt x="415" y="317"/>
                  </a:lnTo>
                  <a:lnTo>
                    <a:pt x="408" y="301"/>
                  </a:lnTo>
                  <a:lnTo>
                    <a:pt x="425" y="294"/>
                  </a:lnTo>
                  <a:lnTo>
                    <a:pt x="432" y="311"/>
                  </a:lnTo>
                  <a:close/>
                  <a:moveTo>
                    <a:pt x="398" y="324"/>
                  </a:moveTo>
                  <a:lnTo>
                    <a:pt x="381" y="331"/>
                  </a:lnTo>
                  <a:lnTo>
                    <a:pt x="374" y="314"/>
                  </a:lnTo>
                  <a:lnTo>
                    <a:pt x="391" y="307"/>
                  </a:lnTo>
                  <a:lnTo>
                    <a:pt x="398" y="324"/>
                  </a:lnTo>
                  <a:close/>
                  <a:moveTo>
                    <a:pt x="364" y="338"/>
                  </a:moveTo>
                  <a:lnTo>
                    <a:pt x="347" y="344"/>
                  </a:lnTo>
                  <a:lnTo>
                    <a:pt x="340" y="327"/>
                  </a:lnTo>
                  <a:lnTo>
                    <a:pt x="357" y="321"/>
                  </a:lnTo>
                  <a:lnTo>
                    <a:pt x="364" y="338"/>
                  </a:lnTo>
                  <a:close/>
                  <a:moveTo>
                    <a:pt x="330" y="351"/>
                  </a:moveTo>
                  <a:lnTo>
                    <a:pt x="313" y="358"/>
                  </a:lnTo>
                  <a:lnTo>
                    <a:pt x="306" y="341"/>
                  </a:lnTo>
                  <a:lnTo>
                    <a:pt x="323" y="334"/>
                  </a:lnTo>
                  <a:lnTo>
                    <a:pt x="330" y="351"/>
                  </a:lnTo>
                  <a:close/>
                  <a:moveTo>
                    <a:pt x="296" y="364"/>
                  </a:moveTo>
                  <a:lnTo>
                    <a:pt x="279" y="371"/>
                  </a:lnTo>
                  <a:lnTo>
                    <a:pt x="272" y="354"/>
                  </a:lnTo>
                  <a:lnTo>
                    <a:pt x="289" y="347"/>
                  </a:lnTo>
                  <a:lnTo>
                    <a:pt x="296" y="364"/>
                  </a:lnTo>
                  <a:close/>
                  <a:moveTo>
                    <a:pt x="262" y="378"/>
                  </a:moveTo>
                  <a:lnTo>
                    <a:pt x="245" y="384"/>
                  </a:lnTo>
                  <a:lnTo>
                    <a:pt x="238" y="367"/>
                  </a:lnTo>
                  <a:lnTo>
                    <a:pt x="255" y="361"/>
                  </a:lnTo>
                  <a:lnTo>
                    <a:pt x="262" y="378"/>
                  </a:lnTo>
                  <a:close/>
                  <a:moveTo>
                    <a:pt x="228" y="391"/>
                  </a:moveTo>
                  <a:lnTo>
                    <a:pt x="211" y="398"/>
                  </a:lnTo>
                  <a:lnTo>
                    <a:pt x="204" y="381"/>
                  </a:lnTo>
                  <a:lnTo>
                    <a:pt x="221" y="374"/>
                  </a:lnTo>
                  <a:lnTo>
                    <a:pt x="228" y="391"/>
                  </a:lnTo>
                  <a:close/>
                  <a:moveTo>
                    <a:pt x="194" y="404"/>
                  </a:moveTo>
                  <a:lnTo>
                    <a:pt x="177" y="411"/>
                  </a:lnTo>
                  <a:lnTo>
                    <a:pt x="170" y="394"/>
                  </a:lnTo>
                  <a:lnTo>
                    <a:pt x="187" y="387"/>
                  </a:lnTo>
                  <a:lnTo>
                    <a:pt x="194" y="404"/>
                  </a:lnTo>
                  <a:close/>
                  <a:moveTo>
                    <a:pt x="160" y="418"/>
                  </a:moveTo>
                  <a:lnTo>
                    <a:pt x="143" y="424"/>
                  </a:lnTo>
                  <a:lnTo>
                    <a:pt x="136" y="407"/>
                  </a:lnTo>
                  <a:lnTo>
                    <a:pt x="153" y="401"/>
                  </a:lnTo>
                  <a:lnTo>
                    <a:pt x="160" y="418"/>
                  </a:lnTo>
                  <a:close/>
                  <a:moveTo>
                    <a:pt x="126" y="431"/>
                  </a:moveTo>
                  <a:lnTo>
                    <a:pt x="109" y="438"/>
                  </a:lnTo>
                  <a:lnTo>
                    <a:pt x="102" y="421"/>
                  </a:lnTo>
                  <a:lnTo>
                    <a:pt x="119" y="414"/>
                  </a:lnTo>
                  <a:lnTo>
                    <a:pt x="126" y="431"/>
                  </a:lnTo>
                  <a:close/>
                  <a:moveTo>
                    <a:pt x="92" y="444"/>
                  </a:moveTo>
                  <a:lnTo>
                    <a:pt x="75" y="451"/>
                  </a:lnTo>
                  <a:lnTo>
                    <a:pt x="68" y="434"/>
                  </a:lnTo>
                  <a:lnTo>
                    <a:pt x="85" y="427"/>
                  </a:lnTo>
                  <a:lnTo>
                    <a:pt x="92" y="444"/>
                  </a:lnTo>
                  <a:close/>
                  <a:moveTo>
                    <a:pt x="58" y="458"/>
                  </a:moveTo>
                  <a:lnTo>
                    <a:pt x="41" y="465"/>
                  </a:lnTo>
                  <a:lnTo>
                    <a:pt x="34" y="447"/>
                  </a:lnTo>
                  <a:lnTo>
                    <a:pt x="51" y="441"/>
                  </a:lnTo>
                  <a:lnTo>
                    <a:pt x="58" y="458"/>
                  </a:lnTo>
                  <a:close/>
                  <a:moveTo>
                    <a:pt x="24" y="471"/>
                  </a:moveTo>
                  <a:lnTo>
                    <a:pt x="7" y="478"/>
                  </a:lnTo>
                  <a:lnTo>
                    <a:pt x="0" y="461"/>
                  </a:lnTo>
                  <a:lnTo>
                    <a:pt x="17" y="454"/>
                  </a:lnTo>
                  <a:lnTo>
                    <a:pt x="24" y="471"/>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a:solidFill>
                  <a:srgbClr val="000000"/>
                </a:solidFill>
                <a:latin typeface="Times" charset="0"/>
                <a:ea typeface="+mn-ea"/>
                <a:cs typeface="Arial" charset="0"/>
              </a:endParaRPr>
            </a:p>
          </p:txBody>
        </p:sp>
        <p:sp>
          <p:nvSpPr>
            <p:cNvPr id="29" name="Freeform 21"/>
            <p:cNvSpPr>
              <a:spLocks/>
            </p:cNvSpPr>
            <p:nvPr/>
          </p:nvSpPr>
          <p:spPr bwMode="auto">
            <a:xfrm rot="3558865">
              <a:off x="6265863" y="2359025"/>
              <a:ext cx="420688" cy="534988"/>
            </a:xfrm>
            <a:custGeom>
              <a:avLst/>
              <a:gdLst/>
              <a:ahLst/>
              <a:cxnLst>
                <a:cxn ang="0">
                  <a:pos x="883" y="2069"/>
                </a:cxn>
                <a:cxn ang="0">
                  <a:pos x="359" y="1211"/>
                </a:cxn>
                <a:cxn ang="0">
                  <a:pos x="359" y="1211"/>
                </a:cxn>
                <a:cxn ang="0">
                  <a:pos x="206" y="126"/>
                </a:cxn>
                <a:cxn ang="0">
                  <a:pos x="1102" y="756"/>
                </a:cxn>
                <a:cxn ang="0">
                  <a:pos x="1102" y="756"/>
                </a:cxn>
                <a:cxn ang="0">
                  <a:pos x="1102" y="756"/>
                </a:cxn>
                <a:cxn ang="0">
                  <a:pos x="1627" y="1613"/>
                </a:cxn>
                <a:cxn ang="0">
                  <a:pos x="883" y="2069"/>
                </a:cxn>
              </a:cxnLst>
              <a:rect l="0" t="0" r="r" b="b"/>
              <a:pathLst>
                <a:path w="1627" h="2069">
                  <a:moveTo>
                    <a:pt x="883" y="2069"/>
                  </a:moveTo>
                  <a:lnTo>
                    <a:pt x="359" y="1211"/>
                  </a:lnTo>
                  <a:lnTo>
                    <a:pt x="359" y="1211"/>
                  </a:lnTo>
                  <a:cubicBezTo>
                    <a:pt x="69" y="737"/>
                    <a:pt x="0" y="252"/>
                    <a:pt x="206" y="126"/>
                  </a:cubicBezTo>
                  <a:cubicBezTo>
                    <a:pt x="411" y="0"/>
                    <a:pt x="813" y="282"/>
                    <a:pt x="1102" y="756"/>
                  </a:cubicBezTo>
                  <a:cubicBezTo>
                    <a:pt x="1102" y="756"/>
                    <a:pt x="1102" y="756"/>
                    <a:pt x="1102" y="756"/>
                  </a:cubicBezTo>
                  <a:lnTo>
                    <a:pt x="1102" y="756"/>
                  </a:lnTo>
                  <a:lnTo>
                    <a:pt x="1627" y="1613"/>
                  </a:lnTo>
                  <a:lnTo>
                    <a:pt x="883" y="2069"/>
                  </a:lnTo>
                  <a:close/>
                </a:path>
              </a:pathLst>
            </a:custGeom>
            <a:solidFill>
              <a:srgbClr val="FFEFB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a:solidFill>
                  <a:srgbClr val="000000"/>
                </a:solidFill>
                <a:latin typeface="Times" charset="0"/>
                <a:ea typeface="+mn-ea"/>
                <a:cs typeface="Arial" charset="0"/>
              </a:endParaRPr>
            </a:p>
          </p:txBody>
        </p:sp>
        <p:cxnSp>
          <p:nvCxnSpPr>
            <p:cNvPr id="30" name="Straight Connector 29"/>
            <p:cNvCxnSpPr/>
            <p:nvPr/>
          </p:nvCxnSpPr>
          <p:spPr bwMode="auto">
            <a:xfrm>
              <a:off x="5921342" y="1690688"/>
              <a:ext cx="1127158" cy="703262"/>
            </a:xfrm>
            <a:prstGeom prst="line">
              <a:avLst/>
            </a:prstGeom>
            <a:solidFill>
              <a:schemeClr val="accent1"/>
            </a:solidFill>
            <a:ln w="25400" cap="flat" cmpd="sng" algn="ctr">
              <a:solidFill>
                <a:srgbClr val="00B050"/>
              </a:solidFill>
              <a:prstDash val="sysDash"/>
              <a:round/>
              <a:headEnd type="none" w="med" len="med"/>
              <a:tailEnd type="none" w="med" len="med"/>
            </a:ln>
            <a:effectLst/>
          </p:spPr>
        </p:cxnSp>
        <p:cxnSp>
          <p:nvCxnSpPr>
            <p:cNvPr id="31" name="Straight Connector 30"/>
            <p:cNvCxnSpPr/>
            <p:nvPr/>
          </p:nvCxnSpPr>
          <p:spPr bwMode="auto">
            <a:xfrm flipV="1">
              <a:off x="7057992" y="1708150"/>
              <a:ext cx="1317658" cy="661988"/>
            </a:xfrm>
            <a:prstGeom prst="line">
              <a:avLst/>
            </a:prstGeom>
            <a:solidFill>
              <a:schemeClr val="accent1"/>
            </a:solidFill>
            <a:ln w="25400" cap="flat" cmpd="sng" algn="ctr">
              <a:solidFill>
                <a:srgbClr val="00B050"/>
              </a:solidFill>
              <a:prstDash val="sysDash"/>
              <a:round/>
              <a:headEnd type="none" w="med" len="med"/>
              <a:tailEnd type="none" w="med" len="med"/>
            </a:ln>
            <a:effectLst/>
          </p:spPr>
        </p:cxnSp>
        <p:sp>
          <p:nvSpPr>
            <p:cNvPr id="32" name="Freeform 20"/>
            <p:cNvSpPr>
              <a:spLocks noEditPoints="1"/>
            </p:cNvSpPr>
            <p:nvPr/>
          </p:nvSpPr>
          <p:spPr bwMode="auto">
            <a:xfrm>
              <a:off x="6899275" y="2265363"/>
              <a:ext cx="347663" cy="346075"/>
            </a:xfrm>
            <a:custGeom>
              <a:avLst/>
              <a:gdLst/>
              <a:ahLst/>
              <a:cxnLst>
                <a:cxn ang="0">
                  <a:pos x="146" y="1091"/>
                </a:cxn>
                <a:cxn ang="0">
                  <a:pos x="69" y="971"/>
                </a:cxn>
                <a:cxn ang="0">
                  <a:pos x="1" y="733"/>
                </a:cxn>
                <a:cxn ang="0">
                  <a:pos x="2" y="594"/>
                </a:cxn>
                <a:cxn ang="0">
                  <a:pos x="76" y="355"/>
                </a:cxn>
                <a:cxn ang="0">
                  <a:pos x="159" y="234"/>
                </a:cxn>
                <a:cxn ang="0">
                  <a:pos x="360" y="74"/>
                </a:cxn>
                <a:cxn ang="0">
                  <a:pos x="491" y="23"/>
                </a:cxn>
                <a:cxn ang="0">
                  <a:pos x="736" y="1"/>
                </a:cxn>
                <a:cxn ang="0">
                  <a:pos x="873" y="29"/>
                </a:cxn>
                <a:cxn ang="0">
                  <a:pos x="1099" y="152"/>
                </a:cxn>
                <a:cxn ang="0">
                  <a:pos x="1200" y="257"/>
                </a:cxn>
                <a:cxn ang="0">
                  <a:pos x="1314" y="481"/>
                </a:cxn>
                <a:cxn ang="0">
                  <a:pos x="1340" y="618"/>
                </a:cxn>
                <a:cxn ang="0">
                  <a:pos x="1314" y="864"/>
                </a:cxn>
                <a:cxn ang="0">
                  <a:pos x="1258" y="996"/>
                </a:cxn>
                <a:cxn ang="0">
                  <a:pos x="1091" y="1194"/>
                </a:cxn>
                <a:cxn ang="0">
                  <a:pos x="971" y="1271"/>
                </a:cxn>
                <a:cxn ang="0">
                  <a:pos x="733" y="1339"/>
                </a:cxn>
                <a:cxn ang="0">
                  <a:pos x="594" y="1338"/>
                </a:cxn>
                <a:cxn ang="0">
                  <a:pos x="355" y="1264"/>
                </a:cxn>
                <a:cxn ang="0">
                  <a:pos x="406" y="1170"/>
                </a:cxn>
                <a:cxn ang="0">
                  <a:pos x="498" y="1209"/>
                </a:cxn>
                <a:cxn ang="0">
                  <a:pos x="724" y="1233"/>
                </a:cxn>
                <a:cxn ang="0">
                  <a:pos x="820" y="1216"/>
                </a:cxn>
                <a:cxn ang="0">
                  <a:pos x="1024" y="1111"/>
                </a:cxn>
                <a:cxn ang="0">
                  <a:pos x="1100" y="1038"/>
                </a:cxn>
                <a:cxn ang="0">
                  <a:pos x="1212" y="833"/>
                </a:cxn>
                <a:cxn ang="0">
                  <a:pos x="1232" y="735"/>
                </a:cxn>
                <a:cxn ang="0">
                  <a:pos x="1212" y="510"/>
                </a:cxn>
                <a:cxn ang="0">
                  <a:pos x="1177" y="417"/>
                </a:cxn>
                <a:cxn ang="0">
                  <a:pos x="1030" y="234"/>
                </a:cxn>
                <a:cxn ang="0">
                  <a:pos x="944" y="175"/>
                </a:cxn>
                <a:cxn ang="0">
                  <a:pos x="725" y="107"/>
                </a:cxn>
                <a:cxn ang="0">
                  <a:pos x="626" y="106"/>
                </a:cxn>
                <a:cxn ang="0">
                  <a:pos x="408" y="169"/>
                </a:cxn>
                <a:cxn ang="0">
                  <a:pos x="324" y="223"/>
                </a:cxn>
                <a:cxn ang="0">
                  <a:pos x="169" y="406"/>
                </a:cxn>
                <a:cxn ang="0">
                  <a:pos x="131" y="498"/>
                </a:cxn>
                <a:cxn ang="0">
                  <a:pos x="107" y="724"/>
                </a:cxn>
                <a:cxn ang="0">
                  <a:pos x="125" y="821"/>
                </a:cxn>
                <a:cxn ang="0">
                  <a:pos x="229" y="1024"/>
                </a:cxn>
                <a:cxn ang="0">
                  <a:pos x="302" y="1099"/>
                </a:cxn>
              </a:cxnLst>
              <a:rect l="0" t="0" r="r" b="b"/>
              <a:pathLst>
                <a:path w="1340" h="1340">
                  <a:moveTo>
                    <a:pt x="241" y="1188"/>
                  </a:moveTo>
                  <a:cubicBezTo>
                    <a:pt x="238" y="1185"/>
                    <a:pt x="236" y="1183"/>
                    <a:pt x="233" y="1181"/>
                  </a:cubicBezTo>
                  <a:lnTo>
                    <a:pt x="146" y="1091"/>
                  </a:lnTo>
                  <a:cubicBezTo>
                    <a:pt x="144" y="1088"/>
                    <a:pt x="142" y="1085"/>
                    <a:pt x="140" y="1082"/>
                  </a:cubicBezTo>
                  <a:lnTo>
                    <a:pt x="74" y="980"/>
                  </a:lnTo>
                  <a:cubicBezTo>
                    <a:pt x="72" y="977"/>
                    <a:pt x="70" y="974"/>
                    <a:pt x="69" y="971"/>
                  </a:cubicBezTo>
                  <a:lnTo>
                    <a:pt x="26" y="860"/>
                  </a:lnTo>
                  <a:cubicBezTo>
                    <a:pt x="25" y="857"/>
                    <a:pt x="24" y="854"/>
                    <a:pt x="23" y="850"/>
                  </a:cubicBezTo>
                  <a:lnTo>
                    <a:pt x="1" y="733"/>
                  </a:lnTo>
                  <a:cubicBezTo>
                    <a:pt x="0" y="730"/>
                    <a:pt x="0" y="726"/>
                    <a:pt x="0" y="723"/>
                  </a:cubicBezTo>
                  <a:lnTo>
                    <a:pt x="1" y="604"/>
                  </a:lnTo>
                  <a:cubicBezTo>
                    <a:pt x="1" y="601"/>
                    <a:pt x="2" y="597"/>
                    <a:pt x="2" y="594"/>
                  </a:cubicBezTo>
                  <a:lnTo>
                    <a:pt x="26" y="477"/>
                  </a:lnTo>
                  <a:cubicBezTo>
                    <a:pt x="27" y="473"/>
                    <a:pt x="28" y="470"/>
                    <a:pt x="29" y="467"/>
                  </a:cubicBezTo>
                  <a:lnTo>
                    <a:pt x="76" y="355"/>
                  </a:lnTo>
                  <a:cubicBezTo>
                    <a:pt x="78" y="351"/>
                    <a:pt x="79" y="348"/>
                    <a:pt x="82" y="345"/>
                  </a:cubicBezTo>
                  <a:lnTo>
                    <a:pt x="153" y="242"/>
                  </a:lnTo>
                  <a:cubicBezTo>
                    <a:pt x="155" y="239"/>
                    <a:pt x="157" y="237"/>
                    <a:pt x="159" y="234"/>
                  </a:cubicBezTo>
                  <a:lnTo>
                    <a:pt x="249" y="146"/>
                  </a:lnTo>
                  <a:cubicBezTo>
                    <a:pt x="252" y="144"/>
                    <a:pt x="255" y="141"/>
                    <a:pt x="258" y="139"/>
                  </a:cubicBezTo>
                  <a:lnTo>
                    <a:pt x="360" y="74"/>
                  </a:lnTo>
                  <a:cubicBezTo>
                    <a:pt x="363" y="73"/>
                    <a:pt x="366" y="71"/>
                    <a:pt x="369" y="70"/>
                  </a:cubicBezTo>
                  <a:lnTo>
                    <a:pt x="481" y="26"/>
                  </a:lnTo>
                  <a:cubicBezTo>
                    <a:pt x="484" y="25"/>
                    <a:pt x="487" y="24"/>
                    <a:pt x="491" y="23"/>
                  </a:cubicBezTo>
                  <a:lnTo>
                    <a:pt x="607" y="1"/>
                  </a:lnTo>
                  <a:cubicBezTo>
                    <a:pt x="610" y="0"/>
                    <a:pt x="613" y="0"/>
                    <a:pt x="617" y="0"/>
                  </a:cubicBezTo>
                  <a:lnTo>
                    <a:pt x="736" y="1"/>
                  </a:lnTo>
                  <a:cubicBezTo>
                    <a:pt x="739" y="1"/>
                    <a:pt x="743" y="2"/>
                    <a:pt x="746" y="2"/>
                  </a:cubicBezTo>
                  <a:lnTo>
                    <a:pt x="863" y="26"/>
                  </a:lnTo>
                  <a:cubicBezTo>
                    <a:pt x="867" y="27"/>
                    <a:pt x="870" y="28"/>
                    <a:pt x="873" y="29"/>
                  </a:cubicBezTo>
                  <a:lnTo>
                    <a:pt x="985" y="76"/>
                  </a:lnTo>
                  <a:cubicBezTo>
                    <a:pt x="988" y="78"/>
                    <a:pt x="992" y="79"/>
                    <a:pt x="995" y="81"/>
                  </a:cubicBezTo>
                  <a:lnTo>
                    <a:pt x="1099" y="152"/>
                  </a:lnTo>
                  <a:cubicBezTo>
                    <a:pt x="1102" y="154"/>
                    <a:pt x="1104" y="157"/>
                    <a:pt x="1107" y="159"/>
                  </a:cubicBezTo>
                  <a:lnTo>
                    <a:pt x="1194" y="249"/>
                  </a:lnTo>
                  <a:cubicBezTo>
                    <a:pt x="1196" y="252"/>
                    <a:pt x="1198" y="255"/>
                    <a:pt x="1200" y="257"/>
                  </a:cubicBezTo>
                  <a:lnTo>
                    <a:pt x="1266" y="359"/>
                  </a:lnTo>
                  <a:cubicBezTo>
                    <a:pt x="1268" y="363"/>
                    <a:pt x="1270" y="366"/>
                    <a:pt x="1271" y="369"/>
                  </a:cubicBezTo>
                  <a:lnTo>
                    <a:pt x="1314" y="481"/>
                  </a:lnTo>
                  <a:cubicBezTo>
                    <a:pt x="1315" y="484"/>
                    <a:pt x="1316" y="487"/>
                    <a:pt x="1317" y="491"/>
                  </a:cubicBezTo>
                  <a:lnTo>
                    <a:pt x="1339" y="608"/>
                  </a:lnTo>
                  <a:cubicBezTo>
                    <a:pt x="1340" y="611"/>
                    <a:pt x="1340" y="614"/>
                    <a:pt x="1340" y="618"/>
                  </a:cubicBezTo>
                  <a:lnTo>
                    <a:pt x="1339" y="736"/>
                  </a:lnTo>
                  <a:cubicBezTo>
                    <a:pt x="1339" y="739"/>
                    <a:pt x="1338" y="743"/>
                    <a:pt x="1338" y="746"/>
                  </a:cubicBezTo>
                  <a:lnTo>
                    <a:pt x="1314" y="864"/>
                  </a:lnTo>
                  <a:cubicBezTo>
                    <a:pt x="1313" y="868"/>
                    <a:pt x="1312" y="871"/>
                    <a:pt x="1311" y="874"/>
                  </a:cubicBezTo>
                  <a:lnTo>
                    <a:pt x="1264" y="986"/>
                  </a:lnTo>
                  <a:cubicBezTo>
                    <a:pt x="1262" y="989"/>
                    <a:pt x="1260" y="993"/>
                    <a:pt x="1258" y="996"/>
                  </a:cubicBezTo>
                  <a:lnTo>
                    <a:pt x="1187" y="1099"/>
                  </a:lnTo>
                  <a:cubicBezTo>
                    <a:pt x="1185" y="1102"/>
                    <a:pt x="1183" y="1104"/>
                    <a:pt x="1181" y="1107"/>
                  </a:cubicBezTo>
                  <a:lnTo>
                    <a:pt x="1091" y="1194"/>
                  </a:lnTo>
                  <a:cubicBezTo>
                    <a:pt x="1088" y="1196"/>
                    <a:pt x="1085" y="1198"/>
                    <a:pt x="1082" y="1200"/>
                  </a:cubicBezTo>
                  <a:lnTo>
                    <a:pt x="980" y="1266"/>
                  </a:lnTo>
                  <a:cubicBezTo>
                    <a:pt x="977" y="1268"/>
                    <a:pt x="974" y="1270"/>
                    <a:pt x="971" y="1271"/>
                  </a:cubicBezTo>
                  <a:lnTo>
                    <a:pt x="859" y="1315"/>
                  </a:lnTo>
                  <a:cubicBezTo>
                    <a:pt x="856" y="1316"/>
                    <a:pt x="852" y="1317"/>
                    <a:pt x="849" y="1318"/>
                  </a:cubicBezTo>
                  <a:lnTo>
                    <a:pt x="733" y="1339"/>
                  </a:lnTo>
                  <a:cubicBezTo>
                    <a:pt x="730" y="1340"/>
                    <a:pt x="726" y="1340"/>
                    <a:pt x="723" y="1340"/>
                  </a:cubicBezTo>
                  <a:lnTo>
                    <a:pt x="604" y="1339"/>
                  </a:lnTo>
                  <a:cubicBezTo>
                    <a:pt x="601" y="1339"/>
                    <a:pt x="597" y="1338"/>
                    <a:pt x="594" y="1338"/>
                  </a:cubicBezTo>
                  <a:lnTo>
                    <a:pt x="477" y="1314"/>
                  </a:lnTo>
                  <a:cubicBezTo>
                    <a:pt x="473" y="1313"/>
                    <a:pt x="470" y="1312"/>
                    <a:pt x="467" y="1311"/>
                  </a:cubicBezTo>
                  <a:lnTo>
                    <a:pt x="355" y="1264"/>
                  </a:lnTo>
                  <a:cubicBezTo>
                    <a:pt x="352" y="1262"/>
                    <a:pt x="348" y="1261"/>
                    <a:pt x="345" y="1259"/>
                  </a:cubicBezTo>
                  <a:lnTo>
                    <a:pt x="241" y="1188"/>
                  </a:lnTo>
                  <a:close/>
                  <a:moveTo>
                    <a:pt x="406" y="1170"/>
                  </a:moveTo>
                  <a:lnTo>
                    <a:pt x="396" y="1165"/>
                  </a:lnTo>
                  <a:lnTo>
                    <a:pt x="508" y="1212"/>
                  </a:lnTo>
                  <a:lnTo>
                    <a:pt x="498" y="1209"/>
                  </a:lnTo>
                  <a:lnTo>
                    <a:pt x="615" y="1233"/>
                  </a:lnTo>
                  <a:lnTo>
                    <a:pt x="605" y="1232"/>
                  </a:lnTo>
                  <a:lnTo>
                    <a:pt x="724" y="1233"/>
                  </a:lnTo>
                  <a:lnTo>
                    <a:pt x="714" y="1234"/>
                  </a:lnTo>
                  <a:lnTo>
                    <a:pt x="830" y="1213"/>
                  </a:lnTo>
                  <a:lnTo>
                    <a:pt x="820" y="1216"/>
                  </a:lnTo>
                  <a:lnTo>
                    <a:pt x="932" y="1172"/>
                  </a:lnTo>
                  <a:lnTo>
                    <a:pt x="922" y="1177"/>
                  </a:lnTo>
                  <a:lnTo>
                    <a:pt x="1024" y="1111"/>
                  </a:lnTo>
                  <a:lnTo>
                    <a:pt x="1016" y="1117"/>
                  </a:lnTo>
                  <a:lnTo>
                    <a:pt x="1106" y="1030"/>
                  </a:lnTo>
                  <a:lnTo>
                    <a:pt x="1100" y="1038"/>
                  </a:lnTo>
                  <a:lnTo>
                    <a:pt x="1171" y="935"/>
                  </a:lnTo>
                  <a:lnTo>
                    <a:pt x="1165" y="945"/>
                  </a:lnTo>
                  <a:lnTo>
                    <a:pt x="1212" y="833"/>
                  </a:lnTo>
                  <a:lnTo>
                    <a:pt x="1209" y="843"/>
                  </a:lnTo>
                  <a:lnTo>
                    <a:pt x="1233" y="725"/>
                  </a:lnTo>
                  <a:lnTo>
                    <a:pt x="1232" y="735"/>
                  </a:lnTo>
                  <a:lnTo>
                    <a:pt x="1233" y="617"/>
                  </a:lnTo>
                  <a:lnTo>
                    <a:pt x="1234" y="627"/>
                  </a:lnTo>
                  <a:lnTo>
                    <a:pt x="1212" y="510"/>
                  </a:lnTo>
                  <a:lnTo>
                    <a:pt x="1215" y="520"/>
                  </a:lnTo>
                  <a:lnTo>
                    <a:pt x="1172" y="408"/>
                  </a:lnTo>
                  <a:lnTo>
                    <a:pt x="1177" y="417"/>
                  </a:lnTo>
                  <a:lnTo>
                    <a:pt x="1111" y="315"/>
                  </a:lnTo>
                  <a:lnTo>
                    <a:pt x="1117" y="324"/>
                  </a:lnTo>
                  <a:lnTo>
                    <a:pt x="1030" y="234"/>
                  </a:lnTo>
                  <a:lnTo>
                    <a:pt x="1038" y="241"/>
                  </a:lnTo>
                  <a:lnTo>
                    <a:pt x="934" y="170"/>
                  </a:lnTo>
                  <a:lnTo>
                    <a:pt x="944" y="175"/>
                  </a:lnTo>
                  <a:lnTo>
                    <a:pt x="832" y="128"/>
                  </a:lnTo>
                  <a:lnTo>
                    <a:pt x="842" y="131"/>
                  </a:lnTo>
                  <a:lnTo>
                    <a:pt x="725" y="107"/>
                  </a:lnTo>
                  <a:lnTo>
                    <a:pt x="735" y="108"/>
                  </a:lnTo>
                  <a:lnTo>
                    <a:pt x="616" y="107"/>
                  </a:lnTo>
                  <a:lnTo>
                    <a:pt x="626" y="106"/>
                  </a:lnTo>
                  <a:lnTo>
                    <a:pt x="510" y="128"/>
                  </a:lnTo>
                  <a:lnTo>
                    <a:pt x="520" y="125"/>
                  </a:lnTo>
                  <a:lnTo>
                    <a:pt x="408" y="169"/>
                  </a:lnTo>
                  <a:lnTo>
                    <a:pt x="417" y="164"/>
                  </a:lnTo>
                  <a:lnTo>
                    <a:pt x="315" y="229"/>
                  </a:lnTo>
                  <a:lnTo>
                    <a:pt x="324" y="223"/>
                  </a:lnTo>
                  <a:lnTo>
                    <a:pt x="234" y="311"/>
                  </a:lnTo>
                  <a:lnTo>
                    <a:pt x="240" y="303"/>
                  </a:lnTo>
                  <a:lnTo>
                    <a:pt x="169" y="406"/>
                  </a:lnTo>
                  <a:lnTo>
                    <a:pt x="175" y="396"/>
                  </a:lnTo>
                  <a:lnTo>
                    <a:pt x="128" y="508"/>
                  </a:lnTo>
                  <a:lnTo>
                    <a:pt x="131" y="498"/>
                  </a:lnTo>
                  <a:lnTo>
                    <a:pt x="107" y="615"/>
                  </a:lnTo>
                  <a:lnTo>
                    <a:pt x="108" y="605"/>
                  </a:lnTo>
                  <a:lnTo>
                    <a:pt x="107" y="724"/>
                  </a:lnTo>
                  <a:lnTo>
                    <a:pt x="106" y="714"/>
                  </a:lnTo>
                  <a:lnTo>
                    <a:pt x="128" y="831"/>
                  </a:lnTo>
                  <a:lnTo>
                    <a:pt x="125" y="821"/>
                  </a:lnTo>
                  <a:lnTo>
                    <a:pt x="168" y="932"/>
                  </a:lnTo>
                  <a:lnTo>
                    <a:pt x="163" y="922"/>
                  </a:lnTo>
                  <a:lnTo>
                    <a:pt x="229" y="1024"/>
                  </a:lnTo>
                  <a:lnTo>
                    <a:pt x="223" y="1016"/>
                  </a:lnTo>
                  <a:lnTo>
                    <a:pt x="310" y="1106"/>
                  </a:lnTo>
                  <a:lnTo>
                    <a:pt x="302" y="1099"/>
                  </a:lnTo>
                  <a:lnTo>
                    <a:pt x="406" y="1170"/>
                  </a:lnTo>
                  <a:close/>
                </a:path>
              </a:pathLst>
            </a:custGeom>
            <a:solidFill>
              <a:srgbClr val="00B050"/>
            </a:solidFill>
            <a:ln w="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a:solidFill>
                  <a:srgbClr val="000000"/>
                </a:solidFill>
                <a:latin typeface="Times" charset="0"/>
                <a:ea typeface="+mn-ea"/>
                <a:cs typeface="Arial" charset="0"/>
              </a:endParaRPr>
            </a:p>
          </p:txBody>
        </p:sp>
        <p:sp>
          <p:nvSpPr>
            <p:cNvPr id="33" name="Freeform 21"/>
            <p:cNvSpPr>
              <a:spLocks/>
            </p:cNvSpPr>
            <p:nvPr/>
          </p:nvSpPr>
          <p:spPr bwMode="auto">
            <a:xfrm>
              <a:off x="6958013" y="2276475"/>
              <a:ext cx="420688" cy="534988"/>
            </a:xfrm>
            <a:custGeom>
              <a:avLst/>
              <a:gdLst/>
              <a:ahLst/>
              <a:cxnLst>
                <a:cxn ang="0">
                  <a:pos x="883" y="2069"/>
                </a:cxn>
                <a:cxn ang="0">
                  <a:pos x="359" y="1211"/>
                </a:cxn>
                <a:cxn ang="0">
                  <a:pos x="359" y="1211"/>
                </a:cxn>
                <a:cxn ang="0">
                  <a:pos x="206" y="126"/>
                </a:cxn>
                <a:cxn ang="0">
                  <a:pos x="1102" y="756"/>
                </a:cxn>
                <a:cxn ang="0">
                  <a:pos x="1102" y="756"/>
                </a:cxn>
                <a:cxn ang="0">
                  <a:pos x="1102" y="756"/>
                </a:cxn>
                <a:cxn ang="0">
                  <a:pos x="1627" y="1613"/>
                </a:cxn>
                <a:cxn ang="0">
                  <a:pos x="883" y="2069"/>
                </a:cxn>
              </a:cxnLst>
              <a:rect l="0" t="0" r="r" b="b"/>
              <a:pathLst>
                <a:path w="1627" h="2069">
                  <a:moveTo>
                    <a:pt x="883" y="2069"/>
                  </a:moveTo>
                  <a:lnTo>
                    <a:pt x="359" y="1211"/>
                  </a:lnTo>
                  <a:lnTo>
                    <a:pt x="359" y="1211"/>
                  </a:lnTo>
                  <a:cubicBezTo>
                    <a:pt x="69" y="737"/>
                    <a:pt x="0" y="252"/>
                    <a:pt x="206" y="126"/>
                  </a:cubicBezTo>
                  <a:cubicBezTo>
                    <a:pt x="411" y="0"/>
                    <a:pt x="813" y="282"/>
                    <a:pt x="1102" y="756"/>
                  </a:cubicBezTo>
                  <a:cubicBezTo>
                    <a:pt x="1102" y="756"/>
                    <a:pt x="1102" y="756"/>
                    <a:pt x="1102" y="756"/>
                  </a:cubicBezTo>
                  <a:lnTo>
                    <a:pt x="1102" y="756"/>
                  </a:lnTo>
                  <a:lnTo>
                    <a:pt x="1627" y="1613"/>
                  </a:lnTo>
                  <a:lnTo>
                    <a:pt x="883" y="2069"/>
                  </a:lnTo>
                  <a:close/>
                </a:path>
              </a:pathLst>
            </a:custGeom>
            <a:solidFill>
              <a:srgbClr val="FFEFB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a:solidFill>
                  <a:srgbClr val="000000"/>
                </a:solidFill>
                <a:latin typeface="Times" charset="0"/>
                <a:ea typeface="+mn-ea"/>
                <a:cs typeface="Arial" charset="0"/>
              </a:endParaRPr>
            </a:p>
          </p:txBody>
        </p:sp>
        <p:cxnSp>
          <p:nvCxnSpPr>
            <p:cNvPr id="34" name="Straight Connector 33"/>
            <p:cNvCxnSpPr>
              <a:stCxn id="27" idx="40"/>
            </p:cNvCxnSpPr>
            <p:nvPr/>
          </p:nvCxnSpPr>
          <p:spPr bwMode="auto">
            <a:xfrm flipV="1">
              <a:off x="5909059" y="1696776"/>
              <a:ext cx="2448394" cy="728"/>
            </a:xfrm>
            <a:prstGeom prst="line">
              <a:avLst/>
            </a:prstGeom>
            <a:solidFill>
              <a:schemeClr val="accent1"/>
            </a:solidFill>
            <a:ln w="25400" cap="flat" cmpd="sng" algn="ctr">
              <a:solidFill>
                <a:schemeClr val="tx1"/>
              </a:solidFill>
              <a:prstDash val="sysDash"/>
              <a:round/>
              <a:headEnd type="none" w="med" len="med"/>
              <a:tailEnd type="none" w="med" len="med"/>
            </a:ln>
            <a:effectLst/>
          </p:spPr>
        </p:cxnSp>
      </p:gr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type="body" idx="1"/>
          </p:nvPr>
        </p:nvSpPr>
        <p:spPr/>
        <p:txBody>
          <a:bodyPr/>
          <a:lstStyle/>
          <a:p>
            <a:r>
              <a:rPr lang="en-US" dirty="0" smtClean="0"/>
              <a:t>Put Multi-touch on your roadmap – </a:t>
            </a:r>
            <a:br>
              <a:rPr lang="en-US" dirty="0" smtClean="0"/>
            </a:br>
            <a:r>
              <a:rPr lang="en-US" dirty="0" smtClean="0"/>
              <a:t>now is the time</a:t>
            </a:r>
          </a:p>
          <a:p>
            <a:r>
              <a:rPr lang="en-US" dirty="0" smtClean="0"/>
              <a:t>Engage with us, we want to help</a:t>
            </a:r>
          </a:p>
          <a:p>
            <a:r>
              <a:rPr lang="en-US" dirty="0" smtClean="0"/>
              <a:t>Build drivers following the guidance </a:t>
            </a:r>
            <a:br>
              <a:rPr lang="en-US" dirty="0" smtClean="0"/>
            </a:br>
            <a:r>
              <a:rPr lang="en-US" dirty="0" smtClean="0"/>
              <a:t>and samples in the Windows Driver Kit</a:t>
            </a:r>
          </a:p>
          <a:p>
            <a:r>
              <a:rPr lang="en-US" dirty="0" smtClean="0"/>
              <a:t>Run the tests in Windows </a:t>
            </a:r>
            <a:br>
              <a:rPr lang="en-US" dirty="0" smtClean="0"/>
            </a:br>
            <a:r>
              <a:rPr lang="en-US" dirty="0" smtClean="0"/>
              <a:t>Logo Kit frequently</a:t>
            </a:r>
          </a:p>
          <a:p>
            <a:r>
              <a:rPr lang="en-US" dirty="0" smtClean="0"/>
              <a:t>Contact us if you have any questions </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type="body" idx="1"/>
          </p:nvPr>
        </p:nvSpPr>
        <p:spPr>
          <a:xfrm>
            <a:off x="382588" y="1414464"/>
            <a:ext cx="8380412" cy="4675126"/>
          </a:xfrm>
        </p:spPr>
        <p:txBody>
          <a:bodyPr>
            <a:spAutoFit/>
          </a:bodyPr>
          <a:lstStyle/>
          <a:p>
            <a:pPr marL="233363" indent="-233363"/>
            <a:r>
              <a:rPr lang="en-US" sz="1800" dirty="0" err="1" smtClean="0"/>
              <a:t>WinHEC</a:t>
            </a:r>
            <a:r>
              <a:rPr lang="en-US" sz="1800" dirty="0" smtClean="0"/>
              <a:t> white paper:  Digitizer drivers for touch, Multi-touch, and pen devices</a:t>
            </a:r>
          </a:p>
          <a:p>
            <a:pPr marL="233363" indent="-233363"/>
            <a:r>
              <a:rPr lang="en-US" sz="1800" dirty="0" err="1" smtClean="0"/>
              <a:t>Specserver</a:t>
            </a:r>
            <a:endParaRPr lang="en-US" sz="1800" dirty="0" smtClean="0"/>
          </a:p>
          <a:p>
            <a:pPr marL="401638" lvl="1" indent="-168275"/>
            <a:r>
              <a:rPr lang="en-US" sz="1600" dirty="0" smtClean="0"/>
              <a:t>HID extensions for Multi-touch</a:t>
            </a:r>
          </a:p>
          <a:p>
            <a:pPr marL="233363" indent="-233363"/>
            <a:r>
              <a:rPr lang="en-US" sz="1800" dirty="0" smtClean="0"/>
              <a:t>Web sites</a:t>
            </a:r>
          </a:p>
          <a:p>
            <a:pPr marL="401638" lvl="1" indent="-168275"/>
            <a:r>
              <a:rPr lang="en-US" sz="1600" dirty="0" smtClean="0"/>
              <a:t>Pen and touch driver guidance</a:t>
            </a:r>
            <a:br>
              <a:rPr lang="en-US" sz="1600" dirty="0" smtClean="0"/>
            </a:br>
            <a:r>
              <a:rPr lang="en-US" sz="1600" dirty="0" smtClean="0">
                <a:hlinkClick r:id="rId3"/>
              </a:rPr>
              <a:t>http://www.microsoft.com/whdc/device/input/PEN_touch.mspx</a:t>
            </a:r>
            <a:endParaRPr lang="en-US" sz="1600" dirty="0" smtClean="0">
              <a:hlinkClick r:id="rId4"/>
            </a:endParaRPr>
          </a:p>
          <a:p>
            <a:pPr marL="401638" lvl="1" indent="-168275"/>
            <a:r>
              <a:rPr lang="en-US" sz="1600" dirty="0" smtClean="0"/>
              <a:t>Getting started with the Windows Logo program</a:t>
            </a:r>
            <a:br>
              <a:rPr lang="en-US" sz="1600" dirty="0" smtClean="0"/>
            </a:br>
            <a:r>
              <a:rPr lang="en-US" sz="1400" dirty="0" smtClean="0">
                <a:hlinkClick r:id="rId4"/>
              </a:rPr>
              <a:t>http://www.microsoft.com/whdc/winlogo/getstart/default.mspx</a:t>
            </a:r>
            <a:r>
              <a:rPr lang="en-US" sz="1400" dirty="0" smtClean="0"/>
              <a:t> </a:t>
            </a:r>
          </a:p>
          <a:p>
            <a:pPr marL="401638" lvl="1" indent="-168275"/>
            <a:r>
              <a:rPr lang="en-US" sz="1600" dirty="0" smtClean="0"/>
              <a:t>Pen and touch digitizer drivers</a:t>
            </a:r>
            <a:br>
              <a:rPr lang="en-US" sz="1600" dirty="0" smtClean="0"/>
            </a:br>
            <a:r>
              <a:rPr lang="en-US" sz="1400" dirty="0" smtClean="0">
                <a:hlinkClick r:id="rId3"/>
              </a:rPr>
              <a:t>http://www.microsoft.com/whdc/device/input/PEN_touch.mspx</a:t>
            </a:r>
            <a:r>
              <a:rPr lang="en-US" sz="1400" dirty="0" smtClean="0"/>
              <a:t> </a:t>
            </a:r>
          </a:p>
          <a:p>
            <a:pPr marL="233363" indent="-233363"/>
            <a:r>
              <a:rPr lang="en-US" sz="1800" dirty="0" smtClean="0"/>
              <a:t>Related </a:t>
            </a:r>
            <a:r>
              <a:rPr lang="en-US" sz="1800" dirty="0" err="1" smtClean="0"/>
              <a:t>WinHEC</a:t>
            </a:r>
            <a:r>
              <a:rPr lang="en-US" sz="1800" dirty="0" smtClean="0"/>
              <a:t> sessions</a:t>
            </a:r>
          </a:p>
          <a:p>
            <a:pPr marL="401638" lvl="1" indent="-168275"/>
            <a:r>
              <a:rPr lang="en-US" sz="1600" dirty="0" smtClean="0"/>
              <a:t>2pm today </a:t>
            </a:r>
            <a:r>
              <a:rPr lang="en-US" sz="1600" dirty="0" smtClean="0">
                <a:sym typeface="Wingdings" pitchFamily="2" charset="2"/>
              </a:rPr>
              <a:t> </a:t>
            </a:r>
            <a:r>
              <a:rPr lang="en-US" sz="1600" dirty="0" smtClean="0"/>
              <a:t>MBL-T528 Multi-Touch Driver Development </a:t>
            </a:r>
          </a:p>
          <a:p>
            <a:pPr marL="401638" lvl="1" indent="-168275"/>
            <a:r>
              <a:rPr lang="en-US" sz="1600" dirty="0" smtClean="0"/>
              <a:t>3pm today </a:t>
            </a:r>
            <a:r>
              <a:rPr lang="en-US" sz="1600" dirty="0" smtClean="0">
                <a:sym typeface="Wingdings" pitchFamily="2" charset="2"/>
              </a:rPr>
              <a:t> </a:t>
            </a:r>
            <a:r>
              <a:rPr lang="en-US" sz="1600" dirty="0" smtClean="0"/>
              <a:t>MBL-T529 Multi-Touch:  Designing and Testing for Logo Compliance</a:t>
            </a:r>
          </a:p>
          <a:p>
            <a:pPr marL="233363" indent="-233363"/>
            <a:r>
              <a:rPr lang="en-US" sz="1800" dirty="0" smtClean="0"/>
              <a:t>Contact us</a:t>
            </a:r>
            <a:r>
              <a:rPr lang="en-US" sz="1800" smtClean="0"/>
              <a:t>:  </a:t>
            </a:r>
            <a:r>
              <a:rPr lang="en-US" sz="1800" smtClean="0">
                <a:hlinkClick r:id="rId5"/>
              </a:rPr>
              <a:t>tab-ext@microsoft.com</a:t>
            </a:r>
            <a:endParaRPr lang="en-US" sz="1800" dirty="0" smtClean="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Q&amp;A</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Now Is The Time!</a:t>
            </a:r>
            <a:br>
              <a:rPr lang="en-US" dirty="0" smtClean="0"/>
            </a:br>
            <a:r>
              <a:rPr lang="en-US" sz="3600" dirty="0" smtClean="0">
                <a:solidFill>
                  <a:schemeClr val="accent1"/>
                </a:solidFill>
              </a:rPr>
              <a:t>Customers are ready for touch</a:t>
            </a:r>
            <a:endParaRPr lang="en-US" dirty="0" smtClean="0">
              <a:solidFill>
                <a:schemeClr val="accent1"/>
              </a:solidFill>
            </a:endParaRPr>
          </a:p>
        </p:txBody>
      </p:sp>
      <p:sp>
        <p:nvSpPr>
          <p:cNvPr id="3" name="Content Placeholder 2"/>
          <p:cNvSpPr>
            <a:spLocks noGrp="1"/>
          </p:cNvSpPr>
          <p:nvPr>
            <p:ph idx="1"/>
          </p:nvPr>
        </p:nvSpPr>
        <p:spPr>
          <a:xfrm>
            <a:off x="381000" y="1901825"/>
            <a:ext cx="8380412" cy="4781063"/>
          </a:xfrm>
        </p:spPr>
        <p:txBody>
          <a:bodyPr>
            <a:normAutofit/>
          </a:bodyPr>
          <a:lstStyle/>
          <a:p>
            <a:r>
              <a:rPr lang="en-US" sz="2800" dirty="0" smtClean="0"/>
              <a:t>Multi-touch offers clear differentiation with </a:t>
            </a:r>
            <a:br>
              <a:rPr lang="en-US" sz="2800" dirty="0" smtClean="0"/>
            </a:br>
            <a:r>
              <a:rPr lang="en-US" sz="2800" dirty="0" smtClean="0"/>
              <a:t>a high “Wow” factor for consumers</a:t>
            </a:r>
          </a:p>
          <a:p>
            <a:r>
              <a:rPr lang="en-US" sz="2800" dirty="0" smtClean="0"/>
              <a:t>Multi-touch enhances on-the-go use and </a:t>
            </a:r>
            <a:br>
              <a:rPr lang="en-US" sz="2800" dirty="0" smtClean="0"/>
            </a:br>
            <a:r>
              <a:rPr lang="en-US" sz="2800" dirty="0" smtClean="0"/>
              <a:t>opens up new scenarios for business</a:t>
            </a:r>
          </a:p>
          <a:p>
            <a:r>
              <a:rPr lang="en-US" sz="2800" dirty="0" smtClean="0"/>
              <a:t>90% of people in focus groups claimed they would pay a 20-30% premium for a PC with Multi-touch</a:t>
            </a:r>
          </a:p>
          <a:p>
            <a:r>
              <a:rPr lang="en-US" sz="2800" dirty="0" smtClean="0">
                <a:solidFill>
                  <a:schemeClr val="accent1"/>
                </a:solidFill>
              </a:rPr>
              <a:t>Seeing is believing</a:t>
            </a:r>
            <a:r>
              <a:rPr lang="en-US" sz="2800" dirty="0" smtClean="0"/>
              <a:t>:  Consumer purchase intent doubles after hands-on experience</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Now Is The Time!</a:t>
            </a:r>
            <a:br>
              <a:rPr lang="en-US" dirty="0" smtClean="0"/>
            </a:br>
            <a:r>
              <a:rPr lang="en-US" sz="3600" dirty="0" smtClean="0">
                <a:solidFill>
                  <a:schemeClr val="accent1"/>
                </a:solidFill>
              </a:rPr>
              <a:t>Mainstream digitizers are available</a:t>
            </a:r>
          </a:p>
        </p:txBody>
      </p:sp>
      <p:sp>
        <p:nvSpPr>
          <p:cNvPr id="3" name="Content Placeholder 2"/>
          <p:cNvSpPr>
            <a:spLocks noGrp="1"/>
          </p:cNvSpPr>
          <p:nvPr>
            <p:ph idx="1"/>
          </p:nvPr>
        </p:nvSpPr>
        <p:spPr>
          <a:xfrm>
            <a:off x="382588" y="1901825"/>
            <a:ext cx="8380412" cy="4781063"/>
          </a:xfrm>
        </p:spPr>
        <p:txBody>
          <a:bodyPr>
            <a:normAutofit/>
          </a:bodyPr>
          <a:lstStyle/>
          <a:p>
            <a:pPr marL="346075" indent="-346075"/>
            <a:r>
              <a:rPr lang="en-US" sz="2800" dirty="0" smtClean="0"/>
              <a:t>Multi-touch sensors are available today </a:t>
            </a:r>
            <a:br>
              <a:rPr lang="en-US" sz="2800" dirty="0" smtClean="0"/>
            </a:br>
            <a:r>
              <a:rPr lang="en-US" sz="2800" dirty="0" smtClean="0"/>
              <a:t>for a range of form-factors from laptops </a:t>
            </a:r>
            <a:br>
              <a:rPr lang="en-US" sz="2800" dirty="0" smtClean="0"/>
            </a:br>
            <a:r>
              <a:rPr lang="en-US" sz="2800" dirty="0" smtClean="0"/>
              <a:t>up to large all-in-ones</a:t>
            </a:r>
          </a:p>
          <a:p>
            <a:pPr marL="346075" indent="-346075"/>
            <a:r>
              <a:rPr lang="en-US" sz="2800" dirty="0" smtClean="0"/>
              <a:t>Windows 7 will work with any Multi-touch digitizer meeting the logo requirements</a:t>
            </a:r>
          </a:p>
          <a:p>
            <a:pPr marL="346075" indent="-346075"/>
            <a:r>
              <a:rPr lang="en-US" sz="2800" dirty="0" smtClean="0"/>
              <a:t>We are working closely with several digitizer partners, including</a:t>
            </a:r>
          </a:p>
          <a:p>
            <a:pPr marL="623888" lvl="1" indent="-277813"/>
            <a:r>
              <a:rPr lang="en-US" sz="2400" dirty="0" err="1" smtClean="0"/>
              <a:t>Elo</a:t>
            </a:r>
            <a:r>
              <a:rPr lang="en-US" sz="2400" dirty="0" smtClean="0"/>
              <a:t>, N-Trig, </a:t>
            </a:r>
            <a:r>
              <a:rPr lang="en-US" sz="2400" dirty="0" err="1" smtClean="0"/>
              <a:t>NextWindow</a:t>
            </a:r>
            <a:r>
              <a:rPr lang="en-US" sz="2400" dirty="0" smtClean="0"/>
              <a:t>, and </a:t>
            </a:r>
            <a:r>
              <a:rPr lang="en-US" sz="2400" dirty="0" err="1" smtClean="0"/>
              <a:t>Wacom</a:t>
            </a:r>
            <a:endParaRPr lang="en-US" sz="2400" dirty="0" smtClean="0"/>
          </a:p>
          <a:p>
            <a:pPr marL="623888" lvl="1" indent="-277813"/>
            <a:r>
              <a:rPr lang="en-US" sz="2400" dirty="0" smtClean="0"/>
              <a:t>Contact us to be added to this list</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Now Is The Time!</a:t>
            </a:r>
            <a:br>
              <a:rPr lang="en-US" dirty="0" smtClean="0"/>
            </a:br>
            <a:r>
              <a:rPr lang="en-US" sz="3600" dirty="0" smtClean="0">
                <a:solidFill>
                  <a:schemeClr val="accent1"/>
                </a:solidFill>
              </a:rPr>
              <a:t>ISVs are investing in Multi-touch</a:t>
            </a:r>
            <a:endParaRPr lang="en-US" dirty="0" smtClean="0">
              <a:solidFill>
                <a:schemeClr val="accent1"/>
              </a:solidFill>
            </a:endParaRPr>
          </a:p>
        </p:txBody>
      </p:sp>
      <p:sp>
        <p:nvSpPr>
          <p:cNvPr id="3" name="Content Placeholder 2"/>
          <p:cNvSpPr>
            <a:spLocks noGrp="1"/>
          </p:cNvSpPr>
          <p:nvPr>
            <p:ph idx="1"/>
          </p:nvPr>
        </p:nvSpPr>
        <p:spPr>
          <a:xfrm>
            <a:off x="381000" y="1901825"/>
            <a:ext cx="8380412" cy="4158061"/>
          </a:xfrm>
        </p:spPr>
        <p:txBody>
          <a:bodyPr>
            <a:spAutoFit/>
          </a:bodyPr>
          <a:lstStyle/>
          <a:p>
            <a:pPr marL="346075" indent="-346075"/>
            <a:r>
              <a:rPr lang="en-US" sz="2800" dirty="0" smtClean="0"/>
              <a:t>ISVs are enthusiastic about Multi-touch!</a:t>
            </a:r>
          </a:p>
          <a:p>
            <a:pPr marL="346075" indent="-346075"/>
            <a:r>
              <a:rPr lang="en-US" sz="2800" dirty="0" smtClean="0"/>
              <a:t>We are working with several ISVs today </a:t>
            </a:r>
            <a:br>
              <a:rPr lang="en-US" sz="2800" dirty="0" smtClean="0"/>
            </a:br>
            <a:r>
              <a:rPr lang="en-US" sz="2800" dirty="0" smtClean="0"/>
              <a:t>on Multi-touch applications, including</a:t>
            </a:r>
          </a:p>
          <a:p>
            <a:pPr marL="623888" lvl="1" indent="-277813"/>
            <a:r>
              <a:rPr lang="en-US" sz="2400" dirty="0" err="1" smtClean="0"/>
              <a:t>AutoDesk</a:t>
            </a:r>
            <a:endParaRPr lang="en-US" sz="2400" dirty="0" smtClean="0"/>
          </a:p>
          <a:p>
            <a:pPr marL="623888" lvl="1" indent="-277813"/>
            <a:r>
              <a:rPr lang="en-US" sz="2400" dirty="0" smtClean="0"/>
              <a:t>Corel</a:t>
            </a:r>
          </a:p>
          <a:p>
            <a:pPr marL="623888" lvl="1" indent="-277813"/>
            <a:r>
              <a:rPr lang="en-US" sz="2400" dirty="0" smtClean="0"/>
              <a:t>Sonic</a:t>
            </a:r>
          </a:p>
          <a:p>
            <a:pPr marL="623888" lvl="1" indent="-277813"/>
            <a:r>
              <a:rPr lang="en-US" sz="2400" dirty="0" err="1" smtClean="0"/>
              <a:t>Cyberlink</a:t>
            </a:r>
            <a:endParaRPr lang="en-US" sz="2400" dirty="0" smtClean="0"/>
          </a:p>
          <a:p>
            <a:pPr marL="623888" lvl="1" indent="-277813"/>
            <a:r>
              <a:rPr lang="en-US" sz="2400" dirty="0" err="1" smtClean="0"/>
              <a:t>Avoco</a:t>
            </a:r>
            <a:r>
              <a:rPr lang="en-US" sz="2400" dirty="0" smtClean="0"/>
              <a:t> Secure</a:t>
            </a:r>
          </a:p>
          <a:p>
            <a:pPr marL="623888" lvl="1" indent="-277813"/>
            <a:r>
              <a:rPr lang="en-US" sz="2400" dirty="0" smtClean="0"/>
              <a:t>Identity Mine</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dirty="0" smtClean="0"/>
              <a:t>Multi-Touch Capable PCs </a:t>
            </a:r>
            <a:br>
              <a:rPr lang="en-US" dirty="0" smtClean="0"/>
            </a:br>
            <a:r>
              <a:rPr lang="en-US" dirty="0" smtClean="0"/>
              <a:t>Are Available Today</a:t>
            </a:r>
            <a:endParaRPr lang="en-US" dirty="0"/>
          </a:p>
        </p:txBody>
      </p:sp>
      <p:sp>
        <p:nvSpPr>
          <p:cNvPr id="5" name="TextBox 4"/>
          <p:cNvSpPr txBox="1"/>
          <p:nvPr/>
        </p:nvSpPr>
        <p:spPr>
          <a:xfrm>
            <a:off x="228600" y="5410200"/>
            <a:ext cx="4267200" cy="1015663"/>
          </a:xfrm>
          <a:prstGeom prst="rect">
            <a:avLst/>
          </a:prstGeom>
          <a:noFill/>
        </p:spPr>
        <p:txBody>
          <a:bodyPr wrap="square" rtlCol="0">
            <a:spAutoFit/>
          </a:bodyPr>
          <a:lstStyle/>
          <a:p>
            <a:pPr algn="ctr"/>
            <a:r>
              <a:rPr lang="en-US" sz="24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HP </a:t>
            </a:r>
            <a:r>
              <a:rPr lang="en-US" sz="2400" spc="-125" dirty="0" err="1"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TouchSmart</a:t>
            </a:r>
            <a:endParaRPr lang="en-US" sz="24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endParaRPr>
          </a:p>
          <a:p>
            <a:pPr algn="ctr"/>
            <a:r>
              <a:rPr lang="en-US" dirty="0" smtClean="0">
                <a:solidFill>
                  <a:schemeClr val="tx1"/>
                </a:solidFill>
                <a:effectLst>
                  <a:outerShdw blurRad="38100" dist="38100" dir="2700000" algn="tl">
                    <a:srgbClr val="000000">
                      <a:alpha val="43137"/>
                    </a:srgbClr>
                  </a:outerShdw>
                </a:effectLst>
                <a:latin typeface="Trebuchet MS" pitchFamily="34" charset="0"/>
              </a:rPr>
              <a:t>All-in-one PC with 2-touch digitizer from </a:t>
            </a:r>
            <a:r>
              <a:rPr lang="en-US" dirty="0" err="1" smtClean="0">
                <a:solidFill>
                  <a:schemeClr val="tx1"/>
                </a:solidFill>
                <a:effectLst>
                  <a:outerShdw blurRad="38100" dist="38100" dir="2700000" algn="tl">
                    <a:srgbClr val="000000">
                      <a:alpha val="43137"/>
                    </a:srgbClr>
                  </a:outerShdw>
                </a:effectLst>
                <a:latin typeface="Trebuchet MS" pitchFamily="34" charset="0"/>
              </a:rPr>
              <a:t>NextWindow</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7" name="TextBox 6"/>
          <p:cNvSpPr txBox="1"/>
          <p:nvPr/>
        </p:nvSpPr>
        <p:spPr>
          <a:xfrm>
            <a:off x="4495800" y="5410200"/>
            <a:ext cx="4267200" cy="1015663"/>
          </a:xfrm>
          <a:prstGeom prst="rect">
            <a:avLst/>
          </a:prstGeom>
          <a:noFill/>
        </p:spPr>
        <p:txBody>
          <a:bodyPr wrap="square" rtlCol="0">
            <a:spAutoFit/>
          </a:bodyPr>
          <a:lstStyle/>
          <a:p>
            <a:pPr algn="ctr"/>
            <a:r>
              <a:rPr lang="en-US" sz="24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Dell Latitude XT</a:t>
            </a:r>
          </a:p>
          <a:p>
            <a:pPr algn="ctr"/>
            <a:r>
              <a:rPr lang="en-US" dirty="0" smtClean="0">
                <a:solidFill>
                  <a:schemeClr val="tx1"/>
                </a:solidFill>
                <a:effectLst>
                  <a:outerShdw blurRad="38100" dist="38100" dir="2700000" algn="tl">
                    <a:srgbClr val="000000">
                      <a:alpha val="43137"/>
                    </a:srgbClr>
                  </a:outerShdw>
                </a:effectLst>
                <a:latin typeface="Trebuchet MS" pitchFamily="34" charset="0"/>
              </a:rPr>
              <a:t>Laptop with Multi-touch and </a:t>
            </a:r>
            <a:br>
              <a:rPr lang="en-US" dirty="0" smtClean="0">
                <a:solidFill>
                  <a:schemeClr val="tx1"/>
                </a:solidFill>
                <a:effectLst>
                  <a:outerShdw blurRad="38100" dist="38100" dir="2700000" algn="tl">
                    <a:srgbClr val="000000">
                      <a:alpha val="43137"/>
                    </a:srgbClr>
                  </a:outerShdw>
                </a:effectLst>
                <a:latin typeface="Trebuchet MS" pitchFamily="34" charset="0"/>
              </a:rPr>
            </a:br>
            <a:r>
              <a:rPr lang="en-US" dirty="0" smtClean="0">
                <a:solidFill>
                  <a:schemeClr val="tx1"/>
                </a:solidFill>
                <a:effectLst>
                  <a:outerShdw blurRad="38100" dist="38100" dir="2700000" algn="tl">
                    <a:srgbClr val="000000">
                      <a:alpha val="43137"/>
                    </a:srgbClr>
                  </a:outerShdw>
                </a:effectLst>
                <a:latin typeface="Trebuchet MS" pitchFamily="34" charset="0"/>
              </a:rPr>
              <a:t>pen digitizer from N-Trig</a:t>
            </a:r>
          </a:p>
        </p:txBody>
      </p:sp>
      <p:pic>
        <p:nvPicPr>
          <p:cNvPr id="2050" name="Picture 2"/>
          <p:cNvPicPr>
            <a:picLocks noChangeAspect="1" noChangeArrowheads="1"/>
          </p:cNvPicPr>
          <p:nvPr/>
        </p:nvPicPr>
        <p:blipFill>
          <a:blip r:embed="rId3"/>
          <a:srcRect/>
          <a:stretch>
            <a:fillRect/>
          </a:stretch>
        </p:blipFill>
        <p:spPr bwMode="auto">
          <a:xfrm>
            <a:off x="-156963" y="1219200"/>
            <a:ext cx="5338563" cy="4457700"/>
          </a:xfrm>
          <a:prstGeom prst="rect">
            <a:avLst/>
          </a:prstGeom>
          <a:noFill/>
          <a:ln w="9525">
            <a:noFill/>
            <a:miter lim="800000"/>
            <a:headEnd/>
            <a:tailEnd/>
          </a:ln>
          <a:effectLst/>
        </p:spPr>
      </p:pic>
      <p:pic>
        <p:nvPicPr>
          <p:cNvPr id="8"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105400" y="1905000"/>
            <a:ext cx="3505200" cy="319650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56404" y="3228059"/>
            <a:ext cx="5873917" cy="1329595"/>
          </a:xfrm>
        </p:spPr>
        <p:txBody>
          <a:bodyPr/>
          <a:lstStyle/>
          <a:p>
            <a:r>
              <a:rPr lang="en-US" dirty="0" smtClean="0"/>
              <a:t>Multi-Touch </a:t>
            </a:r>
            <a:br>
              <a:rPr lang="en-US" dirty="0" smtClean="0"/>
            </a:br>
            <a:r>
              <a:rPr lang="en-US" dirty="0" smtClean="0"/>
              <a:t>In Windows 7</a:t>
            </a:r>
            <a:endParaRPr lang="en-US" dirty="0"/>
          </a:p>
        </p:txBody>
      </p:sp>
      <p:sp>
        <p:nvSpPr>
          <p:cNvPr id="7" name="Subtitle 6"/>
          <p:cNvSpPr>
            <a:spLocks noGrp="1"/>
          </p:cNvSpPr>
          <p:nvPr>
            <p:ph type="subTitle" idx="1"/>
          </p:nvPr>
        </p:nvSpPr>
        <p:spPr/>
        <p:txBody>
          <a:bodyPr/>
          <a:lstStyle/>
          <a:p>
            <a:endParaRPr lang="en-US"/>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7 Multi-Touch Goals</a:t>
            </a:r>
            <a:endParaRPr lang="en-US" dirty="0"/>
          </a:p>
        </p:txBody>
      </p:sp>
      <p:sp>
        <p:nvSpPr>
          <p:cNvPr id="3" name="Content Placeholder 2"/>
          <p:cNvSpPr>
            <a:spLocks noGrp="1"/>
          </p:cNvSpPr>
          <p:nvPr>
            <p:ph idx="1"/>
          </p:nvPr>
        </p:nvSpPr>
        <p:spPr/>
        <p:txBody>
          <a:bodyPr/>
          <a:lstStyle/>
          <a:p>
            <a:r>
              <a:rPr lang="en-US" dirty="0" smtClean="0"/>
              <a:t>Augment the Windows experience</a:t>
            </a:r>
          </a:p>
          <a:p>
            <a:pPr lvl="1"/>
            <a:r>
              <a:rPr lang="en-US" dirty="0" smtClean="0"/>
              <a:t>Make routine activities easier with touch</a:t>
            </a:r>
          </a:p>
          <a:p>
            <a:pPr lvl="1"/>
            <a:r>
              <a:rPr lang="en-US" dirty="0" smtClean="0"/>
              <a:t>Delight customers with direct manipulation</a:t>
            </a:r>
          </a:p>
          <a:p>
            <a:r>
              <a:rPr lang="en-US" dirty="0" smtClean="0"/>
              <a:t>Deliver consistency</a:t>
            </a:r>
          </a:p>
          <a:p>
            <a:pPr lvl="1"/>
            <a:r>
              <a:rPr lang="en-US" dirty="0" smtClean="0"/>
              <a:t>Consistent user experience</a:t>
            </a:r>
          </a:p>
          <a:p>
            <a:pPr lvl="1"/>
            <a:r>
              <a:rPr lang="en-US" dirty="0" smtClean="0"/>
              <a:t>Consistent developer, IHV, OEM platform</a:t>
            </a:r>
            <a:endParaRPr lang="en-US"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ouch Overview.1">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ycoElectronics_Light">
  <a:themeElements>
    <a:clrScheme name="TycoElectronics_Light 1">
      <a:dk1>
        <a:srgbClr val="005480"/>
      </a:dk1>
      <a:lt1>
        <a:srgbClr val="FFFFFF"/>
      </a:lt1>
      <a:dk2>
        <a:srgbClr val="005480"/>
      </a:dk2>
      <a:lt2>
        <a:srgbClr val="A2A2A2"/>
      </a:lt2>
      <a:accent1>
        <a:srgbClr val="98002E"/>
      </a:accent1>
      <a:accent2>
        <a:srgbClr val="F68933"/>
      </a:accent2>
      <a:accent3>
        <a:srgbClr val="FFFFFF"/>
      </a:accent3>
      <a:accent4>
        <a:srgbClr val="00466C"/>
      </a:accent4>
      <a:accent5>
        <a:srgbClr val="CAAAAD"/>
      </a:accent5>
      <a:accent6>
        <a:srgbClr val="DF7C2D"/>
      </a:accent6>
      <a:hlink>
        <a:srgbClr val="C1D72F"/>
      </a:hlink>
      <a:folHlink>
        <a:srgbClr val="78BDE8"/>
      </a:folHlink>
    </a:clrScheme>
    <a:fontScheme name="TycoElectronics_Ligh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ycoElectronics_Light 1">
        <a:dk1>
          <a:srgbClr val="005480"/>
        </a:dk1>
        <a:lt1>
          <a:srgbClr val="FFFFFF"/>
        </a:lt1>
        <a:dk2>
          <a:srgbClr val="005480"/>
        </a:dk2>
        <a:lt2>
          <a:srgbClr val="A2A2A2"/>
        </a:lt2>
        <a:accent1>
          <a:srgbClr val="98002E"/>
        </a:accent1>
        <a:accent2>
          <a:srgbClr val="F68933"/>
        </a:accent2>
        <a:accent3>
          <a:srgbClr val="FFFFFF"/>
        </a:accent3>
        <a:accent4>
          <a:srgbClr val="00466C"/>
        </a:accent4>
        <a:accent5>
          <a:srgbClr val="CAAAAD"/>
        </a:accent5>
        <a:accent6>
          <a:srgbClr val="DF7C2D"/>
        </a:accent6>
        <a:hlink>
          <a:srgbClr val="C1D72F"/>
        </a:hlink>
        <a:folHlink>
          <a:srgbClr val="78BDE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Wacom Master PPT[1]">
  <a:themeElements>
    <a:clrScheme name="Wacom Master PPT[1] 14">
      <a:dk1>
        <a:srgbClr val="808080"/>
      </a:dk1>
      <a:lt1>
        <a:srgbClr val="FFFFFF"/>
      </a:lt1>
      <a:dk2>
        <a:srgbClr val="000000"/>
      </a:dk2>
      <a:lt2>
        <a:srgbClr val="FFFFFF"/>
      </a:lt2>
      <a:accent1>
        <a:srgbClr val="729A00"/>
      </a:accent1>
      <a:accent2>
        <a:srgbClr val="0083C0"/>
      </a:accent2>
      <a:accent3>
        <a:srgbClr val="AAAAAA"/>
      </a:accent3>
      <a:accent4>
        <a:srgbClr val="DADADA"/>
      </a:accent4>
      <a:accent5>
        <a:srgbClr val="BCCAAA"/>
      </a:accent5>
      <a:accent6>
        <a:srgbClr val="0076AE"/>
      </a:accent6>
      <a:hlink>
        <a:srgbClr val="AB0044"/>
      </a:hlink>
      <a:folHlink>
        <a:srgbClr val="7B0060"/>
      </a:folHlink>
    </a:clrScheme>
    <a:fontScheme name="Wacom Master PPT[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com Master PP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acom Master PP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acom Master PP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acom Master PP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acom Master PP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acom Master PP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acom Master PPT[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acom Master PP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acom Master PP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acom Master PP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acom Master PP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acom Master PP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acom Master PPT[1] 13">
        <a:dk1>
          <a:srgbClr val="000000"/>
        </a:dk1>
        <a:lt1>
          <a:srgbClr val="FFFFFF"/>
        </a:lt1>
        <a:dk2>
          <a:srgbClr val="000000"/>
        </a:dk2>
        <a:lt2>
          <a:srgbClr val="808080"/>
        </a:lt2>
        <a:accent1>
          <a:srgbClr val="3B0083"/>
        </a:accent1>
        <a:accent2>
          <a:srgbClr val="5D00CE"/>
        </a:accent2>
        <a:accent3>
          <a:srgbClr val="FFFFFF"/>
        </a:accent3>
        <a:accent4>
          <a:srgbClr val="000000"/>
        </a:accent4>
        <a:accent5>
          <a:srgbClr val="AFAAC1"/>
        </a:accent5>
        <a:accent6>
          <a:srgbClr val="5300BA"/>
        </a:accent6>
        <a:hlink>
          <a:srgbClr val="9945FF"/>
        </a:hlink>
        <a:folHlink>
          <a:srgbClr val="CA9FFF"/>
        </a:folHlink>
      </a:clrScheme>
      <a:clrMap bg1="lt1" tx1="dk1" bg2="lt2" tx2="dk2" accent1="accent1" accent2="accent2" accent3="accent3" accent4="accent4" accent5="accent5" accent6="accent6" hlink="hlink" folHlink="folHlink"/>
    </a:extraClrScheme>
    <a:extraClrScheme>
      <a:clrScheme name="Wacom Master PPT[1] 14">
        <a:dk1>
          <a:srgbClr val="808080"/>
        </a:dk1>
        <a:lt1>
          <a:srgbClr val="FFFFFF"/>
        </a:lt1>
        <a:dk2>
          <a:srgbClr val="000000"/>
        </a:dk2>
        <a:lt2>
          <a:srgbClr val="FFFFFF"/>
        </a:lt2>
        <a:accent1>
          <a:srgbClr val="729A00"/>
        </a:accent1>
        <a:accent2>
          <a:srgbClr val="0083C0"/>
        </a:accent2>
        <a:accent3>
          <a:srgbClr val="AAAAAA"/>
        </a:accent3>
        <a:accent4>
          <a:srgbClr val="DADADA"/>
        </a:accent4>
        <a:accent5>
          <a:srgbClr val="BCCAAA"/>
        </a:accent5>
        <a:accent6>
          <a:srgbClr val="0076AE"/>
        </a:accent6>
        <a:hlink>
          <a:srgbClr val="AB0044"/>
        </a:hlink>
        <a:folHlink>
          <a:srgbClr val="7B006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Wacom Master PPT[1]">
  <a:themeElements>
    <a:clrScheme name="Wacom Master PPT[1] 14">
      <a:dk1>
        <a:srgbClr val="808080"/>
      </a:dk1>
      <a:lt1>
        <a:srgbClr val="FFFFFF"/>
      </a:lt1>
      <a:dk2>
        <a:srgbClr val="000000"/>
      </a:dk2>
      <a:lt2>
        <a:srgbClr val="FFFFFF"/>
      </a:lt2>
      <a:accent1>
        <a:srgbClr val="729A00"/>
      </a:accent1>
      <a:accent2>
        <a:srgbClr val="0083C0"/>
      </a:accent2>
      <a:accent3>
        <a:srgbClr val="AAAAAA"/>
      </a:accent3>
      <a:accent4>
        <a:srgbClr val="DADADA"/>
      </a:accent4>
      <a:accent5>
        <a:srgbClr val="BCCAAA"/>
      </a:accent5>
      <a:accent6>
        <a:srgbClr val="0076AE"/>
      </a:accent6>
      <a:hlink>
        <a:srgbClr val="AB0044"/>
      </a:hlink>
      <a:folHlink>
        <a:srgbClr val="7B0060"/>
      </a:folHlink>
    </a:clrScheme>
    <a:fontScheme name="Wacom Master PPT[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com Master PP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acom Master PP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acom Master PP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acom Master PP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acom Master PP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acom Master PP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acom Master PPT[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acom Master PP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acom Master PP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acom Master PP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acom Master PP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acom Master PP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acom Master PPT[1] 13">
        <a:dk1>
          <a:srgbClr val="000000"/>
        </a:dk1>
        <a:lt1>
          <a:srgbClr val="FFFFFF"/>
        </a:lt1>
        <a:dk2>
          <a:srgbClr val="000000"/>
        </a:dk2>
        <a:lt2>
          <a:srgbClr val="808080"/>
        </a:lt2>
        <a:accent1>
          <a:srgbClr val="3B0083"/>
        </a:accent1>
        <a:accent2>
          <a:srgbClr val="5D00CE"/>
        </a:accent2>
        <a:accent3>
          <a:srgbClr val="FFFFFF"/>
        </a:accent3>
        <a:accent4>
          <a:srgbClr val="000000"/>
        </a:accent4>
        <a:accent5>
          <a:srgbClr val="AFAAC1"/>
        </a:accent5>
        <a:accent6>
          <a:srgbClr val="5300BA"/>
        </a:accent6>
        <a:hlink>
          <a:srgbClr val="9945FF"/>
        </a:hlink>
        <a:folHlink>
          <a:srgbClr val="CA9FFF"/>
        </a:folHlink>
      </a:clrScheme>
      <a:clrMap bg1="lt1" tx1="dk1" bg2="lt2" tx2="dk2" accent1="accent1" accent2="accent2" accent3="accent3" accent4="accent4" accent5="accent5" accent6="accent6" hlink="hlink" folHlink="folHlink"/>
    </a:extraClrScheme>
    <a:extraClrScheme>
      <a:clrScheme name="Wacom Master PPT[1] 14">
        <a:dk1>
          <a:srgbClr val="808080"/>
        </a:dk1>
        <a:lt1>
          <a:srgbClr val="FFFFFF"/>
        </a:lt1>
        <a:dk2>
          <a:srgbClr val="000000"/>
        </a:dk2>
        <a:lt2>
          <a:srgbClr val="FFFFFF"/>
        </a:lt2>
        <a:accent1>
          <a:srgbClr val="729A00"/>
        </a:accent1>
        <a:accent2>
          <a:srgbClr val="0083C0"/>
        </a:accent2>
        <a:accent3>
          <a:srgbClr val="AAAAAA"/>
        </a:accent3>
        <a:accent4>
          <a:srgbClr val="DADADA"/>
        </a:accent4>
        <a:accent5>
          <a:srgbClr val="BCCAAA"/>
        </a:accent5>
        <a:accent6>
          <a:srgbClr val="0076AE"/>
        </a:accent6>
        <a:hlink>
          <a:srgbClr val="AB0044"/>
        </a:hlink>
        <a:folHlink>
          <a:srgbClr val="7B006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acom Master PPT[1]">
  <a:themeElements>
    <a:clrScheme name="Wacom Master PPT[1] 14">
      <a:dk1>
        <a:srgbClr val="808080"/>
      </a:dk1>
      <a:lt1>
        <a:srgbClr val="FFFFFF"/>
      </a:lt1>
      <a:dk2>
        <a:srgbClr val="000000"/>
      </a:dk2>
      <a:lt2>
        <a:srgbClr val="FFFFFF"/>
      </a:lt2>
      <a:accent1>
        <a:srgbClr val="729A00"/>
      </a:accent1>
      <a:accent2>
        <a:srgbClr val="0083C0"/>
      </a:accent2>
      <a:accent3>
        <a:srgbClr val="AAAAAA"/>
      </a:accent3>
      <a:accent4>
        <a:srgbClr val="DADADA"/>
      </a:accent4>
      <a:accent5>
        <a:srgbClr val="BCCAAA"/>
      </a:accent5>
      <a:accent6>
        <a:srgbClr val="0076AE"/>
      </a:accent6>
      <a:hlink>
        <a:srgbClr val="AB0044"/>
      </a:hlink>
      <a:folHlink>
        <a:srgbClr val="7B0060"/>
      </a:folHlink>
    </a:clrScheme>
    <a:fontScheme name="Wacom Master PPT[1]">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com Master PP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acom Master PP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acom Master PP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acom Master PP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acom Master PP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acom Master PP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acom Master PPT[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acom Master PP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acom Master PP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acom Master PP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acom Master PP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acom Master PP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acom Master PPT[1] 13">
        <a:dk1>
          <a:srgbClr val="000000"/>
        </a:dk1>
        <a:lt1>
          <a:srgbClr val="FFFFFF"/>
        </a:lt1>
        <a:dk2>
          <a:srgbClr val="000000"/>
        </a:dk2>
        <a:lt2>
          <a:srgbClr val="808080"/>
        </a:lt2>
        <a:accent1>
          <a:srgbClr val="3B0083"/>
        </a:accent1>
        <a:accent2>
          <a:srgbClr val="5D00CE"/>
        </a:accent2>
        <a:accent3>
          <a:srgbClr val="FFFFFF"/>
        </a:accent3>
        <a:accent4>
          <a:srgbClr val="000000"/>
        </a:accent4>
        <a:accent5>
          <a:srgbClr val="AFAAC1"/>
        </a:accent5>
        <a:accent6>
          <a:srgbClr val="5300BA"/>
        </a:accent6>
        <a:hlink>
          <a:srgbClr val="9945FF"/>
        </a:hlink>
        <a:folHlink>
          <a:srgbClr val="CA9FFF"/>
        </a:folHlink>
      </a:clrScheme>
      <a:clrMap bg1="lt1" tx1="dk1" bg2="lt2" tx2="dk2" accent1="accent1" accent2="accent2" accent3="accent3" accent4="accent4" accent5="accent5" accent6="accent6" hlink="hlink" folHlink="folHlink"/>
    </a:extraClrScheme>
    <a:extraClrScheme>
      <a:clrScheme name="Wacom Master PPT[1] 14">
        <a:dk1>
          <a:srgbClr val="808080"/>
        </a:dk1>
        <a:lt1>
          <a:srgbClr val="FFFFFF"/>
        </a:lt1>
        <a:dk2>
          <a:srgbClr val="000000"/>
        </a:dk2>
        <a:lt2>
          <a:srgbClr val="FFFFFF"/>
        </a:lt2>
        <a:accent1>
          <a:srgbClr val="729A00"/>
        </a:accent1>
        <a:accent2>
          <a:srgbClr val="0083C0"/>
        </a:accent2>
        <a:accent3>
          <a:srgbClr val="AAAAAA"/>
        </a:accent3>
        <a:accent4>
          <a:srgbClr val="DADADA"/>
        </a:accent4>
        <a:accent5>
          <a:srgbClr val="BCCAAA"/>
        </a:accent5>
        <a:accent6>
          <a:srgbClr val="0076AE"/>
        </a:accent6>
        <a:hlink>
          <a:srgbClr val="AB0044"/>
        </a:hlink>
        <a:folHlink>
          <a:srgbClr val="7B006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N-trig Template">
  <a:themeElements>
    <a:clrScheme name="N-trig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trig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N-trig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trig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trig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trig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trig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trig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trig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trig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trig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trig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trig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trig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Touch Overview.1</Template>
  <TotalTime>0</TotalTime>
  <Words>1838</Words>
  <Application>Microsoft Office PowerPoint</Application>
  <PresentationFormat>On-screen Show (4:3)</PresentationFormat>
  <Paragraphs>336</Paragraphs>
  <Slides>37</Slides>
  <Notes>37</Notes>
  <HiddenSlides>0</HiddenSlides>
  <MMClips>0</MMClips>
  <ScaleCrop>false</ScaleCrop>
  <HeadingPairs>
    <vt:vector size="4" baseType="variant">
      <vt:variant>
        <vt:lpstr>Theme</vt:lpstr>
      </vt:variant>
      <vt:variant>
        <vt:i4>7</vt:i4>
      </vt:variant>
      <vt:variant>
        <vt:lpstr>Slide Titles</vt:lpstr>
      </vt:variant>
      <vt:variant>
        <vt:i4>37</vt:i4>
      </vt:variant>
    </vt:vector>
  </HeadingPairs>
  <TitlesOfParts>
    <vt:vector size="44" baseType="lpstr">
      <vt:lpstr>WinHEC 2008 Touch Overview.1</vt:lpstr>
      <vt:lpstr>TycoElectronics_Light</vt:lpstr>
      <vt:lpstr>2_Wacom Master PPT[1]</vt:lpstr>
      <vt:lpstr>1_Wacom Master PPT[1]</vt:lpstr>
      <vt:lpstr>Wacom Master PPT[1]</vt:lpstr>
      <vt:lpstr>N-trig Template</vt:lpstr>
      <vt:lpstr>Blank Presentation</vt:lpstr>
      <vt:lpstr>Slide 1</vt:lpstr>
      <vt:lpstr>Multi-Touch In Windows 7</vt:lpstr>
      <vt:lpstr>Agenda</vt:lpstr>
      <vt:lpstr>Now Is The Time! Customers are ready for touch</vt:lpstr>
      <vt:lpstr>Now Is The Time! Mainstream digitizers are available</vt:lpstr>
      <vt:lpstr>Now Is The Time! ISVs are investing in Multi-touch</vt:lpstr>
      <vt:lpstr>Multi-Touch Capable PCs  Are Available Today</vt:lpstr>
      <vt:lpstr>Multi-Touch  In Windows 7</vt:lpstr>
      <vt:lpstr>Windows 7 Multi-Touch Goals</vt:lpstr>
      <vt:lpstr>Augmenting The Experience Simple gestures for everyday use</vt:lpstr>
      <vt:lpstr>Augmenting The Experience Optimize for consumption scenarios</vt:lpstr>
      <vt:lpstr>A Short List Of Investments…</vt:lpstr>
      <vt:lpstr>Deliver Consistency</vt:lpstr>
      <vt:lpstr>Consistent Touch APIs</vt:lpstr>
      <vt:lpstr>Multi-Touch Software Good-Better-Best</vt:lpstr>
      <vt:lpstr>Multi-Touch Hardware Laptop and AIO form-factors are great for Multi-touch</vt:lpstr>
      <vt:lpstr>Tablet PC Hardware A Multi-touch and pen enabled tablet PC is the ultimate mobile PC</vt:lpstr>
      <vt:lpstr>Working With Partners</vt:lpstr>
      <vt:lpstr>Slide 19</vt:lpstr>
      <vt:lpstr>Elo TouchSystems</vt:lpstr>
      <vt:lpstr>Elo TouchSystems</vt:lpstr>
      <vt:lpstr>Elo TouchSystems</vt:lpstr>
      <vt:lpstr>Wacom</vt:lpstr>
      <vt:lpstr>Our Mission</vt:lpstr>
      <vt:lpstr>Capacitive Multi Touch Sensor</vt:lpstr>
      <vt:lpstr>Configurable Modular Solution</vt:lpstr>
      <vt:lpstr>N-trig</vt:lpstr>
      <vt:lpstr>DuoSense™</vt:lpstr>
      <vt:lpstr>Looking forward</vt:lpstr>
      <vt:lpstr>Slide 30</vt:lpstr>
      <vt:lpstr>NextWindow</vt:lpstr>
      <vt:lpstr>NextWindow</vt:lpstr>
      <vt:lpstr>NextWindow Optical Touch Technology Benefits</vt:lpstr>
      <vt:lpstr>Call To Action</vt:lpstr>
      <vt:lpstr>Additional Resources</vt:lpstr>
      <vt:lpstr>Q&amp;A</vt:lpstr>
      <vt:lpstr>Slide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2008-11-12T06:52:46Z</dcterms:created>
  <dcterms:modified xsi:type="dcterms:W3CDTF">2008-11-12T06:52:53Z</dcterms:modified>
</cp:coreProperties>
</file>