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8"/>
  </p:notesMasterIdLst>
  <p:handoutMasterIdLst>
    <p:handoutMasterId r:id="rId69"/>
  </p:handoutMasterIdLst>
  <p:sldIdLst>
    <p:sldId id="257" r:id="rId2"/>
    <p:sldId id="258" r:id="rId3"/>
    <p:sldId id="278"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39" r:id="rId33"/>
    <p:sldId id="279" r:id="rId34"/>
    <p:sldId id="306" r:id="rId35"/>
    <p:sldId id="280" r:id="rId36"/>
    <p:sldId id="340" r:id="rId37"/>
    <p:sldId id="282" r:id="rId38"/>
    <p:sldId id="291" r:id="rId39"/>
    <p:sldId id="308" r:id="rId40"/>
    <p:sldId id="283" r:id="rId41"/>
    <p:sldId id="284" r:id="rId42"/>
    <p:sldId id="309" r:id="rId43"/>
    <p:sldId id="310" r:id="rId44"/>
    <p:sldId id="287" r:id="rId45"/>
    <p:sldId id="285" r:id="rId46"/>
    <p:sldId id="296" r:id="rId47"/>
    <p:sldId id="298" r:id="rId48"/>
    <p:sldId id="307" r:id="rId49"/>
    <p:sldId id="299" r:id="rId50"/>
    <p:sldId id="372" r:id="rId51"/>
    <p:sldId id="371" r:id="rId52"/>
    <p:sldId id="375" r:id="rId53"/>
    <p:sldId id="376" r:id="rId54"/>
    <p:sldId id="297" r:id="rId55"/>
    <p:sldId id="300" r:id="rId56"/>
    <p:sldId id="303" r:id="rId57"/>
    <p:sldId id="305" r:id="rId58"/>
    <p:sldId id="294" r:id="rId59"/>
    <p:sldId id="292" r:id="rId60"/>
    <p:sldId id="295" r:id="rId61"/>
    <p:sldId id="293" r:id="rId62"/>
    <p:sldId id="288" r:id="rId63"/>
    <p:sldId id="289" r:id="rId64"/>
    <p:sldId id="369" r:id="rId65"/>
    <p:sldId id="377" r:id="rId66"/>
    <p:sldId id="272" r:id="rId67"/>
  </p:sldIdLst>
  <p:sldSz cx="9144000" cy="6858000" type="screen4x3"/>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214" autoAdjust="0"/>
    <p:restoredTop sz="99833" autoAdjust="0"/>
  </p:normalViewPr>
  <p:slideViewPr>
    <p:cSldViewPr showGuides="1">
      <p:cViewPr varScale="1">
        <p:scale>
          <a:sx n="103" d="100"/>
          <a:sy n="103" d="100"/>
        </p:scale>
        <p:origin x="-90" y="-120"/>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3588"/>
    </p:cViewPr>
  </p:outlin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oleObject" Target="file:///\\chas-PC2\e\Public\JNDs%20vs%20Brightnes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hasB.REDMOND\AppData\Local\Microsoft\Windows\Temporary%20Internet%20Files\Content.Outlook\N5BFXRGA\GammaXR%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Sheet1!$B$1</c:f>
              <c:strCache>
                <c:ptCount val="1"/>
                <c:pt idx="0">
                  <c:v>24 bpp</c:v>
                </c:pt>
              </c:strCache>
            </c:strRef>
          </c:tx>
          <c:cat>
            <c:strRef>
              <c:f>Sheet1!$A$2:$A$7</c:f>
              <c:strCache>
                <c:ptCount val="6"/>
                <c:pt idx="0">
                  <c:v>19"</c:v>
                </c:pt>
                <c:pt idx="1">
                  <c:v>22"</c:v>
                </c:pt>
                <c:pt idx="2">
                  <c:v>24"</c:v>
                </c:pt>
                <c:pt idx="3">
                  <c:v>30"</c:v>
                </c:pt>
                <c:pt idx="4">
                  <c:v>DP 1.1</c:v>
                </c:pt>
                <c:pt idx="5">
                  <c:v>2x 1.1</c:v>
                </c:pt>
              </c:strCache>
            </c:strRef>
          </c:cat>
          <c:val>
            <c:numRef>
              <c:f>Sheet1!$B$2:$B$7</c:f>
              <c:numCache>
                <c:formatCode>General</c:formatCode>
                <c:ptCount val="6"/>
                <c:pt idx="0">
                  <c:v>2.57</c:v>
                </c:pt>
                <c:pt idx="1">
                  <c:v>3.32</c:v>
                </c:pt>
                <c:pt idx="2">
                  <c:v>3.7600000000000002</c:v>
                </c:pt>
                <c:pt idx="3">
                  <c:v>5.8</c:v>
                </c:pt>
                <c:pt idx="4">
                  <c:v>0</c:v>
                </c:pt>
                <c:pt idx="5">
                  <c:v>0</c:v>
                </c:pt>
              </c:numCache>
            </c:numRef>
          </c:val>
        </c:ser>
        <c:ser>
          <c:idx val="1"/>
          <c:order val="1"/>
          <c:tx>
            <c:strRef>
              <c:f>Sheet1!$C$1</c:f>
              <c:strCache>
                <c:ptCount val="1"/>
                <c:pt idx="0">
                  <c:v>30 bpp</c:v>
                </c:pt>
              </c:strCache>
            </c:strRef>
          </c:tx>
          <c:cat>
            <c:strRef>
              <c:f>Sheet1!$A$2:$A$7</c:f>
              <c:strCache>
                <c:ptCount val="6"/>
                <c:pt idx="0">
                  <c:v>19"</c:v>
                </c:pt>
                <c:pt idx="1">
                  <c:v>22"</c:v>
                </c:pt>
                <c:pt idx="2">
                  <c:v>24"</c:v>
                </c:pt>
                <c:pt idx="3">
                  <c:v>30"</c:v>
                </c:pt>
                <c:pt idx="4">
                  <c:v>DP 1.1</c:v>
                </c:pt>
                <c:pt idx="5">
                  <c:v>2x 1.1</c:v>
                </c:pt>
              </c:strCache>
            </c:strRef>
          </c:cat>
          <c:val>
            <c:numRef>
              <c:f>Sheet1!$C$2:$C$7</c:f>
              <c:numCache>
                <c:formatCode>General</c:formatCode>
                <c:ptCount val="6"/>
                <c:pt idx="0">
                  <c:v>3.22</c:v>
                </c:pt>
                <c:pt idx="1">
                  <c:v>4.1599999999999975</c:v>
                </c:pt>
                <c:pt idx="2">
                  <c:v>4.7</c:v>
                </c:pt>
                <c:pt idx="3">
                  <c:v>7.25</c:v>
                </c:pt>
                <c:pt idx="4">
                  <c:v>8.620000000000001</c:v>
                </c:pt>
                <c:pt idx="5">
                  <c:v>17.239999999999988</c:v>
                </c:pt>
              </c:numCache>
            </c:numRef>
          </c:val>
        </c:ser>
        <c:ser>
          <c:idx val="2"/>
          <c:order val="2"/>
          <c:tx>
            <c:strRef>
              <c:f>Sheet1!$D$1</c:f>
              <c:strCache>
                <c:ptCount val="1"/>
                <c:pt idx="0">
                  <c:v>36 bpp</c:v>
                </c:pt>
              </c:strCache>
            </c:strRef>
          </c:tx>
          <c:cat>
            <c:strRef>
              <c:f>Sheet1!$A$2:$A$7</c:f>
              <c:strCache>
                <c:ptCount val="6"/>
                <c:pt idx="0">
                  <c:v>19"</c:v>
                </c:pt>
                <c:pt idx="1">
                  <c:v>22"</c:v>
                </c:pt>
                <c:pt idx="2">
                  <c:v>24"</c:v>
                </c:pt>
                <c:pt idx="3">
                  <c:v>30"</c:v>
                </c:pt>
                <c:pt idx="4">
                  <c:v>DP 1.1</c:v>
                </c:pt>
                <c:pt idx="5">
                  <c:v>2x 1.1</c:v>
                </c:pt>
              </c:strCache>
            </c:strRef>
          </c:cat>
          <c:val>
            <c:numRef>
              <c:f>Sheet1!$D$2:$D$7</c:f>
              <c:numCache>
                <c:formatCode>General</c:formatCode>
                <c:ptCount val="6"/>
                <c:pt idx="0">
                  <c:v>3.86</c:v>
                </c:pt>
                <c:pt idx="1">
                  <c:v>4.99</c:v>
                </c:pt>
                <c:pt idx="2">
                  <c:v>5.64</c:v>
                </c:pt>
                <c:pt idx="3">
                  <c:v>8.69</c:v>
                </c:pt>
              </c:numCache>
            </c:numRef>
          </c:val>
        </c:ser>
        <c:gapWidth val="75"/>
        <c:overlap val="-25"/>
        <c:axId val="83209600"/>
        <c:axId val="83432576"/>
      </c:barChart>
      <c:catAx>
        <c:axId val="83209600"/>
        <c:scaling>
          <c:orientation val="minMax"/>
        </c:scaling>
        <c:axPos val="b"/>
        <c:numFmt formatCode="General" sourceLinked="1"/>
        <c:majorTickMark val="none"/>
        <c:tickLblPos val="nextTo"/>
        <c:txPr>
          <a:bodyPr rot="0" vert="horz"/>
          <a:lstStyle/>
          <a:p>
            <a:pPr>
              <a:defRPr/>
            </a:pPr>
            <a:endParaRPr lang="en-US"/>
          </a:p>
        </c:txPr>
        <c:crossAx val="83432576"/>
        <c:crosses val="autoZero"/>
        <c:auto val="1"/>
        <c:lblAlgn val="ctr"/>
        <c:lblOffset val="100"/>
        <c:tickLblSkip val="1"/>
        <c:tickMarkSkip val="1"/>
      </c:catAx>
      <c:valAx>
        <c:axId val="83432576"/>
        <c:scaling>
          <c:orientation val="minMax"/>
        </c:scaling>
        <c:axPos val="l"/>
        <c:majorGridlines/>
        <c:title>
          <c:tx>
            <c:rich>
              <a:bodyPr rot="-5400000" vert="horz"/>
              <a:lstStyle/>
              <a:p>
                <a:pPr>
                  <a:defRPr/>
                </a:pPr>
                <a:r>
                  <a:rPr lang="en-US"/>
                  <a:t>Data Bandwidth, Gbps</a:t>
                </a:r>
              </a:p>
            </c:rich>
          </c:tx>
        </c:title>
        <c:numFmt formatCode="General" sourceLinked="1"/>
        <c:majorTickMark val="none"/>
        <c:tickLblPos val="nextTo"/>
        <c:txPr>
          <a:bodyPr rot="0" vert="horz"/>
          <a:lstStyle/>
          <a:p>
            <a:pPr>
              <a:defRPr/>
            </a:pPr>
            <a:endParaRPr lang="en-US"/>
          </a:p>
        </c:txPr>
        <c:crossAx val="83209600"/>
        <c:crosses val="autoZero"/>
        <c:crossBetween val="between"/>
      </c:valAx>
    </c:plotArea>
    <c:legend>
      <c:legendPos val="b"/>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Sheet1!$B$1</c:f>
              <c:strCache>
                <c:ptCount val="1"/>
                <c:pt idx="0">
                  <c:v>24 bpp</c:v>
                </c:pt>
              </c:strCache>
            </c:strRef>
          </c:tx>
          <c:cat>
            <c:strRef>
              <c:f>Sheet1!$A$2:$A$7</c:f>
              <c:strCache>
                <c:ptCount val="6"/>
                <c:pt idx="0">
                  <c:v>19"</c:v>
                </c:pt>
                <c:pt idx="1">
                  <c:v>22"</c:v>
                </c:pt>
                <c:pt idx="2">
                  <c:v>24"</c:v>
                </c:pt>
                <c:pt idx="3">
                  <c:v>30"</c:v>
                </c:pt>
                <c:pt idx="4">
                  <c:v>DP 1.1</c:v>
                </c:pt>
                <c:pt idx="5">
                  <c:v>2x 1.1</c:v>
                </c:pt>
              </c:strCache>
            </c:strRef>
          </c:cat>
          <c:val>
            <c:numRef>
              <c:f>Sheet1!$B$2:$B$7</c:f>
              <c:numCache>
                <c:formatCode>General</c:formatCode>
                <c:ptCount val="6"/>
                <c:pt idx="0">
                  <c:v>5.3</c:v>
                </c:pt>
                <c:pt idx="1">
                  <c:v>6.85</c:v>
                </c:pt>
                <c:pt idx="2">
                  <c:v>7.76</c:v>
                </c:pt>
                <c:pt idx="3">
                  <c:v>11.450000000000006</c:v>
                </c:pt>
              </c:numCache>
            </c:numRef>
          </c:val>
        </c:ser>
        <c:ser>
          <c:idx val="1"/>
          <c:order val="1"/>
          <c:tx>
            <c:strRef>
              <c:f>Sheet1!$C$1</c:f>
              <c:strCache>
                <c:ptCount val="1"/>
                <c:pt idx="0">
                  <c:v>30 bpp</c:v>
                </c:pt>
              </c:strCache>
            </c:strRef>
          </c:tx>
          <c:cat>
            <c:strRef>
              <c:f>Sheet1!$A$2:$A$7</c:f>
              <c:strCache>
                <c:ptCount val="6"/>
                <c:pt idx="0">
                  <c:v>19"</c:v>
                </c:pt>
                <c:pt idx="1">
                  <c:v>22"</c:v>
                </c:pt>
                <c:pt idx="2">
                  <c:v>24"</c:v>
                </c:pt>
                <c:pt idx="3">
                  <c:v>30"</c:v>
                </c:pt>
                <c:pt idx="4">
                  <c:v>DP 1.1</c:v>
                </c:pt>
                <c:pt idx="5">
                  <c:v>2x 1.1</c:v>
                </c:pt>
              </c:strCache>
            </c:strRef>
          </c:cat>
          <c:val>
            <c:numRef>
              <c:f>Sheet1!$C$2:$C$7</c:f>
              <c:numCache>
                <c:formatCode>General</c:formatCode>
                <c:ptCount val="6"/>
                <c:pt idx="0">
                  <c:v>6.63</c:v>
                </c:pt>
                <c:pt idx="1">
                  <c:v>8.57</c:v>
                </c:pt>
                <c:pt idx="2">
                  <c:v>9.7000000000000011</c:v>
                </c:pt>
                <c:pt idx="3">
                  <c:v>14.32</c:v>
                </c:pt>
                <c:pt idx="4">
                  <c:v>8.620000000000001</c:v>
                </c:pt>
                <c:pt idx="5">
                  <c:v>17.239999999999988</c:v>
                </c:pt>
              </c:numCache>
            </c:numRef>
          </c:val>
        </c:ser>
        <c:ser>
          <c:idx val="2"/>
          <c:order val="2"/>
          <c:tx>
            <c:strRef>
              <c:f>Sheet1!$D$1</c:f>
              <c:strCache>
                <c:ptCount val="1"/>
                <c:pt idx="0">
                  <c:v>36 bpp</c:v>
                </c:pt>
              </c:strCache>
            </c:strRef>
          </c:tx>
          <c:cat>
            <c:strRef>
              <c:f>Sheet1!$A$2:$A$7</c:f>
              <c:strCache>
                <c:ptCount val="6"/>
                <c:pt idx="0">
                  <c:v>19"</c:v>
                </c:pt>
                <c:pt idx="1">
                  <c:v>22"</c:v>
                </c:pt>
                <c:pt idx="2">
                  <c:v>24"</c:v>
                </c:pt>
                <c:pt idx="3">
                  <c:v>30"</c:v>
                </c:pt>
                <c:pt idx="4">
                  <c:v>DP 1.1</c:v>
                </c:pt>
                <c:pt idx="5">
                  <c:v>2x 1.1</c:v>
                </c:pt>
              </c:strCache>
            </c:strRef>
          </c:cat>
          <c:val>
            <c:numRef>
              <c:f>Sheet1!$D$2:$D$7</c:f>
              <c:numCache>
                <c:formatCode>General</c:formatCode>
                <c:ptCount val="6"/>
                <c:pt idx="0">
                  <c:v>7.96</c:v>
                </c:pt>
                <c:pt idx="1">
                  <c:v>10.28</c:v>
                </c:pt>
                <c:pt idx="2">
                  <c:v>11.639999999999999</c:v>
                </c:pt>
                <c:pt idx="3">
                  <c:v>17.18</c:v>
                </c:pt>
              </c:numCache>
            </c:numRef>
          </c:val>
        </c:ser>
        <c:gapWidth val="75"/>
        <c:overlap val="-25"/>
        <c:axId val="83478784"/>
        <c:axId val="83488768"/>
      </c:barChart>
      <c:catAx>
        <c:axId val="83478784"/>
        <c:scaling>
          <c:orientation val="minMax"/>
        </c:scaling>
        <c:axPos val="b"/>
        <c:numFmt formatCode="General" sourceLinked="1"/>
        <c:majorTickMark val="none"/>
        <c:tickLblPos val="nextTo"/>
        <c:txPr>
          <a:bodyPr rot="0" vert="horz"/>
          <a:lstStyle/>
          <a:p>
            <a:pPr>
              <a:defRPr/>
            </a:pPr>
            <a:endParaRPr lang="en-US"/>
          </a:p>
        </c:txPr>
        <c:crossAx val="83488768"/>
        <c:crosses val="autoZero"/>
        <c:auto val="1"/>
        <c:lblAlgn val="ctr"/>
        <c:lblOffset val="100"/>
        <c:tickLblSkip val="1"/>
        <c:tickMarkSkip val="1"/>
      </c:catAx>
      <c:valAx>
        <c:axId val="83488768"/>
        <c:scaling>
          <c:orientation val="minMax"/>
        </c:scaling>
        <c:axPos val="l"/>
        <c:majorGridlines/>
        <c:title>
          <c:tx>
            <c:rich>
              <a:bodyPr rot="-5400000" vert="horz"/>
              <a:lstStyle/>
              <a:p>
                <a:pPr>
                  <a:defRPr/>
                </a:pPr>
                <a:r>
                  <a:rPr lang="en-US"/>
                  <a:t>Data Bandwidth, Gbps</a:t>
                </a:r>
              </a:p>
            </c:rich>
          </c:tx>
        </c:title>
        <c:numFmt formatCode="General" sourceLinked="1"/>
        <c:majorTickMark val="none"/>
        <c:tickLblPos val="nextTo"/>
        <c:txPr>
          <a:bodyPr rot="0" vert="horz"/>
          <a:lstStyle/>
          <a:p>
            <a:pPr>
              <a:defRPr/>
            </a:pPr>
            <a:endParaRPr lang="en-US"/>
          </a:p>
        </c:txPr>
        <c:crossAx val="83478784"/>
        <c:crosses val="autoZero"/>
        <c:crossBetween val="between"/>
      </c:valAx>
    </c:plotArea>
    <c:legend>
      <c:legendPos val="b"/>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Sheet1!$B$1</c:f>
              <c:strCache>
                <c:ptCount val="1"/>
                <c:pt idx="0">
                  <c:v>24 bpp</c:v>
                </c:pt>
              </c:strCache>
            </c:strRef>
          </c:tx>
          <c:cat>
            <c:strRef>
              <c:f>Sheet1!$A$2:$A$7</c:f>
              <c:strCache>
                <c:ptCount val="6"/>
                <c:pt idx="0">
                  <c:v>19"</c:v>
                </c:pt>
                <c:pt idx="1">
                  <c:v>22"</c:v>
                </c:pt>
                <c:pt idx="2">
                  <c:v>24"</c:v>
                </c:pt>
                <c:pt idx="3">
                  <c:v>30"</c:v>
                </c:pt>
                <c:pt idx="4">
                  <c:v>DP 1.1</c:v>
                </c:pt>
                <c:pt idx="5">
                  <c:v>2x 1.1</c:v>
                </c:pt>
              </c:strCache>
            </c:strRef>
          </c:cat>
          <c:val>
            <c:numRef>
              <c:f>Sheet1!$B$2:$B$7</c:f>
              <c:numCache>
                <c:formatCode>General</c:formatCode>
                <c:ptCount val="6"/>
                <c:pt idx="0">
                  <c:v>3.7600000000000002</c:v>
                </c:pt>
                <c:pt idx="1">
                  <c:v>4.7300000000000004</c:v>
                </c:pt>
                <c:pt idx="2">
                  <c:v>5.8</c:v>
                </c:pt>
                <c:pt idx="3">
                  <c:v>8.9600000000000026</c:v>
                </c:pt>
              </c:numCache>
            </c:numRef>
          </c:val>
        </c:ser>
        <c:ser>
          <c:idx val="1"/>
          <c:order val="1"/>
          <c:tx>
            <c:strRef>
              <c:f>Sheet1!$C$1</c:f>
              <c:strCache>
                <c:ptCount val="1"/>
                <c:pt idx="0">
                  <c:v>30 bpp</c:v>
                </c:pt>
              </c:strCache>
            </c:strRef>
          </c:tx>
          <c:cat>
            <c:strRef>
              <c:f>Sheet1!$A$2:$A$7</c:f>
              <c:strCache>
                <c:ptCount val="6"/>
                <c:pt idx="0">
                  <c:v>19"</c:v>
                </c:pt>
                <c:pt idx="1">
                  <c:v>22"</c:v>
                </c:pt>
                <c:pt idx="2">
                  <c:v>24"</c:v>
                </c:pt>
                <c:pt idx="3">
                  <c:v>30"</c:v>
                </c:pt>
                <c:pt idx="4">
                  <c:v>DP 1.1</c:v>
                </c:pt>
                <c:pt idx="5">
                  <c:v>2x 1.1</c:v>
                </c:pt>
              </c:strCache>
            </c:strRef>
          </c:cat>
          <c:val>
            <c:numRef>
              <c:f>Sheet1!$C$2:$C$7</c:f>
              <c:numCache>
                <c:formatCode>General</c:formatCode>
                <c:ptCount val="6"/>
                <c:pt idx="0">
                  <c:v>4.7</c:v>
                </c:pt>
                <c:pt idx="1">
                  <c:v>5.91</c:v>
                </c:pt>
                <c:pt idx="2">
                  <c:v>7.25</c:v>
                </c:pt>
                <c:pt idx="3">
                  <c:v>11.2</c:v>
                </c:pt>
                <c:pt idx="4">
                  <c:v>8.620000000000001</c:v>
                </c:pt>
                <c:pt idx="5">
                  <c:v>17.239999999999988</c:v>
                </c:pt>
              </c:numCache>
            </c:numRef>
          </c:val>
        </c:ser>
        <c:ser>
          <c:idx val="2"/>
          <c:order val="2"/>
          <c:tx>
            <c:strRef>
              <c:f>Sheet1!$D$1</c:f>
              <c:strCache>
                <c:ptCount val="1"/>
                <c:pt idx="0">
                  <c:v>36 bpp</c:v>
                </c:pt>
              </c:strCache>
            </c:strRef>
          </c:tx>
          <c:cat>
            <c:strRef>
              <c:f>Sheet1!$A$2:$A$7</c:f>
              <c:strCache>
                <c:ptCount val="6"/>
                <c:pt idx="0">
                  <c:v>19"</c:v>
                </c:pt>
                <c:pt idx="1">
                  <c:v>22"</c:v>
                </c:pt>
                <c:pt idx="2">
                  <c:v>24"</c:v>
                </c:pt>
                <c:pt idx="3">
                  <c:v>30"</c:v>
                </c:pt>
                <c:pt idx="4">
                  <c:v>DP 1.1</c:v>
                </c:pt>
                <c:pt idx="5">
                  <c:v>2x 1.1</c:v>
                </c:pt>
              </c:strCache>
            </c:strRef>
          </c:cat>
          <c:val>
            <c:numRef>
              <c:f>Sheet1!$D$2:$D$7</c:f>
              <c:numCache>
                <c:formatCode>General</c:formatCode>
                <c:ptCount val="6"/>
                <c:pt idx="0">
                  <c:v>5.64</c:v>
                </c:pt>
                <c:pt idx="1">
                  <c:v>7.09</c:v>
                </c:pt>
                <c:pt idx="2">
                  <c:v>8.69</c:v>
                </c:pt>
                <c:pt idx="3">
                  <c:v>13.44</c:v>
                </c:pt>
              </c:numCache>
            </c:numRef>
          </c:val>
        </c:ser>
        <c:gapWidth val="75"/>
        <c:overlap val="-25"/>
        <c:axId val="83600896"/>
        <c:axId val="83602432"/>
      </c:barChart>
      <c:catAx>
        <c:axId val="83600896"/>
        <c:scaling>
          <c:orientation val="minMax"/>
        </c:scaling>
        <c:axPos val="b"/>
        <c:numFmt formatCode="General" sourceLinked="1"/>
        <c:majorTickMark val="none"/>
        <c:tickLblPos val="nextTo"/>
        <c:txPr>
          <a:bodyPr rot="0" vert="horz"/>
          <a:lstStyle/>
          <a:p>
            <a:pPr>
              <a:defRPr/>
            </a:pPr>
            <a:endParaRPr lang="en-US"/>
          </a:p>
        </c:txPr>
        <c:crossAx val="83602432"/>
        <c:crosses val="autoZero"/>
        <c:auto val="1"/>
        <c:lblAlgn val="ctr"/>
        <c:lblOffset val="100"/>
        <c:tickLblSkip val="1"/>
        <c:tickMarkSkip val="1"/>
      </c:catAx>
      <c:valAx>
        <c:axId val="83602432"/>
        <c:scaling>
          <c:orientation val="minMax"/>
        </c:scaling>
        <c:axPos val="l"/>
        <c:majorGridlines/>
        <c:title>
          <c:tx>
            <c:rich>
              <a:bodyPr rot="-5400000" vert="horz"/>
              <a:lstStyle/>
              <a:p>
                <a:pPr>
                  <a:defRPr/>
                </a:pPr>
                <a:r>
                  <a:rPr lang="en-US"/>
                  <a:t>Data Bandwidth, Gbps</a:t>
                </a:r>
              </a:p>
            </c:rich>
          </c:tx>
        </c:title>
        <c:numFmt formatCode="General" sourceLinked="1"/>
        <c:majorTickMark val="none"/>
        <c:tickLblPos val="nextTo"/>
        <c:txPr>
          <a:bodyPr rot="0" vert="horz"/>
          <a:lstStyle/>
          <a:p>
            <a:pPr>
              <a:defRPr/>
            </a:pPr>
            <a:endParaRPr lang="en-US"/>
          </a:p>
        </c:txPr>
        <c:crossAx val="83600896"/>
        <c:crosses val="autoZero"/>
        <c:crossBetween val="between"/>
      </c:valAx>
    </c:plotArea>
    <c:legend>
      <c:legendPos val="b"/>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Sheet1!$B$1</c:f>
              <c:strCache>
                <c:ptCount val="1"/>
                <c:pt idx="0">
                  <c:v>24 bpp</c:v>
                </c:pt>
              </c:strCache>
            </c:strRef>
          </c:tx>
          <c:cat>
            <c:strRef>
              <c:f>Sheet1!$A$2:$A$7</c:f>
              <c:strCache>
                <c:ptCount val="5"/>
                <c:pt idx="0">
                  <c:v>19"</c:v>
                </c:pt>
                <c:pt idx="1">
                  <c:v>22"</c:v>
                </c:pt>
                <c:pt idx="2">
                  <c:v>24"</c:v>
                </c:pt>
                <c:pt idx="3">
                  <c:v>DP 1.1</c:v>
                </c:pt>
                <c:pt idx="4">
                  <c:v>2x 1.1</c:v>
                </c:pt>
              </c:strCache>
            </c:strRef>
          </c:cat>
          <c:val>
            <c:numRef>
              <c:f>Sheet1!$B$2:$B$7</c:f>
              <c:numCache>
                <c:formatCode>General</c:formatCode>
                <c:ptCount val="5"/>
                <c:pt idx="0">
                  <c:v>7.76</c:v>
                </c:pt>
                <c:pt idx="1">
                  <c:v>9.7299999999999986</c:v>
                </c:pt>
                <c:pt idx="2">
                  <c:v>11.450000000000006</c:v>
                </c:pt>
              </c:numCache>
            </c:numRef>
          </c:val>
        </c:ser>
        <c:ser>
          <c:idx val="1"/>
          <c:order val="1"/>
          <c:tx>
            <c:strRef>
              <c:f>Sheet1!$C$1</c:f>
              <c:strCache>
                <c:ptCount val="1"/>
                <c:pt idx="0">
                  <c:v>30 bpp</c:v>
                </c:pt>
              </c:strCache>
            </c:strRef>
          </c:tx>
          <c:cat>
            <c:strRef>
              <c:f>Sheet1!$A$2:$A$7</c:f>
              <c:strCache>
                <c:ptCount val="5"/>
                <c:pt idx="0">
                  <c:v>19"</c:v>
                </c:pt>
                <c:pt idx="1">
                  <c:v>22"</c:v>
                </c:pt>
                <c:pt idx="2">
                  <c:v>24"</c:v>
                </c:pt>
                <c:pt idx="3">
                  <c:v>DP 1.1</c:v>
                </c:pt>
                <c:pt idx="4">
                  <c:v>2x 1.1</c:v>
                </c:pt>
              </c:strCache>
            </c:strRef>
          </c:cat>
          <c:val>
            <c:numRef>
              <c:f>Sheet1!$C$2:$C$7</c:f>
              <c:numCache>
                <c:formatCode>General</c:formatCode>
                <c:ptCount val="5"/>
                <c:pt idx="0">
                  <c:v>9.7000000000000011</c:v>
                </c:pt>
                <c:pt idx="1">
                  <c:v>12.17</c:v>
                </c:pt>
                <c:pt idx="2">
                  <c:v>14.32</c:v>
                </c:pt>
                <c:pt idx="3">
                  <c:v>8.620000000000001</c:v>
                </c:pt>
                <c:pt idx="4">
                  <c:v>17.239999999999988</c:v>
                </c:pt>
              </c:numCache>
            </c:numRef>
          </c:val>
        </c:ser>
        <c:ser>
          <c:idx val="2"/>
          <c:order val="2"/>
          <c:tx>
            <c:strRef>
              <c:f>Sheet1!$D$1</c:f>
              <c:strCache>
                <c:ptCount val="1"/>
                <c:pt idx="0">
                  <c:v>36 bpp</c:v>
                </c:pt>
              </c:strCache>
            </c:strRef>
          </c:tx>
          <c:cat>
            <c:strRef>
              <c:f>Sheet1!$A$2:$A$7</c:f>
              <c:strCache>
                <c:ptCount val="5"/>
                <c:pt idx="0">
                  <c:v>19"</c:v>
                </c:pt>
                <c:pt idx="1">
                  <c:v>22"</c:v>
                </c:pt>
                <c:pt idx="2">
                  <c:v>24"</c:v>
                </c:pt>
                <c:pt idx="3">
                  <c:v>DP 1.1</c:v>
                </c:pt>
                <c:pt idx="4">
                  <c:v>2x 1.1</c:v>
                </c:pt>
              </c:strCache>
            </c:strRef>
          </c:cat>
          <c:val>
            <c:numRef>
              <c:f>Sheet1!$D$2:$D$7</c:f>
              <c:numCache>
                <c:formatCode>General</c:formatCode>
                <c:ptCount val="5"/>
                <c:pt idx="0">
                  <c:v>11.639999999999999</c:v>
                </c:pt>
                <c:pt idx="1">
                  <c:v>14.6</c:v>
                </c:pt>
                <c:pt idx="2">
                  <c:v>17.18</c:v>
                </c:pt>
              </c:numCache>
            </c:numRef>
          </c:val>
        </c:ser>
        <c:gapWidth val="75"/>
        <c:overlap val="-25"/>
        <c:axId val="83719296"/>
        <c:axId val="83720832"/>
      </c:barChart>
      <c:catAx>
        <c:axId val="83719296"/>
        <c:scaling>
          <c:orientation val="minMax"/>
        </c:scaling>
        <c:axPos val="b"/>
        <c:numFmt formatCode="General" sourceLinked="1"/>
        <c:majorTickMark val="none"/>
        <c:tickLblPos val="nextTo"/>
        <c:txPr>
          <a:bodyPr rot="0" vert="horz"/>
          <a:lstStyle/>
          <a:p>
            <a:pPr>
              <a:defRPr/>
            </a:pPr>
            <a:endParaRPr lang="en-US"/>
          </a:p>
        </c:txPr>
        <c:crossAx val="83720832"/>
        <c:crosses val="autoZero"/>
        <c:auto val="1"/>
        <c:lblAlgn val="ctr"/>
        <c:lblOffset val="100"/>
        <c:tickLblSkip val="1"/>
        <c:tickMarkSkip val="1"/>
      </c:catAx>
      <c:valAx>
        <c:axId val="83720832"/>
        <c:scaling>
          <c:orientation val="minMax"/>
        </c:scaling>
        <c:axPos val="l"/>
        <c:majorGridlines/>
        <c:title>
          <c:tx>
            <c:rich>
              <a:bodyPr rot="-5400000" vert="horz"/>
              <a:lstStyle/>
              <a:p>
                <a:pPr>
                  <a:defRPr/>
                </a:pPr>
                <a:r>
                  <a:rPr lang="en-US"/>
                  <a:t>Data Bandwidth, Gbps</a:t>
                </a:r>
              </a:p>
            </c:rich>
          </c:tx>
        </c:title>
        <c:numFmt formatCode="General" sourceLinked="1"/>
        <c:majorTickMark val="none"/>
        <c:tickLblPos val="nextTo"/>
        <c:txPr>
          <a:bodyPr rot="0" vert="horz"/>
          <a:lstStyle/>
          <a:p>
            <a:pPr>
              <a:defRPr/>
            </a:pPr>
            <a:endParaRPr lang="en-US"/>
          </a:p>
        </c:txPr>
        <c:crossAx val="83719296"/>
        <c:crosses val="autoZero"/>
        <c:crossBetween val="between"/>
      </c:valAx>
    </c:plotArea>
    <c:legend>
      <c:legendPos val="b"/>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Sheet1!$B$1</c:f>
              <c:strCache>
                <c:ptCount val="1"/>
                <c:pt idx="0">
                  <c:v>24 bpp</c:v>
                </c:pt>
              </c:strCache>
            </c:strRef>
          </c:tx>
          <c:cat>
            <c:strRef>
              <c:f>Sheet1!$A$2:$A$7</c:f>
              <c:strCache>
                <c:ptCount val="6"/>
                <c:pt idx="0">
                  <c:v>19"</c:v>
                </c:pt>
                <c:pt idx="1">
                  <c:v>22"</c:v>
                </c:pt>
                <c:pt idx="2">
                  <c:v>24"</c:v>
                </c:pt>
                <c:pt idx="3">
                  <c:v>30"</c:v>
                </c:pt>
                <c:pt idx="4">
                  <c:v>DP 1.1</c:v>
                </c:pt>
                <c:pt idx="5">
                  <c:v>2x 1.1</c:v>
                </c:pt>
              </c:strCache>
            </c:strRef>
          </c:cat>
          <c:val>
            <c:numRef>
              <c:f>Sheet1!$B$2:$B$7</c:f>
              <c:numCache>
                <c:formatCode>General</c:formatCode>
                <c:ptCount val="6"/>
                <c:pt idx="0">
                  <c:v>4.7300000000000004</c:v>
                </c:pt>
                <c:pt idx="1">
                  <c:v>6.57</c:v>
                </c:pt>
                <c:pt idx="2">
                  <c:v>7.29</c:v>
                </c:pt>
                <c:pt idx="3">
                  <c:v>11.18</c:v>
                </c:pt>
              </c:numCache>
            </c:numRef>
          </c:val>
        </c:ser>
        <c:ser>
          <c:idx val="1"/>
          <c:order val="1"/>
          <c:tx>
            <c:strRef>
              <c:f>Sheet1!$C$1</c:f>
              <c:strCache>
                <c:ptCount val="1"/>
                <c:pt idx="0">
                  <c:v>30 bpp</c:v>
                </c:pt>
              </c:strCache>
            </c:strRef>
          </c:tx>
          <c:cat>
            <c:strRef>
              <c:f>Sheet1!$A$2:$A$7</c:f>
              <c:strCache>
                <c:ptCount val="6"/>
                <c:pt idx="0">
                  <c:v>19"</c:v>
                </c:pt>
                <c:pt idx="1">
                  <c:v>22"</c:v>
                </c:pt>
                <c:pt idx="2">
                  <c:v>24"</c:v>
                </c:pt>
                <c:pt idx="3">
                  <c:v>30"</c:v>
                </c:pt>
                <c:pt idx="4">
                  <c:v>DP 1.1</c:v>
                </c:pt>
                <c:pt idx="5">
                  <c:v>2x 1.1</c:v>
                </c:pt>
              </c:strCache>
            </c:strRef>
          </c:cat>
          <c:val>
            <c:numRef>
              <c:f>Sheet1!$C$2:$C$7</c:f>
              <c:numCache>
                <c:formatCode>General</c:formatCode>
                <c:ptCount val="6"/>
                <c:pt idx="0">
                  <c:v>5.91</c:v>
                </c:pt>
                <c:pt idx="1">
                  <c:v>8.2100000000000009</c:v>
                </c:pt>
                <c:pt idx="2">
                  <c:v>9.11</c:v>
                </c:pt>
                <c:pt idx="3">
                  <c:v>13.97</c:v>
                </c:pt>
                <c:pt idx="4">
                  <c:v>8.620000000000001</c:v>
                </c:pt>
                <c:pt idx="5">
                  <c:v>17.239999999999988</c:v>
                </c:pt>
              </c:numCache>
            </c:numRef>
          </c:val>
        </c:ser>
        <c:ser>
          <c:idx val="2"/>
          <c:order val="2"/>
          <c:tx>
            <c:strRef>
              <c:f>Sheet1!$D$1</c:f>
              <c:strCache>
                <c:ptCount val="1"/>
                <c:pt idx="0">
                  <c:v>36 bpp</c:v>
                </c:pt>
              </c:strCache>
            </c:strRef>
          </c:tx>
          <c:cat>
            <c:strRef>
              <c:f>Sheet1!$A$2:$A$7</c:f>
              <c:strCache>
                <c:ptCount val="6"/>
                <c:pt idx="0">
                  <c:v>19"</c:v>
                </c:pt>
                <c:pt idx="1">
                  <c:v>22"</c:v>
                </c:pt>
                <c:pt idx="2">
                  <c:v>24"</c:v>
                </c:pt>
                <c:pt idx="3">
                  <c:v>30"</c:v>
                </c:pt>
                <c:pt idx="4">
                  <c:v>DP 1.1</c:v>
                </c:pt>
                <c:pt idx="5">
                  <c:v>2x 1.1</c:v>
                </c:pt>
              </c:strCache>
            </c:strRef>
          </c:cat>
          <c:val>
            <c:numRef>
              <c:f>Sheet1!$D$2:$D$7</c:f>
              <c:numCache>
                <c:formatCode>General</c:formatCode>
                <c:ptCount val="6"/>
                <c:pt idx="0">
                  <c:v>7.09</c:v>
                </c:pt>
                <c:pt idx="1">
                  <c:v>9.8600000000000048</c:v>
                </c:pt>
                <c:pt idx="2">
                  <c:v>10.94</c:v>
                </c:pt>
                <c:pt idx="3">
                  <c:v>16.77</c:v>
                </c:pt>
              </c:numCache>
            </c:numRef>
          </c:val>
        </c:ser>
        <c:gapWidth val="75"/>
        <c:overlap val="-25"/>
        <c:axId val="83974784"/>
        <c:axId val="83976576"/>
      </c:barChart>
      <c:catAx>
        <c:axId val="83974784"/>
        <c:scaling>
          <c:orientation val="minMax"/>
        </c:scaling>
        <c:axPos val="b"/>
        <c:numFmt formatCode="General" sourceLinked="1"/>
        <c:majorTickMark val="none"/>
        <c:tickLblPos val="nextTo"/>
        <c:txPr>
          <a:bodyPr rot="0" vert="horz"/>
          <a:lstStyle/>
          <a:p>
            <a:pPr>
              <a:defRPr/>
            </a:pPr>
            <a:endParaRPr lang="en-US"/>
          </a:p>
        </c:txPr>
        <c:crossAx val="83976576"/>
        <c:crosses val="autoZero"/>
        <c:auto val="1"/>
        <c:lblAlgn val="ctr"/>
        <c:lblOffset val="100"/>
        <c:tickLblSkip val="1"/>
        <c:tickMarkSkip val="1"/>
      </c:catAx>
      <c:valAx>
        <c:axId val="83976576"/>
        <c:scaling>
          <c:orientation val="minMax"/>
        </c:scaling>
        <c:axPos val="l"/>
        <c:majorGridlines/>
        <c:title>
          <c:tx>
            <c:rich>
              <a:bodyPr rot="-5400000" vert="horz"/>
              <a:lstStyle/>
              <a:p>
                <a:pPr>
                  <a:defRPr/>
                </a:pPr>
                <a:r>
                  <a:rPr lang="en-US"/>
                  <a:t>Data Bandwidth, Gbps</a:t>
                </a:r>
              </a:p>
            </c:rich>
          </c:tx>
        </c:title>
        <c:numFmt formatCode="General" sourceLinked="1"/>
        <c:majorTickMark val="none"/>
        <c:tickLblPos val="nextTo"/>
        <c:txPr>
          <a:bodyPr rot="0" vert="horz"/>
          <a:lstStyle/>
          <a:p>
            <a:pPr>
              <a:defRPr/>
            </a:pPr>
            <a:endParaRPr lang="en-US"/>
          </a:p>
        </c:txPr>
        <c:crossAx val="83974784"/>
        <c:crosses val="autoZero"/>
        <c:crossBetween val="between"/>
      </c:valAx>
    </c:plotArea>
    <c:legend>
      <c:legendPos val="b"/>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Sheet1!$B$1</c:f>
              <c:strCache>
                <c:ptCount val="1"/>
                <c:pt idx="0">
                  <c:v>18 bpp</c:v>
                </c:pt>
              </c:strCache>
            </c:strRef>
          </c:tx>
          <c:cat>
            <c:strRef>
              <c:f>Sheet1!$A$2:$A$7</c:f>
              <c:strCache>
                <c:ptCount val="6"/>
                <c:pt idx="0">
                  <c:v>1280 x800</c:v>
                </c:pt>
                <c:pt idx="1">
                  <c:v>1440 x900</c:v>
                </c:pt>
                <c:pt idx="2">
                  <c:v>1680 x1050</c:v>
                </c:pt>
                <c:pt idx="3">
                  <c:v>1920 x1200</c:v>
                </c:pt>
                <c:pt idx="4">
                  <c:v>1 lane DP 1.1</c:v>
                </c:pt>
                <c:pt idx="5">
                  <c:v>1 lane 2x 1.1</c:v>
                </c:pt>
              </c:strCache>
            </c:strRef>
          </c:cat>
          <c:val>
            <c:numRef>
              <c:f>Sheet1!$B$2:$B$7</c:f>
              <c:numCache>
                <c:formatCode>General</c:formatCode>
                <c:ptCount val="6"/>
                <c:pt idx="0">
                  <c:v>1.28</c:v>
                </c:pt>
                <c:pt idx="1">
                  <c:v>1.6</c:v>
                </c:pt>
                <c:pt idx="2">
                  <c:v>2.14</c:v>
                </c:pt>
                <c:pt idx="3">
                  <c:v>2.77</c:v>
                </c:pt>
                <c:pt idx="4">
                  <c:v>2.15</c:v>
                </c:pt>
                <c:pt idx="5">
                  <c:v>4.3099999999999996</c:v>
                </c:pt>
              </c:numCache>
            </c:numRef>
          </c:val>
        </c:ser>
        <c:ser>
          <c:idx val="1"/>
          <c:order val="1"/>
          <c:tx>
            <c:strRef>
              <c:f>Sheet1!$C$1</c:f>
              <c:strCache>
                <c:ptCount val="1"/>
                <c:pt idx="0">
                  <c:v>24 bpp</c:v>
                </c:pt>
              </c:strCache>
            </c:strRef>
          </c:tx>
          <c:cat>
            <c:strRef>
              <c:f>Sheet1!$A$2:$A$7</c:f>
              <c:strCache>
                <c:ptCount val="6"/>
                <c:pt idx="0">
                  <c:v>1280 x800</c:v>
                </c:pt>
                <c:pt idx="1">
                  <c:v>1440 x900</c:v>
                </c:pt>
                <c:pt idx="2">
                  <c:v>1680 x1050</c:v>
                </c:pt>
                <c:pt idx="3">
                  <c:v>1920 x1200</c:v>
                </c:pt>
                <c:pt idx="4">
                  <c:v>1 lane DP 1.1</c:v>
                </c:pt>
                <c:pt idx="5">
                  <c:v>1 lane 2x 1.1</c:v>
                </c:pt>
              </c:strCache>
            </c:strRef>
          </c:cat>
          <c:val>
            <c:numRef>
              <c:f>Sheet1!$C$2:$C$7</c:f>
              <c:numCache>
                <c:formatCode>General</c:formatCode>
                <c:ptCount val="6"/>
                <c:pt idx="0">
                  <c:v>1.7</c:v>
                </c:pt>
                <c:pt idx="1">
                  <c:v>2.13</c:v>
                </c:pt>
                <c:pt idx="2">
                  <c:v>2.86</c:v>
                </c:pt>
                <c:pt idx="3">
                  <c:v>3.7</c:v>
                </c:pt>
              </c:numCache>
            </c:numRef>
          </c:val>
        </c:ser>
        <c:gapWidth val="75"/>
        <c:overlap val="-25"/>
        <c:axId val="85749760"/>
        <c:axId val="85751296"/>
      </c:barChart>
      <c:catAx>
        <c:axId val="85749760"/>
        <c:scaling>
          <c:orientation val="minMax"/>
        </c:scaling>
        <c:axPos val="b"/>
        <c:numFmt formatCode="General" sourceLinked="1"/>
        <c:majorTickMark val="none"/>
        <c:tickLblPos val="nextTo"/>
        <c:txPr>
          <a:bodyPr rot="0" vert="horz"/>
          <a:lstStyle/>
          <a:p>
            <a:pPr>
              <a:defRPr/>
            </a:pPr>
            <a:endParaRPr lang="en-US"/>
          </a:p>
        </c:txPr>
        <c:crossAx val="85751296"/>
        <c:crosses val="autoZero"/>
        <c:auto val="1"/>
        <c:lblAlgn val="ctr"/>
        <c:lblOffset val="100"/>
        <c:tickLblSkip val="1"/>
        <c:tickMarkSkip val="1"/>
      </c:catAx>
      <c:valAx>
        <c:axId val="85751296"/>
        <c:scaling>
          <c:orientation val="minMax"/>
        </c:scaling>
        <c:axPos val="l"/>
        <c:majorGridlines/>
        <c:numFmt formatCode="General" sourceLinked="1"/>
        <c:majorTickMark val="none"/>
        <c:tickLblPos val="nextTo"/>
        <c:txPr>
          <a:bodyPr rot="0" vert="horz"/>
          <a:lstStyle/>
          <a:p>
            <a:pPr>
              <a:defRPr/>
            </a:pPr>
            <a:endParaRPr lang="en-US"/>
          </a:p>
        </c:txPr>
        <c:crossAx val="85749760"/>
        <c:crosses val="autoZero"/>
        <c:crossBetween val="between"/>
      </c:valAx>
    </c:plotArea>
    <c:legend>
      <c:legendPos val="b"/>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barChart>
        <c:barDir val="bar"/>
        <c:grouping val="clustered"/>
        <c:ser>
          <c:idx val="0"/>
          <c:order val="0"/>
          <c:cat>
            <c:strRef>
              <c:f>Sheet1!$A$2:$A$7</c:f>
              <c:strCache>
                <c:ptCount val="6"/>
                <c:pt idx="0">
                  <c:v>DP 1.1 long cable</c:v>
                </c:pt>
                <c:pt idx="1">
                  <c:v>DP 1.1 full speed</c:v>
                </c:pt>
                <c:pt idx="2">
                  <c:v>DVI 36bpp</c:v>
                </c:pt>
                <c:pt idx="3">
                  <c:v>DVI 30bpp</c:v>
                </c:pt>
                <c:pt idx="4">
                  <c:v>DVI 2-link 24bpp</c:v>
                </c:pt>
                <c:pt idx="5">
                  <c:v>DVI 1-link 24bpp</c:v>
                </c:pt>
              </c:strCache>
            </c:strRef>
          </c:cat>
          <c:val>
            <c:numRef>
              <c:f>Sheet1!$B$2:$B$7</c:f>
              <c:numCache>
                <c:formatCode>General</c:formatCode>
                <c:ptCount val="6"/>
                <c:pt idx="0">
                  <c:v>5.17</c:v>
                </c:pt>
                <c:pt idx="1">
                  <c:v>8.620000000000001</c:v>
                </c:pt>
                <c:pt idx="2">
                  <c:v>5.83</c:v>
                </c:pt>
                <c:pt idx="3">
                  <c:v>4.8599999999999985</c:v>
                </c:pt>
                <c:pt idx="4">
                  <c:v>7.78</c:v>
                </c:pt>
                <c:pt idx="5">
                  <c:v>3.8899999999999997</c:v>
                </c:pt>
              </c:numCache>
            </c:numRef>
          </c:val>
        </c:ser>
        <c:gapWidth val="75"/>
        <c:overlap val="-25"/>
        <c:axId val="85928192"/>
        <c:axId val="85954560"/>
      </c:barChart>
      <c:catAx>
        <c:axId val="85928192"/>
        <c:scaling>
          <c:orientation val="minMax"/>
        </c:scaling>
        <c:axPos val="l"/>
        <c:numFmt formatCode="General" sourceLinked="1"/>
        <c:majorTickMark val="none"/>
        <c:tickLblPos val="nextTo"/>
        <c:txPr>
          <a:bodyPr rot="0" vert="horz"/>
          <a:lstStyle/>
          <a:p>
            <a:pPr>
              <a:defRPr/>
            </a:pPr>
            <a:endParaRPr lang="en-US"/>
          </a:p>
        </c:txPr>
        <c:crossAx val="85954560"/>
        <c:crosses val="autoZero"/>
        <c:auto val="1"/>
        <c:lblAlgn val="ctr"/>
        <c:lblOffset val="100"/>
        <c:tickLblSkip val="1"/>
        <c:tickMarkSkip val="1"/>
      </c:catAx>
      <c:valAx>
        <c:axId val="85954560"/>
        <c:scaling>
          <c:orientation val="minMax"/>
        </c:scaling>
        <c:axPos val="b"/>
        <c:majorGridlines/>
        <c:title>
          <c:tx>
            <c:rich>
              <a:bodyPr/>
              <a:lstStyle/>
              <a:p>
                <a:pPr>
                  <a:defRPr/>
                </a:pPr>
                <a:r>
                  <a:rPr lang="en-US"/>
                  <a:t>Data Bandwidth, Gbps</a:t>
                </a:r>
              </a:p>
            </c:rich>
          </c:tx>
        </c:title>
        <c:numFmt formatCode="General" sourceLinked="1"/>
        <c:majorTickMark val="none"/>
        <c:tickLblPos val="nextTo"/>
        <c:txPr>
          <a:bodyPr rot="0" vert="horz"/>
          <a:lstStyle/>
          <a:p>
            <a:pPr>
              <a:defRPr/>
            </a:pPr>
            <a:endParaRPr lang="en-US"/>
          </a:p>
        </c:txPr>
        <c:crossAx val="85928192"/>
        <c:crosses val="autoZero"/>
        <c:crossBetween val="between"/>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latin typeface="Arial" pitchFamily="34" charset="0"/>
                <a:cs typeface="Arial" pitchFamily="34" charset="0"/>
              </a:defRPr>
            </a:pPr>
            <a:r>
              <a:rPr lang="en-US" sz="2000" dirty="0">
                <a:latin typeface="Arial" pitchFamily="34" charset="0"/>
                <a:cs typeface="Arial" pitchFamily="34" charset="0"/>
              </a:rPr>
              <a:t>Just Noticeable Differences </a:t>
            </a:r>
            <a:r>
              <a:rPr lang="en-US" sz="2000" dirty="0" smtClean="0">
                <a:latin typeface="Arial" pitchFamily="34" charset="0"/>
                <a:cs typeface="Arial" pitchFamily="34" charset="0"/>
              </a:rPr>
              <a:t>versus </a:t>
            </a:r>
            <a:r>
              <a:rPr lang="en-US" sz="2000" dirty="0">
                <a:latin typeface="Arial" pitchFamily="34" charset="0"/>
                <a:cs typeface="Arial" pitchFamily="34" charset="0"/>
              </a:rPr>
              <a:t>Brightness</a:t>
            </a:r>
          </a:p>
        </c:rich>
      </c:tx>
      <c:layout>
        <c:manualLayout>
          <c:xMode val="edge"/>
          <c:yMode val="edge"/>
          <c:x val="0.22432113341204296"/>
          <c:y val="2.8475711892797392E-2"/>
        </c:manualLayout>
      </c:layout>
    </c:title>
    <c:plotArea>
      <c:layout/>
      <c:scatterChart>
        <c:scatterStyle val="smoothMarker"/>
        <c:ser>
          <c:idx val="0"/>
          <c:order val="0"/>
          <c:tx>
            <c:strRef>
              <c:f>Sheet1!$B$1</c:f>
              <c:strCache>
                <c:ptCount val="1"/>
                <c:pt idx="0">
                  <c:v>A</c:v>
                </c:pt>
              </c:strCache>
            </c:strRef>
          </c:tx>
          <c:xVal>
            <c:numRef>
              <c:f>Sheet1!$A$2:$A$5</c:f>
              <c:numCache>
                <c:formatCode>General</c:formatCode>
                <c:ptCount val="4"/>
                <c:pt idx="0">
                  <c:v>0</c:v>
                </c:pt>
                <c:pt idx="1">
                  <c:v>160</c:v>
                </c:pt>
                <c:pt idx="2">
                  <c:v>800</c:v>
                </c:pt>
                <c:pt idx="3">
                  <c:v>2400</c:v>
                </c:pt>
              </c:numCache>
            </c:numRef>
          </c:xVal>
          <c:yVal>
            <c:numRef>
              <c:f>Sheet1!$B$2:$B$5</c:f>
              <c:numCache>
                <c:formatCode>General</c:formatCode>
                <c:ptCount val="4"/>
                <c:pt idx="0">
                  <c:v>0</c:v>
                </c:pt>
                <c:pt idx="1">
                  <c:v>438</c:v>
                </c:pt>
                <c:pt idx="2">
                  <c:v>616</c:v>
                </c:pt>
                <c:pt idx="3">
                  <c:v>638</c:v>
                </c:pt>
              </c:numCache>
            </c:numRef>
          </c:yVal>
          <c:smooth val="1"/>
        </c:ser>
        <c:ser>
          <c:idx val="1"/>
          <c:order val="1"/>
          <c:tx>
            <c:strRef>
              <c:f>Sheet1!$C$1</c:f>
              <c:strCache>
                <c:ptCount val="1"/>
                <c:pt idx="0">
                  <c:v>B</c:v>
                </c:pt>
              </c:strCache>
            </c:strRef>
          </c:tx>
          <c:trendline>
            <c:trendlineType val="log"/>
          </c:trendline>
          <c:xVal>
            <c:numRef>
              <c:f>Sheet1!$A$2:$A$5</c:f>
              <c:numCache>
                <c:formatCode>General</c:formatCode>
                <c:ptCount val="4"/>
                <c:pt idx="0">
                  <c:v>0</c:v>
                </c:pt>
                <c:pt idx="1">
                  <c:v>160</c:v>
                </c:pt>
                <c:pt idx="2">
                  <c:v>800</c:v>
                </c:pt>
                <c:pt idx="3">
                  <c:v>2400</c:v>
                </c:pt>
              </c:numCache>
            </c:numRef>
          </c:xVal>
          <c:yVal>
            <c:numRef>
              <c:f>Sheet1!$C$2:$C$5</c:f>
              <c:numCache>
                <c:formatCode>General</c:formatCode>
                <c:ptCount val="4"/>
                <c:pt idx="0">
                  <c:v>0</c:v>
                </c:pt>
                <c:pt idx="1">
                  <c:v>541</c:v>
                </c:pt>
                <c:pt idx="2">
                  <c:v>777</c:v>
                </c:pt>
                <c:pt idx="3">
                  <c:v>945</c:v>
                </c:pt>
              </c:numCache>
            </c:numRef>
          </c:yVal>
          <c:smooth val="1"/>
        </c:ser>
        <c:ser>
          <c:idx val="2"/>
          <c:order val="2"/>
          <c:tx>
            <c:strRef>
              <c:f>Sheet1!$D$1</c:f>
              <c:strCache>
                <c:ptCount val="1"/>
                <c:pt idx="0">
                  <c:v>Windows</c:v>
                </c:pt>
              </c:strCache>
            </c:strRef>
          </c:tx>
          <c:xVal>
            <c:numRef>
              <c:f>Sheet1!$A$2:$A$5</c:f>
              <c:numCache>
                <c:formatCode>General</c:formatCode>
                <c:ptCount val="4"/>
                <c:pt idx="0">
                  <c:v>0</c:v>
                </c:pt>
                <c:pt idx="1">
                  <c:v>160</c:v>
                </c:pt>
                <c:pt idx="2">
                  <c:v>800</c:v>
                </c:pt>
                <c:pt idx="3">
                  <c:v>2400</c:v>
                </c:pt>
              </c:numCache>
            </c:numRef>
          </c:xVal>
          <c:yVal>
            <c:numRef>
              <c:f>Sheet1!$D$2:$D$5</c:f>
              <c:numCache>
                <c:formatCode>General</c:formatCode>
                <c:ptCount val="4"/>
                <c:pt idx="0">
                  <c:v>255</c:v>
                </c:pt>
                <c:pt idx="1">
                  <c:v>255</c:v>
                </c:pt>
                <c:pt idx="2">
                  <c:v>255</c:v>
                </c:pt>
                <c:pt idx="3">
                  <c:v>255</c:v>
                </c:pt>
              </c:numCache>
            </c:numRef>
          </c:yVal>
          <c:smooth val="1"/>
        </c:ser>
        <c:axId val="54958720"/>
        <c:axId val="54924032"/>
      </c:scatterChart>
      <c:valAx>
        <c:axId val="54958720"/>
        <c:scaling>
          <c:orientation val="minMax"/>
          <c:max val="2400"/>
        </c:scaling>
        <c:axPos val="b"/>
        <c:majorGridlines/>
        <c:title>
          <c:tx>
            <c:rich>
              <a:bodyPr/>
              <a:lstStyle/>
              <a:p>
                <a:pPr>
                  <a:defRPr sz="1100">
                    <a:latin typeface="Arial" pitchFamily="34" charset="0"/>
                    <a:cs typeface="Arial" pitchFamily="34" charset="0"/>
                  </a:defRPr>
                </a:pPr>
                <a:r>
                  <a:rPr lang="en-US" sz="1100">
                    <a:latin typeface="Arial" pitchFamily="34" charset="0"/>
                    <a:cs typeface="Arial" pitchFamily="34" charset="0"/>
                  </a:rPr>
                  <a:t>Brightness in cd/m</a:t>
                </a:r>
                <a:r>
                  <a:rPr lang="en-US" sz="1100" baseline="30000">
                    <a:latin typeface="Arial" pitchFamily="34" charset="0"/>
                    <a:cs typeface="Arial" pitchFamily="34" charset="0"/>
                  </a:rPr>
                  <a:t>2</a:t>
                </a:r>
              </a:p>
            </c:rich>
          </c:tx>
        </c:title>
        <c:numFmt formatCode="General" sourceLinked="1"/>
        <c:tickLblPos val="nextTo"/>
        <c:txPr>
          <a:bodyPr rot="0" vert="horz"/>
          <a:lstStyle/>
          <a:p>
            <a:pPr>
              <a:defRPr sz="1200" b="0" i="0" u="none" strike="noStrike" baseline="0">
                <a:solidFill>
                  <a:schemeClr val="tx1"/>
                </a:solidFill>
                <a:latin typeface="Calibri"/>
                <a:ea typeface="Calibri"/>
                <a:cs typeface="Calibri"/>
              </a:defRPr>
            </a:pPr>
            <a:endParaRPr lang="en-US"/>
          </a:p>
        </c:txPr>
        <c:crossAx val="54924032"/>
        <c:crosses val="autoZero"/>
        <c:crossBetween val="midCat"/>
        <c:majorUnit val="400"/>
      </c:valAx>
      <c:valAx>
        <c:axId val="54924032"/>
        <c:scaling>
          <c:orientation val="minMax"/>
          <c:max val="1024"/>
        </c:scaling>
        <c:axPos val="l"/>
        <c:majorGridlines/>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Just Noticeable Differences</a:t>
                </a:r>
              </a:p>
            </c:rich>
          </c:tx>
        </c:title>
        <c:numFmt formatCode="General" sourceLinked="1"/>
        <c:tickLblPos val="nextTo"/>
        <c:txPr>
          <a:bodyPr/>
          <a:lstStyle/>
          <a:p>
            <a:pPr>
              <a:defRPr sz="1100"/>
            </a:pPr>
            <a:endParaRPr lang="en-US"/>
          </a:p>
        </c:txPr>
        <c:crossAx val="54958720"/>
        <c:crosses val="autoZero"/>
        <c:crossBetween val="midCat"/>
        <c:majorUnit val="128"/>
      </c:valAx>
    </c:plotArea>
    <c:legend>
      <c:legendPos val="r"/>
    </c:legend>
    <c:plotVisOnly val="1"/>
    <c:dispBlanksAs val="gap"/>
  </c:chart>
  <c:spPr>
    <a:solidFill>
      <a:srgbClr val="4F81BD">
        <a:alpha val="0"/>
      </a:srgbClr>
    </a:solidFill>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1.5975245963744594E-2"/>
          <c:y val="1.1668901387326605E-2"/>
          <c:w val="0.78509256647863401"/>
          <c:h val="0.97903206858349778"/>
        </c:manualLayout>
      </c:layout>
      <c:scatterChart>
        <c:scatterStyle val="lineMarker"/>
        <c:ser>
          <c:idx val="0"/>
          <c:order val="0"/>
          <c:tx>
            <c:v>Linear Light</c:v>
          </c:tx>
          <c:spPr>
            <a:ln w="28575">
              <a:solidFill>
                <a:srgbClr val="00B0F0"/>
              </a:solidFill>
            </a:ln>
          </c:spPr>
          <c:marker>
            <c:symbol val="none"/>
          </c:marker>
          <c:xVal>
            <c:numRef>
              <c:f>Sheet1!$B$2:$B$1026</c:f>
              <c:numCache>
                <c:formatCode>0.00000000</c:formatCode>
                <c:ptCount val="1025"/>
                <c:pt idx="0">
                  <c:v>-0.75294117647059167</c:v>
                </c:pt>
                <c:pt idx="1">
                  <c:v>-0.75098039215686274</c:v>
                </c:pt>
                <c:pt idx="2">
                  <c:v>-0.74901960784313881</c:v>
                </c:pt>
                <c:pt idx="3">
                  <c:v>-0.747058823529414</c:v>
                </c:pt>
                <c:pt idx="4">
                  <c:v>-0.74509803921568796</c:v>
                </c:pt>
                <c:pt idx="5">
                  <c:v>-0.74313725490196059</c:v>
                </c:pt>
                <c:pt idx="6">
                  <c:v>-0.74117647058823644</c:v>
                </c:pt>
                <c:pt idx="7">
                  <c:v>-0.73921568627451151</c:v>
                </c:pt>
                <c:pt idx="8">
                  <c:v>-0.73725490196078469</c:v>
                </c:pt>
                <c:pt idx="9">
                  <c:v>-0.73529411764705965</c:v>
                </c:pt>
                <c:pt idx="10">
                  <c:v>-0.73333333333333361</c:v>
                </c:pt>
                <c:pt idx="11">
                  <c:v>-0.73137254901960758</c:v>
                </c:pt>
                <c:pt idx="12">
                  <c:v>-0.72941176470588232</c:v>
                </c:pt>
                <c:pt idx="13">
                  <c:v>-0.7274509803921565</c:v>
                </c:pt>
                <c:pt idx="14">
                  <c:v>-0.72549019607843268</c:v>
                </c:pt>
                <c:pt idx="15">
                  <c:v>-0.72352941176470664</c:v>
                </c:pt>
                <c:pt idx="16">
                  <c:v>-0.7215686274509806</c:v>
                </c:pt>
                <c:pt idx="17">
                  <c:v>-0.7196078431372549</c:v>
                </c:pt>
                <c:pt idx="18">
                  <c:v>-0.7176470588235313</c:v>
                </c:pt>
                <c:pt idx="19">
                  <c:v>-0.71568627450980526</c:v>
                </c:pt>
                <c:pt idx="20">
                  <c:v>-0.71372549019608089</c:v>
                </c:pt>
                <c:pt idx="21">
                  <c:v>-0.71176470588235152</c:v>
                </c:pt>
                <c:pt idx="22">
                  <c:v>-0.7098039215686277</c:v>
                </c:pt>
                <c:pt idx="23">
                  <c:v>-0.70784313725490311</c:v>
                </c:pt>
                <c:pt idx="24">
                  <c:v>-0.70588235294117663</c:v>
                </c:pt>
                <c:pt idx="25">
                  <c:v>-0.70392156862745103</c:v>
                </c:pt>
                <c:pt idx="26">
                  <c:v>-0.70196078431372544</c:v>
                </c:pt>
                <c:pt idx="27">
                  <c:v>-0.70000000000000062</c:v>
                </c:pt>
                <c:pt idx="28">
                  <c:v>-0.69803921568627592</c:v>
                </c:pt>
                <c:pt idx="29">
                  <c:v>-0.6960784313725501</c:v>
                </c:pt>
                <c:pt idx="30">
                  <c:v>-0.69411764705882362</c:v>
                </c:pt>
                <c:pt idx="31">
                  <c:v>-0.69215686274509802</c:v>
                </c:pt>
                <c:pt idx="32">
                  <c:v>-0.69019607843137265</c:v>
                </c:pt>
                <c:pt idx="33">
                  <c:v>-0.68823529411764706</c:v>
                </c:pt>
                <c:pt idx="34">
                  <c:v>-0.68627450980392157</c:v>
                </c:pt>
                <c:pt idx="35">
                  <c:v>-0.68431372549019609</c:v>
                </c:pt>
                <c:pt idx="36">
                  <c:v>-0.6823529411764705</c:v>
                </c:pt>
                <c:pt idx="37">
                  <c:v>-0.68039215686274457</c:v>
                </c:pt>
                <c:pt idx="38">
                  <c:v>-0.67843137254902153</c:v>
                </c:pt>
                <c:pt idx="39">
                  <c:v>-0.6764705882352946</c:v>
                </c:pt>
                <c:pt idx="40">
                  <c:v>-0.67450980392156989</c:v>
                </c:pt>
                <c:pt idx="41">
                  <c:v>-0.67254901960784508</c:v>
                </c:pt>
                <c:pt idx="42">
                  <c:v>-0.67058823529411893</c:v>
                </c:pt>
                <c:pt idx="43">
                  <c:v>-0.66862745098039456</c:v>
                </c:pt>
                <c:pt idx="44">
                  <c:v>-0.66666666666666663</c:v>
                </c:pt>
                <c:pt idx="45">
                  <c:v>-0.6647058823529427</c:v>
                </c:pt>
                <c:pt idx="46">
                  <c:v>-0.66274509803921788</c:v>
                </c:pt>
                <c:pt idx="47">
                  <c:v>-0.66078431372549185</c:v>
                </c:pt>
                <c:pt idx="48">
                  <c:v>-0.6588235294117647</c:v>
                </c:pt>
                <c:pt idx="49">
                  <c:v>-0.65686274509803921</c:v>
                </c:pt>
                <c:pt idx="50">
                  <c:v>-0.65490196078431373</c:v>
                </c:pt>
                <c:pt idx="51">
                  <c:v>-0.65294117647059202</c:v>
                </c:pt>
                <c:pt idx="52">
                  <c:v>-0.65098039215686365</c:v>
                </c:pt>
                <c:pt idx="53">
                  <c:v>-0.64901960784313895</c:v>
                </c:pt>
                <c:pt idx="54">
                  <c:v>-0.64705882352941424</c:v>
                </c:pt>
                <c:pt idx="55">
                  <c:v>-0.64509803921568842</c:v>
                </c:pt>
                <c:pt idx="56">
                  <c:v>-0.6431372549019605</c:v>
                </c:pt>
                <c:pt idx="57">
                  <c:v>-0.64117647058823668</c:v>
                </c:pt>
                <c:pt idx="58">
                  <c:v>-0.63921568627451175</c:v>
                </c:pt>
                <c:pt idx="59">
                  <c:v>-0.6372549019607846</c:v>
                </c:pt>
                <c:pt idx="60">
                  <c:v>-0.63529411764706001</c:v>
                </c:pt>
                <c:pt idx="61">
                  <c:v>-0.63333333333333364</c:v>
                </c:pt>
                <c:pt idx="62">
                  <c:v>-0.63137254901960749</c:v>
                </c:pt>
                <c:pt idx="63">
                  <c:v>-0.62941176470588234</c:v>
                </c:pt>
                <c:pt idx="64">
                  <c:v>-0.62745098039215652</c:v>
                </c:pt>
                <c:pt idx="65">
                  <c:v>-0.62549019607843293</c:v>
                </c:pt>
                <c:pt idx="66">
                  <c:v>-0.623529411764707</c:v>
                </c:pt>
                <c:pt idx="67">
                  <c:v>-0.62156862745098063</c:v>
                </c:pt>
                <c:pt idx="68">
                  <c:v>-0.61960784313725492</c:v>
                </c:pt>
                <c:pt idx="69">
                  <c:v>-0.61764705882353166</c:v>
                </c:pt>
                <c:pt idx="70">
                  <c:v>-0.61568627450980573</c:v>
                </c:pt>
                <c:pt idx="71">
                  <c:v>-0.61372549019608102</c:v>
                </c:pt>
                <c:pt idx="72">
                  <c:v>-0.61176470588235188</c:v>
                </c:pt>
                <c:pt idx="73">
                  <c:v>-0.60980392156862762</c:v>
                </c:pt>
                <c:pt idx="74">
                  <c:v>-0.60784313725490313</c:v>
                </c:pt>
                <c:pt idx="75">
                  <c:v>-0.60588235294117665</c:v>
                </c:pt>
                <c:pt idx="76">
                  <c:v>-0.60392156862745094</c:v>
                </c:pt>
                <c:pt idx="77">
                  <c:v>-0.60196078431372568</c:v>
                </c:pt>
                <c:pt idx="78">
                  <c:v>-0.60000000000000064</c:v>
                </c:pt>
                <c:pt idx="79">
                  <c:v>-0.59803921568627461</c:v>
                </c:pt>
                <c:pt idx="80">
                  <c:v>-0.59607843137254901</c:v>
                </c:pt>
                <c:pt idx="81">
                  <c:v>-0.59411764705882353</c:v>
                </c:pt>
                <c:pt idx="82">
                  <c:v>-0.59215686274509749</c:v>
                </c:pt>
                <c:pt idx="83">
                  <c:v>-0.59019607843137267</c:v>
                </c:pt>
                <c:pt idx="84">
                  <c:v>-0.58823529411764586</c:v>
                </c:pt>
                <c:pt idx="85">
                  <c:v>-0.58627450980391993</c:v>
                </c:pt>
                <c:pt idx="86">
                  <c:v>-0.58431372549019556</c:v>
                </c:pt>
                <c:pt idx="87">
                  <c:v>-0.58235294117646874</c:v>
                </c:pt>
                <c:pt idx="88">
                  <c:v>-0.58039215686274337</c:v>
                </c:pt>
                <c:pt idx="89">
                  <c:v>-0.57843137254902077</c:v>
                </c:pt>
                <c:pt idx="90">
                  <c:v>-0.57647058823529407</c:v>
                </c:pt>
                <c:pt idx="91">
                  <c:v>-0.5745098039215687</c:v>
                </c:pt>
                <c:pt idx="92">
                  <c:v>-0.57254901960784421</c:v>
                </c:pt>
                <c:pt idx="93">
                  <c:v>-0.57058823529411762</c:v>
                </c:pt>
                <c:pt idx="94">
                  <c:v>-0.56862745098039358</c:v>
                </c:pt>
                <c:pt idx="95">
                  <c:v>-0.56666666666666654</c:v>
                </c:pt>
                <c:pt idx="96">
                  <c:v>-0.56470588235294161</c:v>
                </c:pt>
                <c:pt idx="97">
                  <c:v>-0.56274509803921691</c:v>
                </c:pt>
                <c:pt idx="98">
                  <c:v>-0.56078431372549065</c:v>
                </c:pt>
                <c:pt idx="99">
                  <c:v>-0.5588235294117645</c:v>
                </c:pt>
                <c:pt idx="100">
                  <c:v>-0.55686274509803857</c:v>
                </c:pt>
                <c:pt idx="101">
                  <c:v>-0.55490196078431353</c:v>
                </c:pt>
                <c:pt idx="102">
                  <c:v>-0.55294117647059082</c:v>
                </c:pt>
                <c:pt idx="103">
                  <c:v>-0.55098039215686279</c:v>
                </c:pt>
                <c:pt idx="104">
                  <c:v>-0.54901960784313764</c:v>
                </c:pt>
                <c:pt idx="105">
                  <c:v>-0.54705882352941315</c:v>
                </c:pt>
                <c:pt idx="106">
                  <c:v>-0.54509803921568745</c:v>
                </c:pt>
                <c:pt idx="107">
                  <c:v>-0.5431372549019593</c:v>
                </c:pt>
                <c:pt idx="108">
                  <c:v>-0.5411764705882357</c:v>
                </c:pt>
                <c:pt idx="109">
                  <c:v>-0.53921568627451089</c:v>
                </c:pt>
                <c:pt idx="110">
                  <c:v>-0.53725490196078429</c:v>
                </c:pt>
                <c:pt idx="111">
                  <c:v>-0.53529411764705881</c:v>
                </c:pt>
                <c:pt idx="112">
                  <c:v>-0.53333333333333333</c:v>
                </c:pt>
                <c:pt idx="113">
                  <c:v>-0.53137254901960629</c:v>
                </c:pt>
                <c:pt idx="114">
                  <c:v>-0.52941176470588236</c:v>
                </c:pt>
                <c:pt idx="115">
                  <c:v>-0.52745098039215565</c:v>
                </c:pt>
                <c:pt idx="116">
                  <c:v>-0.52549019607843162</c:v>
                </c:pt>
                <c:pt idx="117">
                  <c:v>-0.52352941176470591</c:v>
                </c:pt>
                <c:pt idx="118">
                  <c:v>-0.52156862745098043</c:v>
                </c:pt>
                <c:pt idx="119">
                  <c:v>-0.5196078431372545</c:v>
                </c:pt>
                <c:pt idx="120">
                  <c:v>-0.51764705882353079</c:v>
                </c:pt>
                <c:pt idx="121">
                  <c:v>-0.51568627450980464</c:v>
                </c:pt>
                <c:pt idx="122">
                  <c:v>-0.51372549019607983</c:v>
                </c:pt>
                <c:pt idx="123">
                  <c:v>-0.5117647058823509</c:v>
                </c:pt>
                <c:pt idx="124">
                  <c:v>-0.50980392156862742</c:v>
                </c:pt>
                <c:pt idx="125">
                  <c:v>-0.50784313725490193</c:v>
                </c:pt>
                <c:pt idx="126">
                  <c:v>-0.50588235294117645</c:v>
                </c:pt>
                <c:pt idx="127">
                  <c:v>-0.50392156862745097</c:v>
                </c:pt>
                <c:pt idx="128">
                  <c:v>-0.50196078431372548</c:v>
                </c:pt>
                <c:pt idx="129">
                  <c:v>-0.5</c:v>
                </c:pt>
                <c:pt idx="130">
                  <c:v>-0.49803921568627452</c:v>
                </c:pt>
                <c:pt idx="131">
                  <c:v>-0.49607843137255048</c:v>
                </c:pt>
                <c:pt idx="132">
                  <c:v>-0.49411764705882388</c:v>
                </c:pt>
                <c:pt idx="133">
                  <c:v>-0.49215686274509862</c:v>
                </c:pt>
                <c:pt idx="134">
                  <c:v>-0.49019607843137253</c:v>
                </c:pt>
                <c:pt idx="135">
                  <c:v>-0.48823529411764732</c:v>
                </c:pt>
                <c:pt idx="136">
                  <c:v>-0.48627450980392217</c:v>
                </c:pt>
                <c:pt idx="137">
                  <c:v>-0.48431372549019608</c:v>
                </c:pt>
                <c:pt idx="138">
                  <c:v>-0.48235294117647154</c:v>
                </c:pt>
                <c:pt idx="139">
                  <c:v>-0.48039215686274567</c:v>
                </c:pt>
                <c:pt idx="140">
                  <c:v>-0.47843137254901968</c:v>
                </c:pt>
                <c:pt idx="141">
                  <c:v>-0.47647058823529492</c:v>
                </c:pt>
                <c:pt idx="142">
                  <c:v>-0.47450980392156888</c:v>
                </c:pt>
                <c:pt idx="143">
                  <c:v>-0.47254901960784373</c:v>
                </c:pt>
                <c:pt idx="144">
                  <c:v>-0.47058823529411847</c:v>
                </c:pt>
                <c:pt idx="145">
                  <c:v>-0.46862745098039216</c:v>
                </c:pt>
                <c:pt idx="146">
                  <c:v>-0.46666666666666734</c:v>
                </c:pt>
                <c:pt idx="147">
                  <c:v>-0.46470588235294191</c:v>
                </c:pt>
                <c:pt idx="148">
                  <c:v>-0.46274509803921571</c:v>
                </c:pt>
                <c:pt idx="149">
                  <c:v>-0.46078431372549072</c:v>
                </c:pt>
                <c:pt idx="150">
                  <c:v>-0.4588235294117648</c:v>
                </c:pt>
                <c:pt idx="151">
                  <c:v>-0.45686274509803931</c:v>
                </c:pt>
                <c:pt idx="152">
                  <c:v>-0.45490196078431427</c:v>
                </c:pt>
                <c:pt idx="153">
                  <c:v>-0.45294117647058824</c:v>
                </c:pt>
                <c:pt idx="154">
                  <c:v>-0.45098039215686353</c:v>
                </c:pt>
                <c:pt idx="155">
                  <c:v>-0.44901960784313727</c:v>
                </c:pt>
                <c:pt idx="156">
                  <c:v>-0.44705882352941245</c:v>
                </c:pt>
                <c:pt idx="157">
                  <c:v>-0.4450980392156863</c:v>
                </c:pt>
                <c:pt idx="158">
                  <c:v>-0.44313725490196015</c:v>
                </c:pt>
                <c:pt idx="159">
                  <c:v>-0.44117647058823528</c:v>
                </c:pt>
                <c:pt idx="160">
                  <c:v>-0.43921568627451046</c:v>
                </c:pt>
                <c:pt idx="161">
                  <c:v>-0.43725490196078526</c:v>
                </c:pt>
                <c:pt idx="162">
                  <c:v>-0.43529411764705939</c:v>
                </c:pt>
                <c:pt idx="163">
                  <c:v>-0.43333333333333335</c:v>
                </c:pt>
                <c:pt idx="164">
                  <c:v>-0.43137254901960925</c:v>
                </c:pt>
                <c:pt idx="165">
                  <c:v>-0.42941176470588338</c:v>
                </c:pt>
                <c:pt idx="166">
                  <c:v>-0.42745098039215806</c:v>
                </c:pt>
                <c:pt idx="167">
                  <c:v>-0.42549019607843136</c:v>
                </c:pt>
                <c:pt idx="168">
                  <c:v>-0.42352941176470688</c:v>
                </c:pt>
                <c:pt idx="169">
                  <c:v>-0.421568627450981</c:v>
                </c:pt>
                <c:pt idx="170">
                  <c:v>-0.41960784313725558</c:v>
                </c:pt>
                <c:pt idx="171">
                  <c:v>-0.41764705882352871</c:v>
                </c:pt>
                <c:pt idx="172">
                  <c:v>-0.41568627450980505</c:v>
                </c:pt>
                <c:pt idx="173">
                  <c:v>-0.4137254901960784</c:v>
                </c:pt>
                <c:pt idx="174">
                  <c:v>-0.41176470588235375</c:v>
                </c:pt>
                <c:pt idx="175">
                  <c:v>-0.40980392156862788</c:v>
                </c:pt>
                <c:pt idx="176">
                  <c:v>-0.40784313725490257</c:v>
                </c:pt>
                <c:pt idx="177">
                  <c:v>-0.40588235294117647</c:v>
                </c:pt>
                <c:pt idx="178">
                  <c:v>-0.40392156862745193</c:v>
                </c:pt>
                <c:pt idx="179">
                  <c:v>-0.40196078431372612</c:v>
                </c:pt>
                <c:pt idx="180">
                  <c:v>-0.4</c:v>
                </c:pt>
                <c:pt idx="181">
                  <c:v>-0.39803921568627448</c:v>
                </c:pt>
                <c:pt idx="182">
                  <c:v>-0.39607843137255067</c:v>
                </c:pt>
                <c:pt idx="183">
                  <c:v>-0.39411764705882424</c:v>
                </c:pt>
                <c:pt idx="184">
                  <c:v>-0.39215686274509892</c:v>
                </c:pt>
                <c:pt idx="185">
                  <c:v>-0.39019607843137255</c:v>
                </c:pt>
                <c:pt idx="186">
                  <c:v>-0.38823529411764768</c:v>
                </c:pt>
                <c:pt idx="187">
                  <c:v>-0.38627450980392242</c:v>
                </c:pt>
                <c:pt idx="188">
                  <c:v>-0.38431372549019632</c:v>
                </c:pt>
                <c:pt idx="189">
                  <c:v>-0.38235294117647173</c:v>
                </c:pt>
                <c:pt idx="190">
                  <c:v>-0.38039215686274586</c:v>
                </c:pt>
                <c:pt idx="191">
                  <c:v>-0.37843137254901982</c:v>
                </c:pt>
                <c:pt idx="192">
                  <c:v>-0.37647058823529522</c:v>
                </c:pt>
                <c:pt idx="193">
                  <c:v>-0.37450980392156941</c:v>
                </c:pt>
                <c:pt idx="194">
                  <c:v>-0.37254901960784398</c:v>
                </c:pt>
                <c:pt idx="195">
                  <c:v>-0.37058823529411866</c:v>
                </c:pt>
                <c:pt idx="196">
                  <c:v>-0.36862745098039218</c:v>
                </c:pt>
                <c:pt idx="197">
                  <c:v>-0.36666666666666747</c:v>
                </c:pt>
                <c:pt idx="198">
                  <c:v>-0.36470588235294216</c:v>
                </c:pt>
                <c:pt idx="199">
                  <c:v>-0.36274509803921567</c:v>
                </c:pt>
                <c:pt idx="200">
                  <c:v>-0.36078431372549091</c:v>
                </c:pt>
                <c:pt idx="201">
                  <c:v>-0.35882352941176482</c:v>
                </c:pt>
                <c:pt idx="202">
                  <c:v>-0.35686274509803978</c:v>
                </c:pt>
                <c:pt idx="203">
                  <c:v>-0.35490196078431446</c:v>
                </c:pt>
                <c:pt idx="204">
                  <c:v>-0.35294117647058826</c:v>
                </c:pt>
                <c:pt idx="205">
                  <c:v>-0.35098039215686383</c:v>
                </c:pt>
                <c:pt idx="206">
                  <c:v>-0.34901960784313735</c:v>
                </c:pt>
                <c:pt idx="207">
                  <c:v>-0.34705882352941253</c:v>
                </c:pt>
                <c:pt idx="208">
                  <c:v>-0.34509803921568638</c:v>
                </c:pt>
                <c:pt idx="209">
                  <c:v>-0.34313725490196079</c:v>
                </c:pt>
                <c:pt idx="210">
                  <c:v>-0.3411764705882353</c:v>
                </c:pt>
                <c:pt idx="211">
                  <c:v>-0.33921568627451076</c:v>
                </c:pt>
                <c:pt idx="212">
                  <c:v>-0.33725490196078545</c:v>
                </c:pt>
                <c:pt idx="213">
                  <c:v>-0.33529411764705946</c:v>
                </c:pt>
                <c:pt idx="214">
                  <c:v>-0.33333333333333331</c:v>
                </c:pt>
                <c:pt idx="215">
                  <c:v>-0.3313725490196095</c:v>
                </c:pt>
                <c:pt idx="216">
                  <c:v>-0.32941176470588357</c:v>
                </c:pt>
                <c:pt idx="217">
                  <c:v>-0.32745098039215825</c:v>
                </c:pt>
                <c:pt idx="218">
                  <c:v>-0.32549019607843138</c:v>
                </c:pt>
                <c:pt idx="219">
                  <c:v>-0.32352941176470712</c:v>
                </c:pt>
                <c:pt idx="220">
                  <c:v>-0.32156862745098125</c:v>
                </c:pt>
                <c:pt idx="221">
                  <c:v>-0.31960784313725588</c:v>
                </c:pt>
                <c:pt idx="222">
                  <c:v>-0.31764705882352923</c:v>
                </c:pt>
                <c:pt idx="223">
                  <c:v>-0.31568627450980513</c:v>
                </c:pt>
                <c:pt idx="224">
                  <c:v>-0.31372549019607848</c:v>
                </c:pt>
                <c:pt idx="225">
                  <c:v>-0.31176470588235405</c:v>
                </c:pt>
                <c:pt idx="226">
                  <c:v>-0.30980392156862813</c:v>
                </c:pt>
                <c:pt idx="227">
                  <c:v>-0.30784313725490287</c:v>
                </c:pt>
                <c:pt idx="228">
                  <c:v>-0.30588235294117688</c:v>
                </c:pt>
                <c:pt idx="229">
                  <c:v>-0.30392156862745218</c:v>
                </c:pt>
                <c:pt idx="230">
                  <c:v>-0.30196078431372636</c:v>
                </c:pt>
                <c:pt idx="231">
                  <c:v>-0.30000000000000032</c:v>
                </c:pt>
                <c:pt idx="232">
                  <c:v>-0.29803921568627451</c:v>
                </c:pt>
                <c:pt idx="233">
                  <c:v>-0.2960784313725503</c:v>
                </c:pt>
                <c:pt idx="234">
                  <c:v>-0.29411764705882382</c:v>
                </c:pt>
                <c:pt idx="235">
                  <c:v>-0.29215686274509861</c:v>
                </c:pt>
                <c:pt idx="236">
                  <c:v>-0.29019607843137224</c:v>
                </c:pt>
                <c:pt idx="237">
                  <c:v>-0.28823529411764731</c:v>
                </c:pt>
                <c:pt idx="238">
                  <c:v>-0.28627450980392188</c:v>
                </c:pt>
                <c:pt idx="239">
                  <c:v>-0.28431372549019607</c:v>
                </c:pt>
                <c:pt idx="240">
                  <c:v>-0.28235294117647142</c:v>
                </c:pt>
                <c:pt idx="241">
                  <c:v>-0.28039215686274532</c:v>
                </c:pt>
                <c:pt idx="242">
                  <c:v>-0.27843137254901962</c:v>
                </c:pt>
                <c:pt idx="243">
                  <c:v>-0.27647058823529491</c:v>
                </c:pt>
                <c:pt idx="244">
                  <c:v>-0.27450980392156882</c:v>
                </c:pt>
                <c:pt idx="245">
                  <c:v>-0.27254901960784367</c:v>
                </c:pt>
                <c:pt idx="246">
                  <c:v>-0.27058823529411841</c:v>
                </c:pt>
                <c:pt idx="247">
                  <c:v>-0.26862745098039215</c:v>
                </c:pt>
                <c:pt idx="248">
                  <c:v>-0.26666666666666722</c:v>
                </c:pt>
                <c:pt idx="249">
                  <c:v>-0.26470588235294185</c:v>
                </c:pt>
                <c:pt idx="250">
                  <c:v>-0.2627450980392157</c:v>
                </c:pt>
                <c:pt idx="251">
                  <c:v>-0.26078431372549032</c:v>
                </c:pt>
                <c:pt idx="252">
                  <c:v>-0.25882352941176484</c:v>
                </c:pt>
                <c:pt idx="253">
                  <c:v>-0.2568627450980393</c:v>
                </c:pt>
                <c:pt idx="254">
                  <c:v>-0.25490196078431382</c:v>
                </c:pt>
                <c:pt idx="255">
                  <c:v>-0.25294117647058773</c:v>
                </c:pt>
                <c:pt idx="256">
                  <c:v>-0.25098039215686346</c:v>
                </c:pt>
                <c:pt idx="257">
                  <c:v>-0.24901960784313756</c:v>
                </c:pt>
                <c:pt idx="258">
                  <c:v>-0.24705882352941191</c:v>
                </c:pt>
                <c:pt idx="259">
                  <c:v>-0.24509803921568626</c:v>
                </c:pt>
                <c:pt idx="260">
                  <c:v>-0.24313725490196106</c:v>
                </c:pt>
                <c:pt idx="261">
                  <c:v>-0.24117647058823541</c:v>
                </c:pt>
                <c:pt idx="262">
                  <c:v>-0.23921568627450981</c:v>
                </c:pt>
                <c:pt idx="263">
                  <c:v>-0.2372549019607843</c:v>
                </c:pt>
                <c:pt idx="264">
                  <c:v>-0.2352941176470589</c:v>
                </c:pt>
                <c:pt idx="265">
                  <c:v>-0.23333333333333361</c:v>
                </c:pt>
                <c:pt idx="266">
                  <c:v>-0.23137254901960755</c:v>
                </c:pt>
                <c:pt idx="267">
                  <c:v>-0.22941176470588234</c:v>
                </c:pt>
                <c:pt idx="268">
                  <c:v>-0.22745098039215694</c:v>
                </c:pt>
                <c:pt idx="269">
                  <c:v>-0.22549019607843179</c:v>
                </c:pt>
                <c:pt idx="270">
                  <c:v>-0.22352941176470589</c:v>
                </c:pt>
                <c:pt idx="271">
                  <c:v>-0.22156862745098038</c:v>
                </c:pt>
                <c:pt idx="272">
                  <c:v>-0.21960784313725526</c:v>
                </c:pt>
                <c:pt idx="273">
                  <c:v>-0.21764705882352944</c:v>
                </c:pt>
                <c:pt idx="274">
                  <c:v>-0.21568627450980393</c:v>
                </c:pt>
                <c:pt idx="275">
                  <c:v>-0.213725490196079</c:v>
                </c:pt>
                <c:pt idx="276">
                  <c:v>-0.21176470588235344</c:v>
                </c:pt>
                <c:pt idx="277">
                  <c:v>-0.20980392156862746</c:v>
                </c:pt>
                <c:pt idx="278">
                  <c:v>-0.20784313725490228</c:v>
                </c:pt>
                <c:pt idx="279">
                  <c:v>-0.20588235294117646</c:v>
                </c:pt>
                <c:pt idx="280">
                  <c:v>-0.20392156862745098</c:v>
                </c:pt>
                <c:pt idx="281">
                  <c:v>-0.20196078431372549</c:v>
                </c:pt>
                <c:pt idx="282">
                  <c:v>-0.2</c:v>
                </c:pt>
                <c:pt idx="283">
                  <c:v>-0.19803921568627481</c:v>
                </c:pt>
                <c:pt idx="284">
                  <c:v>-0.19607843137254904</c:v>
                </c:pt>
                <c:pt idx="285">
                  <c:v>-0.19411764705882353</c:v>
                </c:pt>
                <c:pt idx="286">
                  <c:v>-0.19215686274509805</c:v>
                </c:pt>
                <c:pt idx="287">
                  <c:v>-0.19019607843137254</c:v>
                </c:pt>
                <c:pt idx="288">
                  <c:v>-0.18823529411764764</c:v>
                </c:pt>
                <c:pt idx="289">
                  <c:v>-0.18627450980392171</c:v>
                </c:pt>
                <c:pt idx="290">
                  <c:v>-0.18431372549019645</c:v>
                </c:pt>
                <c:pt idx="291">
                  <c:v>-0.18235294117647108</c:v>
                </c:pt>
                <c:pt idx="292">
                  <c:v>-0.18039215686274548</c:v>
                </c:pt>
                <c:pt idx="293">
                  <c:v>-0.17843137254901992</c:v>
                </c:pt>
                <c:pt idx="294">
                  <c:v>-0.17647058823529421</c:v>
                </c:pt>
                <c:pt idx="295">
                  <c:v>-0.1745098039215687</c:v>
                </c:pt>
                <c:pt idx="296">
                  <c:v>-0.17254901960784341</c:v>
                </c:pt>
                <c:pt idx="297">
                  <c:v>-0.17058823529411771</c:v>
                </c:pt>
                <c:pt idx="298">
                  <c:v>-0.16862745098039247</c:v>
                </c:pt>
                <c:pt idx="299">
                  <c:v>-0.16666666666666666</c:v>
                </c:pt>
                <c:pt idx="300">
                  <c:v>-0.16470588235294151</c:v>
                </c:pt>
                <c:pt idx="301">
                  <c:v>-0.16274509803921591</c:v>
                </c:pt>
                <c:pt idx="302">
                  <c:v>-0.16078431372549054</c:v>
                </c:pt>
                <c:pt idx="303">
                  <c:v>-0.1588235294117647</c:v>
                </c:pt>
                <c:pt idx="304">
                  <c:v>-0.15686274509803921</c:v>
                </c:pt>
                <c:pt idx="305">
                  <c:v>-0.15490196078431404</c:v>
                </c:pt>
                <c:pt idx="306">
                  <c:v>-0.15294117647058841</c:v>
                </c:pt>
                <c:pt idx="307">
                  <c:v>-0.1509803921568634</c:v>
                </c:pt>
                <c:pt idx="308">
                  <c:v>-0.14901960784313753</c:v>
                </c:pt>
                <c:pt idx="309">
                  <c:v>-0.14705882352941191</c:v>
                </c:pt>
                <c:pt idx="310">
                  <c:v>-0.14509803921568629</c:v>
                </c:pt>
                <c:pt idx="311">
                  <c:v>-0.14313725490196091</c:v>
                </c:pt>
                <c:pt idx="312">
                  <c:v>-0.14117647058823529</c:v>
                </c:pt>
                <c:pt idx="313">
                  <c:v>-0.13921568627450981</c:v>
                </c:pt>
                <c:pt idx="314">
                  <c:v>-0.13725490196078433</c:v>
                </c:pt>
                <c:pt idx="315">
                  <c:v>-0.13529411764705881</c:v>
                </c:pt>
                <c:pt idx="316">
                  <c:v>-0.13333333333333341</c:v>
                </c:pt>
                <c:pt idx="317">
                  <c:v>-0.13137254901960749</c:v>
                </c:pt>
                <c:pt idx="318">
                  <c:v>-0.12941176470588239</c:v>
                </c:pt>
                <c:pt idx="319">
                  <c:v>-0.12745098039215691</c:v>
                </c:pt>
                <c:pt idx="320">
                  <c:v>-0.12549019607843176</c:v>
                </c:pt>
                <c:pt idx="321">
                  <c:v>-0.12352941176470589</c:v>
                </c:pt>
                <c:pt idx="322">
                  <c:v>-0.12156862745098068</c:v>
                </c:pt>
                <c:pt idx="323">
                  <c:v>-0.11960784313725492</c:v>
                </c:pt>
                <c:pt idx="324">
                  <c:v>-0.11764705882352942</c:v>
                </c:pt>
                <c:pt idx="325">
                  <c:v>-0.11568627450980402</c:v>
                </c:pt>
                <c:pt idx="326">
                  <c:v>-0.11372549019607843</c:v>
                </c:pt>
                <c:pt idx="327">
                  <c:v>-0.1117647058823531</c:v>
                </c:pt>
                <c:pt idx="328">
                  <c:v>-0.10980392156862763</c:v>
                </c:pt>
                <c:pt idx="329">
                  <c:v>-0.10784313725490199</c:v>
                </c:pt>
                <c:pt idx="330">
                  <c:v>-0.10588235294117652</c:v>
                </c:pt>
                <c:pt idx="331">
                  <c:v>-0.10392156862745099</c:v>
                </c:pt>
                <c:pt idx="332">
                  <c:v>-0.10196078431372549</c:v>
                </c:pt>
                <c:pt idx="333">
                  <c:v>-0.1</c:v>
                </c:pt>
                <c:pt idx="334">
                  <c:v>-9.8039215686274508E-2</c:v>
                </c:pt>
                <c:pt idx="335">
                  <c:v>-9.6078431372549025E-2</c:v>
                </c:pt>
                <c:pt idx="336">
                  <c:v>-9.4117647058823528E-2</c:v>
                </c:pt>
                <c:pt idx="337">
                  <c:v>-9.2156862745098433E-2</c:v>
                </c:pt>
                <c:pt idx="338">
                  <c:v>-9.019607843137277E-2</c:v>
                </c:pt>
                <c:pt idx="339">
                  <c:v>-8.8235294117647259E-2</c:v>
                </c:pt>
                <c:pt idx="340">
                  <c:v>-8.6274509803921484E-2</c:v>
                </c:pt>
                <c:pt idx="341">
                  <c:v>-8.4313725490196084E-2</c:v>
                </c:pt>
                <c:pt idx="342">
                  <c:v>-8.2352941176470726E-2</c:v>
                </c:pt>
                <c:pt idx="343">
                  <c:v>-8.0392156862744979E-2</c:v>
                </c:pt>
                <c:pt idx="344">
                  <c:v>-7.8431372549019607E-2</c:v>
                </c:pt>
                <c:pt idx="345">
                  <c:v>-7.647058823529411E-2</c:v>
                </c:pt>
                <c:pt idx="346">
                  <c:v>-7.4509803921568724E-2</c:v>
                </c:pt>
                <c:pt idx="347">
                  <c:v>-7.2549019607843143E-2</c:v>
                </c:pt>
                <c:pt idx="348">
                  <c:v>-7.0588235294117674E-2</c:v>
                </c:pt>
                <c:pt idx="349">
                  <c:v>-6.8627450980392163E-2</c:v>
                </c:pt>
                <c:pt idx="350">
                  <c:v>-6.666666666666668E-2</c:v>
                </c:pt>
                <c:pt idx="351">
                  <c:v>-6.4705882352941335E-2</c:v>
                </c:pt>
                <c:pt idx="352">
                  <c:v>-6.2745098039215713E-2</c:v>
                </c:pt>
                <c:pt idx="353">
                  <c:v>-6.0784313725490285E-2</c:v>
                </c:pt>
                <c:pt idx="354">
                  <c:v>-5.8823529411764705E-2</c:v>
                </c:pt>
                <c:pt idx="355">
                  <c:v>-5.6862745098039222E-2</c:v>
                </c:pt>
                <c:pt idx="356">
                  <c:v>-5.4901960784313732E-2</c:v>
                </c:pt>
                <c:pt idx="357">
                  <c:v>-5.2941176470588207E-2</c:v>
                </c:pt>
                <c:pt idx="358">
                  <c:v>-5.0980392156862744E-2</c:v>
                </c:pt>
                <c:pt idx="359">
                  <c:v>-4.9019607843137504E-2</c:v>
                </c:pt>
                <c:pt idx="360">
                  <c:v>-4.7058823529411813E-2</c:v>
                </c:pt>
                <c:pt idx="361">
                  <c:v>-4.509803921568642E-2</c:v>
                </c:pt>
                <c:pt idx="362">
                  <c:v>-4.3137254901960784E-2</c:v>
                </c:pt>
                <c:pt idx="363">
                  <c:v>-4.1176470588235294E-2</c:v>
                </c:pt>
                <c:pt idx="364">
                  <c:v>-3.9215686274509803E-2</c:v>
                </c:pt>
                <c:pt idx="365">
                  <c:v>-3.7254901960784383E-2</c:v>
                </c:pt>
                <c:pt idx="366">
                  <c:v>-3.5294117647058851E-2</c:v>
                </c:pt>
                <c:pt idx="367">
                  <c:v>-3.333333333333334E-2</c:v>
                </c:pt>
                <c:pt idx="368">
                  <c:v>-3.137254901960785E-2</c:v>
                </c:pt>
                <c:pt idx="369">
                  <c:v>-2.9411764705882353E-2</c:v>
                </c:pt>
                <c:pt idx="370">
                  <c:v>-2.7450980392156862E-2</c:v>
                </c:pt>
                <c:pt idx="371">
                  <c:v>-2.5490196078431372E-2</c:v>
                </c:pt>
                <c:pt idx="372">
                  <c:v>-2.3529411764705879E-2</c:v>
                </c:pt>
                <c:pt idx="373">
                  <c:v>-2.1568627450980388E-2</c:v>
                </c:pt>
                <c:pt idx="374">
                  <c:v>-1.9607843137254902E-2</c:v>
                </c:pt>
                <c:pt idx="375">
                  <c:v>-1.7647058823529412E-2</c:v>
                </c:pt>
                <c:pt idx="376">
                  <c:v>-1.5686274509803921E-2</c:v>
                </c:pt>
                <c:pt idx="377">
                  <c:v>-1.3725490196078443E-2</c:v>
                </c:pt>
                <c:pt idx="378">
                  <c:v>-1.1764705882352969E-2</c:v>
                </c:pt>
                <c:pt idx="379">
                  <c:v>-9.8039215686274508E-3</c:v>
                </c:pt>
                <c:pt idx="380">
                  <c:v>-7.8431372549019624E-3</c:v>
                </c:pt>
                <c:pt idx="381">
                  <c:v>-5.8823529411764714E-3</c:v>
                </c:pt>
                <c:pt idx="382">
                  <c:v>-3.9215686274509812E-3</c:v>
                </c:pt>
                <c:pt idx="383">
                  <c:v>-1.9607843137254923E-3</c:v>
                </c:pt>
                <c:pt idx="384">
                  <c:v>0</c:v>
                </c:pt>
                <c:pt idx="385">
                  <c:v>1.9607843137254923E-3</c:v>
                </c:pt>
                <c:pt idx="386">
                  <c:v>3.9215686274509812E-3</c:v>
                </c:pt>
                <c:pt idx="387">
                  <c:v>5.8823529411764714E-3</c:v>
                </c:pt>
                <c:pt idx="388">
                  <c:v>7.8431372549019624E-3</c:v>
                </c:pt>
                <c:pt idx="389">
                  <c:v>9.8039215686274508E-3</c:v>
                </c:pt>
                <c:pt idx="390">
                  <c:v>1.1764705882352969E-2</c:v>
                </c:pt>
                <c:pt idx="391">
                  <c:v>1.3725490196078443E-2</c:v>
                </c:pt>
                <c:pt idx="392">
                  <c:v>1.5686274509803921E-2</c:v>
                </c:pt>
                <c:pt idx="393">
                  <c:v>1.7647058823529412E-2</c:v>
                </c:pt>
                <c:pt idx="394">
                  <c:v>1.9607843137254902E-2</c:v>
                </c:pt>
                <c:pt idx="395">
                  <c:v>2.1568627450980388E-2</c:v>
                </c:pt>
                <c:pt idx="396">
                  <c:v>2.3529411764705879E-2</c:v>
                </c:pt>
                <c:pt idx="397">
                  <c:v>2.5490196078431372E-2</c:v>
                </c:pt>
                <c:pt idx="398">
                  <c:v>2.7450980392156862E-2</c:v>
                </c:pt>
                <c:pt idx="399">
                  <c:v>2.9411764705882353E-2</c:v>
                </c:pt>
                <c:pt idx="400">
                  <c:v>3.137254901960785E-2</c:v>
                </c:pt>
                <c:pt idx="401">
                  <c:v>3.333333333333334E-2</c:v>
                </c:pt>
                <c:pt idx="402">
                  <c:v>3.5294117647058851E-2</c:v>
                </c:pt>
                <c:pt idx="403">
                  <c:v>3.7254901960784383E-2</c:v>
                </c:pt>
                <c:pt idx="404">
                  <c:v>3.9215686274509803E-2</c:v>
                </c:pt>
                <c:pt idx="405">
                  <c:v>4.1176470588235294E-2</c:v>
                </c:pt>
                <c:pt idx="406">
                  <c:v>4.3137254901960784E-2</c:v>
                </c:pt>
                <c:pt idx="407">
                  <c:v>4.509803921568642E-2</c:v>
                </c:pt>
                <c:pt idx="408">
                  <c:v>4.7058823529411813E-2</c:v>
                </c:pt>
                <c:pt idx="409">
                  <c:v>4.9019607843137504E-2</c:v>
                </c:pt>
                <c:pt idx="410">
                  <c:v>5.0980392156862744E-2</c:v>
                </c:pt>
                <c:pt idx="411">
                  <c:v>5.2941176470588207E-2</c:v>
                </c:pt>
                <c:pt idx="412">
                  <c:v>5.4901960784313732E-2</c:v>
                </c:pt>
                <c:pt idx="413">
                  <c:v>5.6862745098039222E-2</c:v>
                </c:pt>
                <c:pt idx="414">
                  <c:v>5.8823529411764705E-2</c:v>
                </c:pt>
                <c:pt idx="415">
                  <c:v>6.0784313725490285E-2</c:v>
                </c:pt>
                <c:pt idx="416">
                  <c:v>6.2745098039215713E-2</c:v>
                </c:pt>
                <c:pt idx="417">
                  <c:v>6.4705882352941335E-2</c:v>
                </c:pt>
                <c:pt idx="418">
                  <c:v>6.666666666666668E-2</c:v>
                </c:pt>
                <c:pt idx="419">
                  <c:v>6.8627450980392163E-2</c:v>
                </c:pt>
                <c:pt idx="420">
                  <c:v>7.0588235294117674E-2</c:v>
                </c:pt>
                <c:pt idx="421">
                  <c:v>7.2549019607843143E-2</c:v>
                </c:pt>
                <c:pt idx="422">
                  <c:v>7.4509803921568724E-2</c:v>
                </c:pt>
                <c:pt idx="423">
                  <c:v>7.647058823529411E-2</c:v>
                </c:pt>
                <c:pt idx="424">
                  <c:v>7.8431372549019607E-2</c:v>
                </c:pt>
                <c:pt idx="425">
                  <c:v>8.0392156862744979E-2</c:v>
                </c:pt>
                <c:pt idx="426">
                  <c:v>8.2352941176470726E-2</c:v>
                </c:pt>
                <c:pt idx="427">
                  <c:v>8.4313725490196084E-2</c:v>
                </c:pt>
                <c:pt idx="428">
                  <c:v>8.6274509803921484E-2</c:v>
                </c:pt>
                <c:pt idx="429">
                  <c:v>8.8235294117647259E-2</c:v>
                </c:pt>
                <c:pt idx="430">
                  <c:v>9.019607843137277E-2</c:v>
                </c:pt>
                <c:pt idx="431">
                  <c:v>9.2156862745098433E-2</c:v>
                </c:pt>
                <c:pt idx="432">
                  <c:v>9.4117647058823528E-2</c:v>
                </c:pt>
                <c:pt idx="433">
                  <c:v>9.6078431372549025E-2</c:v>
                </c:pt>
                <c:pt idx="434">
                  <c:v>9.8039215686274508E-2</c:v>
                </c:pt>
                <c:pt idx="435">
                  <c:v>0.1</c:v>
                </c:pt>
                <c:pt idx="436">
                  <c:v>0.10196078431372549</c:v>
                </c:pt>
                <c:pt idx="437">
                  <c:v>0.10392156862745099</c:v>
                </c:pt>
                <c:pt idx="438">
                  <c:v>0.10588235294117652</c:v>
                </c:pt>
                <c:pt idx="439">
                  <c:v>0.10784313725490199</c:v>
                </c:pt>
                <c:pt idx="440">
                  <c:v>0.10980392156862763</c:v>
                </c:pt>
                <c:pt idx="441">
                  <c:v>0.1117647058823531</c:v>
                </c:pt>
                <c:pt idx="442">
                  <c:v>0.11372549019607843</c:v>
                </c:pt>
                <c:pt idx="443">
                  <c:v>0.11568627450980402</c:v>
                </c:pt>
                <c:pt idx="444">
                  <c:v>0.11764705882352942</c:v>
                </c:pt>
                <c:pt idx="445">
                  <c:v>0.11960784313725492</c:v>
                </c:pt>
                <c:pt idx="446">
                  <c:v>0.12156862745098068</c:v>
                </c:pt>
                <c:pt idx="447">
                  <c:v>0.12352941176470589</c:v>
                </c:pt>
                <c:pt idx="448">
                  <c:v>0.12549019607843176</c:v>
                </c:pt>
                <c:pt idx="449">
                  <c:v>0.12745098039215691</c:v>
                </c:pt>
                <c:pt idx="450">
                  <c:v>0.12941176470588239</c:v>
                </c:pt>
                <c:pt idx="451">
                  <c:v>0.13137254901960749</c:v>
                </c:pt>
                <c:pt idx="452">
                  <c:v>0.13333333333333341</c:v>
                </c:pt>
                <c:pt idx="453">
                  <c:v>0.13529411764705881</c:v>
                </c:pt>
                <c:pt idx="454">
                  <c:v>0.13725490196078433</c:v>
                </c:pt>
                <c:pt idx="455">
                  <c:v>0.13921568627450981</c:v>
                </c:pt>
                <c:pt idx="456">
                  <c:v>0.14117647058823529</c:v>
                </c:pt>
                <c:pt idx="457">
                  <c:v>0.14313725490196091</c:v>
                </c:pt>
                <c:pt idx="458">
                  <c:v>0.14509803921568629</c:v>
                </c:pt>
                <c:pt idx="459">
                  <c:v>0.14705882352941191</c:v>
                </c:pt>
                <c:pt idx="460">
                  <c:v>0.14901960784313753</c:v>
                </c:pt>
                <c:pt idx="461">
                  <c:v>0.1509803921568634</c:v>
                </c:pt>
                <c:pt idx="462">
                  <c:v>0.15294117647058841</c:v>
                </c:pt>
                <c:pt idx="463">
                  <c:v>0.15490196078431404</c:v>
                </c:pt>
                <c:pt idx="464">
                  <c:v>0.15686274509803921</c:v>
                </c:pt>
                <c:pt idx="465">
                  <c:v>0.1588235294117647</c:v>
                </c:pt>
                <c:pt idx="466">
                  <c:v>0.16078431372549054</c:v>
                </c:pt>
                <c:pt idx="467">
                  <c:v>0.16274509803921591</c:v>
                </c:pt>
                <c:pt idx="468">
                  <c:v>0.16470588235294151</c:v>
                </c:pt>
                <c:pt idx="469">
                  <c:v>0.16666666666666666</c:v>
                </c:pt>
                <c:pt idx="470">
                  <c:v>0.16862745098039247</c:v>
                </c:pt>
                <c:pt idx="471">
                  <c:v>0.17058823529411771</c:v>
                </c:pt>
                <c:pt idx="472">
                  <c:v>0.17254901960784341</c:v>
                </c:pt>
                <c:pt idx="473">
                  <c:v>0.1745098039215687</c:v>
                </c:pt>
                <c:pt idx="474">
                  <c:v>0.17647058823529421</c:v>
                </c:pt>
                <c:pt idx="475">
                  <c:v>0.17843137254901992</c:v>
                </c:pt>
                <c:pt idx="476">
                  <c:v>0.18039215686274548</c:v>
                </c:pt>
                <c:pt idx="477">
                  <c:v>0.18235294117647108</c:v>
                </c:pt>
                <c:pt idx="478">
                  <c:v>0.18431372549019645</c:v>
                </c:pt>
                <c:pt idx="479">
                  <c:v>0.18627450980392171</c:v>
                </c:pt>
                <c:pt idx="480">
                  <c:v>0.18823529411764764</c:v>
                </c:pt>
                <c:pt idx="481">
                  <c:v>0.19019607843137254</c:v>
                </c:pt>
                <c:pt idx="482">
                  <c:v>0.19215686274509805</c:v>
                </c:pt>
                <c:pt idx="483">
                  <c:v>0.19411764705882353</c:v>
                </c:pt>
                <c:pt idx="484">
                  <c:v>0.19607843137254904</c:v>
                </c:pt>
                <c:pt idx="485">
                  <c:v>0.19803921568627481</c:v>
                </c:pt>
                <c:pt idx="486">
                  <c:v>0.2</c:v>
                </c:pt>
                <c:pt idx="487">
                  <c:v>0.20196078431372549</c:v>
                </c:pt>
                <c:pt idx="488">
                  <c:v>0.20392156862745098</c:v>
                </c:pt>
                <c:pt idx="489">
                  <c:v>0.20588235294117646</c:v>
                </c:pt>
                <c:pt idx="490">
                  <c:v>0.20784313725490228</c:v>
                </c:pt>
                <c:pt idx="491">
                  <c:v>0.20980392156862746</c:v>
                </c:pt>
                <c:pt idx="492">
                  <c:v>0.21176470588235344</c:v>
                </c:pt>
                <c:pt idx="493">
                  <c:v>0.213725490196079</c:v>
                </c:pt>
                <c:pt idx="494">
                  <c:v>0.21568627450980393</c:v>
                </c:pt>
                <c:pt idx="495">
                  <c:v>0.21764705882352944</c:v>
                </c:pt>
                <c:pt idx="496">
                  <c:v>0.21960784313725526</c:v>
                </c:pt>
                <c:pt idx="497">
                  <c:v>0.22156862745098038</c:v>
                </c:pt>
                <c:pt idx="498">
                  <c:v>0.22352941176470589</c:v>
                </c:pt>
                <c:pt idx="499">
                  <c:v>0.22549019607843179</c:v>
                </c:pt>
                <c:pt idx="500">
                  <c:v>0.22745098039215694</c:v>
                </c:pt>
                <c:pt idx="501">
                  <c:v>0.22941176470588234</c:v>
                </c:pt>
                <c:pt idx="502">
                  <c:v>0.23137254901960755</c:v>
                </c:pt>
                <c:pt idx="503">
                  <c:v>0.23333333333333361</c:v>
                </c:pt>
                <c:pt idx="504">
                  <c:v>0.2352941176470589</c:v>
                </c:pt>
                <c:pt idx="505">
                  <c:v>0.2372549019607843</c:v>
                </c:pt>
                <c:pt idx="506">
                  <c:v>0.23921568627450981</c:v>
                </c:pt>
                <c:pt idx="507">
                  <c:v>0.24117647058823541</c:v>
                </c:pt>
                <c:pt idx="508">
                  <c:v>0.24313725490196106</c:v>
                </c:pt>
                <c:pt idx="509">
                  <c:v>0.24509803921568626</c:v>
                </c:pt>
                <c:pt idx="510">
                  <c:v>0.24705882352941191</c:v>
                </c:pt>
                <c:pt idx="511">
                  <c:v>0.24901960784313756</c:v>
                </c:pt>
                <c:pt idx="512">
                  <c:v>0.25098039215686346</c:v>
                </c:pt>
                <c:pt idx="513">
                  <c:v>0.25294117647058773</c:v>
                </c:pt>
                <c:pt idx="514">
                  <c:v>0.25490196078431382</c:v>
                </c:pt>
                <c:pt idx="515">
                  <c:v>0.2568627450980393</c:v>
                </c:pt>
                <c:pt idx="516">
                  <c:v>0.25882352941176484</c:v>
                </c:pt>
                <c:pt idx="517">
                  <c:v>0.26078431372549032</c:v>
                </c:pt>
                <c:pt idx="518">
                  <c:v>0.2627450980392157</c:v>
                </c:pt>
                <c:pt idx="519">
                  <c:v>0.26470588235294185</c:v>
                </c:pt>
                <c:pt idx="520">
                  <c:v>0.26666666666666722</c:v>
                </c:pt>
                <c:pt idx="521">
                  <c:v>0.26862745098039215</c:v>
                </c:pt>
                <c:pt idx="522">
                  <c:v>0.27058823529411841</c:v>
                </c:pt>
                <c:pt idx="523">
                  <c:v>0.27254901960784367</c:v>
                </c:pt>
                <c:pt idx="524">
                  <c:v>0.27450980392156882</c:v>
                </c:pt>
                <c:pt idx="525">
                  <c:v>0.27647058823529491</c:v>
                </c:pt>
                <c:pt idx="526">
                  <c:v>0.27843137254901962</c:v>
                </c:pt>
                <c:pt idx="527">
                  <c:v>0.28039215686274532</c:v>
                </c:pt>
                <c:pt idx="528">
                  <c:v>0.28235294117647142</c:v>
                </c:pt>
                <c:pt idx="529">
                  <c:v>0.28431372549019607</c:v>
                </c:pt>
                <c:pt idx="530">
                  <c:v>0.28627450980392188</c:v>
                </c:pt>
                <c:pt idx="531">
                  <c:v>0.28823529411764731</c:v>
                </c:pt>
                <c:pt idx="532">
                  <c:v>0.29019607843137224</c:v>
                </c:pt>
                <c:pt idx="533">
                  <c:v>0.29215686274509861</c:v>
                </c:pt>
                <c:pt idx="534">
                  <c:v>0.29411764705882382</c:v>
                </c:pt>
                <c:pt idx="535">
                  <c:v>0.2960784313725503</c:v>
                </c:pt>
                <c:pt idx="536">
                  <c:v>0.29803921568627451</c:v>
                </c:pt>
                <c:pt idx="537">
                  <c:v>0.30000000000000032</c:v>
                </c:pt>
                <c:pt idx="538">
                  <c:v>0.30196078431372636</c:v>
                </c:pt>
                <c:pt idx="539">
                  <c:v>0.30392156862745218</c:v>
                </c:pt>
                <c:pt idx="540">
                  <c:v>0.30588235294117688</c:v>
                </c:pt>
                <c:pt idx="541">
                  <c:v>0.30784313725490287</c:v>
                </c:pt>
                <c:pt idx="542">
                  <c:v>0.30980392156862813</c:v>
                </c:pt>
                <c:pt idx="543">
                  <c:v>0.31176470588235405</c:v>
                </c:pt>
                <c:pt idx="544">
                  <c:v>0.31372549019607848</c:v>
                </c:pt>
                <c:pt idx="545">
                  <c:v>0.31568627450980513</c:v>
                </c:pt>
                <c:pt idx="546">
                  <c:v>0.31764705882352923</c:v>
                </c:pt>
                <c:pt idx="547">
                  <c:v>0.31960784313725588</c:v>
                </c:pt>
                <c:pt idx="548">
                  <c:v>0.32156862745098125</c:v>
                </c:pt>
                <c:pt idx="549">
                  <c:v>0.32352941176470712</c:v>
                </c:pt>
                <c:pt idx="550">
                  <c:v>0.32549019607843138</c:v>
                </c:pt>
                <c:pt idx="551">
                  <c:v>0.32745098039215825</c:v>
                </c:pt>
                <c:pt idx="552">
                  <c:v>0.32941176470588357</c:v>
                </c:pt>
                <c:pt idx="553">
                  <c:v>0.3313725490196095</c:v>
                </c:pt>
                <c:pt idx="554">
                  <c:v>0.33333333333333331</c:v>
                </c:pt>
                <c:pt idx="555">
                  <c:v>0.33529411764705946</c:v>
                </c:pt>
                <c:pt idx="556">
                  <c:v>0.33725490196078545</c:v>
                </c:pt>
                <c:pt idx="557">
                  <c:v>0.33921568627451076</c:v>
                </c:pt>
                <c:pt idx="558">
                  <c:v>0.3411764705882353</c:v>
                </c:pt>
                <c:pt idx="559">
                  <c:v>0.34313725490196079</c:v>
                </c:pt>
                <c:pt idx="560">
                  <c:v>0.34509803921568638</c:v>
                </c:pt>
                <c:pt idx="561">
                  <c:v>0.34705882352941253</c:v>
                </c:pt>
                <c:pt idx="562">
                  <c:v>0.34901960784313735</c:v>
                </c:pt>
                <c:pt idx="563">
                  <c:v>0.35098039215686383</c:v>
                </c:pt>
                <c:pt idx="564">
                  <c:v>0.35294117647058826</c:v>
                </c:pt>
                <c:pt idx="565">
                  <c:v>0.35490196078431446</c:v>
                </c:pt>
                <c:pt idx="566">
                  <c:v>0.35686274509803978</c:v>
                </c:pt>
                <c:pt idx="567">
                  <c:v>0.35882352941176482</c:v>
                </c:pt>
                <c:pt idx="568">
                  <c:v>0.36078431372549091</c:v>
                </c:pt>
                <c:pt idx="569">
                  <c:v>0.36274509803921567</c:v>
                </c:pt>
                <c:pt idx="570">
                  <c:v>0.36470588235294216</c:v>
                </c:pt>
                <c:pt idx="571">
                  <c:v>0.36666666666666747</c:v>
                </c:pt>
                <c:pt idx="572">
                  <c:v>0.36862745098039218</c:v>
                </c:pt>
                <c:pt idx="573">
                  <c:v>0.37058823529411866</c:v>
                </c:pt>
                <c:pt idx="574">
                  <c:v>0.37254901960784398</c:v>
                </c:pt>
                <c:pt idx="575">
                  <c:v>0.37450980392156941</c:v>
                </c:pt>
                <c:pt idx="576">
                  <c:v>0.37647058823529522</c:v>
                </c:pt>
                <c:pt idx="577">
                  <c:v>0.37843137254901982</c:v>
                </c:pt>
                <c:pt idx="578">
                  <c:v>0.38039215686274586</c:v>
                </c:pt>
                <c:pt idx="579">
                  <c:v>0.38235294117647173</c:v>
                </c:pt>
                <c:pt idx="580">
                  <c:v>0.38431372549019632</c:v>
                </c:pt>
                <c:pt idx="581">
                  <c:v>0.38627450980392242</c:v>
                </c:pt>
                <c:pt idx="582">
                  <c:v>0.38823529411764768</c:v>
                </c:pt>
                <c:pt idx="583">
                  <c:v>0.39019607843137255</c:v>
                </c:pt>
                <c:pt idx="584">
                  <c:v>0.39215686274509892</c:v>
                </c:pt>
                <c:pt idx="585">
                  <c:v>0.39411764705882424</c:v>
                </c:pt>
                <c:pt idx="586">
                  <c:v>0.39607843137255067</c:v>
                </c:pt>
                <c:pt idx="587">
                  <c:v>0.39803921568627448</c:v>
                </c:pt>
                <c:pt idx="588">
                  <c:v>0.4</c:v>
                </c:pt>
                <c:pt idx="589">
                  <c:v>0.40196078431372612</c:v>
                </c:pt>
                <c:pt idx="590">
                  <c:v>0.40392156862745193</c:v>
                </c:pt>
                <c:pt idx="591">
                  <c:v>0.40588235294117647</c:v>
                </c:pt>
                <c:pt idx="592">
                  <c:v>0.40784313725490257</c:v>
                </c:pt>
                <c:pt idx="593">
                  <c:v>0.40980392156862788</c:v>
                </c:pt>
                <c:pt idx="594">
                  <c:v>0.41176470588235375</c:v>
                </c:pt>
                <c:pt idx="595">
                  <c:v>0.4137254901960784</c:v>
                </c:pt>
                <c:pt idx="596">
                  <c:v>0.41568627450980505</c:v>
                </c:pt>
                <c:pt idx="597">
                  <c:v>0.41764705882352871</c:v>
                </c:pt>
                <c:pt idx="598">
                  <c:v>0.41960784313725558</c:v>
                </c:pt>
                <c:pt idx="599">
                  <c:v>0.421568627450981</c:v>
                </c:pt>
                <c:pt idx="600">
                  <c:v>0.42352941176470688</c:v>
                </c:pt>
                <c:pt idx="601">
                  <c:v>0.42549019607843136</c:v>
                </c:pt>
                <c:pt idx="602">
                  <c:v>0.42745098039215806</c:v>
                </c:pt>
                <c:pt idx="603">
                  <c:v>0.42941176470588338</c:v>
                </c:pt>
                <c:pt idx="604">
                  <c:v>0.43137254901960925</c:v>
                </c:pt>
                <c:pt idx="605">
                  <c:v>0.43333333333333335</c:v>
                </c:pt>
                <c:pt idx="606">
                  <c:v>0.43529411764705939</c:v>
                </c:pt>
                <c:pt idx="607">
                  <c:v>0.43725490196078526</c:v>
                </c:pt>
                <c:pt idx="608">
                  <c:v>0.43921568627451046</c:v>
                </c:pt>
                <c:pt idx="609">
                  <c:v>0.44117647058823528</c:v>
                </c:pt>
                <c:pt idx="610">
                  <c:v>0.44313725490196015</c:v>
                </c:pt>
                <c:pt idx="611">
                  <c:v>0.4450980392156863</c:v>
                </c:pt>
                <c:pt idx="612">
                  <c:v>0.44705882352941245</c:v>
                </c:pt>
                <c:pt idx="613">
                  <c:v>0.44901960784313727</c:v>
                </c:pt>
                <c:pt idx="614">
                  <c:v>0.45098039215686353</c:v>
                </c:pt>
                <c:pt idx="615">
                  <c:v>0.45294117647058824</c:v>
                </c:pt>
                <c:pt idx="616">
                  <c:v>0.45490196078431427</c:v>
                </c:pt>
                <c:pt idx="617">
                  <c:v>0.45686274509803931</c:v>
                </c:pt>
                <c:pt idx="618">
                  <c:v>0.4588235294117648</c:v>
                </c:pt>
                <c:pt idx="619">
                  <c:v>0.46078431372549072</c:v>
                </c:pt>
                <c:pt idx="620">
                  <c:v>0.46274509803921571</c:v>
                </c:pt>
                <c:pt idx="621">
                  <c:v>0.46470588235294191</c:v>
                </c:pt>
                <c:pt idx="622">
                  <c:v>0.46666666666666734</c:v>
                </c:pt>
                <c:pt idx="623">
                  <c:v>0.46862745098039216</c:v>
                </c:pt>
                <c:pt idx="624">
                  <c:v>0.47058823529411847</c:v>
                </c:pt>
                <c:pt idx="625">
                  <c:v>0.47254901960784373</c:v>
                </c:pt>
                <c:pt idx="626">
                  <c:v>0.47450980392156888</c:v>
                </c:pt>
                <c:pt idx="627">
                  <c:v>0.47647058823529492</c:v>
                </c:pt>
                <c:pt idx="628">
                  <c:v>0.47843137254901968</c:v>
                </c:pt>
                <c:pt idx="629">
                  <c:v>0.48039215686274567</c:v>
                </c:pt>
                <c:pt idx="630">
                  <c:v>0.48235294117647154</c:v>
                </c:pt>
                <c:pt idx="631">
                  <c:v>0.48431372549019608</c:v>
                </c:pt>
                <c:pt idx="632">
                  <c:v>0.48627450980392217</c:v>
                </c:pt>
                <c:pt idx="633">
                  <c:v>0.48823529411764732</c:v>
                </c:pt>
                <c:pt idx="634">
                  <c:v>0.49019607843137253</c:v>
                </c:pt>
                <c:pt idx="635">
                  <c:v>0.49215686274509862</c:v>
                </c:pt>
                <c:pt idx="636">
                  <c:v>0.49411764705882388</c:v>
                </c:pt>
                <c:pt idx="637">
                  <c:v>0.49607843137255048</c:v>
                </c:pt>
                <c:pt idx="638">
                  <c:v>0.49803921568627452</c:v>
                </c:pt>
                <c:pt idx="639">
                  <c:v>0.5</c:v>
                </c:pt>
                <c:pt idx="640">
                  <c:v>0.50196078431372548</c:v>
                </c:pt>
                <c:pt idx="641">
                  <c:v>0.50392156862745097</c:v>
                </c:pt>
                <c:pt idx="642">
                  <c:v>0.50588235294117645</c:v>
                </c:pt>
                <c:pt idx="643">
                  <c:v>0.50784313725490193</c:v>
                </c:pt>
                <c:pt idx="644">
                  <c:v>0.50980392156862742</c:v>
                </c:pt>
                <c:pt idx="645">
                  <c:v>0.5117647058823509</c:v>
                </c:pt>
                <c:pt idx="646">
                  <c:v>0.51372549019607983</c:v>
                </c:pt>
                <c:pt idx="647">
                  <c:v>0.51568627450980464</c:v>
                </c:pt>
                <c:pt idx="648">
                  <c:v>0.51764705882353079</c:v>
                </c:pt>
                <c:pt idx="649">
                  <c:v>0.5196078431372545</c:v>
                </c:pt>
                <c:pt idx="650">
                  <c:v>0.52156862745098043</c:v>
                </c:pt>
                <c:pt idx="651">
                  <c:v>0.52352941176470591</c:v>
                </c:pt>
                <c:pt idx="652">
                  <c:v>0.52549019607843162</c:v>
                </c:pt>
                <c:pt idx="653">
                  <c:v>0.52745098039215565</c:v>
                </c:pt>
                <c:pt idx="654">
                  <c:v>0.52941176470588236</c:v>
                </c:pt>
                <c:pt idx="655">
                  <c:v>0.53137254901960629</c:v>
                </c:pt>
                <c:pt idx="656">
                  <c:v>0.53333333333333333</c:v>
                </c:pt>
                <c:pt idx="657">
                  <c:v>0.53529411764705881</c:v>
                </c:pt>
                <c:pt idx="658">
                  <c:v>0.53725490196078429</c:v>
                </c:pt>
                <c:pt idx="659">
                  <c:v>0.53921568627451089</c:v>
                </c:pt>
                <c:pt idx="660">
                  <c:v>0.5411764705882357</c:v>
                </c:pt>
                <c:pt idx="661">
                  <c:v>0.5431372549019593</c:v>
                </c:pt>
                <c:pt idx="662">
                  <c:v>0.54509803921568745</c:v>
                </c:pt>
                <c:pt idx="663">
                  <c:v>0.54705882352941315</c:v>
                </c:pt>
                <c:pt idx="664">
                  <c:v>0.54901960784313764</c:v>
                </c:pt>
                <c:pt idx="665">
                  <c:v>0.55098039215686279</c:v>
                </c:pt>
                <c:pt idx="666">
                  <c:v>0.55294117647059082</c:v>
                </c:pt>
                <c:pt idx="667">
                  <c:v>0.55490196078431353</c:v>
                </c:pt>
                <c:pt idx="668">
                  <c:v>0.55686274509803857</c:v>
                </c:pt>
                <c:pt idx="669">
                  <c:v>0.5588235294117645</c:v>
                </c:pt>
                <c:pt idx="670">
                  <c:v>0.56078431372549065</c:v>
                </c:pt>
                <c:pt idx="671">
                  <c:v>0.56274509803921691</c:v>
                </c:pt>
                <c:pt idx="672">
                  <c:v>0.56470588235294161</c:v>
                </c:pt>
                <c:pt idx="673">
                  <c:v>0.56666666666666654</c:v>
                </c:pt>
                <c:pt idx="674">
                  <c:v>0.56862745098039358</c:v>
                </c:pt>
                <c:pt idx="675">
                  <c:v>0.57058823529411762</c:v>
                </c:pt>
                <c:pt idx="676">
                  <c:v>0.57254901960784421</c:v>
                </c:pt>
                <c:pt idx="677">
                  <c:v>0.5745098039215687</c:v>
                </c:pt>
                <c:pt idx="678">
                  <c:v>0.57647058823529407</c:v>
                </c:pt>
                <c:pt idx="679">
                  <c:v>0.57843137254902077</c:v>
                </c:pt>
                <c:pt idx="680">
                  <c:v>0.58039215686274337</c:v>
                </c:pt>
                <c:pt idx="681">
                  <c:v>0.58235294117646874</c:v>
                </c:pt>
                <c:pt idx="682">
                  <c:v>0.58431372549019556</c:v>
                </c:pt>
                <c:pt idx="683">
                  <c:v>0.58627450980391993</c:v>
                </c:pt>
                <c:pt idx="684">
                  <c:v>0.58823529411764586</c:v>
                </c:pt>
                <c:pt idx="685">
                  <c:v>0.59019607843137267</c:v>
                </c:pt>
                <c:pt idx="686">
                  <c:v>0.59215686274509749</c:v>
                </c:pt>
                <c:pt idx="687">
                  <c:v>0.59411764705882353</c:v>
                </c:pt>
                <c:pt idx="688">
                  <c:v>0.59607843137254901</c:v>
                </c:pt>
                <c:pt idx="689">
                  <c:v>0.59803921568627461</c:v>
                </c:pt>
                <c:pt idx="690">
                  <c:v>0.60000000000000064</c:v>
                </c:pt>
                <c:pt idx="691">
                  <c:v>0.60196078431372568</c:v>
                </c:pt>
                <c:pt idx="692">
                  <c:v>0.60392156862745094</c:v>
                </c:pt>
                <c:pt idx="693">
                  <c:v>0.60588235294117665</c:v>
                </c:pt>
                <c:pt idx="694">
                  <c:v>0.60784313725490313</c:v>
                </c:pt>
                <c:pt idx="695">
                  <c:v>0.60980392156862762</c:v>
                </c:pt>
                <c:pt idx="696">
                  <c:v>0.61176470588235188</c:v>
                </c:pt>
                <c:pt idx="697">
                  <c:v>0.61372549019608102</c:v>
                </c:pt>
                <c:pt idx="698">
                  <c:v>0.61568627450980573</c:v>
                </c:pt>
                <c:pt idx="699">
                  <c:v>0.61764705882353166</c:v>
                </c:pt>
                <c:pt idx="700">
                  <c:v>0.61960784313725492</c:v>
                </c:pt>
                <c:pt idx="701">
                  <c:v>0.62156862745098063</c:v>
                </c:pt>
                <c:pt idx="702">
                  <c:v>0.623529411764707</c:v>
                </c:pt>
                <c:pt idx="703">
                  <c:v>0.62549019607843293</c:v>
                </c:pt>
                <c:pt idx="704">
                  <c:v>0.62745098039215652</c:v>
                </c:pt>
                <c:pt idx="705">
                  <c:v>0.62941176470588234</c:v>
                </c:pt>
                <c:pt idx="706">
                  <c:v>0.63137254901960749</c:v>
                </c:pt>
                <c:pt idx="707">
                  <c:v>0.63333333333333364</c:v>
                </c:pt>
                <c:pt idx="708">
                  <c:v>0.63529411764706001</c:v>
                </c:pt>
                <c:pt idx="709">
                  <c:v>0.6372549019607846</c:v>
                </c:pt>
                <c:pt idx="710">
                  <c:v>0.63921568627451175</c:v>
                </c:pt>
                <c:pt idx="711">
                  <c:v>0.64117647058823668</c:v>
                </c:pt>
                <c:pt idx="712">
                  <c:v>0.6431372549019605</c:v>
                </c:pt>
                <c:pt idx="713">
                  <c:v>0.64509803921568842</c:v>
                </c:pt>
                <c:pt idx="714">
                  <c:v>0.64705882352941424</c:v>
                </c:pt>
                <c:pt idx="715">
                  <c:v>0.64901960784313895</c:v>
                </c:pt>
                <c:pt idx="716">
                  <c:v>0.65098039215686365</c:v>
                </c:pt>
                <c:pt idx="717">
                  <c:v>0.65294117647059202</c:v>
                </c:pt>
                <c:pt idx="718">
                  <c:v>0.65490196078431373</c:v>
                </c:pt>
                <c:pt idx="719">
                  <c:v>0.65686274509803921</c:v>
                </c:pt>
                <c:pt idx="720">
                  <c:v>0.6588235294117647</c:v>
                </c:pt>
                <c:pt idx="721">
                  <c:v>0.66078431372549185</c:v>
                </c:pt>
                <c:pt idx="722">
                  <c:v>0.66274509803921788</c:v>
                </c:pt>
                <c:pt idx="723">
                  <c:v>0.6647058823529427</c:v>
                </c:pt>
                <c:pt idx="724">
                  <c:v>0.66666666666666663</c:v>
                </c:pt>
                <c:pt idx="725">
                  <c:v>0.66862745098039456</c:v>
                </c:pt>
                <c:pt idx="726">
                  <c:v>0.67058823529411893</c:v>
                </c:pt>
                <c:pt idx="727">
                  <c:v>0.67254901960784508</c:v>
                </c:pt>
                <c:pt idx="728">
                  <c:v>0.67450980392156989</c:v>
                </c:pt>
                <c:pt idx="729">
                  <c:v>0.6764705882352946</c:v>
                </c:pt>
                <c:pt idx="730">
                  <c:v>0.67843137254902153</c:v>
                </c:pt>
                <c:pt idx="731">
                  <c:v>0.68039215686274457</c:v>
                </c:pt>
                <c:pt idx="732">
                  <c:v>0.6823529411764705</c:v>
                </c:pt>
                <c:pt idx="733">
                  <c:v>0.68431372549019609</c:v>
                </c:pt>
                <c:pt idx="734">
                  <c:v>0.68627450980392157</c:v>
                </c:pt>
                <c:pt idx="735">
                  <c:v>0.68823529411764706</c:v>
                </c:pt>
                <c:pt idx="736">
                  <c:v>0.69019607843137265</c:v>
                </c:pt>
                <c:pt idx="737">
                  <c:v>0.69215686274509802</c:v>
                </c:pt>
                <c:pt idx="738">
                  <c:v>0.69411764705882362</c:v>
                </c:pt>
                <c:pt idx="739">
                  <c:v>0.6960784313725501</c:v>
                </c:pt>
                <c:pt idx="740">
                  <c:v>0.69803921568627592</c:v>
                </c:pt>
                <c:pt idx="741">
                  <c:v>0.70000000000000062</c:v>
                </c:pt>
                <c:pt idx="742">
                  <c:v>0.70196078431372544</c:v>
                </c:pt>
                <c:pt idx="743">
                  <c:v>0.70392156862745103</c:v>
                </c:pt>
                <c:pt idx="744">
                  <c:v>0.70588235294117663</c:v>
                </c:pt>
                <c:pt idx="745">
                  <c:v>0.70784313725490311</c:v>
                </c:pt>
                <c:pt idx="746">
                  <c:v>0.7098039215686277</c:v>
                </c:pt>
                <c:pt idx="747">
                  <c:v>0.71176470588235152</c:v>
                </c:pt>
                <c:pt idx="748">
                  <c:v>0.71372549019608089</c:v>
                </c:pt>
                <c:pt idx="749">
                  <c:v>0.71568627450980526</c:v>
                </c:pt>
                <c:pt idx="750">
                  <c:v>0.7176470588235313</c:v>
                </c:pt>
                <c:pt idx="751">
                  <c:v>0.7196078431372549</c:v>
                </c:pt>
                <c:pt idx="752">
                  <c:v>0.7215686274509806</c:v>
                </c:pt>
                <c:pt idx="753">
                  <c:v>0.72352941176470664</c:v>
                </c:pt>
                <c:pt idx="754">
                  <c:v>0.72549019607843268</c:v>
                </c:pt>
                <c:pt idx="755">
                  <c:v>0.7274509803921565</c:v>
                </c:pt>
                <c:pt idx="756">
                  <c:v>0.72941176470588232</c:v>
                </c:pt>
                <c:pt idx="757">
                  <c:v>0.73137254901960758</c:v>
                </c:pt>
                <c:pt idx="758">
                  <c:v>0.73333333333333361</c:v>
                </c:pt>
                <c:pt idx="759">
                  <c:v>0.73529411764705965</c:v>
                </c:pt>
                <c:pt idx="760">
                  <c:v>0.73725490196078469</c:v>
                </c:pt>
                <c:pt idx="761">
                  <c:v>0.73921568627451151</c:v>
                </c:pt>
                <c:pt idx="762">
                  <c:v>0.74117647058823644</c:v>
                </c:pt>
                <c:pt idx="763">
                  <c:v>0.74313725490196059</c:v>
                </c:pt>
                <c:pt idx="764">
                  <c:v>0.74509803921568796</c:v>
                </c:pt>
                <c:pt idx="765">
                  <c:v>0.747058823529414</c:v>
                </c:pt>
                <c:pt idx="766">
                  <c:v>0.74901960784313881</c:v>
                </c:pt>
                <c:pt idx="767">
                  <c:v>0.75098039215686274</c:v>
                </c:pt>
                <c:pt idx="768">
                  <c:v>0.75294117647059167</c:v>
                </c:pt>
                <c:pt idx="769">
                  <c:v>0.75490196078431371</c:v>
                </c:pt>
                <c:pt idx="770">
                  <c:v>0.75686274509803919</c:v>
                </c:pt>
                <c:pt idx="771">
                  <c:v>0.75882352941176467</c:v>
                </c:pt>
                <c:pt idx="772">
                  <c:v>0.76078431372549171</c:v>
                </c:pt>
                <c:pt idx="773">
                  <c:v>0.76274509803921753</c:v>
                </c:pt>
                <c:pt idx="774">
                  <c:v>0.76470588235294235</c:v>
                </c:pt>
                <c:pt idx="775">
                  <c:v>0.76666666666666672</c:v>
                </c:pt>
                <c:pt idx="776">
                  <c:v>0.7686274509803942</c:v>
                </c:pt>
                <c:pt idx="777">
                  <c:v>0.77058823529411891</c:v>
                </c:pt>
                <c:pt idx="778">
                  <c:v>0.77254901960784483</c:v>
                </c:pt>
                <c:pt idx="779">
                  <c:v>0.77450980392156865</c:v>
                </c:pt>
                <c:pt idx="780">
                  <c:v>0.77647058823529413</c:v>
                </c:pt>
                <c:pt idx="781">
                  <c:v>0.77843137254902106</c:v>
                </c:pt>
                <c:pt idx="782">
                  <c:v>0.78039215686274399</c:v>
                </c:pt>
                <c:pt idx="783">
                  <c:v>0.78235294117647058</c:v>
                </c:pt>
                <c:pt idx="784">
                  <c:v>0.78431372549019607</c:v>
                </c:pt>
                <c:pt idx="785">
                  <c:v>0.78627450980392044</c:v>
                </c:pt>
                <c:pt idx="786">
                  <c:v>0.78823529411764659</c:v>
                </c:pt>
                <c:pt idx="787">
                  <c:v>0.79019607843137263</c:v>
                </c:pt>
                <c:pt idx="788">
                  <c:v>0.792156862745098</c:v>
                </c:pt>
                <c:pt idx="789">
                  <c:v>0.79411764705882371</c:v>
                </c:pt>
                <c:pt idx="790">
                  <c:v>0.79607843137254963</c:v>
                </c:pt>
                <c:pt idx="791">
                  <c:v>0.79803921568627589</c:v>
                </c:pt>
                <c:pt idx="792">
                  <c:v>0.8</c:v>
                </c:pt>
                <c:pt idx="793">
                  <c:v>0.80196078431372553</c:v>
                </c:pt>
                <c:pt idx="794">
                  <c:v>0.80392156862745101</c:v>
                </c:pt>
                <c:pt idx="795">
                  <c:v>0.80588235294117661</c:v>
                </c:pt>
                <c:pt idx="796">
                  <c:v>0.80784313725490264</c:v>
                </c:pt>
                <c:pt idx="797">
                  <c:v>0.80980392156862768</c:v>
                </c:pt>
                <c:pt idx="798">
                  <c:v>0.81176470588235139</c:v>
                </c:pt>
                <c:pt idx="799">
                  <c:v>0.81372549019608043</c:v>
                </c:pt>
                <c:pt idx="800">
                  <c:v>0.81568627450980513</c:v>
                </c:pt>
                <c:pt idx="801">
                  <c:v>0.81764705882353095</c:v>
                </c:pt>
                <c:pt idx="802">
                  <c:v>0.81960784313725488</c:v>
                </c:pt>
                <c:pt idx="803">
                  <c:v>0.82156862745098069</c:v>
                </c:pt>
                <c:pt idx="804">
                  <c:v>0.82352941176470584</c:v>
                </c:pt>
                <c:pt idx="805">
                  <c:v>0.82549019607843244</c:v>
                </c:pt>
                <c:pt idx="806">
                  <c:v>0.82745098039215659</c:v>
                </c:pt>
                <c:pt idx="807">
                  <c:v>0.8294117647058824</c:v>
                </c:pt>
                <c:pt idx="808">
                  <c:v>0.83137254901960678</c:v>
                </c:pt>
                <c:pt idx="809">
                  <c:v>0.8333333333333337</c:v>
                </c:pt>
                <c:pt idx="810">
                  <c:v>0.83529411764705885</c:v>
                </c:pt>
                <c:pt idx="811">
                  <c:v>0.83725490196078434</c:v>
                </c:pt>
                <c:pt idx="812">
                  <c:v>0.83921568627451115</c:v>
                </c:pt>
                <c:pt idx="813">
                  <c:v>0.84117647058823564</c:v>
                </c:pt>
                <c:pt idx="814">
                  <c:v>0.84313725490196056</c:v>
                </c:pt>
                <c:pt idx="815">
                  <c:v>0.84509803921568782</c:v>
                </c:pt>
                <c:pt idx="816">
                  <c:v>0.84705882352941375</c:v>
                </c:pt>
                <c:pt idx="817">
                  <c:v>0.84901960784313846</c:v>
                </c:pt>
                <c:pt idx="818">
                  <c:v>0.85098039215686272</c:v>
                </c:pt>
                <c:pt idx="819">
                  <c:v>0.85294117647059153</c:v>
                </c:pt>
                <c:pt idx="820">
                  <c:v>0.85490196078431369</c:v>
                </c:pt>
                <c:pt idx="821">
                  <c:v>0.85686274509803917</c:v>
                </c:pt>
                <c:pt idx="822">
                  <c:v>0.85882352941176454</c:v>
                </c:pt>
                <c:pt idx="823">
                  <c:v>0.8607843137254918</c:v>
                </c:pt>
                <c:pt idx="824">
                  <c:v>0.86274509803921728</c:v>
                </c:pt>
                <c:pt idx="825">
                  <c:v>0.86470588235294232</c:v>
                </c:pt>
                <c:pt idx="826">
                  <c:v>0.8666666666666667</c:v>
                </c:pt>
                <c:pt idx="827">
                  <c:v>0.86862745098039384</c:v>
                </c:pt>
                <c:pt idx="828">
                  <c:v>0.87058823529411877</c:v>
                </c:pt>
                <c:pt idx="829">
                  <c:v>0.8725490196078447</c:v>
                </c:pt>
                <c:pt idx="830">
                  <c:v>0.87450980392156863</c:v>
                </c:pt>
                <c:pt idx="831">
                  <c:v>0.87647058823529411</c:v>
                </c:pt>
                <c:pt idx="832">
                  <c:v>0.87843137254902093</c:v>
                </c:pt>
                <c:pt idx="833">
                  <c:v>0.88039215686274386</c:v>
                </c:pt>
                <c:pt idx="834">
                  <c:v>0.88235294117647056</c:v>
                </c:pt>
                <c:pt idx="835">
                  <c:v>0.88431372549019549</c:v>
                </c:pt>
                <c:pt idx="836">
                  <c:v>0.88627450980392031</c:v>
                </c:pt>
                <c:pt idx="837">
                  <c:v>0.88823529411764657</c:v>
                </c:pt>
                <c:pt idx="838">
                  <c:v>0.89019607843137261</c:v>
                </c:pt>
                <c:pt idx="839">
                  <c:v>0.89215686274509809</c:v>
                </c:pt>
                <c:pt idx="840">
                  <c:v>0.89411764705882368</c:v>
                </c:pt>
                <c:pt idx="841">
                  <c:v>0.89607843137254961</c:v>
                </c:pt>
                <c:pt idx="842">
                  <c:v>0.89803921568627465</c:v>
                </c:pt>
                <c:pt idx="843">
                  <c:v>0.9</c:v>
                </c:pt>
                <c:pt idx="844">
                  <c:v>0.90196078431372551</c:v>
                </c:pt>
                <c:pt idx="845">
                  <c:v>0.90392156862745099</c:v>
                </c:pt>
                <c:pt idx="846">
                  <c:v>0.90588235294117669</c:v>
                </c:pt>
                <c:pt idx="847">
                  <c:v>0.90784313725490262</c:v>
                </c:pt>
                <c:pt idx="848">
                  <c:v>0.90980392156862744</c:v>
                </c:pt>
                <c:pt idx="849">
                  <c:v>0.91176470588235126</c:v>
                </c:pt>
                <c:pt idx="850">
                  <c:v>0.91372549019607996</c:v>
                </c:pt>
                <c:pt idx="851">
                  <c:v>0.915686274509805</c:v>
                </c:pt>
                <c:pt idx="852">
                  <c:v>0.91764705882353093</c:v>
                </c:pt>
                <c:pt idx="853">
                  <c:v>0.91960784313725452</c:v>
                </c:pt>
                <c:pt idx="854">
                  <c:v>0.92156862745098034</c:v>
                </c:pt>
                <c:pt idx="855">
                  <c:v>0.92352941176470593</c:v>
                </c:pt>
                <c:pt idx="856">
                  <c:v>0.92549019607843164</c:v>
                </c:pt>
                <c:pt idx="857">
                  <c:v>0.92745098039215657</c:v>
                </c:pt>
                <c:pt idx="858">
                  <c:v>0.92941176470588238</c:v>
                </c:pt>
                <c:pt idx="859">
                  <c:v>0.93137254901960653</c:v>
                </c:pt>
                <c:pt idx="860">
                  <c:v>0.93333333333333335</c:v>
                </c:pt>
                <c:pt idx="861">
                  <c:v>0.93529411764705883</c:v>
                </c:pt>
                <c:pt idx="862">
                  <c:v>0.93725490196078431</c:v>
                </c:pt>
                <c:pt idx="863">
                  <c:v>0.93921568627451102</c:v>
                </c:pt>
                <c:pt idx="864">
                  <c:v>0.94117647058823561</c:v>
                </c:pt>
                <c:pt idx="865">
                  <c:v>0.94313725490195943</c:v>
                </c:pt>
                <c:pt idx="866">
                  <c:v>0.9450980392156878</c:v>
                </c:pt>
                <c:pt idx="867">
                  <c:v>0.94705882352941329</c:v>
                </c:pt>
                <c:pt idx="868">
                  <c:v>0.94901960784313832</c:v>
                </c:pt>
                <c:pt idx="869">
                  <c:v>0.9509803921568627</c:v>
                </c:pt>
                <c:pt idx="870">
                  <c:v>0.95294117647059107</c:v>
                </c:pt>
                <c:pt idx="871">
                  <c:v>0.95490196078431377</c:v>
                </c:pt>
                <c:pt idx="872">
                  <c:v>0.95686274509803926</c:v>
                </c:pt>
                <c:pt idx="873">
                  <c:v>0.95882352941176452</c:v>
                </c:pt>
                <c:pt idx="874">
                  <c:v>0.96078431372549145</c:v>
                </c:pt>
                <c:pt idx="875">
                  <c:v>0.96274509803921704</c:v>
                </c:pt>
                <c:pt idx="876">
                  <c:v>0.96470588235294163</c:v>
                </c:pt>
                <c:pt idx="877">
                  <c:v>0.96666666666666667</c:v>
                </c:pt>
                <c:pt idx="878">
                  <c:v>0.96862745098039371</c:v>
                </c:pt>
                <c:pt idx="879">
                  <c:v>0.97058823529411764</c:v>
                </c:pt>
                <c:pt idx="880">
                  <c:v>0.97254901960784435</c:v>
                </c:pt>
                <c:pt idx="881">
                  <c:v>0.97450980392156861</c:v>
                </c:pt>
                <c:pt idx="882">
                  <c:v>0.97647058823529409</c:v>
                </c:pt>
                <c:pt idx="883">
                  <c:v>0.97843137254902091</c:v>
                </c:pt>
                <c:pt idx="884">
                  <c:v>0.9803921568627435</c:v>
                </c:pt>
                <c:pt idx="885">
                  <c:v>0.98235294117646887</c:v>
                </c:pt>
                <c:pt idx="886">
                  <c:v>0.98431372549019558</c:v>
                </c:pt>
                <c:pt idx="887">
                  <c:v>0.98627450980392017</c:v>
                </c:pt>
                <c:pt idx="888">
                  <c:v>0.98823529411764599</c:v>
                </c:pt>
                <c:pt idx="889">
                  <c:v>0.99019607843137269</c:v>
                </c:pt>
                <c:pt idx="890">
                  <c:v>0.99215686274509807</c:v>
                </c:pt>
                <c:pt idx="891">
                  <c:v>0.99411764705882355</c:v>
                </c:pt>
                <c:pt idx="892">
                  <c:v>0.99607843137254903</c:v>
                </c:pt>
                <c:pt idx="893">
                  <c:v>0.99803921568627463</c:v>
                </c:pt>
                <c:pt idx="894">
                  <c:v>1</c:v>
                </c:pt>
                <c:pt idx="895">
                  <c:v>1.0019607843137255</c:v>
                </c:pt>
                <c:pt idx="896">
                  <c:v>1.0039215686274479</c:v>
                </c:pt>
                <c:pt idx="897">
                  <c:v>1.0058823529411758</c:v>
                </c:pt>
                <c:pt idx="898">
                  <c:v>1.0078431372548997</c:v>
                </c:pt>
                <c:pt idx="899">
                  <c:v>1.0098039215686281</c:v>
                </c:pt>
                <c:pt idx="900">
                  <c:v>1.0117647058823489</c:v>
                </c:pt>
                <c:pt idx="901">
                  <c:v>1.0137254901960762</c:v>
                </c:pt>
                <c:pt idx="902">
                  <c:v>1.0156862745098039</c:v>
                </c:pt>
                <c:pt idx="903">
                  <c:v>1.0176470588235293</c:v>
                </c:pt>
                <c:pt idx="904">
                  <c:v>1.0196078431372548</c:v>
                </c:pt>
                <c:pt idx="905">
                  <c:v>1.0215686274509774</c:v>
                </c:pt>
                <c:pt idx="906">
                  <c:v>1.0235294117647058</c:v>
                </c:pt>
                <c:pt idx="907">
                  <c:v>1.0254901960784291</c:v>
                </c:pt>
                <c:pt idx="908">
                  <c:v>1.0274509803921568</c:v>
                </c:pt>
                <c:pt idx="909">
                  <c:v>1.0294117647058822</c:v>
                </c:pt>
                <c:pt idx="910">
                  <c:v>1.031372549019608</c:v>
                </c:pt>
                <c:pt idx="911">
                  <c:v>1.0333333333333334</c:v>
                </c:pt>
                <c:pt idx="912">
                  <c:v>1.0352941176470554</c:v>
                </c:pt>
                <c:pt idx="913">
                  <c:v>1.0372549019607866</c:v>
                </c:pt>
                <c:pt idx="914">
                  <c:v>1.0392156862745099</c:v>
                </c:pt>
                <c:pt idx="915">
                  <c:v>1.041176470588236</c:v>
                </c:pt>
                <c:pt idx="916">
                  <c:v>1.0431372549019609</c:v>
                </c:pt>
                <c:pt idx="917">
                  <c:v>1.0450980392156859</c:v>
                </c:pt>
                <c:pt idx="918">
                  <c:v>1.047058823529412</c:v>
                </c:pt>
                <c:pt idx="919">
                  <c:v>1.0490196078431351</c:v>
                </c:pt>
                <c:pt idx="920">
                  <c:v>1.0509803921568628</c:v>
                </c:pt>
                <c:pt idx="921">
                  <c:v>1.0529411764705883</c:v>
                </c:pt>
                <c:pt idx="922">
                  <c:v>1.054901960784314</c:v>
                </c:pt>
                <c:pt idx="923">
                  <c:v>1.0568627450980392</c:v>
                </c:pt>
                <c:pt idx="924">
                  <c:v>1.0588235294117676</c:v>
                </c:pt>
                <c:pt idx="925">
                  <c:v>1.0607843137254898</c:v>
                </c:pt>
                <c:pt idx="926">
                  <c:v>1.0627450980392157</c:v>
                </c:pt>
                <c:pt idx="927">
                  <c:v>1.0647058823529412</c:v>
                </c:pt>
                <c:pt idx="928">
                  <c:v>1.0666666666666667</c:v>
                </c:pt>
                <c:pt idx="929">
                  <c:v>1.0686274509803919</c:v>
                </c:pt>
                <c:pt idx="930">
                  <c:v>1.0705882352941176</c:v>
                </c:pt>
                <c:pt idx="931">
                  <c:v>1.0725490196078431</c:v>
                </c:pt>
                <c:pt idx="932">
                  <c:v>1.0745098039215701</c:v>
                </c:pt>
                <c:pt idx="933">
                  <c:v>1.0764705882352941</c:v>
                </c:pt>
                <c:pt idx="934">
                  <c:v>1.0784313725490196</c:v>
                </c:pt>
                <c:pt idx="935">
                  <c:v>1.0803921568627461</c:v>
                </c:pt>
                <c:pt idx="936">
                  <c:v>1.0823529411764738</c:v>
                </c:pt>
                <c:pt idx="937">
                  <c:v>1.084313725490196</c:v>
                </c:pt>
                <c:pt idx="938">
                  <c:v>1.0862745098039237</c:v>
                </c:pt>
                <c:pt idx="939">
                  <c:v>1.088235294117647</c:v>
                </c:pt>
                <c:pt idx="940">
                  <c:v>1.0901960784313725</c:v>
                </c:pt>
                <c:pt idx="941">
                  <c:v>1.0921568627451002</c:v>
                </c:pt>
                <c:pt idx="942">
                  <c:v>1.0941176470588241</c:v>
                </c:pt>
                <c:pt idx="943">
                  <c:v>1.0960784313725516</c:v>
                </c:pt>
                <c:pt idx="944">
                  <c:v>1.0980392156862746</c:v>
                </c:pt>
                <c:pt idx="945">
                  <c:v>1.1000000000000001</c:v>
                </c:pt>
                <c:pt idx="946">
                  <c:v>1.101960784313726</c:v>
                </c:pt>
                <c:pt idx="947">
                  <c:v>1.1039215686274488</c:v>
                </c:pt>
                <c:pt idx="948">
                  <c:v>1.1058823529411759</c:v>
                </c:pt>
                <c:pt idx="949">
                  <c:v>1.1078431372549018</c:v>
                </c:pt>
                <c:pt idx="950">
                  <c:v>1.1098039215686297</c:v>
                </c:pt>
                <c:pt idx="951">
                  <c:v>1.1117647058823501</c:v>
                </c:pt>
                <c:pt idx="952">
                  <c:v>1.1137254901960778</c:v>
                </c:pt>
                <c:pt idx="953">
                  <c:v>1.115686274509804</c:v>
                </c:pt>
                <c:pt idx="954">
                  <c:v>1.1176470588235301</c:v>
                </c:pt>
                <c:pt idx="955">
                  <c:v>1.1196078431372549</c:v>
                </c:pt>
                <c:pt idx="956">
                  <c:v>1.1215686274509782</c:v>
                </c:pt>
                <c:pt idx="957">
                  <c:v>1.1235294117647059</c:v>
                </c:pt>
                <c:pt idx="958">
                  <c:v>1.1254901960784314</c:v>
                </c:pt>
                <c:pt idx="959">
                  <c:v>1.1274509803921569</c:v>
                </c:pt>
                <c:pt idx="960">
                  <c:v>1.1294117647058823</c:v>
                </c:pt>
                <c:pt idx="961">
                  <c:v>1.131372549019608</c:v>
                </c:pt>
                <c:pt idx="962">
                  <c:v>1.1333333333333333</c:v>
                </c:pt>
                <c:pt idx="963">
                  <c:v>1.1352941176470563</c:v>
                </c:pt>
                <c:pt idx="964">
                  <c:v>1.1372549019607869</c:v>
                </c:pt>
                <c:pt idx="965">
                  <c:v>1.13921568627451</c:v>
                </c:pt>
                <c:pt idx="966">
                  <c:v>1.1411764705882361</c:v>
                </c:pt>
                <c:pt idx="967">
                  <c:v>1.1431372549019607</c:v>
                </c:pt>
                <c:pt idx="968">
                  <c:v>1.1450980392156862</c:v>
                </c:pt>
                <c:pt idx="969">
                  <c:v>1.1470588235294121</c:v>
                </c:pt>
                <c:pt idx="970">
                  <c:v>1.1490196078431372</c:v>
                </c:pt>
                <c:pt idx="971">
                  <c:v>1.1509803921568627</c:v>
                </c:pt>
                <c:pt idx="972">
                  <c:v>1.1529411764705881</c:v>
                </c:pt>
                <c:pt idx="973">
                  <c:v>1.1549019607843141</c:v>
                </c:pt>
                <c:pt idx="974">
                  <c:v>1.1568627450980393</c:v>
                </c:pt>
                <c:pt idx="975">
                  <c:v>1.1588235294117688</c:v>
                </c:pt>
                <c:pt idx="976">
                  <c:v>1.1607843137254898</c:v>
                </c:pt>
                <c:pt idx="977">
                  <c:v>1.162745098039216</c:v>
                </c:pt>
                <c:pt idx="978">
                  <c:v>1.1647058823529413</c:v>
                </c:pt>
                <c:pt idx="979">
                  <c:v>1.1666666666666667</c:v>
                </c:pt>
                <c:pt idx="980">
                  <c:v>1.1686274509803922</c:v>
                </c:pt>
                <c:pt idx="981">
                  <c:v>1.1705882352941177</c:v>
                </c:pt>
                <c:pt idx="982">
                  <c:v>1.1725490196078441</c:v>
                </c:pt>
                <c:pt idx="983">
                  <c:v>1.1745098039215711</c:v>
                </c:pt>
                <c:pt idx="984">
                  <c:v>1.1764705882352964</c:v>
                </c:pt>
                <c:pt idx="985">
                  <c:v>1.1784313725490196</c:v>
                </c:pt>
                <c:pt idx="986">
                  <c:v>1.1803921568627476</c:v>
                </c:pt>
                <c:pt idx="987">
                  <c:v>1.182352941176475</c:v>
                </c:pt>
                <c:pt idx="988">
                  <c:v>1.1843137254901961</c:v>
                </c:pt>
                <c:pt idx="989">
                  <c:v>1.1862745098039242</c:v>
                </c:pt>
                <c:pt idx="990">
                  <c:v>1.1882352941176471</c:v>
                </c:pt>
                <c:pt idx="991">
                  <c:v>1.1901960784313725</c:v>
                </c:pt>
                <c:pt idx="992">
                  <c:v>1.1921568627451007</c:v>
                </c:pt>
                <c:pt idx="993">
                  <c:v>1.1941176470588257</c:v>
                </c:pt>
                <c:pt idx="994">
                  <c:v>1.1960784313725525</c:v>
                </c:pt>
                <c:pt idx="995">
                  <c:v>1.1980392156862745</c:v>
                </c:pt>
                <c:pt idx="996">
                  <c:v>1.2</c:v>
                </c:pt>
                <c:pt idx="997">
                  <c:v>1.2019607843137254</c:v>
                </c:pt>
                <c:pt idx="998">
                  <c:v>1.2039215686274474</c:v>
                </c:pt>
                <c:pt idx="999">
                  <c:v>1.2058823529411742</c:v>
                </c:pt>
                <c:pt idx="1000">
                  <c:v>1.2078431372548994</c:v>
                </c:pt>
                <c:pt idx="1001">
                  <c:v>1.209803921568628</c:v>
                </c:pt>
                <c:pt idx="1002">
                  <c:v>1.2117647058823484</c:v>
                </c:pt>
                <c:pt idx="1003">
                  <c:v>1.2137254901960757</c:v>
                </c:pt>
                <c:pt idx="1004">
                  <c:v>1.2156862745098038</c:v>
                </c:pt>
                <c:pt idx="1005">
                  <c:v>1.2176470588235293</c:v>
                </c:pt>
                <c:pt idx="1006">
                  <c:v>1.219607843137255</c:v>
                </c:pt>
                <c:pt idx="1007">
                  <c:v>1.2215686274509772</c:v>
                </c:pt>
                <c:pt idx="1008">
                  <c:v>1.2235294117647058</c:v>
                </c:pt>
                <c:pt idx="1009">
                  <c:v>1.225490196078429</c:v>
                </c:pt>
                <c:pt idx="1010">
                  <c:v>1.2274509803921558</c:v>
                </c:pt>
                <c:pt idx="1011">
                  <c:v>1.2294117647058824</c:v>
                </c:pt>
                <c:pt idx="1012">
                  <c:v>1.2313725490196079</c:v>
                </c:pt>
                <c:pt idx="1013">
                  <c:v>1.2333333333333334</c:v>
                </c:pt>
                <c:pt idx="1014">
                  <c:v>1.2352941176470547</c:v>
                </c:pt>
                <c:pt idx="1015">
                  <c:v>1.2372549019607861</c:v>
                </c:pt>
                <c:pt idx="1016">
                  <c:v>1.2392156862745098</c:v>
                </c:pt>
                <c:pt idx="1017">
                  <c:v>1.2411764705882353</c:v>
                </c:pt>
                <c:pt idx="1018">
                  <c:v>1.2431372549019608</c:v>
                </c:pt>
                <c:pt idx="1019">
                  <c:v>1.2450980392156858</c:v>
                </c:pt>
                <c:pt idx="1020">
                  <c:v>1.247058823529412</c:v>
                </c:pt>
                <c:pt idx="1021">
                  <c:v>1.2490196078431348</c:v>
                </c:pt>
                <c:pt idx="1022">
                  <c:v>1.2509803921568619</c:v>
                </c:pt>
                <c:pt idx="1023">
                  <c:v>1.2529411764705882</c:v>
                </c:pt>
                <c:pt idx="1024">
                  <c:v>1.2549019607843137</c:v>
                </c:pt>
              </c:numCache>
            </c:numRef>
          </c:xVal>
          <c:yVal>
            <c:numRef>
              <c:f>Sheet1!$C$2:$C$1026</c:f>
              <c:numCache>
                <c:formatCode>0.00000000</c:formatCode>
                <c:ptCount val="1025"/>
                <c:pt idx="0">
                  <c:v>-0.52711512570581187</c:v>
                </c:pt>
                <c:pt idx="1">
                  <c:v>-0.5240501387947285</c:v>
                </c:pt>
                <c:pt idx="2">
                  <c:v>-0.52099557320435463</c:v>
                </c:pt>
                <c:pt idx="3">
                  <c:v>-0.51795141878610163</c:v>
                </c:pt>
                <c:pt idx="4">
                  <c:v>-0.51491766537652139</c:v>
                </c:pt>
                <c:pt idx="5">
                  <c:v>-0.51189430279724657</c:v>
                </c:pt>
                <c:pt idx="6">
                  <c:v>-0.50888132085493243</c:v>
                </c:pt>
                <c:pt idx="7">
                  <c:v>-0.50587870934119983</c:v>
                </c:pt>
                <c:pt idx="8">
                  <c:v>-0.50288645803256848</c:v>
                </c:pt>
                <c:pt idx="9">
                  <c:v>-0.49990455669040856</c:v>
                </c:pt>
                <c:pt idx="10">
                  <c:v>-0.49693299506087163</c:v>
                </c:pt>
                <c:pt idx="11">
                  <c:v>-0.49397176287483419</c:v>
                </c:pt>
                <c:pt idx="12">
                  <c:v>-0.49102084984783673</c:v>
                </c:pt>
                <c:pt idx="13">
                  <c:v>-0.48808024568002112</c:v>
                </c:pt>
                <c:pt idx="14">
                  <c:v>-0.48514994005607043</c:v>
                </c:pt>
                <c:pt idx="15">
                  <c:v>-0.4822299226451468</c:v>
                </c:pt>
                <c:pt idx="16">
                  <c:v>-0.47932018310082802</c:v>
                </c:pt>
                <c:pt idx="17">
                  <c:v>-0.47642071106104206</c:v>
                </c:pt>
                <c:pt idx="18">
                  <c:v>-0.47353149614800955</c:v>
                </c:pt>
                <c:pt idx="19">
                  <c:v>-0.4706525279681793</c:v>
                </c:pt>
                <c:pt idx="20">
                  <c:v>-0.46778379611215898</c:v>
                </c:pt>
                <c:pt idx="21">
                  <c:v>-0.46492529015465633</c:v>
                </c:pt>
                <c:pt idx="22">
                  <c:v>-0.46207699965440829</c:v>
                </c:pt>
                <c:pt idx="23">
                  <c:v>-0.45923891415412094</c:v>
                </c:pt>
                <c:pt idx="24">
                  <c:v>-0.45641102318040488</c:v>
                </c:pt>
                <c:pt idx="25">
                  <c:v>-0.45359331624370164</c:v>
                </c:pt>
                <c:pt idx="26">
                  <c:v>-0.4507857828382234</c:v>
                </c:pt>
                <c:pt idx="27">
                  <c:v>-0.44798841244188331</c:v>
                </c:pt>
                <c:pt idx="28">
                  <c:v>-0.44520119451622708</c:v>
                </c:pt>
                <c:pt idx="29">
                  <c:v>-0.4424241185063697</c:v>
                </c:pt>
                <c:pt idx="30">
                  <c:v>-0.43965717384091946</c:v>
                </c:pt>
                <c:pt idx="31">
                  <c:v>-0.43690034993191357</c:v>
                </c:pt>
                <c:pt idx="32">
                  <c:v>-0.43415363617474945</c:v>
                </c:pt>
                <c:pt idx="33">
                  <c:v>-0.43141702194811232</c:v>
                </c:pt>
                <c:pt idx="34">
                  <c:v>-0.42869049661390662</c:v>
                </c:pt>
                <c:pt idx="35">
                  <c:v>-0.42597404951718398</c:v>
                </c:pt>
                <c:pt idx="36">
                  <c:v>-0.4232676699860724</c:v>
                </c:pt>
                <c:pt idx="37">
                  <c:v>-0.42057134733170182</c:v>
                </c:pt>
                <c:pt idx="38">
                  <c:v>-0.41788507084813747</c:v>
                </c:pt>
                <c:pt idx="39">
                  <c:v>-0.41520882981230262</c:v>
                </c:pt>
                <c:pt idx="40">
                  <c:v>-0.41254261348390381</c:v>
                </c:pt>
                <c:pt idx="41">
                  <c:v>-0.409886411105364</c:v>
                </c:pt>
                <c:pt idx="42">
                  <c:v>-0.40724021190173676</c:v>
                </c:pt>
                <c:pt idx="43">
                  <c:v>-0.40460400508064626</c:v>
                </c:pt>
                <c:pt idx="44">
                  <c:v>-0.4019777798321964</c:v>
                </c:pt>
                <c:pt idx="45">
                  <c:v>-0.39936152532890662</c:v>
                </c:pt>
                <c:pt idx="46">
                  <c:v>-0.39675523072562685</c:v>
                </c:pt>
                <c:pt idx="47">
                  <c:v>-0.39415888515947145</c:v>
                </c:pt>
                <c:pt idx="48">
                  <c:v>-0.3915724777497247</c:v>
                </c:pt>
                <c:pt idx="49">
                  <c:v>-0.38899599759777925</c:v>
                </c:pt>
                <c:pt idx="50">
                  <c:v>-0.38642943378705036</c:v>
                </c:pt>
                <c:pt idx="51">
                  <c:v>-0.38387277538289477</c:v>
                </c:pt>
                <c:pt idx="52">
                  <c:v>-0.38132601143253098</c:v>
                </c:pt>
                <c:pt idx="53">
                  <c:v>-0.37878913096496664</c:v>
                </c:pt>
                <c:pt idx="54">
                  <c:v>-0.376262122990907</c:v>
                </c:pt>
                <c:pt idx="55">
                  <c:v>-0.37374497650267957</c:v>
                </c:pt>
                <c:pt idx="56">
                  <c:v>-0.37123768047414912</c:v>
                </c:pt>
                <c:pt idx="57">
                  <c:v>-0.36874022386063832</c:v>
                </c:pt>
                <c:pt idx="58">
                  <c:v>-0.36625259559883988</c:v>
                </c:pt>
                <c:pt idx="59">
                  <c:v>-0.36377478460673485</c:v>
                </c:pt>
                <c:pt idx="60">
                  <c:v>-0.36130677978351061</c:v>
                </c:pt>
                <c:pt idx="61">
                  <c:v>-0.35884857000946829</c:v>
                </c:pt>
                <c:pt idx="62">
                  <c:v>-0.35640014414594412</c:v>
                </c:pt>
                <c:pt idx="63">
                  <c:v>-0.3539614910352214</c:v>
                </c:pt>
                <c:pt idx="64">
                  <c:v>-0.35153259950043936</c:v>
                </c:pt>
                <c:pt idx="65">
                  <c:v>-0.34911345834551083</c:v>
                </c:pt>
                <c:pt idx="66">
                  <c:v>-0.3467040563550296</c:v>
                </c:pt>
                <c:pt idx="67">
                  <c:v>-0.34430438229418348</c:v>
                </c:pt>
                <c:pt idx="68">
                  <c:v>-0.34191442490866186</c:v>
                </c:pt>
                <c:pt idx="69">
                  <c:v>-0.33953417292456939</c:v>
                </c:pt>
                <c:pt idx="70">
                  <c:v>-0.33716361504833031</c:v>
                </c:pt>
                <c:pt idx="71">
                  <c:v>-0.33480273996660448</c:v>
                </c:pt>
                <c:pt idx="72">
                  <c:v>-0.33245153634617935</c:v>
                </c:pt>
                <c:pt idx="73">
                  <c:v>-0.33010999283389741</c:v>
                </c:pt>
                <c:pt idx="74">
                  <c:v>-0.32777809805654273</c:v>
                </c:pt>
                <c:pt idx="75">
                  <c:v>-0.32545584062075938</c:v>
                </c:pt>
                <c:pt idx="76">
                  <c:v>-0.32314320911295147</c:v>
                </c:pt>
                <c:pt idx="77">
                  <c:v>-0.32084019209918441</c:v>
                </c:pt>
                <c:pt idx="78">
                  <c:v>-0.31854677812509252</c:v>
                </c:pt>
                <c:pt idx="79">
                  <c:v>-0.31626295571577911</c:v>
                </c:pt>
                <c:pt idx="80">
                  <c:v>-0.3139887133757191</c:v>
                </c:pt>
                <c:pt idx="81">
                  <c:v>-0.31172403958865585</c:v>
                </c:pt>
                <c:pt idx="82">
                  <c:v>-0.30946892281750943</c:v>
                </c:pt>
                <c:pt idx="83">
                  <c:v>-0.30722335150426638</c:v>
                </c:pt>
                <c:pt idx="84">
                  <c:v>-0.30498731406988727</c:v>
                </c:pt>
                <c:pt idx="85">
                  <c:v>-0.30276079891419388</c:v>
                </c:pt>
                <c:pt idx="86">
                  <c:v>-0.3005437944157765</c:v>
                </c:pt>
                <c:pt idx="87">
                  <c:v>-0.29833628893188535</c:v>
                </c:pt>
                <c:pt idx="88">
                  <c:v>-0.29613827079832111</c:v>
                </c:pt>
                <c:pt idx="89">
                  <c:v>-0.29394972832933958</c:v>
                </c:pt>
                <c:pt idx="90">
                  <c:v>-0.29177064981753581</c:v>
                </c:pt>
                <c:pt idx="91">
                  <c:v>-0.28960102353374234</c:v>
                </c:pt>
                <c:pt idx="92">
                  <c:v>-0.28744083772691742</c:v>
                </c:pt>
                <c:pt idx="93">
                  <c:v>-0.28529008062403893</c:v>
                </c:pt>
                <c:pt idx="94">
                  <c:v>-0.28314874042999211</c:v>
                </c:pt>
                <c:pt idx="95">
                  <c:v>-0.28101680532746126</c:v>
                </c:pt>
                <c:pt idx="96">
                  <c:v>-0.27889426347681096</c:v>
                </c:pt>
                <c:pt idx="97">
                  <c:v>-0.2767811030159853</c:v>
                </c:pt>
                <c:pt idx="98">
                  <c:v>-0.2746773120603847</c:v>
                </c:pt>
                <c:pt idx="99">
                  <c:v>-0.27258287870275455</c:v>
                </c:pt>
                <c:pt idx="100">
                  <c:v>-0.27049779101306581</c:v>
                </c:pt>
                <c:pt idx="101">
                  <c:v>-0.26842203703840883</c:v>
                </c:pt>
                <c:pt idx="102">
                  <c:v>-0.26635560480286313</c:v>
                </c:pt>
                <c:pt idx="103">
                  <c:v>-0.26429848230738662</c:v>
                </c:pt>
                <c:pt idx="104">
                  <c:v>-0.26225065752969628</c:v>
                </c:pt>
                <c:pt idx="105">
                  <c:v>-0.26021211842414327</c:v>
                </c:pt>
                <c:pt idx="106">
                  <c:v>-0.25818285292159576</c:v>
                </c:pt>
                <c:pt idx="107">
                  <c:v>-0.25616284892931385</c:v>
                </c:pt>
                <c:pt idx="108">
                  <c:v>-0.25415209433082681</c:v>
                </c:pt>
                <c:pt idx="109">
                  <c:v>-0.25215057698580956</c:v>
                </c:pt>
                <c:pt idx="110">
                  <c:v>-0.25015828472995338</c:v>
                </c:pt>
                <c:pt idx="111">
                  <c:v>-0.24817520537484558</c:v>
                </c:pt>
                <c:pt idx="112">
                  <c:v>-0.24620132670783579</c:v>
                </c:pt>
                <c:pt idx="113">
                  <c:v>-0.24423663649190877</c:v>
                </c:pt>
                <c:pt idx="114">
                  <c:v>-0.24228112246555489</c:v>
                </c:pt>
                <c:pt idx="115">
                  <c:v>-0.2403347723426402</c:v>
                </c:pt>
                <c:pt idx="116">
                  <c:v>-0.23839757381227134</c:v>
                </c:pt>
                <c:pt idx="117">
                  <c:v>-0.23646951453866324</c:v>
                </c:pt>
                <c:pt idx="118">
                  <c:v>-0.23455058216100524</c:v>
                </c:pt>
                <c:pt idx="119">
                  <c:v>-0.23264076429332461</c:v>
                </c:pt>
                <c:pt idx="120">
                  <c:v>-0.23074004852434954</c:v>
                </c:pt>
                <c:pt idx="121">
                  <c:v>-0.22884842241736969</c:v>
                </c:pt>
                <c:pt idx="122">
                  <c:v>-0.22696587351009861</c:v>
                </c:pt>
                <c:pt idx="123">
                  <c:v>-0.22509238931453279</c:v>
                </c:pt>
                <c:pt idx="124">
                  <c:v>-0.2232279573168085</c:v>
                </c:pt>
                <c:pt idx="125">
                  <c:v>-0.22137256497705837</c:v>
                </c:pt>
                <c:pt idx="126">
                  <c:v>-0.21952619972926954</c:v>
                </c:pt>
                <c:pt idx="127">
                  <c:v>-0.21768884898113244</c:v>
                </c:pt>
                <c:pt idx="128">
                  <c:v>-0.21586050011389923</c:v>
                </c:pt>
                <c:pt idx="129">
                  <c:v>-0.21404114048223338</c:v>
                </c:pt>
                <c:pt idx="130">
                  <c:v>-0.21223075741405523</c:v>
                </c:pt>
                <c:pt idx="131">
                  <c:v>-0.21042933821040025</c:v>
                </c:pt>
                <c:pt idx="132">
                  <c:v>-0.2086368701452557</c:v>
                </c:pt>
                <c:pt idx="133">
                  <c:v>-0.20685334046541534</c:v>
                </c:pt>
                <c:pt idx="134">
                  <c:v>-0.2050787363903169</c:v>
                </c:pt>
                <c:pt idx="135">
                  <c:v>-0.20331304511189119</c:v>
                </c:pt>
                <c:pt idx="136">
                  <c:v>-0.20155625379439748</c:v>
                </c:pt>
                <c:pt idx="137">
                  <c:v>-0.19980834957426932</c:v>
                </c:pt>
                <c:pt idx="138">
                  <c:v>-0.19806931955994891</c:v>
                </c:pt>
                <c:pt idx="139">
                  <c:v>-0.19633915083172729</c:v>
                </c:pt>
                <c:pt idx="140">
                  <c:v>-0.19461783044157591</c:v>
                </c:pt>
                <c:pt idx="141">
                  <c:v>-0.19290534541298499</c:v>
                </c:pt>
                <c:pt idx="142">
                  <c:v>-0.19120168274079141</c:v>
                </c:pt>
                <c:pt idx="143">
                  <c:v>-0.18950682939101376</c:v>
                </c:pt>
                <c:pt idx="144">
                  <c:v>-0.18782077230067767</c:v>
                </c:pt>
                <c:pt idx="145">
                  <c:v>-0.18614349837764607</c:v>
                </c:pt>
                <c:pt idx="146">
                  <c:v>-0.18447499450044147</c:v>
                </c:pt>
                <c:pt idx="147">
                  <c:v>-0.18281524751807368</c:v>
                </c:pt>
                <c:pt idx="148">
                  <c:v>-0.18116424424986041</c:v>
                </c:pt>
                <c:pt idx="149">
                  <c:v>-0.17952197148524771</c:v>
                </c:pt>
                <c:pt idx="150">
                  <c:v>-0.17788841598362914</c:v>
                </c:pt>
                <c:pt idx="151">
                  <c:v>-0.1762635644741628</c:v>
                </c:pt>
                <c:pt idx="152">
                  <c:v>-0.17464740365558501</c:v>
                </c:pt>
                <c:pt idx="153">
                  <c:v>-0.17303992019602726</c:v>
                </c:pt>
                <c:pt idx="154">
                  <c:v>-0.17144110073282329</c:v>
                </c:pt>
                <c:pt idx="155">
                  <c:v>-0.16985093187232109</c:v>
                </c:pt>
                <c:pt idx="156">
                  <c:v>-0.1682694001896913</c:v>
                </c:pt>
                <c:pt idx="157">
                  <c:v>-0.1666964922287304</c:v>
                </c:pt>
                <c:pt idx="158">
                  <c:v>-0.16513219450166788</c:v>
                </c:pt>
                <c:pt idx="159">
                  <c:v>-0.16357649348896341</c:v>
                </c:pt>
                <c:pt idx="160">
                  <c:v>-0.16202937563911088</c:v>
                </c:pt>
                <c:pt idx="161">
                  <c:v>-0.1604908273684337</c:v>
                </c:pt>
                <c:pt idx="162">
                  <c:v>-0.15896083506088093</c:v>
                </c:pt>
                <c:pt idx="163">
                  <c:v>-0.1574393850678196</c:v>
                </c:pt>
                <c:pt idx="164">
                  <c:v>-0.15592646370782801</c:v>
                </c:pt>
                <c:pt idx="165">
                  <c:v>-0.15442205726648348</c:v>
                </c:pt>
                <c:pt idx="166">
                  <c:v>-0.15292615199615048</c:v>
                </c:pt>
                <c:pt idx="167">
                  <c:v>-0.15143873411576325</c:v>
                </c:pt>
                <c:pt idx="168">
                  <c:v>-0.14995978981060892</c:v>
                </c:pt>
                <c:pt idx="169">
                  <c:v>-0.14848930523210904</c:v>
                </c:pt>
                <c:pt idx="170">
                  <c:v>-0.14702726649759543</c:v>
                </c:pt>
                <c:pt idx="171">
                  <c:v>-0.14557365969008557</c:v>
                </c:pt>
                <c:pt idx="172">
                  <c:v>-0.14412847085805777</c:v>
                </c:pt>
                <c:pt idx="173">
                  <c:v>-0.14269168601521828</c:v>
                </c:pt>
                <c:pt idx="174">
                  <c:v>-0.1412632911402722</c:v>
                </c:pt>
                <c:pt idx="175">
                  <c:v>-0.13984327217668521</c:v>
                </c:pt>
                <c:pt idx="176">
                  <c:v>-0.13843161503245191</c:v>
                </c:pt>
                <c:pt idx="177">
                  <c:v>-0.13702830557985121</c:v>
                </c:pt>
                <c:pt idx="178">
                  <c:v>-0.13563332965520564</c:v>
                </c:pt>
                <c:pt idx="179">
                  <c:v>-0.13424667305863719</c:v>
                </c:pt>
                <c:pt idx="180">
                  <c:v>-0.13286832155381798</c:v>
                </c:pt>
                <c:pt idx="181">
                  <c:v>-0.1314982608677211</c:v>
                </c:pt>
                <c:pt idx="182">
                  <c:v>-0.13013647669036441</c:v>
                </c:pt>
                <c:pt idx="183">
                  <c:v>-0.12878295467455911</c:v>
                </c:pt>
                <c:pt idx="184">
                  <c:v>-0.12743768043564743</c:v>
                </c:pt>
                <c:pt idx="185">
                  <c:v>-0.1261006395512394</c:v>
                </c:pt>
                <c:pt idx="186">
                  <c:v>-0.12477181756095063</c:v>
                </c:pt>
                <c:pt idx="187">
                  <c:v>-0.12345119996613263</c:v>
                </c:pt>
                <c:pt idx="188">
                  <c:v>-0.12213877222960214</c:v>
                </c:pt>
                <c:pt idx="189">
                  <c:v>-0.12083451977536605</c:v>
                </c:pt>
                <c:pt idx="190">
                  <c:v>-0.11953842798834564</c:v>
                </c:pt>
                <c:pt idx="191">
                  <c:v>-0.11825048221409341</c:v>
                </c:pt>
                <c:pt idx="192">
                  <c:v>-0.11697066775851107</c:v>
                </c:pt>
                <c:pt idx="193">
                  <c:v>-0.11569896988756008</c:v>
                </c:pt>
                <c:pt idx="194">
                  <c:v>-0.11443537382697376</c:v>
                </c:pt>
                <c:pt idx="195">
                  <c:v>-0.11317986476196007</c:v>
                </c:pt>
                <c:pt idx="196">
                  <c:v>-0.11193242783690559</c:v>
                </c:pt>
                <c:pt idx="197">
                  <c:v>-0.11069304815507366</c:v>
                </c:pt>
                <c:pt idx="198">
                  <c:v>-0.10946171077829975</c:v>
                </c:pt>
                <c:pt idx="199">
                  <c:v>-0.10823840072668126</c:v>
                </c:pt>
                <c:pt idx="200">
                  <c:v>-0.10702310297826792</c:v>
                </c:pt>
                <c:pt idx="201">
                  <c:v>-0.10581580246874268</c:v>
                </c:pt>
                <c:pt idx="202">
                  <c:v>-0.10461648409110419</c:v>
                </c:pt>
                <c:pt idx="203">
                  <c:v>-0.10342513269534025</c:v>
                </c:pt>
                <c:pt idx="204">
                  <c:v>-0.10224173308810161</c:v>
                </c:pt>
                <c:pt idx="205">
                  <c:v>-0.10106627003236779</c:v>
                </c:pt>
                <c:pt idx="206">
                  <c:v>-9.9898728247114002E-2</c:v>
                </c:pt>
                <c:pt idx="207">
                  <c:v>-9.8739092406967169E-2</c:v>
                </c:pt>
                <c:pt idx="208">
                  <c:v>-9.7587347141862776E-2</c:v>
                </c:pt>
                <c:pt idx="209">
                  <c:v>-9.644347703669498E-2</c:v>
                </c:pt>
                <c:pt idx="210">
                  <c:v>-9.5307466630964677E-2</c:v>
                </c:pt>
                <c:pt idx="211">
                  <c:v>-9.4179300418418446E-2</c:v>
                </c:pt>
                <c:pt idx="212">
                  <c:v>-9.3058962846687868E-2</c:v>
                </c:pt>
                <c:pt idx="213">
                  <c:v>-9.1946438316919843E-2</c:v>
                </c:pt>
                <c:pt idx="214">
                  <c:v>-9.084171118340767E-2</c:v>
                </c:pt>
                <c:pt idx="215">
                  <c:v>-8.9744765753210942E-2</c:v>
                </c:pt>
                <c:pt idx="216">
                  <c:v>-8.8655586285773275E-2</c:v>
                </c:pt>
                <c:pt idx="217">
                  <c:v>-8.7574156992537025E-2</c:v>
                </c:pt>
                <c:pt idx="218">
                  <c:v>-8.6500462036550096E-2</c:v>
                </c:pt>
                <c:pt idx="219">
                  <c:v>-8.5434485532067256E-2</c:v>
                </c:pt>
                <c:pt idx="220">
                  <c:v>-8.4376211544148719E-2</c:v>
                </c:pt>
                <c:pt idx="221">
                  <c:v>-8.3325624088251726E-2</c:v>
                </c:pt>
                <c:pt idx="222">
                  <c:v>-8.2282707129814531E-2</c:v>
                </c:pt>
                <c:pt idx="223">
                  <c:v>-8.1247444583840547E-2</c:v>
                </c:pt>
                <c:pt idx="224">
                  <c:v>-8.0219820314468296E-2</c:v>
                </c:pt>
                <c:pt idx="225">
                  <c:v>-7.9199818134545033E-2</c:v>
                </c:pt>
                <c:pt idx="226">
                  <c:v>-7.8187421805186577E-2</c:v>
                </c:pt>
                <c:pt idx="227">
                  <c:v>-7.7182615035334509E-2</c:v>
                </c:pt>
                <c:pt idx="228">
                  <c:v>-7.6185381481307851E-2</c:v>
                </c:pt>
                <c:pt idx="229">
                  <c:v>-7.5195704746346834E-2</c:v>
                </c:pt>
                <c:pt idx="230">
                  <c:v>-7.4213568380149628E-2</c:v>
                </c:pt>
                <c:pt idx="231">
                  <c:v>-7.3238955878405426E-2</c:v>
                </c:pt>
                <c:pt idx="232">
                  <c:v>-7.2271850682317465E-2</c:v>
                </c:pt>
                <c:pt idx="233">
                  <c:v>-7.131223617812163E-2</c:v>
                </c:pt>
                <c:pt idx="234">
                  <c:v>-7.036009569659589E-2</c:v>
                </c:pt>
                <c:pt idx="235">
                  <c:v>-6.9415412512566124E-2</c:v>
                </c:pt>
                <c:pt idx="236">
                  <c:v>-6.8478169844400194E-2</c:v>
                </c:pt>
                <c:pt idx="237">
                  <c:v>-6.7548350853498029E-2</c:v>
                </c:pt>
                <c:pt idx="238">
                  <c:v>-6.662593864377285E-2</c:v>
                </c:pt>
                <c:pt idx="239">
                  <c:v>-6.5710916261124713E-2</c:v>
                </c:pt>
                <c:pt idx="240">
                  <c:v>-6.4803266692905814E-2</c:v>
                </c:pt>
                <c:pt idx="241">
                  <c:v>-6.3902972867379254E-2</c:v>
                </c:pt>
                <c:pt idx="242">
                  <c:v>-6.301001765316773E-2</c:v>
                </c:pt>
                <c:pt idx="243">
                  <c:v>-6.2124383858694822E-2</c:v>
                </c:pt>
                <c:pt idx="244">
                  <c:v>-6.1246054231617601E-2</c:v>
                </c:pt>
                <c:pt idx="245">
                  <c:v>-6.0375011458250832E-2</c:v>
                </c:pt>
                <c:pt idx="246">
                  <c:v>-5.9511238162981192E-2</c:v>
                </c:pt>
                <c:pt idx="247">
                  <c:v>-5.8654716907673543E-2</c:v>
                </c:pt>
                <c:pt idx="248">
                  <c:v>-5.7805430191067327E-2</c:v>
                </c:pt>
                <c:pt idx="249">
                  <c:v>-5.6963360448162935E-2</c:v>
                </c:pt>
                <c:pt idx="250">
                  <c:v>-5.6128490049600112E-2</c:v>
                </c:pt>
                <c:pt idx="251">
                  <c:v>-5.5300801301023904E-2</c:v>
                </c:pt>
                <c:pt idx="252">
                  <c:v>-5.4480276442442514E-2</c:v>
                </c:pt>
                <c:pt idx="253">
                  <c:v>-5.3666897647573424E-2</c:v>
                </c:pt>
                <c:pt idx="254">
                  <c:v>-5.2860647023180433E-2</c:v>
                </c:pt>
                <c:pt idx="255">
                  <c:v>-5.2061506608397187E-2</c:v>
                </c:pt>
                <c:pt idx="256">
                  <c:v>-5.1269458374043217E-2</c:v>
                </c:pt>
                <c:pt idx="257">
                  <c:v>-5.0484484221924933E-2</c:v>
                </c:pt>
                <c:pt idx="258">
                  <c:v>-4.9706565984127392E-2</c:v>
                </c:pt>
                <c:pt idx="259">
                  <c:v>-4.8935685422292985E-2</c:v>
                </c:pt>
                <c:pt idx="260">
                  <c:v>-4.8171824226889405E-2</c:v>
                </c:pt>
                <c:pt idx="261">
                  <c:v>-4.7414964016462904E-2</c:v>
                </c:pt>
                <c:pt idx="262">
                  <c:v>-4.6665086336880095E-2</c:v>
                </c:pt>
                <c:pt idx="263">
                  <c:v>-4.5922172660557335E-2</c:v>
                </c:pt>
                <c:pt idx="264">
                  <c:v>-4.5186204385675562E-2</c:v>
                </c:pt>
                <c:pt idx="265">
                  <c:v>-4.4457162835380933E-2</c:v>
                </c:pt>
                <c:pt idx="266">
                  <c:v>-4.3735029256973514E-2</c:v>
                </c:pt>
                <c:pt idx="267">
                  <c:v>-4.3019784821079432E-2</c:v>
                </c:pt>
                <c:pt idx="268">
                  <c:v>-4.23114106208098E-2</c:v>
                </c:pt>
                <c:pt idx="269">
                  <c:v>-4.1609887670902762E-2</c:v>
                </c:pt>
                <c:pt idx="270">
                  <c:v>-4.0915196906853191E-2</c:v>
                </c:pt>
                <c:pt idx="271">
                  <c:v>-4.0227319184021851E-2</c:v>
                </c:pt>
                <c:pt idx="272">
                  <c:v>-3.954623527673283E-2</c:v>
                </c:pt>
                <c:pt idx="273">
                  <c:v>-3.8871925877351651E-2</c:v>
                </c:pt>
                <c:pt idx="274">
                  <c:v>-3.8204371595346502E-2</c:v>
                </c:pt>
                <c:pt idx="275">
                  <c:v>-3.7543552956333152E-2</c:v>
                </c:pt>
                <c:pt idx="276">
                  <c:v>-3.6889450401100109E-2</c:v>
                </c:pt>
                <c:pt idx="277">
                  <c:v>-3.624204428461645E-2</c:v>
                </c:pt>
                <c:pt idx="278">
                  <c:v>-3.5601314875020454E-2</c:v>
                </c:pt>
                <c:pt idx="279">
                  <c:v>-3.4967242352587934E-2</c:v>
                </c:pt>
                <c:pt idx="280">
                  <c:v>-3.4339806808682156E-2</c:v>
                </c:pt>
                <c:pt idx="281">
                  <c:v>-3.371898824468101E-2</c:v>
                </c:pt>
                <c:pt idx="282">
                  <c:v>-3.3104766570885055E-2</c:v>
                </c:pt>
                <c:pt idx="283">
                  <c:v>-3.2497121605402211E-2</c:v>
                </c:pt>
                <c:pt idx="284">
                  <c:v>-3.1896033073011552E-2</c:v>
                </c:pt>
                <c:pt idx="285">
                  <c:v>-3.1301480604002861E-2</c:v>
                </c:pt>
                <c:pt idx="286">
                  <c:v>-3.0713443732993641E-2</c:v>
                </c:pt>
                <c:pt idx="287">
                  <c:v>-3.0131901897720963E-2</c:v>
                </c:pt>
                <c:pt idx="288">
                  <c:v>-2.9556834437808797E-2</c:v>
                </c:pt>
                <c:pt idx="289">
                  <c:v>-2.8988220593509972E-2</c:v>
                </c:pt>
                <c:pt idx="290">
                  <c:v>-2.84260395044208E-2</c:v>
                </c:pt>
                <c:pt idx="291">
                  <c:v>-2.787027020816938E-2</c:v>
                </c:pt>
                <c:pt idx="292">
                  <c:v>-2.7320891639074911E-2</c:v>
                </c:pt>
                <c:pt idx="293">
                  <c:v>-2.6777882626779898E-2</c:v>
                </c:pt>
                <c:pt idx="294">
                  <c:v>-2.6241221894849946E-2</c:v>
                </c:pt>
                <c:pt idx="295">
                  <c:v>-2.5710888059345776E-2</c:v>
                </c:pt>
                <c:pt idx="296">
                  <c:v>-2.518685962736163E-2</c:v>
                </c:pt>
                <c:pt idx="297">
                  <c:v>-2.4669114995531993E-2</c:v>
                </c:pt>
                <c:pt idx="298">
                  <c:v>-2.4157632448504801E-2</c:v>
                </c:pt>
                <c:pt idx="299">
                  <c:v>-2.365239015737956E-2</c:v>
                </c:pt>
                <c:pt idx="300">
                  <c:v>-2.315336617811041E-2</c:v>
                </c:pt>
                <c:pt idx="301">
                  <c:v>-2.2660538449872092E-2</c:v>
                </c:pt>
                <c:pt idx="302">
                  <c:v>-2.2173884793387388E-2</c:v>
                </c:pt>
                <c:pt idx="303">
                  <c:v>-2.169338290921629E-2</c:v>
                </c:pt>
                <c:pt idx="304">
                  <c:v>-2.1219010376003634E-2</c:v>
                </c:pt>
                <c:pt idx="305">
                  <c:v>-2.075074464868551E-2</c:v>
                </c:pt>
                <c:pt idx="306">
                  <c:v>-2.0288563056652397E-2</c:v>
                </c:pt>
                <c:pt idx="307">
                  <c:v>-1.9832442801866863E-2</c:v>
                </c:pt>
                <c:pt idx="308">
                  <c:v>-1.9382360956935758E-2</c:v>
                </c:pt>
                <c:pt idx="309">
                  <c:v>-1.8938294463134081E-2</c:v>
                </c:pt>
                <c:pt idx="310">
                  <c:v>-1.8500220128379697E-2</c:v>
                </c:pt>
                <c:pt idx="311">
                  <c:v>-1.8068114625156381E-2</c:v>
                </c:pt>
                <c:pt idx="312">
                  <c:v>-1.7641954488384091E-2</c:v>
                </c:pt>
                <c:pt idx="313">
                  <c:v>-1.7221716113234101E-2</c:v>
                </c:pt>
                <c:pt idx="314">
                  <c:v>-1.6807375752887453E-2</c:v>
                </c:pt>
                <c:pt idx="315">
                  <c:v>-1.6398909516233681E-2</c:v>
                </c:pt>
                <c:pt idx="316">
                  <c:v>-1.5996293365509635E-2</c:v>
                </c:pt>
                <c:pt idx="317">
                  <c:v>-1.5599503113873267E-2</c:v>
                </c:pt>
                <c:pt idx="318">
                  <c:v>-1.5208514422912723E-2</c:v>
                </c:pt>
                <c:pt idx="319">
                  <c:v>-1.4823302800086419E-2</c:v>
                </c:pt>
                <c:pt idx="320">
                  <c:v>-1.444384359609254E-2</c:v>
                </c:pt>
                <c:pt idx="321">
                  <c:v>-1.4070112002164474E-2</c:v>
                </c:pt>
                <c:pt idx="322">
                  <c:v>-1.3702083047289725E-2</c:v>
                </c:pt>
                <c:pt idx="323">
                  <c:v>-1.3339731595349029E-2</c:v>
                </c:pt>
                <c:pt idx="324">
                  <c:v>-1.2983032342173021E-2</c:v>
                </c:pt>
                <c:pt idx="325">
                  <c:v>-1.2631959812511863E-2</c:v>
                </c:pt>
                <c:pt idx="326">
                  <c:v>-1.2286488356915905E-2</c:v>
                </c:pt>
                <c:pt idx="327">
                  <c:v>-1.1946592148522166E-2</c:v>
                </c:pt>
                <c:pt idx="328">
                  <c:v>-1.1612245179743878E-2</c:v>
                </c:pt>
                <c:pt idx="329">
                  <c:v>-1.1283421258858357E-2</c:v>
                </c:pt>
                <c:pt idx="330">
                  <c:v>-1.0960094006488272E-2</c:v>
                </c:pt>
                <c:pt idx="331">
                  <c:v>-1.0642236851973578E-2</c:v>
                </c:pt>
                <c:pt idx="332">
                  <c:v>-1.032982302962694E-2</c:v>
                </c:pt>
                <c:pt idx="333">
                  <c:v>-1.0022825574869059E-2</c:v>
                </c:pt>
                <c:pt idx="334">
                  <c:v>-9.7212173202378439E-3</c:v>
                </c:pt>
                <c:pt idx="335">
                  <c:v>-9.4249708912661004E-3</c:v>
                </c:pt>
                <c:pt idx="336">
                  <c:v>-9.1340587022207681E-3</c:v>
                </c:pt>
                <c:pt idx="337">
                  <c:v>-8.8484529516985027E-3</c:v>
                </c:pt>
                <c:pt idx="338">
                  <c:v>-8.5681256180693312E-3</c:v>
                </c:pt>
                <c:pt idx="339">
                  <c:v>-8.2930484547623258E-3</c:v>
                </c:pt>
                <c:pt idx="340">
                  <c:v>-8.0231929853850047E-3</c:v>
                </c:pt>
                <c:pt idx="341">
                  <c:v>-7.7585304986678722E-3</c:v>
                </c:pt>
                <c:pt idx="342">
                  <c:v>-7.4990320432261944E-3</c:v>
                </c:pt>
                <c:pt idx="343">
                  <c:v>-7.2446684221289413E-3</c:v>
                </c:pt>
                <c:pt idx="344">
                  <c:v>-6.9954101872653903E-3</c:v>
                </c:pt>
                <c:pt idx="345">
                  <c:v>-6.7512276334986522E-3</c:v>
                </c:pt>
                <c:pt idx="346">
                  <c:v>-6.5120907925944899E-3</c:v>
                </c:pt>
                <c:pt idx="347">
                  <c:v>-6.2779694269141243E-3</c:v>
                </c:pt>
                <c:pt idx="348">
                  <c:v>-6.0488330228570539E-3</c:v>
                </c:pt>
                <c:pt idx="349">
                  <c:v>-5.8246507840409014E-3</c:v>
                </c:pt>
                <c:pt idx="350">
                  <c:v>-5.6053916242027411E-3</c:v>
                </c:pt>
                <c:pt idx="351">
                  <c:v>-5.3910241598063794E-3</c:v>
                </c:pt>
                <c:pt idx="352">
                  <c:v>-5.1815167023383894E-3</c:v>
                </c:pt>
                <c:pt idx="353">
                  <c:v>-4.9768372502740346E-3</c:v>
                </c:pt>
                <c:pt idx="354">
                  <c:v>-4.7769534806937509E-3</c:v>
                </c:pt>
                <c:pt idx="355">
                  <c:v>-4.581832740528387E-3</c:v>
                </c:pt>
                <c:pt idx="356">
                  <c:v>-4.3914420374102934E-3</c:v>
                </c:pt>
                <c:pt idx="357">
                  <c:v>-4.2057480301049589E-3</c:v>
                </c:pt>
                <c:pt idx="358">
                  <c:v>-4.0247170184963075E-3</c:v>
                </c:pt>
                <c:pt idx="359">
                  <c:v>-3.8483149330964328E-3</c:v>
                </c:pt>
                <c:pt idx="360">
                  <c:v>-3.676507324047442E-3</c:v>
                </c:pt>
                <c:pt idx="361">
                  <c:v>-3.5092593495812349E-3</c:v>
                </c:pt>
                <c:pt idx="362">
                  <c:v>-3.3465357638991612E-3</c:v>
                </c:pt>
                <c:pt idx="363">
                  <c:v>-3.188300904430542E-3</c:v>
                </c:pt>
                <c:pt idx="364">
                  <c:v>-3.0352698354883748E-3</c:v>
                </c:pt>
                <c:pt idx="365">
                  <c:v>-2.8835063437139632E-3</c:v>
                </c:pt>
                <c:pt idx="366">
                  <c:v>-2.7317428519395412E-3</c:v>
                </c:pt>
                <c:pt idx="367">
                  <c:v>-2.5799793601651191E-3</c:v>
                </c:pt>
                <c:pt idx="368">
                  <c:v>-2.4282158683907049E-3</c:v>
                </c:pt>
                <c:pt idx="369">
                  <c:v>-2.2764523766162807E-3</c:v>
                </c:pt>
                <c:pt idx="370">
                  <c:v>-2.1246888848418626E-3</c:v>
                </c:pt>
                <c:pt idx="371">
                  <c:v>-1.972925393067444E-3</c:v>
                </c:pt>
                <c:pt idx="372">
                  <c:v>-1.8211619012930282E-3</c:v>
                </c:pt>
                <c:pt idx="373">
                  <c:v>-1.6693984095186103E-3</c:v>
                </c:pt>
                <c:pt idx="374">
                  <c:v>-1.5176349177441848E-3</c:v>
                </c:pt>
                <c:pt idx="375">
                  <c:v>-1.3658714259697701E-3</c:v>
                </c:pt>
                <c:pt idx="376">
                  <c:v>-1.2141079341953546E-3</c:v>
                </c:pt>
                <c:pt idx="377">
                  <c:v>-1.0623444424209313E-3</c:v>
                </c:pt>
                <c:pt idx="378">
                  <c:v>-9.1058095064651607E-4</c:v>
                </c:pt>
                <c:pt idx="379">
                  <c:v>-7.5881745887209403E-4</c:v>
                </c:pt>
                <c:pt idx="380">
                  <c:v>-6.0705396709767503E-4</c:v>
                </c:pt>
                <c:pt idx="381">
                  <c:v>-4.5529047532325711E-4</c:v>
                </c:pt>
                <c:pt idx="382">
                  <c:v>-3.0352698354883752E-4</c:v>
                </c:pt>
                <c:pt idx="383">
                  <c:v>-1.5176349177441876E-4</c:v>
                </c:pt>
                <c:pt idx="384">
                  <c:v>0</c:v>
                </c:pt>
                <c:pt idx="385">
                  <c:v>1.5176349177441876E-4</c:v>
                </c:pt>
                <c:pt idx="386">
                  <c:v>3.0352698354883752E-4</c:v>
                </c:pt>
                <c:pt idx="387">
                  <c:v>4.5529047532325711E-4</c:v>
                </c:pt>
                <c:pt idx="388">
                  <c:v>6.0705396709767503E-4</c:v>
                </c:pt>
                <c:pt idx="389">
                  <c:v>7.5881745887209403E-4</c:v>
                </c:pt>
                <c:pt idx="390">
                  <c:v>9.1058095064651607E-4</c:v>
                </c:pt>
                <c:pt idx="391">
                  <c:v>1.0623444424209313E-3</c:v>
                </c:pt>
                <c:pt idx="392">
                  <c:v>1.2141079341953546E-3</c:v>
                </c:pt>
                <c:pt idx="393">
                  <c:v>1.3658714259697701E-3</c:v>
                </c:pt>
                <c:pt idx="394">
                  <c:v>1.5176349177441848E-3</c:v>
                </c:pt>
                <c:pt idx="395">
                  <c:v>1.6693984095186103E-3</c:v>
                </c:pt>
                <c:pt idx="396">
                  <c:v>1.8211619012930282E-3</c:v>
                </c:pt>
                <c:pt idx="397">
                  <c:v>1.972925393067444E-3</c:v>
                </c:pt>
                <c:pt idx="398">
                  <c:v>2.1246888848418626E-3</c:v>
                </c:pt>
                <c:pt idx="399">
                  <c:v>2.2764523766162807E-3</c:v>
                </c:pt>
                <c:pt idx="400">
                  <c:v>2.4282158683907049E-3</c:v>
                </c:pt>
                <c:pt idx="401">
                  <c:v>2.5799793601651191E-3</c:v>
                </c:pt>
                <c:pt idx="402">
                  <c:v>2.7317428519395412E-3</c:v>
                </c:pt>
                <c:pt idx="403">
                  <c:v>2.8835063437139632E-3</c:v>
                </c:pt>
                <c:pt idx="404">
                  <c:v>3.0352698354883748E-3</c:v>
                </c:pt>
                <c:pt idx="405">
                  <c:v>3.188300904430542E-3</c:v>
                </c:pt>
                <c:pt idx="406">
                  <c:v>3.3465357638991612E-3</c:v>
                </c:pt>
                <c:pt idx="407">
                  <c:v>3.5092593495812349E-3</c:v>
                </c:pt>
                <c:pt idx="408">
                  <c:v>3.676507324047442E-3</c:v>
                </c:pt>
                <c:pt idx="409">
                  <c:v>3.8483149330964328E-3</c:v>
                </c:pt>
                <c:pt idx="410">
                  <c:v>4.0247170184963075E-3</c:v>
                </c:pt>
                <c:pt idx="411">
                  <c:v>4.2057480301049589E-3</c:v>
                </c:pt>
                <c:pt idx="412">
                  <c:v>4.3914420374102934E-3</c:v>
                </c:pt>
                <c:pt idx="413">
                  <c:v>4.581832740528387E-3</c:v>
                </c:pt>
                <c:pt idx="414">
                  <c:v>4.7769534806937509E-3</c:v>
                </c:pt>
                <c:pt idx="415">
                  <c:v>4.9768372502740346E-3</c:v>
                </c:pt>
                <c:pt idx="416">
                  <c:v>5.1815167023383894E-3</c:v>
                </c:pt>
                <c:pt idx="417">
                  <c:v>5.3910241598063794E-3</c:v>
                </c:pt>
                <c:pt idx="418">
                  <c:v>5.6053916242027411E-3</c:v>
                </c:pt>
                <c:pt idx="419">
                  <c:v>5.8246507840409014E-3</c:v>
                </c:pt>
                <c:pt idx="420">
                  <c:v>6.0488330228570539E-3</c:v>
                </c:pt>
                <c:pt idx="421">
                  <c:v>6.2779694269141243E-3</c:v>
                </c:pt>
                <c:pt idx="422">
                  <c:v>6.5120907925944899E-3</c:v>
                </c:pt>
                <c:pt idx="423">
                  <c:v>6.7512276334986522E-3</c:v>
                </c:pt>
                <c:pt idx="424">
                  <c:v>6.9954101872653903E-3</c:v>
                </c:pt>
                <c:pt idx="425">
                  <c:v>7.2446684221289413E-3</c:v>
                </c:pt>
                <c:pt idx="426">
                  <c:v>7.4990320432261944E-3</c:v>
                </c:pt>
                <c:pt idx="427">
                  <c:v>7.7585304986678722E-3</c:v>
                </c:pt>
                <c:pt idx="428">
                  <c:v>8.0231929853850047E-3</c:v>
                </c:pt>
                <c:pt idx="429">
                  <c:v>8.2930484547623258E-3</c:v>
                </c:pt>
                <c:pt idx="430">
                  <c:v>8.5681256180693312E-3</c:v>
                </c:pt>
                <c:pt idx="431">
                  <c:v>8.8484529516985027E-3</c:v>
                </c:pt>
                <c:pt idx="432">
                  <c:v>9.1340587022207681E-3</c:v>
                </c:pt>
                <c:pt idx="433">
                  <c:v>9.4249708912661004E-3</c:v>
                </c:pt>
                <c:pt idx="434">
                  <c:v>9.7212173202378439E-3</c:v>
                </c:pt>
                <c:pt idx="435">
                  <c:v>1.0022825574869059E-2</c:v>
                </c:pt>
                <c:pt idx="436">
                  <c:v>1.032982302962694E-2</c:v>
                </c:pt>
                <c:pt idx="437">
                  <c:v>1.0642236851973578E-2</c:v>
                </c:pt>
                <c:pt idx="438">
                  <c:v>1.0960094006488272E-2</c:v>
                </c:pt>
                <c:pt idx="439">
                  <c:v>1.1283421258858357E-2</c:v>
                </c:pt>
                <c:pt idx="440">
                  <c:v>1.1612245179743878E-2</c:v>
                </c:pt>
                <c:pt idx="441">
                  <c:v>1.1946592148522166E-2</c:v>
                </c:pt>
                <c:pt idx="442">
                  <c:v>1.2286488356915905E-2</c:v>
                </c:pt>
                <c:pt idx="443">
                  <c:v>1.2631959812511863E-2</c:v>
                </c:pt>
                <c:pt idx="444">
                  <c:v>1.2983032342173021E-2</c:v>
                </c:pt>
                <c:pt idx="445">
                  <c:v>1.3339731595349029E-2</c:v>
                </c:pt>
                <c:pt idx="446">
                  <c:v>1.3702083047289725E-2</c:v>
                </c:pt>
                <c:pt idx="447">
                  <c:v>1.4070112002164474E-2</c:v>
                </c:pt>
                <c:pt idx="448">
                  <c:v>1.444384359609254E-2</c:v>
                </c:pt>
                <c:pt idx="449">
                  <c:v>1.4823302800086419E-2</c:v>
                </c:pt>
                <c:pt idx="450">
                  <c:v>1.5208514422912723E-2</c:v>
                </c:pt>
                <c:pt idx="451">
                  <c:v>1.5599503113873267E-2</c:v>
                </c:pt>
                <c:pt idx="452">
                  <c:v>1.5996293365509635E-2</c:v>
                </c:pt>
                <c:pt idx="453">
                  <c:v>1.6398909516233681E-2</c:v>
                </c:pt>
                <c:pt idx="454">
                  <c:v>1.6807375752887453E-2</c:v>
                </c:pt>
                <c:pt idx="455">
                  <c:v>1.7221716113234101E-2</c:v>
                </c:pt>
                <c:pt idx="456">
                  <c:v>1.7641954488384091E-2</c:v>
                </c:pt>
                <c:pt idx="457">
                  <c:v>1.8068114625156381E-2</c:v>
                </c:pt>
                <c:pt idx="458">
                  <c:v>1.8500220128379697E-2</c:v>
                </c:pt>
                <c:pt idx="459">
                  <c:v>1.8938294463134081E-2</c:v>
                </c:pt>
                <c:pt idx="460">
                  <c:v>1.9382360956935758E-2</c:v>
                </c:pt>
                <c:pt idx="461">
                  <c:v>1.9832442801866863E-2</c:v>
                </c:pt>
                <c:pt idx="462">
                  <c:v>2.0288563056652397E-2</c:v>
                </c:pt>
                <c:pt idx="463">
                  <c:v>2.075074464868551E-2</c:v>
                </c:pt>
                <c:pt idx="464">
                  <c:v>2.1219010376003634E-2</c:v>
                </c:pt>
                <c:pt idx="465">
                  <c:v>2.169338290921629E-2</c:v>
                </c:pt>
                <c:pt idx="466">
                  <c:v>2.2173884793387388E-2</c:v>
                </c:pt>
                <c:pt idx="467">
                  <c:v>2.2660538449872092E-2</c:v>
                </c:pt>
                <c:pt idx="468">
                  <c:v>2.315336617811041E-2</c:v>
                </c:pt>
                <c:pt idx="469">
                  <c:v>2.365239015737956E-2</c:v>
                </c:pt>
                <c:pt idx="470">
                  <c:v>2.4157632448504801E-2</c:v>
                </c:pt>
                <c:pt idx="471">
                  <c:v>2.4669114995531993E-2</c:v>
                </c:pt>
                <c:pt idx="472">
                  <c:v>2.518685962736163E-2</c:v>
                </c:pt>
                <c:pt idx="473">
                  <c:v>2.5710888059345776E-2</c:v>
                </c:pt>
                <c:pt idx="474">
                  <c:v>2.6241221894849946E-2</c:v>
                </c:pt>
                <c:pt idx="475">
                  <c:v>2.6777882626779898E-2</c:v>
                </c:pt>
                <c:pt idx="476">
                  <c:v>2.7320891639074911E-2</c:v>
                </c:pt>
                <c:pt idx="477">
                  <c:v>2.787027020816938E-2</c:v>
                </c:pt>
                <c:pt idx="478">
                  <c:v>2.84260395044208E-2</c:v>
                </c:pt>
                <c:pt idx="479">
                  <c:v>2.8988220593509972E-2</c:v>
                </c:pt>
                <c:pt idx="480">
                  <c:v>2.9556834437808797E-2</c:v>
                </c:pt>
                <c:pt idx="481">
                  <c:v>3.0131901897720963E-2</c:v>
                </c:pt>
                <c:pt idx="482">
                  <c:v>3.0713443732993641E-2</c:v>
                </c:pt>
                <c:pt idx="483">
                  <c:v>3.1301480604002861E-2</c:v>
                </c:pt>
                <c:pt idx="484">
                  <c:v>3.1896033073011552E-2</c:v>
                </c:pt>
                <c:pt idx="485">
                  <c:v>3.2497121605402211E-2</c:v>
                </c:pt>
                <c:pt idx="486">
                  <c:v>3.3104766570885055E-2</c:v>
                </c:pt>
                <c:pt idx="487">
                  <c:v>3.371898824468101E-2</c:v>
                </c:pt>
                <c:pt idx="488">
                  <c:v>3.4339806808682156E-2</c:v>
                </c:pt>
                <c:pt idx="489">
                  <c:v>3.4967242352587934E-2</c:v>
                </c:pt>
                <c:pt idx="490">
                  <c:v>3.5601314875020454E-2</c:v>
                </c:pt>
                <c:pt idx="491">
                  <c:v>3.624204428461645E-2</c:v>
                </c:pt>
                <c:pt idx="492">
                  <c:v>3.6889450401100109E-2</c:v>
                </c:pt>
                <c:pt idx="493">
                  <c:v>3.7543552956333152E-2</c:v>
                </c:pt>
                <c:pt idx="494">
                  <c:v>3.8204371595346502E-2</c:v>
                </c:pt>
                <c:pt idx="495">
                  <c:v>3.8871925877351651E-2</c:v>
                </c:pt>
                <c:pt idx="496">
                  <c:v>3.954623527673283E-2</c:v>
                </c:pt>
                <c:pt idx="497">
                  <c:v>4.0227319184021851E-2</c:v>
                </c:pt>
                <c:pt idx="498">
                  <c:v>4.0915196906853191E-2</c:v>
                </c:pt>
                <c:pt idx="499">
                  <c:v>4.1609887670902762E-2</c:v>
                </c:pt>
                <c:pt idx="500">
                  <c:v>4.23114106208098E-2</c:v>
                </c:pt>
                <c:pt idx="501">
                  <c:v>4.3019784821079432E-2</c:v>
                </c:pt>
                <c:pt idx="502">
                  <c:v>4.3735029256973514E-2</c:v>
                </c:pt>
                <c:pt idx="503">
                  <c:v>4.4457162835380933E-2</c:v>
                </c:pt>
                <c:pt idx="504">
                  <c:v>4.5186204385675562E-2</c:v>
                </c:pt>
                <c:pt idx="505">
                  <c:v>4.5922172660557335E-2</c:v>
                </c:pt>
                <c:pt idx="506">
                  <c:v>4.6665086336880095E-2</c:v>
                </c:pt>
                <c:pt idx="507">
                  <c:v>4.7414964016462904E-2</c:v>
                </c:pt>
                <c:pt idx="508">
                  <c:v>4.8171824226889405E-2</c:v>
                </c:pt>
                <c:pt idx="509">
                  <c:v>4.8935685422292985E-2</c:v>
                </c:pt>
                <c:pt idx="510">
                  <c:v>4.9706565984127392E-2</c:v>
                </c:pt>
                <c:pt idx="511">
                  <c:v>5.0484484221924933E-2</c:v>
                </c:pt>
                <c:pt idx="512">
                  <c:v>5.1269458374043217E-2</c:v>
                </c:pt>
                <c:pt idx="513">
                  <c:v>5.2061506608397187E-2</c:v>
                </c:pt>
                <c:pt idx="514">
                  <c:v>5.2860647023180433E-2</c:v>
                </c:pt>
                <c:pt idx="515">
                  <c:v>5.3666897647573424E-2</c:v>
                </c:pt>
                <c:pt idx="516">
                  <c:v>5.4480276442442514E-2</c:v>
                </c:pt>
                <c:pt idx="517">
                  <c:v>5.5300801301023904E-2</c:v>
                </c:pt>
                <c:pt idx="518">
                  <c:v>5.6128490049600112E-2</c:v>
                </c:pt>
                <c:pt idx="519">
                  <c:v>5.6963360448162935E-2</c:v>
                </c:pt>
                <c:pt idx="520">
                  <c:v>5.7805430191067327E-2</c:v>
                </c:pt>
                <c:pt idx="521">
                  <c:v>5.8654716907673543E-2</c:v>
                </c:pt>
                <c:pt idx="522">
                  <c:v>5.9511238162981192E-2</c:v>
                </c:pt>
                <c:pt idx="523">
                  <c:v>6.0375011458250832E-2</c:v>
                </c:pt>
                <c:pt idx="524">
                  <c:v>6.1246054231617601E-2</c:v>
                </c:pt>
                <c:pt idx="525">
                  <c:v>6.2124383858694822E-2</c:v>
                </c:pt>
                <c:pt idx="526">
                  <c:v>6.301001765316773E-2</c:v>
                </c:pt>
                <c:pt idx="527">
                  <c:v>6.3902972867379254E-2</c:v>
                </c:pt>
                <c:pt idx="528">
                  <c:v>6.4803266692905814E-2</c:v>
                </c:pt>
                <c:pt idx="529">
                  <c:v>6.5710916261124713E-2</c:v>
                </c:pt>
                <c:pt idx="530">
                  <c:v>6.662593864377285E-2</c:v>
                </c:pt>
                <c:pt idx="531">
                  <c:v>6.7548350853498029E-2</c:v>
                </c:pt>
                <c:pt idx="532">
                  <c:v>6.8478169844400194E-2</c:v>
                </c:pt>
                <c:pt idx="533">
                  <c:v>6.9415412512566124E-2</c:v>
                </c:pt>
                <c:pt idx="534">
                  <c:v>7.036009569659589E-2</c:v>
                </c:pt>
                <c:pt idx="535">
                  <c:v>7.131223617812163E-2</c:v>
                </c:pt>
                <c:pt idx="536">
                  <c:v>7.2271850682317465E-2</c:v>
                </c:pt>
                <c:pt idx="537">
                  <c:v>7.3238955878405426E-2</c:v>
                </c:pt>
                <c:pt idx="538">
                  <c:v>7.4213568380149628E-2</c:v>
                </c:pt>
                <c:pt idx="539">
                  <c:v>7.5195704746346834E-2</c:v>
                </c:pt>
                <c:pt idx="540">
                  <c:v>7.6185381481307851E-2</c:v>
                </c:pt>
                <c:pt idx="541">
                  <c:v>7.7182615035334509E-2</c:v>
                </c:pt>
                <c:pt idx="542">
                  <c:v>7.8187421805186577E-2</c:v>
                </c:pt>
                <c:pt idx="543">
                  <c:v>7.9199818134545033E-2</c:v>
                </c:pt>
                <c:pt idx="544">
                  <c:v>8.0219820314468296E-2</c:v>
                </c:pt>
                <c:pt idx="545">
                  <c:v>8.1247444583840547E-2</c:v>
                </c:pt>
                <c:pt idx="546">
                  <c:v>8.2282707129814531E-2</c:v>
                </c:pt>
                <c:pt idx="547">
                  <c:v>8.3325624088251726E-2</c:v>
                </c:pt>
                <c:pt idx="548">
                  <c:v>8.4376211544148719E-2</c:v>
                </c:pt>
                <c:pt idx="549">
                  <c:v>8.5434485532067256E-2</c:v>
                </c:pt>
                <c:pt idx="550">
                  <c:v>8.6500462036550096E-2</c:v>
                </c:pt>
                <c:pt idx="551">
                  <c:v>8.7574156992537025E-2</c:v>
                </c:pt>
                <c:pt idx="552">
                  <c:v>8.8655586285773275E-2</c:v>
                </c:pt>
                <c:pt idx="553">
                  <c:v>8.9744765753210942E-2</c:v>
                </c:pt>
                <c:pt idx="554">
                  <c:v>9.084171118340767E-2</c:v>
                </c:pt>
                <c:pt idx="555">
                  <c:v>9.1946438316919843E-2</c:v>
                </c:pt>
                <c:pt idx="556">
                  <c:v>9.3058962846687868E-2</c:v>
                </c:pt>
                <c:pt idx="557">
                  <c:v>9.4179300418418446E-2</c:v>
                </c:pt>
                <c:pt idx="558">
                  <c:v>9.5307466630964677E-2</c:v>
                </c:pt>
                <c:pt idx="559">
                  <c:v>9.644347703669498E-2</c:v>
                </c:pt>
                <c:pt idx="560">
                  <c:v>9.7587347141862776E-2</c:v>
                </c:pt>
                <c:pt idx="561">
                  <c:v>9.8739092406967169E-2</c:v>
                </c:pt>
                <c:pt idx="562">
                  <c:v>9.9898728247114002E-2</c:v>
                </c:pt>
                <c:pt idx="563">
                  <c:v>0.10106627003236779</c:v>
                </c:pt>
                <c:pt idx="564">
                  <c:v>0.10224173308810161</c:v>
                </c:pt>
                <c:pt idx="565">
                  <c:v>0.10342513269534025</c:v>
                </c:pt>
                <c:pt idx="566">
                  <c:v>0.10461648409110419</c:v>
                </c:pt>
                <c:pt idx="567">
                  <c:v>0.10581580246874268</c:v>
                </c:pt>
                <c:pt idx="568">
                  <c:v>0.10702310297826792</c:v>
                </c:pt>
                <c:pt idx="569">
                  <c:v>0.10823840072668126</c:v>
                </c:pt>
                <c:pt idx="570">
                  <c:v>0.10946171077829975</c:v>
                </c:pt>
                <c:pt idx="571">
                  <c:v>0.11069304815507366</c:v>
                </c:pt>
                <c:pt idx="572">
                  <c:v>0.11193242783690559</c:v>
                </c:pt>
                <c:pt idx="573">
                  <c:v>0.11317986476196007</c:v>
                </c:pt>
                <c:pt idx="574">
                  <c:v>0.11443537382697376</c:v>
                </c:pt>
                <c:pt idx="575">
                  <c:v>0.11569896988756008</c:v>
                </c:pt>
                <c:pt idx="576">
                  <c:v>0.11697066775851107</c:v>
                </c:pt>
                <c:pt idx="577">
                  <c:v>0.11825048221409341</c:v>
                </c:pt>
                <c:pt idx="578">
                  <c:v>0.11953842798834564</c:v>
                </c:pt>
                <c:pt idx="579">
                  <c:v>0.12083451977536605</c:v>
                </c:pt>
                <c:pt idx="580">
                  <c:v>0.12213877222960214</c:v>
                </c:pt>
                <c:pt idx="581">
                  <c:v>0.12345119996613263</c:v>
                </c:pt>
                <c:pt idx="582">
                  <c:v>0.12477181756095063</c:v>
                </c:pt>
                <c:pt idx="583">
                  <c:v>0.1261006395512394</c:v>
                </c:pt>
                <c:pt idx="584">
                  <c:v>0.12743768043564743</c:v>
                </c:pt>
                <c:pt idx="585">
                  <c:v>0.12878295467455911</c:v>
                </c:pt>
                <c:pt idx="586">
                  <c:v>0.13013647669036441</c:v>
                </c:pt>
                <c:pt idx="587">
                  <c:v>0.1314982608677211</c:v>
                </c:pt>
                <c:pt idx="588">
                  <c:v>0.13286832155381798</c:v>
                </c:pt>
                <c:pt idx="589">
                  <c:v>0.13424667305863719</c:v>
                </c:pt>
                <c:pt idx="590">
                  <c:v>0.13563332965520564</c:v>
                </c:pt>
                <c:pt idx="591">
                  <c:v>0.13702830557985121</c:v>
                </c:pt>
                <c:pt idx="592">
                  <c:v>0.13843161503245191</c:v>
                </c:pt>
                <c:pt idx="593">
                  <c:v>0.13984327217668521</c:v>
                </c:pt>
                <c:pt idx="594">
                  <c:v>0.1412632911402722</c:v>
                </c:pt>
                <c:pt idx="595">
                  <c:v>0.14269168601521828</c:v>
                </c:pt>
                <c:pt idx="596">
                  <c:v>0.14412847085805777</c:v>
                </c:pt>
                <c:pt idx="597">
                  <c:v>0.14557365969008557</c:v>
                </c:pt>
                <c:pt idx="598">
                  <c:v>0.14702726649759543</c:v>
                </c:pt>
                <c:pt idx="599">
                  <c:v>0.14848930523210904</c:v>
                </c:pt>
                <c:pt idx="600">
                  <c:v>0.14995978981060892</c:v>
                </c:pt>
                <c:pt idx="601">
                  <c:v>0.15143873411576325</c:v>
                </c:pt>
                <c:pt idx="602">
                  <c:v>0.15292615199615048</c:v>
                </c:pt>
                <c:pt idx="603">
                  <c:v>0.15442205726648348</c:v>
                </c:pt>
                <c:pt idx="604">
                  <c:v>0.15592646370782801</c:v>
                </c:pt>
                <c:pt idx="605">
                  <c:v>0.1574393850678196</c:v>
                </c:pt>
                <c:pt idx="606">
                  <c:v>0.15896083506088093</c:v>
                </c:pt>
                <c:pt idx="607">
                  <c:v>0.1604908273684337</c:v>
                </c:pt>
                <c:pt idx="608">
                  <c:v>0.16202937563911088</c:v>
                </c:pt>
                <c:pt idx="609">
                  <c:v>0.16357649348896341</c:v>
                </c:pt>
                <c:pt idx="610">
                  <c:v>0.16513219450166788</c:v>
                </c:pt>
                <c:pt idx="611">
                  <c:v>0.1666964922287304</c:v>
                </c:pt>
                <c:pt idx="612">
                  <c:v>0.1682694001896913</c:v>
                </c:pt>
                <c:pt idx="613">
                  <c:v>0.16985093187232109</c:v>
                </c:pt>
                <c:pt idx="614">
                  <c:v>0.17144110073282329</c:v>
                </c:pt>
                <c:pt idx="615">
                  <c:v>0.17303992019602726</c:v>
                </c:pt>
                <c:pt idx="616">
                  <c:v>0.17464740365558501</c:v>
                </c:pt>
                <c:pt idx="617">
                  <c:v>0.1762635644741628</c:v>
                </c:pt>
                <c:pt idx="618">
                  <c:v>0.17788841598362914</c:v>
                </c:pt>
                <c:pt idx="619">
                  <c:v>0.17952197148524771</c:v>
                </c:pt>
                <c:pt idx="620">
                  <c:v>0.18116424424986041</c:v>
                </c:pt>
                <c:pt idx="621">
                  <c:v>0.18281524751807368</c:v>
                </c:pt>
                <c:pt idx="622">
                  <c:v>0.18447499450044147</c:v>
                </c:pt>
                <c:pt idx="623">
                  <c:v>0.18614349837764607</c:v>
                </c:pt>
                <c:pt idx="624">
                  <c:v>0.18782077230067767</c:v>
                </c:pt>
                <c:pt idx="625">
                  <c:v>0.18950682939101376</c:v>
                </c:pt>
                <c:pt idx="626">
                  <c:v>0.19120168274079141</c:v>
                </c:pt>
                <c:pt idx="627">
                  <c:v>0.19290534541298499</c:v>
                </c:pt>
                <c:pt idx="628">
                  <c:v>0.19461783044157591</c:v>
                </c:pt>
                <c:pt idx="629">
                  <c:v>0.19633915083172729</c:v>
                </c:pt>
                <c:pt idx="630">
                  <c:v>0.19806931955994891</c:v>
                </c:pt>
                <c:pt idx="631">
                  <c:v>0.19980834957426932</c:v>
                </c:pt>
                <c:pt idx="632">
                  <c:v>0.20155625379439748</c:v>
                </c:pt>
                <c:pt idx="633">
                  <c:v>0.20331304511189119</c:v>
                </c:pt>
                <c:pt idx="634">
                  <c:v>0.2050787363903169</c:v>
                </c:pt>
                <c:pt idx="635">
                  <c:v>0.20685334046541534</c:v>
                </c:pt>
                <c:pt idx="636">
                  <c:v>0.2086368701452557</c:v>
                </c:pt>
                <c:pt idx="637">
                  <c:v>0.21042933821040025</c:v>
                </c:pt>
                <c:pt idx="638">
                  <c:v>0.21223075741405523</c:v>
                </c:pt>
                <c:pt idx="639">
                  <c:v>0.21404114048223338</c:v>
                </c:pt>
                <c:pt idx="640">
                  <c:v>0.21586050011389923</c:v>
                </c:pt>
                <c:pt idx="641">
                  <c:v>0.21768884898113244</c:v>
                </c:pt>
                <c:pt idx="642">
                  <c:v>0.21952619972926954</c:v>
                </c:pt>
                <c:pt idx="643">
                  <c:v>0.22137256497705837</c:v>
                </c:pt>
                <c:pt idx="644">
                  <c:v>0.2232279573168085</c:v>
                </c:pt>
                <c:pt idx="645">
                  <c:v>0.22509238931453279</c:v>
                </c:pt>
                <c:pt idx="646">
                  <c:v>0.22696587351009861</c:v>
                </c:pt>
                <c:pt idx="647">
                  <c:v>0.22884842241736969</c:v>
                </c:pt>
                <c:pt idx="648">
                  <c:v>0.23074004852434954</c:v>
                </c:pt>
                <c:pt idx="649">
                  <c:v>0.23264076429332461</c:v>
                </c:pt>
                <c:pt idx="650">
                  <c:v>0.23455058216100524</c:v>
                </c:pt>
                <c:pt idx="651">
                  <c:v>0.23646951453866324</c:v>
                </c:pt>
                <c:pt idx="652">
                  <c:v>0.23839757381227134</c:v>
                </c:pt>
                <c:pt idx="653">
                  <c:v>0.2403347723426402</c:v>
                </c:pt>
                <c:pt idx="654">
                  <c:v>0.24228112246555489</c:v>
                </c:pt>
                <c:pt idx="655">
                  <c:v>0.24423663649190877</c:v>
                </c:pt>
                <c:pt idx="656">
                  <c:v>0.24620132670783579</c:v>
                </c:pt>
                <c:pt idx="657">
                  <c:v>0.24817520537484558</c:v>
                </c:pt>
                <c:pt idx="658">
                  <c:v>0.25015828472995338</c:v>
                </c:pt>
                <c:pt idx="659">
                  <c:v>0.25215057698580956</c:v>
                </c:pt>
                <c:pt idx="660">
                  <c:v>0.25415209433082681</c:v>
                </c:pt>
                <c:pt idx="661">
                  <c:v>0.25616284892931385</c:v>
                </c:pt>
                <c:pt idx="662">
                  <c:v>0.25818285292159576</c:v>
                </c:pt>
                <c:pt idx="663">
                  <c:v>0.26021211842414327</c:v>
                </c:pt>
                <c:pt idx="664">
                  <c:v>0.26225065752969628</c:v>
                </c:pt>
                <c:pt idx="665">
                  <c:v>0.26429848230738662</c:v>
                </c:pt>
                <c:pt idx="666">
                  <c:v>0.26635560480286313</c:v>
                </c:pt>
                <c:pt idx="667">
                  <c:v>0.26842203703840883</c:v>
                </c:pt>
                <c:pt idx="668">
                  <c:v>0.27049779101306581</c:v>
                </c:pt>
                <c:pt idx="669">
                  <c:v>0.27258287870275455</c:v>
                </c:pt>
                <c:pt idx="670">
                  <c:v>0.2746773120603847</c:v>
                </c:pt>
                <c:pt idx="671">
                  <c:v>0.2767811030159853</c:v>
                </c:pt>
                <c:pt idx="672">
                  <c:v>0.27889426347681096</c:v>
                </c:pt>
                <c:pt idx="673">
                  <c:v>0.28101680532746126</c:v>
                </c:pt>
                <c:pt idx="674">
                  <c:v>0.28314874042999211</c:v>
                </c:pt>
                <c:pt idx="675">
                  <c:v>0.28529008062403893</c:v>
                </c:pt>
                <c:pt idx="676">
                  <c:v>0.28744083772691742</c:v>
                </c:pt>
                <c:pt idx="677">
                  <c:v>0.28960102353374234</c:v>
                </c:pt>
                <c:pt idx="678">
                  <c:v>0.29177064981753581</c:v>
                </c:pt>
                <c:pt idx="679">
                  <c:v>0.29394972832933958</c:v>
                </c:pt>
                <c:pt idx="680">
                  <c:v>0.29613827079832111</c:v>
                </c:pt>
                <c:pt idx="681">
                  <c:v>0.29833628893188535</c:v>
                </c:pt>
                <c:pt idx="682">
                  <c:v>0.3005437944157765</c:v>
                </c:pt>
                <c:pt idx="683">
                  <c:v>0.30276079891419388</c:v>
                </c:pt>
                <c:pt idx="684">
                  <c:v>0.30498731406988727</c:v>
                </c:pt>
                <c:pt idx="685">
                  <c:v>0.30722335150426638</c:v>
                </c:pt>
                <c:pt idx="686">
                  <c:v>0.30946892281750943</c:v>
                </c:pt>
                <c:pt idx="687">
                  <c:v>0.31172403958865585</c:v>
                </c:pt>
                <c:pt idx="688">
                  <c:v>0.3139887133757191</c:v>
                </c:pt>
                <c:pt idx="689">
                  <c:v>0.31626295571577911</c:v>
                </c:pt>
                <c:pt idx="690">
                  <c:v>0.31854677812509252</c:v>
                </c:pt>
                <c:pt idx="691">
                  <c:v>0.32084019209918441</c:v>
                </c:pt>
                <c:pt idx="692">
                  <c:v>0.32314320911295147</c:v>
                </c:pt>
                <c:pt idx="693">
                  <c:v>0.32545584062075938</c:v>
                </c:pt>
                <c:pt idx="694">
                  <c:v>0.32777809805654273</c:v>
                </c:pt>
                <c:pt idx="695">
                  <c:v>0.33010999283389741</c:v>
                </c:pt>
                <c:pt idx="696">
                  <c:v>0.33245153634617935</c:v>
                </c:pt>
                <c:pt idx="697">
                  <c:v>0.33480273996660448</c:v>
                </c:pt>
                <c:pt idx="698">
                  <c:v>0.33716361504833031</c:v>
                </c:pt>
                <c:pt idx="699">
                  <c:v>0.33953417292456939</c:v>
                </c:pt>
                <c:pt idx="700">
                  <c:v>0.34191442490866186</c:v>
                </c:pt>
                <c:pt idx="701">
                  <c:v>0.34430438229418348</c:v>
                </c:pt>
                <c:pt idx="702">
                  <c:v>0.3467040563550296</c:v>
                </c:pt>
                <c:pt idx="703">
                  <c:v>0.34911345834551083</c:v>
                </c:pt>
                <c:pt idx="704">
                  <c:v>0.35153259950043936</c:v>
                </c:pt>
                <c:pt idx="705">
                  <c:v>0.3539614910352214</c:v>
                </c:pt>
                <c:pt idx="706">
                  <c:v>0.35640014414594412</c:v>
                </c:pt>
                <c:pt idx="707">
                  <c:v>0.35884857000946829</c:v>
                </c:pt>
                <c:pt idx="708">
                  <c:v>0.36130677978351061</c:v>
                </c:pt>
                <c:pt idx="709">
                  <c:v>0.36377478460673485</c:v>
                </c:pt>
                <c:pt idx="710">
                  <c:v>0.36625259559883988</c:v>
                </c:pt>
                <c:pt idx="711">
                  <c:v>0.36874022386063832</c:v>
                </c:pt>
                <c:pt idx="712">
                  <c:v>0.37123768047414912</c:v>
                </c:pt>
                <c:pt idx="713">
                  <c:v>0.37374497650267957</c:v>
                </c:pt>
                <c:pt idx="714">
                  <c:v>0.376262122990907</c:v>
                </c:pt>
                <c:pt idx="715">
                  <c:v>0.37878913096496664</c:v>
                </c:pt>
                <c:pt idx="716">
                  <c:v>0.38132601143253098</c:v>
                </c:pt>
                <c:pt idx="717">
                  <c:v>0.38387277538289477</c:v>
                </c:pt>
                <c:pt idx="718">
                  <c:v>0.38642943378705036</c:v>
                </c:pt>
                <c:pt idx="719">
                  <c:v>0.38899599759777925</c:v>
                </c:pt>
                <c:pt idx="720">
                  <c:v>0.3915724777497247</c:v>
                </c:pt>
                <c:pt idx="721">
                  <c:v>0.39415888515947145</c:v>
                </c:pt>
                <c:pt idx="722">
                  <c:v>0.39675523072562685</c:v>
                </c:pt>
                <c:pt idx="723">
                  <c:v>0.39936152532890662</c:v>
                </c:pt>
                <c:pt idx="724">
                  <c:v>0.4019777798321964</c:v>
                </c:pt>
                <c:pt idx="725">
                  <c:v>0.40460400508064626</c:v>
                </c:pt>
                <c:pt idx="726">
                  <c:v>0.40724021190173676</c:v>
                </c:pt>
                <c:pt idx="727">
                  <c:v>0.409886411105364</c:v>
                </c:pt>
                <c:pt idx="728">
                  <c:v>0.41254261348390381</c:v>
                </c:pt>
                <c:pt idx="729">
                  <c:v>0.41520882981230262</c:v>
                </c:pt>
                <c:pt idx="730">
                  <c:v>0.41788507084813747</c:v>
                </c:pt>
                <c:pt idx="731">
                  <c:v>0.42057134733170182</c:v>
                </c:pt>
                <c:pt idx="732">
                  <c:v>0.4232676699860724</c:v>
                </c:pt>
                <c:pt idx="733">
                  <c:v>0.42597404951718398</c:v>
                </c:pt>
                <c:pt idx="734">
                  <c:v>0.42869049661390662</c:v>
                </c:pt>
                <c:pt idx="735">
                  <c:v>0.43141702194811232</c:v>
                </c:pt>
                <c:pt idx="736">
                  <c:v>0.43415363617474945</c:v>
                </c:pt>
                <c:pt idx="737">
                  <c:v>0.43690034993191357</c:v>
                </c:pt>
                <c:pt idx="738">
                  <c:v>0.43965717384091946</c:v>
                </c:pt>
                <c:pt idx="739">
                  <c:v>0.4424241185063697</c:v>
                </c:pt>
                <c:pt idx="740">
                  <c:v>0.44520119451622708</c:v>
                </c:pt>
                <c:pt idx="741">
                  <c:v>0.44798841244188331</c:v>
                </c:pt>
                <c:pt idx="742">
                  <c:v>0.4507857828382234</c:v>
                </c:pt>
                <c:pt idx="743">
                  <c:v>0.45359331624370164</c:v>
                </c:pt>
                <c:pt idx="744">
                  <c:v>0.45641102318040488</c:v>
                </c:pt>
                <c:pt idx="745">
                  <c:v>0.45923891415412094</c:v>
                </c:pt>
                <c:pt idx="746">
                  <c:v>0.46207699965440829</c:v>
                </c:pt>
                <c:pt idx="747">
                  <c:v>0.46492529015465633</c:v>
                </c:pt>
                <c:pt idx="748">
                  <c:v>0.46778379611215898</c:v>
                </c:pt>
                <c:pt idx="749">
                  <c:v>0.4706525279681793</c:v>
                </c:pt>
                <c:pt idx="750">
                  <c:v>0.47353149614800955</c:v>
                </c:pt>
                <c:pt idx="751">
                  <c:v>0.47642071106104206</c:v>
                </c:pt>
                <c:pt idx="752">
                  <c:v>0.47932018310082802</c:v>
                </c:pt>
                <c:pt idx="753">
                  <c:v>0.4822299226451468</c:v>
                </c:pt>
                <c:pt idx="754">
                  <c:v>0.48514994005607043</c:v>
                </c:pt>
                <c:pt idx="755">
                  <c:v>0.48808024568002112</c:v>
                </c:pt>
                <c:pt idx="756">
                  <c:v>0.49102084984783673</c:v>
                </c:pt>
                <c:pt idx="757">
                  <c:v>0.49397176287483419</c:v>
                </c:pt>
                <c:pt idx="758">
                  <c:v>0.49693299506087163</c:v>
                </c:pt>
                <c:pt idx="759">
                  <c:v>0.49990455669040856</c:v>
                </c:pt>
                <c:pt idx="760">
                  <c:v>0.50288645803256848</c:v>
                </c:pt>
                <c:pt idx="761">
                  <c:v>0.50587870934119983</c:v>
                </c:pt>
                <c:pt idx="762">
                  <c:v>0.50888132085493243</c:v>
                </c:pt>
                <c:pt idx="763">
                  <c:v>0.51189430279724657</c:v>
                </c:pt>
                <c:pt idx="764">
                  <c:v>0.51491766537652139</c:v>
                </c:pt>
                <c:pt idx="765">
                  <c:v>0.51795141878610163</c:v>
                </c:pt>
                <c:pt idx="766">
                  <c:v>0.52099557320435463</c:v>
                </c:pt>
                <c:pt idx="767">
                  <c:v>0.5240501387947285</c:v>
                </c:pt>
                <c:pt idx="768">
                  <c:v>0.52711512570581187</c:v>
                </c:pt>
                <c:pt idx="769">
                  <c:v>0.53019054407139199</c:v>
                </c:pt>
                <c:pt idx="770">
                  <c:v>0.53327640401050524</c:v>
                </c:pt>
                <c:pt idx="771">
                  <c:v>0.53637271562750377</c:v>
                </c:pt>
                <c:pt idx="772">
                  <c:v>0.53947948901210707</c:v>
                </c:pt>
                <c:pt idx="773">
                  <c:v>0.54259673423945953</c:v>
                </c:pt>
                <c:pt idx="774">
                  <c:v>0.54572446137018793</c:v>
                </c:pt>
                <c:pt idx="775">
                  <c:v>0.54886268045044928</c:v>
                </c:pt>
                <c:pt idx="776">
                  <c:v>0.55201140151200023</c:v>
                </c:pt>
                <c:pt idx="777">
                  <c:v>0.5551706345722397</c:v>
                </c:pt>
                <c:pt idx="778">
                  <c:v>0.55834038963426758</c:v>
                </c:pt>
                <c:pt idx="779">
                  <c:v>0.56152067668694261</c:v>
                </c:pt>
                <c:pt idx="780">
                  <c:v>0.56471150570492856</c:v>
                </c:pt>
                <c:pt idx="781">
                  <c:v>0.56791288664875761</c:v>
                </c:pt>
                <c:pt idx="782">
                  <c:v>0.57112482946487508</c:v>
                </c:pt>
                <c:pt idx="783">
                  <c:v>0.57434734408569166</c:v>
                </c:pt>
                <c:pt idx="784">
                  <c:v>0.57758044042965051</c:v>
                </c:pt>
                <c:pt idx="785">
                  <c:v>0.58082412840126041</c:v>
                </c:pt>
                <c:pt idx="786">
                  <c:v>0.5840784178911641</c:v>
                </c:pt>
                <c:pt idx="787">
                  <c:v>0.58734331877617352</c:v>
                </c:pt>
                <c:pt idx="788">
                  <c:v>0.59061884091933659</c:v>
                </c:pt>
                <c:pt idx="789">
                  <c:v>0.59390499416998066</c:v>
                </c:pt>
                <c:pt idx="790">
                  <c:v>0.59720178836376336</c:v>
                </c:pt>
                <c:pt idx="791">
                  <c:v>0.60050923332272621</c:v>
                </c:pt>
                <c:pt idx="792">
                  <c:v>0.60382733885533779</c:v>
                </c:pt>
                <c:pt idx="793">
                  <c:v>0.60715611475655551</c:v>
                </c:pt>
                <c:pt idx="794">
                  <c:v>0.61049557080786476</c:v>
                </c:pt>
                <c:pt idx="795">
                  <c:v>0.61384571677733235</c:v>
                </c:pt>
                <c:pt idx="796">
                  <c:v>0.61720656241965111</c:v>
                </c:pt>
                <c:pt idx="797">
                  <c:v>0.6205781174762004</c:v>
                </c:pt>
                <c:pt idx="798">
                  <c:v>0.62396039167507722</c:v>
                </c:pt>
                <c:pt idx="799">
                  <c:v>0.62735339473115859</c:v>
                </c:pt>
                <c:pt idx="800">
                  <c:v>0.63075713634614805</c:v>
                </c:pt>
                <c:pt idx="801">
                  <c:v>0.63417162620861134</c:v>
                </c:pt>
                <c:pt idx="802">
                  <c:v>0.63759687399403264</c:v>
                </c:pt>
                <c:pt idx="803">
                  <c:v>0.64103288936486924</c:v>
                </c:pt>
                <c:pt idx="804">
                  <c:v>0.64447968197058358</c:v>
                </c:pt>
                <c:pt idx="805">
                  <c:v>0.64793726144769204</c:v>
                </c:pt>
                <c:pt idx="806">
                  <c:v>0.65140563741982682</c:v>
                </c:pt>
                <c:pt idx="807">
                  <c:v>0.65488481949775412</c:v>
                </c:pt>
                <c:pt idx="808">
                  <c:v>0.65837481727945102</c:v>
                </c:pt>
                <c:pt idx="809">
                  <c:v>0.66187564035012503</c:v>
                </c:pt>
                <c:pt idx="810">
                  <c:v>0.66538729828227205</c:v>
                </c:pt>
                <c:pt idx="811">
                  <c:v>0.66890980063572836</c:v>
                </c:pt>
                <c:pt idx="812">
                  <c:v>0.67244315695768764</c:v>
                </c:pt>
                <c:pt idx="813">
                  <c:v>0.67598737678278165</c:v>
                </c:pt>
                <c:pt idx="814">
                  <c:v>0.6795424696330955</c:v>
                </c:pt>
                <c:pt idx="815">
                  <c:v>0.68310844501822221</c:v>
                </c:pt>
                <c:pt idx="816">
                  <c:v>0.68668531243531494</c:v>
                </c:pt>
                <c:pt idx="817">
                  <c:v>0.69027308136910925</c:v>
                </c:pt>
                <c:pt idx="818">
                  <c:v>0.69387176129198991</c:v>
                </c:pt>
                <c:pt idx="819">
                  <c:v>0.69748136166401642</c:v>
                </c:pt>
                <c:pt idx="820">
                  <c:v>0.70110189193297312</c:v>
                </c:pt>
                <c:pt idx="821">
                  <c:v>0.70473336153441068</c:v>
                </c:pt>
                <c:pt idx="822">
                  <c:v>0.70837577989168687</c:v>
                </c:pt>
                <c:pt idx="823">
                  <c:v>0.71202915641601194</c:v>
                </c:pt>
                <c:pt idx="824">
                  <c:v>0.71569350050648228</c:v>
                </c:pt>
                <c:pt idx="825">
                  <c:v>0.7193688215501316</c:v>
                </c:pt>
                <c:pt idx="826">
                  <c:v>0.7230551289219681</c:v>
                </c:pt>
                <c:pt idx="827">
                  <c:v>0.72675243198501704</c:v>
                </c:pt>
                <c:pt idx="828">
                  <c:v>0.73046074009035356</c:v>
                </c:pt>
                <c:pt idx="829">
                  <c:v>0.73418006257715462</c:v>
                </c:pt>
                <c:pt idx="830">
                  <c:v>0.73791040877273051</c:v>
                </c:pt>
                <c:pt idx="831">
                  <c:v>0.74165178799257492</c:v>
                </c:pt>
                <c:pt idx="832">
                  <c:v>0.74540420954038855</c:v>
                </c:pt>
                <c:pt idx="833">
                  <c:v>0.74916768270813605</c:v>
                </c:pt>
                <c:pt idx="834">
                  <c:v>0.75294221677607986</c:v>
                </c:pt>
                <c:pt idx="835">
                  <c:v>0.75672782101280844</c:v>
                </c:pt>
                <c:pt idx="836">
                  <c:v>0.76052450467529265</c:v>
                </c:pt>
                <c:pt idx="837">
                  <c:v>0.7643322770089146</c:v>
                </c:pt>
                <c:pt idx="838">
                  <c:v>0.76815114724750821</c:v>
                </c:pt>
                <c:pt idx="839">
                  <c:v>0.77198112461339485</c:v>
                </c:pt>
                <c:pt idx="840">
                  <c:v>0.77582221831742493</c:v>
                </c:pt>
                <c:pt idx="841">
                  <c:v>0.77967443755901999</c:v>
                </c:pt>
                <c:pt idx="842">
                  <c:v>0.78353779152619352</c:v>
                </c:pt>
                <c:pt idx="843">
                  <c:v>0.78741228939561558</c:v>
                </c:pt>
                <c:pt idx="844">
                  <c:v>0.79129794033262957</c:v>
                </c:pt>
                <c:pt idx="845">
                  <c:v>0.79519475349129065</c:v>
                </c:pt>
                <c:pt idx="846">
                  <c:v>0.79910273801440901</c:v>
                </c:pt>
                <c:pt idx="847">
                  <c:v>0.80302190303358933</c:v>
                </c:pt>
                <c:pt idx="848">
                  <c:v>0.8069522576692516</c:v>
                </c:pt>
                <c:pt idx="849">
                  <c:v>0.81089381103069491</c:v>
                </c:pt>
                <c:pt idx="850">
                  <c:v>0.81484657221610246</c:v>
                </c:pt>
                <c:pt idx="851">
                  <c:v>0.81881055031260008</c:v>
                </c:pt>
                <c:pt idx="852">
                  <c:v>0.82278575439628365</c:v>
                </c:pt>
                <c:pt idx="853">
                  <c:v>0.82677219353225406</c:v>
                </c:pt>
                <c:pt idx="854">
                  <c:v>0.83076987677465464</c:v>
                </c:pt>
                <c:pt idx="855">
                  <c:v>0.83477881316670821</c:v>
                </c:pt>
                <c:pt idx="856">
                  <c:v>0.83879901174074123</c:v>
                </c:pt>
                <c:pt idx="857">
                  <c:v>0.84283048151823714</c:v>
                </c:pt>
                <c:pt idx="858">
                  <c:v>0.8468732315098596</c:v>
                </c:pt>
                <c:pt idx="859">
                  <c:v>0.85092727071548202</c:v>
                </c:pt>
                <c:pt idx="860">
                  <c:v>0.85499260812423383</c:v>
                </c:pt>
                <c:pt idx="861">
                  <c:v>0.85906925271453183</c:v>
                </c:pt>
                <c:pt idx="862">
                  <c:v>0.8631572134541049</c:v>
                </c:pt>
                <c:pt idx="863">
                  <c:v>0.86725649930003423</c:v>
                </c:pt>
                <c:pt idx="864">
                  <c:v>0.87136711919879761</c:v>
                </c:pt>
                <c:pt idx="865">
                  <c:v>0.87548908208628184</c:v>
                </c:pt>
                <c:pt idx="866">
                  <c:v>0.87962239688783173</c:v>
                </c:pt>
                <c:pt idx="867">
                  <c:v>0.88376707251827813</c:v>
                </c:pt>
                <c:pt idx="868">
                  <c:v>0.8879231178819651</c:v>
                </c:pt>
                <c:pt idx="869">
                  <c:v>0.89209054187280057</c:v>
                </c:pt>
                <c:pt idx="870">
                  <c:v>0.89626935337426639</c:v>
                </c:pt>
                <c:pt idx="871">
                  <c:v>0.90045956125946547</c:v>
                </c:pt>
                <c:pt idx="872">
                  <c:v>0.90466117439114968</c:v>
                </c:pt>
                <c:pt idx="873">
                  <c:v>0.90887420162175181</c:v>
                </c:pt>
                <c:pt idx="874">
                  <c:v>0.91309865179341965</c:v>
                </c:pt>
                <c:pt idx="875">
                  <c:v>0.91733453373804386</c:v>
                </c:pt>
                <c:pt idx="876">
                  <c:v>0.92158185627729461</c:v>
                </c:pt>
                <c:pt idx="877">
                  <c:v>0.92584062822264912</c:v>
                </c:pt>
                <c:pt idx="878">
                  <c:v>0.93011085837542373</c:v>
                </c:pt>
                <c:pt idx="879">
                  <c:v>0.93439255552680667</c:v>
                </c:pt>
                <c:pt idx="880">
                  <c:v>0.93868572845788922</c:v>
                </c:pt>
                <c:pt idx="881">
                  <c:v>0.9429903859396902</c:v>
                </c:pt>
                <c:pt idx="882">
                  <c:v>0.94730653673320009</c:v>
                </c:pt>
                <c:pt idx="883">
                  <c:v>0.95163418958939683</c:v>
                </c:pt>
                <c:pt idx="884">
                  <c:v>0.95597335324928734</c:v>
                </c:pt>
                <c:pt idx="885">
                  <c:v>0.96032403644392883</c:v>
                </c:pt>
                <c:pt idx="886">
                  <c:v>0.96468624789446511</c:v>
                </c:pt>
                <c:pt idx="887">
                  <c:v>0.96905999631216022</c:v>
                </c:pt>
                <c:pt idx="888">
                  <c:v>0.97344529039841465</c:v>
                </c:pt>
                <c:pt idx="889">
                  <c:v>0.97784213884480464</c:v>
                </c:pt>
                <c:pt idx="890">
                  <c:v>0.98225055033311715</c:v>
                </c:pt>
                <c:pt idx="891">
                  <c:v>0.98667053353536605</c:v>
                </c:pt>
                <c:pt idx="892">
                  <c:v>0.99110209711382979</c:v>
                </c:pt>
                <c:pt idx="893">
                  <c:v>0.9955452497210775</c:v>
                </c:pt>
                <c:pt idx="894">
                  <c:v>1</c:v>
                </c:pt>
                <c:pt idx="895">
                  <c:v>1.0044663565838368</c:v>
                </c:pt>
                <c:pt idx="896">
                  <c:v>1.008944328096206</c:v>
                </c:pt>
                <c:pt idx="897">
                  <c:v>1.013433923151132</c:v>
                </c:pt>
                <c:pt idx="898">
                  <c:v>1.0179351503530738</c:v>
                </c:pt>
                <c:pt idx="899">
                  <c:v>1.0224480182969566</c:v>
                </c:pt>
                <c:pt idx="900">
                  <c:v>1.026972535568192</c:v>
                </c:pt>
                <c:pt idx="901">
                  <c:v>1.0315087107427148</c:v>
                </c:pt>
                <c:pt idx="902">
                  <c:v>1.036056552387006</c:v>
                </c:pt>
                <c:pt idx="903">
                  <c:v>1.0406160690581221</c:v>
                </c:pt>
                <c:pt idx="904">
                  <c:v>1.0451872693037247</c:v>
                </c:pt>
                <c:pt idx="905">
                  <c:v>1.049770161662094</c:v>
                </c:pt>
                <c:pt idx="906">
                  <c:v>1.0543647546621819</c:v>
                </c:pt>
                <c:pt idx="907">
                  <c:v>1.0589710568236248</c:v>
                </c:pt>
                <c:pt idx="908">
                  <c:v>1.0635890766567602</c:v>
                </c:pt>
                <c:pt idx="909">
                  <c:v>1.0682188226626661</c:v>
                </c:pt>
                <c:pt idx="910">
                  <c:v>1.0728603033331952</c:v>
                </c:pt>
                <c:pt idx="911">
                  <c:v>1.0775135271509844</c:v>
                </c:pt>
                <c:pt idx="912">
                  <c:v>1.0821785025894919</c:v>
                </c:pt>
                <c:pt idx="913">
                  <c:v>1.0868552381130223</c:v>
                </c:pt>
                <c:pt idx="914">
                  <c:v>1.0915437421767493</c:v>
                </c:pt>
                <c:pt idx="915">
                  <c:v>1.096244023226749</c:v>
                </c:pt>
                <c:pt idx="916">
                  <c:v>1.1009560897000101</c:v>
                </c:pt>
                <c:pt idx="917">
                  <c:v>1.1056799500244816</c:v>
                </c:pt>
                <c:pt idx="918">
                  <c:v>1.1104156126190958</c:v>
                </c:pt>
                <c:pt idx="919">
                  <c:v>1.115163085893766</c:v>
                </c:pt>
                <c:pt idx="920">
                  <c:v>1.1199223782494427</c:v>
                </c:pt>
                <c:pt idx="921">
                  <c:v>1.1246934980781358</c:v>
                </c:pt>
                <c:pt idx="922">
                  <c:v>1.1294764537629212</c:v>
                </c:pt>
                <c:pt idx="923">
                  <c:v>1.1342712536779818</c:v>
                </c:pt>
                <c:pt idx="924">
                  <c:v>1.1390779061886369</c:v>
                </c:pt>
                <c:pt idx="925">
                  <c:v>1.1438964196513408</c:v>
                </c:pt>
                <c:pt idx="926">
                  <c:v>1.1487268024137463</c:v>
                </c:pt>
                <c:pt idx="927">
                  <c:v>1.1535690628146951</c:v>
                </c:pt>
                <c:pt idx="928">
                  <c:v>1.1584232091842679</c:v>
                </c:pt>
                <c:pt idx="929">
                  <c:v>1.1632892498437861</c:v>
                </c:pt>
                <c:pt idx="930">
                  <c:v>1.1681671931058557</c:v>
                </c:pt>
                <c:pt idx="931">
                  <c:v>1.1730570472743747</c:v>
                </c:pt>
                <c:pt idx="932">
                  <c:v>1.1779588206445801</c:v>
                </c:pt>
                <c:pt idx="933">
                  <c:v>1.1828725215030509</c:v>
                </c:pt>
                <c:pt idx="934">
                  <c:v>1.1877981581277268</c:v>
                </c:pt>
                <c:pt idx="935">
                  <c:v>1.192735738787972</c:v>
                </c:pt>
                <c:pt idx="936">
                  <c:v>1.1976852717445521</c:v>
                </c:pt>
                <c:pt idx="937">
                  <c:v>1.2026467652496777</c:v>
                </c:pt>
                <c:pt idx="938">
                  <c:v>1.2076202275470385</c:v>
                </c:pt>
                <c:pt idx="939">
                  <c:v>1.2126056668718141</c:v>
                </c:pt>
                <c:pt idx="940">
                  <c:v>1.217603091450683</c:v>
                </c:pt>
                <c:pt idx="941">
                  <c:v>1.2226125095018885</c:v>
                </c:pt>
                <c:pt idx="942">
                  <c:v>1.2276339292352063</c:v>
                </c:pt>
                <c:pt idx="943">
                  <c:v>1.2326673588520218</c:v>
                </c:pt>
                <c:pt idx="944">
                  <c:v>1.2377128065453165</c:v>
                </c:pt>
                <c:pt idx="945">
                  <c:v>1.2427702804997036</c:v>
                </c:pt>
                <c:pt idx="946">
                  <c:v>1.2478397888914476</c:v>
                </c:pt>
                <c:pt idx="947">
                  <c:v>1.2529213398885011</c:v>
                </c:pt>
                <c:pt idx="948">
                  <c:v>1.258014941650496</c:v>
                </c:pt>
                <c:pt idx="949">
                  <c:v>1.2631206023287962</c:v>
                </c:pt>
                <c:pt idx="950">
                  <c:v>1.2682383300665145</c:v>
                </c:pt>
                <c:pt idx="951">
                  <c:v>1.273368132998516</c:v>
                </c:pt>
                <c:pt idx="952">
                  <c:v>1.278510019251462</c:v>
                </c:pt>
                <c:pt idx="953">
                  <c:v>1.2836639969438213</c:v>
                </c:pt>
                <c:pt idx="954">
                  <c:v>1.288830074185896</c:v>
                </c:pt>
                <c:pt idx="955">
                  <c:v>1.2940082590798399</c:v>
                </c:pt>
                <c:pt idx="956">
                  <c:v>1.2991985597196838</c:v>
                </c:pt>
                <c:pt idx="957">
                  <c:v>1.3044009841913591</c:v>
                </c:pt>
                <c:pt idx="958">
                  <c:v>1.3096155405727041</c:v>
                </c:pt>
                <c:pt idx="959">
                  <c:v>1.3148422369335124</c:v>
                </c:pt>
                <c:pt idx="960">
                  <c:v>1.3200810813355273</c:v>
                </c:pt>
                <c:pt idx="961">
                  <c:v>1.3253320818324814</c:v>
                </c:pt>
                <c:pt idx="962">
                  <c:v>1.3305952464701118</c:v>
                </c:pt>
                <c:pt idx="963">
                  <c:v>1.3358705832861797</c:v>
                </c:pt>
                <c:pt idx="964">
                  <c:v>1.3411581003104904</c:v>
                </c:pt>
                <c:pt idx="965">
                  <c:v>1.3464578055649201</c:v>
                </c:pt>
                <c:pt idx="966">
                  <c:v>1.3517697070634267</c:v>
                </c:pt>
                <c:pt idx="967">
                  <c:v>1.3570938128120906</c:v>
                </c:pt>
                <c:pt idx="968">
                  <c:v>1.3624301308091102</c:v>
                </c:pt>
                <c:pt idx="969">
                  <c:v>1.3677786690448337</c:v>
                </c:pt>
                <c:pt idx="970">
                  <c:v>1.3731394355017861</c:v>
                </c:pt>
                <c:pt idx="971">
                  <c:v>1.3785124381546821</c:v>
                </c:pt>
                <c:pt idx="972">
                  <c:v>1.3838976849704439</c:v>
                </c:pt>
                <c:pt idx="973">
                  <c:v>1.3892951839082321</c:v>
                </c:pt>
                <c:pt idx="974">
                  <c:v>1.3947049429194538</c:v>
                </c:pt>
                <c:pt idx="975">
                  <c:v>1.4001269699477921</c:v>
                </c:pt>
                <c:pt idx="976">
                  <c:v>1.4055612729292117</c:v>
                </c:pt>
                <c:pt idx="977">
                  <c:v>1.4110078597920153</c:v>
                </c:pt>
                <c:pt idx="978">
                  <c:v>1.4164667384568046</c:v>
                </c:pt>
                <c:pt idx="979">
                  <c:v>1.4219379168365531</c:v>
                </c:pt>
                <c:pt idx="980">
                  <c:v>1.4274214028365975</c:v>
                </c:pt>
                <c:pt idx="981">
                  <c:v>1.4329172043546774</c:v>
                </c:pt>
                <c:pt idx="982">
                  <c:v>1.4384253292809233</c:v>
                </c:pt>
                <c:pt idx="983">
                  <c:v>1.4439457854979072</c:v>
                </c:pt>
                <c:pt idx="984">
                  <c:v>1.4494785808806558</c:v>
                </c:pt>
                <c:pt idx="985">
                  <c:v>1.4550237232966494</c:v>
                </c:pt>
                <c:pt idx="986">
                  <c:v>1.4605812206058655</c:v>
                </c:pt>
                <c:pt idx="987">
                  <c:v>1.4661510806607863</c:v>
                </c:pt>
                <c:pt idx="988">
                  <c:v>1.4717333113064164</c:v>
                </c:pt>
                <c:pt idx="989">
                  <c:v>1.4773279203803149</c:v>
                </c:pt>
                <c:pt idx="990">
                  <c:v>1.4829349157125877</c:v>
                </c:pt>
                <c:pt idx="991">
                  <c:v>1.4885543051259418</c:v>
                </c:pt>
                <c:pt idx="992">
                  <c:v>1.494186096435669</c:v>
                </c:pt>
                <c:pt idx="993">
                  <c:v>1.499830297449682</c:v>
                </c:pt>
                <c:pt idx="994">
                  <c:v>1.5054869159685567</c:v>
                </c:pt>
                <c:pt idx="995">
                  <c:v>1.511155959785486</c:v>
                </c:pt>
                <c:pt idx="996">
                  <c:v>1.5168374366863666</c:v>
                </c:pt>
                <c:pt idx="997">
                  <c:v>1.5225313544497718</c:v>
                </c:pt>
                <c:pt idx="998">
                  <c:v>1.5282377208470044</c:v>
                </c:pt>
                <c:pt idx="999">
                  <c:v>1.5339565436420759</c:v>
                </c:pt>
                <c:pt idx="1000">
                  <c:v>1.5396878305917672</c:v>
                </c:pt>
                <c:pt idx="1001">
                  <c:v>1.5454315894456032</c:v>
                </c:pt>
                <c:pt idx="1002">
                  <c:v>1.5511878279459121</c:v>
                </c:pt>
                <c:pt idx="1003">
                  <c:v>1.5569565538278103</c:v>
                </c:pt>
                <c:pt idx="1004">
                  <c:v>1.5627377748192421</c:v>
                </c:pt>
                <c:pt idx="1005">
                  <c:v>1.5685314986409806</c:v>
                </c:pt>
                <c:pt idx="1006">
                  <c:v>1.5743377330066701</c:v>
                </c:pt>
                <c:pt idx="1007">
                  <c:v>1.5801564856228041</c:v>
                </c:pt>
                <c:pt idx="1008">
                  <c:v>1.5859877641887874</c:v>
                </c:pt>
                <c:pt idx="1009">
                  <c:v>1.591831576396914</c:v>
                </c:pt>
                <c:pt idx="1010">
                  <c:v>1.5976879299324245</c:v>
                </c:pt>
                <c:pt idx="1011">
                  <c:v>1.6035568324734777</c:v>
                </c:pt>
                <c:pt idx="1012">
                  <c:v>1.609438291691214</c:v>
                </c:pt>
                <c:pt idx="1013">
                  <c:v>1.6153323152497354</c:v>
                </c:pt>
                <c:pt idx="1014">
                  <c:v>1.6212389108061447</c:v>
                </c:pt>
                <c:pt idx="1015">
                  <c:v>1.6271580860105541</c:v>
                </c:pt>
                <c:pt idx="1016">
                  <c:v>1.6330898485061009</c:v>
                </c:pt>
                <c:pt idx="1017">
                  <c:v>1.6390342059289718</c:v>
                </c:pt>
                <c:pt idx="1018">
                  <c:v>1.644991165908416</c:v>
                </c:pt>
                <c:pt idx="1019">
                  <c:v>1.6509607360667564</c:v>
                </c:pt>
                <c:pt idx="1020">
                  <c:v>1.65694292401941</c:v>
                </c:pt>
                <c:pt idx="1021">
                  <c:v>1.6629377373749088</c:v>
                </c:pt>
                <c:pt idx="1022">
                  <c:v>1.6689451837349187</c:v>
                </c:pt>
                <c:pt idx="1023">
                  <c:v>1.6749652706942413</c:v>
                </c:pt>
                <c:pt idx="1024">
                  <c:v>1.680998005840844</c:v>
                </c:pt>
              </c:numCache>
            </c:numRef>
          </c:yVal>
        </c:ser>
        <c:ser>
          <c:idx val="1"/>
          <c:order val="1"/>
          <c:tx>
            <c:v>Reference Line</c:v>
          </c:tx>
          <c:spPr>
            <a:ln w="12700"/>
          </c:spPr>
          <c:marker>
            <c:symbol val="none"/>
          </c:marker>
          <c:xVal>
            <c:numRef>
              <c:f>Sheet1!$B$2:$B$1026</c:f>
              <c:numCache>
                <c:formatCode>0.00000000</c:formatCode>
                <c:ptCount val="1025"/>
                <c:pt idx="0">
                  <c:v>-0.75294117647059167</c:v>
                </c:pt>
                <c:pt idx="1">
                  <c:v>-0.75098039215686274</c:v>
                </c:pt>
                <c:pt idx="2">
                  <c:v>-0.74901960784313881</c:v>
                </c:pt>
                <c:pt idx="3">
                  <c:v>-0.747058823529414</c:v>
                </c:pt>
                <c:pt idx="4">
                  <c:v>-0.74509803921568796</c:v>
                </c:pt>
                <c:pt idx="5">
                  <c:v>-0.74313725490196059</c:v>
                </c:pt>
                <c:pt idx="6">
                  <c:v>-0.74117647058823644</c:v>
                </c:pt>
                <c:pt idx="7">
                  <c:v>-0.73921568627451151</c:v>
                </c:pt>
                <c:pt idx="8">
                  <c:v>-0.73725490196078469</c:v>
                </c:pt>
                <c:pt idx="9">
                  <c:v>-0.73529411764705965</c:v>
                </c:pt>
                <c:pt idx="10">
                  <c:v>-0.73333333333333361</c:v>
                </c:pt>
                <c:pt idx="11">
                  <c:v>-0.73137254901960758</c:v>
                </c:pt>
                <c:pt idx="12">
                  <c:v>-0.72941176470588232</c:v>
                </c:pt>
                <c:pt idx="13">
                  <c:v>-0.7274509803921565</c:v>
                </c:pt>
                <c:pt idx="14">
                  <c:v>-0.72549019607843268</c:v>
                </c:pt>
                <c:pt idx="15">
                  <c:v>-0.72352941176470664</c:v>
                </c:pt>
                <c:pt idx="16">
                  <c:v>-0.7215686274509806</c:v>
                </c:pt>
                <c:pt idx="17">
                  <c:v>-0.7196078431372549</c:v>
                </c:pt>
                <c:pt idx="18">
                  <c:v>-0.7176470588235313</c:v>
                </c:pt>
                <c:pt idx="19">
                  <c:v>-0.71568627450980526</c:v>
                </c:pt>
                <c:pt idx="20">
                  <c:v>-0.71372549019608089</c:v>
                </c:pt>
                <c:pt idx="21">
                  <c:v>-0.71176470588235152</c:v>
                </c:pt>
                <c:pt idx="22">
                  <c:v>-0.7098039215686277</c:v>
                </c:pt>
                <c:pt idx="23">
                  <c:v>-0.70784313725490311</c:v>
                </c:pt>
                <c:pt idx="24">
                  <c:v>-0.70588235294117663</c:v>
                </c:pt>
                <c:pt idx="25">
                  <c:v>-0.70392156862745103</c:v>
                </c:pt>
                <c:pt idx="26">
                  <c:v>-0.70196078431372544</c:v>
                </c:pt>
                <c:pt idx="27">
                  <c:v>-0.70000000000000062</c:v>
                </c:pt>
                <c:pt idx="28">
                  <c:v>-0.69803921568627592</c:v>
                </c:pt>
                <c:pt idx="29">
                  <c:v>-0.6960784313725501</c:v>
                </c:pt>
                <c:pt idx="30">
                  <c:v>-0.69411764705882362</c:v>
                </c:pt>
                <c:pt idx="31">
                  <c:v>-0.69215686274509802</c:v>
                </c:pt>
                <c:pt idx="32">
                  <c:v>-0.69019607843137265</c:v>
                </c:pt>
                <c:pt idx="33">
                  <c:v>-0.68823529411764706</c:v>
                </c:pt>
                <c:pt idx="34">
                  <c:v>-0.68627450980392157</c:v>
                </c:pt>
                <c:pt idx="35">
                  <c:v>-0.68431372549019609</c:v>
                </c:pt>
                <c:pt idx="36">
                  <c:v>-0.6823529411764705</c:v>
                </c:pt>
                <c:pt idx="37">
                  <c:v>-0.68039215686274457</c:v>
                </c:pt>
                <c:pt idx="38">
                  <c:v>-0.67843137254902153</c:v>
                </c:pt>
                <c:pt idx="39">
                  <c:v>-0.6764705882352946</c:v>
                </c:pt>
                <c:pt idx="40">
                  <c:v>-0.67450980392156989</c:v>
                </c:pt>
                <c:pt idx="41">
                  <c:v>-0.67254901960784508</c:v>
                </c:pt>
                <c:pt idx="42">
                  <c:v>-0.67058823529411893</c:v>
                </c:pt>
                <c:pt idx="43">
                  <c:v>-0.66862745098039456</c:v>
                </c:pt>
                <c:pt idx="44">
                  <c:v>-0.66666666666666663</c:v>
                </c:pt>
                <c:pt idx="45">
                  <c:v>-0.6647058823529427</c:v>
                </c:pt>
                <c:pt idx="46">
                  <c:v>-0.66274509803921788</c:v>
                </c:pt>
                <c:pt idx="47">
                  <c:v>-0.66078431372549185</c:v>
                </c:pt>
                <c:pt idx="48">
                  <c:v>-0.6588235294117647</c:v>
                </c:pt>
                <c:pt idx="49">
                  <c:v>-0.65686274509803921</c:v>
                </c:pt>
                <c:pt idx="50">
                  <c:v>-0.65490196078431373</c:v>
                </c:pt>
                <c:pt idx="51">
                  <c:v>-0.65294117647059202</c:v>
                </c:pt>
                <c:pt idx="52">
                  <c:v>-0.65098039215686365</c:v>
                </c:pt>
                <c:pt idx="53">
                  <c:v>-0.64901960784313895</c:v>
                </c:pt>
                <c:pt idx="54">
                  <c:v>-0.64705882352941424</c:v>
                </c:pt>
                <c:pt idx="55">
                  <c:v>-0.64509803921568842</c:v>
                </c:pt>
                <c:pt idx="56">
                  <c:v>-0.6431372549019605</c:v>
                </c:pt>
                <c:pt idx="57">
                  <c:v>-0.64117647058823668</c:v>
                </c:pt>
                <c:pt idx="58">
                  <c:v>-0.63921568627451175</c:v>
                </c:pt>
                <c:pt idx="59">
                  <c:v>-0.6372549019607846</c:v>
                </c:pt>
                <c:pt idx="60">
                  <c:v>-0.63529411764706001</c:v>
                </c:pt>
                <c:pt idx="61">
                  <c:v>-0.63333333333333364</c:v>
                </c:pt>
                <c:pt idx="62">
                  <c:v>-0.63137254901960749</c:v>
                </c:pt>
                <c:pt idx="63">
                  <c:v>-0.62941176470588234</c:v>
                </c:pt>
                <c:pt idx="64">
                  <c:v>-0.62745098039215652</c:v>
                </c:pt>
                <c:pt idx="65">
                  <c:v>-0.62549019607843293</c:v>
                </c:pt>
                <c:pt idx="66">
                  <c:v>-0.623529411764707</c:v>
                </c:pt>
                <c:pt idx="67">
                  <c:v>-0.62156862745098063</c:v>
                </c:pt>
                <c:pt idx="68">
                  <c:v>-0.61960784313725492</c:v>
                </c:pt>
                <c:pt idx="69">
                  <c:v>-0.61764705882353166</c:v>
                </c:pt>
                <c:pt idx="70">
                  <c:v>-0.61568627450980573</c:v>
                </c:pt>
                <c:pt idx="71">
                  <c:v>-0.61372549019608102</c:v>
                </c:pt>
                <c:pt idx="72">
                  <c:v>-0.61176470588235188</c:v>
                </c:pt>
                <c:pt idx="73">
                  <c:v>-0.60980392156862762</c:v>
                </c:pt>
                <c:pt idx="74">
                  <c:v>-0.60784313725490313</c:v>
                </c:pt>
                <c:pt idx="75">
                  <c:v>-0.60588235294117665</c:v>
                </c:pt>
                <c:pt idx="76">
                  <c:v>-0.60392156862745094</c:v>
                </c:pt>
                <c:pt idx="77">
                  <c:v>-0.60196078431372568</c:v>
                </c:pt>
                <c:pt idx="78">
                  <c:v>-0.60000000000000064</c:v>
                </c:pt>
                <c:pt idx="79">
                  <c:v>-0.59803921568627461</c:v>
                </c:pt>
                <c:pt idx="80">
                  <c:v>-0.59607843137254901</c:v>
                </c:pt>
                <c:pt idx="81">
                  <c:v>-0.59411764705882353</c:v>
                </c:pt>
                <c:pt idx="82">
                  <c:v>-0.59215686274509749</c:v>
                </c:pt>
                <c:pt idx="83">
                  <c:v>-0.59019607843137267</c:v>
                </c:pt>
                <c:pt idx="84">
                  <c:v>-0.58823529411764586</c:v>
                </c:pt>
                <c:pt idx="85">
                  <c:v>-0.58627450980391993</c:v>
                </c:pt>
                <c:pt idx="86">
                  <c:v>-0.58431372549019556</c:v>
                </c:pt>
                <c:pt idx="87">
                  <c:v>-0.58235294117646874</c:v>
                </c:pt>
                <c:pt idx="88">
                  <c:v>-0.58039215686274337</c:v>
                </c:pt>
                <c:pt idx="89">
                  <c:v>-0.57843137254902077</c:v>
                </c:pt>
                <c:pt idx="90">
                  <c:v>-0.57647058823529407</c:v>
                </c:pt>
                <c:pt idx="91">
                  <c:v>-0.5745098039215687</c:v>
                </c:pt>
                <c:pt idx="92">
                  <c:v>-0.57254901960784421</c:v>
                </c:pt>
                <c:pt idx="93">
                  <c:v>-0.57058823529411762</c:v>
                </c:pt>
                <c:pt idx="94">
                  <c:v>-0.56862745098039358</c:v>
                </c:pt>
                <c:pt idx="95">
                  <c:v>-0.56666666666666654</c:v>
                </c:pt>
                <c:pt idx="96">
                  <c:v>-0.56470588235294161</c:v>
                </c:pt>
                <c:pt idx="97">
                  <c:v>-0.56274509803921691</c:v>
                </c:pt>
                <c:pt idx="98">
                  <c:v>-0.56078431372549065</c:v>
                </c:pt>
                <c:pt idx="99">
                  <c:v>-0.5588235294117645</c:v>
                </c:pt>
                <c:pt idx="100">
                  <c:v>-0.55686274509803857</c:v>
                </c:pt>
                <c:pt idx="101">
                  <c:v>-0.55490196078431353</c:v>
                </c:pt>
                <c:pt idx="102">
                  <c:v>-0.55294117647059082</c:v>
                </c:pt>
                <c:pt idx="103">
                  <c:v>-0.55098039215686279</c:v>
                </c:pt>
                <c:pt idx="104">
                  <c:v>-0.54901960784313764</c:v>
                </c:pt>
                <c:pt idx="105">
                  <c:v>-0.54705882352941315</c:v>
                </c:pt>
                <c:pt idx="106">
                  <c:v>-0.54509803921568745</c:v>
                </c:pt>
                <c:pt idx="107">
                  <c:v>-0.5431372549019593</c:v>
                </c:pt>
                <c:pt idx="108">
                  <c:v>-0.5411764705882357</c:v>
                </c:pt>
                <c:pt idx="109">
                  <c:v>-0.53921568627451089</c:v>
                </c:pt>
                <c:pt idx="110">
                  <c:v>-0.53725490196078429</c:v>
                </c:pt>
                <c:pt idx="111">
                  <c:v>-0.53529411764705881</c:v>
                </c:pt>
                <c:pt idx="112">
                  <c:v>-0.53333333333333333</c:v>
                </c:pt>
                <c:pt idx="113">
                  <c:v>-0.53137254901960629</c:v>
                </c:pt>
                <c:pt idx="114">
                  <c:v>-0.52941176470588236</c:v>
                </c:pt>
                <c:pt idx="115">
                  <c:v>-0.52745098039215565</c:v>
                </c:pt>
                <c:pt idx="116">
                  <c:v>-0.52549019607843162</c:v>
                </c:pt>
                <c:pt idx="117">
                  <c:v>-0.52352941176470591</c:v>
                </c:pt>
                <c:pt idx="118">
                  <c:v>-0.52156862745098043</c:v>
                </c:pt>
                <c:pt idx="119">
                  <c:v>-0.5196078431372545</c:v>
                </c:pt>
                <c:pt idx="120">
                  <c:v>-0.51764705882353079</c:v>
                </c:pt>
                <c:pt idx="121">
                  <c:v>-0.51568627450980464</c:v>
                </c:pt>
                <c:pt idx="122">
                  <c:v>-0.51372549019607983</c:v>
                </c:pt>
                <c:pt idx="123">
                  <c:v>-0.5117647058823509</c:v>
                </c:pt>
                <c:pt idx="124">
                  <c:v>-0.50980392156862742</c:v>
                </c:pt>
                <c:pt idx="125">
                  <c:v>-0.50784313725490193</c:v>
                </c:pt>
                <c:pt idx="126">
                  <c:v>-0.50588235294117645</c:v>
                </c:pt>
                <c:pt idx="127">
                  <c:v>-0.50392156862745097</c:v>
                </c:pt>
                <c:pt idx="128">
                  <c:v>-0.50196078431372548</c:v>
                </c:pt>
                <c:pt idx="129">
                  <c:v>-0.5</c:v>
                </c:pt>
                <c:pt idx="130">
                  <c:v>-0.49803921568627452</c:v>
                </c:pt>
                <c:pt idx="131">
                  <c:v>-0.49607843137255048</c:v>
                </c:pt>
                <c:pt idx="132">
                  <c:v>-0.49411764705882388</c:v>
                </c:pt>
                <c:pt idx="133">
                  <c:v>-0.49215686274509862</c:v>
                </c:pt>
                <c:pt idx="134">
                  <c:v>-0.49019607843137253</c:v>
                </c:pt>
                <c:pt idx="135">
                  <c:v>-0.48823529411764732</c:v>
                </c:pt>
                <c:pt idx="136">
                  <c:v>-0.48627450980392217</c:v>
                </c:pt>
                <c:pt idx="137">
                  <c:v>-0.48431372549019608</c:v>
                </c:pt>
                <c:pt idx="138">
                  <c:v>-0.48235294117647154</c:v>
                </c:pt>
                <c:pt idx="139">
                  <c:v>-0.48039215686274567</c:v>
                </c:pt>
                <c:pt idx="140">
                  <c:v>-0.47843137254901968</c:v>
                </c:pt>
                <c:pt idx="141">
                  <c:v>-0.47647058823529492</c:v>
                </c:pt>
                <c:pt idx="142">
                  <c:v>-0.47450980392156888</c:v>
                </c:pt>
                <c:pt idx="143">
                  <c:v>-0.47254901960784373</c:v>
                </c:pt>
                <c:pt idx="144">
                  <c:v>-0.47058823529411847</c:v>
                </c:pt>
                <c:pt idx="145">
                  <c:v>-0.46862745098039216</c:v>
                </c:pt>
                <c:pt idx="146">
                  <c:v>-0.46666666666666734</c:v>
                </c:pt>
                <c:pt idx="147">
                  <c:v>-0.46470588235294191</c:v>
                </c:pt>
                <c:pt idx="148">
                  <c:v>-0.46274509803921571</c:v>
                </c:pt>
                <c:pt idx="149">
                  <c:v>-0.46078431372549072</c:v>
                </c:pt>
                <c:pt idx="150">
                  <c:v>-0.4588235294117648</c:v>
                </c:pt>
                <c:pt idx="151">
                  <c:v>-0.45686274509803931</c:v>
                </c:pt>
                <c:pt idx="152">
                  <c:v>-0.45490196078431427</c:v>
                </c:pt>
                <c:pt idx="153">
                  <c:v>-0.45294117647058824</c:v>
                </c:pt>
                <c:pt idx="154">
                  <c:v>-0.45098039215686353</c:v>
                </c:pt>
                <c:pt idx="155">
                  <c:v>-0.44901960784313727</c:v>
                </c:pt>
                <c:pt idx="156">
                  <c:v>-0.44705882352941245</c:v>
                </c:pt>
                <c:pt idx="157">
                  <c:v>-0.4450980392156863</c:v>
                </c:pt>
                <c:pt idx="158">
                  <c:v>-0.44313725490196015</c:v>
                </c:pt>
                <c:pt idx="159">
                  <c:v>-0.44117647058823528</c:v>
                </c:pt>
                <c:pt idx="160">
                  <c:v>-0.43921568627451046</c:v>
                </c:pt>
                <c:pt idx="161">
                  <c:v>-0.43725490196078526</c:v>
                </c:pt>
                <c:pt idx="162">
                  <c:v>-0.43529411764705939</c:v>
                </c:pt>
                <c:pt idx="163">
                  <c:v>-0.43333333333333335</c:v>
                </c:pt>
                <c:pt idx="164">
                  <c:v>-0.43137254901960925</c:v>
                </c:pt>
                <c:pt idx="165">
                  <c:v>-0.42941176470588338</c:v>
                </c:pt>
                <c:pt idx="166">
                  <c:v>-0.42745098039215806</c:v>
                </c:pt>
                <c:pt idx="167">
                  <c:v>-0.42549019607843136</c:v>
                </c:pt>
                <c:pt idx="168">
                  <c:v>-0.42352941176470688</c:v>
                </c:pt>
                <c:pt idx="169">
                  <c:v>-0.421568627450981</c:v>
                </c:pt>
                <c:pt idx="170">
                  <c:v>-0.41960784313725558</c:v>
                </c:pt>
                <c:pt idx="171">
                  <c:v>-0.41764705882352871</c:v>
                </c:pt>
                <c:pt idx="172">
                  <c:v>-0.41568627450980505</c:v>
                </c:pt>
                <c:pt idx="173">
                  <c:v>-0.4137254901960784</c:v>
                </c:pt>
                <c:pt idx="174">
                  <c:v>-0.41176470588235375</c:v>
                </c:pt>
                <c:pt idx="175">
                  <c:v>-0.40980392156862788</c:v>
                </c:pt>
                <c:pt idx="176">
                  <c:v>-0.40784313725490257</c:v>
                </c:pt>
                <c:pt idx="177">
                  <c:v>-0.40588235294117647</c:v>
                </c:pt>
                <c:pt idx="178">
                  <c:v>-0.40392156862745193</c:v>
                </c:pt>
                <c:pt idx="179">
                  <c:v>-0.40196078431372612</c:v>
                </c:pt>
                <c:pt idx="180">
                  <c:v>-0.4</c:v>
                </c:pt>
                <c:pt idx="181">
                  <c:v>-0.39803921568627448</c:v>
                </c:pt>
                <c:pt idx="182">
                  <c:v>-0.39607843137255067</c:v>
                </c:pt>
                <c:pt idx="183">
                  <c:v>-0.39411764705882424</c:v>
                </c:pt>
                <c:pt idx="184">
                  <c:v>-0.39215686274509892</c:v>
                </c:pt>
                <c:pt idx="185">
                  <c:v>-0.39019607843137255</c:v>
                </c:pt>
                <c:pt idx="186">
                  <c:v>-0.38823529411764768</c:v>
                </c:pt>
                <c:pt idx="187">
                  <c:v>-0.38627450980392242</c:v>
                </c:pt>
                <c:pt idx="188">
                  <c:v>-0.38431372549019632</c:v>
                </c:pt>
                <c:pt idx="189">
                  <c:v>-0.38235294117647173</c:v>
                </c:pt>
                <c:pt idx="190">
                  <c:v>-0.38039215686274586</c:v>
                </c:pt>
                <c:pt idx="191">
                  <c:v>-0.37843137254901982</c:v>
                </c:pt>
                <c:pt idx="192">
                  <c:v>-0.37647058823529522</c:v>
                </c:pt>
                <c:pt idx="193">
                  <c:v>-0.37450980392156941</c:v>
                </c:pt>
                <c:pt idx="194">
                  <c:v>-0.37254901960784398</c:v>
                </c:pt>
                <c:pt idx="195">
                  <c:v>-0.37058823529411866</c:v>
                </c:pt>
                <c:pt idx="196">
                  <c:v>-0.36862745098039218</c:v>
                </c:pt>
                <c:pt idx="197">
                  <c:v>-0.36666666666666747</c:v>
                </c:pt>
                <c:pt idx="198">
                  <c:v>-0.36470588235294216</c:v>
                </c:pt>
                <c:pt idx="199">
                  <c:v>-0.36274509803921567</c:v>
                </c:pt>
                <c:pt idx="200">
                  <c:v>-0.36078431372549091</c:v>
                </c:pt>
                <c:pt idx="201">
                  <c:v>-0.35882352941176482</c:v>
                </c:pt>
                <c:pt idx="202">
                  <c:v>-0.35686274509803978</c:v>
                </c:pt>
                <c:pt idx="203">
                  <c:v>-0.35490196078431446</c:v>
                </c:pt>
                <c:pt idx="204">
                  <c:v>-0.35294117647058826</c:v>
                </c:pt>
                <c:pt idx="205">
                  <c:v>-0.35098039215686383</c:v>
                </c:pt>
                <c:pt idx="206">
                  <c:v>-0.34901960784313735</c:v>
                </c:pt>
                <c:pt idx="207">
                  <c:v>-0.34705882352941253</c:v>
                </c:pt>
                <c:pt idx="208">
                  <c:v>-0.34509803921568638</c:v>
                </c:pt>
                <c:pt idx="209">
                  <c:v>-0.34313725490196079</c:v>
                </c:pt>
                <c:pt idx="210">
                  <c:v>-0.3411764705882353</c:v>
                </c:pt>
                <c:pt idx="211">
                  <c:v>-0.33921568627451076</c:v>
                </c:pt>
                <c:pt idx="212">
                  <c:v>-0.33725490196078545</c:v>
                </c:pt>
                <c:pt idx="213">
                  <c:v>-0.33529411764705946</c:v>
                </c:pt>
                <c:pt idx="214">
                  <c:v>-0.33333333333333331</c:v>
                </c:pt>
                <c:pt idx="215">
                  <c:v>-0.3313725490196095</c:v>
                </c:pt>
                <c:pt idx="216">
                  <c:v>-0.32941176470588357</c:v>
                </c:pt>
                <c:pt idx="217">
                  <c:v>-0.32745098039215825</c:v>
                </c:pt>
                <c:pt idx="218">
                  <c:v>-0.32549019607843138</c:v>
                </c:pt>
                <c:pt idx="219">
                  <c:v>-0.32352941176470712</c:v>
                </c:pt>
                <c:pt idx="220">
                  <c:v>-0.32156862745098125</c:v>
                </c:pt>
                <c:pt idx="221">
                  <c:v>-0.31960784313725588</c:v>
                </c:pt>
                <c:pt idx="222">
                  <c:v>-0.31764705882352923</c:v>
                </c:pt>
                <c:pt idx="223">
                  <c:v>-0.31568627450980513</c:v>
                </c:pt>
                <c:pt idx="224">
                  <c:v>-0.31372549019607848</c:v>
                </c:pt>
                <c:pt idx="225">
                  <c:v>-0.31176470588235405</c:v>
                </c:pt>
                <c:pt idx="226">
                  <c:v>-0.30980392156862813</c:v>
                </c:pt>
                <c:pt idx="227">
                  <c:v>-0.30784313725490287</c:v>
                </c:pt>
                <c:pt idx="228">
                  <c:v>-0.30588235294117688</c:v>
                </c:pt>
                <c:pt idx="229">
                  <c:v>-0.30392156862745218</c:v>
                </c:pt>
                <c:pt idx="230">
                  <c:v>-0.30196078431372636</c:v>
                </c:pt>
                <c:pt idx="231">
                  <c:v>-0.30000000000000032</c:v>
                </c:pt>
                <c:pt idx="232">
                  <c:v>-0.29803921568627451</c:v>
                </c:pt>
                <c:pt idx="233">
                  <c:v>-0.2960784313725503</c:v>
                </c:pt>
                <c:pt idx="234">
                  <c:v>-0.29411764705882382</c:v>
                </c:pt>
                <c:pt idx="235">
                  <c:v>-0.29215686274509861</c:v>
                </c:pt>
                <c:pt idx="236">
                  <c:v>-0.29019607843137224</c:v>
                </c:pt>
                <c:pt idx="237">
                  <c:v>-0.28823529411764731</c:v>
                </c:pt>
                <c:pt idx="238">
                  <c:v>-0.28627450980392188</c:v>
                </c:pt>
                <c:pt idx="239">
                  <c:v>-0.28431372549019607</c:v>
                </c:pt>
                <c:pt idx="240">
                  <c:v>-0.28235294117647142</c:v>
                </c:pt>
                <c:pt idx="241">
                  <c:v>-0.28039215686274532</c:v>
                </c:pt>
                <c:pt idx="242">
                  <c:v>-0.27843137254901962</c:v>
                </c:pt>
                <c:pt idx="243">
                  <c:v>-0.27647058823529491</c:v>
                </c:pt>
                <c:pt idx="244">
                  <c:v>-0.27450980392156882</c:v>
                </c:pt>
                <c:pt idx="245">
                  <c:v>-0.27254901960784367</c:v>
                </c:pt>
                <c:pt idx="246">
                  <c:v>-0.27058823529411841</c:v>
                </c:pt>
                <c:pt idx="247">
                  <c:v>-0.26862745098039215</c:v>
                </c:pt>
                <c:pt idx="248">
                  <c:v>-0.26666666666666722</c:v>
                </c:pt>
                <c:pt idx="249">
                  <c:v>-0.26470588235294185</c:v>
                </c:pt>
                <c:pt idx="250">
                  <c:v>-0.2627450980392157</c:v>
                </c:pt>
                <c:pt idx="251">
                  <c:v>-0.26078431372549032</c:v>
                </c:pt>
                <c:pt idx="252">
                  <c:v>-0.25882352941176484</c:v>
                </c:pt>
                <c:pt idx="253">
                  <c:v>-0.2568627450980393</c:v>
                </c:pt>
                <c:pt idx="254">
                  <c:v>-0.25490196078431382</c:v>
                </c:pt>
                <c:pt idx="255">
                  <c:v>-0.25294117647058773</c:v>
                </c:pt>
                <c:pt idx="256">
                  <c:v>-0.25098039215686346</c:v>
                </c:pt>
                <c:pt idx="257">
                  <c:v>-0.24901960784313756</c:v>
                </c:pt>
                <c:pt idx="258">
                  <c:v>-0.24705882352941191</c:v>
                </c:pt>
                <c:pt idx="259">
                  <c:v>-0.24509803921568626</c:v>
                </c:pt>
                <c:pt idx="260">
                  <c:v>-0.24313725490196106</c:v>
                </c:pt>
                <c:pt idx="261">
                  <c:v>-0.24117647058823541</c:v>
                </c:pt>
                <c:pt idx="262">
                  <c:v>-0.23921568627450981</c:v>
                </c:pt>
                <c:pt idx="263">
                  <c:v>-0.2372549019607843</c:v>
                </c:pt>
                <c:pt idx="264">
                  <c:v>-0.2352941176470589</c:v>
                </c:pt>
                <c:pt idx="265">
                  <c:v>-0.23333333333333361</c:v>
                </c:pt>
                <c:pt idx="266">
                  <c:v>-0.23137254901960755</c:v>
                </c:pt>
                <c:pt idx="267">
                  <c:v>-0.22941176470588234</c:v>
                </c:pt>
                <c:pt idx="268">
                  <c:v>-0.22745098039215694</c:v>
                </c:pt>
                <c:pt idx="269">
                  <c:v>-0.22549019607843179</c:v>
                </c:pt>
                <c:pt idx="270">
                  <c:v>-0.22352941176470589</c:v>
                </c:pt>
                <c:pt idx="271">
                  <c:v>-0.22156862745098038</c:v>
                </c:pt>
                <c:pt idx="272">
                  <c:v>-0.21960784313725526</c:v>
                </c:pt>
                <c:pt idx="273">
                  <c:v>-0.21764705882352944</c:v>
                </c:pt>
                <c:pt idx="274">
                  <c:v>-0.21568627450980393</c:v>
                </c:pt>
                <c:pt idx="275">
                  <c:v>-0.213725490196079</c:v>
                </c:pt>
                <c:pt idx="276">
                  <c:v>-0.21176470588235344</c:v>
                </c:pt>
                <c:pt idx="277">
                  <c:v>-0.20980392156862746</c:v>
                </c:pt>
                <c:pt idx="278">
                  <c:v>-0.20784313725490228</c:v>
                </c:pt>
                <c:pt idx="279">
                  <c:v>-0.20588235294117646</c:v>
                </c:pt>
                <c:pt idx="280">
                  <c:v>-0.20392156862745098</c:v>
                </c:pt>
                <c:pt idx="281">
                  <c:v>-0.20196078431372549</c:v>
                </c:pt>
                <c:pt idx="282">
                  <c:v>-0.2</c:v>
                </c:pt>
                <c:pt idx="283">
                  <c:v>-0.19803921568627481</c:v>
                </c:pt>
                <c:pt idx="284">
                  <c:v>-0.19607843137254904</c:v>
                </c:pt>
                <c:pt idx="285">
                  <c:v>-0.19411764705882353</c:v>
                </c:pt>
                <c:pt idx="286">
                  <c:v>-0.19215686274509805</c:v>
                </c:pt>
                <c:pt idx="287">
                  <c:v>-0.19019607843137254</c:v>
                </c:pt>
                <c:pt idx="288">
                  <c:v>-0.18823529411764764</c:v>
                </c:pt>
                <c:pt idx="289">
                  <c:v>-0.18627450980392171</c:v>
                </c:pt>
                <c:pt idx="290">
                  <c:v>-0.18431372549019645</c:v>
                </c:pt>
                <c:pt idx="291">
                  <c:v>-0.18235294117647108</c:v>
                </c:pt>
                <c:pt idx="292">
                  <c:v>-0.18039215686274548</c:v>
                </c:pt>
                <c:pt idx="293">
                  <c:v>-0.17843137254901992</c:v>
                </c:pt>
                <c:pt idx="294">
                  <c:v>-0.17647058823529421</c:v>
                </c:pt>
                <c:pt idx="295">
                  <c:v>-0.1745098039215687</c:v>
                </c:pt>
                <c:pt idx="296">
                  <c:v>-0.17254901960784341</c:v>
                </c:pt>
                <c:pt idx="297">
                  <c:v>-0.17058823529411771</c:v>
                </c:pt>
                <c:pt idx="298">
                  <c:v>-0.16862745098039247</c:v>
                </c:pt>
                <c:pt idx="299">
                  <c:v>-0.16666666666666666</c:v>
                </c:pt>
                <c:pt idx="300">
                  <c:v>-0.16470588235294151</c:v>
                </c:pt>
                <c:pt idx="301">
                  <c:v>-0.16274509803921591</c:v>
                </c:pt>
                <c:pt idx="302">
                  <c:v>-0.16078431372549054</c:v>
                </c:pt>
                <c:pt idx="303">
                  <c:v>-0.1588235294117647</c:v>
                </c:pt>
                <c:pt idx="304">
                  <c:v>-0.15686274509803921</c:v>
                </c:pt>
                <c:pt idx="305">
                  <c:v>-0.15490196078431404</c:v>
                </c:pt>
                <c:pt idx="306">
                  <c:v>-0.15294117647058841</c:v>
                </c:pt>
                <c:pt idx="307">
                  <c:v>-0.1509803921568634</c:v>
                </c:pt>
                <c:pt idx="308">
                  <c:v>-0.14901960784313753</c:v>
                </c:pt>
                <c:pt idx="309">
                  <c:v>-0.14705882352941191</c:v>
                </c:pt>
                <c:pt idx="310">
                  <c:v>-0.14509803921568629</c:v>
                </c:pt>
                <c:pt idx="311">
                  <c:v>-0.14313725490196091</c:v>
                </c:pt>
                <c:pt idx="312">
                  <c:v>-0.14117647058823529</c:v>
                </c:pt>
                <c:pt idx="313">
                  <c:v>-0.13921568627450981</c:v>
                </c:pt>
                <c:pt idx="314">
                  <c:v>-0.13725490196078433</c:v>
                </c:pt>
                <c:pt idx="315">
                  <c:v>-0.13529411764705881</c:v>
                </c:pt>
                <c:pt idx="316">
                  <c:v>-0.13333333333333341</c:v>
                </c:pt>
                <c:pt idx="317">
                  <c:v>-0.13137254901960749</c:v>
                </c:pt>
                <c:pt idx="318">
                  <c:v>-0.12941176470588239</c:v>
                </c:pt>
                <c:pt idx="319">
                  <c:v>-0.12745098039215691</c:v>
                </c:pt>
                <c:pt idx="320">
                  <c:v>-0.12549019607843176</c:v>
                </c:pt>
                <c:pt idx="321">
                  <c:v>-0.12352941176470589</c:v>
                </c:pt>
                <c:pt idx="322">
                  <c:v>-0.12156862745098068</c:v>
                </c:pt>
                <c:pt idx="323">
                  <c:v>-0.11960784313725492</c:v>
                </c:pt>
                <c:pt idx="324">
                  <c:v>-0.11764705882352942</c:v>
                </c:pt>
                <c:pt idx="325">
                  <c:v>-0.11568627450980402</c:v>
                </c:pt>
                <c:pt idx="326">
                  <c:v>-0.11372549019607843</c:v>
                </c:pt>
                <c:pt idx="327">
                  <c:v>-0.1117647058823531</c:v>
                </c:pt>
                <c:pt idx="328">
                  <c:v>-0.10980392156862763</c:v>
                </c:pt>
                <c:pt idx="329">
                  <c:v>-0.10784313725490199</c:v>
                </c:pt>
                <c:pt idx="330">
                  <c:v>-0.10588235294117652</c:v>
                </c:pt>
                <c:pt idx="331">
                  <c:v>-0.10392156862745099</c:v>
                </c:pt>
                <c:pt idx="332">
                  <c:v>-0.10196078431372549</c:v>
                </c:pt>
                <c:pt idx="333">
                  <c:v>-0.1</c:v>
                </c:pt>
                <c:pt idx="334">
                  <c:v>-9.8039215686274508E-2</c:v>
                </c:pt>
                <c:pt idx="335">
                  <c:v>-9.6078431372549025E-2</c:v>
                </c:pt>
                <c:pt idx="336">
                  <c:v>-9.4117647058823528E-2</c:v>
                </c:pt>
                <c:pt idx="337">
                  <c:v>-9.2156862745098433E-2</c:v>
                </c:pt>
                <c:pt idx="338">
                  <c:v>-9.019607843137277E-2</c:v>
                </c:pt>
                <c:pt idx="339">
                  <c:v>-8.8235294117647259E-2</c:v>
                </c:pt>
                <c:pt idx="340">
                  <c:v>-8.6274509803921484E-2</c:v>
                </c:pt>
                <c:pt idx="341">
                  <c:v>-8.4313725490196084E-2</c:v>
                </c:pt>
                <c:pt idx="342">
                  <c:v>-8.2352941176470726E-2</c:v>
                </c:pt>
                <c:pt idx="343">
                  <c:v>-8.0392156862744979E-2</c:v>
                </c:pt>
                <c:pt idx="344">
                  <c:v>-7.8431372549019607E-2</c:v>
                </c:pt>
                <c:pt idx="345">
                  <c:v>-7.647058823529411E-2</c:v>
                </c:pt>
                <c:pt idx="346">
                  <c:v>-7.4509803921568724E-2</c:v>
                </c:pt>
                <c:pt idx="347">
                  <c:v>-7.2549019607843143E-2</c:v>
                </c:pt>
                <c:pt idx="348">
                  <c:v>-7.0588235294117674E-2</c:v>
                </c:pt>
                <c:pt idx="349">
                  <c:v>-6.8627450980392163E-2</c:v>
                </c:pt>
                <c:pt idx="350">
                  <c:v>-6.666666666666668E-2</c:v>
                </c:pt>
                <c:pt idx="351">
                  <c:v>-6.4705882352941335E-2</c:v>
                </c:pt>
                <c:pt idx="352">
                  <c:v>-6.2745098039215713E-2</c:v>
                </c:pt>
                <c:pt idx="353">
                  <c:v>-6.0784313725490285E-2</c:v>
                </c:pt>
                <c:pt idx="354">
                  <c:v>-5.8823529411764705E-2</c:v>
                </c:pt>
                <c:pt idx="355">
                  <c:v>-5.6862745098039222E-2</c:v>
                </c:pt>
                <c:pt idx="356">
                  <c:v>-5.4901960784313732E-2</c:v>
                </c:pt>
                <c:pt idx="357">
                  <c:v>-5.2941176470588207E-2</c:v>
                </c:pt>
                <c:pt idx="358">
                  <c:v>-5.0980392156862744E-2</c:v>
                </c:pt>
                <c:pt idx="359">
                  <c:v>-4.9019607843137504E-2</c:v>
                </c:pt>
                <c:pt idx="360">
                  <c:v>-4.7058823529411813E-2</c:v>
                </c:pt>
                <c:pt idx="361">
                  <c:v>-4.509803921568642E-2</c:v>
                </c:pt>
                <c:pt idx="362">
                  <c:v>-4.3137254901960784E-2</c:v>
                </c:pt>
                <c:pt idx="363">
                  <c:v>-4.1176470588235294E-2</c:v>
                </c:pt>
                <c:pt idx="364">
                  <c:v>-3.9215686274509803E-2</c:v>
                </c:pt>
                <c:pt idx="365">
                  <c:v>-3.7254901960784383E-2</c:v>
                </c:pt>
                <c:pt idx="366">
                  <c:v>-3.5294117647058851E-2</c:v>
                </c:pt>
                <c:pt idx="367">
                  <c:v>-3.333333333333334E-2</c:v>
                </c:pt>
                <c:pt idx="368">
                  <c:v>-3.137254901960785E-2</c:v>
                </c:pt>
                <c:pt idx="369">
                  <c:v>-2.9411764705882353E-2</c:v>
                </c:pt>
                <c:pt idx="370">
                  <c:v>-2.7450980392156862E-2</c:v>
                </c:pt>
                <c:pt idx="371">
                  <c:v>-2.5490196078431372E-2</c:v>
                </c:pt>
                <c:pt idx="372">
                  <c:v>-2.3529411764705879E-2</c:v>
                </c:pt>
                <c:pt idx="373">
                  <c:v>-2.1568627450980388E-2</c:v>
                </c:pt>
                <c:pt idx="374">
                  <c:v>-1.9607843137254902E-2</c:v>
                </c:pt>
                <c:pt idx="375">
                  <c:v>-1.7647058823529412E-2</c:v>
                </c:pt>
                <c:pt idx="376">
                  <c:v>-1.5686274509803921E-2</c:v>
                </c:pt>
                <c:pt idx="377">
                  <c:v>-1.3725490196078443E-2</c:v>
                </c:pt>
                <c:pt idx="378">
                  <c:v>-1.1764705882352969E-2</c:v>
                </c:pt>
                <c:pt idx="379">
                  <c:v>-9.8039215686274508E-3</c:v>
                </c:pt>
                <c:pt idx="380">
                  <c:v>-7.8431372549019624E-3</c:v>
                </c:pt>
                <c:pt idx="381">
                  <c:v>-5.8823529411764714E-3</c:v>
                </c:pt>
                <c:pt idx="382">
                  <c:v>-3.9215686274509812E-3</c:v>
                </c:pt>
                <c:pt idx="383">
                  <c:v>-1.9607843137254923E-3</c:v>
                </c:pt>
                <c:pt idx="384">
                  <c:v>0</c:v>
                </c:pt>
                <c:pt idx="385">
                  <c:v>1.9607843137254923E-3</c:v>
                </c:pt>
                <c:pt idx="386">
                  <c:v>3.9215686274509812E-3</c:v>
                </c:pt>
                <c:pt idx="387">
                  <c:v>5.8823529411764714E-3</c:v>
                </c:pt>
                <c:pt idx="388">
                  <c:v>7.8431372549019624E-3</c:v>
                </c:pt>
                <c:pt idx="389">
                  <c:v>9.8039215686274508E-3</c:v>
                </c:pt>
                <c:pt idx="390">
                  <c:v>1.1764705882352969E-2</c:v>
                </c:pt>
                <c:pt idx="391">
                  <c:v>1.3725490196078443E-2</c:v>
                </c:pt>
                <c:pt idx="392">
                  <c:v>1.5686274509803921E-2</c:v>
                </c:pt>
                <c:pt idx="393">
                  <c:v>1.7647058823529412E-2</c:v>
                </c:pt>
                <c:pt idx="394">
                  <c:v>1.9607843137254902E-2</c:v>
                </c:pt>
                <c:pt idx="395">
                  <c:v>2.1568627450980388E-2</c:v>
                </c:pt>
                <c:pt idx="396">
                  <c:v>2.3529411764705879E-2</c:v>
                </c:pt>
                <c:pt idx="397">
                  <c:v>2.5490196078431372E-2</c:v>
                </c:pt>
                <c:pt idx="398">
                  <c:v>2.7450980392156862E-2</c:v>
                </c:pt>
                <c:pt idx="399">
                  <c:v>2.9411764705882353E-2</c:v>
                </c:pt>
                <c:pt idx="400">
                  <c:v>3.137254901960785E-2</c:v>
                </c:pt>
                <c:pt idx="401">
                  <c:v>3.333333333333334E-2</c:v>
                </c:pt>
                <c:pt idx="402">
                  <c:v>3.5294117647058851E-2</c:v>
                </c:pt>
                <c:pt idx="403">
                  <c:v>3.7254901960784383E-2</c:v>
                </c:pt>
                <c:pt idx="404">
                  <c:v>3.9215686274509803E-2</c:v>
                </c:pt>
                <c:pt idx="405">
                  <c:v>4.1176470588235294E-2</c:v>
                </c:pt>
                <c:pt idx="406">
                  <c:v>4.3137254901960784E-2</c:v>
                </c:pt>
                <c:pt idx="407">
                  <c:v>4.509803921568642E-2</c:v>
                </c:pt>
                <c:pt idx="408">
                  <c:v>4.7058823529411813E-2</c:v>
                </c:pt>
                <c:pt idx="409">
                  <c:v>4.9019607843137504E-2</c:v>
                </c:pt>
                <c:pt idx="410">
                  <c:v>5.0980392156862744E-2</c:v>
                </c:pt>
                <c:pt idx="411">
                  <c:v>5.2941176470588207E-2</c:v>
                </c:pt>
                <c:pt idx="412">
                  <c:v>5.4901960784313732E-2</c:v>
                </c:pt>
                <c:pt idx="413">
                  <c:v>5.6862745098039222E-2</c:v>
                </c:pt>
                <c:pt idx="414">
                  <c:v>5.8823529411764705E-2</c:v>
                </c:pt>
                <c:pt idx="415">
                  <c:v>6.0784313725490285E-2</c:v>
                </c:pt>
                <c:pt idx="416">
                  <c:v>6.2745098039215713E-2</c:v>
                </c:pt>
                <c:pt idx="417">
                  <c:v>6.4705882352941335E-2</c:v>
                </c:pt>
                <c:pt idx="418">
                  <c:v>6.666666666666668E-2</c:v>
                </c:pt>
                <c:pt idx="419">
                  <c:v>6.8627450980392163E-2</c:v>
                </c:pt>
                <c:pt idx="420">
                  <c:v>7.0588235294117674E-2</c:v>
                </c:pt>
                <c:pt idx="421">
                  <c:v>7.2549019607843143E-2</c:v>
                </c:pt>
                <c:pt idx="422">
                  <c:v>7.4509803921568724E-2</c:v>
                </c:pt>
                <c:pt idx="423">
                  <c:v>7.647058823529411E-2</c:v>
                </c:pt>
                <c:pt idx="424">
                  <c:v>7.8431372549019607E-2</c:v>
                </c:pt>
                <c:pt idx="425">
                  <c:v>8.0392156862744979E-2</c:v>
                </c:pt>
                <c:pt idx="426">
                  <c:v>8.2352941176470726E-2</c:v>
                </c:pt>
                <c:pt idx="427">
                  <c:v>8.4313725490196084E-2</c:v>
                </c:pt>
                <c:pt idx="428">
                  <c:v>8.6274509803921484E-2</c:v>
                </c:pt>
                <c:pt idx="429">
                  <c:v>8.8235294117647259E-2</c:v>
                </c:pt>
                <c:pt idx="430">
                  <c:v>9.019607843137277E-2</c:v>
                </c:pt>
                <c:pt idx="431">
                  <c:v>9.2156862745098433E-2</c:v>
                </c:pt>
                <c:pt idx="432">
                  <c:v>9.4117647058823528E-2</c:v>
                </c:pt>
                <c:pt idx="433">
                  <c:v>9.6078431372549025E-2</c:v>
                </c:pt>
                <c:pt idx="434">
                  <c:v>9.8039215686274508E-2</c:v>
                </c:pt>
                <c:pt idx="435">
                  <c:v>0.1</c:v>
                </c:pt>
                <c:pt idx="436">
                  <c:v>0.10196078431372549</c:v>
                </c:pt>
                <c:pt idx="437">
                  <c:v>0.10392156862745099</c:v>
                </c:pt>
                <c:pt idx="438">
                  <c:v>0.10588235294117652</c:v>
                </c:pt>
                <c:pt idx="439">
                  <c:v>0.10784313725490199</c:v>
                </c:pt>
                <c:pt idx="440">
                  <c:v>0.10980392156862763</c:v>
                </c:pt>
                <c:pt idx="441">
                  <c:v>0.1117647058823531</c:v>
                </c:pt>
                <c:pt idx="442">
                  <c:v>0.11372549019607843</c:v>
                </c:pt>
                <c:pt idx="443">
                  <c:v>0.11568627450980402</c:v>
                </c:pt>
                <c:pt idx="444">
                  <c:v>0.11764705882352942</c:v>
                </c:pt>
                <c:pt idx="445">
                  <c:v>0.11960784313725492</c:v>
                </c:pt>
                <c:pt idx="446">
                  <c:v>0.12156862745098068</c:v>
                </c:pt>
                <c:pt idx="447">
                  <c:v>0.12352941176470589</c:v>
                </c:pt>
                <c:pt idx="448">
                  <c:v>0.12549019607843176</c:v>
                </c:pt>
                <c:pt idx="449">
                  <c:v>0.12745098039215691</c:v>
                </c:pt>
                <c:pt idx="450">
                  <c:v>0.12941176470588239</c:v>
                </c:pt>
                <c:pt idx="451">
                  <c:v>0.13137254901960749</c:v>
                </c:pt>
                <c:pt idx="452">
                  <c:v>0.13333333333333341</c:v>
                </c:pt>
                <c:pt idx="453">
                  <c:v>0.13529411764705881</c:v>
                </c:pt>
                <c:pt idx="454">
                  <c:v>0.13725490196078433</c:v>
                </c:pt>
                <c:pt idx="455">
                  <c:v>0.13921568627450981</c:v>
                </c:pt>
                <c:pt idx="456">
                  <c:v>0.14117647058823529</c:v>
                </c:pt>
                <c:pt idx="457">
                  <c:v>0.14313725490196091</c:v>
                </c:pt>
                <c:pt idx="458">
                  <c:v>0.14509803921568629</c:v>
                </c:pt>
                <c:pt idx="459">
                  <c:v>0.14705882352941191</c:v>
                </c:pt>
                <c:pt idx="460">
                  <c:v>0.14901960784313753</c:v>
                </c:pt>
                <c:pt idx="461">
                  <c:v>0.1509803921568634</c:v>
                </c:pt>
                <c:pt idx="462">
                  <c:v>0.15294117647058841</c:v>
                </c:pt>
                <c:pt idx="463">
                  <c:v>0.15490196078431404</c:v>
                </c:pt>
                <c:pt idx="464">
                  <c:v>0.15686274509803921</c:v>
                </c:pt>
                <c:pt idx="465">
                  <c:v>0.1588235294117647</c:v>
                </c:pt>
                <c:pt idx="466">
                  <c:v>0.16078431372549054</c:v>
                </c:pt>
                <c:pt idx="467">
                  <c:v>0.16274509803921591</c:v>
                </c:pt>
                <c:pt idx="468">
                  <c:v>0.16470588235294151</c:v>
                </c:pt>
                <c:pt idx="469">
                  <c:v>0.16666666666666666</c:v>
                </c:pt>
                <c:pt idx="470">
                  <c:v>0.16862745098039247</c:v>
                </c:pt>
                <c:pt idx="471">
                  <c:v>0.17058823529411771</c:v>
                </c:pt>
                <c:pt idx="472">
                  <c:v>0.17254901960784341</c:v>
                </c:pt>
                <c:pt idx="473">
                  <c:v>0.1745098039215687</c:v>
                </c:pt>
                <c:pt idx="474">
                  <c:v>0.17647058823529421</c:v>
                </c:pt>
                <c:pt idx="475">
                  <c:v>0.17843137254901992</c:v>
                </c:pt>
                <c:pt idx="476">
                  <c:v>0.18039215686274548</c:v>
                </c:pt>
                <c:pt idx="477">
                  <c:v>0.18235294117647108</c:v>
                </c:pt>
                <c:pt idx="478">
                  <c:v>0.18431372549019645</c:v>
                </c:pt>
                <c:pt idx="479">
                  <c:v>0.18627450980392171</c:v>
                </c:pt>
                <c:pt idx="480">
                  <c:v>0.18823529411764764</c:v>
                </c:pt>
                <c:pt idx="481">
                  <c:v>0.19019607843137254</c:v>
                </c:pt>
                <c:pt idx="482">
                  <c:v>0.19215686274509805</c:v>
                </c:pt>
                <c:pt idx="483">
                  <c:v>0.19411764705882353</c:v>
                </c:pt>
                <c:pt idx="484">
                  <c:v>0.19607843137254904</c:v>
                </c:pt>
                <c:pt idx="485">
                  <c:v>0.19803921568627481</c:v>
                </c:pt>
                <c:pt idx="486">
                  <c:v>0.2</c:v>
                </c:pt>
                <c:pt idx="487">
                  <c:v>0.20196078431372549</c:v>
                </c:pt>
                <c:pt idx="488">
                  <c:v>0.20392156862745098</c:v>
                </c:pt>
                <c:pt idx="489">
                  <c:v>0.20588235294117646</c:v>
                </c:pt>
                <c:pt idx="490">
                  <c:v>0.20784313725490228</c:v>
                </c:pt>
                <c:pt idx="491">
                  <c:v>0.20980392156862746</c:v>
                </c:pt>
                <c:pt idx="492">
                  <c:v>0.21176470588235344</c:v>
                </c:pt>
                <c:pt idx="493">
                  <c:v>0.213725490196079</c:v>
                </c:pt>
                <c:pt idx="494">
                  <c:v>0.21568627450980393</c:v>
                </c:pt>
                <c:pt idx="495">
                  <c:v>0.21764705882352944</c:v>
                </c:pt>
                <c:pt idx="496">
                  <c:v>0.21960784313725526</c:v>
                </c:pt>
                <c:pt idx="497">
                  <c:v>0.22156862745098038</c:v>
                </c:pt>
                <c:pt idx="498">
                  <c:v>0.22352941176470589</c:v>
                </c:pt>
                <c:pt idx="499">
                  <c:v>0.22549019607843179</c:v>
                </c:pt>
                <c:pt idx="500">
                  <c:v>0.22745098039215694</c:v>
                </c:pt>
                <c:pt idx="501">
                  <c:v>0.22941176470588234</c:v>
                </c:pt>
                <c:pt idx="502">
                  <c:v>0.23137254901960755</c:v>
                </c:pt>
                <c:pt idx="503">
                  <c:v>0.23333333333333361</c:v>
                </c:pt>
                <c:pt idx="504">
                  <c:v>0.2352941176470589</c:v>
                </c:pt>
                <c:pt idx="505">
                  <c:v>0.2372549019607843</c:v>
                </c:pt>
                <c:pt idx="506">
                  <c:v>0.23921568627450981</c:v>
                </c:pt>
                <c:pt idx="507">
                  <c:v>0.24117647058823541</c:v>
                </c:pt>
                <c:pt idx="508">
                  <c:v>0.24313725490196106</c:v>
                </c:pt>
                <c:pt idx="509">
                  <c:v>0.24509803921568626</c:v>
                </c:pt>
                <c:pt idx="510">
                  <c:v>0.24705882352941191</c:v>
                </c:pt>
                <c:pt idx="511">
                  <c:v>0.24901960784313756</c:v>
                </c:pt>
                <c:pt idx="512">
                  <c:v>0.25098039215686346</c:v>
                </c:pt>
                <c:pt idx="513">
                  <c:v>0.25294117647058773</c:v>
                </c:pt>
                <c:pt idx="514">
                  <c:v>0.25490196078431382</c:v>
                </c:pt>
                <c:pt idx="515">
                  <c:v>0.2568627450980393</c:v>
                </c:pt>
                <c:pt idx="516">
                  <c:v>0.25882352941176484</c:v>
                </c:pt>
                <c:pt idx="517">
                  <c:v>0.26078431372549032</c:v>
                </c:pt>
                <c:pt idx="518">
                  <c:v>0.2627450980392157</c:v>
                </c:pt>
                <c:pt idx="519">
                  <c:v>0.26470588235294185</c:v>
                </c:pt>
                <c:pt idx="520">
                  <c:v>0.26666666666666722</c:v>
                </c:pt>
                <c:pt idx="521">
                  <c:v>0.26862745098039215</c:v>
                </c:pt>
                <c:pt idx="522">
                  <c:v>0.27058823529411841</c:v>
                </c:pt>
                <c:pt idx="523">
                  <c:v>0.27254901960784367</c:v>
                </c:pt>
                <c:pt idx="524">
                  <c:v>0.27450980392156882</c:v>
                </c:pt>
                <c:pt idx="525">
                  <c:v>0.27647058823529491</c:v>
                </c:pt>
                <c:pt idx="526">
                  <c:v>0.27843137254901962</c:v>
                </c:pt>
                <c:pt idx="527">
                  <c:v>0.28039215686274532</c:v>
                </c:pt>
                <c:pt idx="528">
                  <c:v>0.28235294117647142</c:v>
                </c:pt>
                <c:pt idx="529">
                  <c:v>0.28431372549019607</c:v>
                </c:pt>
                <c:pt idx="530">
                  <c:v>0.28627450980392188</c:v>
                </c:pt>
                <c:pt idx="531">
                  <c:v>0.28823529411764731</c:v>
                </c:pt>
                <c:pt idx="532">
                  <c:v>0.29019607843137224</c:v>
                </c:pt>
                <c:pt idx="533">
                  <c:v>0.29215686274509861</c:v>
                </c:pt>
                <c:pt idx="534">
                  <c:v>0.29411764705882382</c:v>
                </c:pt>
                <c:pt idx="535">
                  <c:v>0.2960784313725503</c:v>
                </c:pt>
                <c:pt idx="536">
                  <c:v>0.29803921568627451</c:v>
                </c:pt>
                <c:pt idx="537">
                  <c:v>0.30000000000000032</c:v>
                </c:pt>
                <c:pt idx="538">
                  <c:v>0.30196078431372636</c:v>
                </c:pt>
                <c:pt idx="539">
                  <c:v>0.30392156862745218</c:v>
                </c:pt>
                <c:pt idx="540">
                  <c:v>0.30588235294117688</c:v>
                </c:pt>
                <c:pt idx="541">
                  <c:v>0.30784313725490287</c:v>
                </c:pt>
                <c:pt idx="542">
                  <c:v>0.30980392156862813</c:v>
                </c:pt>
                <c:pt idx="543">
                  <c:v>0.31176470588235405</c:v>
                </c:pt>
                <c:pt idx="544">
                  <c:v>0.31372549019607848</c:v>
                </c:pt>
                <c:pt idx="545">
                  <c:v>0.31568627450980513</c:v>
                </c:pt>
                <c:pt idx="546">
                  <c:v>0.31764705882352923</c:v>
                </c:pt>
                <c:pt idx="547">
                  <c:v>0.31960784313725588</c:v>
                </c:pt>
                <c:pt idx="548">
                  <c:v>0.32156862745098125</c:v>
                </c:pt>
                <c:pt idx="549">
                  <c:v>0.32352941176470712</c:v>
                </c:pt>
                <c:pt idx="550">
                  <c:v>0.32549019607843138</c:v>
                </c:pt>
                <c:pt idx="551">
                  <c:v>0.32745098039215825</c:v>
                </c:pt>
                <c:pt idx="552">
                  <c:v>0.32941176470588357</c:v>
                </c:pt>
                <c:pt idx="553">
                  <c:v>0.3313725490196095</c:v>
                </c:pt>
                <c:pt idx="554">
                  <c:v>0.33333333333333331</c:v>
                </c:pt>
                <c:pt idx="555">
                  <c:v>0.33529411764705946</c:v>
                </c:pt>
                <c:pt idx="556">
                  <c:v>0.33725490196078545</c:v>
                </c:pt>
                <c:pt idx="557">
                  <c:v>0.33921568627451076</c:v>
                </c:pt>
                <c:pt idx="558">
                  <c:v>0.3411764705882353</c:v>
                </c:pt>
                <c:pt idx="559">
                  <c:v>0.34313725490196079</c:v>
                </c:pt>
                <c:pt idx="560">
                  <c:v>0.34509803921568638</c:v>
                </c:pt>
                <c:pt idx="561">
                  <c:v>0.34705882352941253</c:v>
                </c:pt>
                <c:pt idx="562">
                  <c:v>0.34901960784313735</c:v>
                </c:pt>
                <c:pt idx="563">
                  <c:v>0.35098039215686383</c:v>
                </c:pt>
                <c:pt idx="564">
                  <c:v>0.35294117647058826</c:v>
                </c:pt>
                <c:pt idx="565">
                  <c:v>0.35490196078431446</c:v>
                </c:pt>
                <c:pt idx="566">
                  <c:v>0.35686274509803978</c:v>
                </c:pt>
                <c:pt idx="567">
                  <c:v>0.35882352941176482</c:v>
                </c:pt>
                <c:pt idx="568">
                  <c:v>0.36078431372549091</c:v>
                </c:pt>
                <c:pt idx="569">
                  <c:v>0.36274509803921567</c:v>
                </c:pt>
                <c:pt idx="570">
                  <c:v>0.36470588235294216</c:v>
                </c:pt>
                <c:pt idx="571">
                  <c:v>0.36666666666666747</c:v>
                </c:pt>
                <c:pt idx="572">
                  <c:v>0.36862745098039218</c:v>
                </c:pt>
                <c:pt idx="573">
                  <c:v>0.37058823529411866</c:v>
                </c:pt>
                <c:pt idx="574">
                  <c:v>0.37254901960784398</c:v>
                </c:pt>
                <c:pt idx="575">
                  <c:v>0.37450980392156941</c:v>
                </c:pt>
                <c:pt idx="576">
                  <c:v>0.37647058823529522</c:v>
                </c:pt>
                <c:pt idx="577">
                  <c:v>0.37843137254901982</c:v>
                </c:pt>
                <c:pt idx="578">
                  <c:v>0.38039215686274586</c:v>
                </c:pt>
                <c:pt idx="579">
                  <c:v>0.38235294117647173</c:v>
                </c:pt>
                <c:pt idx="580">
                  <c:v>0.38431372549019632</c:v>
                </c:pt>
                <c:pt idx="581">
                  <c:v>0.38627450980392242</c:v>
                </c:pt>
                <c:pt idx="582">
                  <c:v>0.38823529411764768</c:v>
                </c:pt>
                <c:pt idx="583">
                  <c:v>0.39019607843137255</c:v>
                </c:pt>
                <c:pt idx="584">
                  <c:v>0.39215686274509892</c:v>
                </c:pt>
                <c:pt idx="585">
                  <c:v>0.39411764705882424</c:v>
                </c:pt>
                <c:pt idx="586">
                  <c:v>0.39607843137255067</c:v>
                </c:pt>
                <c:pt idx="587">
                  <c:v>0.39803921568627448</c:v>
                </c:pt>
                <c:pt idx="588">
                  <c:v>0.4</c:v>
                </c:pt>
                <c:pt idx="589">
                  <c:v>0.40196078431372612</c:v>
                </c:pt>
                <c:pt idx="590">
                  <c:v>0.40392156862745193</c:v>
                </c:pt>
                <c:pt idx="591">
                  <c:v>0.40588235294117647</c:v>
                </c:pt>
                <c:pt idx="592">
                  <c:v>0.40784313725490257</c:v>
                </c:pt>
                <c:pt idx="593">
                  <c:v>0.40980392156862788</c:v>
                </c:pt>
                <c:pt idx="594">
                  <c:v>0.41176470588235375</c:v>
                </c:pt>
                <c:pt idx="595">
                  <c:v>0.4137254901960784</c:v>
                </c:pt>
                <c:pt idx="596">
                  <c:v>0.41568627450980505</c:v>
                </c:pt>
                <c:pt idx="597">
                  <c:v>0.41764705882352871</c:v>
                </c:pt>
                <c:pt idx="598">
                  <c:v>0.41960784313725558</c:v>
                </c:pt>
                <c:pt idx="599">
                  <c:v>0.421568627450981</c:v>
                </c:pt>
                <c:pt idx="600">
                  <c:v>0.42352941176470688</c:v>
                </c:pt>
                <c:pt idx="601">
                  <c:v>0.42549019607843136</c:v>
                </c:pt>
                <c:pt idx="602">
                  <c:v>0.42745098039215806</c:v>
                </c:pt>
                <c:pt idx="603">
                  <c:v>0.42941176470588338</c:v>
                </c:pt>
                <c:pt idx="604">
                  <c:v>0.43137254901960925</c:v>
                </c:pt>
                <c:pt idx="605">
                  <c:v>0.43333333333333335</c:v>
                </c:pt>
                <c:pt idx="606">
                  <c:v>0.43529411764705939</c:v>
                </c:pt>
                <c:pt idx="607">
                  <c:v>0.43725490196078526</c:v>
                </c:pt>
                <c:pt idx="608">
                  <c:v>0.43921568627451046</c:v>
                </c:pt>
                <c:pt idx="609">
                  <c:v>0.44117647058823528</c:v>
                </c:pt>
                <c:pt idx="610">
                  <c:v>0.44313725490196015</c:v>
                </c:pt>
                <c:pt idx="611">
                  <c:v>0.4450980392156863</c:v>
                </c:pt>
                <c:pt idx="612">
                  <c:v>0.44705882352941245</c:v>
                </c:pt>
                <c:pt idx="613">
                  <c:v>0.44901960784313727</c:v>
                </c:pt>
                <c:pt idx="614">
                  <c:v>0.45098039215686353</c:v>
                </c:pt>
                <c:pt idx="615">
                  <c:v>0.45294117647058824</c:v>
                </c:pt>
                <c:pt idx="616">
                  <c:v>0.45490196078431427</c:v>
                </c:pt>
                <c:pt idx="617">
                  <c:v>0.45686274509803931</c:v>
                </c:pt>
                <c:pt idx="618">
                  <c:v>0.4588235294117648</c:v>
                </c:pt>
                <c:pt idx="619">
                  <c:v>0.46078431372549072</c:v>
                </c:pt>
                <c:pt idx="620">
                  <c:v>0.46274509803921571</c:v>
                </c:pt>
                <c:pt idx="621">
                  <c:v>0.46470588235294191</c:v>
                </c:pt>
                <c:pt idx="622">
                  <c:v>0.46666666666666734</c:v>
                </c:pt>
                <c:pt idx="623">
                  <c:v>0.46862745098039216</c:v>
                </c:pt>
                <c:pt idx="624">
                  <c:v>0.47058823529411847</c:v>
                </c:pt>
                <c:pt idx="625">
                  <c:v>0.47254901960784373</c:v>
                </c:pt>
                <c:pt idx="626">
                  <c:v>0.47450980392156888</c:v>
                </c:pt>
                <c:pt idx="627">
                  <c:v>0.47647058823529492</c:v>
                </c:pt>
                <c:pt idx="628">
                  <c:v>0.47843137254901968</c:v>
                </c:pt>
                <c:pt idx="629">
                  <c:v>0.48039215686274567</c:v>
                </c:pt>
                <c:pt idx="630">
                  <c:v>0.48235294117647154</c:v>
                </c:pt>
                <c:pt idx="631">
                  <c:v>0.48431372549019608</c:v>
                </c:pt>
                <c:pt idx="632">
                  <c:v>0.48627450980392217</c:v>
                </c:pt>
                <c:pt idx="633">
                  <c:v>0.48823529411764732</c:v>
                </c:pt>
                <c:pt idx="634">
                  <c:v>0.49019607843137253</c:v>
                </c:pt>
                <c:pt idx="635">
                  <c:v>0.49215686274509862</c:v>
                </c:pt>
                <c:pt idx="636">
                  <c:v>0.49411764705882388</c:v>
                </c:pt>
                <c:pt idx="637">
                  <c:v>0.49607843137255048</c:v>
                </c:pt>
                <c:pt idx="638">
                  <c:v>0.49803921568627452</c:v>
                </c:pt>
                <c:pt idx="639">
                  <c:v>0.5</c:v>
                </c:pt>
                <c:pt idx="640">
                  <c:v>0.50196078431372548</c:v>
                </c:pt>
                <c:pt idx="641">
                  <c:v>0.50392156862745097</c:v>
                </c:pt>
                <c:pt idx="642">
                  <c:v>0.50588235294117645</c:v>
                </c:pt>
                <c:pt idx="643">
                  <c:v>0.50784313725490193</c:v>
                </c:pt>
                <c:pt idx="644">
                  <c:v>0.50980392156862742</c:v>
                </c:pt>
                <c:pt idx="645">
                  <c:v>0.5117647058823509</c:v>
                </c:pt>
                <c:pt idx="646">
                  <c:v>0.51372549019607983</c:v>
                </c:pt>
                <c:pt idx="647">
                  <c:v>0.51568627450980464</c:v>
                </c:pt>
                <c:pt idx="648">
                  <c:v>0.51764705882353079</c:v>
                </c:pt>
                <c:pt idx="649">
                  <c:v>0.5196078431372545</c:v>
                </c:pt>
                <c:pt idx="650">
                  <c:v>0.52156862745098043</c:v>
                </c:pt>
                <c:pt idx="651">
                  <c:v>0.52352941176470591</c:v>
                </c:pt>
                <c:pt idx="652">
                  <c:v>0.52549019607843162</c:v>
                </c:pt>
                <c:pt idx="653">
                  <c:v>0.52745098039215565</c:v>
                </c:pt>
                <c:pt idx="654">
                  <c:v>0.52941176470588236</c:v>
                </c:pt>
                <c:pt idx="655">
                  <c:v>0.53137254901960629</c:v>
                </c:pt>
                <c:pt idx="656">
                  <c:v>0.53333333333333333</c:v>
                </c:pt>
                <c:pt idx="657">
                  <c:v>0.53529411764705881</c:v>
                </c:pt>
                <c:pt idx="658">
                  <c:v>0.53725490196078429</c:v>
                </c:pt>
                <c:pt idx="659">
                  <c:v>0.53921568627451089</c:v>
                </c:pt>
                <c:pt idx="660">
                  <c:v>0.5411764705882357</c:v>
                </c:pt>
                <c:pt idx="661">
                  <c:v>0.5431372549019593</c:v>
                </c:pt>
                <c:pt idx="662">
                  <c:v>0.54509803921568745</c:v>
                </c:pt>
                <c:pt idx="663">
                  <c:v>0.54705882352941315</c:v>
                </c:pt>
                <c:pt idx="664">
                  <c:v>0.54901960784313764</c:v>
                </c:pt>
                <c:pt idx="665">
                  <c:v>0.55098039215686279</c:v>
                </c:pt>
                <c:pt idx="666">
                  <c:v>0.55294117647059082</c:v>
                </c:pt>
                <c:pt idx="667">
                  <c:v>0.55490196078431353</c:v>
                </c:pt>
                <c:pt idx="668">
                  <c:v>0.55686274509803857</c:v>
                </c:pt>
                <c:pt idx="669">
                  <c:v>0.5588235294117645</c:v>
                </c:pt>
                <c:pt idx="670">
                  <c:v>0.56078431372549065</c:v>
                </c:pt>
                <c:pt idx="671">
                  <c:v>0.56274509803921691</c:v>
                </c:pt>
                <c:pt idx="672">
                  <c:v>0.56470588235294161</c:v>
                </c:pt>
                <c:pt idx="673">
                  <c:v>0.56666666666666654</c:v>
                </c:pt>
                <c:pt idx="674">
                  <c:v>0.56862745098039358</c:v>
                </c:pt>
                <c:pt idx="675">
                  <c:v>0.57058823529411762</c:v>
                </c:pt>
                <c:pt idx="676">
                  <c:v>0.57254901960784421</c:v>
                </c:pt>
                <c:pt idx="677">
                  <c:v>0.5745098039215687</c:v>
                </c:pt>
                <c:pt idx="678">
                  <c:v>0.57647058823529407</c:v>
                </c:pt>
                <c:pt idx="679">
                  <c:v>0.57843137254902077</c:v>
                </c:pt>
                <c:pt idx="680">
                  <c:v>0.58039215686274337</c:v>
                </c:pt>
                <c:pt idx="681">
                  <c:v>0.58235294117646874</c:v>
                </c:pt>
                <c:pt idx="682">
                  <c:v>0.58431372549019556</c:v>
                </c:pt>
                <c:pt idx="683">
                  <c:v>0.58627450980391993</c:v>
                </c:pt>
                <c:pt idx="684">
                  <c:v>0.58823529411764586</c:v>
                </c:pt>
                <c:pt idx="685">
                  <c:v>0.59019607843137267</c:v>
                </c:pt>
                <c:pt idx="686">
                  <c:v>0.59215686274509749</c:v>
                </c:pt>
                <c:pt idx="687">
                  <c:v>0.59411764705882353</c:v>
                </c:pt>
                <c:pt idx="688">
                  <c:v>0.59607843137254901</c:v>
                </c:pt>
                <c:pt idx="689">
                  <c:v>0.59803921568627461</c:v>
                </c:pt>
                <c:pt idx="690">
                  <c:v>0.60000000000000064</c:v>
                </c:pt>
                <c:pt idx="691">
                  <c:v>0.60196078431372568</c:v>
                </c:pt>
                <c:pt idx="692">
                  <c:v>0.60392156862745094</c:v>
                </c:pt>
                <c:pt idx="693">
                  <c:v>0.60588235294117665</c:v>
                </c:pt>
                <c:pt idx="694">
                  <c:v>0.60784313725490313</c:v>
                </c:pt>
                <c:pt idx="695">
                  <c:v>0.60980392156862762</c:v>
                </c:pt>
                <c:pt idx="696">
                  <c:v>0.61176470588235188</c:v>
                </c:pt>
                <c:pt idx="697">
                  <c:v>0.61372549019608102</c:v>
                </c:pt>
                <c:pt idx="698">
                  <c:v>0.61568627450980573</c:v>
                </c:pt>
                <c:pt idx="699">
                  <c:v>0.61764705882353166</c:v>
                </c:pt>
                <c:pt idx="700">
                  <c:v>0.61960784313725492</c:v>
                </c:pt>
                <c:pt idx="701">
                  <c:v>0.62156862745098063</c:v>
                </c:pt>
                <c:pt idx="702">
                  <c:v>0.623529411764707</c:v>
                </c:pt>
                <c:pt idx="703">
                  <c:v>0.62549019607843293</c:v>
                </c:pt>
                <c:pt idx="704">
                  <c:v>0.62745098039215652</c:v>
                </c:pt>
                <c:pt idx="705">
                  <c:v>0.62941176470588234</c:v>
                </c:pt>
                <c:pt idx="706">
                  <c:v>0.63137254901960749</c:v>
                </c:pt>
                <c:pt idx="707">
                  <c:v>0.63333333333333364</c:v>
                </c:pt>
                <c:pt idx="708">
                  <c:v>0.63529411764706001</c:v>
                </c:pt>
                <c:pt idx="709">
                  <c:v>0.6372549019607846</c:v>
                </c:pt>
                <c:pt idx="710">
                  <c:v>0.63921568627451175</c:v>
                </c:pt>
                <c:pt idx="711">
                  <c:v>0.64117647058823668</c:v>
                </c:pt>
                <c:pt idx="712">
                  <c:v>0.6431372549019605</c:v>
                </c:pt>
                <c:pt idx="713">
                  <c:v>0.64509803921568842</c:v>
                </c:pt>
                <c:pt idx="714">
                  <c:v>0.64705882352941424</c:v>
                </c:pt>
                <c:pt idx="715">
                  <c:v>0.64901960784313895</c:v>
                </c:pt>
                <c:pt idx="716">
                  <c:v>0.65098039215686365</c:v>
                </c:pt>
                <c:pt idx="717">
                  <c:v>0.65294117647059202</c:v>
                </c:pt>
                <c:pt idx="718">
                  <c:v>0.65490196078431373</c:v>
                </c:pt>
                <c:pt idx="719">
                  <c:v>0.65686274509803921</c:v>
                </c:pt>
                <c:pt idx="720">
                  <c:v>0.6588235294117647</c:v>
                </c:pt>
                <c:pt idx="721">
                  <c:v>0.66078431372549185</c:v>
                </c:pt>
                <c:pt idx="722">
                  <c:v>0.66274509803921788</c:v>
                </c:pt>
                <c:pt idx="723">
                  <c:v>0.6647058823529427</c:v>
                </c:pt>
                <c:pt idx="724">
                  <c:v>0.66666666666666663</c:v>
                </c:pt>
                <c:pt idx="725">
                  <c:v>0.66862745098039456</c:v>
                </c:pt>
                <c:pt idx="726">
                  <c:v>0.67058823529411893</c:v>
                </c:pt>
                <c:pt idx="727">
                  <c:v>0.67254901960784508</c:v>
                </c:pt>
                <c:pt idx="728">
                  <c:v>0.67450980392156989</c:v>
                </c:pt>
                <c:pt idx="729">
                  <c:v>0.6764705882352946</c:v>
                </c:pt>
                <c:pt idx="730">
                  <c:v>0.67843137254902153</c:v>
                </c:pt>
                <c:pt idx="731">
                  <c:v>0.68039215686274457</c:v>
                </c:pt>
                <c:pt idx="732">
                  <c:v>0.6823529411764705</c:v>
                </c:pt>
                <c:pt idx="733">
                  <c:v>0.68431372549019609</c:v>
                </c:pt>
                <c:pt idx="734">
                  <c:v>0.68627450980392157</c:v>
                </c:pt>
                <c:pt idx="735">
                  <c:v>0.68823529411764706</c:v>
                </c:pt>
                <c:pt idx="736">
                  <c:v>0.69019607843137265</c:v>
                </c:pt>
                <c:pt idx="737">
                  <c:v>0.69215686274509802</c:v>
                </c:pt>
                <c:pt idx="738">
                  <c:v>0.69411764705882362</c:v>
                </c:pt>
                <c:pt idx="739">
                  <c:v>0.6960784313725501</c:v>
                </c:pt>
                <c:pt idx="740">
                  <c:v>0.69803921568627592</c:v>
                </c:pt>
                <c:pt idx="741">
                  <c:v>0.70000000000000062</c:v>
                </c:pt>
                <c:pt idx="742">
                  <c:v>0.70196078431372544</c:v>
                </c:pt>
                <c:pt idx="743">
                  <c:v>0.70392156862745103</c:v>
                </c:pt>
                <c:pt idx="744">
                  <c:v>0.70588235294117663</c:v>
                </c:pt>
                <c:pt idx="745">
                  <c:v>0.70784313725490311</c:v>
                </c:pt>
                <c:pt idx="746">
                  <c:v>0.7098039215686277</c:v>
                </c:pt>
                <c:pt idx="747">
                  <c:v>0.71176470588235152</c:v>
                </c:pt>
                <c:pt idx="748">
                  <c:v>0.71372549019608089</c:v>
                </c:pt>
                <c:pt idx="749">
                  <c:v>0.71568627450980526</c:v>
                </c:pt>
                <c:pt idx="750">
                  <c:v>0.7176470588235313</c:v>
                </c:pt>
                <c:pt idx="751">
                  <c:v>0.7196078431372549</c:v>
                </c:pt>
                <c:pt idx="752">
                  <c:v>0.7215686274509806</c:v>
                </c:pt>
                <c:pt idx="753">
                  <c:v>0.72352941176470664</c:v>
                </c:pt>
                <c:pt idx="754">
                  <c:v>0.72549019607843268</c:v>
                </c:pt>
                <c:pt idx="755">
                  <c:v>0.7274509803921565</c:v>
                </c:pt>
                <c:pt idx="756">
                  <c:v>0.72941176470588232</c:v>
                </c:pt>
                <c:pt idx="757">
                  <c:v>0.73137254901960758</c:v>
                </c:pt>
                <c:pt idx="758">
                  <c:v>0.73333333333333361</c:v>
                </c:pt>
                <c:pt idx="759">
                  <c:v>0.73529411764705965</c:v>
                </c:pt>
                <c:pt idx="760">
                  <c:v>0.73725490196078469</c:v>
                </c:pt>
                <c:pt idx="761">
                  <c:v>0.73921568627451151</c:v>
                </c:pt>
                <c:pt idx="762">
                  <c:v>0.74117647058823644</c:v>
                </c:pt>
                <c:pt idx="763">
                  <c:v>0.74313725490196059</c:v>
                </c:pt>
                <c:pt idx="764">
                  <c:v>0.74509803921568796</c:v>
                </c:pt>
                <c:pt idx="765">
                  <c:v>0.747058823529414</c:v>
                </c:pt>
                <c:pt idx="766">
                  <c:v>0.74901960784313881</c:v>
                </c:pt>
                <c:pt idx="767">
                  <c:v>0.75098039215686274</c:v>
                </c:pt>
                <c:pt idx="768">
                  <c:v>0.75294117647059167</c:v>
                </c:pt>
                <c:pt idx="769">
                  <c:v>0.75490196078431371</c:v>
                </c:pt>
                <c:pt idx="770">
                  <c:v>0.75686274509803919</c:v>
                </c:pt>
                <c:pt idx="771">
                  <c:v>0.75882352941176467</c:v>
                </c:pt>
                <c:pt idx="772">
                  <c:v>0.76078431372549171</c:v>
                </c:pt>
                <c:pt idx="773">
                  <c:v>0.76274509803921753</c:v>
                </c:pt>
                <c:pt idx="774">
                  <c:v>0.76470588235294235</c:v>
                </c:pt>
                <c:pt idx="775">
                  <c:v>0.76666666666666672</c:v>
                </c:pt>
                <c:pt idx="776">
                  <c:v>0.7686274509803942</c:v>
                </c:pt>
                <c:pt idx="777">
                  <c:v>0.77058823529411891</c:v>
                </c:pt>
                <c:pt idx="778">
                  <c:v>0.77254901960784483</c:v>
                </c:pt>
                <c:pt idx="779">
                  <c:v>0.77450980392156865</c:v>
                </c:pt>
                <c:pt idx="780">
                  <c:v>0.77647058823529413</c:v>
                </c:pt>
                <c:pt idx="781">
                  <c:v>0.77843137254902106</c:v>
                </c:pt>
                <c:pt idx="782">
                  <c:v>0.78039215686274399</c:v>
                </c:pt>
                <c:pt idx="783">
                  <c:v>0.78235294117647058</c:v>
                </c:pt>
                <c:pt idx="784">
                  <c:v>0.78431372549019607</c:v>
                </c:pt>
                <c:pt idx="785">
                  <c:v>0.78627450980392044</c:v>
                </c:pt>
                <c:pt idx="786">
                  <c:v>0.78823529411764659</c:v>
                </c:pt>
                <c:pt idx="787">
                  <c:v>0.79019607843137263</c:v>
                </c:pt>
                <c:pt idx="788">
                  <c:v>0.792156862745098</c:v>
                </c:pt>
                <c:pt idx="789">
                  <c:v>0.79411764705882371</c:v>
                </c:pt>
                <c:pt idx="790">
                  <c:v>0.79607843137254963</c:v>
                </c:pt>
                <c:pt idx="791">
                  <c:v>0.79803921568627589</c:v>
                </c:pt>
                <c:pt idx="792">
                  <c:v>0.8</c:v>
                </c:pt>
                <c:pt idx="793">
                  <c:v>0.80196078431372553</c:v>
                </c:pt>
                <c:pt idx="794">
                  <c:v>0.80392156862745101</c:v>
                </c:pt>
                <c:pt idx="795">
                  <c:v>0.80588235294117661</c:v>
                </c:pt>
                <c:pt idx="796">
                  <c:v>0.80784313725490264</c:v>
                </c:pt>
                <c:pt idx="797">
                  <c:v>0.80980392156862768</c:v>
                </c:pt>
                <c:pt idx="798">
                  <c:v>0.81176470588235139</c:v>
                </c:pt>
                <c:pt idx="799">
                  <c:v>0.81372549019608043</c:v>
                </c:pt>
                <c:pt idx="800">
                  <c:v>0.81568627450980513</c:v>
                </c:pt>
                <c:pt idx="801">
                  <c:v>0.81764705882353095</c:v>
                </c:pt>
                <c:pt idx="802">
                  <c:v>0.81960784313725488</c:v>
                </c:pt>
                <c:pt idx="803">
                  <c:v>0.82156862745098069</c:v>
                </c:pt>
                <c:pt idx="804">
                  <c:v>0.82352941176470584</c:v>
                </c:pt>
                <c:pt idx="805">
                  <c:v>0.82549019607843244</c:v>
                </c:pt>
                <c:pt idx="806">
                  <c:v>0.82745098039215659</c:v>
                </c:pt>
                <c:pt idx="807">
                  <c:v>0.8294117647058824</c:v>
                </c:pt>
                <c:pt idx="808">
                  <c:v>0.83137254901960678</c:v>
                </c:pt>
                <c:pt idx="809">
                  <c:v>0.8333333333333337</c:v>
                </c:pt>
                <c:pt idx="810">
                  <c:v>0.83529411764705885</c:v>
                </c:pt>
                <c:pt idx="811">
                  <c:v>0.83725490196078434</c:v>
                </c:pt>
                <c:pt idx="812">
                  <c:v>0.83921568627451115</c:v>
                </c:pt>
                <c:pt idx="813">
                  <c:v>0.84117647058823564</c:v>
                </c:pt>
                <c:pt idx="814">
                  <c:v>0.84313725490196056</c:v>
                </c:pt>
                <c:pt idx="815">
                  <c:v>0.84509803921568782</c:v>
                </c:pt>
                <c:pt idx="816">
                  <c:v>0.84705882352941375</c:v>
                </c:pt>
                <c:pt idx="817">
                  <c:v>0.84901960784313846</c:v>
                </c:pt>
                <c:pt idx="818">
                  <c:v>0.85098039215686272</c:v>
                </c:pt>
                <c:pt idx="819">
                  <c:v>0.85294117647059153</c:v>
                </c:pt>
                <c:pt idx="820">
                  <c:v>0.85490196078431369</c:v>
                </c:pt>
                <c:pt idx="821">
                  <c:v>0.85686274509803917</c:v>
                </c:pt>
                <c:pt idx="822">
                  <c:v>0.85882352941176454</c:v>
                </c:pt>
                <c:pt idx="823">
                  <c:v>0.8607843137254918</c:v>
                </c:pt>
                <c:pt idx="824">
                  <c:v>0.86274509803921728</c:v>
                </c:pt>
                <c:pt idx="825">
                  <c:v>0.86470588235294232</c:v>
                </c:pt>
                <c:pt idx="826">
                  <c:v>0.8666666666666667</c:v>
                </c:pt>
                <c:pt idx="827">
                  <c:v>0.86862745098039384</c:v>
                </c:pt>
                <c:pt idx="828">
                  <c:v>0.87058823529411877</c:v>
                </c:pt>
                <c:pt idx="829">
                  <c:v>0.8725490196078447</c:v>
                </c:pt>
                <c:pt idx="830">
                  <c:v>0.87450980392156863</c:v>
                </c:pt>
                <c:pt idx="831">
                  <c:v>0.87647058823529411</c:v>
                </c:pt>
                <c:pt idx="832">
                  <c:v>0.87843137254902093</c:v>
                </c:pt>
                <c:pt idx="833">
                  <c:v>0.88039215686274386</c:v>
                </c:pt>
                <c:pt idx="834">
                  <c:v>0.88235294117647056</c:v>
                </c:pt>
                <c:pt idx="835">
                  <c:v>0.88431372549019549</c:v>
                </c:pt>
                <c:pt idx="836">
                  <c:v>0.88627450980392031</c:v>
                </c:pt>
                <c:pt idx="837">
                  <c:v>0.88823529411764657</c:v>
                </c:pt>
                <c:pt idx="838">
                  <c:v>0.89019607843137261</c:v>
                </c:pt>
                <c:pt idx="839">
                  <c:v>0.89215686274509809</c:v>
                </c:pt>
                <c:pt idx="840">
                  <c:v>0.89411764705882368</c:v>
                </c:pt>
                <c:pt idx="841">
                  <c:v>0.89607843137254961</c:v>
                </c:pt>
                <c:pt idx="842">
                  <c:v>0.89803921568627465</c:v>
                </c:pt>
                <c:pt idx="843">
                  <c:v>0.9</c:v>
                </c:pt>
                <c:pt idx="844">
                  <c:v>0.90196078431372551</c:v>
                </c:pt>
                <c:pt idx="845">
                  <c:v>0.90392156862745099</c:v>
                </c:pt>
                <c:pt idx="846">
                  <c:v>0.90588235294117669</c:v>
                </c:pt>
                <c:pt idx="847">
                  <c:v>0.90784313725490262</c:v>
                </c:pt>
                <c:pt idx="848">
                  <c:v>0.90980392156862744</c:v>
                </c:pt>
                <c:pt idx="849">
                  <c:v>0.91176470588235126</c:v>
                </c:pt>
                <c:pt idx="850">
                  <c:v>0.91372549019607996</c:v>
                </c:pt>
                <c:pt idx="851">
                  <c:v>0.915686274509805</c:v>
                </c:pt>
                <c:pt idx="852">
                  <c:v>0.91764705882353093</c:v>
                </c:pt>
                <c:pt idx="853">
                  <c:v>0.91960784313725452</c:v>
                </c:pt>
                <c:pt idx="854">
                  <c:v>0.92156862745098034</c:v>
                </c:pt>
                <c:pt idx="855">
                  <c:v>0.92352941176470593</c:v>
                </c:pt>
                <c:pt idx="856">
                  <c:v>0.92549019607843164</c:v>
                </c:pt>
                <c:pt idx="857">
                  <c:v>0.92745098039215657</c:v>
                </c:pt>
                <c:pt idx="858">
                  <c:v>0.92941176470588238</c:v>
                </c:pt>
                <c:pt idx="859">
                  <c:v>0.93137254901960653</c:v>
                </c:pt>
                <c:pt idx="860">
                  <c:v>0.93333333333333335</c:v>
                </c:pt>
                <c:pt idx="861">
                  <c:v>0.93529411764705883</c:v>
                </c:pt>
                <c:pt idx="862">
                  <c:v>0.93725490196078431</c:v>
                </c:pt>
                <c:pt idx="863">
                  <c:v>0.93921568627451102</c:v>
                </c:pt>
                <c:pt idx="864">
                  <c:v>0.94117647058823561</c:v>
                </c:pt>
                <c:pt idx="865">
                  <c:v>0.94313725490195943</c:v>
                </c:pt>
                <c:pt idx="866">
                  <c:v>0.9450980392156878</c:v>
                </c:pt>
                <c:pt idx="867">
                  <c:v>0.94705882352941329</c:v>
                </c:pt>
                <c:pt idx="868">
                  <c:v>0.94901960784313832</c:v>
                </c:pt>
                <c:pt idx="869">
                  <c:v>0.9509803921568627</c:v>
                </c:pt>
                <c:pt idx="870">
                  <c:v>0.95294117647059107</c:v>
                </c:pt>
                <c:pt idx="871">
                  <c:v>0.95490196078431377</c:v>
                </c:pt>
                <c:pt idx="872">
                  <c:v>0.95686274509803926</c:v>
                </c:pt>
                <c:pt idx="873">
                  <c:v>0.95882352941176452</c:v>
                </c:pt>
                <c:pt idx="874">
                  <c:v>0.96078431372549145</c:v>
                </c:pt>
                <c:pt idx="875">
                  <c:v>0.96274509803921704</c:v>
                </c:pt>
                <c:pt idx="876">
                  <c:v>0.96470588235294163</c:v>
                </c:pt>
                <c:pt idx="877">
                  <c:v>0.96666666666666667</c:v>
                </c:pt>
                <c:pt idx="878">
                  <c:v>0.96862745098039371</c:v>
                </c:pt>
                <c:pt idx="879">
                  <c:v>0.97058823529411764</c:v>
                </c:pt>
                <c:pt idx="880">
                  <c:v>0.97254901960784435</c:v>
                </c:pt>
                <c:pt idx="881">
                  <c:v>0.97450980392156861</c:v>
                </c:pt>
                <c:pt idx="882">
                  <c:v>0.97647058823529409</c:v>
                </c:pt>
                <c:pt idx="883">
                  <c:v>0.97843137254902091</c:v>
                </c:pt>
                <c:pt idx="884">
                  <c:v>0.9803921568627435</c:v>
                </c:pt>
                <c:pt idx="885">
                  <c:v>0.98235294117646887</c:v>
                </c:pt>
                <c:pt idx="886">
                  <c:v>0.98431372549019558</c:v>
                </c:pt>
                <c:pt idx="887">
                  <c:v>0.98627450980392017</c:v>
                </c:pt>
                <c:pt idx="888">
                  <c:v>0.98823529411764599</c:v>
                </c:pt>
                <c:pt idx="889">
                  <c:v>0.99019607843137269</c:v>
                </c:pt>
                <c:pt idx="890">
                  <c:v>0.99215686274509807</c:v>
                </c:pt>
                <c:pt idx="891">
                  <c:v>0.99411764705882355</c:v>
                </c:pt>
                <c:pt idx="892">
                  <c:v>0.99607843137254903</c:v>
                </c:pt>
                <c:pt idx="893">
                  <c:v>0.99803921568627463</c:v>
                </c:pt>
                <c:pt idx="894">
                  <c:v>1</c:v>
                </c:pt>
                <c:pt idx="895">
                  <c:v>1.0019607843137255</c:v>
                </c:pt>
                <c:pt idx="896">
                  <c:v>1.0039215686274479</c:v>
                </c:pt>
                <c:pt idx="897">
                  <c:v>1.0058823529411758</c:v>
                </c:pt>
                <c:pt idx="898">
                  <c:v>1.0078431372548997</c:v>
                </c:pt>
                <c:pt idx="899">
                  <c:v>1.0098039215686281</c:v>
                </c:pt>
                <c:pt idx="900">
                  <c:v>1.0117647058823489</c:v>
                </c:pt>
                <c:pt idx="901">
                  <c:v>1.0137254901960762</c:v>
                </c:pt>
                <c:pt idx="902">
                  <c:v>1.0156862745098039</c:v>
                </c:pt>
                <c:pt idx="903">
                  <c:v>1.0176470588235293</c:v>
                </c:pt>
                <c:pt idx="904">
                  <c:v>1.0196078431372548</c:v>
                </c:pt>
                <c:pt idx="905">
                  <c:v>1.0215686274509774</c:v>
                </c:pt>
                <c:pt idx="906">
                  <c:v>1.0235294117647058</c:v>
                </c:pt>
                <c:pt idx="907">
                  <c:v>1.0254901960784291</c:v>
                </c:pt>
                <c:pt idx="908">
                  <c:v>1.0274509803921568</c:v>
                </c:pt>
                <c:pt idx="909">
                  <c:v>1.0294117647058822</c:v>
                </c:pt>
                <c:pt idx="910">
                  <c:v>1.031372549019608</c:v>
                </c:pt>
                <c:pt idx="911">
                  <c:v>1.0333333333333334</c:v>
                </c:pt>
                <c:pt idx="912">
                  <c:v>1.0352941176470554</c:v>
                </c:pt>
                <c:pt idx="913">
                  <c:v>1.0372549019607866</c:v>
                </c:pt>
                <c:pt idx="914">
                  <c:v>1.0392156862745099</c:v>
                </c:pt>
                <c:pt idx="915">
                  <c:v>1.041176470588236</c:v>
                </c:pt>
                <c:pt idx="916">
                  <c:v>1.0431372549019609</c:v>
                </c:pt>
                <c:pt idx="917">
                  <c:v>1.0450980392156859</c:v>
                </c:pt>
                <c:pt idx="918">
                  <c:v>1.047058823529412</c:v>
                </c:pt>
                <c:pt idx="919">
                  <c:v>1.0490196078431351</c:v>
                </c:pt>
                <c:pt idx="920">
                  <c:v>1.0509803921568628</c:v>
                </c:pt>
                <c:pt idx="921">
                  <c:v>1.0529411764705883</c:v>
                </c:pt>
                <c:pt idx="922">
                  <c:v>1.054901960784314</c:v>
                </c:pt>
                <c:pt idx="923">
                  <c:v>1.0568627450980392</c:v>
                </c:pt>
                <c:pt idx="924">
                  <c:v>1.0588235294117676</c:v>
                </c:pt>
                <c:pt idx="925">
                  <c:v>1.0607843137254898</c:v>
                </c:pt>
                <c:pt idx="926">
                  <c:v>1.0627450980392157</c:v>
                </c:pt>
                <c:pt idx="927">
                  <c:v>1.0647058823529412</c:v>
                </c:pt>
                <c:pt idx="928">
                  <c:v>1.0666666666666667</c:v>
                </c:pt>
                <c:pt idx="929">
                  <c:v>1.0686274509803919</c:v>
                </c:pt>
                <c:pt idx="930">
                  <c:v>1.0705882352941176</c:v>
                </c:pt>
                <c:pt idx="931">
                  <c:v>1.0725490196078431</c:v>
                </c:pt>
                <c:pt idx="932">
                  <c:v>1.0745098039215701</c:v>
                </c:pt>
                <c:pt idx="933">
                  <c:v>1.0764705882352941</c:v>
                </c:pt>
                <c:pt idx="934">
                  <c:v>1.0784313725490196</c:v>
                </c:pt>
                <c:pt idx="935">
                  <c:v>1.0803921568627461</c:v>
                </c:pt>
                <c:pt idx="936">
                  <c:v>1.0823529411764738</c:v>
                </c:pt>
                <c:pt idx="937">
                  <c:v>1.084313725490196</c:v>
                </c:pt>
                <c:pt idx="938">
                  <c:v>1.0862745098039237</c:v>
                </c:pt>
                <c:pt idx="939">
                  <c:v>1.088235294117647</c:v>
                </c:pt>
                <c:pt idx="940">
                  <c:v>1.0901960784313725</c:v>
                </c:pt>
                <c:pt idx="941">
                  <c:v>1.0921568627451002</c:v>
                </c:pt>
                <c:pt idx="942">
                  <c:v>1.0941176470588241</c:v>
                </c:pt>
                <c:pt idx="943">
                  <c:v>1.0960784313725516</c:v>
                </c:pt>
                <c:pt idx="944">
                  <c:v>1.0980392156862746</c:v>
                </c:pt>
                <c:pt idx="945">
                  <c:v>1.1000000000000001</c:v>
                </c:pt>
                <c:pt idx="946">
                  <c:v>1.101960784313726</c:v>
                </c:pt>
                <c:pt idx="947">
                  <c:v>1.1039215686274488</c:v>
                </c:pt>
                <c:pt idx="948">
                  <c:v>1.1058823529411759</c:v>
                </c:pt>
                <c:pt idx="949">
                  <c:v>1.1078431372549018</c:v>
                </c:pt>
                <c:pt idx="950">
                  <c:v>1.1098039215686297</c:v>
                </c:pt>
                <c:pt idx="951">
                  <c:v>1.1117647058823501</c:v>
                </c:pt>
                <c:pt idx="952">
                  <c:v>1.1137254901960778</c:v>
                </c:pt>
                <c:pt idx="953">
                  <c:v>1.115686274509804</c:v>
                </c:pt>
                <c:pt idx="954">
                  <c:v>1.1176470588235301</c:v>
                </c:pt>
                <c:pt idx="955">
                  <c:v>1.1196078431372549</c:v>
                </c:pt>
                <c:pt idx="956">
                  <c:v>1.1215686274509782</c:v>
                </c:pt>
                <c:pt idx="957">
                  <c:v>1.1235294117647059</c:v>
                </c:pt>
                <c:pt idx="958">
                  <c:v>1.1254901960784314</c:v>
                </c:pt>
                <c:pt idx="959">
                  <c:v>1.1274509803921569</c:v>
                </c:pt>
                <c:pt idx="960">
                  <c:v>1.1294117647058823</c:v>
                </c:pt>
                <c:pt idx="961">
                  <c:v>1.131372549019608</c:v>
                </c:pt>
                <c:pt idx="962">
                  <c:v>1.1333333333333333</c:v>
                </c:pt>
                <c:pt idx="963">
                  <c:v>1.1352941176470563</c:v>
                </c:pt>
                <c:pt idx="964">
                  <c:v>1.1372549019607869</c:v>
                </c:pt>
                <c:pt idx="965">
                  <c:v>1.13921568627451</c:v>
                </c:pt>
                <c:pt idx="966">
                  <c:v>1.1411764705882361</c:v>
                </c:pt>
                <c:pt idx="967">
                  <c:v>1.1431372549019607</c:v>
                </c:pt>
                <c:pt idx="968">
                  <c:v>1.1450980392156862</c:v>
                </c:pt>
                <c:pt idx="969">
                  <c:v>1.1470588235294121</c:v>
                </c:pt>
                <c:pt idx="970">
                  <c:v>1.1490196078431372</c:v>
                </c:pt>
                <c:pt idx="971">
                  <c:v>1.1509803921568627</c:v>
                </c:pt>
                <c:pt idx="972">
                  <c:v>1.1529411764705881</c:v>
                </c:pt>
                <c:pt idx="973">
                  <c:v>1.1549019607843141</c:v>
                </c:pt>
                <c:pt idx="974">
                  <c:v>1.1568627450980393</c:v>
                </c:pt>
                <c:pt idx="975">
                  <c:v>1.1588235294117688</c:v>
                </c:pt>
                <c:pt idx="976">
                  <c:v>1.1607843137254898</c:v>
                </c:pt>
                <c:pt idx="977">
                  <c:v>1.162745098039216</c:v>
                </c:pt>
                <c:pt idx="978">
                  <c:v>1.1647058823529413</c:v>
                </c:pt>
                <c:pt idx="979">
                  <c:v>1.1666666666666667</c:v>
                </c:pt>
                <c:pt idx="980">
                  <c:v>1.1686274509803922</c:v>
                </c:pt>
                <c:pt idx="981">
                  <c:v>1.1705882352941177</c:v>
                </c:pt>
                <c:pt idx="982">
                  <c:v>1.1725490196078441</c:v>
                </c:pt>
                <c:pt idx="983">
                  <c:v>1.1745098039215711</c:v>
                </c:pt>
                <c:pt idx="984">
                  <c:v>1.1764705882352964</c:v>
                </c:pt>
                <c:pt idx="985">
                  <c:v>1.1784313725490196</c:v>
                </c:pt>
                <c:pt idx="986">
                  <c:v>1.1803921568627476</c:v>
                </c:pt>
                <c:pt idx="987">
                  <c:v>1.182352941176475</c:v>
                </c:pt>
                <c:pt idx="988">
                  <c:v>1.1843137254901961</c:v>
                </c:pt>
                <c:pt idx="989">
                  <c:v>1.1862745098039242</c:v>
                </c:pt>
                <c:pt idx="990">
                  <c:v>1.1882352941176471</c:v>
                </c:pt>
                <c:pt idx="991">
                  <c:v>1.1901960784313725</c:v>
                </c:pt>
                <c:pt idx="992">
                  <c:v>1.1921568627451007</c:v>
                </c:pt>
                <c:pt idx="993">
                  <c:v>1.1941176470588257</c:v>
                </c:pt>
                <c:pt idx="994">
                  <c:v>1.1960784313725525</c:v>
                </c:pt>
                <c:pt idx="995">
                  <c:v>1.1980392156862745</c:v>
                </c:pt>
                <c:pt idx="996">
                  <c:v>1.2</c:v>
                </c:pt>
                <c:pt idx="997">
                  <c:v>1.2019607843137254</c:v>
                </c:pt>
                <c:pt idx="998">
                  <c:v>1.2039215686274474</c:v>
                </c:pt>
                <c:pt idx="999">
                  <c:v>1.2058823529411742</c:v>
                </c:pt>
                <c:pt idx="1000">
                  <c:v>1.2078431372548994</c:v>
                </c:pt>
                <c:pt idx="1001">
                  <c:v>1.209803921568628</c:v>
                </c:pt>
                <c:pt idx="1002">
                  <c:v>1.2117647058823484</c:v>
                </c:pt>
                <c:pt idx="1003">
                  <c:v>1.2137254901960757</c:v>
                </c:pt>
                <c:pt idx="1004">
                  <c:v>1.2156862745098038</c:v>
                </c:pt>
                <c:pt idx="1005">
                  <c:v>1.2176470588235293</c:v>
                </c:pt>
                <c:pt idx="1006">
                  <c:v>1.219607843137255</c:v>
                </c:pt>
                <c:pt idx="1007">
                  <c:v>1.2215686274509772</c:v>
                </c:pt>
                <c:pt idx="1008">
                  <c:v>1.2235294117647058</c:v>
                </c:pt>
                <c:pt idx="1009">
                  <c:v>1.225490196078429</c:v>
                </c:pt>
                <c:pt idx="1010">
                  <c:v>1.2274509803921558</c:v>
                </c:pt>
                <c:pt idx="1011">
                  <c:v>1.2294117647058824</c:v>
                </c:pt>
                <c:pt idx="1012">
                  <c:v>1.2313725490196079</c:v>
                </c:pt>
                <c:pt idx="1013">
                  <c:v>1.2333333333333334</c:v>
                </c:pt>
                <c:pt idx="1014">
                  <c:v>1.2352941176470547</c:v>
                </c:pt>
                <c:pt idx="1015">
                  <c:v>1.2372549019607861</c:v>
                </c:pt>
                <c:pt idx="1016">
                  <c:v>1.2392156862745098</c:v>
                </c:pt>
                <c:pt idx="1017">
                  <c:v>1.2411764705882353</c:v>
                </c:pt>
                <c:pt idx="1018">
                  <c:v>1.2431372549019608</c:v>
                </c:pt>
                <c:pt idx="1019">
                  <c:v>1.2450980392156858</c:v>
                </c:pt>
                <c:pt idx="1020">
                  <c:v>1.247058823529412</c:v>
                </c:pt>
                <c:pt idx="1021">
                  <c:v>1.2490196078431348</c:v>
                </c:pt>
                <c:pt idx="1022">
                  <c:v>1.2509803921568619</c:v>
                </c:pt>
                <c:pt idx="1023">
                  <c:v>1.2529411764705882</c:v>
                </c:pt>
                <c:pt idx="1024">
                  <c:v>1.2549019607843137</c:v>
                </c:pt>
              </c:numCache>
            </c:numRef>
          </c:xVal>
          <c:yVal>
            <c:numRef>
              <c:f>Sheet1!$B$2:$B$1026</c:f>
              <c:numCache>
                <c:formatCode>0.00000000</c:formatCode>
                <c:ptCount val="1025"/>
                <c:pt idx="0">
                  <c:v>-0.75294117647059167</c:v>
                </c:pt>
                <c:pt idx="1">
                  <c:v>-0.75098039215686274</c:v>
                </c:pt>
                <c:pt idx="2">
                  <c:v>-0.74901960784313881</c:v>
                </c:pt>
                <c:pt idx="3">
                  <c:v>-0.747058823529414</c:v>
                </c:pt>
                <c:pt idx="4">
                  <c:v>-0.74509803921568796</c:v>
                </c:pt>
                <c:pt idx="5">
                  <c:v>-0.74313725490196059</c:v>
                </c:pt>
                <c:pt idx="6">
                  <c:v>-0.74117647058823644</c:v>
                </c:pt>
                <c:pt idx="7">
                  <c:v>-0.73921568627451151</c:v>
                </c:pt>
                <c:pt idx="8">
                  <c:v>-0.73725490196078469</c:v>
                </c:pt>
                <c:pt idx="9">
                  <c:v>-0.73529411764705965</c:v>
                </c:pt>
                <c:pt idx="10">
                  <c:v>-0.73333333333333361</c:v>
                </c:pt>
                <c:pt idx="11">
                  <c:v>-0.73137254901960758</c:v>
                </c:pt>
                <c:pt idx="12">
                  <c:v>-0.72941176470588232</c:v>
                </c:pt>
                <c:pt idx="13">
                  <c:v>-0.7274509803921565</c:v>
                </c:pt>
                <c:pt idx="14">
                  <c:v>-0.72549019607843268</c:v>
                </c:pt>
                <c:pt idx="15">
                  <c:v>-0.72352941176470664</c:v>
                </c:pt>
                <c:pt idx="16">
                  <c:v>-0.7215686274509806</c:v>
                </c:pt>
                <c:pt idx="17">
                  <c:v>-0.7196078431372549</c:v>
                </c:pt>
                <c:pt idx="18">
                  <c:v>-0.7176470588235313</c:v>
                </c:pt>
                <c:pt idx="19">
                  <c:v>-0.71568627450980526</c:v>
                </c:pt>
                <c:pt idx="20">
                  <c:v>-0.71372549019608089</c:v>
                </c:pt>
                <c:pt idx="21">
                  <c:v>-0.71176470588235152</c:v>
                </c:pt>
                <c:pt idx="22">
                  <c:v>-0.7098039215686277</c:v>
                </c:pt>
                <c:pt idx="23">
                  <c:v>-0.70784313725490311</c:v>
                </c:pt>
                <c:pt idx="24">
                  <c:v>-0.70588235294117663</c:v>
                </c:pt>
                <c:pt idx="25">
                  <c:v>-0.70392156862745103</c:v>
                </c:pt>
                <c:pt idx="26">
                  <c:v>-0.70196078431372544</c:v>
                </c:pt>
                <c:pt idx="27">
                  <c:v>-0.70000000000000062</c:v>
                </c:pt>
                <c:pt idx="28">
                  <c:v>-0.69803921568627592</c:v>
                </c:pt>
                <c:pt idx="29">
                  <c:v>-0.6960784313725501</c:v>
                </c:pt>
                <c:pt idx="30">
                  <c:v>-0.69411764705882362</c:v>
                </c:pt>
                <c:pt idx="31">
                  <c:v>-0.69215686274509802</c:v>
                </c:pt>
                <c:pt idx="32">
                  <c:v>-0.69019607843137265</c:v>
                </c:pt>
                <c:pt idx="33">
                  <c:v>-0.68823529411764706</c:v>
                </c:pt>
                <c:pt idx="34">
                  <c:v>-0.68627450980392157</c:v>
                </c:pt>
                <c:pt idx="35">
                  <c:v>-0.68431372549019609</c:v>
                </c:pt>
                <c:pt idx="36">
                  <c:v>-0.6823529411764705</c:v>
                </c:pt>
                <c:pt idx="37">
                  <c:v>-0.68039215686274457</c:v>
                </c:pt>
                <c:pt idx="38">
                  <c:v>-0.67843137254902153</c:v>
                </c:pt>
                <c:pt idx="39">
                  <c:v>-0.6764705882352946</c:v>
                </c:pt>
                <c:pt idx="40">
                  <c:v>-0.67450980392156989</c:v>
                </c:pt>
                <c:pt idx="41">
                  <c:v>-0.67254901960784508</c:v>
                </c:pt>
                <c:pt idx="42">
                  <c:v>-0.67058823529411893</c:v>
                </c:pt>
                <c:pt idx="43">
                  <c:v>-0.66862745098039456</c:v>
                </c:pt>
                <c:pt idx="44">
                  <c:v>-0.66666666666666663</c:v>
                </c:pt>
                <c:pt idx="45">
                  <c:v>-0.6647058823529427</c:v>
                </c:pt>
                <c:pt idx="46">
                  <c:v>-0.66274509803921788</c:v>
                </c:pt>
                <c:pt idx="47">
                  <c:v>-0.66078431372549185</c:v>
                </c:pt>
                <c:pt idx="48">
                  <c:v>-0.6588235294117647</c:v>
                </c:pt>
                <c:pt idx="49">
                  <c:v>-0.65686274509803921</c:v>
                </c:pt>
                <c:pt idx="50">
                  <c:v>-0.65490196078431373</c:v>
                </c:pt>
                <c:pt idx="51">
                  <c:v>-0.65294117647059202</c:v>
                </c:pt>
                <c:pt idx="52">
                  <c:v>-0.65098039215686365</c:v>
                </c:pt>
                <c:pt idx="53">
                  <c:v>-0.64901960784313895</c:v>
                </c:pt>
                <c:pt idx="54">
                  <c:v>-0.64705882352941424</c:v>
                </c:pt>
                <c:pt idx="55">
                  <c:v>-0.64509803921568842</c:v>
                </c:pt>
                <c:pt idx="56">
                  <c:v>-0.6431372549019605</c:v>
                </c:pt>
                <c:pt idx="57">
                  <c:v>-0.64117647058823668</c:v>
                </c:pt>
                <c:pt idx="58">
                  <c:v>-0.63921568627451175</c:v>
                </c:pt>
                <c:pt idx="59">
                  <c:v>-0.6372549019607846</c:v>
                </c:pt>
                <c:pt idx="60">
                  <c:v>-0.63529411764706001</c:v>
                </c:pt>
                <c:pt idx="61">
                  <c:v>-0.63333333333333364</c:v>
                </c:pt>
                <c:pt idx="62">
                  <c:v>-0.63137254901960749</c:v>
                </c:pt>
                <c:pt idx="63">
                  <c:v>-0.62941176470588234</c:v>
                </c:pt>
                <c:pt idx="64">
                  <c:v>-0.62745098039215652</c:v>
                </c:pt>
                <c:pt idx="65">
                  <c:v>-0.62549019607843293</c:v>
                </c:pt>
                <c:pt idx="66">
                  <c:v>-0.623529411764707</c:v>
                </c:pt>
                <c:pt idx="67">
                  <c:v>-0.62156862745098063</c:v>
                </c:pt>
                <c:pt idx="68">
                  <c:v>-0.61960784313725492</c:v>
                </c:pt>
                <c:pt idx="69">
                  <c:v>-0.61764705882353166</c:v>
                </c:pt>
                <c:pt idx="70">
                  <c:v>-0.61568627450980573</c:v>
                </c:pt>
                <c:pt idx="71">
                  <c:v>-0.61372549019608102</c:v>
                </c:pt>
                <c:pt idx="72">
                  <c:v>-0.61176470588235188</c:v>
                </c:pt>
                <c:pt idx="73">
                  <c:v>-0.60980392156862762</c:v>
                </c:pt>
                <c:pt idx="74">
                  <c:v>-0.60784313725490313</c:v>
                </c:pt>
                <c:pt idx="75">
                  <c:v>-0.60588235294117665</c:v>
                </c:pt>
                <c:pt idx="76">
                  <c:v>-0.60392156862745094</c:v>
                </c:pt>
                <c:pt idx="77">
                  <c:v>-0.60196078431372568</c:v>
                </c:pt>
                <c:pt idx="78">
                  <c:v>-0.60000000000000064</c:v>
                </c:pt>
                <c:pt idx="79">
                  <c:v>-0.59803921568627461</c:v>
                </c:pt>
                <c:pt idx="80">
                  <c:v>-0.59607843137254901</c:v>
                </c:pt>
                <c:pt idx="81">
                  <c:v>-0.59411764705882353</c:v>
                </c:pt>
                <c:pt idx="82">
                  <c:v>-0.59215686274509749</c:v>
                </c:pt>
                <c:pt idx="83">
                  <c:v>-0.59019607843137267</c:v>
                </c:pt>
                <c:pt idx="84">
                  <c:v>-0.58823529411764586</c:v>
                </c:pt>
                <c:pt idx="85">
                  <c:v>-0.58627450980391993</c:v>
                </c:pt>
                <c:pt idx="86">
                  <c:v>-0.58431372549019556</c:v>
                </c:pt>
                <c:pt idx="87">
                  <c:v>-0.58235294117646874</c:v>
                </c:pt>
                <c:pt idx="88">
                  <c:v>-0.58039215686274337</c:v>
                </c:pt>
                <c:pt idx="89">
                  <c:v>-0.57843137254902077</c:v>
                </c:pt>
                <c:pt idx="90">
                  <c:v>-0.57647058823529407</c:v>
                </c:pt>
                <c:pt idx="91">
                  <c:v>-0.5745098039215687</c:v>
                </c:pt>
                <c:pt idx="92">
                  <c:v>-0.57254901960784421</c:v>
                </c:pt>
                <c:pt idx="93">
                  <c:v>-0.57058823529411762</c:v>
                </c:pt>
                <c:pt idx="94">
                  <c:v>-0.56862745098039358</c:v>
                </c:pt>
                <c:pt idx="95">
                  <c:v>-0.56666666666666654</c:v>
                </c:pt>
                <c:pt idx="96">
                  <c:v>-0.56470588235294161</c:v>
                </c:pt>
                <c:pt idx="97">
                  <c:v>-0.56274509803921691</c:v>
                </c:pt>
                <c:pt idx="98">
                  <c:v>-0.56078431372549065</c:v>
                </c:pt>
                <c:pt idx="99">
                  <c:v>-0.5588235294117645</c:v>
                </c:pt>
                <c:pt idx="100">
                  <c:v>-0.55686274509803857</c:v>
                </c:pt>
                <c:pt idx="101">
                  <c:v>-0.55490196078431353</c:v>
                </c:pt>
                <c:pt idx="102">
                  <c:v>-0.55294117647059082</c:v>
                </c:pt>
                <c:pt idx="103">
                  <c:v>-0.55098039215686279</c:v>
                </c:pt>
                <c:pt idx="104">
                  <c:v>-0.54901960784313764</c:v>
                </c:pt>
                <c:pt idx="105">
                  <c:v>-0.54705882352941315</c:v>
                </c:pt>
                <c:pt idx="106">
                  <c:v>-0.54509803921568745</c:v>
                </c:pt>
                <c:pt idx="107">
                  <c:v>-0.5431372549019593</c:v>
                </c:pt>
                <c:pt idx="108">
                  <c:v>-0.5411764705882357</c:v>
                </c:pt>
                <c:pt idx="109">
                  <c:v>-0.53921568627451089</c:v>
                </c:pt>
                <c:pt idx="110">
                  <c:v>-0.53725490196078429</c:v>
                </c:pt>
                <c:pt idx="111">
                  <c:v>-0.53529411764705881</c:v>
                </c:pt>
                <c:pt idx="112">
                  <c:v>-0.53333333333333333</c:v>
                </c:pt>
                <c:pt idx="113">
                  <c:v>-0.53137254901960629</c:v>
                </c:pt>
                <c:pt idx="114">
                  <c:v>-0.52941176470588236</c:v>
                </c:pt>
                <c:pt idx="115">
                  <c:v>-0.52745098039215565</c:v>
                </c:pt>
                <c:pt idx="116">
                  <c:v>-0.52549019607843162</c:v>
                </c:pt>
                <c:pt idx="117">
                  <c:v>-0.52352941176470591</c:v>
                </c:pt>
                <c:pt idx="118">
                  <c:v>-0.52156862745098043</c:v>
                </c:pt>
                <c:pt idx="119">
                  <c:v>-0.5196078431372545</c:v>
                </c:pt>
                <c:pt idx="120">
                  <c:v>-0.51764705882353079</c:v>
                </c:pt>
                <c:pt idx="121">
                  <c:v>-0.51568627450980464</c:v>
                </c:pt>
                <c:pt idx="122">
                  <c:v>-0.51372549019607983</c:v>
                </c:pt>
                <c:pt idx="123">
                  <c:v>-0.5117647058823509</c:v>
                </c:pt>
                <c:pt idx="124">
                  <c:v>-0.50980392156862742</c:v>
                </c:pt>
                <c:pt idx="125">
                  <c:v>-0.50784313725490193</c:v>
                </c:pt>
                <c:pt idx="126">
                  <c:v>-0.50588235294117645</c:v>
                </c:pt>
                <c:pt idx="127">
                  <c:v>-0.50392156862745097</c:v>
                </c:pt>
                <c:pt idx="128">
                  <c:v>-0.50196078431372548</c:v>
                </c:pt>
                <c:pt idx="129">
                  <c:v>-0.5</c:v>
                </c:pt>
                <c:pt idx="130">
                  <c:v>-0.49803921568627452</c:v>
                </c:pt>
                <c:pt idx="131">
                  <c:v>-0.49607843137255048</c:v>
                </c:pt>
                <c:pt idx="132">
                  <c:v>-0.49411764705882388</c:v>
                </c:pt>
                <c:pt idx="133">
                  <c:v>-0.49215686274509862</c:v>
                </c:pt>
                <c:pt idx="134">
                  <c:v>-0.49019607843137253</c:v>
                </c:pt>
                <c:pt idx="135">
                  <c:v>-0.48823529411764732</c:v>
                </c:pt>
                <c:pt idx="136">
                  <c:v>-0.48627450980392217</c:v>
                </c:pt>
                <c:pt idx="137">
                  <c:v>-0.48431372549019608</c:v>
                </c:pt>
                <c:pt idx="138">
                  <c:v>-0.48235294117647154</c:v>
                </c:pt>
                <c:pt idx="139">
                  <c:v>-0.48039215686274567</c:v>
                </c:pt>
                <c:pt idx="140">
                  <c:v>-0.47843137254901968</c:v>
                </c:pt>
                <c:pt idx="141">
                  <c:v>-0.47647058823529492</c:v>
                </c:pt>
                <c:pt idx="142">
                  <c:v>-0.47450980392156888</c:v>
                </c:pt>
                <c:pt idx="143">
                  <c:v>-0.47254901960784373</c:v>
                </c:pt>
                <c:pt idx="144">
                  <c:v>-0.47058823529411847</c:v>
                </c:pt>
                <c:pt idx="145">
                  <c:v>-0.46862745098039216</c:v>
                </c:pt>
                <c:pt idx="146">
                  <c:v>-0.46666666666666734</c:v>
                </c:pt>
                <c:pt idx="147">
                  <c:v>-0.46470588235294191</c:v>
                </c:pt>
                <c:pt idx="148">
                  <c:v>-0.46274509803921571</c:v>
                </c:pt>
                <c:pt idx="149">
                  <c:v>-0.46078431372549072</c:v>
                </c:pt>
                <c:pt idx="150">
                  <c:v>-0.4588235294117648</c:v>
                </c:pt>
                <c:pt idx="151">
                  <c:v>-0.45686274509803931</c:v>
                </c:pt>
                <c:pt idx="152">
                  <c:v>-0.45490196078431427</c:v>
                </c:pt>
                <c:pt idx="153">
                  <c:v>-0.45294117647058824</c:v>
                </c:pt>
                <c:pt idx="154">
                  <c:v>-0.45098039215686353</c:v>
                </c:pt>
                <c:pt idx="155">
                  <c:v>-0.44901960784313727</c:v>
                </c:pt>
                <c:pt idx="156">
                  <c:v>-0.44705882352941245</c:v>
                </c:pt>
                <c:pt idx="157">
                  <c:v>-0.4450980392156863</c:v>
                </c:pt>
                <c:pt idx="158">
                  <c:v>-0.44313725490196015</c:v>
                </c:pt>
                <c:pt idx="159">
                  <c:v>-0.44117647058823528</c:v>
                </c:pt>
                <c:pt idx="160">
                  <c:v>-0.43921568627451046</c:v>
                </c:pt>
                <c:pt idx="161">
                  <c:v>-0.43725490196078526</c:v>
                </c:pt>
                <c:pt idx="162">
                  <c:v>-0.43529411764705939</c:v>
                </c:pt>
                <c:pt idx="163">
                  <c:v>-0.43333333333333335</c:v>
                </c:pt>
                <c:pt idx="164">
                  <c:v>-0.43137254901960925</c:v>
                </c:pt>
                <c:pt idx="165">
                  <c:v>-0.42941176470588338</c:v>
                </c:pt>
                <c:pt idx="166">
                  <c:v>-0.42745098039215806</c:v>
                </c:pt>
                <c:pt idx="167">
                  <c:v>-0.42549019607843136</c:v>
                </c:pt>
                <c:pt idx="168">
                  <c:v>-0.42352941176470688</c:v>
                </c:pt>
                <c:pt idx="169">
                  <c:v>-0.421568627450981</c:v>
                </c:pt>
                <c:pt idx="170">
                  <c:v>-0.41960784313725558</c:v>
                </c:pt>
                <c:pt idx="171">
                  <c:v>-0.41764705882352871</c:v>
                </c:pt>
                <c:pt idx="172">
                  <c:v>-0.41568627450980505</c:v>
                </c:pt>
                <c:pt idx="173">
                  <c:v>-0.4137254901960784</c:v>
                </c:pt>
                <c:pt idx="174">
                  <c:v>-0.41176470588235375</c:v>
                </c:pt>
                <c:pt idx="175">
                  <c:v>-0.40980392156862788</c:v>
                </c:pt>
                <c:pt idx="176">
                  <c:v>-0.40784313725490257</c:v>
                </c:pt>
                <c:pt idx="177">
                  <c:v>-0.40588235294117647</c:v>
                </c:pt>
                <c:pt idx="178">
                  <c:v>-0.40392156862745193</c:v>
                </c:pt>
                <c:pt idx="179">
                  <c:v>-0.40196078431372612</c:v>
                </c:pt>
                <c:pt idx="180">
                  <c:v>-0.4</c:v>
                </c:pt>
                <c:pt idx="181">
                  <c:v>-0.39803921568627448</c:v>
                </c:pt>
                <c:pt idx="182">
                  <c:v>-0.39607843137255067</c:v>
                </c:pt>
                <c:pt idx="183">
                  <c:v>-0.39411764705882424</c:v>
                </c:pt>
                <c:pt idx="184">
                  <c:v>-0.39215686274509892</c:v>
                </c:pt>
                <c:pt idx="185">
                  <c:v>-0.39019607843137255</c:v>
                </c:pt>
                <c:pt idx="186">
                  <c:v>-0.38823529411764768</c:v>
                </c:pt>
                <c:pt idx="187">
                  <c:v>-0.38627450980392242</c:v>
                </c:pt>
                <c:pt idx="188">
                  <c:v>-0.38431372549019632</c:v>
                </c:pt>
                <c:pt idx="189">
                  <c:v>-0.38235294117647173</c:v>
                </c:pt>
                <c:pt idx="190">
                  <c:v>-0.38039215686274586</c:v>
                </c:pt>
                <c:pt idx="191">
                  <c:v>-0.37843137254901982</c:v>
                </c:pt>
                <c:pt idx="192">
                  <c:v>-0.37647058823529522</c:v>
                </c:pt>
                <c:pt idx="193">
                  <c:v>-0.37450980392156941</c:v>
                </c:pt>
                <c:pt idx="194">
                  <c:v>-0.37254901960784398</c:v>
                </c:pt>
                <c:pt idx="195">
                  <c:v>-0.37058823529411866</c:v>
                </c:pt>
                <c:pt idx="196">
                  <c:v>-0.36862745098039218</c:v>
                </c:pt>
                <c:pt idx="197">
                  <c:v>-0.36666666666666747</c:v>
                </c:pt>
                <c:pt idx="198">
                  <c:v>-0.36470588235294216</c:v>
                </c:pt>
                <c:pt idx="199">
                  <c:v>-0.36274509803921567</c:v>
                </c:pt>
                <c:pt idx="200">
                  <c:v>-0.36078431372549091</c:v>
                </c:pt>
                <c:pt idx="201">
                  <c:v>-0.35882352941176482</c:v>
                </c:pt>
                <c:pt idx="202">
                  <c:v>-0.35686274509803978</c:v>
                </c:pt>
                <c:pt idx="203">
                  <c:v>-0.35490196078431446</c:v>
                </c:pt>
                <c:pt idx="204">
                  <c:v>-0.35294117647058826</c:v>
                </c:pt>
                <c:pt idx="205">
                  <c:v>-0.35098039215686383</c:v>
                </c:pt>
                <c:pt idx="206">
                  <c:v>-0.34901960784313735</c:v>
                </c:pt>
                <c:pt idx="207">
                  <c:v>-0.34705882352941253</c:v>
                </c:pt>
                <c:pt idx="208">
                  <c:v>-0.34509803921568638</c:v>
                </c:pt>
                <c:pt idx="209">
                  <c:v>-0.34313725490196079</c:v>
                </c:pt>
                <c:pt idx="210">
                  <c:v>-0.3411764705882353</c:v>
                </c:pt>
                <c:pt idx="211">
                  <c:v>-0.33921568627451076</c:v>
                </c:pt>
                <c:pt idx="212">
                  <c:v>-0.33725490196078545</c:v>
                </c:pt>
                <c:pt idx="213">
                  <c:v>-0.33529411764705946</c:v>
                </c:pt>
                <c:pt idx="214">
                  <c:v>-0.33333333333333331</c:v>
                </c:pt>
                <c:pt idx="215">
                  <c:v>-0.3313725490196095</c:v>
                </c:pt>
                <c:pt idx="216">
                  <c:v>-0.32941176470588357</c:v>
                </c:pt>
                <c:pt idx="217">
                  <c:v>-0.32745098039215825</c:v>
                </c:pt>
                <c:pt idx="218">
                  <c:v>-0.32549019607843138</c:v>
                </c:pt>
                <c:pt idx="219">
                  <c:v>-0.32352941176470712</c:v>
                </c:pt>
                <c:pt idx="220">
                  <c:v>-0.32156862745098125</c:v>
                </c:pt>
                <c:pt idx="221">
                  <c:v>-0.31960784313725588</c:v>
                </c:pt>
                <c:pt idx="222">
                  <c:v>-0.31764705882352923</c:v>
                </c:pt>
                <c:pt idx="223">
                  <c:v>-0.31568627450980513</c:v>
                </c:pt>
                <c:pt idx="224">
                  <c:v>-0.31372549019607848</c:v>
                </c:pt>
                <c:pt idx="225">
                  <c:v>-0.31176470588235405</c:v>
                </c:pt>
                <c:pt idx="226">
                  <c:v>-0.30980392156862813</c:v>
                </c:pt>
                <c:pt idx="227">
                  <c:v>-0.30784313725490287</c:v>
                </c:pt>
                <c:pt idx="228">
                  <c:v>-0.30588235294117688</c:v>
                </c:pt>
                <c:pt idx="229">
                  <c:v>-0.30392156862745218</c:v>
                </c:pt>
                <c:pt idx="230">
                  <c:v>-0.30196078431372636</c:v>
                </c:pt>
                <c:pt idx="231">
                  <c:v>-0.30000000000000032</c:v>
                </c:pt>
                <c:pt idx="232">
                  <c:v>-0.29803921568627451</c:v>
                </c:pt>
                <c:pt idx="233">
                  <c:v>-0.2960784313725503</c:v>
                </c:pt>
                <c:pt idx="234">
                  <c:v>-0.29411764705882382</c:v>
                </c:pt>
                <c:pt idx="235">
                  <c:v>-0.29215686274509861</c:v>
                </c:pt>
                <c:pt idx="236">
                  <c:v>-0.29019607843137224</c:v>
                </c:pt>
                <c:pt idx="237">
                  <c:v>-0.28823529411764731</c:v>
                </c:pt>
                <c:pt idx="238">
                  <c:v>-0.28627450980392188</c:v>
                </c:pt>
                <c:pt idx="239">
                  <c:v>-0.28431372549019607</c:v>
                </c:pt>
                <c:pt idx="240">
                  <c:v>-0.28235294117647142</c:v>
                </c:pt>
                <c:pt idx="241">
                  <c:v>-0.28039215686274532</c:v>
                </c:pt>
                <c:pt idx="242">
                  <c:v>-0.27843137254901962</c:v>
                </c:pt>
                <c:pt idx="243">
                  <c:v>-0.27647058823529491</c:v>
                </c:pt>
                <c:pt idx="244">
                  <c:v>-0.27450980392156882</c:v>
                </c:pt>
                <c:pt idx="245">
                  <c:v>-0.27254901960784367</c:v>
                </c:pt>
                <c:pt idx="246">
                  <c:v>-0.27058823529411841</c:v>
                </c:pt>
                <c:pt idx="247">
                  <c:v>-0.26862745098039215</c:v>
                </c:pt>
                <c:pt idx="248">
                  <c:v>-0.26666666666666722</c:v>
                </c:pt>
                <c:pt idx="249">
                  <c:v>-0.26470588235294185</c:v>
                </c:pt>
                <c:pt idx="250">
                  <c:v>-0.2627450980392157</c:v>
                </c:pt>
                <c:pt idx="251">
                  <c:v>-0.26078431372549032</c:v>
                </c:pt>
                <c:pt idx="252">
                  <c:v>-0.25882352941176484</c:v>
                </c:pt>
                <c:pt idx="253">
                  <c:v>-0.2568627450980393</c:v>
                </c:pt>
                <c:pt idx="254">
                  <c:v>-0.25490196078431382</c:v>
                </c:pt>
                <c:pt idx="255">
                  <c:v>-0.25294117647058773</c:v>
                </c:pt>
                <c:pt idx="256">
                  <c:v>-0.25098039215686346</c:v>
                </c:pt>
                <c:pt idx="257">
                  <c:v>-0.24901960784313756</c:v>
                </c:pt>
                <c:pt idx="258">
                  <c:v>-0.24705882352941191</c:v>
                </c:pt>
                <c:pt idx="259">
                  <c:v>-0.24509803921568626</c:v>
                </c:pt>
                <c:pt idx="260">
                  <c:v>-0.24313725490196106</c:v>
                </c:pt>
                <c:pt idx="261">
                  <c:v>-0.24117647058823541</c:v>
                </c:pt>
                <c:pt idx="262">
                  <c:v>-0.23921568627450981</c:v>
                </c:pt>
                <c:pt idx="263">
                  <c:v>-0.2372549019607843</c:v>
                </c:pt>
                <c:pt idx="264">
                  <c:v>-0.2352941176470589</c:v>
                </c:pt>
                <c:pt idx="265">
                  <c:v>-0.23333333333333361</c:v>
                </c:pt>
                <c:pt idx="266">
                  <c:v>-0.23137254901960755</c:v>
                </c:pt>
                <c:pt idx="267">
                  <c:v>-0.22941176470588234</c:v>
                </c:pt>
                <c:pt idx="268">
                  <c:v>-0.22745098039215694</c:v>
                </c:pt>
                <c:pt idx="269">
                  <c:v>-0.22549019607843179</c:v>
                </c:pt>
                <c:pt idx="270">
                  <c:v>-0.22352941176470589</c:v>
                </c:pt>
                <c:pt idx="271">
                  <c:v>-0.22156862745098038</c:v>
                </c:pt>
                <c:pt idx="272">
                  <c:v>-0.21960784313725526</c:v>
                </c:pt>
                <c:pt idx="273">
                  <c:v>-0.21764705882352944</c:v>
                </c:pt>
                <c:pt idx="274">
                  <c:v>-0.21568627450980393</c:v>
                </c:pt>
                <c:pt idx="275">
                  <c:v>-0.213725490196079</c:v>
                </c:pt>
                <c:pt idx="276">
                  <c:v>-0.21176470588235344</c:v>
                </c:pt>
                <c:pt idx="277">
                  <c:v>-0.20980392156862746</c:v>
                </c:pt>
                <c:pt idx="278">
                  <c:v>-0.20784313725490228</c:v>
                </c:pt>
                <c:pt idx="279">
                  <c:v>-0.20588235294117646</c:v>
                </c:pt>
                <c:pt idx="280">
                  <c:v>-0.20392156862745098</c:v>
                </c:pt>
                <c:pt idx="281">
                  <c:v>-0.20196078431372549</c:v>
                </c:pt>
                <c:pt idx="282">
                  <c:v>-0.2</c:v>
                </c:pt>
                <c:pt idx="283">
                  <c:v>-0.19803921568627481</c:v>
                </c:pt>
                <c:pt idx="284">
                  <c:v>-0.19607843137254904</c:v>
                </c:pt>
                <c:pt idx="285">
                  <c:v>-0.19411764705882353</c:v>
                </c:pt>
                <c:pt idx="286">
                  <c:v>-0.19215686274509805</c:v>
                </c:pt>
                <c:pt idx="287">
                  <c:v>-0.19019607843137254</c:v>
                </c:pt>
                <c:pt idx="288">
                  <c:v>-0.18823529411764764</c:v>
                </c:pt>
                <c:pt idx="289">
                  <c:v>-0.18627450980392171</c:v>
                </c:pt>
                <c:pt idx="290">
                  <c:v>-0.18431372549019645</c:v>
                </c:pt>
                <c:pt idx="291">
                  <c:v>-0.18235294117647108</c:v>
                </c:pt>
                <c:pt idx="292">
                  <c:v>-0.18039215686274548</c:v>
                </c:pt>
                <c:pt idx="293">
                  <c:v>-0.17843137254901992</c:v>
                </c:pt>
                <c:pt idx="294">
                  <c:v>-0.17647058823529421</c:v>
                </c:pt>
                <c:pt idx="295">
                  <c:v>-0.1745098039215687</c:v>
                </c:pt>
                <c:pt idx="296">
                  <c:v>-0.17254901960784341</c:v>
                </c:pt>
                <c:pt idx="297">
                  <c:v>-0.17058823529411771</c:v>
                </c:pt>
                <c:pt idx="298">
                  <c:v>-0.16862745098039247</c:v>
                </c:pt>
                <c:pt idx="299">
                  <c:v>-0.16666666666666666</c:v>
                </c:pt>
                <c:pt idx="300">
                  <c:v>-0.16470588235294151</c:v>
                </c:pt>
                <c:pt idx="301">
                  <c:v>-0.16274509803921591</c:v>
                </c:pt>
                <c:pt idx="302">
                  <c:v>-0.16078431372549054</c:v>
                </c:pt>
                <c:pt idx="303">
                  <c:v>-0.1588235294117647</c:v>
                </c:pt>
                <c:pt idx="304">
                  <c:v>-0.15686274509803921</c:v>
                </c:pt>
                <c:pt idx="305">
                  <c:v>-0.15490196078431404</c:v>
                </c:pt>
                <c:pt idx="306">
                  <c:v>-0.15294117647058841</c:v>
                </c:pt>
                <c:pt idx="307">
                  <c:v>-0.1509803921568634</c:v>
                </c:pt>
                <c:pt idx="308">
                  <c:v>-0.14901960784313753</c:v>
                </c:pt>
                <c:pt idx="309">
                  <c:v>-0.14705882352941191</c:v>
                </c:pt>
                <c:pt idx="310">
                  <c:v>-0.14509803921568629</c:v>
                </c:pt>
                <c:pt idx="311">
                  <c:v>-0.14313725490196091</c:v>
                </c:pt>
                <c:pt idx="312">
                  <c:v>-0.14117647058823529</c:v>
                </c:pt>
                <c:pt idx="313">
                  <c:v>-0.13921568627450981</c:v>
                </c:pt>
                <c:pt idx="314">
                  <c:v>-0.13725490196078433</c:v>
                </c:pt>
                <c:pt idx="315">
                  <c:v>-0.13529411764705881</c:v>
                </c:pt>
                <c:pt idx="316">
                  <c:v>-0.13333333333333341</c:v>
                </c:pt>
                <c:pt idx="317">
                  <c:v>-0.13137254901960749</c:v>
                </c:pt>
                <c:pt idx="318">
                  <c:v>-0.12941176470588239</c:v>
                </c:pt>
                <c:pt idx="319">
                  <c:v>-0.12745098039215691</c:v>
                </c:pt>
                <c:pt idx="320">
                  <c:v>-0.12549019607843176</c:v>
                </c:pt>
                <c:pt idx="321">
                  <c:v>-0.12352941176470589</c:v>
                </c:pt>
                <c:pt idx="322">
                  <c:v>-0.12156862745098068</c:v>
                </c:pt>
                <c:pt idx="323">
                  <c:v>-0.11960784313725492</c:v>
                </c:pt>
                <c:pt idx="324">
                  <c:v>-0.11764705882352942</c:v>
                </c:pt>
                <c:pt idx="325">
                  <c:v>-0.11568627450980402</c:v>
                </c:pt>
                <c:pt idx="326">
                  <c:v>-0.11372549019607843</c:v>
                </c:pt>
                <c:pt idx="327">
                  <c:v>-0.1117647058823531</c:v>
                </c:pt>
                <c:pt idx="328">
                  <c:v>-0.10980392156862763</c:v>
                </c:pt>
                <c:pt idx="329">
                  <c:v>-0.10784313725490199</c:v>
                </c:pt>
                <c:pt idx="330">
                  <c:v>-0.10588235294117652</c:v>
                </c:pt>
                <c:pt idx="331">
                  <c:v>-0.10392156862745099</c:v>
                </c:pt>
                <c:pt idx="332">
                  <c:v>-0.10196078431372549</c:v>
                </c:pt>
                <c:pt idx="333">
                  <c:v>-0.1</c:v>
                </c:pt>
                <c:pt idx="334">
                  <c:v>-9.8039215686274508E-2</c:v>
                </c:pt>
                <c:pt idx="335">
                  <c:v>-9.6078431372549025E-2</c:v>
                </c:pt>
                <c:pt idx="336">
                  <c:v>-9.4117647058823528E-2</c:v>
                </c:pt>
                <c:pt idx="337">
                  <c:v>-9.2156862745098433E-2</c:v>
                </c:pt>
                <c:pt idx="338">
                  <c:v>-9.019607843137277E-2</c:v>
                </c:pt>
                <c:pt idx="339">
                  <c:v>-8.8235294117647259E-2</c:v>
                </c:pt>
                <c:pt idx="340">
                  <c:v>-8.6274509803921484E-2</c:v>
                </c:pt>
                <c:pt idx="341">
                  <c:v>-8.4313725490196084E-2</c:v>
                </c:pt>
                <c:pt idx="342">
                  <c:v>-8.2352941176470726E-2</c:v>
                </c:pt>
                <c:pt idx="343">
                  <c:v>-8.0392156862744979E-2</c:v>
                </c:pt>
                <c:pt idx="344">
                  <c:v>-7.8431372549019607E-2</c:v>
                </c:pt>
                <c:pt idx="345">
                  <c:v>-7.647058823529411E-2</c:v>
                </c:pt>
                <c:pt idx="346">
                  <c:v>-7.4509803921568724E-2</c:v>
                </c:pt>
                <c:pt idx="347">
                  <c:v>-7.2549019607843143E-2</c:v>
                </c:pt>
                <c:pt idx="348">
                  <c:v>-7.0588235294117674E-2</c:v>
                </c:pt>
                <c:pt idx="349">
                  <c:v>-6.8627450980392163E-2</c:v>
                </c:pt>
                <c:pt idx="350">
                  <c:v>-6.666666666666668E-2</c:v>
                </c:pt>
                <c:pt idx="351">
                  <c:v>-6.4705882352941335E-2</c:v>
                </c:pt>
                <c:pt idx="352">
                  <c:v>-6.2745098039215713E-2</c:v>
                </c:pt>
                <c:pt idx="353">
                  <c:v>-6.0784313725490285E-2</c:v>
                </c:pt>
                <c:pt idx="354">
                  <c:v>-5.8823529411764705E-2</c:v>
                </c:pt>
                <c:pt idx="355">
                  <c:v>-5.6862745098039222E-2</c:v>
                </c:pt>
                <c:pt idx="356">
                  <c:v>-5.4901960784313732E-2</c:v>
                </c:pt>
                <c:pt idx="357">
                  <c:v>-5.2941176470588207E-2</c:v>
                </c:pt>
                <c:pt idx="358">
                  <c:v>-5.0980392156862744E-2</c:v>
                </c:pt>
                <c:pt idx="359">
                  <c:v>-4.9019607843137504E-2</c:v>
                </c:pt>
                <c:pt idx="360">
                  <c:v>-4.7058823529411813E-2</c:v>
                </c:pt>
                <c:pt idx="361">
                  <c:v>-4.509803921568642E-2</c:v>
                </c:pt>
                <c:pt idx="362">
                  <c:v>-4.3137254901960784E-2</c:v>
                </c:pt>
                <c:pt idx="363">
                  <c:v>-4.1176470588235294E-2</c:v>
                </c:pt>
                <c:pt idx="364">
                  <c:v>-3.9215686274509803E-2</c:v>
                </c:pt>
                <c:pt idx="365">
                  <c:v>-3.7254901960784383E-2</c:v>
                </c:pt>
                <c:pt idx="366">
                  <c:v>-3.5294117647058851E-2</c:v>
                </c:pt>
                <c:pt idx="367">
                  <c:v>-3.333333333333334E-2</c:v>
                </c:pt>
                <c:pt idx="368">
                  <c:v>-3.137254901960785E-2</c:v>
                </c:pt>
                <c:pt idx="369">
                  <c:v>-2.9411764705882353E-2</c:v>
                </c:pt>
                <c:pt idx="370">
                  <c:v>-2.7450980392156862E-2</c:v>
                </c:pt>
                <c:pt idx="371">
                  <c:v>-2.5490196078431372E-2</c:v>
                </c:pt>
                <c:pt idx="372">
                  <c:v>-2.3529411764705879E-2</c:v>
                </c:pt>
                <c:pt idx="373">
                  <c:v>-2.1568627450980388E-2</c:v>
                </c:pt>
                <c:pt idx="374">
                  <c:v>-1.9607843137254902E-2</c:v>
                </c:pt>
                <c:pt idx="375">
                  <c:v>-1.7647058823529412E-2</c:v>
                </c:pt>
                <c:pt idx="376">
                  <c:v>-1.5686274509803921E-2</c:v>
                </c:pt>
                <c:pt idx="377">
                  <c:v>-1.3725490196078443E-2</c:v>
                </c:pt>
                <c:pt idx="378">
                  <c:v>-1.1764705882352969E-2</c:v>
                </c:pt>
                <c:pt idx="379">
                  <c:v>-9.8039215686274508E-3</c:v>
                </c:pt>
                <c:pt idx="380">
                  <c:v>-7.8431372549019624E-3</c:v>
                </c:pt>
                <c:pt idx="381">
                  <c:v>-5.8823529411764714E-3</c:v>
                </c:pt>
                <c:pt idx="382">
                  <c:v>-3.9215686274509812E-3</c:v>
                </c:pt>
                <c:pt idx="383">
                  <c:v>-1.9607843137254923E-3</c:v>
                </c:pt>
                <c:pt idx="384">
                  <c:v>0</c:v>
                </c:pt>
                <c:pt idx="385">
                  <c:v>1.9607843137254923E-3</c:v>
                </c:pt>
                <c:pt idx="386">
                  <c:v>3.9215686274509812E-3</c:v>
                </c:pt>
                <c:pt idx="387">
                  <c:v>5.8823529411764714E-3</c:v>
                </c:pt>
                <c:pt idx="388">
                  <c:v>7.8431372549019624E-3</c:v>
                </c:pt>
                <c:pt idx="389">
                  <c:v>9.8039215686274508E-3</c:v>
                </c:pt>
                <c:pt idx="390">
                  <c:v>1.1764705882352969E-2</c:v>
                </c:pt>
                <c:pt idx="391">
                  <c:v>1.3725490196078443E-2</c:v>
                </c:pt>
                <c:pt idx="392">
                  <c:v>1.5686274509803921E-2</c:v>
                </c:pt>
                <c:pt idx="393">
                  <c:v>1.7647058823529412E-2</c:v>
                </c:pt>
                <c:pt idx="394">
                  <c:v>1.9607843137254902E-2</c:v>
                </c:pt>
                <c:pt idx="395">
                  <c:v>2.1568627450980388E-2</c:v>
                </c:pt>
                <c:pt idx="396">
                  <c:v>2.3529411764705879E-2</c:v>
                </c:pt>
                <c:pt idx="397">
                  <c:v>2.5490196078431372E-2</c:v>
                </c:pt>
                <c:pt idx="398">
                  <c:v>2.7450980392156862E-2</c:v>
                </c:pt>
                <c:pt idx="399">
                  <c:v>2.9411764705882353E-2</c:v>
                </c:pt>
                <c:pt idx="400">
                  <c:v>3.137254901960785E-2</c:v>
                </c:pt>
                <c:pt idx="401">
                  <c:v>3.333333333333334E-2</c:v>
                </c:pt>
                <c:pt idx="402">
                  <c:v>3.5294117647058851E-2</c:v>
                </c:pt>
                <c:pt idx="403">
                  <c:v>3.7254901960784383E-2</c:v>
                </c:pt>
                <c:pt idx="404">
                  <c:v>3.9215686274509803E-2</c:v>
                </c:pt>
                <c:pt idx="405">
                  <c:v>4.1176470588235294E-2</c:v>
                </c:pt>
                <c:pt idx="406">
                  <c:v>4.3137254901960784E-2</c:v>
                </c:pt>
                <c:pt idx="407">
                  <c:v>4.509803921568642E-2</c:v>
                </c:pt>
                <c:pt idx="408">
                  <c:v>4.7058823529411813E-2</c:v>
                </c:pt>
                <c:pt idx="409">
                  <c:v>4.9019607843137504E-2</c:v>
                </c:pt>
                <c:pt idx="410">
                  <c:v>5.0980392156862744E-2</c:v>
                </c:pt>
                <c:pt idx="411">
                  <c:v>5.2941176470588207E-2</c:v>
                </c:pt>
                <c:pt idx="412">
                  <c:v>5.4901960784313732E-2</c:v>
                </c:pt>
                <c:pt idx="413">
                  <c:v>5.6862745098039222E-2</c:v>
                </c:pt>
                <c:pt idx="414">
                  <c:v>5.8823529411764705E-2</c:v>
                </c:pt>
                <c:pt idx="415">
                  <c:v>6.0784313725490285E-2</c:v>
                </c:pt>
                <c:pt idx="416">
                  <c:v>6.2745098039215713E-2</c:v>
                </c:pt>
                <c:pt idx="417">
                  <c:v>6.4705882352941335E-2</c:v>
                </c:pt>
                <c:pt idx="418">
                  <c:v>6.666666666666668E-2</c:v>
                </c:pt>
                <c:pt idx="419">
                  <c:v>6.8627450980392163E-2</c:v>
                </c:pt>
                <c:pt idx="420">
                  <c:v>7.0588235294117674E-2</c:v>
                </c:pt>
                <c:pt idx="421">
                  <c:v>7.2549019607843143E-2</c:v>
                </c:pt>
                <c:pt idx="422">
                  <c:v>7.4509803921568724E-2</c:v>
                </c:pt>
                <c:pt idx="423">
                  <c:v>7.647058823529411E-2</c:v>
                </c:pt>
                <c:pt idx="424">
                  <c:v>7.8431372549019607E-2</c:v>
                </c:pt>
                <c:pt idx="425">
                  <c:v>8.0392156862744979E-2</c:v>
                </c:pt>
                <c:pt idx="426">
                  <c:v>8.2352941176470726E-2</c:v>
                </c:pt>
                <c:pt idx="427">
                  <c:v>8.4313725490196084E-2</c:v>
                </c:pt>
                <c:pt idx="428">
                  <c:v>8.6274509803921484E-2</c:v>
                </c:pt>
                <c:pt idx="429">
                  <c:v>8.8235294117647259E-2</c:v>
                </c:pt>
                <c:pt idx="430">
                  <c:v>9.019607843137277E-2</c:v>
                </c:pt>
                <c:pt idx="431">
                  <c:v>9.2156862745098433E-2</c:v>
                </c:pt>
                <c:pt idx="432">
                  <c:v>9.4117647058823528E-2</c:v>
                </c:pt>
                <c:pt idx="433">
                  <c:v>9.6078431372549025E-2</c:v>
                </c:pt>
                <c:pt idx="434">
                  <c:v>9.8039215686274508E-2</c:v>
                </c:pt>
                <c:pt idx="435">
                  <c:v>0.1</c:v>
                </c:pt>
                <c:pt idx="436">
                  <c:v>0.10196078431372549</c:v>
                </c:pt>
                <c:pt idx="437">
                  <c:v>0.10392156862745099</c:v>
                </c:pt>
                <c:pt idx="438">
                  <c:v>0.10588235294117652</c:v>
                </c:pt>
                <c:pt idx="439">
                  <c:v>0.10784313725490199</c:v>
                </c:pt>
                <c:pt idx="440">
                  <c:v>0.10980392156862763</c:v>
                </c:pt>
                <c:pt idx="441">
                  <c:v>0.1117647058823531</c:v>
                </c:pt>
                <c:pt idx="442">
                  <c:v>0.11372549019607843</c:v>
                </c:pt>
                <c:pt idx="443">
                  <c:v>0.11568627450980402</c:v>
                </c:pt>
                <c:pt idx="444">
                  <c:v>0.11764705882352942</c:v>
                </c:pt>
                <c:pt idx="445">
                  <c:v>0.11960784313725492</c:v>
                </c:pt>
                <c:pt idx="446">
                  <c:v>0.12156862745098068</c:v>
                </c:pt>
                <c:pt idx="447">
                  <c:v>0.12352941176470589</c:v>
                </c:pt>
                <c:pt idx="448">
                  <c:v>0.12549019607843176</c:v>
                </c:pt>
                <c:pt idx="449">
                  <c:v>0.12745098039215691</c:v>
                </c:pt>
                <c:pt idx="450">
                  <c:v>0.12941176470588239</c:v>
                </c:pt>
                <c:pt idx="451">
                  <c:v>0.13137254901960749</c:v>
                </c:pt>
                <c:pt idx="452">
                  <c:v>0.13333333333333341</c:v>
                </c:pt>
                <c:pt idx="453">
                  <c:v>0.13529411764705881</c:v>
                </c:pt>
                <c:pt idx="454">
                  <c:v>0.13725490196078433</c:v>
                </c:pt>
                <c:pt idx="455">
                  <c:v>0.13921568627450981</c:v>
                </c:pt>
                <c:pt idx="456">
                  <c:v>0.14117647058823529</c:v>
                </c:pt>
                <c:pt idx="457">
                  <c:v>0.14313725490196091</c:v>
                </c:pt>
                <c:pt idx="458">
                  <c:v>0.14509803921568629</c:v>
                </c:pt>
                <c:pt idx="459">
                  <c:v>0.14705882352941191</c:v>
                </c:pt>
                <c:pt idx="460">
                  <c:v>0.14901960784313753</c:v>
                </c:pt>
                <c:pt idx="461">
                  <c:v>0.1509803921568634</c:v>
                </c:pt>
                <c:pt idx="462">
                  <c:v>0.15294117647058841</c:v>
                </c:pt>
                <c:pt idx="463">
                  <c:v>0.15490196078431404</c:v>
                </c:pt>
                <c:pt idx="464">
                  <c:v>0.15686274509803921</c:v>
                </c:pt>
                <c:pt idx="465">
                  <c:v>0.1588235294117647</c:v>
                </c:pt>
                <c:pt idx="466">
                  <c:v>0.16078431372549054</c:v>
                </c:pt>
                <c:pt idx="467">
                  <c:v>0.16274509803921591</c:v>
                </c:pt>
                <c:pt idx="468">
                  <c:v>0.16470588235294151</c:v>
                </c:pt>
                <c:pt idx="469">
                  <c:v>0.16666666666666666</c:v>
                </c:pt>
                <c:pt idx="470">
                  <c:v>0.16862745098039247</c:v>
                </c:pt>
                <c:pt idx="471">
                  <c:v>0.17058823529411771</c:v>
                </c:pt>
                <c:pt idx="472">
                  <c:v>0.17254901960784341</c:v>
                </c:pt>
                <c:pt idx="473">
                  <c:v>0.1745098039215687</c:v>
                </c:pt>
                <c:pt idx="474">
                  <c:v>0.17647058823529421</c:v>
                </c:pt>
                <c:pt idx="475">
                  <c:v>0.17843137254901992</c:v>
                </c:pt>
                <c:pt idx="476">
                  <c:v>0.18039215686274548</c:v>
                </c:pt>
                <c:pt idx="477">
                  <c:v>0.18235294117647108</c:v>
                </c:pt>
                <c:pt idx="478">
                  <c:v>0.18431372549019645</c:v>
                </c:pt>
                <c:pt idx="479">
                  <c:v>0.18627450980392171</c:v>
                </c:pt>
                <c:pt idx="480">
                  <c:v>0.18823529411764764</c:v>
                </c:pt>
                <c:pt idx="481">
                  <c:v>0.19019607843137254</c:v>
                </c:pt>
                <c:pt idx="482">
                  <c:v>0.19215686274509805</c:v>
                </c:pt>
                <c:pt idx="483">
                  <c:v>0.19411764705882353</c:v>
                </c:pt>
                <c:pt idx="484">
                  <c:v>0.19607843137254904</c:v>
                </c:pt>
                <c:pt idx="485">
                  <c:v>0.19803921568627481</c:v>
                </c:pt>
                <c:pt idx="486">
                  <c:v>0.2</c:v>
                </c:pt>
                <c:pt idx="487">
                  <c:v>0.20196078431372549</c:v>
                </c:pt>
                <c:pt idx="488">
                  <c:v>0.20392156862745098</c:v>
                </c:pt>
                <c:pt idx="489">
                  <c:v>0.20588235294117646</c:v>
                </c:pt>
                <c:pt idx="490">
                  <c:v>0.20784313725490228</c:v>
                </c:pt>
                <c:pt idx="491">
                  <c:v>0.20980392156862746</c:v>
                </c:pt>
                <c:pt idx="492">
                  <c:v>0.21176470588235344</c:v>
                </c:pt>
                <c:pt idx="493">
                  <c:v>0.213725490196079</c:v>
                </c:pt>
                <c:pt idx="494">
                  <c:v>0.21568627450980393</c:v>
                </c:pt>
                <c:pt idx="495">
                  <c:v>0.21764705882352944</c:v>
                </c:pt>
                <c:pt idx="496">
                  <c:v>0.21960784313725526</c:v>
                </c:pt>
                <c:pt idx="497">
                  <c:v>0.22156862745098038</c:v>
                </c:pt>
                <c:pt idx="498">
                  <c:v>0.22352941176470589</c:v>
                </c:pt>
                <c:pt idx="499">
                  <c:v>0.22549019607843179</c:v>
                </c:pt>
                <c:pt idx="500">
                  <c:v>0.22745098039215694</c:v>
                </c:pt>
                <c:pt idx="501">
                  <c:v>0.22941176470588234</c:v>
                </c:pt>
                <c:pt idx="502">
                  <c:v>0.23137254901960755</c:v>
                </c:pt>
                <c:pt idx="503">
                  <c:v>0.23333333333333361</c:v>
                </c:pt>
                <c:pt idx="504">
                  <c:v>0.2352941176470589</c:v>
                </c:pt>
                <c:pt idx="505">
                  <c:v>0.2372549019607843</c:v>
                </c:pt>
                <c:pt idx="506">
                  <c:v>0.23921568627450981</c:v>
                </c:pt>
                <c:pt idx="507">
                  <c:v>0.24117647058823541</c:v>
                </c:pt>
                <c:pt idx="508">
                  <c:v>0.24313725490196106</c:v>
                </c:pt>
                <c:pt idx="509">
                  <c:v>0.24509803921568626</c:v>
                </c:pt>
                <c:pt idx="510">
                  <c:v>0.24705882352941191</c:v>
                </c:pt>
                <c:pt idx="511">
                  <c:v>0.24901960784313756</c:v>
                </c:pt>
                <c:pt idx="512">
                  <c:v>0.25098039215686346</c:v>
                </c:pt>
                <c:pt idx="513">
                  <c:v>0.25294117647058773</c:v>
                </c:pt>
                <c:pt idx="514">
                  <c:v>0.25490196078431382</c:v>
                </c:pt>
                <c:pt idx="515">
                  <c:v>0.2568627450980393</c:v>
                </c:pt>
                <c:pt idx="516">
                  <c:v>0.25882352941176484</c:v>
                </c:pt>
                <c:pt idx="517">
                  <c:v>0.26078431372549032</c:v>
                </c:pt>
                <c:pt idx="518">
                  <c:v>0.2627450980392157</c:v>
                </c:pt>
                <c:pt idx="519">
                  <c:v>0.26470588235294185</c:v>
                </c:pt>
                <c:pt idx="520">
                  <c:v>0.26666666666666722</c:v>
                </c:pt>
                <c:pt idx="521">
                  <c:v>0.26862745098039215</c:v>
                </c:pt>
                <c:pt idx="522">
                  <c:v>0.27058823529411841</c:v>
                </c:pt>
                <c:pt idx="523">
                  <c:v>0.27254901960784367</c:v>
                </c:pt>
                <c:pt idx="524">
                  <c:v>0.27450980392156882</c:v>
                </c:pt>
                <c:pt idx="525">
                  <c:v>0.27647058823529491</c:v>
                </c:pt>
                <c:pt idx="526">
                  <c:v>0.27843137254901962</c:v>
                </c:pt>
                <c:pt idx="527">
                  <c:v>0.28039215686274532</c:v>
                </c:pt>
                <c:pt idx="528">
                  <c:v>0.28235294117647142</c:v>
                </c:pt>
                <c:pt idx="529">
                  <c:v>0.28431372549019607</c:v>
                </c:pt>
                <c:pt idx="530">
                  <c:v>0.28627450980392188</c:v>
                </c:pt>
                <c:pt idx="531">
                  <c:v>0.28823529411764731</c:v>
                </c:pt>
                <c:pt idx="532">
                  <c:v>0.29019607843137224</c:v>
                </c:pt>
                <c:pt idx="533">
                  <c:v>0.29215686274509861</c:v>
                </c:pt>
                <c:pt idx="534">
                  <c:v>0.29411764705882382</c:v>
                </c:pt>
                <c:pt idx="535">
                  <c:v>0.2960784313725503</c:v>
                </c:pt>
                <c:pt idx="536">
                  <c:v>0.29803921568627451</c:v>
                </c:pt>
                <c:pt idx="537">
                  <c:v>0.30000000000000032</c:v>
                </c:pt>
                <c:pt idx="538">
                  <c:v>0.30196078431372636</c:v>
                </c:pt>
                <c:pt idx="539">
                  <c:v>0.30392156862745218</c:v>
                </c:pt>
                <c:pt idx="540">
                  <c:v>0.30588235294117688</c:v>
                </c:pt>
                <c:pt idx="541">
                  <c:v>0.30784313725490287</c:v>
                </c:pt>
                <c:pt idx="542">
                  <c:v>0.30980392156862813</c:v>
                </c:pt>
                <c:pt idx="543">
                  <c:v>0.31176470588235405</c:v>
                </c:pt>
                <c:pt idx="544">
                  <c:v>0.31372549019607848</c:v>
                </c:pt>
                <c:pt idx="545">
                  <c:v>0.31568627450980513</c:v>
                </c:pt>
                <c:pt idx="546">
                  <c:v>0.31764705882352923</c:v>
                </c:pt>
                <c:pt idx="547">
                  <c:v>0.31960784313725588</c:v>
                </c:pt>
                <c:pt idx="548">
                  <c:v>0.32156862745098125</c:v>
                </c:pt>
                <c:pt idx="549">
                  <c:v>0.32352941176470712</c:v>
                </c:pt>
                <c:pt idx="550">
                  <c:v>0.32549019607843138</c:v>
                </c:pt>
                <c:pt idx="551">
                  <c:v>0.32745098039215825</c:v>
                </c:pt>
                <c:pt idx="552">
                  <c:v>0.32941176470588357</c:v>
                </c:pt>
                <c:pt idx="553">
                  <c:v>0.3313725490196095</c:v>
                </c:pt>
                <c:pt idx="554">
                  <c:v>0.33333333333333331</c:v>
                </c:pt>
                <c:pt idx="555">
                  <c:v>0.33529411764705946</c:v>
                </c:pt>
                <c:pt idx="556">
                  <c:v>0.33725490196078545</c:v>
                </c:pt>
                <c:pt idx="557">
                  <c:v>0.33921568627451076</c:v>
                </c:pt>
                <c:pt idx="558">
                  <c:v>0.3411764705882353</c:v>
                </c:pt>
                <c:pt idx="559">
                  <c:v>0.34313725490196079</c:v>
                </c:pt>
                <c:pt idx="560">
                  <c:v>0.34509803921568638</c:v>
                </c:pt>
                <c:pt idx="561">
                  <c:v>0.34705882352941253</c:v>
                </c:pt>
                <c:pt idx="562">
                  <c:v>0.34901960784313735</c:v>
                </c:pt>
                <c:pt idx="563">
                  <c:v>0.35098039215686383</c:v>
                </c:pt>
                <c:pt idx="564">
                  <c:v>0.35294117647058826</c:v>
                </c:pt>
                <c:pt idx="565">
                  <c:v>0.35490196078431446</c:v>
                </c:pt>
                <c:pt idx="566">
                  <c:v>0.35686274509803978</c:v>
                </c:pt>
                <c:pt idx="567">
                  <c:v>0.35882352941176482</c:v>
                </c:pt>
                <c:pt idx="568">
                  <c:v>0.36078431372549091</c:v>
                </c:pt>
                <c:pt idx="569">
                  <c:v>0.36274509803921567</c:v>
                </c:pt>
                <c:pt idx="570">
                  <c:v>0.36470588235294216</c:v>
                </c:pt>
                <c:pt idx="571">
                  <c:v>0.36666666666666747</c:v>
                </c:pt>
                <c:pt idx="572">
                  <c:v>0.36862745098039218</c:v>
                </c:pt>
                <c:pt idx="573">
                  <c:v>0.37058823529411866</c:v>
                </c:pt>
                <c:pt idx="574">
                  <c:v>0.37254901960784398</c:v>
                </c:pt>
                <c:pt idx="575">
                  <c:v>0.37450980392156941</c:v>
                </c:pt>
                <c:pt idx="576">
                  <c:v>0.37647058823529522</c:v>
                </c:pt>
                <c:pt idx="577">
                  <c:v>0.37843137254901982</c:v>
                </c:pt>
                <c:pt idx="578">
                  <c:v>0.38039215686274586</c:v>
                </c:pt>
                <c:pt idx="579">
                  <c:v>0.38235294117647173</c:v>
                </c:pt>
                <c:pt idx="580">
                  <c:v>0.38431372549019632</c:v>
                </c:pt>
                <c:pt idx="581">
                  <c:v>0.38627450980392242</c:v>
                </c:pt>
                <c:pt idx="582">
                  <c:v>0.38823529411764768</c:v>
                </c:pt>
                <c:pt idx="583">
                  <c:v>0.39019607843137255</c:v>
                </c:pt>
                <c:pt idx="584">
                  <c:v>0.39215686274509892</c:v>
                </c:pt>
                <c:pt idx="585">
                  <c:v>0.39411764705882424</c:v>
                </c:pt>
                <c:pt idx="586">
                  <c:v>0.39607843137255067</c:v>
                </c:pt>
                <c:pt idx="587">
                  <c:v>0.39803921568627448</c:v>
                </c:pt>
                <c:pt idx="588">
                  <c:v>0.4</c:v>
                </c:pt>
                <c:pt idx="589">
                  <c:v>0.40196078431372612</c:v>
                </c:pt>
                <c:pt idx="590">
                  <c:v>0.40392156862745193</c:v>
                </c:pt>
                <c:pt idx="591">
                  <c:v>0.40588235294117647</c:v>
                </c:pt>
                <c:pt idx="592">
                  <c:v>0.40784313725490257</c:v>
                </c:pt>
                <c:pt idx="593">
                  <c:v>0.40980392156862788</c:v>
                </c:pt>
                <c:pt idx="594">
                  <c:v>0.41176470588235375</c:v>
                </c:pt>
                <c:pt idx="595">
                  <c:v>0.4137254901960784</c:v>
                </c:pt>
                <c:pt idx="596">
                  <c:v>0.41568627450980505</c:v>
                </c:pt>
                <c:pt idx="597">
                  <c:v>0.41764705882352871</c:v>
                </c:pt>
                <c:pt idx="598">
                  <c:v>0.41960784313725558</c:v>
                </c:pt>
                <c:pt idx="599">
                  <c:v>0.421568627450981</c:v>
                </c:pt>
                <c:pt idx="600">
                  <c:v>0.42352941176470688</c:v>
                </c:pt>
                <c:pt idx="601">
                  <c:v>0.42549019607843136</c:v>
                </c:pt>
                <c:pt idx="602">
                  <c:v>0.42745098039215806</c:v>
                </c:pt>
                <c:pt idx="603">
                  <c:v>0.42941176470588338</c:v>
                </c:pt>
                <c:pt idx="604">
                  <c:v>0.43137254901960925</c:v>
                </c:pt>
                <c:pt idx="605">
                  <c:v>0.43333333333333335</c:v>
                </c:pt>
                <c:pt idx="606">
                  <c:v>0.43529411764705939</c:v>
                </c:pt>
                <c:pt idx="607">
                  <c:v>0.43725490196078526</c:v>
                </c:pt>
                <c:pt idx="608">
                  <c:v>0.43921568627451046</c:v>
                </c:pt>
                <c:pt idx="609">
                  <c:v>0.44117647058823528</c:v>
                </c:pt>
                <c:pt idx="610">
                  <c:v>0.44313725490196015</c:v>
                </c:pt>
                <c:pt idx="611">
                  <c:v>0.4450980392156863</c:v>
                </c:pt>
                <c:pt idx="612">
                  <c:v>0.44705882352941245</c:v>
                </c:pt>
                <c:pt idx="613">
                  <c:v>0.44901960784313727</c:v>
                </c:pt>
                <c:pt idx="614">
                  <c:v>0.45098039215686353</c:v>
                </c:pt>
                <c:pt idx="615">
                  <c:v>0.45294117647058824</c:v>
                </c:pt>
                <c:pt idx="616">
                  <c:v>0.45490196078431427</c:v>
                </c:pt>
                <c:pt idx="617">
                  <c:v>0.45686274509803931</c:v>
                </c:pt>
                <c:pt idx="618">
                  <c:v>0.4588235294117648</c:v>
                </c:pt>
                <c:pt idx="619">
                  <c:v>0.46078431372549072</c:v>
                </c:pt>
                <c:pt idx="620">
                  <c:v>0.46274509803921571</c:v>
                </c:pt>
                <c:pt idx="621">
                  <c:v>0.46470588235294191</c:v>
                </c:pt>
                <c:pt idx="622">
                  <c:v>0.46666666666666734</c:v>
                </c:pt>
                <c:pt idx="623">
                  <c:v>0.46862745098039216</c:v>
                </c:pt>
                <c:pt idx="624">
                  <c:v>0.47058823529411847</c:v>
                </c:pt>
                <c:pt idx="625">
                  <c:v>0.47254901960784373</c:v>
                </c:pt>
                <c:pt idx="626">
                  <c:v>0.47450980392156888</c:v>
                </c:pt>
                <c:pt idx="627">
                  <c:v>0.47647058823529492</c:v>
                </c:pt>
                <c:pt idx="628">
                  <c:v>0.47843137254901968</c:v>
                </c:pt>
                <c:pt idx="629">
                  <c:v>0.48039215686274567</c:v>
                </c:pt>
                <c:pt idx="630">
                  <c:v>0.48235294117647154</c:v>
                </c:pt>
                <c:pt idx="631">
                  <c:v>0.48431372549019608</c:v>
                </c:pt>
                <c:pt idx="632">
                  <c:v>0.48627450980392217</c:v>
                </c:pt>
                <c:pt idx="633">
                  <c:v>0.48823529411764732</c:v>
                </c:pt>
                <c:pt idx="634">
                  <c:v>0.49019607843137253</c:v>
                </c:pt>
                <c:pt idx="635">
                  <c:v>0.49215686274509862</c:v>
                </c:pt>
                <c:pt idx="636">
                  <c:v>0.49411764705882388</c:v>
                </c:pt>
                <c:pt idx="637">
                  <c:v>0.49607843137255048</c:v>
                </c:pt>
                <c:pt idx="638">
                  <c:v>0.49803921568627452</c:v>
                </c:pt>
                <c:pt idx="639">
                  <c:v>0.5</c:v>
                </c:pt>
                <c:pt idx="640">
                  <c:v>0.50196078431372548</c:v>
                </c:pt>
                <c:pt idx="641">
                  <c:v>0.50392156862745097</c:v>
                </c:pt>
                <c:pt idx="642">
                  <c:v>0.50588235294117645</c:v>
                </c:pt>
                <c:pt idx="643">
                  <c:v>0.50784313725490193</c:v>
                </c:pt>
                <c:pt idx="644">
                  <c:v>0.50980392156862742</c:v>
                </c:pt>
                <c:pt idx="645">
                  <c:v>0.5117647058823509</c:v>
                </c:pt>
                <c:pt idx="646">
                  <c:v>0.51372549019607983</c:v>
                </c:pt>
                <c:pt idx="647">
                  <c:v>0.51568627450980464</c:v>
                </c:pt>
                <c:pt idx="648">
                  <c:v>0.51764705882353079</c:v>
                </c:pt>
                <c:pt idx="649">
                  <c:v>0.5196078431372545</c:v>
                </c:pt>
                <c:pt idx="650">
                  <c:v>0.52156862745098043</c:v>
                </c:pt>
                <c:pt idx="651">
                  <c:v>0.52352941176470591</c:v>
                </c:pt>
                <c:pt idx="652">
                  <c:v>0.52549019607843162</c:v>
                </c:pt>
                <c:pt idx="653">
                  <c:v>0.52745098039215565</c:v>
                </c:pt>
                <c:pt idx="654">
                  <c:v>0.52941176470588236</c:v>
                </c:pt>
                <c:pt idx="655">
                  <c:v>0.53137254901960629</c:v>
                </c:pt>
                <c:pt idx="656">
                  <c:v>0.53333333333333333</c:v>
                </c:pt>
                <c:pt idx="657">
                  <c:v>0.53529411764705881</c:v>
                </c:pt>
                <c:pt idx="658">
                  <c:v>0.53725490196078429</c:v>
                </c:pt>
                <c:pt idx="659">
                  <c:v>0.53921568627451089</c:v>
                </c:pt>
                <c:pt idx="660">
                  <c:v>0.5411764705882357</c:v>
                </c:pt>
                <c:pt idx="661">
                  <c:v>0.5431372549019593</c:v>
                </c:pt>
                <c:pt idx="662">
                  <c:v>0.54509803921568745</c:v>
                </c:pt>
                <c:pt idx="663">
                  <c:v>0.54705882352941315</c:v>
                </c:pt>
                <c:pt idx="664">
                  <c:v>0.54901960784313764</c:v>
                </c:pt>
                <c:pt idx="665">
                  <c:v>0.55098039215686279</c:v>
                </c:pt>
                <c:pt idx="666">
                  <c:v>0.55294117647059082</c:v>
                </c:pt>
                <c:pt idx="667">
                  <c:v>0.55490196078431353</c:v>
                </c:pt>
                <c:pt idx="668">
                  <c:v>0.55686274509803857</c:v>
                </c:pt>
                <c:pt idx="669">
                  <c:v>0.5588235294117645</c:v>
                </c:pt>
                <c:pt idx="670">
                  <c:v>0.56078431372549065</c:v>
                </c:pt>
                <c:pt idx="671">
                  <c:v>0.56274509803921691</c:v>
                </c:pt>
                <c:pt idx="672">
                  <c:v>0.56470588235294161</c:v>
                </c:pt>
                <c:pt idx="673">
                  <c:v>0.56666666666666654</c:v>
                </c:pt>
                <c:pt idx="674">
                  <c:v>0.56862745098039358</c:v>
                </c:pt>
                <c:pt idx="675">
                  <c:v>0.57058823529411762</c:v>
                </c:pt>
                <c:pt idx="676">
                  <c:v>0.57254901960784421</c:v>
                </c:pt>
                <c:pt idx="677">
                  <c:v>0.5745098039215687</c:v>
                </c:pt>
                <c:pt idx="678">
                  <c:v>0.57647058823529407</c:v>
                </c:pt>
                <c:pt idx="679">
                  <c:v>0.57843137254902077</c:v>
                </c:pt>
                <c:pt idx="680">
                  <c:v>0.58039215686274337</c:v>
                </c:pt>
                <c:pt idx="681">
                  <c:v>0.58235294117646874</c:v>
                </c:pt>
                <c:pt idx="682">
                  <c:v>0.58431372549019556</c:v>
                </c:pt>
                <c:pt idx="683">
                  <c:v>0.58627450980391993</c:v>
                </c:pt>
                <c:pt idx="684">
                  <c:v>0.58823529411764586</c:v>
                </c:pt>
                <c:pt idx="685">
                  <c:v>0.59019607843137267</c:v>
                </c:pt>
                <c:pt idx="686">
                  <c:v>0.59215686274509749</c:v>
                </c:pt>
                <c:pt idx="687">
                  <c:v>0.59411764705882353</c:v>
                </c:pt>
                <c:pt idx="688">
                  <c:v>0.59607843137254901</c:v>
                </c:pt>
                <c:pt idx="689">
                  <c:v>0.59803921568627461</c:v>
                </c:pt>
                <c:pt idx="690">
                  <c:v>0.60000000000000064</c:v>
                </c:pt>
                <c:pt idx="691">
                  <c:v>0.60196078431372568</c:v>
                </c:pt>
                <c:pt idx="692">
                  <c:v>0.60392156862745094</c:v>
                </c:pt>
                <c:pt idx="693">
                  <c:v>0.60588235294117665</c:v>
                </c:pt>
                <c:pt idx="694">
                  <c:v>0.60784313725490313</c:v>
                </c:pt>
                <c:pt idx="695">
                  <c:v>0.60980392156862762</c:v>
                </c:pt>
                <c:pt idx="696">
                  <c:v>0.61176470588235188</c:v>
                </c:pt>
                <c:pt idx="697">
                  <c:v>0.61372549019608102</c:v>
                </c:pt>
                <c:pt idx="698">
                  <c:v>0.61568627450980573</c:v>
                </c:pt>
                <c:pt idx="699">
                  <c:v>0.61764705882353166</c:v>
                </c:pt>
                <c:pt idx="700">
                  <c:v>0.61960784313725492</c:v>
                </c:pt>
                <c:pt idx="701">
                  <c:v>0.62156862745098063</c:v>
                </c:pt>
                <c:pt idx="702">
                  <c:v>0.623529411764707</c:v>
                </c:pt>
                <c:pt idx="703">
                  <c:v>0.62549019607843293</c:v>
                </c:pt>
                <c:pt idx="704">
                  <c:v>0.62745098039215652</c:v>
                </c:pt>
                <c:pt idx="705">
                  <c:v>0.62941176470588234</c:v>
                </c:pt>
                <c:pt idx="706">
                  <c:v>0.63137254901960749</c:v>
                </c:pt>
                <c:pt idx="707">
                  <c:v>0.63333333333333364</c:v>
                </c:pt>
                <c:pt idx="708">
                  <c:v>0.63529411764706001</c:v>
                </c:pt>
                <c:pt idx="709">
                  <c:v>0.6372549019607846</c:v>
                </c:pt>
                <c:pt idx="710">
                  <c:v>0.63921568627451175</c:v>
                </c:pt>
                <c:pt idx="711">
                  <c:v>0.64117647058823668</c:v>
                </c:pt>
                <c:pt idx="712">
                  <c:v>0.6431372549019605</c:v>
                </c:pt>
                <c:pt idx="713">
                  <c:v>0.64509803921568842</c:v>
                </c:pt>
                <c:pt idx="714">
                  <c:v>0.64705882352941424</c:v>
                </c:pt>
                <c:pt idx="715">
                  <c:v>0.64901960784313895</c:v>
                </c:pt>
                <c:pt idx="716">
                  <c:v>0.65098039215686365</c:v>
                </c:pt>
                <c:pt idx="717">
                  <c:v>0.65294117647059202</c:v>
                </c:pt>
                <c:pt idx="718">
                  <c:v>0.65490196078431373</c:v>
                </c:pt>
                <c:pt idx="719">
                  <c:v>0.65686274509803921</c:v>
                </c:pt>
                <c:pt idx="720">
                  <c:v>0.6588235294117647</c:v>
                </c:pt>
                <c:pt idx="721">
                  <c:v>0.66078431372549185</c:v>
                </c:pt>
                <c:pt idx="722">
                  <c:v>0.66274509803921788</c:v>
                </c:pt>
                <c:pt idx="723">
                  <c:v>0.6647058823529427</c:v>
                </c:pt>
                <c:pt idx="724">
                  <c:v>0.66666666666666663</c:v>
                </c:pt>
                <c:pt idx="725">
                  <c:v>0.66862745098039456</c:v>
                </c:pt>
                <c:pt idx="726">
                  <c:v>0.67058823529411893</c:v>
                </c:pt>
                <c:pt idx="727">
                  <c:v>0.67254901960784508</c:v>
                </c:pt>
                <c:pt idx="728">
                  <c:v>0.67450980392156989</c:v>
                </c:pt>
                <c:pt idx="729">
                  <c:v>0.6764705882352946</c:v>
                </c:pt>
                <c:pt idx="730">
                  <c:v>0.67843137254902153</c:v>
                </c:pt>
                <c:pt idx="731">
                  <c:v>0.68039215686274457</c:v>
                </c:pt>
                <c:pt idx="732">
                  <c:v>0.6823529411764705</c:v>
                </c:pt>
                <c:pt idx="733">
                  <c:v>0.68431372549019609</c:v>
                </c:pt>
                <c:pt idx="734">
                  <c:v>0.68627450980392157</c:v>
                </c:pt>
                <c:pt idx="735">
                  <c:v>0.68823529411764706</c:v>
                </c:pt>
                <c:pt idx="736">
                  <c:v>0.69019607843137265</c:v>
                </c:pt>
                <c:pt idx="737">
                  <c:v>0.69215686274509802</c:v>
                </c:pt>
                <c:pt idx="738">
                  <c:v>0.69411764705882362</c:v>
                </c:pt>
                <c:pt idx="739">
                  <c:v>0.6960784313725501</c:v>
                </c:pt>
                <c:pt idx="740">
                  <c:v>0.69803921568627592</c:v>
                </c:pt>
                <c:pt idx="741">
                  <c:v>0.70000000000000062</c:v>
                </c:pt>
                <c:pt idx="742">
                  <c:v>0.70196078431372544</c:v>
                </c:pt>
                <c:pt idx="743">
                  <c:v>0.70392156862745103</c:v>
                </c:pt>
                <c:pt idx="744">
                  <c:v>0.70588235294117663</c:v>
                </c:pt>
                <c:pt idx="745">
                  <c:v>0.70784313725490311</c:v>
                </c:pt>
                <c:pt idx="746">
                  <c:v>0.7098039215686277</c:v>
                </c:pt>
                <c:pt idx="747">
                  <c:v>0.71176470588235152</c:v>
                </c:pt>
                <c:pt idx="748">
                  <c:v>0.71372549019608089</c:v>
                </c:pt>
                <c:pt idx="749">
                  <c:v>0.71568627450980526</c:v>
                </c:pt>
                <c:pt idx="750">
                  <c:v>0.7176470588235313</c:v>
                </c:pt>
                <c:pt idx="751">
                  <c:v>0.7196078431372549</c:v>
                </c:pt>
                <c:pt idx="752">
                  <c:v>0.7215686274509806</c:v>
                </c:pt>
                <c:pt idx="753">
                  <c:v>0.72352941176470664</c:v>
                </c:pt>
                <c:pt idx="754">
                  <c:v>0.72549019607843268</c:v>
                </c:pt>
                <c:pt idx="755">
                  <c:v>0.7274509803921565</c:v>
                </c:pt>
                <c:pt idx="756">
                  <c:v>0.72941176470588232</c:v>
                </c:pt>
                <c:pt idx="757">
                  <c:v>0.73137254901960758</c:v>
                </c:pt>
                <c:pt idx="758">
                  <c:v>0.73333333333333361</c:v>
                </c:pt>
                <c:pt idx="759">
                  <c:v>0.73529411764705965</c:v>
                </c:pt>
                <c:pt idx="760">
                  <c:v>0.73725490196078469</c:v>
                </c:pt>
                <c:pt idx="761">
                  <c:v>0.73921568627451151</c:v>
                </c:pt>
                <c:pt idx="762">
                  <c:v>0.74117647058823644</c:v>
                </c:pt>
                <c:pt idx="763">
                  <c:v>0.74313725490196059</c:v>
                </c:pt>
                <c:pt idx="764">
                  <c:v>0.74509803921568796</c:v>
                </c:pt>
                <c:pt idx="765">
                  <c:v>0.747058823529414</c:v>
                </c:pt>
                <c:pt idx="766">
                  <c:v>0.74901960784313881</c:v>
                </c:pt>
                <c:pt idx="767">
                  <c:v>0.75098039215686274</c:v>
                </c:pt>
                <c:pt idx="768">
                  <c:v>0.75294117647059167</c:v>
                </c:pt>
                <c:pt idx="769">
                  <c:v>0.75490196078431371</c:v>
                </c:pt>
                <c:pt idx="770">
                  <c:v>0.75686274509803919</c:v>
                </c:pt>
                <c:pt idx="771">
                  <c:v>0.75882352941176467</c:v>
                </c:pt>
                <c:pt idx="772">
                  <c:v>0.76078431372549171</c:v>
                </c:pt>
                <c:pt idx="773">
                  <c:v>0.76274509803921753</c:v>
                </c:pt>
                <c:pt idx="774">
                  <c:v>0.76470588235294235</c:v>
                </c:pt>
                <c:pt idx="775">
                  <c:v>0.76666666666666672</c:v>
                </c:pt>
                <c:pt idx="776">
                  <c:v>0.7686274509803942</c:v>
                </c:pt>
                <c:pt idx="777">
                  <c:v>0.77058823529411891</c:v>
                </c:pt>
                <c:pt idx="778">
                  <c:v>0.77254901960784483</c:v>
                </c:pt>
                <c:pt idx="779">
                  <c:v>0.77450980392156865</c:v>
                </c:pt>
                <c:pt idx="780">
                  <c:v>0.77647058823529413</c:v>
                </c:pt>
                <c:pt idx="781">
                  <c:v>0.77843137254902106</c:v>
                </c:pt>
                <c:pt idx="782">
                  <c:v>0.78039215686274399</c:v>
                </c:pt>
                <c:pt idx="783">
                  <c:v>0.78235294117647058</c:v>
                </c:pt>
                <c:pt idx="784">
                  <c:v>0.78431372549019607</c:v>
                </c:pt>
                <c:pt idx="785">
                  <c:v>0.78627450980392044</c:v>
                </c:pt>
                <c:pt idx="786">
                  <c:v>0.78823529411764659</c:v>
                </c:pt>
                <c:pt idx="787">
                  <c:v>0.79019607843137263</c:v>
                </c:pt>
                <c:pt idx="788">
                  <c:v>0.792156862745098</c:v>
                </c:pt>
                <c:pt idx="789">
                  <c:v>0.79411764705882371</c:v>
                </c:pt>
                <c:pt idx="790">
                  <c:v>0.79607843137254963</c:v>
                </c:pt>
                <c:pt idx="791">
                  <c:v>0.79803921568627589</c:v>
                </c:pt>
                <c:pt idx="792">
                  <c:v>0.8</c:v>
                </c:pt>
                <c:pt idx="793">
                  <c:v>0.80196078431372553</c:v>
                </c:pt>
                <c:pt idx="794">
                  <c:v>0.80392156862745101</c:v>
                </c:pt>
                <c:pt idx="795">
                  <c:v>0.80588235294117661</c:v>
                </c:pt>
                <c:pt idx="796">
                  <c:v>0.80784313725490264</c:v>
                </c:pt>
                <c:pt idx="797">
                  <c:v>0.80980392156862768</c:v>
                </c:pt>
                <c:pt idx="798">
                  <c:v>0.81176470588235139</c:v>
                </c:pt>
                <c:pt idx="799">
                  <c:v>0.81372549019608043</c:v>
                </c:pt>
                <c:pt idx="800">
                  <c:v>0.81568627450980513</c:v>
                </c:pt>
                <c:pt idx="801">
                  <c:v>0.81764705882353095</c:v>
                </c:pt>
                <c:pt idx="802">
                  <c:v>0.81960784313725488</c:v>
                </c:pt>
                <c:pt idx="803">
                  <c:v>0.82156862745098069</c:v>
                </c:pt>
                <c:pt idx="804">
                  <c:v>0.82352941176470584</c:v>
                </c:pt>
                <c:pt idx="805">
                  <c:v>0.82549019607843244</c:v>
                </c:pt>
                <c:pt idx="806">
                  <c:v>0.82745098039215659</c:v>
                </c:pt>
                <c:pt idx="807">
                  <c:v>0.8294117647058824</c:v>
                </c:pt>
                <c:pt idx="808">
                  <c:v>0.83137254901960678</c:v>
                </c:pt>
                <c:pt idx="809">
                  <c:v>0.8333333333333337</c:v>
                </c:pt>
                <c:pt idx="810">
                  <c:v>0.83529411764705885</c:v>
                </c:pt>
                <c:pt idx="811">
                  <c:v>0.83725490196078434</c:v>
                </c:pt>
                <c:pt idx="812">
                  <c:v>0.83921568627451115</c:v>
                </c:pt>
                <c:pt idx="813">
                  <c:v>0.84117647058823564</c:v>
                </c:pt>
                <c:pt idx="814">
                  <c:v>0.84313725490196056</c:v>
                </c:pt>
                <c:pt idx="815">
                  <c:v>0.84509803921568782</c:v>
                </c:pt>
                <c:pt idx="816">
                  <c:v>0.84705882352941375</c:v>
                </c:pt>
                <c:pt idx="817">
                  <c:v>0.84901960784313846</c:v>
                </c:pt>
                <c:pt idx="818">
                  <c:v>0.85098039215686272</c:v>
                </c:pt>
                <c:pt idx="819">
                  <c:v>0.85294117647059153</c:v>
                </c:pt>
                <c:pt idx="820">
                  <c:v>0.85490196078431369</c:v>
                </c:pt>
                <c:pt idx="821">
                  <c:v>0.85686274509803917</c:v>
                </c:pt>
                <c:pt idx="822">
                  <c:v>0.85882352941176454</c:v>
                </c:pt>
                <c:pt idx="823">
                  <c:v>0.8607843137254918</c:v>
                </c:pt>
                <c:pt idx="824">
                  <c:v>0.86274509803921728</c:v>
                </c:pt>
                <c:pt idx="825">
                  <c:v>0.86470588235294232</c:v>
                </c:pt>
                <c:pt idx="826">
                  <c:v>0.8666666666666667</c:v>
                </c:pt>
                <c:pt idx="827">
                  <c:v>0.86862745098039384</c:v>
                </c:pt>
                <c:pt idx="828">
                  <c:v>0.87058823529411877</c:v>
                </c:pt>
                <c:pt idx="829">
                  <c:v>0.8725490196078447</c:v>
                </c:pt>
                <c:pt idx="830">
                  <c:v>0.87450980392156863</c:v>
                </c:pt>
                <c:pt idx="831">
                  <c:v>0.87647058823529411</c:v>
                </c:pt>
                <c:pt idx="832">
                  <c:v>0.87843137254902093</c:v>
                </c:pt>
                <c:pt idx="833">
                  <c:v>0.88039215686274386</c:v>
                </c:pt>
                <c:pt idx="834">
                  <c:v>0.88235294117647056</c:v>
                </c:pt>
                <c:pt idx="835">
                  <c:v>0.88431372549019549</c:v>
                </c:pt>
                <c:pt idx="836">
                  <c:v>0.88627450980392031</c:v>
                </c:pt>
                <c:pt idx="837">
                  <c:v>0.88823529411764657</c:v>
                </c:pt>
                <c:pt idx="838">
                  <c:v>0.89019607843137261</c:v>
                </c:pt>
                <c:pt idx="839">
                  <c:v>0.89215686274509809</c:v>
                </c:pt>
                <c:pt idx="840">
                  <c:v>0.89411764705882368</c:v>
                </c:pt>
                <c:pt idx="841">
                  <c:v>0.89607843137254961</c:v>
                </c:pt>
                <c:pt idx="842">
                  <c:v>0.89803921568627465</c:v>
                </c:pt>
                <c:pt idx="843">
                  <c:v>0.9</c:v>
                </c:pt>
                <c:pt idx="844">
                  <c:v>0.90196078431372551</c:v>
                </c:pt>
                <c:pt idx="845">
                  <c:v>0.90392156862745099</c:v>
                </c:pt>
                <c:pt idx="846">
                  <c:v>0.90588235294117669</c:v>
                </c:pt>
                <c:pt idx="847">
                  <c:v>0.90784313725490262</c:v>
                </c:pt>
                <c:pt idx="848">
                  <c:v>0.90980392156862744</c:v>
                </c:pt>
                <c:pt idx="849">
                  <c:v>0.91176470588235126</c:v>
                </c:pt>
                <c:pt idx="850">
                  <c:v>0.91372549019607996</c:v>
                </c:pt>
                <c:pt idx="851">
                  <c:v>0.915686274509805</c:v>
                </c:pt>
                <c:pt idx="852">
                  <c:v>0.91764705882353093</c:v>
                </c:pt>
                <c:pt idx="853">
                  <c:v>0.91960784313725452</c:v>
                </c:pt>
                <c:pt idx="854">
                  <c:v>0.92156862745098034</c:v>
                </c:pt>
                <c:pt idx="855">
                  <c:v>0.92352941176470593</c:v>
                </c:pt>
                <c:pt idx="856">
                  <c:v>0.92549019607843164</c:v>
                </c:pt>
                <c:pt idx="857">
                  <c:v>0.92745098039215657</c:v>
                </c:pt>
                <c:pt idx="858">
                  <c:v>0.92941176470588238</c:v>
                </c:pt>
                <c:pt idx="859">
                  <c:v>0.93137254901960653</c:v>
                </c:pt>
                <c:pt idx="860">
                  <c:v>0.93333333333333335</c:v>
                </c:pt>
                <c:pt idx="861">
                  <c:v>0.93529411764705883</c:v>
                </c:pt>
                <c:pt idx="862">
                  <c:v>0.93725490196078431</c:v>
                </c:pt>
                <c:pt idx="863">
                  <c:v>0.93921568627451102</c:v>
                </c:pt>
                <c:pt idx="864">
                  <c:v>0.94117647058823561</c:v>
                </c:pt>
                <c:pt idx="865">
                  <c:v>0.94313725490195943</c:v>
                </c:pt>
                <c:pt idx="866">
                  <c:v>0.9450980392156878</c:v>
                </c:pt>
                <c:pt idx="867">
                  <c:v>0.94705882352941329</c:v>
                </c:pt>
                <c:pt idx="868">
                  <c:v>0.94901960784313832</c:v>
                </c:pt>
                <c:pt idx="869">
                  <c:v>0.9509803921568627</c:v>
                </c:pt>
                <c:pt idx="870">
                  <c:v>0.95294117647059107</c:v>
                </c:pt>
                <c:pt idx="871">
                  <c:v>0.95490196078431377</c:v>
                </c:pt>
                <c:pt idx="872">
                  <c:v>0.95686274509803926</c:v>
                </c:pt>
                <c:pt idx="873">
                  <c:v>0.95882352941176452</c:v>
                </c:pt>
                <c:pt idx="874">
                  <c:v>0.96078431372549145</c:v>
                </c:pt>
                <c:pt idx="875">
                  <c:v>0.96274509803921704</c:v>
                </c:pt>
                <c:pt idx="876">
                  <c:v>0.96470588235294163</c:v>
                </c:pt>
                <c:pt idx="877">
                  <c:v>0.96666666666666667</c:v>
                </c:pt>
                <c:pt idx="878">
                  <c:v>0.96862745098039371</c:v>
                </c:pt>
                <c:pt idx="879">
                  <c:v>0.97058823529411764</c:v>
                </c:pt>
                <c:pt idx="880">
                  <c:v>0.97254901960784435</c:v>
                </c:pt>
                <c:pt idx="881">
                  <c:v>0.97450980392156861</c:v>
                </c:pt>
                <c:pt idx="882">
                  <c:v>0.97647058823529409</c:v>
                </c:pt>
                <c:pt idx="883">
                  <c:v>0.97843137254902091</c:v>
                </c:pt>
                <c:pt idx="884">
                  <c:v>0.9803921568627435</c:v>
                </c:pt>
                <c:pt idx="885">
                  <c:v>0.98235294117646887</c:v>
                </c:pt>
                <c:pt idx="886">
                  <c:v>0.98431372549019558</c:v>
                </c:pt>
                <c:pt idx="887">
                  <c:v>0.98627450980392017</c:v>
                </c:pt>
                <c:pt idx="888">
                  <c:v>0.98823529411764599</c:v>
                </c:pt>
                <c:pt idx="889">
                  <c:v>0.99019607843137269</c:v>
                </c:pt>
                <c:pt idx="890">
                  <c:v>0.99215686274509807</c:v>
                </c:pt>
                <c:pt idx="891">
                  <c:v>0.99411764705882355</c:v>
                </c:pt>
                <c:pt idx="892">
                  <c:v>0.99607843137254903</c:v>
                </c:pt>
                <c:pt idx="893">
                  <c:v>0.99803921568627463</c:v>
                </c:pt>
                <c:pt idx="894">
                  <c:v>1</c:v>
                </c:pt>
                <c:pt idx="895">
                  <c:v>1.0019607843137255</c:v>
                </c:pt>
                <c:pt idx="896">
                  <c:v>1.0039215686274479</c:v>
                </c:pt>
                <c:pt idx="897">
                  <c:v>1.0058823529411758</c:v>
                </c:pt>
                <c:pt idx="898">
                  <c:v>1.0078431372548997</c:v>
                </c:pt>
                <c:pt idx="899">
                  <c:v>1.0098039215686281</c:v>
                </c:pt>
                <c:pt idx="900">
                  <c:v>1.0117647058823489</c:v>
                </c:pt>
                <c:pt idx="901">
                  <c:v>1.0137254901960762</c:v>
                </c:pt>
                <c:pt idx="902">
                  <c:v>1.0156862745098039</c:v>
                </c:pt>
                <c:pt idx="903">
                  <c:v>1.0176470588235293</c:v>
                </c:pt>
                <c:pt idx="904">
                  <c:v>1.0196078431372548</c:v>
                </c:pt>
                <c:pt idx="905">
                  <c:v>1.0215686274509774</c:v>
                </c:pt>
                <c:pt idx="906">
                  <c:v>1.0235294117647058</c:v>
                </c:pt>
                <c:pt idx="907">
                  <c:v>1.0254901960784291</c:v>
                </c:pt>
                <c:pt idx="908">
                  <c:v>1.0274509803921568</c:v>
                </c:pt>
                <c:pt idx="909">
                  <c:v>1.0294117647058822</c:v>
                </c:pt>
                <c:pt idx="910">
                  <c:v>1.031372549019608</c:v>
                </c:pt>
                <c:pt idx="911">
                  <c:v>1.0333333333333334</c:v>
                </c:pt>
                <c:pt idx="912">
                  <c:v>1.0352941176470554</c:v>
                </c:pt>
                <c:pt idx="913">
                  <c:v>1.0372549019607866</c:v>
                </c:pt>
                <c:pt idx="914">
                  <c:v>1.0392156862745099</c:v>
                </c:pt>
                <c:pt idx="915">
                  <c:v>1.041176470588236</c:v>
                </c:pt>
                <c:pt idx="916">
                  <c:v>1.0431372549019609</c:v>
                </c:pt>
                <c:pt idx="917">
                  <c:v>1.0450980392156859</c:v>
                </c:pt>
                <c:pt idx="918">
                  <c:v>1.047058823529412</c:v>
                </c:pt>
                <c:pt idx="919">
                  <c:v>1.0490196078431351</c:v>
                </c:pt>
                <c:pt idx="920">
                  <c:v>1.0509803921568628</c:v>
                </c:pt>
                <c:pt idx="921">
                  <c:v>1.0529411764705883</c:v>
                </c:pt>
                <c:pt idx="922">
                  <c:v>1.054901960784314</c:v>
                </c:pt>
                <c:pt idx="923">
                  <c:v>1.0568627450980392</c:v>
                </c:pt>
                <c:pt idx="924">
                  <c:v>1.0588235294117676</c:v>
                </c:pt>
                <c:pt idx="925">
                  <c:v>1.0607843137254898</c:v>
                </c:pt>
                <c:pt idx="926">
                  <c:v>1.0627450980392157</c:v>
                </c:pt>
                <c:pt idx="927">
                  <c:v>1.0647058823529412</c:v>
                </c:pt>
                <c:pt idx="928">
                  <c:v>1.0666666666666667</c:v>
                </c:pt>
                <c:pt idx="929">
                  <c:v>1.0686274509803919</c:v>
                </c:pt>
                <c:pt idx="930">
                  <c:v>1.0705882352941176</c:v>
                </c:pt>
                <c:pt idx="931">
                  <c:v>1.0725490196078431</c:v>
                </c:pt>
                <c:pt idx="932">
                  <c:v>1.0745098039215701</c:v>
                </c:pt>
                <c:pt idx="933">
                  <c:v>1.0764705882352941</c:v>
                </c:pt>
                <c:pt idx="934">
                  <c:v>1.0784313725490196</c:v>
                </c:pt>
                <c:pt idx="935">
                  <c:v>1.0803921568627461</c:v>
                </c:pt>
                <c:pt idx="936">
                  <c:v>1.0823529411764738</c:v>
                </c:pt>
                <c:pt idx="937">
                  <c:v>1.084313725490196</c:v>
                </c:pt>
                <c:pt idx="938">
                  <c:v>1.0862745098039237</c:v>
                </c:pt>
                <c:pt idx="939">
                  <c:v>1.088235294117647</c:v>
                </c:pt>
                <c:pt idx="940">
                  <c:v>1.0901960784313725</c:v>
                </c:pt>
                <c:pt idx="941">
                  <c:v>1.0921568627451002</c:v>
                </c:pt>
                <c:pt idx="942">
                  <c:v>1.0941176470588241</c:v>
                </c:pt>
                <c:pt idx="943">
                  <c:v>1.0960784313725516</c:v>
                </c:pt>
                <c:pt idx="944">
                  <c:v>1.0980392156862746</c:v>
                </c:pt>
                <c:pt idx="945">
                  <c:v>1.1000000000000001</c:v>
                </c:pt>
                <c:pt idx="946">
                  <c:v>1.101960784313726</c:v>
                </c:pt>
                <c:pt idx="947">
                  <c:v>1.1039215686274488</c:v>
                </c:pt>
                <c:pt idx="948">
                  <c:v>1.1058823529411759</c:v>
                </c:pt>
                <c:pt idx="949">
                  <c:v>1.1078431372549018</c:v>
                </c:pt>
                <c:pt idx="950">
                  <c:v>1.1098039215686297</c:v>
                </c:pt>
                <c:pt idx="951">
                  <c:v>1.1117647058823501</c:v>
                </c:pt>
                <c:pt idx="952">
                  <c:v>1.1137254901960778</c:v>
                </c:pt>
                <c:pt idx="953">
                  <c:v>1.115686274509804</c:v>
                </c:pt>
                <c:pt idx="954">
                  <c:v>1.1176470588235301</c:v>
                </c:pt>
                <c:pt idx="955">
                  <c:v>1.1196078431372549</c:v>
                </c:pt>
                <c:pt idx="956">
                  <c:v>1.1215686274509782</c:v>
                </c:pt>
                <c:pt idx="957">
                  <c:v>1.1235294117647059</c:v>
                </c:pt>
                <c:pt idx="958">
                  <c:v>1.1254901960784314</c:v>
                </c:pt>
                <c:pt idx="959">
                  <c:v>1.1274509803921569</c:v>
                </c:pt>
                <c:pt idx="960">
                  <c:v>1.1294117647058823</c:v>
                </c:pt>
                <c:pt idx="961">
                  <c:v>1.131372549019608</c:v>
                </c:pt>
                <c:pt idx="962">
                  <c:v>1.1333333333333333</c:v>
                </c:pt>
                <c:pt idx="963">
                  <c:v>1.1352941176470563</c:v>
                </c:pt>
                <c:pt idx="964">
                  <c:v>1.1372549019607869</c:v>
                </c:pt>
                <c:pt idx="965">
                  <c:v>1.13921568627451</c:v>
                </c:pt>
                <c:pt idx="966">
                  <c:v>1.1411764705882361</c:v>
                </c:pt>
                <c:pt idx="967">
                  <c:v>1.1431372549019607</c:v>
                </c:pt>
                <c:pt idx="968">
                  <c:v>1.1450980392156862</c:v>
                </c:pt>
                <c:pt idx="969">
                  <c:v>1.1470588235294121</c:v>
                </c:pt>
                <c:pt idx="970">
                  <c:v>1.1490196078431372</c:v>
                </c:pt>
                <c:pt idx="971">
                  <c:v>1.1509803921568627</c:v>
                </c:pt>
                <c:pt idx="972">
                  <c:v>1.1529411764705881</c:v>
                </c:pt>
                <c:pt idx="973">
                  <c:v>1.1549019607843141</c:v>
                </c:pt>
                <c:pt idx="974">
                  <c:v>1.1568627450980393</c:v>
                </c:pt>
                <c:pt idx="975">
                  <c:v>1.1588235294117688</c:v>
                </c:pt>
                <c:pt idx="976">
                  <c:v>1.1607843137254898</c:v>
                </c:pt>
                <c:pt idx="977">
                  <c:v>1.162745098039216</c:v>
                </c:pt>
                <c:pt idx="978">
                  <c:v>1.1647058823529413</c:v>
                </c:pt>
                <c:pt idx="979">
                  <c:v>1.1666666666666667</c:v>
                </c:pt>
                <c:pt idx="980">
                  <c:v>1.1686274509803922</c:v>
                </c:pt>
                <c:pt idx="981">
                  <c:v>1.1705882352941177</c:v>
                </c:pt>
                <c:pt idx="982">
                  <c:v>1.1725490196078441</c:v>
                </c:pt>
                <c:pt idx="983">
                  <c:v>1.1745098039215711</c:v>
                </c:pt>
                <c:pt idx="984">
                  <c:v>1.1764705882352964</c:v>
                </c:pt>
                <c:pt idx="985">
                  <c:v>1.1784313725490196</c:v>
                </c:pt>
                <c:pt idx="986">
                  <c:v>1.1803921568627476</c:v>
                </c:pt>
                <c:pt idx="987">
                  <c:v>1.182352941176475</c:v>
                </c:pt>
                <c:pt idx="988">
                  <c:v>1.1843137254901961</c:v>
                </c:pt>
                <c:pt idx="989">
                  <c:v>1.1862745098039242</c:v>
                </c:pt>
                <c:pt idx="990">
                  <c:v>1.1882352941176471</c:v>
                </c:pt>
                <c:pt idx="991">
                  <c:v>1.1901960784313725</c:v>
                </c:pt>
                <c:pt idx="992">
                  <c:v>1.1921568627451007</c:v>
                </c:pt>
                <c:pt idx="993">
                  <c:v>1.1941176470588257</c:v>
                </c:pt>
                <c:pt idx="994">
                  <c:v>1.1960784313725525</c:v>
                </c:pt>
                <c:pt idx="995">
                  <c:v>1.1980392156862745</c:v>
                </c:pt>
                <c:pt idx="996">
                  <c:v>1.2</c:v>
                </c:pt>
                <c:pt idx="997">
                  <c:v>1.2019607843137254</c:v>
                </c:pt>
                <c:pt idx="998">
                  <c:v>1.2039215686274474</c:v>
                </c:pt>
                <c:pt idx="999">
                  <c:v>1.2058823529411742</c:v>
                </c:pt>
                <c:pt idx="1000">
                  <c:v>1.2078431372548994</c:v>
                </c:pt>
                <c:pt idx="1001">
                  <c:v>1.209803921568628</c:v>
                </c:pt>
                <c:pt idx="1002">
                  <c:v>1.2117647058823484</c:v>
                </c:pt>
                <c:pt idx="1003">
                  <c:v>1.2137254901960757</c:v>
                </c:pt>
                <c:pt idx="1004">
                  <c:v>1.2156862745098038</c:v>
                </c:pt>
                <c:pt idx="1005">
                  <c:v>1.2176470588235293</c:v>
                </c:pt>
                <c:pt idx="1006">
                  <c:v>1.219607843137255</c:v>
                </c:pt>
                <c:pt idx="1007">
                  <c:v>1.2215686274509772</c:v>
                </c:pt>
                <c:pt idx="1008">
                  <c:v>1.2235294117647058</c:v>
                </c:pt>
                <c:pt idx="1009">
                  <c:v>1.225490196078429</c:v>
                </c:pt>
                <c:pt idx="1010">
                  <c:v>1.2274509803921558</c:v>
                </c:pt>
                <c:pt idx="1011">
                  <c:v>1.2294117647058824</c:v>
                </c:pt>
                <c:pt idx="1012">
                  <c:v>1.2313725490196079</c:v>
                </c:pt>
                <c:pt idx="1013">
                  <c:v>1.2333333333333334</c:v>
                </c:pt>
                <c:pt idx="1014">
                  <c:v>1.2352941176470547</c:v>
                </c:pt>
                <c:pt idx="1015">
                  <c:v>1.2372549019607861</c:v>
                </c:pt>
                <c:pt idx="1016">
                  <c:v>1.2392156862745098</c:v>
                </c:pt>
                <c:pt idx="1017">
                  <c:v>1.2411764705882353</c:v>
                </c:pt>
                <c:pt idx="1018">
                  <c:v>1.2431372549019608</c:v>
                </c:pt>
                <c:pt idx="1019">
                  <c:v>1.2450980392156858</c:v>
                </c:pt>
                <c:pt idx="1020">
                  <c:v>1.247058823529412</c:v>
                </c:pt>
                <c:pt idx="1021">
                  <c:v>1.2490196078431348</c:v>
                </c:pt>
                <c:pt idx="1022">
                  <c:v>1.2509803921568619</c:v>
                </c:pt>
                <c:pt idx="1023">
                  <c:v>1.2529411764705882</c:v>
                </c:pt>
                <c:pt idx="1024">
                  <c:v>1.2549019607843137</c:v>
                </c:pt>
              </c:numCache>
            </c:numRef>
          </c:yVal>
        </c:ser>
        <c:axId val="54962432"/>
        <c:axId val="54984704"/>
      </c:scatterChart>
      <c:valAx>
        <c:axId val="54962432"/>
        <c:scaling>
          <c:orientation val="minMax"/>
          <c:max val="1.25"/>
          <c:min val="-0.75000000000000155"/>
        </c:scaling>
        <c:axPos val="b"/>
        <c:majorGridlines>
          <c:spPr>
            <a:ln>
              <a:prstDash val="sysDot"/>
            </a:ln>
          </c:spPr>
        </c:majorGridlines>
        <c:numFmt formatCode="0.00" sourceLinked="0"/>
        <c:majorTickMark val="cross"/>
        <c:minorTickMark val="cross"/>
        <c:tickLblPos val="nextTo"/>
        <c:txPr>
          <a:bodyPr/>
          <a:lstStyle/>
          <a:p>
            <a:pPr>
              <a:defRPr sz="1600"/>
            </a:pPr>
            <a:endParaRPr lang="en-US"/>
          </a:p>
        </c:txPr>
        <c:crossAx val="54984704"/>
        <c:crossesAt val="0"/>
        <c:crossBetween val="midCat"/>
        <c:majorUnit val="0.25"/>
        <c:minorUnit val="5.0000000000000024E-2"/>
      </c:valAx>
      <c:valAx>
        <c:axId val="54984704"/>
        <c:scaling>
          <c:orientation val="minMax"/>
          <c:max val="1.7500000000000002"/>
          <c:min val="-0.5"/>
        </c:scaling>
        <c:axPos val="l"/>
        <c:majorGridlines>
          <c:spPr>
            <a:ln>
              <a:prstDash val="sysDot"/>
            </a:ln>
          </c:spPr>
        </c:majorGridlines>
        <c:numFmt formatCode="#,##0.00" sourceLinked="0"/>
        <c:minorTickMark val="cross"/>
        <c:tickLblPos val="nextTo"/>
        <c:txPr>
          <a:bodyPr anchor="t" anchorCtr="1"/>
          <a:lstStyle/>
          <a:p>
            <a:pPr>
              <a:defRPr sz="2400" baseline="30000"/>
            </a:pPr>
            <a:endParaRPr lang="en-US"/>
          </a:p>
        </c:txPr>
        <c:crossAx val="54962432"/>
        <c:crosses val="autoZero"/>
        <c:crossBetween val="midCat"/>
        <c:majorUnit val="0.25"/>
        <c:minorUnit val="5.0000000000000024E-2"/>
      </c:valAx>
    </c:plotArea>
    <c:legend>
      <c:legendPos val="r"/>
      <c:layout>
        <c:manualLayout>
          <c:xMode val="edge"/>
          <c:yMode val="edge"/>
          <c:x val="0.79199699699699699"/>
          <c:y val="0.44936705027256207"/>
          <c:w val="0.20800300300300301"/>
          <c:h val="0.10126589945487589"/>
        </c:manualLayout>
      </c:layout>
      <c:txPr>
        <a:bodyPr/>
        <a:lstStyle/>
        <a:p>
          <a:pPr>
            <a:defRPr sz="16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p:spPr>
      </p:sp>
      <p:sp>
        <p:nvSpPr>
          <p:cNvPr id="1628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TextEdit="1"/>
          </p:cNvSpPr>
          <p:nvPr>
            <p:ph type="sldImg"/>
          </p:nvPr>
        </p:nvSpPr>
        <p:spPr bwMode="auto">
          <a:noFill/>
          <a:ln>
            <a:solidFill>
              <a:srgbClr val="000000"/>
            </a:solidFill>
            <a:miter lim="800000"/>
            <a:headEnd/>
            <a:tailEnd/>
          </a:ln>
        </p:spPr>
      </p:sp>
      <p:sp>
        <p:nvSpPr>
          <p:cNvPr id="1423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F342BA-6501-4749-B7AD-78C8FA911ED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F342BA-6501-4749-B7AD-78C8FA911ED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F342BA-6501-4749-B7AD-78C8FA911ED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bwMode="auto">
          <a:noFill/>
          <a:ln>
            <a:solidFill>
              <a:srgbClr val="000000"/>
            </a:solidFill>
            <a:miter lim="800000"/>
            <a:headEnd/>
            <a:tailEnd/>
          </a:ln>
        </p:spPr>
      </p:sp>
      <p:sp>
        <p:nvSpPr>
          <p:cNvPr id="144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www.specexample.com/"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msdn.microsoft.com/directx" TargetMode="External"/><Relationship Id="rId5" Type="http://schemas.openxmlformats.org/officeDocument/2006/relationships/hyperlink" Target="http://www.microsoft.com/whdc/display" TargetMode="External"/><Relationship Id="rId4" Type="http://schemas.openxmlformats.org/officeDocument/2006/relationships/hyperlink" Target="http://www.hdmi.or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382588" y="228600"/>
            <a:ext cx="8380412" cy="658813"/>
          </a:xfrm>
        </p:spPr>
        <p:txBody>
          <a:bodyPr/>
          <a:lstStyle/>
          <a:p>
            <a:pPr>
              <a:defRPr/>
            </a:pPr>
            <a:r>
              <a:rPr/>
              <a:t>HDMI Summary</a:t>
            </a:r>
          </a:p>
        </p:txBody>
      </p:sp>
      <p:sp>
        <p:nvSpPr>
          <p:cNvPr id="43010" name="Rectangle 3"/>
          <p:cNvSpPr>
            <a:spLocks noGrp="1" noChangeArrowheads="1"/>
          </p:cNvSpPr>
          <p:nvPr>
            <p:ph type="body" idx="4294967295"/>
          </p:nvPr>
        </p:nvSpPr>
        <p:spPr>
          <a:xfrm>
            <a:off x="382588" y="1414463"/>
            <a:ext cx="8380412" cy="2954142"/>
          </a:xfrm>
          <a:noFill/>
        </p:spPr>
        <p:txBody>
          <a:bodyPr/>
          <a:lstStyle/>
          <a:p>
            <a:pPr eaLnBrk="1" hangingPunct="1"/>
            <a:r>
              <a:rPr lang="en-US" dirty="0" smtClean="0">
                <a:solidFill>
                  <a:schemeClr val="tx1"/>
                </a:solidFill>
                <a:effectLst/>
              </a:rPr>
              <a:t>HDMI has a future in PCs as the interface to drive TVs</a:t>
            </a:r>
          </a:p>
          <a:p>
            <a:pPr lvl="1" eaLnBrk="1" hangingPunct="1"/>
            <a:r>
              <a:rPr lang="en-US" dirty="0" smtClean="0">
                <a:solidFill>
                  <a:schemeClr val="tx1"/>
                </a:solidFill>
                <a:effectLst/>
              </a:rPr>
              <a:t>But it doesn’t provide right answer for </a:t>
            </a:r>
            <a:br>
              <a:rPr lang="en-US" dirty="0" smtClean="0">
                <a:solidFill>
                  <a:schemeClr val="tx1"/>
                </a:solidFill>
                <a:effectLst/>
              </a:rPr>
            </a:br>
            <a:r>
              <a:rPr lang="en-US" dirty="0" smtClean="0">
                <a:solidFill>
                  <a:schemeClr val="tx1"/>
                </a:solidFill>
                <a:effectLst/>
              </a:rPr>
              <a:t>PC displays in the long term</a:t>
            </a:r>
          </a:p>
          <a:p>
            <a:pPr eaLnBrk="1" hangingPunct="1"/>
            <a:r>
              <a:rPr lang="en-US" dirty="0" smtClean="0">
                <a:solidFill>
                  <a:schemeClr val="tx1"/>
                </a:solidFill>
                <a:effectLst/>
              </a:rPr>
              <a:t>So PC industry got together and developed their own solution…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382588" y="228600"/>
            <a:ext cx="8380412" cy="658813"/>
          </a:xfrm>
        </p:spPr>
        <p:txBody>
          <a:bodyPr/>
          <a:lstStyle/>
          <a:p>
            <a:pPr>
              <a:defRPr/>
            </a:pPr>
            <a:r>
              <a:rPr/>
              <a:t>DisplayPort </a:t>
            </a:r>
            <a:r>
              <a:rPr smtClean="0"/>
              <a:t>Is The </a:t>
            </a:r>
            <a:r>
              <a:rPr/>
              <a:t>Future</a:t>
            </a:r>
          </a:p>
        </p:txBody>
      </p:sp>
      <p:sp>
        <p:nvSpPr>
          <p:cNvPr id="45058" name="Rectangle 3"/>
          <p:cNvSpPr>
            <a:spLocks noGrp="1" noChangeArrowheads="1"/>
          </p:cNvSpPr>
          <p:nvPr>
            <p:ph type="body" idx="4294967295"/>
          </p:nvPr>
        </p:nvSpPr>
        <p:spPr>
          <a:xfrm>
            <a:off x="382588" y="1414463"/>
            <a:ext cx="8380412" cy="3203954"/>
          </a:xfrm>
          <a:noFill/>
        </p:spPr>
        <p:txBody>
          <a:bodyPr/>
          <a:lstStyle/>
          <a:p>
            <a:pPr eaLnBrk="1" hangingPunct="1"/>
            <a:r>
              <a:rPr lang="en-US" dirty="0" smtClean="0">
                <a:solidFill>
                  <a:schemeClr val="tx1"/>
                </a:solidFill>
                <a:effectLst/>
              </a:rPr>
              <a:t>PC industry focus and control</a:t>
            </a:r>
          </a:p>
          <a:p>
            <a:pPr eaLnBrk="1" hangingPunct="1"/>
            <a:r>
              <a:rPr lang="en-US" dirty="0" smtClean="0">
                <a:solidFill>
                  <a:schemeClr val="tx1"/>
                </a:solidFill>
                <a:effectLst/>
              </a:rPr>
              <a:t>Great bandwidth with room for growth</a:t>
            </a:r>
          </a:p>
          <a:p>
            <a:pPr eaLnBrk="1" hangingPunct="1"/>
            <a:r>
              <a:rPr lang="en-US" dirty="0" smtClean="0">
                <a:solidFill>
                  <a:schemeClr val="tx1"/>
                </a:solidFill>
                <a:effectLst/>
              </a:rPr>
              <a:t>Strong compliance testing and </a:t>
            </a:r>
            <a:br>
              <a:rPr lang="en-US" dirty="0" smtClean="0">
                <a:solidFill>
                  <a:schemeClr val="tx1"/>
                </a:solidFill>
                <a:effectLst/>
              </a:rPr>
            </a:br>
            <a:r>
              <a:rPr lang="en-US" dirty="0" smtClean="0">
                <a:solidFill>
                  <a:schemeClr val="tx1"/>
                </a:solidFill>
                <a:effectLst/>
              </a:rPr>
              <a:t>good interoperability</a:t>
            </a:r>
          </a:p>
          <a:p>
            <a:pPr eaLnBrk="1" hangingPunct="1"/>
            <a:r>
              <a:rPr lang="en-US" dirty="0" smtClean="0">
                <a:solidFill>
                  <a:schemeClr val="tx1"/>
                </a:solidFill>
                <a:effectLst/>
              </a:rPr>
              <a:t>Legacy mode </a:t>
            </a:r>
            <a:r>
              <a:rPr lang="en-US" dirty="0" err="1" smtClean="0">
                <a:solidFill>
                  <a:schemeClr val="tx1"/>
                </a:solidFill>
                <a:effectLst/>
              </a:rPr>
              <a:t>interop</a:t>
            </a:r>
            <a:r>
              <a:rPr lang="en-US" dirty="0" smtClean="0">
                <a:solidFill>
                  <a:schemeClr val="tx1"/>
                </a:solidFill>
                <a:effectLst/>
              </a:rPr>
              <a:t> for connection to current displays</a:t>
            </a:r>
          </a:p>
        </p:txBody>
      </p:sp>
      <p:pic>
        <p:nvPicPr>
          <p:cNvPr id="45059" name="Picture 5" descr="DisplayPort logo"/>
          <p:cNvPicPr>
            <a:picLocks noChangeAspect="1" noChangeArrowheads="1"/>
          </p:cNvPicPr>
          <p:nvPr/>
        </p:nvPicPr>
        <p:blipFill>
          <a:blip r:embed="rId3"/>
          <a:stretch>
            <a:fillRect/>
          </a:stretch>
        </p:blipFill>
        <p:spPr bwMode="auto">
          <a:xfrm>
            <a:off x="3022600" y="5105400"/>
            <a:ext cx="3098800" cy="774700"/>
          </a:xfrm>
          <a:prstGeom prst="rect">
            <a:avLst/>
          </a:prstGeom>
          <a:noFill/>
          <a:ln>
            <a:noFill/>
          </a:ln>
          <a:effectLst>
            <a:reflection blurRad="6350" stA="50000" endA="275" endPos="40000" dist="1016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382588" y="228600"/>
            <a:ext cx="8380412" cy="658813"/>
          </a:xfrm>
        </p:spPr>
        <p:txBody>
          <a:bodyPr/>
          <a:lstStyle/>
          <a:p>
            <a:pPr>
              <a:defRPr/>
            </a:pPr>
            <a:r>
              <a:rPr/>
              <a:t>DisplayPort Ideal </a:t>
            </a:r>
            <a:r>
              <a:rPr smtClean="0"/>
              <a:t>For </a:t>
            </a:r>
            <a:r>
              <a:rPr/>
              <a:t>PCs</a:t>
            </a:r>
          </a:p>
        </p:txBody>
      </p:sp>
      <p:sp>
        <p:nvSpPr>
          <p:cNvPr id="47106" name="Rectangle 3"/>
          <p:cNvSpPr>
            <a:spLocks noGrp="1" noChangeArrowheads="1"/>
          </p:cNvSpPr>
          <p:nvPr>
            <p:ph type="body" idx="4294967295"/>
          </p:nvPr>
        </p:nvSpPr>
        <p:spPr>
          <a:xfrm>
            <a:off x="382588" y="1414463"/>
            <a:ext cx="8380412" cy="4096506"/>
          </a:xfrm>
          <a:noFill/>
        </p:spPr>
        <p:txBody>
          <a:bodyPr/>
          <a:lstStyle/>
          <a:p>
            <a:pPr eaLnBrk="1" hangingPunct="1"/>
            <a:r>
              <a:rPr lang="en-US" dirty="0" smtClean="0">
                <a:solidFill>
                  <a:schemeClr val="tx1"/>
                </a:solidFill>
                <a:effectLst/>
              </a:rPr>
              <a:t>DisplayPort by and for the PC industry</a:t>
            </a:r>
          </a:p>
          <a:p>
            <a:pPr lvl="1" eaLnBrk="1" hangingPunct="1"/>
            <a:r>
              <a:rPr lang="en-US" dirty="0" smtClean="0">
                <a:solidFill>
                  <a:schemeClr val="tx1"/>
                </a:solidFill>
                <a:effectLst/>
              </a:rPr>
              <a:t>VESA</a:t>
            </a:r>
            <a:r>
              <a:rPr lang="en-US" baseline="30000" dirty="0" smtClean="0">
                <a:solidFill>
                  <a:schemeClr val="tx1"/>
                </a:solidFill>
                <a:effectLst/>
              </a:rPr>
              <a:t>®</a:t>
            </a:r>
            <a:r>
              <a:rPr lang="en-US" dirty="0" smtClean="0">
                <a:solidFill>
                  <a:schemeClr val="tx1"/>
                </a:solidFill>
                <a:effectLst/>
              </a:rPr>
              <a:t> open to all to join</a:t>
            </a:r>
          </a:p>
          <a:p>
            <a:pPr lvl="2" eaLnBrk="1" hangingPunct="1"/>
            <a:r>
              <a:rPr lang="en-US" dirty="0" smtClean="0">
                <a:solidFill>
                  <a:schemeClr val="tx1"/>
                </a:solidFill>
                <a:effectLst/>
              </a:rPr>
              <a:t>www.vesa.org</a:t>
            </a:r>
          </a:p>
          <a:p>
            <a:pPr lvl="1" eaLnBrk="1" hangingPunct="1">
              <a:spcBef>
                <a:spcPts val="600"/>
              </a:spcBef>
            </a:pPr>
            <a:r>
              <a:rPr lang="en-US" dirty="0" smtClean="0">
                <a:solidFill>
                  <a:schemeClr val="tx1"/>
                </a:solidFill>
                <a:effectLst/>
              </a:rPr>
              <a:t>Meetings open to all members</a:t>
            </a:r>
          </a:p>
          <a:p>
            <a:pPr lvl="1" eaLnBrk="1" hangingPunct="1">
              <a:spcBef>
                <a:spcPts val="600"/>
              </a:spcBef>
            </a:pPr>
            <a:r>
              <a:rPr lang="en-US" dirty="0" smtClean="0">
                <a:solidFill>
                  <a:schemeClr val="tx1"/>
                </a:solidFill>
                <a:effectLst/>
              </a:rPr>
              <a:t>DisplayPort licensing is hassle free</a:t>
            </a:r>
          </a:p>
          <a:p>
            <a:pPr eaLnBrk="1" hangingPunct="1"/>
            <a:r>
              <a:rPr lang="en-US" dirty="0" smtClean="0">
                <a:solidFill>
                  <a:schemeClr val="tx1"/>
                </a:solidFill>
                <a:effectLst/>
              </a:rPr>
              <a:t>No usage restrictions for DisplayPort</a:t>
            </a:r>
          </a:p>
          <a:p>
            <a:pPr lvl="1" eaLnBrk="1" hangingPunct="1">
              <a:spcBef>
                <a:spcPts val="600"/>
              </a:spcBef>
            </a:pPr>
            <a:r>
              <a:rPr lang="en-US" dirty="0" smtClean="0">
                <a:solidFill>
                  <a:schemeClr val="tx1"/>
                </a:solidFill>
                <a:effectLst/>
              </a:rPr>
              <a:t>Internal or external connections</a:t>
            </a:r>
          </a:p>
          <a:p>
            <a:pPr lvl="1" eaLnBrk="1" hangingPunct="1">
              <a:spcBef>
                <a:spcPts val="600"/>
              </a:spcBef>
            </a:pPr>
            <a:r>
              <a:rPr lang="en-US" dirty="0" smtClean="0">
                <a:solidFill>
                  <a:schemeClr val="tx1"/>
                </a:solidFill>
                <a:effectLst/>
              </a:rPr>
              <a:t>No dedicated GPU ports for internal</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82588" y="228600"/>
            <a:ext cx="8380412" cy="658813"/>
          </a:xfrm>
        </p:spPr>
        <p:txBody>
          <a:bodyPr/>
          <a:lstStyle/>
          <a:p>
            <a:pPr>
              <a:defRPr/>
            </a:pPr>
            <a:r>
              <a:rPr/>
              <a:t>DisplayPort Bandwidth</a:t>
            </a:r>
          </a:p>
        </p:txBody>
      </p:sp>
      <p:sp>
        <p:nvSpPr>
          <p:cNvPr id="49154" name="Rectangle 3"/>
          <p:cNvSpPr>
            <a:spLocks noGrp="1" noChangeArrowheads="1"/>
          </p:cNvSpPr>
          <p:nvPr>
            <p:ph type="body" idx="4294967295"/>
          </p:nvPr>
        </p:nvSpPr>
        <p:spPr>
          <a:xfrm>
            <a:off x="314325" y="3657600"/>
            <a:ext cx="8380413" cy="2080570"/>
          </a:xfrm>
          <a:noFill/>
        </p:spPr>
        <p:txBody>
          <a:bodyPr/>
          <a:lstStyle/>
          <a:p>
            <a:pPr marL="344488" indent="-344488" eaLnBrk="1" hangingPunct="1"/>
            <a:r>
              <a:rPr lang="en-US" sz="2800" dirty="0" smtClean="0">
                <a:solidFill>
                  <a:schemeClr val="tx1"/>
                </a:solidFill>
                <a:effectLst/>
              </a:rPr>
              <a:t>Table shows useful data rates</a:t>
            </a:r>
          </a:p>
          <a:p>
            <a:pPr marL="628650" lvl="1" indent="-284163">
              <a:spcBef>
                <a:spcPts val="600"/>
              </a:spcBef>
            </a:pPr>
            <a:r>
              <a:rPr lang="en-US" sz="2400" dirty="0" smtClean="0">
                <a:solidFill>
                  <a:schemeClr val="tx1"/>
                </a:solidFill>
                <a:effectLst/>
              </a:rPr>
              <a:t>Raw bit rates 25% higher than data rates</a:t>
            </a:r>
          </a:p>
          <a:p>
            <a:pPr marL="628650" lvl="1" indent="-284163">
              <a:spcBef>
                <a:spcPts val="600"/>
              </a:spcBef>
            </a:pPr>
            <a:r>
              <a:rPr lang="en-US" sz="2400" dirty="0" smtClean="0">
                <a:solidFill>
                  <a:schemeClr val="tx1"/>
                </a:solidFill>
                <a:effectLst/>
              </a:rPr>
              <a:t>Reminder:  Few HDMI devices able to operate at maximum speed today</a:t>
            </a:r>
          </a:p>
          <a:p>
            <a:pPr marL="344488" indent="-344488" eaLnBrk="1" hangingPunct="1"/>
            <a:r>
              <a:rPr lang="en-US" sz="2800" dirty="0" smtClean="0">
                <a:solidFill>
                  <a:schemeClr val="tx1"/>
                </a:solidFill>
                <a:effectLst/>
              </a:rPr>
              <a:t>All PC </a:t>
            </a:r>
            <a:r>
              <a:rPr lang="en-US" sz="2800" dirty="0" err="1" smtClean="0">
                <a:solidFill>
                  <a:schemeClr val="tx1"/>
                </a:solidFill>
                <a:effectLst/>
              </a:rPr>
              <a:t>DisplayPort</a:t>
            </a:r>
            <a:r>
              <a:rPr lang="en-US" sz="2800" dirty="0" smtClean="0">
                <a:solidFill>
                  <a:schemeClr val="tx1"/>
                </a:solidFill>
                <a:effectLst/>
              </a:rPr>
              <a:t> </a:t>
            </a:r>
            <a:r>
              <a:rPr lang="en-US" sz="2800" dirty="0" err="1" smtClean="0">
                <a:solidFill>
                  <a:schemeClr val="tx1"/>
                </a:solidFill>
                <a:effectLst/>
              </a:rPr>
              <a:t>Tx</a:t>
            </a:r>
            <a:r>
              <a:rPr lang="en-US" sz="2800" dirty="0" smtClean="0">
                <a:solidFill>
                  <a:schemeClr val="tx1"/>
                </a:solidFill>
                <a:effectLst/>
              </a:rPr>
              <a:t> devices work at full speed</a:t>
            </a:r>
          </a:p>
        </p:txBody>
      </p:sp>
      <p:graphicFrame>
        <p:nvGraphicFramePr>
          <p:cNvPr id="122926" name="Group 46"/>
          <p:cNvGraphicFramePr>
            <a:graphicFrameLocks noGrp="1"/>
          </p:cNvGraphicFramePr>
          <p:nvPr/>
        </p:nvGraphicFramePr>
        <p:xfrm>
          <a:off x="339725" y="1397000"/>
          <a:ext cx="8569325" cy="1894840"/>
        </p:xfrm>
        <a:graphic>
          <a:graphicData uri="http://schemas.openxmlformats.org/drawingml/2006/table">
            <a:tbl>
              <a:tblPr/>
              <a:tblGrid>
                <a:gridCol w="2327275"/>
                <a:gridCol w="2279650"/>
                <a:gridCol w="3962400"/>
              </a:tblGrid>
              <a:tr h="43180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Data rate, </a:t>
                      </a:r>
                      <a:r>
                        <a:rPr kumimoji="0" lang="en-US" sz="2000" b="0" i="0" u="none" strike="noStrike" cap="none" normalizeH="0" baseline="0" dirty="0" err="1" smtClean="0">
                          <a:ln>
                            <a:noFill/>
                          </a:ln>
                          <a:solidFill>
                            <a:schemeClr val="tx1"/>
                          </a:solidFill>
                          <a:effectLst/>
                          <a:latin typeface="Trebuchet MS" pitchFamily="34" charset="0"/>
                        </a:rPr>
                        <a:t>Gbps</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Comment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Full DP 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8.618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Normal speed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Slow DP 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5.171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Long cable use – 15m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HDMI “Full HD”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3.564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Category 2 cable </a:t>
                      </a:r>
                      <a:r>
                        <a:rPr kumimoji="0" lang="en-US" sz="2000" b="0" i="0" u="none" strike="noStrike" cap="none" normalizeH="0" baseline="0" dirty="0" err="1" smtClean="0">
                          <a:ln>
                            <a:noFill/>
                          </a:ln>
                          <a:solidFill>
                            <a:schemeClr val="tx1"/>
                          </a:solidFill>
                          <a:effectLst/>
                          <a:latin typeface="Trebuchet MS" pitchFamily="34" charset="0"/>
                        </a:rPr>
                        <a:t>req</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HDMI 120 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7.128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Difficult in reality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382588" y="228600"/>
            <a:ext cx="8380412" cy="658813"/>
          </a:xfrm>
        </p:spPr>
        <p:txBody>
          <a:bodyPr/>
          <a:lstStyle/>
          <a:p>
            <a:pPr>
              <a:defRPr/>
            </a:pPr>
            <a:r>
              <a:rPr/>
              <a:t>DisplayPort Cables</a:t>
            </a:r>
          </a:p>
        </p:txBody>
      </p:sp>
      <p:sp>
        <p:nvSpPr>
          <p:cNvPr id="53250" name="Rectangle 3"/>
          <p:cNvSpPr>
            <a:spLocks noGrp="1" noChangeArrowheads="1"/>
          </p:cNvSpPr>
          <p:nvPr>
            <p:ph type="body" idx="4294967295"/>
          </p:nvPr>
        </p:nvSpPr>
        <p:spPr>
          <a:xfrm>
            <a:off x="382588" y="1414463"/>
            <a:ext cx="8380412" cy="4336572"/>
          </a:xfrm>
          <a:noFill/>
        </p:spPr>
        <p:txBody>
          <a:bodyPr/>
          <a:lstStyle/>
          <a:p>
            <a:pPr eaLnBrk="1" hangingPunct="1">
              <a:lnSpc>
                <a:spcPct val="80000"/>
              </a:lnSpc>
            </a:pPr>
            <a:r>
              <a:rPr lang="en-US" sz="2800" dirty="0" smtClean="0">
                <a:solidFill>
                  <a:schemeClr val="tx1"/>
                </a:solidFill>
                <a:effectLst/>
              </a:rPr>
              <a:t>All 2 meter </a:t>
            </a:r>
            <a:r>
              <a:rPr lang="en-US" sz="2800" dirty="0" err="1" smtClean="0">
                <a:solidFill>
                  <a:schemeClr val="tx1"/>
                </a:solidFill>
                <a:effectLst/>
              </a:rPr>
              <a:t>DisplayPort</a:t>
            </a:r>
            <a:r>
              <a:rPr lang="en-US" sz="2800" dirty="0" smtClean="0">
                <a:solidFill>
                  <a:schemeClr val="tx1"/>
                </a:solidFill>
                <a:effectLst/>
              </a:rPr>
              <a:t> cables full bandwidth</a:t>
            </a:r>
          </a:p>
          <a:p>
            <a:pPr eaLnBrk="1" hangingPunct="1">
              <a:lnSpc>
                <a:spcPct val="80000"/>
              </a:lnSpc>
            </a:pPr>
            <a:r>
              <a:rPr lang="en-US" sz="2800" dirty="0" smtClean="0">
                <a:solidFill>
                  <a:schemeClr val="tx1"/>
                </a:solidFill>
                <a:effectLst/>
              </a:rPr>
              <a:t>All cables up to 15 m at least </a:t>
            </a:r>
            <a:br>
              <a:rPr lang="en-US" sz="2800" dirty="0" smtClean="0">
                <a:solidFill>
                  <a:schemeClr val="tx1"/>
                </a:solidFill>
                <a:effectLst/>
              </a:rPr>
            </a:br>
            <a:r>
              <a:rPr lang="en-US" sz="2800" dirty="0" smtClean="0">
                <a:solidFill>
                  <a:schemeClr val="tx1"/>
                </a:solidFill>
                <a:effectLst/>
              </a:rPr>
              <a:t>60% full bandwidth</a:t>
            </a:r>
          </a:p>
          <a:p>
            <a:pPr lvl="1" eaLnBrk="1" hangingPunct="1">
              <a:lnSpc>
                <a:spcPct val="80000"/>
              </a:lnSpc>
              <a:spcBef>
                <a:spcPts val="600"/>
              </a:spcBef>
            </a:pPr>
            <a:r>
              <a:rPr lang="en-US" sz="2400" dirty="0" smtClean="0">
                <a:solidFill>
                  <a:schemeClr val="tx1"/>
                </a:solidFill>
                <a:effectLst/>
              </a:rPr>
              <a:t>Beats HDMI category 1 cables</a:t>
            </a:r>
          </a:p>
          <a:p>
            <a:pPr lvl="1" eaLnBrk="1" hangingPunct="1">
              <a:lnSpc>
                <a:spcPct val="80000"/>
              </a:lnSpc>
              <a:spcBef>
                <a:spcPts val="600"/>
              </a:spcBef>
            </a:pPr>
            <a:r>
              <a:rPr lang="en-US" sz="2400" dirty="0" smtClean="0">
                <a:solidFill>
                  <a:schemeClr val="tx1"/>
                </a:solidFill>
                <a:effectLst/>
              </a:rPr>
              <a:t>Enables full 1080p in deep color (30 bpp)</a:t>
            </a:r>
          </a:p>
          <a:p>
            <a:pPr lvl="1" eaLnBrk="1" hangingPunct="1">
              <a:lnSpc>
                <a:spcPct val="80000"/>
              </a:lnSpc>
              <a:spcBef>
                <a:spcPts val="600"/>
              </a:spcBef>
            </a:pPr>
            <a:r>
              <a:rPr lang="en-US" sz="2400" dirty="0" smtClean="0">
                <a:solidFill>
                  <a:schemeClr val="tx1"/>
                </a:solidFill>
                <a:effectLst/>
              </a:rPr>
              <a:t>Better 15 m </a:t>
            </a:r>
            <a:r>
              <a:rPr lang="en-US" sz="2400" dirty="0" err="1" smtClean="0">
                <a:solidFill>
                  <a:schemeClr val="tx1"/>
                </a:solidFill>
                <a:effectLst/>
              </a:rPr>
              <a:t>DisplayPort</a:t>
            </a:r>
            <a:r>
              <a:rPr lang="en-US" sz="2400" dirty="0" smtClean="0">
                <a:solidFill>
                  <a:schemeClr val="tx1"/>
                </a:solidFill>
                <a:effectLst/>
              </a:rPr>
              <a:t> cables are 100% full bandwidth</a:t>
            </a:r>
          </a:p>
          <a:p>
            <a:pPr eaLnBrk="1" hangingPunct="1">
              <a:lnSpc>
                <a:spcPct val="80000"/>
              </a:lnSpc>
            </a:pPr>
            <a:r>
              <a:rPr lang="en-US" sz="2800" dirty="0" smtClean="0">
                <a:solidFill>
                  <a:schemeClr val="tx1"/>
                </a:solidFill>
                <a:effectLst/>
              </a:rPr>
              <a:t>Captured cables that come with monitors </a:t>
            </a:r>
            <a:br>
              <a:rPr lang="en-US" sz="2800" dirty="0" smtClean="0">
                <a:solidFill>
                  <a:schemeClr val="tx1"/>
                </a:solidFill>
                <a:effectLst/>
              </a:rPr>
            </a:br>
            <a:r>
              <a:rPr lang="en-US" sz="2800" dirty="0" smtClean="0">
                <a:solidFill>
                  <a:schemeClr val="tx1"/>
                </a:solidFill>
                <a:effectLst/>
              </a:rPr>
              <a:t>can remove unused signals</a:t>
            </a:r>
          </a:p>
          <a:p>
            <a:pPr lvl="1" eaLnBrk="1" hangingPunct="1">
              <a:lnSpc>
                <a:spcPct val="80000"/>
              </a:lnSpc>
              <a:spcBef>
                <a:spcPts val="600"/>
              </a:spcBef>
            </a:pPr>
            <a:r>
              <a:rPr lang="en-US" sz="2400" dirty="0" smtClean="0">
                <a:solidFill>
                  <a:schemeClr val="tx1"/>
                </a:solidFill>
                <a:effectLst/>
              </a:rPr>
              <a:t>1366×768 monitor needs only 1 of 4 data </a:t>
            </a:r>
            <a:br>
              <a:rPr lang="en-US" sz="2400" dirty="0" smtClean="0">
                <a:solidFill>
                  <a:schemeClr val="tx1"/>
                </a:solidFill>
                <a:effectLst/>
              </a:rPr>
            </a:br>
            <a:r>
              <a:rPr lang="en-US" sz="2400" dirty="0" smtClean="0">
                <a:solidFill>
                  <a:schemeClr val="tx1"/>
                </a:solidFill>
                <a:effectLst/>
              </a:rPr>
              <a:t>signal pairs</a:t>
            </a:r>
          </a:p>
          <a:p>
            <a:pPr lvl="1" eaLnBrk="1" hangingPunct="1">
              <a:lnSpc>
                <a:spcPct val="80000"/>
              </a:lnSpc>
              <a:spcBef>
                <a:spcPts val="600"/>
              </a:spcBef>
            </a:pPr>
            <a:r>
              <a:rPr lang="en-US" sz="2400" dirty="0" smtClean="0">
                <a:solidFill>
                  <a:schemeClr val="tx1"/>
                </a:solidFill>
                <a:effectLst/>
              </a:rPr>
              <a:t>Thinner cables and lower costs</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382588" y="228600"/>
            <a:ext cx="8380412" cy="664797"/>
          </a:xfrm>
        </p:spPr>
        <p:txBody>
          <a:bodyPr/>
          <a:lstStyle/>
          <a:p>
            <a:pPr>
              <a:defRPr/>
            </a:pPr>
            <a:r>
              <a:rPr/>
              <a:t>DisplayPort 1.1 Ready </a:t>
            </a:r>
            <a:r>
              <a:rPr smtClean="0"/>
              <a:t>For </a:t>
            </a:r>
            <a:r>
              <a:rPr/>
              <a:t>More</a:t>
            </a:r>
          </a:p>
        </p:txBody>
      </p:sp>
      <p:sp>
        <p:nvSpPr>
          <p:cNvPr id="51202" name="Rectangle 3"/>
          <p:cNvSpPr>
            <a:spLocks noGrp="1" noChangeArrowheads="1"/>
          </p:cNvSpPr>
          <p:nvPr>
            <p:ph type="body" idx="4294967295"/>
          </p:nvPr>
        </p:nvSpPr>
        <p:spPr>
          <a:xfrm>
            <a:off x="382588" y="1414463"/>
            <a:ext cx="8380412" cy="3970831"/>
          </a:xfrm>
          <a:noFill/>
        </p:spPr>
        <p:txBody>
          <a:bodyPr/>
          <a:lstStyle/>
          <a:p>
            <a:pPr eaLnBrk="1" hangingPunct="1"/>
            <a:r>
              <a:rPr lang="en-US" sz="2800" dirty="0" err="1" smtClean="0">
                <a:solidFill>
                  <a:schemeClr val="tx1"/>
                </a:solidFill>
                <a:effectLst/>
              </a:rPr>
              <a:t>DisplayPort</a:t>
            </a:r>
            <a:r>
              <a:rPr lang="en-US" sz="2800" dirty="0" smtClean="0">
                <a:solidFill>
                  <a:schemeClr val="tx1"/>
                </a:solidFill>
                <a:effectLst/>
              </a:rPr>
              <a:t> 1.1 has bandwidth room now for more</a:t>
            </a:r>
          </a:p>
          <a:p>
            <a:pPr lvl="1" eaLnBrk="1" hangingPunct="1"/>
            <a:r>
              <a:rPr lang="en-US" sz="2400" dirty="0" smtClean="0">
                <a:solidFill>
                  <a:schemeClr val="tx1"/>
                </a:solidFill>
                <a:effectLst/>
              </a:rPr>
              <a:t>Pixel resolution</a:t>
            </a:r>
          </a:p>
          <a:p>
            <a:pPr lvl="2" eaLnBrk="1" hangingPunct="1"/>
            <a:r>
              <a:rPr lang="en-US" sz="2000" dirty="0" smtClean="0">
                <a:solidFill>
                  <a:schemeClr val="tx1"/>
                </a:solidFill>
                <a:effectLst/>
              </a:rPr>
              <a:t>Beyond 2560×1600 at 60 Hz and 24 bpp</a:t>
            </a:r>
          </a:p>
          <a:p>
            <a:pPr lvl="1" eaLnBrk="1" hangingPunct="1"/>
            <a:r>
              <a:rPr lang="en-US" sz="2400" dirty="0" smtClean="0">
                <a:solidFill>
                  <a:schemeClr val="tx1"/>
                </a:solidFill>
                <a:effectLst/>
              </a:rPr>
              <a:t>Deeper color depth</a:t>
            </a:r>
          </a:p>
          <a:p>
            <a:pPr lvl="2"/>
            <a:r>
              <a:rPr lang="en-US" sz="2000" dirty="0" smtClean="0">
                <a:solidFill>
                  <a:schemeClr val="tx1"/>
                </a:solidFill>
                <a:effectLst/>
              </a:rPr>
              <a:t>30 bpp at 2560×1600 at 60 Hz</a:t>
            </a:r>
          </a:p>
          <a:p>
            <a:pPr lvl="2"/>
            <a:r>
              <a:rPr lang="en-US" sz="2000" dirty="0" smtClean="0">
                <a:solidFill>
                  <a:schemeClr val="tx1"/>
                </a:solidFill>
                <a:effectLst/>
              </a:rPr>
              <a:t>36 bpp at 1920×1200 at 60 Hz</a:t>
            </a:r>
          </a:p>
          <a:p>
            <a:pPr lvl="1" eaLnBrk="1" hangingPunct="1"/>
            <a:r>
              <a:rPr lang="en-US" sz="2400" dirty="0" smtClean="0">
                <a:solidFill>
                  <a:schemeClr val="tx1"/>
                </a:solidFill>
                <a:effectLst/>
              </a:rPr>
              <a:t>Higher refresh rate</a:t>
            </a:r>
          </a:p>
          <a:p>
            <a:pPr lvl="2"/>
            <a:r>
              <a:rPr lang="en-US" sz="2000" dirty="0" smtClean="0">
                <a:solidFill>
                  <a:schemeClr val="tx1"/>
                </a:solidFill>
                <a:effectLst/>
              </a:rPr>
              <a:t>120 Hz at 1920×1200 and 24 bpp</a:t>
            </a:r>
          </a:p>
          <a:p>
            <a:pPr eaLnBrk="1" hangingPunct="1"/>
            <a:r>
              <a:rPr lang="en-US" sz="2800" dirty="0" smtClean="0">
                <a:solidFill>
                  <a:schemeClr val="tx1"/>
                </a:solidFill>
                <a:effectLst/>
              </a:rPr>
              <a:t>Ready to grow to more bandwidth in the future…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382588" y="228600"/>
            <a:ext cx="8380412" cy="658813"/>
          </a:xfrm>
        </p:spPr>
        <p:txBody>
          <a:bodyPr/>
          <a:lstStyle/>
          <a:p>
            <a:pPr>
              <a:defRPr/>
            </a:pPr>
            <a:r>
              <a:rPr/>
              <a:t>Embedded DisplayPort –</a:t>
            </a:r>
            <a:r>
              <a:rPr smtClean="0"/>
              <a:t> </a:t>
            </a:r>
            <a:r>
              <a:rPr/>
              <a:t>eDP</a:t>
            </a:r>
          </a:p>
        </p:txBody>
      </p:sp>
      <p:sp>
        <p:nvSpPr>
          <p:cNvPr id="55298" name="Rectangle 3"/>
          <p:cNvSpPr>
            <a:spLocks noGrp="1" noChangeArrowheads="1"/>
          </p:cNvSpPr>
          <p:nvPr>
            <p:ph type="body" idx="4294967295"/>
          </p:nvPr>
        </p:nvSpPr>
        <p:spPr>
          <a:xfrm>
            <a:off x="371475" y="3429000"/>
            <a:ext cx="8380413" cy="2751138"/>
          </a:xfrm>
          <a:noFill/>
        </p:spPr>
        <p:txBody>
          <a:bodyPr/>
          <a:lstStyle/>
          <a:p>
            <a:pPr eaLnBrk="1" hangingPunct="1">
              <a:buFontTx/>
              <a:buNone/>
            </a:pPr>
            <a:r>
              <a:rPr lang="en-US" dirty="0" smtClean="0">
                <a:solidFill>
                  <a:schemeClr val="tx1"/>
                </a:solidFill>
                <a:effectLst/>
              </a:rPr>
              <a:t>Data and clock wires over interface cable</a:t>
            </a:r>
          </a:p>
          <a:p>
            <a:pPr eaLnBrk="1" hangingPunct="1"/>
            <a:r>
              <a:rPr lang="en-US" dirty="0" smtClean="0">
                <a:solidFill>
                  <a:schemeClr val="tx1"/>
                </a:solidFill>
                <a:effectLst/>
              </a:rPr>
              <a:t>Use only needed DisplayPort lanes</a:t>
            </a:r>
          </a:p>
          <a:p>
            <a:pPr lvl="1" eaLnBrk="1" hangingPunct="1">
              <a:spcBef>
                <a:spcPts val="600"/>
              </a:spcBef>
            </a:pPr>
            <a:r>
              <a:rPr lang="en-US" dirty="0" smtClean="0">
                <a:solidFill>
                  <a:schemeClr val="tx1"/>
                </a:solidFill>
                <a:effectLst/>
              </a:rPr>
              <a:t>Lower power and simpler cables</a:t>
            </a:r>
          </a:p>
          <a:p>
            <a:pPr eaLnBrk="1" hangingPunct="1"/>
            <a:r>
              <a:rPr lang="en-US" dirty="0" err="1" smtClean="0">
                <a:solidFill>
                  <a:schemeClr val="tx1"/>
                </a:solidFill>
                <a:effectLst/>
              </a:rPr>
              <a:t>eDP</a:t>
            </a:r>
            <a:r>
              <a:rPr lang="en-US" dirty="0" smtClean="0">
                <a:solidFill>
                  <a:schemeClr val="tx1"/>
                </a:solidFill>
                <a:effectLst/>
              </a:rPr>
              <a:t> panels starting to sample now</a:t>
            </a:r>
          </a:p>
          <a:p>
            <a:pPr lvl="1" eaLnBrk="1" hangingPunct="1">
              <a:spcBef>
                <a:spcPts val="600"/>
              </a:spcBef>
            </a:pPr>
            <a:r>
              <a:rPr lang="en-US" dirty="0" smtClean="0">
                <a:solidFill>
                  <a:schemeClr val="tx1"/>
                </a:solidFill>
                <a:effectLst/>
              </a:rPr>
              <a:t>Early results show good power reduction</a:t>
            </a:r>
          </a:p>
        </p:txBody>
      </p:sp>
      <p:graphicFrame>
        <p:nvGraphicFramePr>
          <p:cNvPr id="57384" name="Group 40"/>
          <p:cNvGraphicFramePr>
            <a:graphicFrameLocks noGrp="1"/>
          </p:cNvGraphicFramePr>
          <p:nvPr/>
        </p:nvGraphicFramePr>
        <p:xfrm>
          <a:off x="398463" y="996950"/>
          <a:ext cx="8112125" cy="2110296"/>
        </p:xfrm>
        <a:graphic>
          <a:graphicData uri="http://schemas.openxmlformats.org/drawingml/2006/table">
            <a:tbl>
              <a:tblPr/>
              <a:tblGrid>
                <a:gridCol w="1933575"/>
                <a:gridCol w="1311275"/>
                <a:gridCol w="1622425"/>
                <a:gridCol w="1622425"/>
                <a:gridCol w="1622425"/>
              </a:tblGrid>
              <a:tr h="66675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endParaRPr kumimoji="0" lang="en-US" sz="2400" b="0"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LVDS 18 </a:t>
                      </a:r>
                      <a:r>
                        <a:rPr kumimoji="0" lang="en-US" sz="2400" b="0" i="0" u="none" strike="noStrike" cap="none" normalizeH="0" baseline="0" dirty="0" err="1" smtClean="0">
                          <a:ln>
                            <a:noFill/>
                          </a:ln>
                          <a:solidFill>
                            <a:schemeClr val="tx1"/>
                          </a:solidFill>
                          <a:effectLst/>
                          <a:latin typeface="Trebuchet MS" pitchFamily="34" charset="0"/>
                        </a:rPr>
                        <a:t>bpp</a:t>
                      </a:r>
                      <a:endParaRPr kumimoji="0" lang="en-US" sz="24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LVDS 24 </a:t>
                      </a:r>
                      <a:r>
                        <a:rPr kumimoji="0" lang="en-US" sz="2400" b="0" i="0" u="none" strike="noStrike" cap="none" normalizeH="0" baseline="0" dirty="0" err="1" smtClean="0">
                          <a:ln>
                            <a:noFill/>
                          </a:ln>
                          <a:solidFill>
                            <a:schemeClr val="tx1"/>
                          </a:solidFill>
                          <a:effectLst/>
                          <a:latin typeface="Trebuchet MS" pitchFamily="34" charset="0"/>
                        </a:rPr>
                        <a:t>bpp</a:t>
                      </a:r>
                      <a:endParaRPr kumimoji="0" lang="en-US" sz="24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DP </a:t>
                      </a:r>
                      <a:br>
                        <a:rPr kumimoji="0" lang="en-US" sz="2400" b="0" i="0" u="none" strike="noStrike" cap="none" normalizeH="0" baseline="0" dirty="0" smtClean="0">
                          <a:ln>
                            <a:noFill/>
                          </a:ln>
                          <a:solidFill>
                            <a:schemeClr val="tx1"/>
                          </a:solidFill>
                          <a:effectLst/>
                          <a:latin typeface="Trebuchet MS" pitchFamily="34" charset="0"/>
                        </a:rPr>
                      </a:br>
                      <a:r>
                        <a:rPr kumimoji="0" lang="en-US" sz="2400" b="0" i="0" u="none" strike="noStrike" cap="none" normalizeH="0" baseline="0" dirty="0" smtClean="0">
                          <a:ln>
                            <a:noFill/>
                          </a:ln>
                          <a:solidFill>
                            <a:schemeClr val="tx1"/>
                          </a:solidFill>
                          <a:effectLst/>
                          <a:latin typeface="Trebuchet MS" pitchFamily="34" charset="0"/>
                        </a:rPr>
                        <a:t>18 </a:t>
                      </a:r>
                      <a:r>
                        <a:rPr kumimoji="0" lang="en-US" sz="2400" b="0" i="0" u="none" strike="noStrike" cap="none" normalizeH="0" baseline="0" dirty="0" err="1" smtClean="0">
                          <a:ln>
                            <a:noFill/>
                          </a:ln>
                          <a:solidFill>
                            <a:schemeClr val="tx1"/>
                          </a:solidFill>
                          <a:effectLst/>
                          <a:latin typeface="Trebuchet MS" pitchFamily="34" charset="0"/>
                        </a:rPr>
                        <a:t>bpp</a:t>
                      </a:r>
                      <a:endParaRPr kumimoji="0" lang="en-US" sz="24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DP </a:t>
                      </a:r>
                      <a:br>
                        <a:rPr kumimoji="0" lang="en-US" sz="2400" b="0" i="0" u="none" strike="noStrike" cap="none" normalizeH="0" baseline="0" dirty="0" smtClean="0">
                          <a:ln>
                            <a:noFill/>
                          </a:ln>
                          <a:solidFill>
                            <a:schemeClr val="tx1"/>
                          </a:solidFill>
                          <a:effectLst/>
                          <a:latin typeface="Trebuchet MS" pitchFamily="34" charset="0"/>
                        </a:rPr>
                      </a:br>
                      <a:r>
                        <a:rPr kumimoji="0" lang="en-US" sz="2400" b="0" i="0" u="none" strike="noStrike" cap="none" normalizeH="0" baseline="0" dirty="0" smtClean="0">
                          <a:ln>
                            <a:noFill/>
                          </a:ln>
                          <a:solidFill>
                            <a:schemeClr val="tx1"/>
                          </a:solidFill>
                          <a:effectLst/>
                          <a:latin typeface="Trebuchet MS" pitchFamily="34" charset="0"/>
                        </a:rPr>
                        <a:t>24 </a:t>
                      </a:r>
                      <a:r>
                        <a:rPr kumimoji="0" lang="en-US" sz="2400" b="0" i="0" u="none" strike="noStrike" cap="none" normalizeH="0" baseline="0" dirty="0" err="1" smtClean="0">
                          <a:ln>
                            <a:noFill/>
                          </a:ln>
                          <a:solidFill>
                            <a:schemeClr val="tx1"/>
                          </a:solidFill>
                          <a:effectLst/>
                          <a:latin typeface="Trebuchet MS" pitchFamily="34" charset="0"/>
                        </a:rPr>
                        <a:t>bpp</a:t>
                      </a:r>
                      <a:endParaRPr kumimoji="0" lang="en-US" sz="24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1280</a:t>
                      </a:r>
                      <a:r>
                        <a:rPr lang="en-US" sz="2400" dirty="0" smtClean="0">
                          <a:solidFill>
                            <a:schemeClr val="tx1"/>
                          </a:solidFill>
                          <a:effectLst/>
                        </a:rPr>
                        <a:t>×</a:t>
                      </a:r>
                      <a:r>
                        <a:rPr kumimoji="0" lang="en-US" sz="2400" b="0" i="0" u="none" strike="noStrike" cap="none" normalizeH="0" baseline="0" dirty="0" smtClean="0">
                          <a:ln>
                            <a:noFill/>
                          </a:ln>
                          <a:solidFill>
                            <a:schemeClr val="tx1"/>
                          </a:solidFill>
                          <a:effectLst/>
                          <a:latin typeface="Trebuchet MS" pitchFamily="34" charset="0"/>
                        </a:rPr>
                        <a:t>800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1680</a:t>
                      </a:r>
                      <a:r>
                        <a:rPr lang="en-US" sz="2400" dirty="0" smtClean="0">
                          <a:solidFill>
                            <a:schemeClr val="tx1"/>
                          </a:solidFill>
                          <a:effectLst/>
                        </a:rPr>
                        <a:t>×</a:t>
                      </a:r>
                      <a:r>
                        <a:rPr kumimoji="0" lang="en-US" sz="2400" b="0" i="0" u="none" strike="noStrike" cap="none" normalizeH="0" baseline="0" dirty="0" smtClean="0">
                          <a:ln>
                            <a:noFill/>
                          </a:ln>
                          <a:solidFill>
                            <a:schemeClr val="tx1"/>
                          </a:solidFill>
                          <a:effectLst/>
                          <a:latin typeface="Trebuchet MS" pitchFamily="34" charset="0"/>
                        </a:rPr>
                        <a:t>1050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1920</a:t>
                      </a:r>
                      <a:r>
                        <a:rPr lang="en-US" sz="2400" dirty="0" smtClean="0">
                          <a:solidFill>
                            <a:schemeClr val="tx1"/>
                          </a:solidFill>
                          <a:effectLst/>
                        </a:rPr>
                        <a:t>×</a:t>
                      </a:r>
                      <a:r>
                        <a:rPr kumimoji="0" lang="en-US" sz="2400" b="0" i="0" u="none" strike="noStrike" cap="none" normalizeH="0" baseline="0" dirty="0" smtClean="0">
                          <a:ln>
                            <a:noFill/>
                          </a:ln>
                          <a:solidFill>
                            <a:schemeClr val="tx1"/>
                          </a:solidFill>
                          <a:effectLst/>
                          <a:latin typeface="Trebuchet MS" pitchFamily="34" charset="0"/>
                        </a:rPr>
                        <a:t>1200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smtClean="0">
                          <a:ln>
                            <a:noFill/>
                          </a:ln>
                          <a:solidFill>
                            <a:schemeClr val="tx1"/>
                          </a:solidFill>
                          <a:effectLst/>
                          <a:latin typeface="Trebuchet MS"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1225" rtl="0" eaLnBrk="0" fontAlgn="base" latinLnBrk="0" hangingPunct="0">
                        <a:lnSpc>
                          <a:spcPct val="90000"/>
                        </a:lnSpc>
                        <a:spcBef>
                          <a:spcPts val="1163"/>
                        </a:spcBef>
                        <a:spcAft>
                          <a:spcPct val="0"/>
                        </a:spcAft>
                        <a:buClr>
                          <a:schemeClr val="tx2"/>
                        </a:buClr>
                        <a:buSzPct val="95000"/>
                        <a:buFontTx/>
                        <a:buNone/>
                        <a:tabLst/>
                      </a:pPr>
                      <a:r>
                        <a:rPr kumimoji="0" lang="en-US" sz="2400" b="0" i="0" u="none" strike="noStrike" cap="none" normalizeH="0" baseline="0" dirty="0" smtClean="0">
                          <a:ln>
                            <a:noFill/>
                          </a:ln>
                          <a:solidFill>
                            <a:schemeClr val="tx1"/>
                          </a:solidFill>
                          <a:effectLst/>
                          <a:latin typeface="Trebuchet MS"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382588" y="228600"/>
            <a:ext cx="8380412" cy="658813"/>
          </a:xfrm>
        </p:spPr>
        <p:txBody>
          <a:bodyPr/>
          <a:lstStyle/>
          <a:p>
            <a:pPr>
              <a:defRPr/>
            </a:pPr>
            <a:r>
              <a:rPr/>
              <a:t>DisplayPort Compliance</a:t>
            </a:r>
          </a:p>
        </p:txBody>
      </p:sp>
      <p:sp>
        <p:nvSpPr>
          <p:cNvPr id="57346" name="Rectangle 3"/>
          <p:cNvSpPr>
            <a:spLocks noGrp="1" noChangeArrowheads="1"/>
          </p:cNvSpPr>
          <p:nvPr>
            <p:ph type="body" idx="4294967295"/>
          </p:nvPr>
        </p:nvSpPr>
        <p:spPr>
          <a:xfrm>
            <a:off x="382588" y="1414463"/>
            <a:ext cx="8380412" cy="2634567"/>
          </a:xfrm>
          <a:noFill/>
        </p:spPr>
        <p:txBody>
          <a:bodyPr/>
          <a:lstStyle/>
          <a:p>
            <a:pPr eaLnBrk="1" hangingPunct="1"/>
            <a:r>
              <a:rPr lang="en-US" sz="2800" dirty="0" smtClean="0">
                <a:solidFill>
                  <a:schemeClr val="tx1"/>
                </a:solidFill>
                <a:effectLst/>
              </a:rPr>
              <a:t>VESA approved certification labs opening around the world</a:t>
            </a:r>
          </a:p>
          <a:p>
            <a:pPr eaLnBrk="1" hangingPunct="1"/>
            <a:r>
              <a:rPr lang="en-US" sz="2800" dirty="0" smtClean="0">
                <a:solidFill>
                  <a:schemeClr val="tx1"/>
                </a:solidFill>
                <a:effectLst/>
              </a:rPr>
              <a:t>Open compliance procedure and </a:t>
            </a:r>
            <a:br>
              <a:rPr lang="en-US" sz="2800" dirty="0" smtClean="0">
                <a:solidFill>
                  <a:schemeClr val="tx1"/>
                </a:solidFill>
                <a:effectLst/>
              </a:rPr>
            </a:br>
            <a:r>
              <a:rPr lang="en-US" sz="2800" dirty="0" smtClean="0">
                <a:solidFill>
                  <a:schemeClr val="tx1"/>
                </a:solidFill>
                <a:effectLst/>
              </a:rPr>
              <a:t>self-certification options</a:t>
            </a:r>
          </a:p>
          <a:p>
            <a:pPr eaLnBrk="1" hangingPunct="1"/>
            <a:r>
              <a:rPr lang="en-US" sz="2800" dirty="0" smtClean="0">
                <a:solidFill>
                  <a:schemeClr val="tx1"/>
                </a:solidFill>
                <a:effectLst/>
              </a:rPr>
              <a:t>Regular plug testing events with interoperability issues fed back into compliance test updates</a:t>
            </a:r>
          </a:p>
        </p:txBody>
      </p:sp>
      <p:pic>
        <p:nvPicPr>
          <p:cNvPr id="6" name="Picture 5" descr="DPcert_HTML_DC5034_320_WHT.gif"/>
          <p:cNvPicPr>
            <a:picLocks noChangeAspect="1"/>
          </p:cNvPicPr>
          <p:nvPr/>
        </p:nvPicPr>
        <p:blipFill>
          <a:blip r:embed="rId3"/>
          <a:stretch>
            <a:fillRect/>
          </a:stretch>
        </p:blipFill>
        <p:spPr>
          <a:xfrm>
            <a:off x="3432097" y="4343400"/>
            <a:ext cx="2279805" cy="1752600"/>
          </a:xfrm>
          <a:prstGeom prst="rect">
            <a:avLst/>
          </a:prstGeom>
          <a:noFill/>
          <a:ln>
            <a:noFill/>
          </a:ln>
          <a:effectLst>
            <a:reflection blurRad="6350" stA="50000" endA="275" endPos="40000" dist="101600" dir="5400000" sy="-100000" algn="bl" rotWithShape="0"/>
          </a:effec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382588" y="228600"/>
            <a:ext cx="8380412" cy="658813"/>
          </a:xfrm>
        </p:spPr>
        <p:txBody>
          <a:bodyPr/>
          <a:lstStyle/>
          <a:p>
            <a:pPr>
              <a:defRPr/>
            </a:pPr>
            <a:r>
              <a:rPr/>
              <a:t>Other DisplayPort Benefits</a:t>
            </a:r>
          </a:p>
        </p:txBody>
      </p:sp>
      <p:sp>
        <p:nvSpPr>
          <p:cNvPr id="59394" name="Rectangle 3"/>
          <p:cNvSpPr>
            <a:spLocks noGrp="1" noChangeArrowheads="1"/>
          </p:cNvSpPr>
          <p:nvPr>
            <p:ph type="body" idx="4294967295"/>
          </p:nvPr>
        </p:nvSpPr>
        <p:spPr>
          <a:xfrm>
            <a:off x="382588" y="1414463"/>
            <a:ext cx="8380412" cy="3767185"/>
          </a:xfrm>
          <a:noFill/>
        </p:spPr>
        <p:txBody>
          <a:bodyPr/>
          <a:lstStyle/>
          <a:p>
            <a:pPr eaLnBrk="1" hangingPunct="1"/>
            <a:r>
              <a:rPr lang="en-US" dirty="0" smtClean="0">
                <a:solidFill>
                  <a:schemeClr val="tx1"/>
                </a:solidFill>
                <a:effectLst/>
              </a:rPr>
              <a:t>Includes digital audio</a:t>
            </a:r>
          </a:p>
          <a:p>
            <a:pPr eaLnBrk="1" hangingPunct="1"/>
            <a:r>
              <a:rPr lang="en-US" dirty="0" smtClean="0">
                <a:solidFill>
                  <a:schemeClr val="tx1"/>
                </a:solidFill>
                <a:effectLst/>
              </a:rPr>
              <a:t>Supports stereo signaling</a:t>
            </a:r>
          </a:p>
          <a:p>
            <a:pPr eaLnBrk="1" hangingPunct="1"/>
            <a:r>
              <a:rPr lang="en-US" dirty="0" smtClean="0">
                <a:solidFill>
                  <a:schemeClr val="tx1"/>
                </a:solidFill>
                <a:effectLst/>
              </a:rPr>
              <a:t>Low signal swings and AC coupling</a:t>
            </a:r>
          </a:p>
          <a:p>
            <a:pPr lvl="1" eaLnBrk="1" hangingPunct="1">
              <a:spcBef>
                <a:spcPts val="600"/>
              </a:spcBef>
            </a:pPr>
            <a:r>
              <a:rPr lang="en-US" dirty="0" smtClean="0">
                <a:solidFill>
                  <a:schemeClr val="tx1"/>
                </a:solidFill>
                <a:effectLst/>
              </a:rPr>
              <a:t>Well suited to future silicon technology</a:t>
            </a:r>
          </a:p>
          <a:p>
            <a:pPr lvl="1" eaLnBrk="1" hangingPunct="1">
              <a:spcBef>
                <a:spcPts val="600"/>
              </a:spcBef>
            </a:pPr>
            <a:r>
              <a:rPr lang="en-US" dirty="0" smtClean="0">
                <a:solidFill>
                  <a:schemeClr val="tx1"/>
                </a:solidFill>
                <a:effectLst/>
              </a:rPr>
              <a:t>32 nm and beyond</a:t>
            </a:r>
          </a:p>
          <a:p>
            <a:pPr eaLnBrk="1" hangingPunct="1"/>
            <a:r>
              <a:rPr lang="en-US" dirty="0" smtClean="0">
                <a:solidFill>
                  <a:schemeClr val="tx1"/>
                </a:solidFill>
                <a:effectLst/>
              </a:rPr>
              <a:t>Internal latching in connector</a:t>
            </a:r>
          </a:p>
          <a:p>
            <a:pPr lvl="1" eaLnBrk="1" hangingPunct="1">
              <a:spcBef>
                <a:spcPts val="600"/>
              </a:spcBef>
            </a:pPr>
            <a:r>
              <a:rPr lang="en-US" dirty="0" smtClean="0">
                <a:solidFill>
                  <a:schemeClr val="tx1"/>
                </a:solidFill>
                <a:effectLst/>
              </a:rPr>
              <a:t>Hard for cables to shake loose </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82588" y="228600"/>
            <a:ext cx="8380412" cy="658813"/>
          </a:xfrm>
        </p:spPr>
        <p:txBody>
          <a:bodyPr/>
          <a:lstStyle/>
          <a:p>
            <a:pPr>
              <a:defRPr/>
            </a:pPr>
            <a:r>
              <a:rPr/>
              <a:t>DisplayPort Legacy Support</a:t>
            </a:r>
          </a:p>
        </p:txBody>
      </p:sp>
      <p:sp>
        <p:nvSpPr>
          <p:cNvPr id="61442" name="Rectangle 3"/>
          <p:cNvSpPr>
            <a:spLocks noGrp="1" noChangeArrowheads="1"/>
          </p:cNvSpPr>
          <p:nvPr>
            <p:ph type="body" idx="4294967295"/>
          </p:nvPr>
        </p:nvSpPr>
        <p:spPr>
          <a:xfrm>
            <a:off x="382588" y="1414463"/>
            <a:ext cx="8380412" cy="4982390"/>
          </a:xfrm>
          <a:noFill/>
        </p:spPr>
        <p:txBody>
          <a:bodyPr/>
          <a:lstStyle/>
          <a:p>
            <a:pPr eaLnBrk="1" hangingPunct="1"/>
            <a:r>
              <a:rPr lang="en-US" dirty="0" smtClean="0">
                <a:solidFill>
                  <a:schemeClr val="tx1"/>
                </a:solidFill>
                <a:effectLst/>
              </a:rPr>
              <a:t>Simple and cheap cable adaptors allow connection to HDMI or DVI devices</a:t>
            </a:r>
          </a:p>
          <a:p>
            <a:pPr eaLnBrk="1" hangingPunct="1"/>
            <a:r>
              <a:rPr lang="en-US" dirty="0" smtClean="0">
                <a:solidFill>
                  <a:schemeClr val="tx1"/>
                </a:solidFill>
                <a:effectLst/>
              </a:rPr>
              <a:t>Full HDMI capabilities possible</a:t>
            </a:r>
          </a:p>
          <a:p>
            <a:pPr eaLnBrk="1" hangingPunct="1"/>
            <a:r>
              <a:rPr lang="en-US" dirty="0" smtClean="0">
                <a:solidFill>
                  <a:schemeClr val="tx1"/>
                </a:solidFill>
                <a:effectLst/>
              </a:rPr>
              <a:t>Look for DP++ logo to indicate legacy mode support</a:t>
            </a:r>
          </a:p>
          <a:p>
            <a:pPr eaLnBrk="1" hangingPunct="1"/>
            <a:endParaRPr lang="en-US" dirty="0" smtClean="0">
              <a:solidFill>
                <a:schemeClr val="tx1"/>
              </a:solidFill>
              <a:effectLst/>
            </a:endParaRPr>
          </a:p>
          <a:p>
            <a:pPr eaLnBrk="1" hangingPunct="1"/>
            <a:endParaRPr lang="en-US" dirty="0" smtClean="0">
              <a:solidFill>
                <a:schemeClr val="tx1"/>
              </a:solidFill>
              <a:effectLst/>
            </a:endParaRPr>
          </a:p>
          <a:p>
            <a:pPr eaLnBrk="1" hangingPunct="1"/>
            <a:r>
              <a:rPr lang="en-US" dirty="0" smtClean="0">
                <a:solidFill>
                  <a:schemeClr val="tx1"/>
                </a:solidFill>
                <a:effectLst/>
              </a:rPr>
              <a:t>Available on all AMD DisplayPort outputs</a:t>
            </a:r>
          </a:p>
          <a:p>
            <a:pPr lvl="1" eaLnBrk="1" hangingPunct="1"/>
            <a:r>
              <a:rPr lang="en-US" dirty="0" smtClean="0">
                <a:solidFill>
                  <a:schemeClr val="tx1"/>
                </a:solidFill>
                <a:effectLst/>
              </a:rPr>
              <a:t>Board build option to enable</a:t>
            </a:r>
          </a:p>
        </p:txBody>
      </p:sp>
      <p:pic>
        <p:nvPicPr>
          <p:cNvPr id="5" name="Picture 4" descr="DP Interop Black on Wht.bmp"/>
          <p:cNvPicPr>
            <a:picLocks noChangeAspect="1"/>
          </p:cNvPicPr>
          <p:nvPr/>
        </p:nvPicPr>
        <p:blipFill>
          <a:blip r:embed="rId3"/>
          <a:stretch>
            <a:fillRect/>
          </a:stretch>
        </p:blipFill>
        <p:spPr>
          <a:xfrm>
            <a:off x="3894667" y="3962400"/>
            <a:ext cx="1354665" cy="10668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747897"/>
          </a:xfrm>
        </p:spPr>
        <p:txBody>
          <a:bodyPr/>
          <a:lstStyle/>
          <a:p>
            <a:r>
              <a:rPr lang="en-US" dirty="0" smtClean="0"/>
              <a:t>Display Technologies</a:t>
            </a:r>
            <a:endParaRPr lang="en-US" dirty="0"/>
          </a:p>
        </p:txBody>
      </p:sp>
      <p:sp>
        <p:nvSpPr>
          <p:cNvPr id="3" name="Subtitle 2"/>
          <p:cNvSpPr>
            <a:spLocks noGrp="1"/>
          </p:cNvSpPr>
          <p:nvPr>
            <p:ph type="subTitle" idx="1"/>
          </p:nvPr>
        </p:nvSpPr>
        <p:spPr>
          <a:xfrm>
            <a:off x="1600200" y="3179872"/>
            <a:ext cx="3038956" cy="2285241"/>
          </a:xfrm>
        </p:spPr>
        <p:txBody>
          <a:bodyPr/>
          <a:lstStyle/>
          <a:p>
            <a:r>
              <a:rPr lang="en-US" dirty="0" smtClean="0"/>
              <a:t>Chas. Boyd</a:t>
            </a:r>
          </a:p>
          <a:p>
            <a:r>
              <a:rPr lang="en-US" dirty="0" smtClean="0"/>
              <a:t>Architect</a:t>
            </a:r>
          </a:p>
          <a:p>
            <a:r>
              <a:rPr lang="en-US" dirty="0" smtClean="0"/>
              <a:t>Microsoft Corporation</a:t>
            </a:r>
          </a:p>
          <a:p>
            <a:endParaRPr lang="en-US" dirty="0"/>
          </a:p>
        </p:txBody>
      </p:sp>
      <p:sp>
        <p:nvSpPr>
          <p:cNvPr id="4" name="Subtitle 2"/>
          <p:cNvSpPr txBox="1">
            <a:spLocks/>
          </p:cNvSpPr>
          <p:nvPr/>
        </p:nvSpPr>
        <p:spPr bwMode="auto">
          <a:xfrm>
            <a:off x="5181600" y="3200400"/>
            <a:ext cx="3069771" cy="22852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David Glen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AMD</a:t>
            </a:r>
            <a:r>
              <a:rPr kumimoji="0" lang="en-US" sz="33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Fellow</a:t>
            </a: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Advanced Micro</a:t>
            </a:r>
            <a:r>
              <a:rPr kumimoji="0" lang="en-US" sz="33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Devices</a:t>
            </a: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82588" y="228600"/>
            <a:ext cx="8380412" cy="658813"/>
          </a:xfrm>
        </p:spPr>
        <p:txBody>
          <a:bodyPr/>
          <a:lstStyle/>
          <a:p>
            <a:pPr>
              <a:defRPr/>
            </a:pPr>
            <a:r>
              <a:rPr/>
              <a:t>DisplayPort’s Future</a:t>
            </a:r>
          </a:p>
        </p:txBody>
      </p:sp>
      <p:sp>
        <p:nvSpPr>
          <p:cNvPr id="63490" name="Rectangle 3"/>
          <p:cNvSpPr>
            <a:spLocks noGrp="1" noChangeArrowheads="1"/>
          </p:cNvSpPr>
          <p:nvPr>
            <p:ph type="body" idx="4294967295"/>
          </p:nvPr>
        </p:nvSpPr>
        <p:spPr>
          <a:xfrm>
            <a:off x="382588" y="1414463"/>
            <a:ext cx="8380412" cy="2593018"/>
          </a:xfrm>
          <a:noFill/>
        </p:spPr>
        <p:txBody>
          <a:bodyPr/>
          <a:lstStyle/>
          <a:p>
            <a:pPr eaLnBrk="1" hangingPunct="1"/>
            <a:r>
              <a:rPr lang="en-US" dirty="0" smtClean="0">
                <a:solidFill>
                  <a:schemeClr val="tx1"/>
                </a:solidFill>
                <a:effectLst/>
              </a:rPr>
              <a:t>VESA working on next generation version of DisplayPort now</a:t>
            </a:r>
          </a:p>
          <a:p>
            <a:pPr eaLnBrk="1" hangingPunct="1"/>
            <a:r>
              <a:rPr lang="en-US" dirty="0" smtClean="0">
                <a:solidFill>
                  <a:schemeClr val="tx1"/>
                </a:solidFill>
                <a:effectLst/>
              </a:rPr>
              <a:t>Standard adoption expected in 2009</a:t>
            </a:r>
          </a:p>
          <a:p>
            <a:pPr eaLnBrk="1" hangingPunct="1"/>
            <a:r>
              <a:rPr lang="en-US" dirty="0" smtClean="0">
                <a:solidFill>
                  <a:schemeClr val="tx1"/>
                </a:solidFill>
                <a:effectLst/>
              </a:rPr>
              <a:t>Several future features planned, one of which is video data bandwidth increase</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382588" y="228600"/>
            <a:ext cx="8380412" cy="658813"/>
          </a:xfrm>
        </p:spPr>
        <p:txBody>
          <a:bodyPr/>
          <a:lstStyle/>
          <a:p>
            <a:pPr>
              <a:defRPr/>
            </a:pPr>
            <a:r>
              <a:rPr/>
              <a:t>Speeding Up DisplayPort</a:t>
            </a:r>
          </a:p>
        </p:txBody>
      </p:sp>
      <p:sp>
        <p:nvSpPr>
          <p:cNvPr id="65538" name="Rectangle 3"/>
          <p:cNvSpPr>
            <a:spLocks noGrp="1" noChangeArrowheads="1"/>
          </p:cNvSpPr>
          <p:nvPr>
            <p:ph type="body" idx="4294967295"/>
          </p:nvPr>
        </p:nvSpPr>
        <p:spPr>
          <a:xfrm>
            <a:off x="382588" y="1414463"/>
            <a:ext cx="8380412" cy="4828501"/>
          </a:xfrm>
          <a:noFill/>
        </p:spPr>
        <p:txBody>
          <a:bodyPr/>
          <a:lstStyle/>
          <a:p>
            <a:r>
              <a:rPr lang="en-US" dirty="0" smtClean="0">
                <a:solidFill>
                  <a:schemeClr val="tx1"/>
                </a:solidFill>
                <a:effectLst/>
              </a:rPr>
              <a:t>DisplayPort designed from the start to </a:t>
            </a:r>
            <a:br>
              <a:rPr lang="en-US" dirty="0" smtClean="0">
                <a:solidFill>
                  <a:schemeClr val="tx1"/>
                </a:solidFill>
                <a:effectLst/>
              </a:rPr>
            </a:br>
            <a:r>
              <a:rPr lang="en-US" dirty="0" smtClean="0">
                <a:solidFill>
                  <a:schemeClr val="tx1"/>
                </a:solidFill>
                <a:effectLst/>
              </a:rPr>
              <a:t>go much faster</a:t>
            </a:r>
          </a:p>
          <a:p>
            <a:r>
              <a:rPr lang="en-US" dirty="0" smtClean="0">
                <a:solidFill>
                  <a:schemeClr val="tx1"/>
                </a:solidFill>
                <a:effectLst/>
              </a:rPr>
              <a:t>Derived from PCIe electrical layer</a:t>
            </a:r>
          </a:p>
          <a:p>
            <a:r>
              <a:rPr lang="en-US" dirty="0" smtClean="0">
                <a:solidFill>
                  <a:schemeClr val="tx1"/>
                </a:solidFill>
                <a:effectLst/>
              </a:rPr>
              <a:t>2.7 Gbps used in DP 1.1 to reduce barrier to entry and cost of parts</a:t>
            </a:r>
          </a:p>
          <a:p>
            <a:r>
              <a:rPr lang="en-US" dirty="0" smtClean="0">
                <a:solidFill>
                  <a:schemeClr val="tx1"/>
                </a:solidFill>
                <a:effectLst/>
              </a:rPr>
              <a:t>Exact speed increase is TBD by VESA</a:t>
            </a:r>
          </a:p>
          <a:p>
            <a:pPr lvl="1"/>
            <a:r>
              <a:rPr lang="en-US" dirty="0" smtClean="0">
                <a:solidFill>
                  <a:schemeClr val="tx1"/>
                </a:solidFill>
                <a:effectLst/>
              </a:rPr>
              <a:t>AMD target is twice DP 1.1 speed</a:t>
            </a:r>
          </a:p>
          <a:p>
            <a:r>
              <a:rPr lang="en-US" dirty="0" smtClean="0">
                <a:solidFill>
                  <a:schemeClr val="tx1"/>
                </a:solidFill>
                <a:effectLst/>
              </a:rPr>
              <a:t>Goal is same connectors and cables </a:t>
            </a:r>
            <a:br>
              <a:rPr lang="en-US" dirty="0" smtClean="0">
                <a:solidFill>
                  <a:schemeClr val="tx1"/>
                </a:solidFill>
                <a:effectLst/>
              </a:rPr>
            </a:br>
            <a:r>
              <a:rPr lang="en-US" dirty="0" smtClean="0">
                <a:solidFill>
                  <a:schemeClr val="tx1"/>
                </a:solidFill>
                <a:effectLst/>
              </a:rPr>
              <a:t>for speed increase</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7" name="Rectangle 7"/>
          <p:cNvSpPr>
            <a:spLocks noGrp="1" noChangeArrowheads="1"/>
          </p:cNvSpPr>
          <p:nvPr>
            <p:ph type="title" idx="4294967295"/>
          </p:nvPr>
        </p:nvSpPr>
        <p:spPr>
          <a:xfrm>
            <a:off x="382588" y="228600"/>
            <a:ext cx="8380412" cy="658813"/>
          </a:xfrm>
        </p:spPr>
        <p:txBody>
          <a:bodyPr/>
          <a:lstStyle/>
          <a:p>
            <a:pPr>
              <a:defRPr/>
            </a:pPr>
            <a:r>
              <a:rPr/>
              <a:t>DP 1.1 Bandwidth Good Now</a:t>
            </a:r>
          </a:p>
        </p:txBody>
      </p:sp>
      <p:sp>
        <p:nvSpPr>
          <p:cNvPr id="102406" name="Rectangle 8"/>
          <p:cNvSpPr>
            <a:spLocks noGrp="1" noChangeArrowheads="1"/>
          </p:cNvSpPr>
          <p:nvPr>
            <p:ph type="body" sz="half" idx="4294967295"/>
          </p:nvPr>
        </p:nvSpPr>
        <p:spPr>
          <a:xfrm>
            <a:off x="382588" y="1414463"/>
            <a:ext cx="3729037" cy="4384277"/>
          </a:xfrm>
          <a:noFill/>
        </p:spPr>
        <p:txBody>
          <a:bodyPr/>
          <a:lstStyle/>
          <a:p>
            <a:r>
              <a:rPr lang="en-US" sz="2900" dirty="0" smtClean="0">
                <a:solidFill>
                  <a:schemeClr val="tx1"/>
                </a:solidFill>
                <a:effectLst/>
              </a:rPr>
              <a:t>16:9 panel</a:t>
            </a:r>
          </a:p>
          <a:p>
            <a:r>
              <a:rPr lang="en-US" sz="2900" dirty="0" smtClean="0">
                <a:solidFill>
                  <a:schemeClr val="tx1"/>
                </a:solidFill>
                <a:effectLst/>
              </a:rPr>
              <a:t>60 Hz refresh</a:t>
            </a:r>
          </a:p>
          <a:p>
            <a:r>
              <a:rPr lang="en-US" sz="2900" dirty="0" smtClean="0">
                <a:solidFill>
                  <a:schemeClr val="tx1"/>
                </a:solidFill>
                <a:effectLst/>
              </a:rPr>
              <a:t>~100 pixels/inch</a:t>
            </a:r>
          </a:p>
          <a:p>
            <a:endParaRPr lang="en-US" sz="2900" dirty="0" smtClean="0">
              <a:solidFill>
                <a:schemeClr val="tx1"/>
              </a:solidFill>
              <a:effectLst/>
            </a:endParaRPr>
          </a:p>
          <a:p>
            <a:r>
              <a:rPr lang="en-US" sz="2900" dirty="0" smtClean="0">
                <a:solidFill>
                  <a:schemeClr val="tx1"/>
                </a:solidFill>
                <a:effectLst/>
              </a:rPr>
              <a:t>Lots of room for 25% bandwidth increase of 30 bpp</a:t>
            </a:r>
          </a:p>
          <a:p>
            <a:r>
              <a:rPr lang="en-US" sz="2900" dirty="0" smtClean="0">
                <a:solidFill>
                  <a:schemeClr val="tx1"/>
                </a:solidFill>
                <a:effectLst/>
              </a:rPr>
              <a:t>36 bpp mostly </a:t>
            </a:r>
            <a:br>
              <a:rPr lang="en-US" sz="2900" dirty="0" smtClean="0">
                <a:solidFill>
                  <a:schemeClr val="tx1"/>
                </a:solidFill>
                <a:effectLst/>
              </a:rPr>
            </a:br>
            <a:r>
              <a:rPr lang="en-US" sz="2900" dirty="0" smtClean="0">
                <a:solidFill>
                  <a:schemeClr val="tx1"/>
                </a:solidFill>
                <a:effectLst/>
              </a:rPr>
              <a:t>okay too</a:t>
            </a:r>
          </a:p>
        </p:txBody>
      </p:sp>
      <p:graphicFrame>
        <p:nvGraphicFramePr>
          <p:cNvPr id="5" name="Object 4"/>
          <p:cNvGraphicFramePr>
            <a:graphicFrameLocks noGrp="1" noChangeAspect="1"/>
          </p:cNvGraphicFramePr>
          <p:nvPr>
            <p:ph sz="half" idx="4294967295"/>
          </p:nvPr>
        </p:nvGraphicFramePr>
        <p:xfrm>
          <a:off x="3780263" y="1023938"/>
          <a:ext cx="5363737"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382588" y="228600"/>
            <a:ext cx="8380412" cy="658813"/>
          </a:xfrm>
        </p:spPr>
        <p:txBody>
          <a:bodyPr/>
          <a:lstStyle/>
          <a:p>
            <a:pPr>
              <a:defRPr/>
            </a:pPr>
            <a:r>
              <a:rPr/>
              <a:t>Trouble </a:t>
            </a:r>
            <a:r>
              <a:rPr smtClean="0"/>
              <a:t>For </a:t>
            </a:r>
            <a:r>
              <a:rPr/>
              <a:t>120 Hz</a:t>
            </a:r>
          </a:p>
        </p:txBody>
      </p:sp>
      <p:sp>
        <p:nvSpPr>
          <p:cNvPr id="106502" name="Rectangle 3"/>
          <p:cNvSpPr>
            <a:spLocks noGrp="1" noChangeArrowheads="1"/>
          </p:cNvSpPr>
          <p:nvPr>
            <p:ph type="body" sz="half" idx="4294967295"/>
          </p:nvPr>
        </p:nvSpPr>
        <p:spPr>
          <a:xfrm>
            <a:off x="382588" y="1414463"/>
            <a:ext cx="3729037" cy="3368675"/>
          </a:xfrm>
          <a:noFill/>
        </p:spPr>
        <p:txBody>
          <a:bodyPr/>
          <a:lstStyle/>
          <a:p>
            <a:r>
              <a:rPr lang="en-US" sz="2900" dirty="0" smtClean="0">
                <a:solidFill>
                  <a:schemeClr val="tx1"/>
                </a:solidFill>
                <a:effectLst/>
              </a:rPr>
              <a:t>16:9 panel</a:t>
            </a:r>
          </a:p>
          <a:p>
            <a:r>
              <a:rPr lang="en-US" sz="2900" dirty="0" smtClean="0">
                <a:solidFill>
                  <a:schemeClr val="tx1"/>
                </a:solidFill>
                <a:effectLst/>
              </a:rPr>
              <a:t>120 Hz refresh</a:t>
            </a:r>
          </a:p>
          <a:p>
            <a:r>
              <a:rPr lang="en-US" sz="2900" dirty="0" smtClean="0">
                <a:solidFill>
                  <a:schemeClr val="tx1"/>
                </a:solidFill>
                <a:effectLst/>
              </a:rPr>
              <a:t>~100 pixels/inch</a:t>
            </a:r>
          </a:p>
          <a:p>
            <a:endParaRPr lang="en-US" sz="2900" dirty="0" smtClean="0">
              <a:solidFill>
                <a:schemeClr val="tx1"/>
              </a:solidFill>
              <a:effectLst/>
            </a:endParaRPr>
          </a:p>
          <a:p>
            <a:r>
              <a:rPr lang="en-US" sz="2900" dirty="0" smtClean="0">
                <a:solidFill>
                  <a:schemeClr val="tx1"/>
                </a:solidFill>
                <a:effectLst/>
              </a:rPr>
              <a:t>Twice DP 1.1 bandwidth works for all cases</a:t>
            </a:r>
          </a:p>
        </p:txBody>
      </p:sp>
      <p:graphicFrame>
        <p:nvGraphicFramePr>
          <p:cNvPr id="5" name="Object 4"/>
          <p:cNvGraphicFramePr>
            <a:graphicFrameLocks noGrp="1" noChangeAspect="1"/>
          </p:cNvGraphicFramePr>
          <p:nvPr>
            <p:ph sz="half" idx="4294967295"/>
          </p:nvPr>
        </p:nvGraphicFramePr>
        <p:xfrm>
          <a:off x="3780263" y="1023938"/>
          <a:ext cx="5363737"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382588" y="228600"/>
            <a:ext cx="8380412" cy="658813"/>
          </a:xfrm>
        </p:spPr>
        <p:txBody>
          <a:bodyPr/>
          <a:lstStyle/>
          <a:p>
            <a:pPr>
              <a:defRPr/>
            </a:pPr>
            <a:r>
              <a:rPr/>
              <a:t>Little Higher Pixel Density?</a:t>
            </a:r>
          </a:p>
        </p:txBody>
      </p:sp>
      <p:sp>
        <p:nvSpPr>
          <p:cNvPr id="108550" name="Rectangle 3"/>
          <p:cNvSpPr>
            <a:spLocks noGrp="1" noChangeArrowheads="1"/>
          </p:cNvSpPr>
          <p:nvPr>
            <p:ph type="body" sz="half" idx="4294967295"/>
          </p:nvPr>
        </p:nvSpPr>
        <p:spPr>
          <a:xfrm>
            <a:off x="382588" y="1414463"/>
            <a:ext cx="3729037" cy="4648452"/>
          </a:xfrm>
          <a:noFill/>
        </p:spPr>
        <p:txBody>
          <a:bodyPr/>
          <a:lstStyle/>
          <a:p>
            <a:r>
              <a:rPr lang="en-US" sz="2900" dirty="0" smtClean="0">
                <a:solidFill>
                  <a:schemeClr val="tx1"/>
                </a:solidFill>
                <a:effectLst/>
              </a:rPr>
              <a:t>16:9 panel</a:t>
            </a:r>
          </a:p>
          <a:p>
            <a:r>
              <a:rPr lang="en-US" sz="2900" dirty="0" smtClean="0">
                <a:solidFill>
                  <a:schemeClr val="tx1"/>
                </a:solidFill>
                <a:effectLst/>
              </a:rPr>
              <a:t>60 Hz refresh</a:t>
            </a:r>
          </a:p>
          <a:p>
            <a:r>
              <a:rPr lang="en-US" sz="2900" dirty="0" smtClean="0">
                <a:solidFill>
                  <a:schemeClr val="tx1"/>
                </a:solidFill>
                <a:effectLst/>
              </a:rPr>
              <a:t>~122 pixels/inch</a:t>
            </a:r>
          </a:p>
          <a:p>
            <a:pPr lvl="1"/>
            <a:r>
              <a:rPr lang="en-US" sz="2600" dirty="0" smtClean="0">
                <a:solidFill>
                  <a:schemeClr val="tx1"/>
                </a:solidFill>
                <a:effectLst/>
              </a:rPr>
              <a:t>About 50% more pixels per square inch over 100 </a:t>
            </a:r>
            <a:r>
              <a:rPr lang="en-US" sz="2600" dirty="0" err="1" smtClean="0">
                <a:solidFill>
                  <a:schemeClr val="tx1"/>
                </a:solidFill>
                <a:effectLst/>
              </a:rPr>
              <a:t>ppi</a:t>
            </a:r>
            <a:endParaRPr lang="en-US" sz="2600" dirty="0" smtClean="0">
              <a:solidFill>
                <a:schemeClr val="tx1"/>
              </a:solidFill>
              <a:effectLst/>
            </a:endParaRPr>
          </a:p>
          <a:p>
            <a:endParaRPr lang="en-US" sz="2900" dirty="0" smtClean="0">
              <a:solidFill>
                <a:schemeClr val="tx1"/>
              </a:solidFill>
              <a:effectLst/>
            </a:endParaRPr>
          </a:p>
          <a:p>
            <a:r>
              <a:rPr lang="en-US" sz="2900" dirty="0" smtClean="0">
                <a:solidFill>
                  <a:schemeClr val="tx1"/>
                </a:solidFill>
                <a:effectLst/>
              </a:rPr>
              <a:t>30" monitor needs more bandwidth than DP 1.1</a:t>
            </a:r>
          </a:p>
        </p:txBody>
      </p:sp>
      <p:graphicFrame>
        <p:nvGraphicFramePr>
          <p:cNvPr id="5" name="Object 4"/>
          <p:cNvGraphicFramePr>
            <a:graphicFrameLocks noGrp="1" noChangeAspect="1"/>
          </p:cNvGraphicFramePr>
          <p:nvPr>
            <p:ph sz="half" idx="4294967295"/>
          </p:nvPr>
        </p:nvGraphicFramePr>
        <p:xfrm>
          <a:off x="3780263" y="1023938"/>
          <a:ext cx="5363738"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82588" y="228600"/>
            <a:ext cx="8380412" cy="658813"/>
          </a:xfrm>
        </p:spPr>
        <p:txBody>
          <a:bodyPr/>
          <a:lstStyle/>
          <a:p>
            <a:pPr>
              <a:defRPr/>
            </a:pPr>
            <a:r>
              <a:rPr/>
              <a:t>Higher Pixel Density </a:t>
            </a:r>
            <a:r>
              <a:rPr smtClean="0"/>
              <a:t>And </a:t>
            </a:r>
            <a:r>
              <a:rPr/>
              <a:t>120 Hz</a:t>
            </a:r>
          </a:p>
        </p:txBody>
      </p:sp>
      <p:sp>
        <p:nvSpPr>
          <p:cNvPr id="112646" name="Rectangle 3"/>
          <p:cNvSpPr>
            <a:spLocks noGrp="1" noChangeArrowheads="1"/>
          </p:cNvSpPr>
          <p:nvPr>
            <p:ph type="body" sz="half" idx="4294967295"/>
          </p:nvPr>
        </p:nvSpPr>
        <p:spPr>
          <a:xfrm>
            <a:off x="382589" y="1414463"/>
            <a:ext cx="3564944" cy="3828740"/>
          </a:xfrm>
          <a:noFill/>
        </p:spPr>
        <p:txBody>
          <a:bodyPr/>
          <a:lstStyle/>
          <a:p>
            <a:r>
              <a:rPr lang="en-US" sz="2900" dirty="0" smtClean="0">
                <a:solidFill>
                  <a:schemeClr val="tx1"/>
                </a:solidFill>
                <a:effectLst/>
              </a:rPr>
              <a:t>16:9 panel</a:t>
            </a:r>
          </a:p>
          <a:p>
            <a:r>
              <a:rPr lang="en-US" sz="2900" dirty="0" smtClean="0">
                <a:solidFill>
                  <a:schemeClr val="tx1"/>
                </a:solidFill>
                <a:effectLst/>
              </a:rPr>
              <a:t>120 Hz refresh</a:t>
            </a:r>
          </a:p>
          <a:p>
            <a:r>
              <a:rPr lang="en-US" sz="2900" dirty="0" smtClean="0">
                <a:solidFill>
                  <a:schemeClr val="tx1"/>
                </a:solidFill>
                <a:effectLst/>
              </a:rPr>
              <a:t>~122 pixels/inch</a:t>
            </a:r>
          </a:p>
          <a:p>
            <a:endParaRPr lang="en-US" sz="2900" dirty="0" smtClean="0">
              <a:solidFill>
                <a:schemeClr val="tx1"/>
              </a:solidFill>
              <a:effectLst/>
            </a:endParaRPr>
          </a:p>
          <a:p>
            <a:r>
              <a:rPr lang="en-US" sz="2900" dirty="0" smtClean="0">
                <a:solidFill>
                  <a:schemeClr val="tx1"/>
                </a:solidFill>
                <a:effectLst/>
              </a:rPr>
              <a:t>Twice DP 1.1 bandwidth works for all put </a:t>
            </a:r>
            <a:br>
              <a:rPr lang="en-US" sz="2900" dirty="0" smtClean="0">
                <a:solidFill>
                  <a:schemeClr val="tx1"/>
                </a:solidFill>
                <a:effectLst/>
              </a:rPr>
            </a:br>
            <a:r>
              <a:rPr lang="en-US" sz="2900" dirty="0" smtClean="0">
                <a:solidFill>
                  <a:schemeClr val="tx1"/>
                </a:solidFill>
                <a:effectLst/>
              </a:rPr>
              <a:t>30" cases</a:t>
            </a:r>
          </a:p>
        </p:txBody>
      </p:sp>
      <p:graphicFrame>
        <p:nvGraphicFramePr>
          <p:cNvPr id="5" name="Object 4"/>
          <p:cNvGraphicFramePr>
            <a:graphicFrameLocks noGrp="1" noChangeAspect="1"/>
          </p:cNvGraphicFramePr>
          <p:nvPr>
            <p:ph sz="half" idx="4294967295"/>
          </p:nvPr>
        </p:nvGraphicFramePr>
        <p:xfrm>
          <a:off x="3780263" y="1023938"/>
          <a:ext cx="5363736"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82588" y="228600"/>
            <a:ext cx="8380412" cy="658813"/>
          </a:xfrm>
        </p:spPr>
        <p:txBody>
          <a:bodyPr/>
          <a:lstStyle/>
          <a:p>
            <a:pPr>
              <a:defRPr/>
            </a:pPr>
            <a:r>
              <a:rPr/>
              <a:t>Even Higher Pixel Density?</a:t>
            </a:r>
          </a:p>
        </p:txBody>
      </p:sp>
      <p:sp>
        <p:nvSpPr>
          <p:cNvPr id="110598" name="Rectangle 3"/>
          <p:cNvSpPr>
            <a:spLocks noGrp="1" noChangeArrowheads="1"/>
          </p:cNvSpPr>
          <p:nvPr>
            <p:ph type="body" sz="half" idx="4294967295"/>
          </p:nvPr>
        </p:nvSpPr>
        <p:spPr>
          <a:xfrm>
            <a:off x="382588" y="1414463"/>
            <a:ext cx="3729037" cy="4181475"/>
          </a:xfrm>
          <a:noFill/>
        </p:spPr>
        <p:txBody>
          <a:bodyPr/>
          <a:lstStyle/>
          <a:p>
            <a:r>
              <a:rPr lang="en-US" sz="2900" dirty="0" smtClean="0">
                <a:solidFill>
                  <a:schemeClr val="tx1"/>
                </a:solidFill>
                <a:effectLst/>
              </a:rPr>
              <a:t>16:9 panel</a:t>
            </a:r>
          </a:p>
          <a:p>
            <a:r>
              <a:rPr lang="en-US" sz="2900" dirty="0" smtClean="0">
                <a:solidFill>
                  <a:schemeClr val="tx1"/>
                </a:solidFill>
                <a:effectLst/>
              </a:rPr>
              <a:t>60 Hz refresh</a:t>
            </a:r>
          </a:p>
          <a:p>
            <a:r>
              <a:rPr lang="en-US" sz="2900" dirty="0" smtClean="0">
                <a:solidFill>
                  <a:schemeClr val="tx1"/>
                </a:solidFill>
                <a:effectLst/>
              </a:rPr>
              <a:t>~140 pixels/inch</a:t>
            </a:r>
          </a:p>
          <a:p>
            <a:pPr lvl="1"/>
            <a:r>
              <a:rPr lang="en-US" sz="2600" dirty="0" smtClean="0">
                <a:solidFill>
                  <a:schemeClr val="tx1"/>
                </a:solidFill>
                <a:effectLst/>
              </a:rPr>
              <a:t>About twice pixels per square inch of 100 </a:t>
            </a:r>
            <a:r>
              <a:rPr lang="en-US" sz="2600" dirty="0" err="1" smtClean="0">
                <a:solidFill>
                  <a:schemeClr val="tx1"/>
                </a:solidFill>
                <a:effectLst/>
              </a:rPr>
              <a:t>ppi</a:t>
            </a:r>
            <a:endParaRPr lang="en-US" sz="2600" dirty="0" smtClean="0">
              <a:solidFill>
                <a:schemeClr val="tx1"/>
              </a:solidFill>
              <a:effectLst/>
            </a:endParaRPr>
          </a:p>
          <a:p>
            <a:endParaRPr lang="en-US" sz="2900" dirty="0" smtClean="0">
              <a:solidFill>
                <a:schemeClr val="tx1"/>
              </a:solidFill>
              <a:effectLst/>
            </a:endParaRPr>
          </a:p>
          <a:p>
            <a:r>
              <a:rPr lang="en-US" sz="2900" dirty="0" smtClean="0">
                <a:solidFill>
                  <a:schemeClr val="tx1"/>
                </a:solidFill>
                <a:effectLst/>
              </a:rPr>
              <a:t>Again twice DP 1.1 bandwidth works</a:t>
            </a:r>
          </a:p>
        </p:txBody>
      </p:sp>
      <p:graphicFrame>
        <p:nvGraphicFramePr>
          <p:cNvPr id="5" name="Object 4"/>
          <p:cNvGraphicFramePr>
            <a:graphicFrameLocks noGrp="1" noChangeAspect="1"/>
          </p:cNvGraphicFramePr>
          <p:nvPr>
            <p:ph sz="half" idx="4294967295"/>
          </p:nvPr>
        </p:nvGraphicFramePr>
        <p:xfrm>
          <a:off x="3791414" y="1023938"/>
          <a:ext cx="5352585"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382588" y="228600"/>
            <a:ext cx="8380412" cy="658813"/>
          </a:xfrm>
        </p:spPr>
        <p:txBody>
          <a:bodyPr/>
          <a:lstStyle/>
          <a:p>
            <a:pPr>
              <a:defRPr/>
            </a:pPr>
            <a:r>
              <a:rPr/>
              <a:t>Good </a:t>
            </a:r>
            <a:r>
              <a:rPr smtClean="0"/>
              <a:t>For </a:t>
            </a:r>
            <a:r>
              <a:rPr/>
              <a:t>Notebooks Too</a:t>
            </a:r>
          </a:p>
        </p:txBody>
      </p:sp>
      <p:sp>
        <p:nvSpPr>
          <p:cNvPr id="116742" name="Rectangle 3"/>
          <p:cNvSpPr>
            <a:spLocks noGrp="1" noChangeArrowheads="1"/>
          </p:cNvSpPr>
          <p:nvPr>
            <p:ph type="body" sz="half" idx="4294967295"/>
          </p:nvPr>
        </p:nvSpPr>
        <p:spPr>
          <a:xfrm>
            <a:off x="382588" y="1414463"/>
            <a:ext cx="3729037" cy="4706937"/>
          </a:xfrm>
          <a:noFill/>
        </p:spPr>
        <p:txBody>
          <a:bodyPr/>
          <a:lstStyle/>
          <a:p>
            <a:r>
              <a:rPr lang="en-US" sz="2900" dirty="0" smtClean="0">
                <a:solidFill>
                  <a:schemeClr val="tx1"/>
                </a:solidFill>
                <a:effectLst/>
              </a:rPr>
              <a:t>60 Hz refresh</a:t>
            </a:r>
          </a:p>
          <a:p>
            <a:r>
              <a:rPr lang="en-US" sz="2900" dirty="0" smtClean="0">
                <a:solidFill>
                  <a:schemeClr val="tx1"/>
                </a:solidFill>
                <a:effectLst/>
              </a:rPr>
              <a:t>Higher speed enables 24 bpp on all notebook panel resolutions to use only one DP lane</a:t>
            </a:r>
          </a:p>
          <a:p>
            <a:r>
              <a:rPr lang="en-US" sz="2900" dirty="0" smtClean="0">
                <a:solidFill>
                  <a:schemeClr val="tx1"/>
                </a:solidFill>
                <a:effectLst/>
              </a:rPr>
              <a:t>Simpler cabling</a:t>
            </a:r>
          </a:p>
          <a:p>
            <a:r>
              <a:rPr lang="en-US" sz="2900" dirty="0" smtClean="0">
                <a:solidFill>
                  <a:schemeClr val="tx1"/>
                </a:solidFill>
                <a:effectLst/>
              </a:rPr>
              <a:t>Lower power</a:t>
            </a:r>
          </a:p>
          <a:p>
            <a:r>
              <a:rPr lang="en-US" sz="2900" dirty="0" smtClean="0">
                <a:solidFill>
                  <a:schemeClr val="tx1"/>
                </a:solidFill>
                <a:effectLst/>
              </a:rPr>
              <a:t>Lower EMI</a:t>
            </a:r>
          </a:p>
          <a:p>
            <a:r>
              <a:rPr lang="en-US" sz="2900" dirty="0" smtClean="0">
                <a:solidFill>
                  <a:schemeClr val="tx1"/>
                </a:solidFill>
                <a:effectLst/>
              </a:rPr>
              <a:t>Lower costs</a:t>
            </a:r>
          </a:p>
        </p:txBody>
      </p:sp>
      <p:graphicFrame>
        <p:nvGraphicFramePr>
          <p:cNvPr id="5" name="Object 4"/>
          <p:cNvGraphicFramePr>
            <a:graphicFrameLocks noGrp="1" noChangeAspect="1"/>
          </p:cNvGraphicFramePr>
          <p:nvPr>
            <p:ph sz="half" idx="4294967295"/>
          </p:nvPr>
        </p:nvGraphicFramePr>
        <p:xfrm>
          <a:off x="3976688" y="1023938"/>
          <a:ext cx="5167312"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382588" y="228600"/>
            <a:ext cx="8380412" cy="658813"/>
          </a:xfrm>
        </p:spPr>
        <p:txBody>
          <a:bodyPr/>
          <a:lstStyle/>
          <a:p>
            <a:pPr>
              <a:defRPr/>
            </a:pPr>
            <a:r>
              <a:rPr/>
              <a:t>Why Not Good Old VGA?</a:t>
            </a:r>
          </a:p>
        </p:txBody>
      </p:sp>
      <p:sp>
        <p:nvSpPr>
          <p:cNvPr id="118786" name="Rectangle 3"/>
          <p:cNvSpPr>
            <a:spLocks noGrp="1" noChangeArrowheads="1"/>
          </p:cNvSpPr>
          <p:nvPr>
            <p:ph type="body" idx="4294967295"/>
          </p:nvPr>
        </p:nvSpPr>
        <p:spPr>
          <a:xfrm>
            <a:off x="382588" y="1414463"/>
            <a:ext cx="8380412" cy="4856162"/>
          </a:xfrm>
          <a:noFill/>
        </p:spPr>
        <p:txBody>
          <a:bodyPr/>
          <a:lstStyle/>
          <a:p>
            <a:r>
              <a:rPr lang="en-US" dirty="0" smtClean="0">
                <a:solidFill>
                  <a:schemeClr val="tx1"/>
                </a:solidFill>
                <a:effectLst/>
              </a:rPr>
              <a:t>Analog VGA served well for CRTs</a:t>
            </a:r>
          </a:p>
          <a:p>
            <a:r>
              <a:rPr lang="en-US" dirty="0" smtClean="0">
                <a:solidFill>
                  <a:schemeClr val="tx1"/>
                </a:solidFill>
                <a:effectLst/>
              </a:rPr>
              <a:t>Re-digitizing VGA in monitor limits useful data bandwidth</a:t>
            </a:r>
          </a:p>
          <a:p>
            <a:pPr lvl="1">
              <a:spcBef>
                <a:spcPts val="600"/>
              </a:spcBef>
            </a:pPr>
            <a:r>
              <a:rPr lang="en-US" dirty="0" smtClean="0">
                <a:solidFill>
                  <a:schemeClr val="tx1"/>
                </a:solidFill>
                <a:effectLst/>
              </a:rPr>
              <a:t>2.0 to 2.5 MP practical 60 Hz limit</a:t>
            </a:r>
          </a:p>
          <a:p>
            <a:pPr lvl="1">
              <a:spcBef>
                <a:spcPts val="600"/>
              </a:spcBef>
            </a:pPr>
            <a:r>
              <a:rPr lang="en-US" dirty="0" smtClean="0">
                <a:solidFill>
                  <a:schemeClr val="tx1"/>
                </a:solidFill>
                <a:effectLst/>
              </a:rPr>
              <a:t>Too much analog noise for 30 </a:t>
            </a:r>
            <a:r>
              <a:rPr lang="en-US" dirty="0" err="1" smtClean="0">
                <a:solidFill>
                  <a:schemeClr val="tx1"/>
                </a:solidFill>
                <a:effectLst/>
              </a:rPr>
              <a:t>bpp</a:t>
            </a:r>
            <a:endParaRPr lang="en-US" dirty="0" smtClean="0">
              <a:solidFill>
                <a:schemeClr val="tx1"/>
              </a:solidFill>
              <a:effectLst/>
            </a:endParaRPr>
          </a:p>
          <a:p>
            <a:r>
              <a:rPr lang="en-US" dirty="0" smtClean="0">
                <a:solidFill>
                  <a:schemeClr val="tx1"/>
                </a:solidFill>
                <a:effectLst/>
              </a:rPr>
              <a:t>Issues with wide aspect ratios on VGA</a:t>
            </a:r>
          </a:p>
          <a:p>
            <a:r>
              <a:rPr lang="en-US" dirty="0" smtClean="0">
                <a:solidFill>
                  <a:schemeClr val="tx1"/>
                </a:solidFill>
                <a:effectLst/>
              </a:rPr>
              <a:t>Hassles of image tuning and cut-off edges</a:t>
            </a:r>
          </a:p>
          <a:p>
            <a:r>
              <a:rPr lang="en-US" dirty="0" smtClean="0">
                <a:solidFill>
                  <a:schemeClr val="tx1"/>
                </a:solidFill>
                <a:effectLst/>
              </a:rPr>
              <a:t>Low cost DP to VGA converters to drive existing displays</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382588" y="228600"/>
            <a:ext cx="8380412" cy="658813"/>
          </a:xfrm>
        </p:spPr>
        <p:txBody>
          <a:bodyPr/>
          <a:lstStyle/>
          <a:p>
            <a:pPr>
              <a:defRPr/>
            </a:pPr>
            <a:r>
              <a:rPr/>
              <a:t>DVI Issues</a:t>
            </a:r>
          </a:p>
        </p:txBody>
      </p:sp>
      <p:sp>
        <p:nvSpPr>
          <p:cNvPr id="118786" name="Rectangle 3"/>
          <p:cNvSpPr>
            <a:spLocks noGrp="1" noChangeArrowheads="1"/>
          </p:cNvSpPr>
          <p:nvPr>
            <p:ph type="body" idx="4294967295"/>
          </p:nvPr>
        </p:nvSpPr>
        <p:spPr>
          <a:xfrm>
            <a:off x="382588" y="1414463"/>
            <a:ext cx="3665305" cy="5032147"/>
          </a:xfrm>
          <a:noFill/>
        </p:spPr>
        <p:txBody>
          <a:bodyPr/>
          <a:lstStyle/>
          <a:p>
            <a:r>
              <a:rPr lang="en-US" dirty="0" smtClean="0"/>
              <a:t>Poor bandwidth above 24 bpp</a:t>
            </a:r>
          </a:p>
          <a:p>
            <a:r>
              <a:rPr lang="en-US" dirty="0" smtClean="0"/>
              <a:t>No ability to change from </a:t>
            </a:r>
            <a:br>
              <a:rPr lang="en-US" dirty="0" smtClean="0"/>
            </a:br>
            <a:r>
              <a:rPr lang="en-US" dirty="0" smtClean="0"/>
              <a:t>DVI 1.0 specification</a:t>
            </a:r>
          </a:p>
          <a:p>
            <a:r>
              <a:rPr lang="en-US" dirty="0" smtClean="0"/>
              <a:t>Massive connector and thick cables</a:t>
            </a:r>
          </a:p>
          <a:p>
            <a:endParaRPr lang="en-US" dirty="0" smtClean="0">
              <a:solidFill>
                <a:schemeClr val="tx1"/>
              </a:solidFill>
              <a:effectLst/>
            </a:endParaRPr>
          </a:p>
        </p:txBody>
      </p:sp>
      <p:graphicFrame>
        <p:nvGraphicFramePr>
          <p:cNvPr id="4" name="Object 4"/>
          <p:cNvGraphicFramePr>
            <a:graphicFrameLocks noChangeAspect="1"/>
          </p:cNvGraphicFramePr>
          <p:nvPr/>
        </p:nvGraphicFramePr>
        <p:xfrm>
          <a:off x="3976688" y="1023938"/>
          <a:ext cx="5167312"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a:xfrm>
            <a:off x="382588" y="1417638"/>
            <a:ext cx="8380412" cy="3959545"/>
          </a:xfrm>
        </p:spPr>
        <p:txBody>
          <a:bodyPr/>
          <a:lstStyle/>
          <a:p>
            <a:r>
              <a:rPr lang="en-US" dirty="0" smtClean="0"/>
              <a:t>HDMI benefits for PCs</a:t>
            </a:r>
          </a:p>
          <a:p>
            <a:pPr lvl="1"/>
            <a:r>
              <a:rPr lang="en-US" dirty="0" smtClean="0"/>
              <a:t>HDMI issues for PC Evolution</a:t>
            </a:r>
          </a:p>
          <a:p>
            <a:r>
              <a:rPr lang="en-US" dirty="0" err="1" smtClean="0"/>
              <a:t>DisplayPort</a:t>
            </a:r>
            <a:endParaRPr lang="en-US" dirty="0" smtClean="0"/>
          </a:p>
          <a:p>
            <a:pPr lvl="1"/>
            <a:r>
              <a:rPr lang="en-US" dirty="0" err="1" smtClean="0"/>
              <a:t>DisplayPort</a:t>
            </a:r>
            <a:r>
              <a:rPr lang="en-US" dirty="0" smtClean="0"/>
              <a:t> 1.1 advantages</a:t>
            </a:r>
          </a:p>
          <a:p>
            <a:pPr lvl="1"/>
            <a:r>
              <a:rPr lang="en-US" dirty="0" err="1" smtClean="0"/>
              <a:t>DisplayPort</a:t>
            </a:r>
            <a:r>
              <a:rPr lang="en-US" dirty="0" smtClean="0"/>
              <a:t> 1.2 preview</a:t>
            </a:r>
          </a:p>
          <a:p>
            <a:r>
              <a:rPr lang="en-US" dirty="0" smtClean="0"/>
              <a:t>Windows 7 display support</a:t>
            </a:r>
          </a:p>
          <a:p>
            <a:r>
              <a:rPr lang="en-US" dirty="0" smtClean="0"/>
              <a:t>High-color (</a:t>
            </a:r>
            <a:r>
              <a:rPr lang="en-US" dirty="0" err="1" smtClean="0"/>
              <a:t>xvYCC</a:t>
            </a:r>
            <a:r>
              <a:rPr lang="en-US" dirty="0" smtClean="0"/>
              <a:t>, 10-bit </a:t>
            </a:r>
            <a:r>
              <a:rPr lang="en-US" dirty="0" err="1" smtClean="0"/>
              <a:t>sRGB</a:t>
            </a:r>
            <a:r>
              <a:rPr lang="en-US" dirty="0" smtClean="0"/>
              <a:t>, etc.)</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382588" y="228600"/>
            <a:ext cx="8380412" cy="658813"/>
          </a:xfrm>
          <a:noFill/>
        </p:spPr>
        <p:txBody>
          <a:bodyPr/>
          <a:lstStyle/>
          <a:p>
            <a:pPr>
              <a:defRPr/>
            </a:pPr>
            <a:r>
              <a:rPr/>
              <a:t>Summary</a:t>
            </a:r>
          </a:p>
        </p:txBody>
      </p:sp>
      <p:sp>
        <p:nvSpPr>
          <p:cNvPr id="161795" name="Rectangle 3"/>
          <p:cNvSpPr>
            <a:spLocks noGrp="1" noChangeArrowheads="1"/>
          </p:cNvSpPr>
          <p:nvPr>
            <p:ph type="body" idx="4294967295"/>
          </p:nvPr>
        </p:nvSpPr>
        <p:spPr>
          <a:xfrm>
            <a:off x="382588" y="1414463"/>
            <a:ext cx="8380412" cy="4674613"/>
          </a:xfrm>
          <a:noFill/>
        </p:spPr>
        <p:txBody>
          <a:bodyPr/>
          <a:lstStyle/>
          <a:p>
            <a:r>
              <a:rPr lang="en-US" dirty="0" smtClean="0">
                <a:solidFill>
                  <a:schemeClr val="tx1"/>
                </a:solidFill>
                <a:effectLst/>
              </a:rPr>
              <a:t>Advancement of display technologies forcing evolution in display interfaces</a:t>
            </a:r>
          </a:p>
          <a:p>
            <a:r>
              <a:rPr lang="en-US" dirty="0" smtClean="0">
                <a:solidFill>
                  <a:schemeClr val="tx1"/>
                </a:solidFill>
                <a:effectLst/>
              </a:rPr>
              <a:t>HDMI good for TV connection</a:t>
            </a:r>
          </a:p>
          <a:p>
            <a:pPr lvl="1"/>
            <a:r>
              <a:rPr lang="en-US" dirty="0" smtClean="0">
                <a:solidFill>
                  <a:schemeClr val="tx1"/>
                </a:solidFill>
                <a:effectLst/>
              </a:rPr>
              <a:t>Eventually too limited for PC evolution</a:t>
            </a:r>
          </a:p>
          <a:p>
            <a:r>
              <a:rPr lang="en-US" dirty="0" smtClean="0">
                <a:solidFill>
                  <a:schemeClr val="tx1"/>
                </a:solidFill>
                <a:effectLst/>
              </a:rPr>
              <a:t>DisplayPort 1.1 and DP++ a good alternative to HDMI today</a:t>
            </a:r>
          </a:p>
          <a:p>
            <a:r>
              <a:rPr lang="en-US" dirty="0" smtClean="0">
                <a:solidFill>
                  <a:schemeClr val="tx1"/>
                </a:solidFill>
                <a:effectLst/>
              </a:rPr>
              <a:t>Future DisplayPort versions expected </a:t>
            </a:r>
            <a:br>
              <a:rPr lang="en-US" dirty="0" smtClean="0">
                <a:solidFill>
                  <a:schemeClr val="tx1"/>
                </a:solidFill>
                <a:effectLst/>
              </a:rPr>
            </a:br>
            <a:r>
              <a:rPr lang="en-US" dirty="0" smtClean="0">
                <a:solidFill>
                  <a:schemeClr val="tx1"/>
                </a:solidFill>
                <a:effectLst/>
              </a:rPr>
              <a:t>to enable monitors to further improve </a:t>
            </a:r>
            <a:br>
              <a:rPr lang="en-US" dirty="0" smtClean="0">
                <a:solidFill>
                  <a:schemeClr val="tx1"/>
                </a:solidFill>
                <a:effectLst/>
              </a:rPr>
            </a:br>
            <a:r>
              <a:rPr lang="en-US" dirty="0" smtClean="0">
                <a:solidFill>
                  <a:schemeClr val="tx1"/>
                </a:solidFill>
                <a:effectLst/>
              </a:rPr>
              <a:t>as we all want</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a:defRPr/>
            </a:pPr>
            <a:r>
              <a:rPr smtClean="0"/>
              <a:t>Call To Action</a:t>
            </a:r>
            <a:endParaRPr/>
          </a:p>
        </p:txBody>
      </p:sp>
      <p:sp>
        <p:nvSpPr>
          <p:cNvPr id="243715" name="Rectangle 3"/>
          <p:cNvSpPr>
            <a:spLocks noGrp="1" noChangeArrowheads="1"/>
          </p:cNvSpPr>
          <p:nvPr>
            <p:ph type="body" idx="1"/>
          </p:nvPr>
        </p:nvSpPr>
        <p:spPr>
          <a:xfrm>
            <a:off x="382588" y="1414465"/>
            <a:ext cx="8380412" cy="4231928"/>
          </a:xfrm>
        </p:spPr>
        <p:txBody>
          <a:bodyPr/>
          <a:lstStyle/>
          <a:p>
            <a:pPr marL="382573" indent="-382573" defTabSz="912777" eaLnBrk="1" hangingPunct="1">
              <a:spcBef>
                <a:spcPts val="1167"/>
              </a:spcBef>
              <a:defRPr/>
            </a:pPr>
            <a:r>
              <a:rPr lang="en-US" sz="3200" dirty="0" smtClean="0"/>
              <a:t>Phase out old display interfaces like DVI and analog TV output in system designs</a:t>
            </a:r>
          </a:p>
          <a:p>
            <a:pPr marL="382573" indent="-382573" defTabSz="912777" eaLnBrk="1" hangingPunct="1">
              <a:spcBef>
                <a:spcPts val="1167"/>
              </a:spcBef>
              <a:defRPr/>
            </a:pPr>
            <a:r>
              <a:rPr lang="en-US" sz="3200" dirty="0" smtClean="0"/>
              <a:t>Change LVDS to </a:t>
            </a:r>
            <a:r>
              <a:rPr lang="en-US" sz="3200" dirty="0" err="1" smtClean="0"/>
              <a:t>eDP</a:t>
            </a:r>
            <a:r>
              <a:rPr lang="en-US" sz="3200" dirty="0" smtClean="0"/>
              <a:t> for lower power</a:t>
            </a:r>
          </a:p>
          <a:p>
            <a:pPr marL="382573" indent="-382573" defTabSz="912777" eaLnBrk="1" hangingPunct="1">
              <a:spcBef>
                <a:spcPts val="1167"/>
              </a:spcBef>
              <a:defRPr/>
            </a:pPr>
            <a:r>
              <a:rPr lang="en-US" sz="3200" dirty="0" smtClean="0"/>
              <a:t>Go digital!</a:t>
            </a:r>
          </a:p>
          <a:p>
            <a:pPr marL="704836" lvl="1" indent="-382573" defTabSz="912777" eaLnBrk="1" hangingPunct="1">
              <a:spcBef>
                <a:spcPts val="600"/>
              </a:spcBef>
              <a:defRPr/>
            </a:pPr>
            <a:r>
              <a:rPr lang="en-US" sz="2900" dirty="0" smtClean="0"/>
              <a:t>HDMI possible for short term</a:t>
            </a:r>
          </a:p>
          <a:p>
            <a:pPr marL="704836" lvl="1" indent="-382573" defTabSz="912777" eaLnBrk="1" hangingPunct="1">
              <a:spcBef>
                <a:spcPts val="600"/>
              </a:spcBef>
              <a:defRPr/>
            </a:pPr>
            <a:r>
              <a:rPr lang="en-US" sz="2900" dirty="0" err="1" smtClean="0"/>
              <a:t>DisplayPort</a:t>
            </a:r>
            <a:r>
              <a:rPr lang="en-US" sz="2900" dirty="0" smtClean="0"/>
              <a:t> and DP++ long term, or right now</a:t>
            </a:r>
          </a:p>
          <a:p>
            <a:pPr marL="382573" indent="-382573" defTabSz="912777" eaLnBrk="1" hangingPunct="1">
              <a:spcBef>
                <a:spcPts val="1167"/>
              </a:spcBef>
              <a:defRPr/>
            </a:pPr>
            <a:r>
              <a:rPr lang="en-US" sz="3200" dirty="0" smtClean="0"/>
              <a:t>If you want a feature in future DisplayPort versions, then get involved in VESA</a:t>
            </a:r>
            <a:endParaRPr lang="en-US" sz="32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Windows 7 Display Support</a:t>
            </a:r>
            <a:endParaRPr/>
          </a:p>
        </p:txBody>
      </p:sp>
      <p:sp>
        <p:nvSpPr>
          <p:cNvPr id="3" name="Content Placeholder 2"/>
          <p:cNvSpPr>
            <a:spLocks noGrp="1"/>
          </p:cNvSpPr>
          <p:nvPr>
            <p:ph idx="1"/>
          </p:nvPr>
        </p:nvSpPr>
        <p:spPr>
          <a:xfrm>
            <a:off x="382588" y="1414464"/>
            <a:ext cx="8380412" cy="2289858"/>
          </a:xfrm>
        </p:spPr>
        <p:txBody>
          <a:bodyPr/>
          <a:lstStyle/>
          <a:p>
            <a:r>
              <a:rPr lang="en-US" dirty="0" smtClean="0"/>
              <a:t>Display opportunities</a:t>
            </a:r>
          </a:p>
          <a:p>
            <a:r>
              <a:rPr lang="en-US" dirty="0" smtClean="0"/>
              <a:t>OS API updates</a:t>
            </a:r>
          </a:p>
          <a:p>
            <a:r>
              <a:rPr lang="en-US" dirty="0" smtClean="0"/>
              <a:t>High-color (</a:t>
            </a:r>
            <a:r>
              <a:rPr lang="en-US" dirty="0" err="1" smtClean="0"/>
              <a:t>xvYCC</a:t>
            </a:r>
            <a:r>
              <a:rPr lang="en-US" dirty="0" smtClean="0"/>
              <a:t>, 10 bit </a:t>
            </a:r>
            <a:r>
              <a:rPr lang="en-US" dirty="0" err="1" smtClean="0"/>
              <a:t>sRGB</a:t>
            </a:r>
            <a:r>
              <a:rPr lang="en-US" dirty="0" smtClean="0"/>
              <a:t>, etc.)</a:t>
            </a:r>
          </a:p>
          <a:p>
            <a:r>
              <a:rPr lang="en-US" dirty="0" smtClean="0"/>
              <a:t>What is not supported</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t>
            </a:r>
            <a:r>
              <a:rPr lang="en-US" dirty="0" err="1" smtClean="0"/>
              <a:t>Opportunites</a:t>
            </a:r>
            <a:endParaRPr lang="en-US" dirty="0"/>
          </a:p>
        </p:txBody>
      </p:sp>
      <p:sp>
        <p:nvSpPr>
          <p:cNvPr id="3" name="Content Placeholder 2"/>
          <p:cNvSpPr>
            <a:spLocks noGrp="1"/>
          </p:cNvSpPr>
          <p:nvPr>
            <p:ph idx="1"/>
          </p:nvPr>
        </p:nvSpPr>
        <p:spPr>
          <a:xfrm>
            <a:off x="381000" y="1418167"/>
            <a:ext cx="8445500" cy="4931606"/>
          </a:xfrm>
        </p:spPr>
        <p:txBody>
          <a:bodyPr/>
          <a:lstStyle/>
          <a:p>
            <a:r>
              <a:rPr lang="en-US" dirty="0" smtClean="0"/>
              <a:t>New display protocols and devices</a:t>
            </a:r>
          </a:p>
          <a:p>
            <a:pPr lvl="1"/>
            <a:r>
              <a:rPr lang="en-US" dirty="0" smtClean="0"/>
              <a:t>HDMI 1.3, DisplayPort </a:t>
            </a:r>
          </a:p>
          <a:p>
            <a:r>
              <a:rPr lang="en-US" dirty="0" smtClean="0"/>
              <a:t>New content sources</a:t>
            </a:r>
          </a:p>
          <a:p>
            <a:pPr lvl="1"/>
            <a:r>
              <a:rPr lang="en-US" dirty="0" err="1" smtClean="0"/>
              <a:t>Blu</a:t>
            </a:r>
            <a:r>
              <a:rPr lang="en-US" dirty="0" smtClean="0"/>
              <a:t>-Ray, JPEG-XR, HDR photography</a:t>
            </a:r>
          </a:p>
          <a:p>
            <a:r>
              <a:rPr lang="en-US" dirty="0" smtClean="0"/>
              <a:t>Enable increases in</a:t>
            </a:r>
          </a:p>
          <a:p>
            <a:pPr lvl="1"/>
            <a:r>
              <a:rPr lang="en-US" dirty="0" smtClean="0"/>
              <a:t>Color gamut for new levels </a:t>
            </a:r>
            <a:br>
              <a:rPr lang="en-US" dirty="0" smtClean="0"/>
            </a:br>
            <a:r>
              <a:rPr lang="en-US" dirty="0" smtClean="0"/>
              <a:t>of color saturation</a:t>
            </a:r>
          </a:p>
          <a:p>
            <a:pPr lvl="1"/>
            <a:r>
              <a:rPr lang="en-US" dirty="0" smtClean="0"/>
              <a:t>Bit-depth/precision for fewer artifacts</a:t>
            </a:r>
          </a:p>
          <a:p>
            <a:r>
              <a:rPr lang="en-US" dirty="0" smtClean="0"/>
              <a:t>PCs should at least keep pace with CE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%NTSC Gamut</a:t>
            </a:r>
            <a:endParaRPr lang="en-US" dirty="0"/>
          </a:p>
        </p:txBody>
      </p:sp>
      <p:sp>
        <p:nvSpPr>
          <p:cNvPr id="3" name="Content Placeholder 2"/>
          <p:cNvSpPr>
            <a:spLocks noGrp="1"/>
          </p:cNvSpPr>
          <p:nvPr>
            <p:ph idx="1"/>
          </p:nvPr>
        </p:nvSpPr>
        <p:spPr>
          <a:xfrm>
            <a:off x="382588" y="1414464"/>
            <a:ext cx="8380412" cy="4681536"/>
          </a:xfrm>
        </p:spPr>
        <p:txBody>
          <a:bodyPr>
            <a:noAutofit/>
          </a:bodyPr>
          <a:lstStyle/>
          <a:p>
            <a:pPr>
              <a:buNone/>
            </a:pPr>
            <a:r>
              <a:rPr lang="en-US" sz="2400" dirty="0" smtClean="0"/>
              <a:t> </a:t>
            </a:r>
          </a:p>
          <a:p>
            <a:pPr>
              <a:buNone/>
            </a:pPr>
            <a:r>
              <a:rPr lang="en-US" sz="2400" b="1" dirty="0" smtClean="0"/>
              <a:t>Color space		Technology	%NTSC	# of colors</a:t>
            </a:r>
            <a:endParaRPr lang="en-US" sz="2400" dirty="0" smtClean="0"/>
          </a:p>
          <a:p>
            <a:pPr>
              <a:buNone/>
            </a:pPr>
            <a:r>
              <a:rPr lang="en-US" sz="2400" dirty="0" err="1" smtClean="0"/>
              <a:t>sRGB</a:t>
            </a:r>
            <a:r>
              <a:rPr lang="en-US" sz="2400" dirty="0" smtClean="0"/>
              <a:t>			Std.		  72%		0.833M</a:t>
            </a:r>
          </a:p>
          <a:p>
            <a:pPr>
              <a:buNone/>
            </a:pPr>
            <a:r>
              <a:rPr lang="en-US" sz="2400" dirty="0" smtClean="0"/>
              <a:t>Dell 2407 HC LCD	WCG CCFL	  93%		1.07M</a:t>
            </a:r>
          </a:p>
          <a:p>
            <a:pPr>
              <a:buNone/>
            </a:pPr>
            <a:r>
              <a:rPr lang="en-US" sz="2400" dirty="0" err="1" smtClean="0"/>
              <a:t>AdobeRGB</a:t>
            </a:r>
            <a:r>
              <a:rPr lang="en-US" sz="2400" dirty="0" smtClean="0"/>
              <a:t> 1992	LED		  97%		1.21M  </a:t>
            </a:r>
            <a:r>
              <a:rPr lang="en-US" sz="2400" dirty="0" smtClean="0">
                <a:sym typeface="Wingdings" pitchFamily="2" charset="2"/>
              </a:rPr>
              <a:t></a:t>
            </a:r>
            <a:r>
              <a:rPr lang="en-US" sz="2400" dirty="0" smtClean="0"/>
              <a:t> </a:t>
            </a:r>
          </a:p>
          <a:p>
            <a:pPr>
              <a:buNone/>
            </a:pPr>
            <a:r>
              <a:rPr lang="en-US" sz="2400" dirty="0" smtClean="0"/>
              <a:t>NTSC 1954		CRT		100%		1.30M</a:t>
            </a:r>
          </a:p>
          <a:p>
            <a:pPr>
              <a:buNone/>
            </a:pPr>
            <a:r>
              <a:rPr lang="en-US" sz="2400" dirty="0" smtClean="0"/>
              <a:t>Current HC panels	LED		112%		1.45M</a:t>
            </a:r>
          </a:p>
          <a:p>
            <a:pPr>
              <a:buNone/>
            </a:pPr>
            <a:r>
              <a:rPr lang="en-US" sz="2400" dirty="0" err="1" smtClean="0"/>
              <a:t>AdobeWide</a:t>
            </a:r>
            <a:r>
              <a:rPr lang="en-US" sz="2400" dirty="0" smtClean="0"/>
              <a:t>		Laser	 	166%		2.16M</a:t>
            </a:r>
          </a:p>
          <a:p>
            <a:pPr>
              <a:buNone/>
            </a:pPr>
            <a:r>
              <a:rPr lang="en-US" sz="2400" dirty="0" smtClean="0"/>
              <a:t>Visual system	Wetware	180%		2.38M</a:t>
            </a:r>
          </a:p>
          <a:p>
            <a:pPr>
              <a:buNone/>
            </a:pPr>
            <a:endParaRPr lang="en-US" sz="24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Color Investments</a:t>
            </a:r>
            <a:endParaRPr lang="en-US" dirty="0"/>
          </a:p>
        </p:txBody>
      </p:sp>
      <p:sp>
        <p:nvSpPr>
          <p:cNvPr id="3" name="Content Placeholder 2"/>
          <p:cNvSpPr>
            <a:spLocks noGrp="1"/>
          </p:cNvSpPr>
          <p:nvPr>
            <p:ph idx="1"/>
          </p:nvPr>
        </p:nvSpPr>
        <p:spPr>
          <a:xfrm>
            <a:off x="381000" y="1418167"/>
            <a:ext cx="8445500" cy="2289858"/>
          </a:xfrm>
        </p:spPr>
        <p:txBody>
          <a:bodyPr/>
          <a:lstStyle/>
          <a:p>
            <a:r>
              <a:rPr lang="en-US" dirty="0" smtClean="0"/>
              <a:t>WCS update</a:t>
            </a:r>
          </a:p>
          <a:p>
            <a:r>
              <a:rPr lang="en-US" dirty="0" smtClean="0"/>
              <a:t>WIC integration</a:t>
            </a:r>
          </a:p>
          <a:p>
            <a:r>
              <a:rPr lang="en-US" dirty="0" smtClean="0"/>
              <a:t>DCCW</a:t>
            </a:r>
          </a:p>
          <a:p>
            <a:r>
              <a:rPr lang="en-US" dirty="0" smtClean="0"/>
              <a:t>DXGI update</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Currently Unsupported</a:t>
            </a:r>
            <a:endParaRPr lang="en-US" dirty="0"/>
          </a:p>
        </p:txBody>
      </p:sp>
      <p:sp>
        <p:nvSpPr>
          <p:cNvPr id="3" name="Text Placeholder 2"/>
          <p:cNvSpPr>
            <a:spLocks noGrp="1"/>
          </p:cNvSpPr>
          <p:nvPr>
            <p:ph type="body" idx="1"/>
          </p:nvPr>
        </p:nvSpPr>
        <p:spPr>
          <a:xfrm>
            <a:off x="382588" y="1417638"/>
            <a:ext cx="8380412" cy="4830553"/>
          </a:xfrm>
        </p:spPr>
        <p:txBody>
          <a:bodyPr/>
          <a:lstStyle/>
          <a:p>
            <a:r>
              <a:rPr lang="en-US" sz="2800" dirty="0" smtClean="0"/>
              <a:t>USB display is not supported by the </a:t>
            </a:r>
            <a:br>
              <a:rPr lang="en-US" sz="2800" dirty="0" smtClean="0"/>
            </a:br>
            <a:r>
              <a:rPr lang="en-US" sz="2800" dirty="0" smtClean="0"/>
              <a:t>operating system</a:t>
            </a:r>
          </a:p>
          <a:p>
            <a:pPr lvl="1"/>
            <a:r>
              <a:rPr lang="en-US" sz="2400" dirty="0" smtClean="0"/>
              <a:t>Current graphics stack assumes local GPU</a:t>
            </a:r>
          </a:p>
          <a:p>
            <a:r>
              <a:rPr lang="en-US" sz="2800" dirty="0" smtClean="0"/>
              <a:t>Requiring or assuming display port link training </a:t>
            </a:r>
            <a:br>
              <a:rPr lang="en-US" sz="2800" dirty="0" smtClean="0"/>
            </a:br>
            <a:r>
              <a:rPr lang="en-US" sz="2800" dirty="0" smtClean="0"/>
              <a:t>is not recommended</a:t>
            </a:r>
          </a:p>
          <a:p>
            <a:pPr lvl="1">
              <a:spcBef>
                <a:spcPts val="600"/>
              </a:spcBef>
            </a:pPr>
            <a:r>
              <a:rPr lang="en-US" sz="2400" dirty="0" smtClean="0"/>
              <a:t>Transition to optical should eliminate this</a:t>
            </a:r>
          </a:p>
          <a:p>
            <a:pPr lvl="1">
              <a:spcBef>
                <a:spcPts val="600"/>
              </a:spcBef>
            </a:pPr>
            <a:r>
              <a:rPr lang="en-US" sz="2400" dirty="0" smtClean="0"/>
              <a:t>Never happens outside lab anyway</a:t>
            </a:r>
          </a:p>
          <a:p>
            <a:r>
              <a:rPr lang="en-US" sz="3200" dirty="0" smtClean="0"/>
              <a:t>Surface sharing with OpenGL is up to the driver vendor</a:t>
            </a:r>
          </a:p>
          <a:p>
            <a:pPr lvl="2"/>
            <a:r>
              <a:rPr lang="en-US" sz="2400" dirty="0" smtClean="0"/>
              <a:t>a proprietary </a:t>
            </a:r>
            <a:r>
              <a:rPr lang="en-US" sz="2400" dirty="0" err="1" smtClean="0"/>
              <a:t>gl</a:t>
            </a:r>
            <a:r>
              <a:rPr lang="en-US" sz="2400" dirty="0" smtClean="0"/>
              <a:t> extension is probably required on that end</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New WCS Features For Windows 7</a:t>
            </a:r>
            <a:endParaRPr lang="en-US" sz="4400" dirty="0"/>
          </a:p>
        </p:txBody>
      </p:sp>
      <p:sp>
        <p:nvSpPr>
          <p:cNvPr id="3" name="Content Placeholder 2"/>
          <p:cNvSpPr>
            <a:spLocks noGrp="1"/>
          </p:cNvSpPr>
          <p:nvPr>
            <p:ph idx="1"/>
          </p:nvPr>
        </p:nvSpPr>
        <p:spPr>
          <a:xfrm>
            <a:off x="382588" y="1414464"/>
            <a:ext cx="8380412" cy="1678921"/>
          </a:xfrm>
        </p:spPr>
        <p:txBody>
          <a:bodyPr/>
          <a:lstStyle/>
          <a:p>
            <a:r>
              <a:rPr lang="en-US" dirty="0" smtClean="0"/>
              <a:t>Display Color Calibration Wizard</a:t>
            </a:r>
          </a:p>
          <a:p>
            <a:r>
              <a:rPr lang="en-US" dirty="0" smtClean="0"/>
              <a:t>Display Color Calibration Loader</a:t>
            </a:r>
          </a:p>
          <a:p>
            <a:r>
              <a:rPr lang="en-US" dirty="0" smtClean="0"/>
              <a:t>New pixel formats to support High Color</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The Color Pipeline</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 Software Color Space Correction</a:t>
            </a:r>
            <a:endParaRPr lang="en-US" dirty="0"/>
          </a:p>
        </p:txBody>
      </p:sp>
      <p:sp>
        <p:nvSpPr>
          <p:cNvPr id="3" name="Content Placeholder 2"/>
          <p:cNvSpPr>
            <a:spLocks noGrp="1"/>
          </p:cNvSpPr>
          <p:nvPr>
            <p:ph idx="1"/>
          </p:nvPr>
        </p:nvSpPr>
        <p:spPr>
          <a:xfrm>
            <a:off x="381000" y="1901825"/>
            <a:ext cx="8761412" cy="4380173"/>
          </a:xfrm>
        </p:spPr>
        <p:txBody>
          <a:bodyPr/>
          <a:lstStyle/>
          <a:p>
            <a:r>
              <a:rPr lang="en-US" sz="2800" dirty="0" smtClean="0"/>
              <a:t>Application reads High Color content</a:t>
            </a:r>
          </a:p>
          <a:p>
            <a:pPr lvl="1"/>
            <a:r>
              <a:rPr lang="en-US" sz="2400" dirty="0" smtClean="0"/>
              <a:t>WIC file converters</a:t>
            </a:r>
          </a:p>
          <a:p>
            <a:r>
              <a:rPr lang="en-US" sz="2800" dirty="0" smtClean="0"/>
              <a:t>Application queries monitor color space</a:t>
            </a:r>
          </a:p>
          <a:p>
            <a:pPr lvl="1"/>
            <a:r>
              <a:rPr lang="en-US" sz="2400" dirty="0" smtClean="0"/>
              <a:t>Gets profile from calibration</a:t>
            </a:r>
          </a:p>
          <a:p>
            <a:r>
              <a:rPr lang="en-US" sz="2800" dirty="0" smtClean="0"/>
              <a:t>Application adjusts color space of content</a:t>
            </a:r>
          </a:p>
          <a:p>
            <a:pPr lvl="1"/>
            <a:r>
              <a:rPr lang="en-US" sz="2400" dirty="0" smtClean="0"/>
              <a:t>Apply WCS or other ICC profiles</a:t>
            </a:r>
          </a:p>
          <a:p>
            <a:r>
              <a:rPr lang="en-US" sz="2800" dirty="0" smtClean="0"/>
              <a:t>Application displays content</a:t>
            </a:r>
          </a:p>
          <a:p>
            <a:pPr lvl="1"/>
            <a:r>
              <a:rPr lang="en-US" sz="2400" dirty="0" smtClean="0"/>
              <a:t>8-bit as today</a:t>
            </a:r>
          </a:p>
          <a:p>
            <a:pPr lvl="1"/>
            <a:r>
              <a:rPr lang="en-US" sz="2400" dirty="0" smtClean="0"/>
              <a:t>10-bit, fp16 in </a:t>
            </a:r>
            <a:r>
              <a:rPr lang="en-US" sz="2400" dirty="0" err="1" smtClean="0"/>
              <a:t>fullscreen</a:t>
            </a:r>
            <a:r>
              <a:rPr lang="en-US" sz="2400" dirty="0" smtClean="0"/>
              <a:t> view – no XR</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Managed Color Workflows</a:t>
            </a:r>
            <a:endParaRPr lang="en-US" dirty="0"/>
          </a:p>
        </p:txBody>
      </p:sp>
      <p:sp>
        <p:nvSpPr>
          <p:cNvPr id="6" name="Rounded Rectangle 5"/>
          <p:cNvSpPr/>
          <p:nvPr/>
        </p:nvSpPr>
        <p:spPr bwMode="auto">
          <a:xfrm>
            <a:off x="259120" y="2036984"/>
            <a:ext cx="1950680" cy="782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Camera</a:t>
            </a:r>
          </a:p>
        </p:txBody>
      </p:sp>
      <p:sp>
        <p:nvSpPr>
          <p:cNvPr id="7" name="Rounded Rectangle 6"/>
          <p:cNvSpPr/>
          <p:nvPr/>
        </p:nvSpPr>
        <p:spPr bwMode="auto">
          <a:xfrm>
            <a:off x="6629400" y="2036984"/>
            <a:ext cx="1950680"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Monitor</a:t>
            </a:r>
          </a:p>
        </p:txBody>
      </p:sp>
      <p:sp>
        <p:nvSpPr>
          <p:cNvPr id="8" name="Rounded Rectangle 7"/>
          <p:cNvSpPr/>
          <p:nvPr/>
        </p:nvSpPr>
        <p:spPr bwMode="auto">
          <a:xfrm>
            <a:off x="6629400" y="3484784"/>
            <a:ext cx="1950680"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HD TV</a:t>
            </a:r>
          </a:p>
        </p:txBody>
      </p:sp>
      <p:sp>
        <p:nvSpPr>
          <p:cNvPr id="9" name="Rounded Rectangle 8"/>
          <p:cNvSpPr/>
          <p:nvPr/>
        </p:nvSpPr>
        <p:spPr bwMode="auto">
          <a:xfrm>
            <a:off x="6629400" y="4932584"/>
            <a:ext cx="1950680"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Printer</a:t>
            </a:r>
          </a:p>
        </p:txBody>
      </p:sp>
      <p:sp>
        <p:nvSpPr>
          <p:cNvPr id="10" name="Rounded Rectangle 9"/>
          <p:cNvSpPr/>
          <p:nvPr/>
        </p:nvSpPr>
        <p:spPr bwMode="auto">
          <a:xfrm>
            <a:off x="259120" y="3484784"/>
            <a:ext cx="1950680" cy="782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Scanner</a:t>
            </a:r>
          </a:p>
        </p:txBody>
      </p:sp>
      <p:sp>
        <p:nvSpPr>
          <p:cNvPr id="11" name="Rounded Rectangle 10"/>
          <p:cNvSpPr/>
          <p:nvPr/>
        </p:nvSpPr>
        <p:spPr bwMode="auto">
          <a:xfrm>
            <a:off x="259120" y="4932584"/>
            <a:ext cx="1950680" cy="782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Network</a:t>
            </a:r>
          </a:p>
        </p:txBody>
      </p:sp>
      <p:sp>
        <p:nvSpPr>
          <p:cNvPr id="12" name="TextBox 11"/>
          <p:cNvSpPr txBox="1"/>
          <p:nvPr/>
        </p:nvSpPr>
        <p:spPr>
          <a:xfrm>
            <a:off x="6629400" y="1290935"/>
            <a:ext cx="1905000" cy="461665"/>
          </a:xfrm>
          <a:prstGeom prst="rect">
            <a:avLst/>
          </a:prstGeom>
          <a:noFill/>
        </p:spPr>
        <p:txBody>
          <a:bodyPr wrap="square" rtlCol="0">
            <a:spAutoFit/>
          </a:bodyPr>
          <a:lstStyle/>
          <a:p>
            <a:pPr algn="ctr"/>
            <a:r>
              <a:rPr lang="en-US" sz="2400" dirty="0" smtClean="0">
                <a:solidFill>
                  <a:schemeClr val="tx1"/>
                </a:solidFill>
                <a:effectLst>
                  <a:outerShdw blurRad="38100" dist="38100" dir="2700000" algn="tl">
                    <a:srgbClr val="000000">
                      <a:alpha val="43137"/>
                    </a:srgbClr>
                  </a:outerShdw>
                </a:effectLst>
                <a:latin typeface="Trebuchet MS" pitchFamily="34" charset="0"/>
              </a:rPr>
              <a:t>Outputs</a:t>
            </a:r>
          </a:p>
        </p:txBody>
      </p:sp>
      <p:sp>
        <p:nvSpPr>
          <p:cNvPr id="13" name="TextBox 12"/>
          <p:cNvSpPr txBox="1"/>
          <p:nvPr/>
        </p:nvSpPr>
        <p:spPr>
          <a:xfrm>
            <a:off x="304800" y="1290935"/>
            <a:ext cx="19050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In</a:t>
            </a:r>
            <a:r>
              <a:rPr lang="en-US" sz="2400" dirty="0" smtClean="0">
                <a:solidFill>
                  <a:schemeClr val="tx1"/>
                </a:solidFill>
                <a:effectLst>
                  <a:outerShdw blurRad="38100" dist="38100" dir="2700000" algn="tl">
                    <a:srgbClr val="000000">
                      <a:alpha val="43137"/>
                    </a:srgbClr>
                  </a:outerShdw>
                </a:effectLst>
                <a:latin typeface="Trebuchet MS" pitchFamily="34" charset="0"/>
              </a:rPr>
              <a:t>puts</a:t>
            </a:r>
          </a:p>
        </p:txBody>
      </p:sp>
      <p:sp>
        <p:nvSpPr>
          <p:cNvPr id="15" name="TextBox 14"/>
          <p:cNvSpPr txBox="1"/>
          <p:nvPr/>
        </p:nvSpPr>
        <p:spPr>
          <a:xfrm>
            <a:off x="2590800" y="5486400"/>
            <a:ext cx="3657600" cy="461665"/>
          </a:xfrm>
          <a:prstGeom prst="rect">
            <a:avLst/>
          </a:prstGeom>
          <a:noFill/>
        </p:spPr>
        <p:txBody>
          <a:bodyPr wrap="square" rtlCol="0">
            <a:spAutoFit/>
          </a:bodyPr>
          <a:lstStyle/>
          <a:p>
            <a:pPr algn="ctr"/>
            <a:r>
              <a:rPr lang="en-US" sz="2400" dirty="0" smtClean="0">
                <a:solidFill>
                  <a:schemeClr val="tx1"/>
                </a:solidFill>
                <a:effectLst>
                  <a:outerShdw blurRad="38100" dist="38100" dir="2700000" algn="tl">
                    <a:srgbClr val="000000">
                      <a:alpha val="43137"/>
                    </a:srgbClr>
                  </a:outerShdw>
                </a:effectLst>
                <a:latin typeface="Trebuchet MS" pitchFamily="34" charset="0"/>
              </a:rPr>
              <a:t>Windows color system</a:t>
            </a:r>
          </a:p>
        </p:txBody>
      </p:sp>
      <p:cxnSp>
        <p:nvCxnSpPr>
          <p:cNvPr id="17" name="Straight Arrow Connector 16"/>
          <p:cNvCxnSpPr>
            <a:stCxn id="6" idx="3"/>
            <a:endCxn id="9" idx="1"/>
          </p:cNvCxnSpPr>
          <p:nvPr/>
        </p:nvCxnSpPr>
        <p:spPr bwMode="auto">
          <a:xfrm>
            <a:off x="2209800" y="2428192"/>
            <a:ext cx="4419600" cy="28956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20" name="Straight Arrow Connector 19"/>
          <p:cNvCxnSpPr>
            <a:stCxn id="11" idx="3"/>
            <a:endCxn id="7" idx="1"/>
          </p:cNvCxnSpPr>
          <p:nvPr/>
        </p:nvCxnSpPr>
        <p:spPr bwMode="auto">
          <a:xfrm flipV="1">
            <a:off x="2209800" y="2428192"/>
            <a:ext cx="4419600" cy="28956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23" name="Straight Arrow Connector 22"/>
          <p:cNvCxnSpPr>
            <a:stCxn id="10" idx="3"/>
            <a:endCxn id="8" idx="1"/>
          </p:cNvCxnSpPr>
          <p:nvPr/>
        </p:nvCxnSpPr>
        <p:spPr bwMode="auto">
          <a:xfrm>
            <a:off x="2209800" y="3875992"/>
            <a:ext cx="44196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26" name="Straight Arrow Connector 25"/>
          <p:cNvCxnSpPr>
            <a:stCxn id="6" idx="3"/>
            <a:endCxn id="7" idx="1"/>
          </p:cNvCxnSpPr>
          <p:nvPr/>
        </p:nvCxnSpPr>
        <p:spPr bwMode="auto">
          <a:xfrm>
            <a:off x="2209800" y="2428192"/>
            <a:ext cx="44196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29" name="Straight Arrow Connector 28"/>
          <p:cNvCxnSpPr>
            <a:stCxn id="6" idx="3"/>
            <a:endCxn id="8" idx="1"/>
          </p:cNvCxnSpPr>
          <p:nvPr/>
        </p:nvCxnSpPr>
        <p:spPr bwMode="auto">
          <a:xfrm>
            <a:off x="2209800" y="2428192"/>
            <a:ext cx="4419600" cy="1447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32" name="Straight Arrow Connector 31"/>
          <p:cNvCxnSpPr>
            <a:stCxn id="10" idx="3"/>
            <a:endCxn id="7" idx="1"/>
          </p:cNvCxnSpPr>
          <p:nvPr/>
        </p:nvCxnSpPr>
        <p:spPr bwMode="auto">
          <a:xfrm flipV="1">
            <a:off x="2209800" y="2428192"/>
            <a:ext cx="4419600" cy="1447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35" name="Straight Arrow Connector 34"/>
          <p:cNvCxnSpPr>
            <a:stCxn id="10" idx="3"/>
            <a:endCxn id="9" idx="1"/>
          </p:cNvCxnSpPr>
          <p:nvPr/>
        </p:nvCxnSpPr>
        <p:spPr bwMode="auto">
          <a:xfrm>
            <a:off x="2209800" y="3875992"/>
            <a:ext cx="4419600" cy="1447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38" name="Straight Arrow Connector 37"/>
          <p:cNvCxnSpPr>
            <a:stCxn id="11" idx="3"/>
            <a:endCxn id="9" idx="1"/>
          </p:cNvCxnSpPr>
          <p:nvPr/>
        </p:nvCxnSpPr>
        <p:spPr bwMode="auto">
          <a:xfrm>
            <a:off x="2209800" y="5323792"/>
            <a:ext cx="44196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41" name="Straight Arrow Connector 40"/>
          <p:cNvCxnSpPr>
            <a:stCxn id="11" idx="3"/>
            <a:endCxn id="8" idx="1"/>
          </p:cNvCxnSpPr>
          <p:nvPr/>
        </p:nvCxnSpPr>
        <p:spPr bwMode="auto">
          <a:xfrm flipV="1">
            <a:off x="2209800" y="3875992"/>
            <a:ext cx="4419600" cy="14478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4" name="Rectangle 18"/>
          <p:cNvSpPr>
            <a:spLocks noGrp="1" noChangeArrowheads="1"/>
          </p:cNvSpPr>
          <p:nvPr>
            <p:ph type="title" idx="4294967295"/>
          </p:nvPr>
        </p:nvSpPr>
        <p:spPr>
          <a:xfrm>
            <a:off x="382588" y="228600"/>
            <a:ext cx="8380412" cy="658813"/>
          </a:xfrm>
        </p:spPr>
        <p:txBody>
          <a:bodyPr/>
          <a:lstStyle/>
          <a:p>
            <a:pPr>
              <a:defRPr/>
            </a:pPr>
            <a:r>
              <a:rPr/>
              <a:t>HDMI Benefits For PCs</a:t>
            </a:r>
          </a:p>
        </p:txBody>
      </p:sp>
      <p:sp>
        <p:nvSpPr>
          <p:cNvPr id="26626" name="Rectangle 19"/>
          <p:cNvSpPr>
            <a:spLocks noGrp="1" noChangeArrowheads="1"/>
          </p:cNvSpPr>
          <p:nvPr>
            <p:ph type="body" idx="4294967295"/>
          </p:nvPr>
        </p:nvSpPr>
        <p:spPr>
          <a:xfrm>
            <a:off x="382588" y="1219200"/>
            <a:ext cx="8380412" cy="5199063"/>
          </a:xfrm>
          <a:noFill/>
        </p:spPr>
        <p:txBody>
          <a:bodyPr/>
          <a:lstStyle/>
          <a:p>
            <a:pPr eaLnBrk="1" hangingPunct="1"/>
            <a:r>
              <a:rPr lang="en-US" dirty="0" smtClean="0">
                <a:solidFill>
                  <a:schemeClr val="tx1"/>
                </a:solidFill>
                <a:effectLst/>
              </a:rPr>
              <a:t>HDMI a great success in TVs</a:t>
            </a:r>
          </a:p>
          <a:p>
            <a:pPr eaLnBrk="1" hangingPunct="1"/>
            <a:r>
              <a:rPr lang="en-US" dirty="0" smtClean="0">
                <a:solidFill>
                  <a:schemeClr val="tx1"/>
                </a:solidFill>
                <a:effectLst/>
              </a:rPr>
              <a:t>Perfect for home theater PCs</a:t>
            </a:r>
          </a:p>
          <a:p>
            <a:pPr eaLnBrk="1" hangingPunct="1"/>
            <a:r>
              <a:rPr lang="en-US" dirty="0" smtClean="0">
                <a:solidFill>
                  <a:schemeClr val="tx1"/>
                </a:solidFill>
                <a:effectLst/>
              </a:rPr>
              <a:t>Big screen slideshows and </a:t>
            </a:r>
            <a:br>
              <a:rPr lang="en-US" dirty="0" smtClean="0">
                <a:solidFill>
                  <a:schemeClr val="tx1"/>
                </a:solidFill>
                <a:effectLst/>
              </a:rPr>
            </a:br>
            <a:r>
              <a:rPr lang="en-US" dirty="0" smtClean="0">
                <a:solidFill>
                  <a:schemeClr val="tx1"/>
                </a:solidFill>
                <a:effectLst/>
              </a:rPr>
              <a:t>presentations on TV</a:t>
            </a:r>
          </a:p>
          <a:p>
            <a:pPr eaLnBrk="1" hangingPunct="1"/>
            <a:r>
              <a:rPr lang="en-US" dirty="0" smtClean="0">
                <a:solidFill>
                  <a:schemeClr val="tx1"/>
                </a:solidFill>
                <a:effectLst/>
              </a:rPr>
              <a:t>Smaller connector and cable than DVI</a:t>
            </a:r>
          </a:p>
          <a:p>
            <a:pPr lvl="1" eaLnBrk="1" hangingPunct="1"/>
            <a:r>
              <a:rPr lang="en-US" dirty="0" smtClean="0">
                <a:solidFill>
                  <a:schemeClr val="tx1"/>
                </a:solidFill>
                <a:effectLst/>
              </a:rPr>
              <a:t>Helping make PCs more user friendly</a:t>
            </a:r>
          </a:p>
          <a:p>
            <a:pPr eaLnBrk="1" hangingPunct="1"/>
            <a:r>
              <a:rPr lang="en-US" dirty="0" smtClean="0">
                <a:solidFill>
                  <a:schemeClr val="tx1"/>
                </a:solidFill>
                <a:effectLst/>
              </a:rPr>
              <a:t>Deep color and wide gamut ability</a:t>
            </a:r>
          </a:p>
          <a:p>
            <a:pPr lvl="1" eaLnBrk="1" hangingPunct="1"/>
            <a:r>
              <a:rPr lang="en-US" dirty="0" smtClean="0">
                <a:solidFill>
                  <a:schemeClr val="tx1"/>
                </a:solidFill>
                <a:effectLst/>
              </a:rPr>
              <a:t>What Chas has been talking about</a:t>
            </a:r>
          </a:p>
          <a:p>
            <a:pPr eaLnBrk="1" hangingPunct="1"/>
            <a:r>
              <a:rPr lang="en-US" dirty="0" smtClean="0">
                <a:solidFill>
                  <a:schemeClr val="tx1"/>
                </a:solidFill>
                <a:effectLst/>
              </a:rPr>
              <a:t>Integrated digital audio</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Color Calibration Wizard</a:t>
            </a:r>
            <a:endParaRPr lang="en-US" dirty="0"/>
          </a:p>
        </p:txBody>
      </p:sp>
      <p:sp>
        <p:nvSpPr>
          <p:cNvPr id="3" name="Content Placeholder 2"/>
          <p:cNvSpPr>
            <a:spLocks noGrp="1"/>
          </p:cNvSpPr>
          <p:nvPr>
            <p:ph idx="1"/>
          </p:nvPr>
        </p:nvSpPr>
        <p:spPr>
          <a:xfrm>
            <a:off x="381000" y="1417638"/>
            <a:ext cx="8445500" cy="4604337"/>
          </a:xfrm>
        </p:spPr>
        <p:txBody>
          <a:bodyPr/>
          <a:lstStyle/>
          <a:p>
            <a:r>
              <a:rPr lang="en-US" sz="3200" dirty="0" smtClean="0"/>
              <a:t>Entry level – no instrument involved</a:t>
            </a:r>
          </a:p>
          <a:p>
            <a:r>
              <a:rPr lang="en-US" sz="3200" dirty="0" smtClean="0"/>
              <a:t>Presents visual calibration targets </a:t>
            </a:r>
            <a:br>
              <a:rPr lang="en-US" sz="3200" dirty="0" smtClean="0"/>
            </a:br>
            <a:r>
              <a:rPr lang="en-US" sz="3200" dirty="0" smtClean="0"/>
              <a:t>for brightness, contrast, gamma and </a:t>
            </a:r>
            <a:br>
              <a:rPr lang="en-US" sz="3200" dirty="0" smtClean="0"/>
            </a:br>
            <a:r>
              <a:rPr lang="en-US" sz="3200" dirty="0" smtClean="0"/>
              <a:t>color balance</a:t>
            </a:r>
          </a:p>
          <a:p>
            <a:r>
              <a:rPr lang="en-US" sz="3200" dirty="0" smtClean="0"/>
              <a:t>Targets </a:t>
            </a:r>
            <a:r>
              <a:rPr lang="en-US" sz="3200" dirty="0" err="1" smtClean="0"/>
              <a:t>sRGB</a:t>
            </a:r>
            <a:r>
              <a:rPr lang="en-US" sz="3200" dirty="0" smtClean="0"/>
              <a:t> color space</a:t>
            </a:r>
          </a:p>
          <a:p>
            <a:r>
              <a:rPr lang="en-US" sz="3200" dirty="0" smtClean="0"/>
              <a:t>Produces an ICC profile enclosing a WCS profile containing the calibration data</a:t>
            </a:r>
          </a:p>
          <a:p>
            <a:r>
              <a:rPr lang="en-US" sz="3200" dirty="0" smtClean="0"/>
              <a:t>We’d hoped to use MCCS commands to adjust displays, but  that proved unreliable</a:t>
            </a:r>
            <a:endParaRPr lang="en-US" sz="32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Color Calibration Loader</a:t>
            </a:r>
            <a:endParaRPr lang="en-US" dirty="0"/>
          </a:p>
        </p:txBody>
      </p:sp>
      <p:sp>
        <p:nvSpPr>
          <p:cNvPr id="3" name="Content Placeholder 2"/>
          <p:cNvSpPr>
            <a:spLocks noGrp="1"/>
          </p:cNvSpPr>
          <p:nvPr>
            <p:ph idx="1"/>
          </p:nvPr>
        </p:nvSpPr>
        <p:spPr>
          <a:xfrm>
            <a:off x="381000" y="1417638"/>
            <a:ext cx="8445500" cy="4105739"/>
          </a:xfrm>
        </p:spPr>
        <p:txBody>
          <a:bodyPr/>
          <a:lstStyle/>
          <a:p>
            <a:r>
              <a:rPr lang="en-US" sz="2800" dirty="0" smtClean="0"/>
              <a:t>Runs after logon</a:t>
            </a:r>
          </a:p>
          <a:p>
            <a:r>
              <a:rPr lang="en-US" sz="2800" dirty="0" smtClean="0"/>
              <a:t>Loads WCS display calibration data produced by the wizard as well as ‘</a:t>
            </a:r>
            <a:r>
              <a:rPr lang="en-US" sz="2800" dirty="0" err="1" smtClean="0"/>
              <a:t>vcgt</a:t>
            </a:r>
            <a:r>
              <a:rPr lang="en-US" sz="2800" dirty="0" smtClean="0"/>
              <a:t>’ tags from ICC profiles</a:t>
            </a:r>
          </a:p>
          <a:p>
            <a:r>
              <a:rPr lang="en-US" sz="2800" dirty="0" smtClean="0"/>
              <a:t>Changing default profile for a display now results in an immediately visible change</a:t>
            </a:r>
          </a:p>
          <a:p>
            <a:r>
              <a:rPr lang="en-US" sz="2800" dirty="0" smtClean="0"/>
              <a:t>Can be enabled/disabled via the Color Management control panel</a:t>
            </a:r>
          </a:p>
          <a:p>
            <a:r>
              <a:rPr lang="en-US" sz="2800" dirty="0" smtClean="0"/>
              <a:t>Can be programmatically disabled by third party calibration tools to avoid conflicts</a:t>
            </a:r>
            <a:endParaRPr lang="en-US" sz="28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Default sRGB Workflow</a:t>
            </a:r>
            <a:endParaRPr lang="en-US" dirty="0"/>
          </a:p>
        </p:txBody>
      </p:sp>
      <p:pic>
        <p:nvPicPr>
          <p:cNvPr id="4" name="Content Placeholder 4" descr="img21 (320x240).jpg"/>
          <p:cNvPicPr>
            <a:picLocks noChangeAspect="1"/>
          </p:cNvPicPr>
          <p:nvPr/>
        </p:nvPicPr>
        <p:blipFill>
          <a:blip r:embed="rId3"/>
          <a:stretch>
            <a:fillRect/>
          </a:stretch>
        </p:blipFill>
        <p:spPr bwMode="auto">
          <a:xfrm>
            <a:off x="3098800" y="3048000"/>
            <a:ext cx="2641600" cy="1905000"/>
          </a:xfrm>
          <a:prstGeom prst="rect">
            <a:avLst/>
          </a:prstGeom>
          <a:noFill/>
          <a:ln w="9525">
            <a:noFill/>
            <a:miter lim="800000"/>
            <a:headEnd/>
            <a:tailEnd/>
          </a:ln>
        </p:spPr>
      </p:pic>
      <p:sp>
        <p:nvSpPr>
          <p:cNvPr id="5" name="Rounded Rectangle 4"/>
          <p:cNvSpPr/>
          <p:nvPr/>
        </p:nvSpPr>
        <p:spPr bwMode="auto">
          <a:xfrm>
            <a:off x="259120" y="2189384"/>
            <a:ext cx="1950680" cy="782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Camera</a:t>
            </a:r>
          </a:p>
        </p:txBody>
      </p:sp>
      <p:sp>
        <p:nvSpPr>
          <p:cNvPr id="6" name="Rounded Rectangle 5"/>
          <p:cNvSpPr/>
          <p:nvPr/>
        </p:nvSpPr>
        <p:spPr bwMode="auto">
          <a:xfrm>
            <a:off x="6629400" y="2189384"/>
            <a:ext cx="1950680"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Monitor</a:t>
            </a:r>
          </a:p>
        </p:txBody>
      </p:sp>
      <p:sp>
        <p:nvSpPr>
          <p:cNvPr id="7" name="Rounded Rectangle 6"/>
          <p:cNvSpPr/>
          <p:nvPr/>
        </p:nvSpPr>
        <p:spPr bwMode="auto">
          <a:xfrm>
            <a:off x="6629400" y="3581400"/>
            <a:ext cx="1950680" cy="81778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HD TV</a:t>
            </a:r>
          </a:p>
        </p:txBody>
      </p:sp>
      <p:sp>
        <p:nvSpPr>
          <p:cNvPr id="8" name="Rounded Rectangle 7"/>
          <p:cNvSpPr/>
          <p:nvPr/>
        </p:nvSpPr>
        <p:spPr bwMode="auto">
          <a:xfrm>
            <a:off x="6629400" y="5084984"/>
            <a:ext cx="1950680"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Printer</a:t>
            </a:r>
          </a:p>
        </p:txBody>
      </p:sp>
      <p:sp>
        <p:nvSpPr>
          <p:cNvPr id="9" name="Rounded Rectangle 8"/>
          <p:cNvSpPr/>
          <p:nvPr/>
        </p:nvSpPr>
        <p:spPr bwMode="auto">
          <a:xfrm>
            <a:off x="259120" y="3581400"/>
            <a:ext cx="1950680" cy="81778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Scanner</a:t>
            </a:r>
          </a:p>
        </p:txBody>
      </p:sp>
      <p:sp>
        <p:nvSpPr>
          <p:cNvPr id="10" name="Rounded Rectangle 9"/>
          <p:cNvSpPr/>
          <p:nvPr/>
        </p:nvSpPr>
        <p:spPr bwMode="auto">
          <a:xfrm>
            <a:off x="259120" y="5084984"/>
            <a:ext cx="1950680" cy="782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Network</a:t>
            </a:r>
          </a:p>
        </p:txBody>
      </p:sp>
      <p:sp>
        <p:nvSpPr>
          <p:cNvPr id="11" name="TextBox 10"/>
          <p:cNvSpPr txBox="1"/>
          <p:nvPr/>
        </p:nvSpPr>
        <p:spPr>
          <a:xfrm>
            <a:off x="6629400" y="1447800"/>
            <a:ext cx="1905000" cy="461665"/>
          </a:xfrm>
          <a:prstGeom prst="rect">
            <a:avLst/>
          </a:prstGeom>
          <a:noFill/>
        </p:spPr>
        <p:txBody>
          <a:bodyPr wrap="square" rtlCol="0">
            <a:spAutoFit/>
          </a:bodyPr>
          <a:lstStyle/>
          <a:p>
            <a:pPr algn="ctr"/>
            <a:r>
              <a:rPr lang="en-US" sz="2400" dirty="0" smtClean="0">
                <a:solidFill>
                  <a:schemeClr val="tx1"/>
                </a:solidFill>
                <a:effectLst>
                  <a:outerShdw blurRad="38100" dist="38100" dir="2700000" algn="tl">
                    <a:srgbClr val="000000">
                      <a:alpha val="43137"/>
                    </a:srgbClr>
                  </a:outerShdw>
                </a:effectLst>
                <a:latin typeface="Trebuchet MS" pitchFamily="34" charset="0"/>
              </a:rPr>
              <a:t>Outputs</a:t>
            </a:r>
          </a:p>
        </p:txBody>
      </p:sp>
      <p:sp>
        <p:nvSpPr>
          <p:cNvPr id="12" name="TextBox 11"/>
          <p:cNvSpPr txBox="1"/>
          <p:nvPr/>
        </p:nvSpPr>
        <p:spPr>
          <a:xfrm>
            <a:off x="304800" y="1447800"/>
            <a:ext cx="19050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In</a:t>
            </a:r>
            <a:r>
              <a:rPr lang="en-US" sz="2400" dirty="0" smtClean="0">
                <a:solidFill>
                  <a:schemeClr val="tx1"/>
                </a:solidFill>
                <a:effectLst>
                  <a:outerShdw blurRad="38100" dist="38100" dir="2700000" algn="tl">
                    <a:srgbClr val="000000">
                      <a:alpha val="43137"/>
                    </a:srgbClr>
                  </a:outerShdw>
                </a:effectLst>
                <a:latin typeface="Trebuchet MS" pitchFamily="34" charset="0"/>
              </a:rPr>
              <a:t>puts</a:t>
            </a:r>
          </a:p>
        </p:txBody>
      </p:sp>
      <p:sp>
        <p:nvSpPr>
          <p:cNvPr id="45" name="TextBox 44"/>
          <p:cNvSpPr txBox="1"/>
          <p:nvPr/>
        </p:nvSpPr>
        <p:spPr>
          <a:xfrm>
            <a:off x="3429000" y="5105400"/>
            <a:ext cx="1905000" cy="461665"/>
          </a:xfrm>
          <a:prstGeom prst="rect">
            <a:avLst/>
          </a:prstGeom>
          <a:noFill/>
        </p:spPr>
        <p:txBody>
          <a:bodyPr wrap="square" rtlCol="0">
            <a:spAutoFit/>
          </a:bodyPr>
          <a:lstStyle/>
          <a:p>
            <a:pPr algn="ctr"/>
            <a:r>
              <a:rPr lang="en-US" sz="2400" dirty="0" err="1" smtClean="0">
                <a:solidFill>
                  <a:schemeClr val="tx1"/>
                </a:solidFill>
                <a:effectLst>
                  <a:outerShdw blurRad="38100" dist="38100" dir="2700000" algn="tl">
                    <a:srgbClr val="000000">
                      <a:alpha val="43137"/>
                    </a:srgbClr>
                  </a:outerShdw>
                </a:effectLst>
                <a:latin typeface="Trebuchet MS" pitchFamily="34" charset="0"/>
              </a:rPr>
              <a:t>sRGB</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46" name="Straight Arrow Connector 45"/>
          <p:cNvCxnSpPr>
            <a:stCxn id="10" idx="3"/>
            <a:endCxn id="4" idx="1"/>
          </p:cNvCxnSpPr>
          <p:nvPr/>
        </p:nvCxnSpPr>
        <p:spPr bwMode="auto">
          <a:xfrm flipV="1">
            <a:off x="2209800" y="4000500"/>
            <a:ext cx="889000" cy="147569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47" name="Straight Arrow Connector 46"/>
          <p:cNvCxnSpPr>
            <a:stCxn id="9" idx="3"/>
            <a:endCxn id="4" idx="1"/>
          </p:cNvCxnSpPr>
          <p:nvPr/>
        </p:nvCxnSpPr>
        <p:spPr bwMode="auto">
          <a:xfrm>
            <a:off x="2209800" y="3990292"/>
            <a:ext cx="889000" cy="102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48" name="Straight Arrow Connector 47"/>
          <p:cNvCxnSpPr>
            <a:stCxn id="5" idx="3"/>
            <a:endCxn id="4" idx="1"/>
          </p:cNvCxnSpPr>
          <p:nvPr/>
        </p:nvCxnSpPr>
        <p:spPr bwMode="auto">
          <a:xfrm>
            <a:off x="2209800" y="2580592"/>
            <a:ext cx="889000" cy="14199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58" name="Straight Arrow Connector 57"/>
          <p:cNvCxnSpPr>
            <a:stCxn id="4" idx="3"/>
            <a:endCxn id="8" idx="1"/>
          </p:cNvCxnSpPr>
          <p:nvPr/>
        </p:nvCxnSpPr>
        <p:spPr bwMode="auto">
          <a:xfrm>
            <a:off x="5740400" y="4000500"/>
            <a:ext cx="889000" cy="147569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59" name="Straight Arrow Connector 58"/>
          <p:cNvCxnSpPr>
            <a:stCxn id="4" idx="3"/>
            <a:endCxn id="7" idx="1"/>
          </p:cNvCxnSpPr>
          <p:nvPr/>
        </p:nvCxnSpPr>
        <p:spPr bwMode="auto">
          <a:xfrm flipV="1">
            <a:off x="5740400" y="3990292"/>
            <a:ext cx="889000" cy="102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60" name="Straight Arrow Connector 59"/>
          <p:cNvCxnSpPr>
            <a:stCxn id="4" idx="3"/>
            <a:endCxn id="6" idx="1"/>
          </p:cNvCxnSpPr>
          <p:nvPr/>
        </p:nvCxnSpPr>
        <p:spPr bwMode="auto">
          <a:xfrm flipV="1">
            <a:off x="5740400" y="2580592"/>
            <a:ext cx="889000" cy="14199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Concerns</a:t>
            </a:r>
            <a:endParaRPr lang="en-US" dirty="0"/>
          </a:p>
        </p:txBody>
      </p:sp>
      <p:sp>
        <p:nvSpPr>
          <p:cNvPr id="3" name="Content Placeholder 2"/>
          <p:cNvSpPr>
            <a:spLocks noGrp="1"/>
          </p:cNvSpPr>
          <p:nvPr>
            <p:ph idx="1"/>
          </p:nvPr>
        </p:nvSpPr>
        <p:spPr>
          <a:xfrm>
            <a:off x="382588" y="1414464"/>
            <a:ext cx="8380412" cy="4516108"/>
          </a:xfrm>
        </p:spPr>
        <p:txBody>
          <a:bodyPr/>
          <a:lstStyle/>
          <a:p>
            <a:r>
              <a:rPr lang="en-US" dirty="0" smtClean="0"/>
              <a:t>Need higher precision</a:t>
            </a:r>
          </a:p>
          <a:p>
            <a:pPr lvl="1"/>
            <a:r>
              <a:rPr lang="en-US" dirty="0" smtClean="0"/>
              <a:t>For medical and photography</a:t>
            </a:r>
          </a:p>
          <a:p>
            <a:r>
              <a:rPr lang="en-US" dirty="0" smtClean="0"/>
              <a:t>Need larger color gamut</a:t>
            </a:r>
          </a:p>
          <a:p>
            <a:pPr lvl="1"/>
            <a:r>
              <a:rPr lang="en-US" dirty="0" smtClean="0"/>
              <a:t>For new capture and display devices</a:t>
            </a:r>
          </a:p>
          <a:p>
            <a:r>
              <a:rPr lang="en-US" dirty="0" smtClean="0"/>
              <a:t>Need more dynamic range (intensity)</a:t>
            </a:r>
          </a:p>
          <a:p>
            <a:pPr lvl="1"/>
            <a:r>
              <a:rPr lang="en-US" dirty="0" smtClean="0"/>
              <a:t>For HDR displays and media</a:t>
            </a:r>
          </a:p>
          <a:p>
            <a:r>
              <a:rPr lang="en-US" dirty="0" smtClean="0"/>
              <a:t>These are all issues with the </a:t>
            </a:r>
            <a:r>
              <a:rPr lang="en-US" i="1" dirty="0" smtClean="0"/>
              <a:t>encoding</a:t>
            </a:r>
          </a:p>
          <a:p>
            <a:pPr lvl="1"/>
            <a:r>
              <a:rPr lang="en-US" dirty="0" smtClean="0"/>
              <a:t>So we introduce new encodings for </a:t>
            </a:r>
            <a:r>
              <a:rPr lang="en-US" dirty="0" err="1" smtClean="0"/>
              <a:t>sRGB</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High-Color Formats</a:t>
            </a:r>
            <a:endParaRPr lang="en-US" dirty="0"/>
          </a:p>
        </p:txBody>
      </p:sp>
      <p:sp>
        <p:nvSpPr>
          <p:cNvPr id="3" name="Content Placeholder 2"/>
          <p:cNvSpPr>
            <a:spLocks noGrp="1"/>
          </p:cNvSpPr>
          <p:nvPr>
            <p:ph idx="1"/>
          </p:nvPr>
        </p:nvSpPr>
        <p:spPr>
          <a:xfrm>
            <a:off x="381000" y="1422431"/>
            <a:ext cx="8445500" cy="4599208"/>
          </a:xfrm>
        </p:spPr>
        <p:txBody>
          <a:bodyPr/>
          <a:lstStyle/>
          <a:p>
            <a:r>
              <a:rPr lang="en-US" dirty="0" smtClean="0"/>
              <a:t>Low (16-bit), medium (24-bit)</a:t>
            </a:r>
          </a:p>
          <a:p>
            <a:pPr lvl="1"/>
            <a:r>
              <a:rPr lang="en-US" dirty="0" smtClean="0"/>
              <a:t>Supported in </a:t>
            </a:r>
            <a:r>
              <a:rPr lang="en-US" dirty="0" err="1" smtClean="0"/>
              <a:t>XP,Vista</a:t>
            </a:r>
            <a:r>
              <a:rPr lang="en-US" dirty="0" smtClean="0"/>
              <a:t>, sRGB color space</a:t>
            </a:r>
          </a:p>
          <a:p>
            <a:r>
              <a:rPr lang="en-US" dirty="0" smtClean="0"/>
              <a:t>High precision (30-bit)</a:t>
            </a:r>
          </a:p>
          <a:p>
            <a:pPr lvl="1"/>
            <a:r>
              <a:rPr lang="en-US" dirty="0" smtClean="0"/>
              <a:t>Color space sRGB but 2 more bits</a:t>
            </a:r>
          </a:p>
          <a:p>
            <a:r>
              <a:rPr lang="en-US" dirty="0" smtClean="0"/>
              <a:t>Extended range (30-bit)</a:t>
            </a:r>
          </a:p>
          <a:p>
            <a:pPr lvl="1"/>
            <a:r>
              <a:rPr lang="en-US" dirty="0" err="1" smtClean="0"/>
              <a:t>sRGB</a:t>
            </a:r>
            <a:r>
              <a:rPr lang="en-US" dirty="0" smtClean="0"/>
              <a:t> primaries and </a:t>
            </a:r>
            <a:r>
              <a:rPr lang="en-US" sz="3600" b="1" dirty="0" smtClean="0">
                <a:latin typeface="Symbol" pitchFamily="18" charset="2"/>
              </a:rPr>
              <a:t>g</a:t>
            </a:r>
            <a:r>
              <a:rPr lang="en-US" dirty="0" smtClean="0"/>
              <a:t>, range [-0.75 .. 1.25]</a:t>
            </a:r>
          </a:p>
          <a:p>
            <a:r>
              <a:rPr lang="en-US" dirty="0" smtClean="0"/>
              <a:t>Highest (48-bit)</a:t>
            </a:r>
          </a:p>
          <a:p>
            <a:pPr lvl="1"/>
            <a:r>
              <a:rPr lang="en-US" dirty="0" smtClean="0"/>
              <a:t>All the above + HDR displays, </a:t>
            </a:r>
            <a:r>
              <a:rPr lang="en-US" dirty="0" err="1" smtClean="0"/>
              <a:t>scRGB</a:t>
            </a:r>
            <a:endParaRPr lang="en-US"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High-Color Pixel Formats</a:t>
            </a:r>
            <a:endParaRPr lang="en-US" dirty="0"/>
          </a:p>
        </p:txBody>
      </p:sp>
      <p:sp>
        <p:nvSpPr>
          <p:cNvPr id="3" name="Content Placeholder 2"/>
          <p:cNvSpPr>
            <a:spLocks noGrp="1"/>
          </p:cNvSpPr>
          <p:nvPr>
            <p:ph idx="1"/>
          </p:nvPr>
        </p:nvSpPr>
        <p:spPr>
          <a:xfrm>
            <a:off x="381000" y="1417638"/>
            <a:ext cx="8445500" cy="4656659"/>
          </a:xfrm>
        </p:spPr>
        <p:txBody>
          <a:bodyPr/>
          <a:lstStyle/>
          <a:p>
            <a:r>
              <a:rPr lang="en-US" sz="2800" dirty="0" smtClean="0"/>
              <a:t>Direct3D/DXGI Formats</a:t>
            </a:r>
          </a:p>
          <a:p>
            <a:pPr lvl="1">
              <a:spcBef>
                <a:spcPts val="600"/>
              </a:spcBef>
            </a:pPr>
            <a:r>
              <a:rPr lang="en-US" sz="2000" b="1" dirty="0" smtClean="0">
                <a:latin typeface="Courier New" pitchFamily="49" charset="0"/>
                <a:cs typeface="Courier New" pitchFamily="49" charset="0"/>
              </a:rPr>
              <a:t>DXGI_FORMAT_R10G10B10A2_UNORM</a:t>
            </a:r>
          </a:p>
          <a:p>
            <a:pPr lvl="1">
              <a:spcBef>
                <a:spcPts val="600"/>
              </a:spcBef>
            </a:pPr>
            <a:r>
              <a:rPr lang="en-US" sz="2000" b="1" dirty="0" smtClean="0">
                <a:solidFill>
                  <a:schemeClr val="accent1"/>
                </a:solidFill>
                <a:latin typeface="Courier New" pitchFamily="49" charset="0"/>
                <a:cs typeface="Courier New" pitchFamily="49" charset="0"/>
              </a:rPr>
              <a:t>DXGI_FORMAT_A2B10G10R10_XR_BIAS</a:t>
            </a:r>
          </a:p>
          <a:p>
            <a:pPr lvl="1">
              <a:spcBef>
                <a:spcPts val="600"/>
              </a:spcBef>
            </a:pPr>
            <a:r>
              <a:rPr lang="en-US" sz="2000" b="1" dirty="0" smtClean="0">
                <a:latin typeface="Courier New" pitchFamily="49" charset="0"/>
                <a:cs typeface="Courier New" pitchFamily="49" charset="0"/>
              </a:rPr>
              <a:t>DXGI_FORMAT_R16G16B16_A16</a:t>
            </a:r>
          </a:p>
          <a:p>
            <a:r>
              <a:rPr lang="en-US" sz="2800" dirty="0" smtClean="0"/>
              <a:t>WIC Codec BMFORMATs</a:t>
            </a:r>
          </a:p>
          <a:p>
            <a:pPr lvl="1" fontAlgn="t">
              <a:spcBef>
                <a:spcPts val="600"/>
              </a:spcBef>
            </a:pPr>
            <a:r>
              <a:rPr lang="en-US" sz="2000" b="1" dirty="0" smtClean="0">
                <a:solidFill>
                  <a:schemeClr val="accent1"/>
                </a:solidFill>
                <a:latin typeface="Courier New" pitchFamily="49" charset="0"/>
                <a:cs typeface="Courier New" pitchFamily="49" charset="0"/>
              </a:rPr>
              <a:t>BM_R10G10B10A2,        </a:t>
            </a:r>
          </a:p>
          <a:p>
            <a:pPr lvl="1" fontAlgn="t">
              <a:spcBef>
                <a:spcPts val="600"/>
              </a:spcBef>
            </a:pPr>
            <a:r>
              <a:rPr lang="en-US" sz="2000" b="1" dirty="0" smtClean="0">
                <a:solidFill>
                  <a:schemeClr val="accent1"/>
                </a:solidFill>
                <a:latin typeface="Courier New" pitchFamily="49" charset="0"/>
                <a:cs typeface="Courier New" pitchFamily="49" charset="0"/>
              </a:rPr>
              <a:t>BM_R10G10B10A2_XR,     </a:t>
            </a:r>
          </a:p>
          <a:p>
            <a:pPr lvl="1">
              <a:spcBef>
                <a:spcPts val="600"/>
              </a:spcBef>
            </a:pPr>
            <a:r>
              <a:rPr lang="en-US" sz="2000" b="1" dirty="0" smtClean="0">
                <a:solidFill>
                  <a:schemeClr val="accent1"/>
                </a:solidFill>
                <a:latin typeface="Courier New" pitchFamily="49" charset="0"/>
                <a:cs typeface="Courier New" pitchFamily="49" charset="0"/>
              </a:rPr>
              <a:t>BM_R16G16B16A16_FLOAT </a:t>
            </a:r>
          </a:p>
          <a:p>
            <a:r>
              <a:rPr lang="en-US" sz="2800" dirty="0" smtClean="0"/>
              <a:t>WCS Color COLORDATATYPEs</a:t>
            </a:r>
          </a:p>
          <a:p>
            <a:pPr lvl="1" fontAlgn="t">
              <a:spcBef>
                <a:spcPts val="600"/>
              </a:spcBef>
            </a:pPr>
            <a:r>
              <a:rPr lang="en-US" sz="2000" b="1" dirty="0" smtClean="0">
                <a:solidFill>
                  <a:schemeClr val="accent1"/>
                </a:solidFill>
                <a:latin typeface="Courier New" pitchFamily="49" charset="0"/>
                <a:cs typeface="Courier New" pitchFamily="49" charset="0"/>
              </a:rPr>
              <a:t>COLOR_10b_R10G10B10A2</a:t>
            </a:r>
          </a:p>
          <a:p>
            <a:pPr lvl="1" fontAlgn="t">
              <a:spcBef>
                <a:spcPts val="600"/>
              </a:spcBef>
            </a:pPr>
            <a:r>
              <a:rPr lang="en-US" sz="2000" b="1" dirty="0" smtClean="0">
                <a:solidFill>
                  <a:schemeClr val="accent1"/>
                </a:solidFill>
                <a:latin typeface="Courier New" pitchFamily="49" charset="0"/>
                <a:cs typeface="Courier New" pitchFamily="49" charset="0"/>
              </a:rPr>
              <a:t>COLOR_10b_R10G10B10A2_XR</a:t>
            </a:r>
          </a:p>
          <a:p>
            <a:pPr lvl="1">
              <a:spcBef>
                <a:spcPts val="600"/>
              </a:spcBef>
            </a:pPr>
            <a:r>
              <a:rPr lang="en-US" sz="2000" b="1" dirty="0" smtClean="0">
                <a:solidFill>
                  <a:schemeClr val="accent1"/>
                </a:solidFill>
                <a:latin typeface="Courier New" pitchFamily="49" charset="0"/>
                <a:cs typeface="Courier New" pitchFamily="49" charset="0"/>
              </a:rPr>
              <a:t>COLOR_FLOAT16</a:t>
            </a:r>
            <a:endParaRPr lang="en-US" sz="2000" b="1" dirty="0">
              <a:solidFill>
                <a:schemeClr val="accent1"/>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 For Windows</a:t>
            </a:r>
            <a:endParaRPr lang="en-US" dirty="0"/>
          </a:p>
        </p:txBody>
      </p:sp>
      <p:sp>
        <p:nvSpPr>
          <p:cNvPr id="3" name="Content Placeholder 2"/>
          <p:cNvSpPr>
            <a:spLocks noGrp="1"/>
          </p:cNvSpPr>
          <p:nvPr>
            <p:ph idx="1"/>
          </p:nvPr>
        </p:nvSpPr>
        <p:spPr/>
        <p:txBody>
          <a:bodyPr/>
          <a:lstStyle/>
          <a:p>
            <a:r>
              <a:rPr lang="en-US" dirty="0" smtClean="0"/>
              <a:t>Floating point color channel formats are never gamma-corrected</a:t>
            </a:r>
          </a:p>
          <a:p>
            <a:pPr lvl="1"/>
            <a:r>
              <a:rPr lang="en-US" dirty="0" smtClean="0"/>
              <a:t>They are always assumed to be linear light intensities by default</a:t>
            </a:r>
          </a:p>
          <a:p>
            <a:r>
              <a:rPr lang="en-US" dirty="0" smtClean="0"/>
              <a:t>“Gamma is a property of the encoding, not the space”</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High Precision (30-Bit)</a:t>
            </a:r>
            <a:endParaRPr lang="en-US" dirty="0"/>
          </a:p>
        </p:txBody>
      </p:sp>
      <p:sp>
        <p:nvSpPr>
          <p:cNvPr id="3" name="Content Placeholder 2"/>
          <p:cNvSpPr>
            <a:spLocks noGrp="1"/>
          </p:cNvSpPr>
          <p:nvPr>
            <p:ph idx="1"/>
          </p:nvPr>
        </p:nvSpPr>
        <p:spPr>
          <a:xfrm>
            <a:off x="382588" y="1414464"/>
            <a:ext cx="8380412" cy="5081904"/>
          </a:xfrm>
        </p:spPr>
        <p:txBody>
          <a:bodyPr/>
          <a:lstStyle/>
          <a:p>
            <a:r>
              <a:rPr lang="en-US" dirty="0" smtClean="0"/>
              <a:t>DXGI_FORMAT_R10G10B10X2</a:t>
            </a:r>
          </a:p>
          <a:p>
            <a:r>
              <a:rPr lang="en-US" dirty="0" smtClean="0"/>
              <a:t>Support for 10-bit monitors</a:t>
            </a:r>
          </a:p>
          <a:p>
            <a:pPr lvl="1"/>
            <a:r>
              <a:rPr lang="en-US" dirty="0" smtClean="0"/>
              <a:t>VGA, DVI-D (dual link), HDMI, </a:t>
            </a:r>
            <a:r>
              <a:rPr lang="en-US" dirty="0" err="1" smtClean="0"/>
              <a:t>DisplayPort</a:t>
            </a:r>
            <a:endParaRPr lang="en-US" dirty="0" smtClean="0"/>
          </a:p>
          <a:p>
            <a:r>
              <a:rPr lang="en-US" dirty="0" smtClean="0"/>
              <a:t>B&amp;W photography, medical, </a:t>
            </a:r>
            <a:br>
              <a:rPr lang="en-US" dirty="0" smtClean="0"/>
            </a:br>
            <a:r>
              <a:rPr lang="en-US" dirty="0" smtClean="0"/>
              <a:t>web authoring, pre-press, etc.</a:t>
            </a:r>
          </a:p>
          <a:p>
            <a:r>
              <a:rPr lang="en-US" dirty="0" smtClean="0"/>
              <a:t>Just like 8-bit works today</a:t>
            </a:r>
          </a:p>
          <a:p>
            <a:pPr lvl="1"/>
            <a:r>
              <a:rPr lang="en-US" dirty="0" err="1" smtClean="0"/>
              <a:t>sRGB</a:t>
            </a:r>
            <a:r>
              <a:rPr lang="en-US" dirty="0" smtClean="0"/>
              <a:t> color space:  Primaries, gamma, etc.</a:t>
            </a:r>
          </a:p>
          <a:p>
            <a:r>
              <a:rPr lang="en-US" dirty="0" smtClean="0"/>
              <a:t>Targeted by future Microsoft applications</a:t>
            </a:r>
          </a:p>
          <a:p>
            <a:pPr lvl="1"/>
            <a:r>
              <a:rPr lang="en-US" dirty="0" smtClean="0"/>
              <a:t>Using full screen display modes</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466850" y="914400"/>
            <a:ext cx="762000" cy="5105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nvGraphicFramePr>
        <p:xfrm>
          <a:off x="304800" y="762000"/>
          <a:ext cx="84582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43800" y="685800"/>
            <a:ext cx="838200" cy="369332"/>
          </a:xfrm>
          <a:prstGeom prst="rect">
            <a:avLst/>
          </a:prstGeom>
          <a:noFill/>
        </p:spPr>
        <p:txBody>
          <a:bodyPr wrap="square" rtlCol="0">
            <a:spAutoFit/>
          </a:bodyPr>
          <a:lstStyle/>
          <a:p>
            <a:r>
              <a:rPr lang="en-US" dirty="0" smtClean="0"/>
              <a:t>10-bit</a:t>
            </a:r>
            <a:endParaRPr lang="en-US" dirty="0"/>
          </a:p>
        </p:txBody>
      </p:sp>
      <p:sp>
        <p:nvSpPr>
          <p:cNvPr id="6" name="TextBox 5"/>
          <p:cNvSpPr txBox="1"/>
          <p:nvPr/>
        </p:nvSpPr>
        <p:spPr>
          <a:xfrm>
            <a:off x="7600950" y="4505325"/>
            <a:ext cx="838200" cy="369332"/>
          </a:xfrm>
          <a:prstGeom prst="rect">
            <a:avLst/>
          </a:prstGeom>
          <a:noFill/>
        </p:spPr>
        <p:txBody>
          <a:bodyPr wrap="square" rtlCol="0">
            <a:spAutoFit/>
          </a:bodyPr>
          <a:lstStyle/>
          <a:p>
            <a:r>
              <a:rPr lang="en-US" dirty="0" smtClean="0"/>
              <a:t>8-bit</a:t>
            </a:r>
            <a:endParaRPr lang="en-US" dirty="0"/>
          </a:p>
        </p:txBody>
      </p:sp>
      <p:sp>
        <p:nvSpPr>
          <p:cNvPr id="7" name="TextBox 6"/>
          <p:cNvSpPr txBox="1"/>
          <p:nvPr/>
        </p:nvSpPr>
        <p:spPr>
          <a:xfrm>
            <a:off x="7572375" y="5429250"/>
            <a:ext cx="838200" cy="369332"/>
          </a:xfrm>
          <a:prstGeom prst="rect">
            <a:avLst/>
          </a:prstGeom>
          <a:noFill/>
        </p:spPr>
        <p:txBody>
          <a:bodyPr wrap="square" rtlCol="0">
            <a:spAutoFit/>
          </a:bodyPr>
          <a:lstStyle/>
          <a:p>
            <a:r>
              <a:rPr lang="en-US" dirty="0" smtClean="0"/>
              <a:t>6-bit</a:t>
            </a:r>
            <a:endParaRPr lang="en-US" dirty="0"/>
          </a:p>
        </p:txBody>
      </p:sp>
      <p:cxnSp>
        <p:nvCxnSpPr>
          <p:cNvPr id="9" name="Straight Connector 8"/>
          <p:cNvCxnSpPr/>
          <p:nvPr/>
        </p:nvCxnSpPr>
        <p:spPr>
          <a:xfrm>
            <a:off x="1143000" y="5686425"/>
            <a:ext cx="6477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Extended Range (30-Bit)</a:t>
            </a:r>
            <a:endParaRPr lang="en-US" dirty="0"/>
          </a:p>
        </p:txBody>
      </p:sp>
      <p:sp>
        <p:nvSpPr>
          <p:cNvPr id="3" name="Content Placeholder 2"/>
          <p:cNvSpPr>
            <a:spLocks noGrp="1"/>
          </p:cNvSpPr>
          <p:nvPr>
            <p:ph idx="1"/>
          </p:nvPr>
        </p:nvSpPr>
        <p:spPr>
          <a:xfrm>
            <a:off x="382588" y="1414464"/>
            <a:ext cx="8380412" cy="4704365"/>
          </a:xfrm>
        </p:spPr>
        <p:txBody>
          <a:bodyPr/>
          <a:lstStyle/>
          <a:p>
            <a:r>
              <a:rPr lang="en-US" sz="3200" dirty="0" smtClean="0"/>
              <a:t>DXGI_FORMAT_R10G10B10_XR_BIAS_A2</a:t>
            </a:r>
          </a:p>
          <a:p>
            <a:r>
              <a:rPr lang="en-US" sz="3200" dirty="0" smtClean="0"/>
              <a:t>10-bits per channel</a:t>
            </a:r>
          </a:p>
          <a:p>
            <a:pPr lvl="1">
              <a:spcBef>
                <a:spcPts val="600"/>
              </a:spcBef>
            </a:pPr>
            <a:r>
              <a:rPr lang="en-US" sz="2800" dirty="0" smtClean="0"/>
              <a:t>Integer 1.9 fixed-point with -.75 bias</a:t>
            </a:r>
          </a:p>
          <a:p>
            <a:pPr lvl="1">
              <a:spcBef>
                <a:spcPts val="600"/>
              </a:spcBef>
            </a:pPr>
            <a:r>
              <a:rPr lang="en-US" sz="2800" dirty="0" smtClean="0"/>
              <a:t>Dynamic range [-0.75 to 1.25]</a:t>
            </a:r>
          </a:p>
          <a:p>
            <a:r>
              <a:rPr lang="en-US" sz="3200" dirty="0" smtClean="0"/>
              <a:t>Same primaries, white point, and gamma</a:t>
            </a:r>
          </a:p>
          <a:p>
            <a:r>
              <a:rPr lang="en-US" sz="3200" dirty="0" smtClean="0"/>
              <a:t>Support for extended color gamut</a:t>
            </a:r>
          </a:p>
          <a:p>
            <a:pPr lvl="1">
              <a:spcBef>
                <a:spcPts val="600"/>
              </a:spcBef>
            </a:pPr>
            <a:r>
              <a:rPr lang="en-US" sz="2800" dirty="0" smtClean="0"/>
              <a:t>HDMI xvYcc:  Cameras, </a:t>
            </a:r>
            <a:r>
              <a:rPr lang="en-US" sz="2800" dirty="0" err="1" smtClean="0"/>
              <a:t>Blu</a:t>
            </a:r>
            <a:r>
              <a:rPr lang="en-US" sz="2800" dirty="0" smtClean="0"/>
              <a:t>-Ray, TVs</a:t>
            </a:r>
          </a:p>
          <a:p>
            <a:pPr lvl="1">
              <a:spcBef>
                <a:spcPts val="600"/>
              </a:spcBef>
            </a:pPr>
            <a:r>
              <a:rPr lang="en-US" sz="2800" dirty="0" smtClean="0"/>
              <a:t>DisplayPort:  LED monitors, JPEG-XR, VC1-FX</a:t>
            </a:r>
          </a:p>
          <a:p>
            <a:r>
              <a:rPr lang="en-US" sz="3200" dirty="0" smtClean="0"/>
              <a:t>Color photography, games, movies, etc.</a:t>
            </a:r>
            <a:endParaRPr lang="en-US" sz="3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82588" y="228600"/>
            <a:ext cx="8380412" cy="658813"/>
          </a:xfrm>
        </p:spPr>
        <p:txBody>
          <a:bodyPr/>
          <a:lstStyle/>
          <a:p>
            <a:pPr>
              <a:defRPr/>
            </a:pPr>
            <a:r>
              <a:rPr/>
              <a:t>HDMI Issues For PCs – TV Focus</a:t>
            </a:r>
          </a:p>
        </p:txBody>
      </p:sp>
      <p:sp>
        <p:nvSpPr>
          <p:cNvPr id="32770" name="Rectangle 3"/>
          <p:cNvSpPr>
            <a:spLocks noGrp="1" noChangeArrowheads="1"/>
          </p:cNvSpPr>
          <p:nvPr>
            <p:ph type="body" idx="4294967295"/>
          </p:nvPr>
        </p:nvSpPr>
        <p:spPr>
          <a:xfrm>
            <a:off x="382588" y="1414463"/>
            <a:ext cx="8380412" cy="3945696"/>
          </a:xfrm>
          <a:noFill/>
        </p:spPr>
        <p:txBody>
          <a:bodyPr/>
          <a:lstStyle/>
          <a:p>
            <a:pPr eaLnBrk="1" hangingPunct="1"/>
            <a:r>
              <a:rPr lang="en-US" dirty="0" smtClean="0">
                <a:solidFill>
                  <a:schemeClr val="tx1"/>
                </a:solidFill>
                <a:effectLst/>
              </a:rPr>
              <a:t>HDMI by and for the TV industry</a:t>
            </a:r>
          </a:p>
          <a:p>
            <a:pPr lvl="1" eaLnBrk="1" hangingPunct="1">
              <a:spcBef>
                <a:spcPts val="600"/>
              </a:spcBef>
            </a:pPr>
            <a:r>
              <a:rPr lang="en-US" dirty="0" smtClean="0">
                <a:solidFill>
                  <a:schemeClr val="tx1"/>
                </a:solidFill>
                <a:effectLst/>
              </a:rPr>
              <a:t>Closed specification that PC industry </a:t>
            </a:r>
            <a:br>
              <a:rPr lang="en-US" dirty="0" smtClean="0">
                <a:solidFill>
                  <a:schemeClr val="tx1"/>
                </a:solidFill>
                <a:effectLst/>
              </a:rPr>
            </a:br>
            <a:r>
              <a:rPr lang="en-US" dirty="0" smtClean="0">
                <a:solidFill>
                  <a:schemeClr val="tx1"/>
                </a:solidFill>
                <a:effectLst/>
              </a:rPr>
              <a:t>can not evolve</a:t>
            </a:r>
          </a:p>
          <a:p>
            <a:pPr lvl="1" eaLnBrk="1" hangingPunct="1">
              <a:spcBef>
                <a:spcPts val="600"/>
              </a:spcBef>
            </a:pPr>
            <a:r>
              <a:rPr lang="en-US" dirty="0" smtClean="0">
                <a:solidFill>
                  <a:schemeClr val="tx1"/>
                </a:solidFill>
                <a:effectLst/>
              </a:rPr>
              <a:t>Constraints on licensing and royalties to pay</a:t>
            </a:r>
          </a:p>
          <a:p>
            <a:pPr eaLnBrk="1" hangingPunct="1"/>
            <a:r>
              <a:rPr lang="en-US" dirty="0" smtClean="0">
                <a:solidFill>
                  <a:schemeClr val="tx1"/>
                </a:solidFill>
                <a:effectLst/>
              </a:rPr>
              <a:t>Can’t be used internally within PCs</a:t>
            </a:r>
          </a:p>
          <a:p>
            <a:pPr lvl="1" eaLnBrk="1" hangingPunct="1">
              <a:spcBef>
                <a:spcPts val="600"/>
              </a:spcBef>
            </a:pPr>
            <a:r>
              <a:rPr lang="en-US" dirty="0" smtClean="0">
                <a:solidFill>
                  <a:schemeClr val="tx1"/>
                </a:solidFill>
                <a:effectLst/>
              </a:rPr>
              <a:t>Through laptop hinge to panel not allowed</a:t>
            </a:r>
          </a:p>
          <a:p>
            <a:pPr lvl="1" eaLnBrk="1" hangingPunct="1">
              <a:spcBef>
                <a:spcPts val="600"/>
              </a:spcBef>
            </a:pPr>
            <a:r>
              <a:rPr lang="en-US" dirty="0" smtClean="0">
                <a:solidFill>
                  <a:schemeClr val="tx1"/>
                </a:solidFill>
                <a:effectLst/>
              </a:rPr>
              <a:t>Within all-in-one PC not allowed</a:t>
            </a:r>
          </a:p>
          <a:p>
            <a:pPr lvl="1" eaLnBrk="1" hangingPunct="1">
              <a:spcBef>
                <a:spcPts val="600"/>
              </a:spcBef>
            </a:pPr>
            <a:r>
              <a:rPr lang="en-US" dirty="0" smtClean="0">
                <a:solidFill>
                  <a:schemeClr val="tx1"/>
                </a:solidFill>
                <a:effectLst/>
              </a:rPr>
              <a:t>Forces other interface into GPUs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%NTSC Gamut</a:t>
            </a:r>
            <a:endParaRPr lang="en-US" dirty="0"/>
          </a:p>
        </p:txBody>
      </p:sp>
      <p:sp>
        <p:nvSpPr>
          <p:cNvPr id="3" name="Content Placeholder 2"/>
          <p:cNvSpPr>
            <a:spLocks noGrp="1"/>
          </p:cNvSpPr>
          <p:nvPr>
            <p:ph idx="1"/>
          </p:nvPr>
        </p:nvSpPr>
        <p:spPr>
          <a:xfrm>
            <a:off x="382588" y="1414464"/>
            <a:ext cx="8380412" cy="4681536"/>
          </a:xfrm>
        </p:spPr>
        <p:txBody>
          <a:bodyPr>
            <a:noAutofit/>
          </a:bodyPr>
          <a:lstStyle/>
          <a:p>
            <a:pPr>
              <a:buNone/>
            </a:pPr>
            <a:r>
              <a:rPr lang="en-US" sz="2400" dirty="0" smtClean="0"/>
              <a:t> </a:t>
            </a:r>
          </a:p>
          <a:p>
            <a:pPr>
              <a:buNone/>
            </a:pPr>
            <a:r>
              <a:rPr lang="en-US" sz="2400" b="1" dirty="0" smtClean="0"/>
              <a:t>Color space		Technology	%NTSC	# of colors</a:t>
            </a:r>
            <a:endParaRPr lang="en-US" sz="2400" dirty="0" smtClean="0"/>
          </a:p>
          <a:p>
            <a:pPr>
              <a:buNone/>
            </a:pPr>
            <a:r>
              <a:rPr lang="en-US" sz="2400" dirty="0" err="1" smtClean="0"/>
              <a:t>sRGB</a:t>
            </a:r>
            <a:r>
              <a:rPr lang="en-US" sz="2400" dirty="0" smtClean="0"/>
              <a:t>			Std.		  72%		0.833M</a:t>
            </a:r>
          </a:p>
          <a:p>
            <a:pPr>
              <a:buNone/>
            </a:pPr>
            <a:r>
              <a:rPr lang="en-US" sz="2400" dirty="0" smtClean="0"/>
              <a:t>Dell 2407 HC LCD	WCG CCFL	  93%		1.07M</a:t>
            </a:r>
          </a:p>
          <a:p>
            <a:pPr>
              <a:buNone/>
            </a:pPr>
            <a:r>
              <a:rPr lang="en-US" sz="2400" dirty="0" err="1" smtClean="0"/>
              <a:t>AdobeRGB</a:t>
            </a:r>
            <a:r>
              <a:rPr lang="en-US" sz="2400" dirty="0" smtClean="0"/>
              <a:t> 1992	LED		  97%		1.21M  </a:t>
            </a:r>
            <a:r>
              <a:rPr lang="en-US" sz="2400" dirty="0" smtClean="0">
                <a:sym typeface="Wingdings" pitchFamily="2" charset="2"/>
              </a:rPr>
              <a:t></a:t>
            </a:r>
            <a:r>
              <a:rPr lang="en-US" sz="2400" dirty="0" smtClean="0"/>
              <a:t> </a:t>
            </a:r>
          </a:p>
          <a:p>
            <a:pPr>
              <a:buNone/>
            </a:pPr>
            <a:r>
              <a:rPr lang="en-US" sz="2400" dirty="0" smtClean="0"/>
              <a:t>NTSC 1954		CRT		100%		1.30M</a:t>
            </a:r>
          </a:p>
          <a:p>
            <a:pPr>
              <a:buNone/>
            </a:pPr>
            <a:r>
              <a:rPr lang="en-US" sz="2400" dirty="0" smtClean="0"/>
              <a:t>Current HC panels	LED		112%		1.45M</a:t>
            </a:r>
          </a:p>
          <a:p>
            <a:pPr>
              <a:buNone/>
            </a:pPr>
            <a:r>
              <a:rPr lang="en-US" sz="2400" dirty="0" err="1" smtClean="0"/>
              <a:t>AdobeWide</a:t>
            </a:r>
            <a:r>
              <a:rPr lang="en-US" sz="2400" dirty="0" smtClean="0"/>
              <a:t>		Laser	 	166%		2.16M</a:t>
            </a:r>
          </a:p>
          <a:p>
            <a:pPr>
              <a:buNone/>
            </a:pPr>
            <a:r>
              <a:rPr lang="en-US" sz="2400" dirty="0" smtClean="0"/>
              <a:t>Visual system	Wetware	180%		2.38M</a:t>
            </a:r>
          </a:p>
          <a:p>
            <a:pPr>
              <a:buNone/>
            </a:pPr>
            <a:endParaRPr lang="en-US" sz="24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CIExy1931_sRGB.png"/>
          <p:cNvPicPr>
            <a:picLocks noGrp="1" noChangeAspect="1"/>
          </p:cNvPicPr>
          <p:nvPr>
            <p:ph idx="1"/>
          </p:nvPr>
        </p:nvPicPr>
        <p:blipFill>
          <a:blip r:embed="rId3"/>
          <a:stretch>
            <a:fillRect/>
          </a:stretch>
        </p:blipFill>
        <p:spPr>
          <a:xfrm>
            <a:off x="1463040" y="0"/>
            <a:ext cx="6204857" cy="6858000"/>
          </a:xfrm>
        </p:spPr>
      </p:pic>
      <p:sp>
        <p:nvSpPr>
          <p:cNvPr id="2" name="Title 1"/>
          <p:cNvSpPr>
            <a:spLocks noGrp="1"/>
          </p:cNvSpPr>
          <p:nvPr>
            <p:ph type="title"/>
          </p:nvPr>
        </p:nvSpPr>
        <p:spPr>
          <a:xfrm>
            <a:off x="4038600" y="465138"/>
            <a:ext cx="5105400" cy="754062"/>
          </a:xfrm>
          <a:solidFill>
            <a:srgbClr val="000000">
              <a:alpha val="38824"/>
            </a:srgbClr>
          </a:solidFill>
        </p:spPr>
        <p:txBody>
          <a:bodyPr anchor="ctr">
            <a:normAutofit/>
          </a:bodyPr>
          <a:lstStyle/>
          <a:p>
            <a:pPr algn="ctr"/>
            <a:r>
              <a:rPr lang="en-US" sz="3600" dirty="0" err="1" smtClean="0"/>
              <a:t>sRGB</a:t>
            </a:r>
            <a:r>
              <a:rPr lang="en-US" sz="3600" dirty="0" smtClean="0"/>
              <a:t> vs. NTSC vs. Laser</a:t>
            </a:r>
            <a:endParaRPr lang="en-US" sz="3600" dirty="0"/>
          </a:p>
        </p:txBody>
      </p:sp>
      <p:sp>
        <p:nvSpPr>
          <p:cNvPr id="4" name="Oval 3"/>
          <p:cNvSpPr/>
          <p:nvPr/>
        </p:nvSpPr>
        <p:spPr>
          <a:xfrm>
            <a:off x="3131820" y="868680"/>
            <a:ext cx="152400" cy="1524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52260" y="4160520"/>
            <a:ext cx="152400" cy="1524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03220" y="5935980"/>
            <a:ext cx="152400" cy="1524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85160" y="922020"/>
            <a:ext cx="45719" cy="45719"/>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56560" y="5989320"/>
            <a:ext cx="45719" cy="45719"/>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97981" y="4221481"/>
            <a:ext cx="45719" cy="45719"/>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8" idx="0"/>
            <a:endCxn id="9" idx="0"/>
          </p:cNvCxnSpPr>
          <p:nvPr/>
        </p:nvCxnSpPr>
        <p:spPr>
          <a:xfrm rot="16200000" flipH="1" flipV="1">
            <a:off x="560070" y="3341370"/>
            <a:ext cx="5067300" cy="2286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4"/>
            <a:endCxn id="10" idx="0"/>
          </p:cNvCxnSpPr>
          <p:nvPr/>
        </p:nvCxnSpPr>
        <p:spPr>
          <a:xfrm rot="16200000" flipH="1">
            <a:off x="3337559" y="838199"/>
            <a:ext cx="3253742" cy="351282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3"/>
            <a:endCxn id="9" idx="0"/>
          </p:cNvCxnSpPr>
          <p:nvPr/>
        </p:nvCxnSpPr>
        <p:spPr>
          <a:xfrm rot="5400000">
            <a:off x="3977641" y="3262284"/>
            <a:ext cx="1728815" cy="372525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95135" y="1498599"/>
            <a:ext cx="152400" cy="1524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83866" y="3945466"/>
            <a:ext cx="152400" cy="1524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37932" y="5604935"/>
            <a:ext cx="152400" cy="1524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42547" y="1557868"/>
            <a:ext cx="45719" cy="45719"/>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88734" y="5664201"/>
            <a:ext cx="45719" cy="45719"/>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31281" y="3992881"/>
            <a:ext cx="45719" cy="45719"/>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4"/>
            <a:endCxn id="18" idx="0"/>
          </p:cNvCxnSpPr>
          <p:nvPr/>
        </p:nvCxnSpPr>
        <p:spPr>
          <a:xfrm rot="5400000">
            <a:off x="1208194" y="3406988"/>
            <a:ext cx="4060614" cy="45381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6"/>
            <a:endCxn id="19" idx="2"/>
          </p:cNvCxnSpPr>
          <p:nvPr/>
        </p:nvCxnSpPr>
        <p:spPr>
          <a:xfrm>
            <a:off x="3488266" y="1580728"/>
            <a:ext cx="2943015" cy="243501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3"/>
            <a:endCxn id="18" idx="0"/>
          </p:cNvCxnSpPr>
          <p:nvPr/>
        </p:nvCxnSpPr>
        <p:spPr>
          <a:xfrm rot="5400000">
            <a:off x="3908637" y="3134862"/>
            <a:ext cx="1632296" cy="34263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ssesSat.jpg"/>
          <p:cNvPicPr>
            <a:picLocks noGrp="1" noChangeAspect="1"/>
          </p:cNvPicPr>
          <p:nvPr>
            <p:ph idx="1"/>
          </p:nvPr>
        </p:nvPicPr>
        <p:blipFill>
          <a:blip r:embed="rId3"/>
          <a:stretch>
            <a:fillRect/>
          </a:stretch>
        </p:blipFill>
        <p:spPr>
          <a:xfrm>
            <a:off x="0" y="-214952"/>
            <a:ext cx="9143999" cy="7315200"/>
          </a:xfrm>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ssesSat.jpg"/>
          <p:cNvPicPr>
            <a:picLocks noGrp="1" noChangeAspect="1"/>
          </p:cNvPicPr>
          <p:nvPr>
            <p:ph idx="1"/>
          </p:nvPr>
        </p:nvPicPr>
        <p:blipFill>
          <a:blip r:embed="rId3"/>
          <a:stretch>
            <a:fillRect/>
          </a:stretch>
        </p:blipFill>
        <p:spPr>
          <a:xfrm>
            <a:off x="0" y="-213361"/>
            <a:ext cx="9144000" cy="7315201"/>
          </a:xfrm>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10-Bit XR Format</a:t>
            </a:r>
            <a:endParaRPr lang="en-US" dirty="0"/>
          </a:p>
        </p:txBody>
      </p:sp>
      <p:sp>
        <p:nvSpPr>
          <p:cNvPr id="3" name="Content Placeholder 2"/>
          <p:cNvSpPr>
            <a:spLocks noGrp="1"/>
          </p:cNvSpPr>
          <p:nvPr>
            <p:ph idx="1"/>
          </p:nvPr>
        </p:nvSpPr>
        <p:spPr>
          <a:xfrm>
            <a:off x="382588" y="1414464"/>
            <a:ext cx="8685212" cy="4624856"/>
          </a:xfrm>
        </p:spPr>
        <p:txBody>
          <a:bodyPr/>
          <a:lstStyle/>
          <a:p>
            <a:r>
              <a:rPr lang="en-US" dirty="0" smtClean="0"/>
              <a:t>No change to hardware required/expected</a:t>
            </a:r>
          </a:p>
          <a:p>
            <a:pPr lvl="1"/>
            <a:r>
              <a:rPr lang="en-US" dirty="0" smtClean="0"/>
              <a:t>Driver change only</a:t>
            </a:r>
          </a:p>
          <a:p>
            <a:r>
              <a:rPr lang="en-US" dirty="0" smtClean="0"/>
              <a:t>Mode changes</a:t>
            </a:r>
          </a:p>
          <a:p>
            <a:r>
              <a:rPr lang="en-US" dirty="0" err="1" smtClean="0"/>
              <a:t>SetGammaRamp</a:t>
            </a:r>
            <a:r>
              <a:rPr lang="en-US" dirty="0" smtClean="0"/>
              <a:t>()</a:t>
            </a:r>
          </a:p>
          <a:p>
            <a:r>
              <a:rPr lang="en-US" dirty="0" err="1" smtClean="0"/>
              <a:t>SetCursorImage</a:t>
            </a:r>
            <a:r>
              <a:rPr lang="en-US" dirty="0" smtClean="0"/>
              <a:t>()</a:t>
            </a:r>
          </a:p>
          <a:p>
            <a:r>
              <a:rPr lang="en-US" dirty="0" smtClean="0"/>
              <a:t>Range covers gamut of human vision</a:t>
            </a:r>
          </a:p>
          <a:p>
            <a:pPr lvl="1"/>
            <a:r>
              <a:rPr lang="en-US" dirty="0" smtClean="0"/>
              <a:t>[-0.75 to 1.25] in </a:t>
            </a:r>
            <a:r>
              <a:rPr lang="en-US" dirty="0" err="1" smtClean="0"/>
              <a:t>sRGB</a:t>
            </a:r>
            <a:r>
              <a:rPr lang="en-US" dirty="0" smtClean="0"/>
              <a:t> is [-0.5 to 1.5] linear</a:t>
            </a:r>
          </a:p>
          <a:p>
            <a:r>
              <a:rPr lang="en-US" dirty="0" smtClean="0"/>
              <a:t>Efficient extended range gamut for mobile</a:t>
            </a:r>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10-Bit XR Gamut In XYZ Space</a:t>
            </a:r>
            <a:endParaRPr lang="en-US" dirty="0"/>
          </a:p>
        </p:txBody>
      </p:sp>
      <p:pic>
        <p:nvPicPr>
          <p:cNvPr id="4" name="Content Placeholder 3" descr="XR Gamut.bmp"/>
          <p:cNvPicPr>
            <a:picLocks noGrp="1" noChangeAspect="1"/>
          </p:cNvPicPr>
          <p:nvPr>
            <p:ph idx="4294967295"/>
          </p:nvPr>
        </p:nvPicPr>
        <p:blipFill>
          <a:blip r:embed="rId3"/>
          <a:stretch>
            <a:fillRect/>
          </a:stretch>
        </p:blipFill>
        <p:spPr>
          <a:xfrm>
            <a:off x="2340372" y="1417638"/>
            <a:ext cx="4463256" cy="4457285"/>
          </a:xfrm>
          <a:effectLst>
            <a:reflection blurRad="6350" stA="50000" endA="275" endPos="40000" dist="101600" dir="5400000" sy="-100000" algn="bl" rotWithShape="0"/>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			   10-Bit XR Encoding</a:t>
            </a:r>
            <a:endParaRPr lang="en-US" dirty="0"/>
          </a:p>
        </p:txBody>
      </p:sp>
      <p:graphicFrame>
        <p:nvGraphicFramePr>
          <p:cNvPr id="4" name="Chart 3"/>
          <p:cNvGraphicFramePr/>
          <p:nvPr/>
        </p:nvGraphicFramePr>
        <p:xfrm>
          <a:off x="457200" y="533400"/>
          <a:ext cx="8458200" cy="594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Highest (48-Bit) Float16</a:t>
            </a:r>
            <a:endParaRPr lang="en-US" dirty="0"/>
          </a:p>
        </p:txBody>
      </p:sp>
      <p:sp>
        <p:nvSpPr>
          <p:cNvPr id="3" name="Content Placeholder 2"/>
          <p:cNvSpPr>
            <a:spLocks noGrp="1"/>
          </p:cNvSpPr>
          <p:nvPr>
            <p:ph idx="1"/>
          </p:nvPr>
        </p:nvSpPr>
        <p:spPr>
          <a:xfrm>
            <a:off x="382588" y="1417638"/>
            <a:ext cx="8380412" cy="4179093"/>
          </a:xfrm>
        </p:spPr>
        <p:txBody>
          <a:bodyPr/>
          <a:lstStyle/>
          <a:p>
            <a:r>
              <a:rPr lang="en-US" sz="2800" dirty="0" smtClean="0"/>
              <a:t>This now assumes a linear encoding</a:t>
            </a:r>
          </a:p>
          <a:p>
            <a:pPr lvl="1">
              <a:spcBef>
                <a:spcPts val="600"/>
              </a:spcBef>
            </a:pPr>
            <a:r>
              <a:rPr lang="en-US" sz="2400" dirty="0" smtClean="0"/>
              <a:t>Same primaries, white point as </a:t>
            </a:r>
            <a:r>
              <a:rPr lang="en-US" sz="2400" dirty="0" err="1" smtClean="0"/>
              <a:t>sRGB</a:t>
            </a:r>
            <a:endParaRPr lang="en-US" sz="2400" dirty="0" smtClean="0"/>
          </a:p>
          <a:p>
            <a:pPr lvl="1">
              <a:spcBef>
                <a:spcPts val="600"/>
              </a:spcBef>
            </a:pPr>
            <a:r>
              <a:rPr lang="en-US" sz="2400" dirty="0" smtClean="0"/>
              <a:t>Linear:  gamma = 1.0  (as in </a:t>
            </a:r>
            <a:r>
              <a:rPr lang="en-US" sz="2400" dirty="0" err="1" smtClean="0"/>
              <a:t>scRGB</a:t>
            </a:r>
            <a:r>
              <a:rPr lang="en-US" sz="2400" dirty="0" smtClean="0"/>
              <a:t>)</a:t>
            </a:r>
          </a:p>
          <a:p>
            <a:pPr lvl="1">
              <a:spcBef>
                <a:spcPts val="600"/>
              </a:spcBef>
            </a:pPr>
            <a:r>
              <a:rPr lang="en-US" sz="2400" dirty="0" smtClean="0"/>
              <a:t>Range [-32K..32K]</a:t>
            </a:r>
          </a:p>
          <a:p>
            <a:r>
              <a:rPr lang="en-US" sz="2800" dirty="0" smtClean="0"/>
              <a:t>Supports all above application scenarios</a:t>
            </a:r>
          </a:p>
          <a:p>
            <a:r>
              <a:rPr lang="en-US" sz="2800" dirty="0" smtClean="0"/>
              <a:t>Plus support for HDR monitors</a:t>
            </a:r>
          </a:p>
          <a:p>
            <a:pPr lvl="1">
              <a:spcBef>
                <a:spcPts val="600"/>
              </a:spcBef>
            </a:pPr>
            <a:r>
              <a:rPr lang="en-US" sz="2400" dirty="0" smtClean="0"/>
              <a:t>New devices capable of &gt;25× </a:t>
            </a:r>
            <a:r>
              <a:rPr lang="en-US" sz="2400" dirty="0" err="1" smtClean="0"/>
              <a:t>overbright</a:t>
            </a:r>
            <a:endParaRPr lang="en-US" sz="2400" dirty="0" smtClean="0"/>
          </a:p>
          <a:p>
            <a:r>
              <a:rPr lang="en-US" sz="2800" dirty="0" smtClean="0"/>
              <a:t>Never have to deal with gamma or clipping again!</a:t>
            </a:r>
          </a:p>
          <a:p>
            <a:pPr lvl="1"/>
            <a:r>
              <a:rPr lang="en-US" sz="2400" i="1" dirty="0" smtClean="0"/>
              <a:t>“Float16 is the new ‘byte’</a:t>
            </a:r>
            <a:endParaRPr lang="en-US" sz="2400" i="1"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The Color Pipeline</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 </a:t>
            </a:r>
            <a:r>
              <a:rPr lang="en-US" sz="3600" dirty="0" smtClean="0">
                <a:gradFill>
                  <a:gsLst>
                    <a:gs pos="28000">
                      <a:schemeClr val="accent6">
                        <a:lumMod val="40000"/>
                        <a:lumOff val="60000"/>
                      </a:schemeClr>
                    </a:gs>
                    <a:gs pos="48000">
                      <a:schemeClr val="accent6">
                        <a:lumMod val="40000"/>
                        <a:lumOff val="60000"/>
                      </a:schemeClr>
                    </a:gs>
                  </a:gsLst>
                  <a:lin ang="5400000" scaled="1"/>
                </a:gradFill>
              </a:rPr>
              <a:t>‘</a:t>
            </a:r>
            <a:r>
              <a:rPr sz="3600" smtClean="0">
                <a:gradFill>
                  <a:gsLst>
                    <a:gs pos="28000">
                      <a:schemeClr val="accent6">
                        <a:lumMod val="40000"/>
                        <a:lumOff val="60000"/>
                      </a:schemeClr>
                    </a:gs>
                    <a:gs pos="48000">
                      <a:schemeClr val="accent6">
                        <a:lumMod val="40000"/>
                        <a:lumOff val="60000"/>
                      </a:schemeClr>
                    </a:gs>
                  </a:gsLst>
                  <a:lin ang="5400000" scaled="1"/>
                </a:gradFill>
              </a:rPr>
              <a:t>Automatic</a:t>
            </a:r>
            <a:r>
              <a:rPr lang="en-US" sz="3600" dirty="0" smtClean="0">
                <a:gradFill>
                  <a:gsLst>
                    <a:gs pos="28000">
                      <a:schemeClr val="accent6">
                        <a:lumMod val="40000"/>
                        <a:lumOff val="60000"/>
                      </a:schemeClr>
                    </a:gs>
                    <a:gs pos="48000">
                      <a:schemeClr val="accent6">
                        <a:lumMod val="40000"/>
                        <a:lumOff val="60000"/>
                      </a:schemeClr>
                    </a:gs>
                  </a:gsLst>
                  <a:lin ang="5400000" scaled="1"/>
                </a:gradFill>
              </a:rPr>
              <a:t>’</a:t>
            </a:r>
            <a:r>
              <a:rPr sz="3600" smtClean="0">
                <a:gradFill>
                  <a:gsLst>
                    <a:gs pos="28000">
                      <a:schemeClr val="accent6">
                        <a:lumMod val="40000"/>
                        <a:lumOff val="60000"/>
                      </a:schemeClr>
                    </a:gs>
                    <a:gs pos="48000">
                      <a:schemeClr val="accent6">
                        <a:lumMod val="40000"/>
                        <a:lumOff val="60000"/>
                      </a:schemeClr>
                    </a:gs>
                  </a:gsLst>
                  <a:lin ang="5400000" scaled="1"/>
                </a:gradFill>
              </a:rPr>
              <a:t> color correction</a:t>
            </a:r>
            <a:endParaRPr lang="en-US" dirty="0"/>
          </a:p>
        </p:txBody>
      </p:sp>
      <p:sp>
        <p:nvSpPr>
          <p:cNvPr id="3" name="Content Placeholder 2"/>
          <p:cNvSpPr>
            <a:spLocks noGrp="1"/>
          </p:cNvSpPr>
          <p:nvPr>
            <p:ph idx="1"/>
          </p:nvPr>
        </p:nvSpPr>
        <p:spPr>
          <a:xfrm>
            <a:off x="382588" y="1901825"/>
            <a:ext cx="8761412" cy="4071884"/>
          </a:xfrm>
        </p:spPr>
        <p:txBody>
          <a:bodyPr/>
          <a:lstStyle/>
          <a:p>
            <a:r>
              <a:rPr lang="en-US" sz="2800" dirty="0" smtClean="0"/>
              <a:t>Application reads </a:t>
            </a:r>
            <a:r>
              <a:rPr lang="en-US" sz="2800" dirty="0" err="1" smtClean="0"/>
              <a:t>HighColor</a:t>
            </a:r>
            <a:r>
              <a:rPr lang="en-US" sz="2800" dirty="0" smtClean="0"/>
              <a:t> content</a:t>
            </a:r>
          </a:p>
          <a:p>
            <a:pPr lvl="1">
              <a:spcBef>
                <a:spcPts val="600"/>
              </a:spcBef>
            </a:pPr>
            <a:r>
              <a:rPr lang="en-US" sz="2400" dirty="0" smtClean="0"/>
              <a:t>WIC file convertors</a:t>
            </a:r>
          </a:p>
          <a:p>
            <a:r>
              <a:rPr lang="en-US" sz="2800" dirty="0" smtClean="0"/>
              <a:t>All content assumes </a:t>
            </a:r>
            <a:r>
              <a:rPr lang="en-US" sz="2800" dirty="0" err="1" smtClean="0"/>
              <a:t>sRGB</a:t>
            </a:r>
            <a:r>
              <a:rPr lang="en-US" sz="2800" dirty="0" smtClean="0"/>
              <a:t> </a:t>
            </a:r>
            <a:r>
              <a:rPr lang="en-US" sz="2400" dirty="0" smtClean="0"/>
              <a:t>Primaries and</a:t>
            </a:r>
            <a:r>
              <a:rPr lang="en-US" sz="3200" dirty="0" smtClean="0"/>
              <a:t> </a:t>
            </a:r>
            <a:r>
              <a:rPr lang="en-US" sz="3200" b="1" dirty="0" smtClean="0">
                <a:latin typeface="Symbol" pitchFamily="18" charset="2"/>
              </a:rPr>
              <a:t>g</a:t>
            </a:r>
            <a:endParaRPr lang="en-US" sz="2800" dirty="0" smtClean="0"/>
          </a:p>
          <a:p>
            <a:pPr lvl="1">
              <a:spcBef>
                <a:spcPts val="600"/>
              </a:spcBef>
            </a:pPr>
            <a:r>
              <a:rPr lang="en-US" sz="2400" dirty="0" smtClean="0"/>
              <a:t>No profile needs to be applied</a:t>
            </a:r>
          </a:p>
          <a:p>
            <a:pPr lvl="1">
              <a:spcBef>
                <a:spcPts val="600"/>
              </a:spcBef>
            </a:pPr>
            <a:r>
              <a:rPr lang="en-US" sz="2400" dirty="0" smtClean="0"/>
              <a:t>XR content may have values outside [0..1]</a:t>
            </a:r>
          </a:p>
          <a:p>
            <a:r>
              <a:rPr lang="en-US" sz="2800" dirty="0" smtClean="0"/>
              <a:t>Application displays high-color content </a:t>
            </a:r>
            <a:br>
              <a:rPr lang="en-US" sz="2800" dirty="0" smtClean="0"/>
            </a:br>
            <a:r>
              <a:rPr lang="en-US" sz="2800" dirty="0" smtClean="0"/>
              <a:t>in full screen view</a:t>
            </a:r>
          </a:p>
          <a:p>
            <a:pPr lvl="1">
              <a:spcBef>
                <a:spcPts val="600"/>
              </a:spcBef>
            </a:pPr>
            <a:r>
              <a:rPr lang="en-US" sz="2400" dirty="0" smtClean="0"/>
              <a:t>Live Photo Gallery:  10-bit/fp16 preview</a:t>
            </a:r>
          </a:p>
          <a:p>
            <a:pPr lvl="1">
              <a:spcBef>
                <a:spcPts val="600"/>
              </a:spcBef>
            </a:pPr>
            <a:r>
              <a:rPr lang="en-US" sz="2400" dirty="0" smtClean="0"/>
              <a:t>Screensaver	      	8-bit </a:t>
            </a:r>
            <a:r>
              <a:rPr lang="en-US" sz="2400" dirty="0" err="1" smtClean="0"/>
              <a:t>sRGB</a:t>
            </a:r>
            <a:r>
              <a:rPr lang="en-US" sz="2400" dirty="0" smtClean="0"/>
              <a:t> and 10-bit XR</a:t>
            </a:r>
            <a:endParaRPr lang="en-US" sz="2400"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Color Pipeline – Scan-Out</a:t>
            </a:r>
            <a:endParaRPr lang="en-US" dirty="0"/>
          </a:p>
        </p:txBody>
      </p:sp>
      <p:sp>
        <p:nvSpPr>
          <p:cNvPr id="3" name="Content Placeholder 2"/>
          <p:cNvSpPr>
            <a:spLocks noGrp="1"/>
          </p:cNvSpPr>
          <p:nvPr>
            <p:ph idx="1"/>
          </p:nvPr>
        </p:nvSpPr>
        <p:spPr>
          <a:xfrm>
            <a:off x="382588" y="1414464"/>
            <a:ext cx="8380412" cy="4869025"/>
          </a:xfrm>
        </p:spPr>
        <p:txBody>
          <a:bodyPr/>
          <a:lstStyle/>
          <a:p>
            <a:r>
              <a:rPr lang="en-US" sz="3200" dirty="0" smtClean="0"/>
              <a:t>GPU scans out </a:t>
            </a:r>
            <a:r>
              <a:rPr lang="en-US" sz="3200" dirty="0" err="1" smtClean="0"/>
              <a:t>framebuffer</a:t>
            </a:r>
            <a:endParaRPr lang="en-US" sz="3200" dirty="0" smtClean="0"/>
          </a:p>
          <a:p>
            <a:pPr lvl="1">
              <a:spcBef>
                <a:spcPts val="600"/>
              </a:spcBef>
            </a:pPr>
            <a:r>
              <a:rPr lang="en-US" sz="2800" dirty="0" smtClean="0"/>
              <a:t>8-bit 		– as today</a:t>
            </a:r>
          </a:p>
          <a:p>
            <a:pPr lvl="1">
              <a:spcBef>
                <a:spcPts val="600"/>
              </a:spcBef>
            </a:pPr>
            <a:r>
              <a:rPr lang="en-US" sz="2800" dirty="0" smtClean="0"/>
              <a:t>10-bit </a:t>
            </a:r>
            <a:r>
              <a:rPr lang="en-US" sz="2800" dirty="0" err="1" smtClean="0"/>
              <a:t>sRGB</a:t>
            </a:r>
            <a:r>
              <a:rPr lang="en-US" sz="2800" dirty="0" smtClean="0"/>
              <a:t>	– as today</a:t>
            </a:r>
          </a:p>
          <a:p>
            <a:pPr lvl="1">
              <a:spcBef>
                <a:spcPts val="600"/>
              </a:spcBef>
            </a:pPr>
            <a:r>
              <a:rPr lang="en-US" sz="2800" dirty="0" smtClean="0"/>
              <a:t>10-bit XR 	– bias and scale gamma ramp</a:t>
            </a:r>
          </a:p>
          <a:p>
            <a:pPr lvl="1">
              <a:spcBef>
                <a:spcPts val="600"/>
              </a:spcBef>
            </a:pPr>
            <a:r>
              <a:rPr lang="en-US" sz="2800" dirty="0" smtClean="0"/>
              <a:t>16-bit float	– apply gamma correction</a:t>
            </a:r>
          </a:p>
          <a:p>
            <a:r>
              <a:rPr lang="en-US" sz="3200" dirty="0" smtClean="0"/>
              <a:t>For HDMI 1.3 – does </a:t>
            </a:r>
            <a:r>
              <a:rPr lang="en-US" sz="3200" dirty="0" err="1" smtClean="0"/>
              <a:t>colorspace</a:t>
            </a:r>
            <a:r>
              <a:rPr lang="en-US" sz="3200" dirty="0" smtClean="0"/>
              <a:t> conversion</a:t>
            </a:r>
          </a:p>
          <a:p>
            <a:pPr lvl="1">
              <a:spcBef>
                <a:spcPts val="600"/>
              </a:spcBef>
            </a:pPr>
            <a:r>
              <a:rPr lang="en-US" sz="2800" dirty="0" smtClean="0"/>
              <a:t>Convert to </a:t>
            </a:r>
            <a:r>
              <a:rPr lang="en-US" sz="2800" dirty="0" err="1" smtClean="0"/>
              <a:t>Yuv</a:t>
            </a:r>
            <a:endParaRPr lang="en-US" sz="2800" dirty="0" smtClean="0"/>
          </a:p>
          <a:p>
            <a:pPr lvl="1">
              <a:spcBef>
                <a:spcPts val="600"/>
              </a:spcBef>
            </a:pPr>
            <a:r>
              <a:rPr lang="en-US" sz="2800" dirty="0" smtClean="0"/>
              <a:t>Rescale [0..1] to [16-235] without clamping</a:t>
            </a:r>
          </a:p>
          <a:p>
            <a:pPr lvl="1">
              <a:spcBef>
                <a:spcPts val="600"/>
              </a:spcBef>
            </a:pPr>
            <a:r>
              <a:rPr lang="en-US" sz="2800" dirty="0" smtClean="0"/>
              <a:t>Emit as </a:t>
            </a:r>
            <a:r>
              <a:rPr lang="en-US" sz="2800" dirty="0" err="1" smtClean="0"/>
              <a:t>xvYcc</a:t>
            </a:r>
            <a:endParaRPr lang="en-US" sz="2800" dirty="0" smtClean="0"/>
          </a:p>
          <a:p>
            <a:pPr lvl="1">
              <a:spcBef>
                <a:spcPts val="600"/>
              </a:spcBef>
            </a:pPr>
            <a:r>
              <a:rPr lang="en-US" sz="2800" dirty="0" smtClean="0"/>
              <a:t>Can use video overlays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2588" y="228600"/>
            <a:ext cx="8380412" cy="658813"/>
          </a:xfrm>
        </p:spPr>
        <p:txBody>
          <a:bodyPr/>
          <a:lstStyle/>
          <a:p>
            <a:pPr>
              <a:defRPr/>
            </a:pPr>
            <a:r>
              <a:rPr/>
              <a:t>HDMI Issues – Bandwidth</a:t>
            </a:r>
          </a:p>
        </p:txBody>
      </p:sp>
      <p:sp>
        <p:nvSpPr>
          <p:cNvPr id="34818" name="Rectangle 3"/>
          <p:cNvSpPr>
            <a:spLocks noGrp="1" noChangeArrowheads="1"/>
          </p:cNvSpPr>
          <p:nvPr>
            <p:ph type="body" idx="4294967295"/>
          </p:nvPr>
        </p:nvSpPr>
        <p:spPr>
          <a:xfrm>
            <a:off x="382588" y="1414463"/>
            <a:ext cx="8380412" cy="4981877"/>
          </a:xfrm>
          <a:noFill/>
        </p:spPr>
        <p:txBody>
          <a:bodyPr/>
          <a:lstStyle/>
          <a:p>
            <a:pPr eaLnBrk="1" hangingPunct="1"/>
            <a:r>
              <a:rPr lang="en-US" dirty="0" smtClean="0">
                <a:solidFill>
                  <a:schemeClr val="tx1"/>
                </a:solidFill>
                <a:effectLst/>
              </a:rPr>
              <a:t>Data bandwidth sufficient for full HD TV</a:t>
            </a:r>
          </a:p>
          <a:p>
            <a:pPr lvl="1" eaLnBrk="1" hangingPunct="1">
              <a:spcBef>
                <a:spcPts val="600"/>
              </a:spcBef>
            </a:pPr>
            <a:r>
              <a:rPr lang="en-US" dirty="0" smtClean="0">
                <a:solidFill>
                  <a:schemeClr val="tx1"/>
                </a:solidFill>
                <a:effectLst/>
              </a:rPr>
              <a:t>Old Transition Minimized Differential Signaling system near its limits for 60 Hz </a:t>
            </a:r>
            <a:br>
              <a:rPr lang="en-US" dirty="0" smtClean="0">
                <a:solidFill>
                  <a:schemeClr val="tx1"/>
                </a:solidFill>
                <a:effectLst/>
              </a:rPr>
            </a:br>
            <a:r>
              <a:rPr lang="en-US" dirty="0" smtClean="0">
                <a:solidFill>
                  <a:schemeClr val="tx1"/>
                </a:solidFill>
                <a:effectLst/>
              </a:rPr>
              <a:t>full HD and deep color</a:t>
            </a:r>
          </a:p>
          <a:p>
            <a:pPr eaLnBrk="1" hangingPunct="1"/>
            <a:r>
              <a:rPr lang="en-US" dirty="0" smtClean="0">
                <a:solidFill>
                  <a:schemeClr val="tx1"/>
                </a:solidFill>
                <a:effectLst/>
              </a:rPr>
              <a:t>If using deep color mode then:</a:t>
            </a:r>
          </a:p>
          <a:p>
            <a:pPr lvl="1" eaLnBrk="1" hangingPunct="1">
              <a:spcBef>
                <a:spcPts val="600"/>
              </a:spcBef>
            </a:pPr>
            <a:r>
              <a:rPr lang="en-US" dirty="0" smtClean="0">
                <a:solidFill>
                  <a:schemeClr val="tx1"/>
                </a:solidFill>
                <a:effectLst/>
              </a:rPr>
              <a:t>No room for 120 Hz full HD</a:t>
            </a:r>
          </a:p>
          <a:p>
            <a:pPr lvl="1" eaLnBrk="1" hangingPunct="1">
              <a:spcBef>
                <a:spcPts val="600"/>
              </a:spcBef>
            </a:pPr>
            <a:r>
              <a:rPr lang="en-US" dirty="0" smtClean="0">
                <a:solidFill>
                  <a:schemeClr val="tx1"/>
                </a:solidFill>
                <a:effectLst/>
              </a:rPr>
              <a:t>No room for stereo display</a:t>
            </a:r>
          </a:p>
          <a:p>
            <a:pPr lvl="2" eaLnBrk="1" hangingPunct="1"/>
            <a:r>
              <a:rPr lang="en-US" dirty="0" smtClean="0">
                <a:solidFill>
                  <a:schemeClr val="tx1"/>
                </a:solidFill>
                <a:effectLst/>
              </a:rPr>
              <a:t>Also no stereo signaling on HDMI cable</a:t>
            </a:r>
          </a:p>
          <a:p>
            <a:pPr eaLnBrk="1" hangingPunct="1"/>
            <a:r>
              <a:rPr lang="en-US" dirty="0" smtClean="0">
                <a:solidFill>
                  <a:schemeClr val="tx1"/>
                </a:solidFill>
                <a:effectLst/>
              </a:rPr>
              <a:t>Two qualities of cables</a:t>
            </a:r>
          </a:p>
          <a:p>
            <a:pPr lvl="1" eaLnBrk="1" hangingPunct="1">
              <a:spcBef>
                <a:spcPts val="600"/>
              </a:spcBef>
            </a:pPr>
            <a:r>
              <a:rPr lang="en-US" dirty="0" smtClean="0">
                <a:solidFill>
                  <a:schemeClr val="tx1"/>
                </a:solidFill>
                <a:effectLst/>
              </a:rPr>
              <a:t>Bandwidth worse for category 1 cables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Color Pipeline – Scan-Out</a:t>
            </a:r>
            <a:endParaRPr/>
          </a:p>
        </p:txBody>
      </p:sp>
      <p:sp>
        <p:nvSpPr>
          <p:cNvPr id="3" name="Content Placeholder 2"/>
          <p:cNvSpPr>
            <a:spLocks noGrp="1"/>
          </p:cNvSpPr>
          <p:nvPr>
            <p:ph idx="1"/>
          </p:nvPr>
        </p:nvSpPr>
        <p:spPr>
          <a:xfrm>
            <a:off x="382588" y="1414464"/>
            <a:ext cx="8380412" cy="3594317"/>
          </a:xfrm>
        </p:spPr>
        <p:txBody>
          <a:bodyPr/>
          <a:lstStyle/>
          <a:p>
            <a:r>
              <a:rPr lang="en-US" dirty="0" smtClean="0"/>
              <a:t>Can use high color formats in:</a:t>
            </a:r>
          </a:p>
          <a:p>
            <a:pPr lvl="1">
              <a:spcBef>
                <a:spcPts val="600"/>
              </a:spcBef>
            </a:pPr>
            <a:r>
              <a:rPr lang="en-US" dirty="0" smtClean="0"/>
              <a:t>Full screen exclusive mode</a:t>
            </a:r>
          </a:p>
          <a:p>
            <a:r>
              <a:rPr lang="en-US" dirty="0" smtClean="0"/>
              <a:t>Or video overlays</a:t>
            </a:r>
          </a:p>
          <a:p>
            <a:pPr lvl="1">
              <a:spcBef>
                <a:spcPts val="600"/>
              </a:spcBef>
            </a:pPr>
            <a:r>
              <a:rPr lang="en-US" dirty="0" smtClean="0"/>
              <a:t>Now available per-window in Windows 7</a:t>
            </a:r>
          </a:p>
          <a:p>
            <a:pPr lvl="1">
              <a:spcBef>
                <a:spcPts val="600"/>
              </a:spcBef>
            </a:pPr>
            <a:r>
              <a:rPr lang="en-US" dirty="0" smtClean="0"/>
              <a:t>Format is opaque to OS</a:t>
            </a:r>
          </a:p>
          <a:p>
            <a:pPr lvl="1">
              <a:spcBef>
                <a:spcPts val="600"/>
              </a:spcBef>
            </a:pPr>
            <a:r>
              <a:rPr lang="en-US" dirty="0" smtClean="0"/>
              <a:t>Could be </a:t>
            </a:r>
            <a:r>
              <a:rPr lang="en-US" dirty="0" err="1" smtClean="0"/>
              <a:t>xvColor</a:t>
            </a:r>
            <a:r>
              <a:rPr lang="en-US" dirty="0" smtClean="0"/>
              <a:t> directly</a:t>
            </a:r>
          </a:p>
          <a:p>
            <a:pPr lvl="1">
              <a:spcBef>
                <a:spcPts val="600"/>
              </a:spcBef>
            </a:pPr>
            <a:r>
              <a:rPr lang="en-US" dirty="0" smtClean="0"/>
              <a:t>Or use 10-bit XR if blending/compositing</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Color Pipeline – Scan-Out</a:t>
            </a:r>
            <a:endParaRPr lang="en-US" dirty="0"/>
          </a:p>
        </p:txBody>
      </p:sp>
      <p:sp>
        <p:nvSpPr>
          <p:cNvPr id="3" name="Content Placeholder 2"/>
          <p:cNvSpPr>
            <a:spLocks noGrp="1"/>
          </p:cNvSpPr>
          <p:nvPr>
            <p:ph idx="1"/>
          </p:nvPr>
        </p:nvSpPr>
        <p:spPr>
          <a:xfrm>
            <a:off x="382588" y="1414464"/>
            <a:ext cx="8380412" cy="4022640"/>
          </a:xfrm>
        </p:spPr>
        <p:txBody>
          <a:bodyPr/>
          <a:lstStyle/>
          <a:p>
            <a:r>
              <a:rPr lang="en-US" dirty="0" smtClean="0"/>
              <a:t>Display is high-gamut, but cannot convert</a:t>
            </a:r>
          </a:p>
          <a:p>
            <a:pPr lvl="1">
              <a:spcBef>
                <a:spcPts val="600"/>
              </a:spcBef>
            </a:pPr>
            <a:r>
              <a:rPr lang="en-US" dirty="0" smtClean="0"/>
              <a:t>E.g., integrated panel in laptop</a:t>
            </a:r>
          </a:p>
          <a:p>
            <a:pPr lvl="1">
              <a:spcBef>
                <a:spcPts val="600"/>
              </a:spcBef>
            </a:pPr>
            <a:r>
              <a:rPr lang="en-US" dirty="0" smtClean="0"/>
              <a:t>Low-end monitor with large gamut</a:t>
            </a:r>
          </a:p>
          <a:p>
            <a:r>
              <a:rPr lang="en-US" dirty="0" smtClean="0"/>
              <a:t>GPU must convert</a:t>
            </a:r>
          </a:p>
          <a:p>
            <a:pPr lvl="1">
              <a:spcBef>
                <a:spcPts val="600"/>
              </a:spcBef>
            </a:pPr>
            <a:r>
              <a:rPr lang="en-US" dirty="0" smtClean="0"/>
              <a:t>Add color conversion unit for scan-out</a:t>
            </a:r>
          </a:p>
          <a:p>
            <a:pPr lvl="1">
              <a:spcBef>
                <a:spcPts val="600"/>
              </a:spcBef>
            </a:pPr>
            <a:r>
              <a:rPr lang="en-US" dirty="0" err="1" smtClean="0"/>
              <a:t>Degamma</a:t>
            </a:r>
            <a:r>
              <a:rPr lang="en-US" dirty="0" smtClean="0"/>
              <a:t>, 3×3 fp16 </a:t>
            </a:r>
            <a:r>
              <a:rPr lang="en-US" dirty="0" err="1" smtClean="0"/>
              <a:t>matmul</a:t>
            </a:r>
            <a:r>
              <a:rPr lang="en-US" dirty="0" smtClean="0"/>
              <a:t>, re-gamma</a:t>
            </a:r>
          </a:p>
          <a:p>
            <a:pPr lvl="1">
              <a:spcBef>
                <a:spcPts val="600"/>
              </a:spcBef>
            </a:pPr>
            <a:r>
              <a:rPr lang="en-US" dirty="0" smtClean="0"/>
              <a:t>Emit via std DVI, DP, LVDS, etc.</a:t>
            </a:r>
          </a:p>
          <a:p>
            <a:pPr lvl="1">
              <a:spcBef>
                <a:spcPts val="600"/>
              </a:spcBef>
            </a:pPr>
            <a:r>
              <a:rPr lang="en-US" dirty="0" smtClean="0"/>
              <a:t>This is a new hardware request</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Call To Action</a:t>
            </a:r>
            <a:endParaRPr/>
          </a:p>
        </p:txBody>
      </p:sp>
      <p:sp>
        <p:nvSpPr>
          <p:cNvPr id="3" name="Content Placeholder 2"/>
          <p:cNvSpPr>
            <a:spLocks noGrp="1"/>
          </p:cNvSpPr>
          <p:nvPr>
            <p:ph idx="1"/>
          </p:nvPr>
        </p:nvSpPr>
        <p:spPr>
          <a:xfrm>
            <a:off x="304800" y="1247775"/>
            <a:ext cx="8610600" cy="4924425"/>
          </a:xfrm>
        </p:spPr>
        <p:txBody>
          <a:bodyPr/>
          <a:lstStyle/>
          <a:p>
            <a:r>
              <a:rPr lang="en-US" sz="2800" dirty="0" smtClean="0"/>
              <a:t>Ship displays with higher bit depth &amp; color gamut </a:t>
            </a:r>
          </a:p>
          <a:p>
            <a:pPr lvl="1">
              <a:spcBef>
                <a:spcPts val="600"/>
              </a:spcBef>
            </a:pPr>
            <a:r>
              <a:rPr lang="en-US" sz="2400" dirty="0" smtClean="0"/>
              <a:t>LED and WG-CCFL backlights</a:t>
            </a:r>
          </a:p>
          <a:p>
            <a:pPr lvl="1">
              <a:spcBef>
                <a:spcPts val="600"/>
              </a:spcBef>
            </a:pPr>
            <a:r>
              <a:rPr lang="en-US" sz="2400" dirty="0" smtClean="0"/>
              <a:t>Laser, OLED, Plasma, etc.</a:t>
            </a:r>
          </a:p>
          <a:p>
            <a:pPr lvl="1">
              <a:spcBef>
                <a:spcPts val="600"/>
              </a:spcBef>
            </a:pPr>
            <a:r>
              <a:rPr lang="en-US" sz="2400" i="1" dirty="0" smtClean="0"/>
              <a:t>Applications can use them if EDID is right!</a:t>
            </a:r>
          </a:p>
          <a:p>
            <a:r>
              <a:rPr lang="en-US" sz="2800" dirty="0" smtClean="0"/>
              <a:t>Provide accurate information in EDID</a:t>
            </a:r>
          </a:p>
          <a:p>
            <a:pPr lvl="1">
              <a:spcBef>
                <a:spcPts val="600"/>
              </a:spcBef>
            </a:pPr>
            <a:r>
              <a:rPr lang="en-US" sz="2400" dirty="0" smtClean="0"/>
              <a:t>Absolute white point, absolute black point, gammas, and primaries</a:t>
            </a:r>
          </a:p>
          <a:p>
            <a:r>
              <a:rPr lang="en-US" sz="2800" dirty="0" smtClean="0"/>
              <a:t>Provide robust support for monitor control </a:t>
            </a:r>
          </a:p>
          <a:p>
            <a:pPr lvl="1">
              <a:spcBef>
                <a:spcPts val="600"/>
              </a:spcBef>
            </a:pPr>
            <a:r>
              <a:rPr lang="en-US" sz="2400" dirty="0" smtClean="0"/>
              <a:t>Brightness, contrast, gamma, white point, and color saturation via ACPI, DDC/CI, MCCS, etc.</a:t>
            </a:r>
          </a:p>
          <a:p>
            <a:pPr lvl="1">
              <a:spcBef>
                <a:spcPts val="600"/>
              </a:spcBef>
            </a:pPr>
            <a:r>
              <a:rPr lang="en-US" sz="2400" dirty="0" smtClean="0"/>
              <a:t>Reliable programmatic control of display state </a:t>
            </a:r>
            <a:r>
              <a:rPr lang="en-US" sz="2400" i="1" dirty="0" smtClean="0"/>
              <a:t>will become even more vital over time</a:t>
            </a:r>
            <a:endParaRPr lang="en-US" sz="2400" dirty="0" smtClean="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Asks For Partners</a:t>
            </a:r>
            <a:endParaRPr/>
          </a:p>
        </p:txBody>
      </p:sp>
      <p:sp>
        <p:nvSpPr>
          <p:cNvPr id="3" name="Content Placeholder 2"/>
          <p:cNvSpPr>
            <a:spLocks noGrp="1"/>
          </p:cNvSpPr>
          <p:nvPr>
            <p:ph idx="1"/>
          </p:nvPr>
        </p:nvSpPr>
        <p:spPr>
          <a:xfrm>
            <a:off x="304800" y="1143000"/>
            <a:ext cx="8763000" cy="3453253"/>
          </a:xfrm>
        </p:spPr>
        <p:txBody>
          <a:bodyPr/>
          <a:lstStyle/>
          <a:p>
            <a:r>
              <a:rPr lang="en-US" sz="3200" dirty="0" smtClean="0"/>
              <a:t>Participate in standards like DisplayPort</a:t>
            </a:r>
          </a:p>
          <a:p>
            <a:r>
              <a:rPr lang="en-US" sz="3200" dirty="0" smtClean="0"/>
              <a:t>PCs should at least keep pace with CE</a:t>
            </a:r>
          </a:p>
          <a:p>
            <a:pPr lvl="1">
              <a:spcBef>
                <a:spcPts val="600"/>
              </a:spcBef>
            </a:pPr>
            <a:r>
              <a:rPr lang="en-US" sz="2800" dirty="0" smtClean="0"/>
              <a:t>If not drive standards ahead</a:t>
            </a:r>
          </a:p>
          <a:p>
            <a:pPr lvl="1">
              <a:spcBef>
                <a:spcPts val="600"/>
              </a:spcBef>
            </a:pPr>
            <a:endParaRPr lang="en-US" sz="2800" dirty="0" smtClean="0"/>
          </a:p>
          <a:p>
            <a:r>
              <a:rPr lang="en-US" sz="3200" dirty="0" smtClean="0"/>
              <a:t>IHV Driver Writers:  If you touch display gamma, be sure to save and restore unless the user commits to the new gamma</a:t>
            </a:r>
            <a:endParaRPr lang="en-US" sz="32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defRPr/>
            </a:pPr>
            <a:r>
              <a:rPr smtClean="0"/>
              <a:t>Additional Resources</a:t>
            </a:r>
            <a:endParaRPr/>
          </a:p>
        </p:txBody>
      </p:sp>
      <p:sp>
        <p:nvSpPr>
          <p:cNvPr id="242691" name="Rectangle 3"/>
          <p:cNvSpPr>
            <a:spLocks noGrp="1" noChangeArrowheads="1"/>
          </p:cNvSpPr>
          <p:nvPr>
            <p:ph type="body" idx="1"/>
          </p:nvPr>
        </p:nvSpPr>
        <p:spPr>
          <a:xfrm>
            <a:off x="382588" y="1414466"/>
            <a:ext cx="8761412" cy="4460708"/>
          </a:xfrm>
        </p:spPr>
        <p:txBody>
          <a:bodyPr/>
          <a:lstStyle/>
          <a:p>
            <a:pPr marL="285750" indent="-285750" defTabSz="912777" eaLnBrk="1" hangingPunct="1">
              <a:spcBef>
                <a:spcPts val="833"/>
              </a:spcBef>
              <a:defRPr/>
            </a:pPr>
            <a:r>
              <a:rPr lang="en-US" sz="2400" dirty="0" smtClean="0"/>
              <a:t>Web resources</a:t>
            </a:r>
          </a:p>
          <a:p>
            <a:pPr marL="511175" lvl="1" indent="-225425" defTabSz="912777" eaLnBrk="1" hangingPunct="1">
              <a:spcBef>
                <a:spcPts val="833"/>
              </a:spcBef>
              <a:defRPr/>
            </a:pPr>
            <a:r>
              <a:rPr lang="en-US" sz="2000" dirty="0" smtClean="0"/>
              <a:t>Video Electronics Standard Association (VESA):  </a:t>
            </a:r>
            <a:r>
              <a:rPr lang="en-US" sz="2000" dirty="0" smtClean="0">
                <a:hlinkClick r:id="rId3"/>
              </a:rPr>
              <a:t>http://www.vesa.org </a:t>
            </a:r>
            <a:endParaRPr lang="en-US" sz="2000" dirty="0" smtClean="0"/>
          </a:p>
          <a:p>
            <a:pPr marL="511175" lvl="1" indent="-225425" defTabSz="912777" eaLnBrk="1" hangingPunct="1">
              <a:spcBef>
                <a:spcPts val="833"/>
              </a:spcBef>
              <a:defRPr/>
            </a:pPr>
            <a:r>
              <a:rPr lang="en-US" sz="2000" dirty="0" err="1" smtClean="0"/>
              <a:t>DisplayPort</a:t>
            </a:r>
            <a:r>
              <a:rPr lang="en-US" sz="2000" dirty="0" smtClean="0"/>
              <a:t> web site:  </a:t>
            </a:r>
            <a:r>
              <a:rPr lang="en-US" sz="2000" dirty="0" smtClean="0">
                <a:hlinkClick r:id="rId3"/>
              </a:rPr>
              <a:t>http://www.displayport.org</a:t>
            </a:r>
            <a:endParaRPr lang="en-US" sz="2000" dirty="0" smtClean="0"/>
          </a:p>
          <a:p>
            <a:pPr marL="511175" lvl="1" indent="-225425" defTabSz="912777" eaLnBrk="1" hangingPunct="1">
              <a:spcBef>
                <a:spcPts val="833"/>
              </a:spcBef>
              <a:defRPr/>
            </a:pPr>
            <a:r>
              <a:rPr lang="en-US" sz="2000" dirty="0" smtClean="0"/>
              <a:t>HDMI web site:  </a:t>
            </a:r>
            <a:r>
              <a:rPr lang="en-US" sz="2000" dirty="0" smtClean="0">
                <a:hlinkClick r:id="rId4"/>
              </a:rPr>
              <a:t>http://www.hdmi.org</a:t>
            </a:r>
            <a:endParaRPr lang="en-US" sz="2000" dirty="0" smtClean="0"/>
          </a:p>
          <a:p>
            <a:pPr marL="511175" lvl="1" indent="-225425">
              <a:spcBef>
                <a:spcPts val="833"/>
              </a:spcBef>
              <a:defRPr/>
            </a:pPr>
            <a:r>
              <a:rPr lang="en-US" sz="2000" dirty="0" smtClean="0"/>
              <a:t>Windows white papers:  </a:t>
            </a:r>
            <a:r>
              <a:rPr lang="en-US" sz="2000" dirty="0" smtClean="0">
                <a:hlinkClick r:id="rId5"/>
              </a:rPr>
              <a:t>http://www.microsoft.com/whdc/display</a:t>
            </a:r>
            <a:r>
              <a:rPr lang="en-US" sz="2000" dirty="0" smtClean="0"/>
              <a:t> </a:t>
            </a:r>
          </a:p>
          <a:p>
            <a:pPr marL="511175" lvl="1" indent="-225425">
              <a:spcBef>
                <a:spcPts val="833"/>
              </a:spcBef>
              <a:defRPr/>
            </a:pPr>
            <a:r>
              <a:rPr lang="en-US" sz="2000" dirty="0" smtClean="0"/>
              <a:t>DirectX SDK:  </a:t>
            </a:r>
            <a:r>
              <a:rPr lang="en-US" sz="2000" dirty="0" smtClean="0">
                <a:hlinkClick r:id="rId6"/>
              </a:rPr>
              <a:t>http://msdn.microsoft.com/directx</a:t>
            </a:r>
            <a:r>
              <a:rPr lang="en-US" sz="2000" dirty="0" smtClean="0"/>
              <a:t> </a:t>
            </a:r>
          </a:p>
          <a:p>
            <a:pPr marL="285750" indent="-285750" defTabSz="912777" eaLnBrk="1" hangingPunct="1">
              <a:spcBef>
                <a:spcPts val="833"/>
              </a:spcBef>
              <a:defRPr/>
            </a:pPr>
            <a:r>
              <a:rPr lang="en-US" sz="2400" dirty="0" smtClean="0"/>
              <a:t>Related sessions</a:t>
            </a:r>
          </a:p>
          <a:p>
            <a:pPr marL="517525" lvl="1" indent="-231775" defTabSz="912777" eaLnBrk="1" hangingPunct="1">
              <a:spcBef>
                <a:spcPts val="833"/>
              </a:spcBef>
              <a:defRPr/>
            </a:pPr>
            <a:r>
              <a:rPr lang="en-US" sz="2000" dirty="0" smtClean="0">
                <a:solidFill>
                  <a:schemeClr val="accent1"/>
                </a:solidFill>
              </a:rPr>
              <a:t>High Dots-Per-Inch:  The Key To Readability GRA-T582</a:t>
            </a:r>
            <a:r>
              <a:rPr lang="en-US" sz="2000" dirty="0" smtClean="0"/>
              <a:t> </a:t>
            </a:r>
            <a:br>
              <a:rPr lang="en-US" sz="2000" dirty="0" smtClean="0"/>
            </a:br>
            <a:r>
              <a:rPr lang="en-US" sz="2000" dirty="0" smtClean="0"/>
              <a:t>(presented earlier)</a:t>
            </a:r>
          </a:p>
          <a:p>
            <a:pPr marL="517525" lvl="1" indent="-231775" defTabSz="912777" eaLnBrk="1" hangingPunct="1">
              <a:spcBef>
                <a:spcPts val="833"/>
              </a:spcBef>
              <a:defRPr/>
            </a:pPr>
            <a:r>
              <a:rPr lang="en-US" sz="2000" dirty="0" smtClean="0"/>
              <a:t>Next talks in this room:</a:t>
            </a:r>
          </a:p>
          <a:p>
            <a:pPr marL="517525" lvl="1" indent="-231775">
              <a:spcBef>
                <a:spcPts val="833"/>
              </a:spcBef>
              <a:defRPr/>
            </a:pPr>
            <a:r>
              <a:rPr lang="en-US" sz="2000" dirty="0" smtClean="0">
                <a:solidFill>
                  <a:schemeClr val="accent1"/>
                </a:solidFill>
              </a:rPr>
              <a:t>Working With The Windows 7 Graphics Architecture GRA-T584</a:t>
            </a:r>
          </a:p>
          <a:p>
            <a:pPr marL="517525" lvl="1" indent="-231775">
              <a:spcBef>
                <a:spcPts val="833"/>
              </a:spcBef>
              <a:defRPr/>
            </a:pPr>
            <a:r>
              <a:rPr lang="en-US" sz="2000" dirty="0" smtClean="0">
                <a:solidFill>
                  <a:schemeClr val="accent1"/>
                </a:solidFill>
              </a:rPr>
              <a:t>Video Improvements In Windows 7 GRA-T585</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82588" y="228600"/>
            <a:ext cx="8380412" cy="658813"/>
          </a:xfrm>
        </p:spPr>
        <p:txBody>
          <a:bodyPr/>
          <a:lstStyle/>
          <a:p>
            <a:r>
              <a:rPr/>
              <a:t>HDMI Bandwidth Detail</a:t>
            </a:r>
          </a:p>
        </p:txBody>
      </p:sp>
      <p:sp>
        <p:nvSpPr>
          <p:cNvPr id="163843" name="Rectangle 3"/>
          <p:cNvSpPr>
            <a:spLocks noGrp="1" noChangeArrowheads="1"/>
          </p:cNvSpPr>
          <p:nvPr>
            <p:ph type="body" idx="4294967295"/>
          </p:nvPr>
        </p:nvSpPr>
        <p:spPr>
          <a:xfrm>
            <a:off x="314325" y="3581400"/>
            <a:ext cx="8380413" cy="2385268"/>
          </a:xfrm>
          <a:noFill/>
        </p:spPr>
        <p:txBody>
          <a:bodyPr/>
          <a:lstStyle/>
          <a:p>
            <a:pPr eaLnBrk="1" hangingPunct="1"/>
            <a:r>
              <a:rPr lang="en-US" dirty="0" smtClean="0">
                <a:solidFill>
                  <a:schemeClr val="tx1"/>
                </a:solidFill>
                <a:effectLst/>
              </a:rPr>
              <a:t>If you want 1080p full HD, </a:t>
            </a:r>
            <a:br>
              <a:rPr lang="en-US" dirty="0" smtClean="0">
                <a:solidFill>
                  <a:schemeClr val="tx1"/>
                </a:solidFill>
                <a:effectLst/>
              </a:rPr>
            </a:br>
            <a:r>
              <a:rPr lang="en-US" dirty="0" smtClean="0">
                <a:solidFill>
                  <a:schemeClr val="tx1"/>
                </a:solidFill>
                <a:effectLst/>
              </a:rPr>
              <a:t>be sure to buy category 2 HDMI cable</a:t>
            </a:r>
          </a:p>
          <a:p>
            <a:pPr eaLnBrk="1" hangingPunct="1"/>
            <a:r>
              <a:rPr lang="en-US" dirty="0" smtClean="0">
                <a:solidFill>
                  <a:schemeClr val="tx1"/>
                </a:solidFill>
                <a:effectLst/>
              </a:rPr>
              <a:t>Even with right cable, most HDMI ports today limited to full HD 24 </a:t>
            </a:r>
            <a:r>
              <a:rPr lang="en-US" dirty="0" err="1" smtClean="0">
                <a:solidFill>
                  <a:schemeClr val="tx1"/>
                </a:solidFill>
                <a:effectLst/>
              </a:rPr>
              <a:t>bpp</a:t>
            </a:r>
            <a:endParaRPr lang="en-US" dirty="0" smtClean="0">
              <a:solidFill>
                <a:schemeClr val="tx1"/>
              </a:solidFill>
              <a:effectLst/>
            </a:endParaRPr>
          </a:p>
          <a:p>
            <a:pPr eaLnBrk="1" hangingPunct="1">
              <a:buNone/>
            </a:pPr>
            <a:r>
              <a:rPr lang="en-US" sz="1800" dirty="0" smtClean="0">
                <a:solidFill>
                  <a:schemeClr val="tx1"/>
                </a:solidFill>
                <a:effectLst/>
              </a:rPr>
              <a:t>* Cat 2 cable can go slightly faster, but no HDMI modes defined above this rate</a:t>
            </a:r>
          </a:p>
        </p:txBody>
      </p:sp>
      <p:graphicFrame>
        <p:nvGraphicFramePr>
          <p:cNvPr id="163879" name="Group 39"/>
          <p:cNvGraphicFramePr>
            <a:graphicFrameLocks noGrp="1"/>
          </p:cNvGraphicFramePr>
          <p:nvPr/>
        </p:nvGraphicFramePr>
        <p:xfrm>
          <a:off x="339725" y="1397000"/>
          <a:ext cx="8569325" cy="1894840"/>
        </p:xfrm>
        <a:graphic>
          <a:graphicData uri="http://schemas.openxmlformats.org/drawingml/2006/table">
            <a:tbl>
              <a:tblPr/>
              <a:tblGrid>
                <a:gridCol w="2403475"/>
                <a:gridCol w="2039938"/>
                <a:gridCol w="4125912"/>
              </a:tblGrid>
              <a:tr h="43180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HDMI mode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Data rate, </a:t>
                      </a:r>
                      <a:r>
                        <a:rPr kumimoji="0" lang="en-US" sz="2000" b="0" i="0" u="none" strike="noStrike" cap="none" normalizeH="0" baseline="0" dirty="0" err="1" smtClean="0">
                          <a:ln>
                            <a:noFill/>
                          </a:ln>
                          <a:solidFill>
                            <a:schemeClr val="tx1"/>
                          </a:solidFill>
                          <a:effectLst/>
                          <a:latin typeface="Trebuchet MS" pitchFamily="34" charset="0"/>
                        </a:rPr>
                        <a:t>Gbps</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Comment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1080i, 720p 24 </a:t>
                      </a:r>
                      <a:r>
                        <a:rPr kumimoji="0" lang="en-US" sz="2000" b="0" i="0" u="none" strike="noStrike" cap="none" normalizeH="0" baseline="0" dirty="0" err="1" smtClean="0">
                          <a:ln>
                            <a:noFill/>
                          </a:ln>
                          <a:solidFill>
                            <a:schemeClr val="tx1"/>
                          </a:solidFill>
                          <a:effectLst/>
                          <a:latin typeface="Trebuchet MS" pitchFamily="34" charset="0"/>
                        </a:rPr>
                        <a:t>bpp</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1.782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Limit of category 1 cable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“Full HD” 24 </a:t>
                      </a:r>
                      <a:r>
                        <a:rPr kumimoji="0" lang="en-US" sz="2000" b="0" i="0" u="none" strike="noStrike" cap="none" normalizeH="0" baseline="0" dirty="0" err="1" smtClean="0">
                          <a:ln>
                            <a:noFill/>
                          </a:ln>
                          <a:solidFill>
                            <a:schemeClr val="tx1"/>
                          </a:solidFill>
                          <a:effectLst/>
                          <a:latin typeface="Trebuchet MS" pitchFamily="34" charset="0"/>
                        </a:rPr>
                        <a:t>bpp</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3.564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Category 2 cable </a:t>
                      </a:r>
                      <a:r>
                        <a:rPr kumimoji="0" lang="en-US" sz="2000" b="0" i="0" u="none" strike="noStrike" cap="none" normalizeH="0" baseline="0" dirty="0" err="1" smtClean="0">
                          <a:ln>
                            <a:noFill/>
                          </a:ln>
                          <a:solidFill>
                            <a:schemeClr val="tx1"/>
                          </a:solidFill>
                          <a:effectLst/>
                          <a:latin typeface="Trebuchet MS" pitchFamily="34" charset="0"/>
                        </a:rPr>
                        <a:t>req</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“Full HD” 36 </a:t>
                      </a:r>
                      <a:r>
                        <a:rPr kumimoji="0" lang="en-US" sz="2000" b="0" i="0" u="none" strike="noStrike" cap="none" normalizeH="0" baseline="0" dirty="0" err="1" smtClean="0">
                          <a:ln>
                            <a:noFill/>
                          </a:ln>
                          <a:solidFill>
                            <a:schemeClr val="tx1"/>
                          </a:solidFill>
                          <a:effectLst/>
                          <a:latin typeface="Trebuchet MS" pitchFamily="34" charset="0"/>
                        </a:rPr>
                        <a:t>bpp</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smtClean="0">
                          <a:ln>
                            <a:noFill/>
                          </a:ln>
                          <a:solidFill>
                            <a:schemeClr val="tx1"/>
                          </a:solidFill>
                          <a:effectLst/>
                          <a:latin typeface="Trebuchet MS" pitchFamily="34" charset="0"/>
                        </a:rPr>
                        <a:t>5.346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Most HDMI ports still slower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FHD 120 Hz 24 </a:t>
                      </a:r>
                      <a:r>
                        <a:rPr kumimoji="0" lang="en-US" sz="2000" b="0" i="0" u="none" strike="noStrike" cap="none" normalizeH="0" baseline="0" dirty="0" err="1" smtClean="0">
                          <a:ln>
                            <a:noFill/>
                          </a:ln>
                          <a:solidFill>
                            <a:schemeClr val="tx1"/>
                          </a:solidFill>
                          <a:effectLst/>
                          <a:latin typeface="Trebuchet MS" pitchFamily="34" charset="0"/>
                        </a:rPr>
                        <a:t>bpp</a:t>
                      </a:r>
                      <a:endParaRPr kumimoji="0" lang="en-US" sz="2000" b="0"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7.128*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1225" rtl="0" eaLnBrk="0" fontAlgn="base" latinLnBrk="0" hangingPunct="0">
                        <a:lnSpc>
                          <a:spcPct val="90000"/>
                        </a:lnSpc>
                        <a:spcBef>
                          <a:spcPts val="1163"/>
                        </a:spcBef>
                        <a:spcAft>
                          <a:spcPct val="0"/>
                        </a:spcAft>
                        <a:buClr>
                          <a:schemeClr val="tx2"/>
                        </a:buClr>
                        <a:buSzPct val="95000"/>
                        <a:buFontTx/>
                        <a:buNone/>
                        <a:tabLst/>
                      </a:pPr>
                      <a:r>
                        <a:rPr kumimoji="0" lang="en-US" sz="2000" b="0" i="0" u="none" strike="noStrike" cap="none" normalizeH="0" baseline="0" dirty="0" smtClean="0">
                          <a:ln>
                            <a:noFill/>
                          </a:ln>
                          <a:solidFill>
                            <a:schemeClr val="tx1"/>
                          </a:solidFill>
                          <a:effectLst/>
                          <a:latin typeface="Trebuchet MS" pitchFamily="34" charset="0"/>
                        </a:rPr>
                        <a:t>Difficult in reality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82588" y="228600"/>
            <a:ext cx="8380412" cy="658813"/>
          </a:xfrm>
        </p:spPr>
        <p:txBody>
          <a:bodyPr/>
          <a:lstStyle/>
          <a:p>
            <a:pPr>
              <a:defRPr/>
            </a:pPr>
            <a:r>
              <a:rPr/>
              <a:t>HDMI Issues – Signal Wires</a:t>
            </a:r>
          </a:p>
        </p:txBody>
      </p:sp>
      <p:sp>
        <p:nvSpPr>
          <p:cNvPr id="38914" name="Rectangle 3"/>
          <p:cNvSpPr>
            <a:spLocks noGrp="1" noChangeArrowheads="1"/>
          </p:cNvSpPr>
          <p:nvPr>
            <p:ph type="body" idx="4294967295"/>
          </p:nvPr>
        </p:nvSpPr>
        <p:spPr>
          <a:xfrm>
            <a:off x="382588" y="1414463"/>
            <a:ext cx="8380412" cy="4545860"/>
          </a:xfrm>
          <a:noFill/>
        </p:spPr>
        <p:txBody>
          <a:bodyPr/>
          <a:lstStyle/>
          <a:p>
            <a:pPr eaLnBrk="1" hangingPunct="1"/>
            <a:r>
              <a:rPr lang="en-US" dirty="0" smtClean="0">
                <a:solidFill>
                  <a:schemeClr val="tx1"/>
                </a:solidFill>
                <a:effectLst/>
              </a:rPr>
              <a:t>HDMI signal count does not scale </a:t>
            </a:r>
            <a:br>
              <a:rPr lang="en-US" dirty="0" smtClean="0">
                <a:solidFill>
                  <a:schemeClr val="tx1"/>
                </a:solidFill>
                <a:effectLst/>
              </a:rPr>
            </a:br>
            <a:r>
              <a:rPr lang="en-US" dirty="0" smtClean="0">
                <a:solidFill>
                  <a:schemeClr val="tx1"/>
                </a:solidFill>
                <a:effectLst/>
              </a:rPr>
              <a:t>with required data bandwidth</a:t>
            </a:r>
          </a:p>
          <a:p>
            <a:pPr lvl="1" eaLnBrk="1" hangingPunct="1">
              <a:spcBef>
                <a:spcPts val="600"/>
              </a:spcBef>
            </a:pPr>
            <a:r>
              <a:rPr lang="en-US" dirty="0" smtClean="0">
                <a:solidFill>
                  <a:schemeClr val="tx1"/>
                </a:solidFill>
                <a:effectLst/>
              </a:rPr>
              <a:t>1280×800 panel uses under 25% of peak HDMI data bandwidth</a:t>
            </a:r>
          </a:p>
          <a:p>
            <a:pPr lvl="1" eaLnBrk="1" hangingPunct="1">
              <a:spcBef>
                <a:spcPts val="600"/>
              </a:spcBef>
            </a:pPr>
            <a:r>
              <a:rPr lang="en-US" dirty="0" smtClean="0">
                <a:solidFill>
                  <a:schemeClr val="tx1"/>
                </a:solidFill>
                <a:effectLst/>
              </a:rPr>
              <a:t>But still requires all four signal pairs </a:t>
            </a:r>
            <a:br>
              <a:rPr lang="en-US" dirty="0" smtClean="0">
                <a:solidFill>
                  <a:schemeClr val="tx1"/>
                </a:solidFill>
                <a:effectLst/>
              </a:rPr>
            </a:br>
            <a:r>
              <a:rPr lang="en-US" dirty="0" smtClean="0">
                <a:solidFill>
                  <a:schemeClr val="tx1"/>
                </a:solidFill>
                <a:effectLst/>
              </a:rPr>
              <a:t>with power and EMI costs</a:t>
            </a:r>
          </a:p>
          <a:p>
            <a:pPr lvl="1" eaLnBrk="1" hangingPunct="1">
              <a:spcBef>
                <a:spcPts val="600"/>
              </a:spcBef>
            </a:pPr>
            <a:r>
              <a:rPr lang="en-US" dirty="0" smtClean="0">
                <a:solidFill>
                  <a:schemeClr val="tx1"/>
                </a:solidFill>
                <a:effectLst/>
              </a:rPr>
              <a:t>Forces cables for low cost monitors </a:t>
            </a:r>
            <a:br>
              <a:rPr lang="en-US" dirty="0" smtClean="0">
                <a:solidFill>
                  <a:schemeClr val="tx1"/>
                </a:solidFill>
                <a:effectLst/>
              </a:rPr>
            </a:br>
            <a:r>
              <a:rPr lang="en-US" dirty="0" smtClean="0">
                <a:solidFill>
                  <a:schemeClr val="tx1"/>
                </a:solidFill>
                <a:effectLst/>
              </a:rPr>
              <a:t>to carry all signal lines inside</a:t>
            </a:r>
          </a:p>
          <a:p>
            <a:pPr lvl="1" eaLnBrk="1" hangingPunct="1">
              <a:spcBef>
                <a:spcPts val="600"/>
              </a:spcBef>
            </a:pPr>
            <a:r>
              <a:rPr lang="en-US" dirty="0" smtClean="0">
                <a:solidFill>
                  <a:schemeClr val="tx1"/>
                </a:solidFill>
                <a:effectLst/>
              </a:rPr>
              <a:t>Less interesting for internal display, </a:t>
            </a:r>
            <a:br>
              <a:rPr lang="en-US" dirty="0" smtClean="0">
                <a:solidFill>
                  <a:schemeClr val="tx1"/>
                </a:solidFill>
                <a:effectLst/>
              </a:rPr>
            </a:br>
            <a:r>
              <a:rPr lang="en-US" dirty="0" smtClean="0">
                <a:solidFill>
                  <a:schemeClr val="tx1"/>
                </a:solidFill>
                <a:effectLst/>
              </a:rPr>
              <a:t>even if it was allowed</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82588" y="228600"/>
            <a:ext cx="8380412" cy="658813"/>
          </a:xfrm>
        </p:spPr>
        <p:txBody>
          <a:bodyPr/>
          <a:lstStyle/>
          <a:p>
            <a:pPr>
              <a:defRPr/>
            </a:pPr>
            <a:r>
              <a:rPr/>
              <a:t>Other HDMI Issues </a:t>
            </a:r>
            <a:r>
              <a:rPr smtClean="0"/>
              <a:t>For </a:t>
            </a:r>
            <a:r>
              <a:rPr/>
              <a:t>PCs</a:t>
            </a:r>
          </a:p>
        </p:txBody>
      </p:sp>
      <p:sp>
        <p:nvSpPr>
          <p:cNvPr id="40962" name="Rectangle 3"/>
          <p:cNvSpPr>
            <a:spLocks noGrp="1" noChangeArrowheads="1"/>
          </p:cNvSpPr>
          <p:nvPr>
            <p:ph type="body" idx="4294967295"/>
          </p:nvPr>
        </p:nvSpPr>
        <p:spPr>
          <a:xfrm>
            <a:off x="382588" y="1414463"/>
            <a:ext cx="8380412" cy="3975100"/>
          </a:xfrm>
          <a:noFill/>
        </p:spPr>
        <p:txBody>
          <a:bodyPr/>
          <a:lstStyle/>
          <a:p>
            <a:pPr eaLnBrk="1" hangingPunct="1"/>
            <a:r>
              <a:rPr lang="en-US" dirty="0" smtClean="0">
                <a:solidFill>
                  <a:schemeClr val="tx1"/>
                </a:solidFill>
                <a:effectLst/>
              </a:rPr>
              <a:t>HDMI uses high voltage swing and </a:t>
            </a:r>
            <a:br>
              <a:rPr lang="en-US" dirty="0" smtClean="0">
                <a:solidFill>
                  <a:schemeClr val="tx1"/>
                </a:solidFill>
                <a:effectLst/>
              </a:rPr>
            </a:br>
            <a:r>
              <a:rPr lang="en-US" dirty="0" smtClean="0">
                <a:solidFill>
                  <a:schemeClr val="tx1"/>
                </a:solidFill>
                <a:effectLst/>
              </a:rPr>
              <a:t>DC coupling</a:t>
            </a:r>
          </a:p>
          <a:p>
            <a:pPr lvl="1" eaLnBrk="1" hangingPunct="1">
              <a:spcBef>
                <a:spcPts val="600"/>
              </a:spcBef>
            </a:pPr>
            <a:r>
              <a:rPr lang="en-US" dirty="0" smtClean="0">
                <a:solidFill>
                  <a:schemeClr val="tx1"/>
                </a:solidFill>
                <a:effectLst/>
              </a:rPr>
              <a:t>Does not scale well to </a:t>
            </a:r>
            <a:br>
              <a:rPr lang="en-US" dirty="0" smtClean="0">
                <a:solidFill>
                  <a:schemeClr val="tx1"/>
                </a:solidFill>
                <a:effectLst/>
              </a:rPr>
            </a:br>
            <a:r>
              <a:rPr lang="en-US" dirty="0" smtClean="0">
                <a:solidFill>
                  <a:schemeClr val="tx1"/>
                </a:solidFill>
                <a:effectLst/>
              </a:rPr>
              <a:t>future silicon processes</a:t>
            </a:r>
          </a:p>
          <a:p>
            <a:pPr lvl="1" eaLnBrk="1" hangingPunct="1">
              <a:spcBef>
                <a:spcPts val="600"/>
              </a:spcBef>
            </a:pPr>
            <a:r>
              <a:rPr lang="en-US" dirty="0" smtClean="0">
                <a:solidFill>
                  <a:schemeClr val="tx1"/>
                </a:solidFill>
                <a:effectLst/>
              </a:rPr>
              <a:t>32 nm, 22 nm, and so on</a:t>
            </a:r>
          </a:p>
          <a:p>
            <a:pPr eaLnBrk="1" hangingPunct="1"/>
            <a:r>
              <a:rPr lang="en-US" dirty="0" smtClean="0">
                <a:solidFill>
                  <a:schemeClr val="tx1"/>
                </a:solidFill>
                <a:effectLst/>
              </a:rPr>
              <a:t>Lack of positive cable latching with HDMI</a:t>
            </a:r>
          </a:p>
          <a:p>
            <a:pPr lvl="1" eaLnBrk="1" hangingPunct="1"/>
            <a:r>
              <a:rPr lang="en-US" dirty="0" smtClean="0">
                <a:solidFill>
                  <a:schemeClr val="tx1"/>
                </a:solidFill>
                <a:effectLst/>
              </a:rPr>
              <a:t>HDMI cables tend to fall out easily </a:t>
            </a:r>
            <a:br>
              <a:rPr lang="en-US" dirty="0" smtClean="0">
                <a:solidFill>
                  <a:schemeClr val="tx1"/>
                </a:solidFill>
                <a:effectLst/>
              </a:rPr>
            </a:br>
            <a:r>
              <a:rPr lang="en-US" dirty="0" smtClean="0">
                <a:solidFill>
                  <a:schemeClr val="tx1"/>
                </a:solidFill>
                <a:effectLst/>
              </a:rPr>
              <a:t>when devices move or cables pulled</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2269</Words>
  <Application>Microsoft Office PowerPoint</Application>
  <PresentationFormat>On-screen Show (4:3)</PresentationFormat>
  <Paragraphs>549</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WinHEC 2008 Template_NEW_9.22.08</vt:lpstr>
      <vt:lpstr>Slide 1</vt:lpstr>
      <vt:lpstr>Display Technologies</vt:lpstr>
      <vt:lpstr>Overview</vt:lpstr>
      <vt:lpstr>HDMI Benefits For PCs</vt:lpstr>
      <vt:lpstr>HDMI Issues For PCs – TV Focus</vt:lpstr>
      <vt:lpstr>HDMI Issues – Bandwidth</vt:lpstr>
      <vt:lpstr>HDMI Bandwidth Detail</vt:lpstr>
      <vt:lpstr>HDMI Issues – Signal Wires</vt:lpstr>
      <vt:lpstr>Other HDMI Issues For PCs</vt:lpstr>
      <vt:lpstr>HDMI Summary</vt:lpstr>
      <vt:lpstr>DisplayPort Is The Future</vt:lpstr>
      <vt:lpstr>DisplayPort Ideal For PCs</vt:lpstr>
      <vt:lpstr>DisplayPort Bandwidth</vt:lpstr>
      <vt:lpstr>DisplayPort Cables</vt:lpstr>
      <vt:lpstr>DisplayPort 1.1 Ready For More</vt:lpstr>
      <vt:lpstr>Embedded DisplayPort – eDP</vt:lpstr>
      <vt:lpstr>DisplayPort Compliance</vt:lpstr>
      <vt:lpstr>Other DisplayPort Benefits</vt:lpstr>
      <vt:lpstr>DisplayPort Legacy Support</vt:lpstr>
      <vt:lpstr>DisplayPort’s Future</vt:lpstr>
      <vt:lpstr>Speeding Up DisplayPort</vt:lpstr>
      <vt:lpstr>DP 1.1 Bandwidth Good Now</vt:lpstr>
      <vt:lpstr>Trouble For 120 Hz</vt:lpstr>
      <vt:lpstr>Little Higher Pixel Density?</vt:lpstr>
      <vt:lpstr>Higher Pixel Density And 120 Hz</vt:lpstr>
      <vt:lpstr>Even Higher Pixel Density?</vt:lpstr>
      <vt:lpstr>Good For Notebooks Too</vt:lpstr>
      <vt:lpstr>Why Not Good Old VGA?</vt:lpstr>
      <vt:lpstr>DVI Issues</vt:lpstr>
      <vt:lpstr>Summary</vt:lpstr>
      <vt:lpstr>Call To Action</vt:lpstr>
      <vt:lpstr>Windows 7 Display Support</vt:lpstr>
      <vt:lpstr>Color Opportunites</vt:lpstr>
      <vt:lpstr>%NTSC Gamut</vt:lpstr>
      <vt:lpstr>Windows 7 Color Investments</vt:lpstr>
      <vt:lpstr>Currently Unsupported</vt:lpstr>
      <vt:lpstr>New WCS Features For Windows 7</vt:lpstr>
      <vt:lpstr>The Color Pipeline  Software Color Space Correction</vt:lpstr>
      <vt:lpstr>Managed Color Workflows</vt:lpstr>
      <vt:lpstr>Display Color Calibration Wizard</vt:lpstr>
      <vt:lpstr>Display Color Calibration Loader</vt:lpstr>
      <vt:lpstr>Default sRGB Workflow</vt:lpstr>
      <vt:lpstr>Concerns</vt:lpstr>
      <vt:lpstr>High-Color Formats</vt:lpstr>
      <vt:lpstr>High-Color Pixel Formats</vt:lpstr>
      <vt:lpstr>General Rule For Windows</vt:lpstr>
      <vt:lpstr>High Precision (30-Bit)</vt:lpstr>
      <vt:lpstr>Slide 48</vt:lpstr>
      <vt:lpstr>Extended Range (30-Bit)</vt:lpstr>
      <vt:lpstr>%NTSC Gamut</vt:lpstr>
      <vt:lpstr>sRGB vs. NTSC vs. Laser</vt:lpstr>
      <vt:lpstr>Slide 52</vt:lpstr>
      <vt:lpstr>Slide 53</vt:lpstr>
      <vt:lpstr>10-Bit XR Format</vt:lpstr>
      <vt:lpstr>10-Bit XR Gamut In XYZ Space</vt:lpstr>
      <vt:lpstr>      10-Bit XR Encoding</vt:lpstr>
      <vt:lpstr>Highest (48-Bit) Float16</vt:lpstr>
      <vt:lpstr>The Color Pipeline  ‘Automatic’ color correction</vt:lpstr>
      <vt:lpstr>Color Pipeline – Scan-Out</vt:lpstr>
      <vt:lpstr>Color Pipeline – Scan-Out</vt:lpstr>
      <vt:lpstr>Color Pipeline – Scan-Out</vt:lpstr>
      <vt:lpstr>Call To Action</vt:lpstr>
      <vt:lpstr>Asks For Partners</vt:lpstr>
      <vt:lpstr>Additional Resources</vt:lpstr>
      <vt:lpstr>Please Complete A Session Evaluation Form Your input is important!</vt:lpstr>
      <vt:lpstr>Slide 66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2008-11-12T06:45:58Z</dcterms:created>
  <dcterms:modified xsi:type="dcterms:W3CDTF">2008-11-12T06:46:05Z</dcterms:modified>
</cp:coreProperties>
</file>