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745" r:id="rId1"/>
  </p:sldMasterIdLst>
  <p:notesMasterIdLst>
    <p:notesMasterId r:id="rId28"/>
  </p:notesMasterIdLst>
  <p:handoutMasterIdLst>
    <p:handoutMasterId r:id="rId29"/>
  </p:handoutMasterIdLst>
  <p:sldIdLst>
    <p:sldId id="256" r:id="rId2"/>
    <p:sldId id="257" r:id="rId3"/>
    <p:sldId id="314" r:id="rId4"/>
    <p:sldId id="315" r:id="rId5"/>
    <p:sldId id="316" r:id="rId6"/>
    <p:sldId id="317" r:id="rId7"/>
    <p:sldId id="318" r:id="rId8"/>
    <p:sldId id="319" r:id="rId9"/>
    <p:sldId id="320" r:id="rId10"/>
    <p:sldId id="321" r:id="rId11"/>
    <p:sldId id="322" r:id="rId12"/>
    <p:sldId id="326" r:id="rId13"/>
    <p:sldId id="327" r:id="rId14"/>
    <p:sldId id="333" r:id="rId15"/>
    <p:sldId id="328" r:id="rId16"/>
    <p:sldId id="345" r:id="rId17"/>
    <p:sldId id="329" r:id="rId18"/>
    <p:sldId id="346" r:id="rId19"/>
    <p:sldId id="330" r:id="rId20"/>
    <p:sldId id="332" r:id="rId21"/>
    <p:sldId id="334" r:id="rId22"/>
    <p:sldId id="313" r:id="rId23"/>
    <p:sldId id="347" r:id="rId24"/>
    <p:sldId id="271" r:id="rId25"/>
    <p:sldId id="323" r:id="rId26"/>
    <p:sldId id="325" r:id="rId27"/>
  </p:sldIdLst>
  <p:sldSz cx="12188825" cy="6858000"/>
  <p:notesSz cx="6858000" cy="9144000"/>
  <p:defaultTex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6AE1E"/>
    <a:srgbClr val="FFFFFF"/>
    <a:srgbClr val="FF0066"/>
    <a:srgbClr val="000000"/>
    <a:srgbClr val="F3AF35"/>
    <a:srgbClr val="9C42E6"/>
    <a:srgbClr val="D1943B"/>
    <a:srgbClr val="F8F57B"/>
    <a:srgbClr val="D5B953"/>
    <a:srgbClr val="B87DF3"/>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6699" autoAdjust="0"/>
    <p:restoredTop sz="94758" autoAdjust="0"/>
  </p:normalViewPr>
  <p:slideViewPr>
    <p:cSldViewPr snapToGrid="0">
      <p:cViewPr varScale="1">
        <p:scale>
          <a:sx n="82" d="100"/>
          <a:sy n="82" d="100"/>
        </p:scale>
        <p:origin x="-108" y="-450"/>
      </p:cViewPr>
      <p:guideLst>
        <p:guide orient="horz" pos="4176"/>
        <p:guide orient="horz" pos="895"/>
        <p:guide orient="horz" pos="1484"/>
        <p:guide orient="horz" pos="1200"/>
        <p:guide orient="horz" pos="2736"/>
        <p:guide orient="horz" pos="144"/>
        <p:guide orient="horz" pos="2169"/>
        <p:guide pos="3839"/>
        <p:guide pos="325"/>
        <p:guide pos="613"/>
        <p:guide pos="7353"/>
        <p:guide pos="1190"/>
        <p:guide pos="7063"/>
      </p:guideLst>
    </p:cSldViewPr>
  </p:slideViewPr>
  <p:notesTextViewPr>
    <p:cViewPr>
      <p:scale>
        <a:sx n="100" d="100"/>
        <a:sy n="100" d="100"/>
      </p:scale>
      <p:origin x="0" y="0"/>
    </p:cViewPr>
  </p:notesTextViewPr>
  <p:sorterViewPr>
    <p:cViewPr>
      <p:scale>
        <a:sx n="50" d="100"/>
        <a:sy n="50" d="100"/>
      </p:scale>
      <p:origin x="0" y="0"/>
    </p:cViewPr>
  </p:sorterViewPr>
  <p:notesViewPr>
    <p:cSldViewPr snapToGrid="0" showGuides="1">
      <p:cViewPr varScale="1">
        <p:scale>
          <a:sx n="96" d="100"/>
          <a:sy n="96" d="100"/>
        </p:scale>
        <p:origin x="-3606" y="-90"/>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spdata\results\power\SPECpower\power_server\power_server.comparison.SPECpower.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3.5053733166176215E-2"/>
          <c:y val="2.6241873915364002E-2"/>
          <c:w val="0.69809227760518977"/>
          <c:h val="0.82643117864579962"/>
        </c:manualLayout>
      </c:layout>
      <c:scatterChart>
        <c:scatterStyle val="lineMarker"/>
        <c:ser>
          <c:idx val="0"/>
          <c:order val="0"/>
          <c:tx>
            <c:v>W2K3.SP1</c:v>
          </c:tx>
          <c:spPr>
            <a:ln w="19050" cap="flat" cmpd="sng" algn="ctr">
              <a:solidFill>
                <a:schemeClr val="accent6">
                  <a:shade val="50000"/>
                </a:schemeClr>
              </a:solidFill>
              <a:prstDash val="solid"/>
            </a:ln>
            <a:effectLst/>
          </c:spPr>
          <c:marker>
            <c:spPr>
              <a:solidFill>
                <a:schemeClr val="accent6"/>
              </a:solidFill>
              <a:ln w="19050" cap="flat" cmpd="sng" algn="ctr">
                <a:solidFill>
                  <a:schemeClr val="accent6">
                    <a:shade val="50000"/>
                  </a:schemeClr>
                </a:solidFill>
                <a:prstDash val="solid"/>
              </a:ln>
              <a:effectLst/>
            </c:spPr>
          </c:marker>
          <c:xVal>
            <c:numRef>
              <c:f>W2K3.2!$E$16:$E$26</c:f>
              <c:numCache>
                <c:formatCode>General</c:formatCode>
                <c:ptCount val="11"/>
                <c:pt idx="0">
                  <c:v>0.99285393167956093</c:v>
                </c:pt>
                <c:pt idx="1">
                  <c:v>0.89908610844578063</c:v>
                </c:pt>
                <c:pt idx="2">
                  <c:v>0.79562580099709623</c:v>
                </c:pt>
                <c:pt idx="3">
                  <c:v>0.69753678715452261</c:v>
                </c:pt>
                <c:pt idx="4">
                  <c:v>0.60000134198466049</c:v>
                </c:pt>
                <c:pt idx="5">
                  <c:v>0.5020633014164626</c:v>
                </c:pt>
                <c:pt idx="6">
                  <c:v>0.40141780679446937</c:v>
                </c:pt>
                <c:pt idx="7">
                  <c:v>0.30007448014869298</c:v>
                </c:pt>
                <c:pt idx="8">
                  <c:v>0.19895593593365229</c:v>
                </c:pt>
                <c:pt idx="9">
                  <c:v>9.7830681795307073E-2</c:v>
                </c:pt>
                <c:pt idx="10">
                  <c:v>0</c:v>
                </c:pt>
              </c:numCache>
            </c:numRef>
          </c:xVal>
          <c:yVal>
            <c:numRef>
              <c:f>W2K3.2!$F$16:$F$26</c:f>
              <c:numCache>
                <c:formatCode>General</c:formatCode>
                <c:ptCount val="11"/>
                <c:pt idx="0">
                  <c:v>1</c:v>
                </c:pt>
                <c:pt idx="1">
                  <c:v>0.98245614035087658</c:v>
                </c:pt>
                <c:pt idx="2">
                  <c:v>0.95488721804511434</c:v>
                </c:pt>
                <c:pt idx="3">
                  <c:v>0.92731829573934677</c:v>
                </c:pt>
                <c:pt idx="4">
                  <c:v>0.89724310776942362</c:v>
                </c:pt>
                <c:pt idx="5">
                  <c:v>0.86215538847117945</c:v>
                </c:pt>
                <c:pt idx="6">
                  <c:v>0.8270676691729304</c:v>
                </c:pt>
                <c:pt idx="7">
                  <c:v>0.78696741854636587</c:v>
                </c:pt>
                <c:pt idx="8">
                  <c:v>0.74436090225563911</c:v>
                </c:pt>
                <c:pt idx="9">
                  <c:v>0.69924812030075245</c:v>
                </c:pt>
                <c:pt idx="10">
                  <c:v>0.65162907268170867</c:v>
                </c:pt>
              </c:numCache>
            </c:numRef>
          </c:yVal>
        </c:ser>
        <c:ser>
          <c:idx val="1"/>
          <c:order val="1"/>
          <c:tx>
            <c:v>W2K8.RTM</c:v>
          </c:tx>
          <c:spPr>
            <a:ln w="19050" cap="flat" cmpd="sng" algn="ctr">
              <a:solidFill>
                <a:schemeClr val="accent4">
                  <a:shade val="50000"/>
                </a:schemeClr>
              </a:solidFill>
              <a:prstDash val="solid"/>
            </a:ln>
            <a:effectLst/>
          </c:spPr>
          <c:marker>
            <c:spPr>
              <a:solidFill>
                <a:schemeClr val="accent4"/>
              </a:solidFill>
              <a:ln w="19050" cap="flat" cmpd="sng" algn="ctr">
                <a:solidFill>
                  <a:schemeClr val="accent4">
                    <a:shade val="50000"/>
                  </a:schemeClr>
                </a:solidFill>
                <a:prstDash val="solid"/>
              </a:ln>
              <a:effectLst/>
            </c:spPr>
          </c:marker>
          <c:xVal>
            <c:numRef>
              <c:f>W2K8.OOB.1!$E$16:$E$26</c:f>
              <c:numCache>
                <c:formatCode>General</c:formatCode>
                <c:ptCount val="11"/>
                <c:pt idx="0">
                  <c:v>0.99409862245274561</c:v>
                </c:pt>
                <c:pt idx="1">
                  <c:v>0.89553320405547765</c:v>
                </c:pt>
                <c:pt idx="2">
                  <c:v>0.79620285440137462</c:v>
                </c:pt>
                <c:pt idx="3">
                  <c:v>0.69562781397409001</c:v>
                </c:pt>
                <c:pt idx="4">
                  <c:v>0.59404628505095991</c:v>
                </c:pt>
                <c:pt idx="5">
                  <c:v>0.50017781296759933</c:v>
                </c:pt>
                <c:pt idx="6">
                  <c:v>0.40250816933162564</c:v>
                </c:pt>
                <c:pt idx="7">
                  <c:v>0.29997383129910954</c:v>
                </c:pt>
                <c:pt idx="8">
                  <c:v>0.19771460012212147</c:v>
                </c:pt>
                <c:pt idx="9">
                  <c:v>0.10032341830332854</c:v>
                </c:pt>
                <c:pt idx="10">
                  <c:v>0</c:v>
                </c:pt>
              </c:numCache>
            </c:numRef>
          </c:xVal>
          <c:yVal>
            <c:numRef>
              <c:f>W2K8.OOB.1!$F$16:$F$26</c:f>
              <c:numCache>
                <c:formatCode>General</c:formatCode>
                <c:ptCount val="11"/>
                <c:pt idx="0">
                  <c:v>0.9949874686716792</c:v>
                </c:pt>
                <c:pt idx="1">
                  <c:v>0.97243107769423553</c:v>
                </c:pt>
                <c:pt idx="2">
                  <c:v>0.9423558897243105</c:v>
                </c:pt>
                <c:pt idx="3">
                  <c:v>0.90977443609022723</c:v>
                </c:pt>
                <c:pt idx="4">
                  <c:v>0.8696741854636596</c:v>
                </c:pt>
                <c:pt idx="5">
                  <c:v>0.83208020050125309</c:v>
                </c:pt>
                <c:pt idx="6">
                  <c:v>0.79448621553884713</c:v>
                </c:pt>
                <c:pt idx="7">
                  <c:v>0.75438596491228049</c:v>
                </c:pt>
                <c:pt idx="8">
                  <c:v>0.7167919799498772</c:v>
                </c:pt>
                <c:pt idx="9">
                  <c:v>0.67669172932331134</c:v>
                </c:pt>
                <c:pt idx="10">
                  <c:v>0.64661654135338364</c:v>
                </c:pt>
              </c:numCache>
            </c:numRef>
          </c:yVal>
        </c:ser>
        <c:ser>
          <c:idx val="2"/>
          <c:order val="2"/>
          <c:tx>
            <c:v>W2K8.SP2</c:v>
          </c:tx>
          <c:spPr>
            <a:ln w="19050" cap="flat" cmpd="sng" algn="ctr">
              <a:solidFill>
                <a:schemeClr val="accent2">
                  <a:shade val="50000"/>
                </a:schemeClr>
              </a:solidFill>
              <a:prstDash val="solid"/>
            </a:ln>
            <a:effectLst/>
          </c:spPr>
          <c:marker>
            <c:symbol val="triangle"/>
            <c:size val="7"/>
            <c:spPr>
              <a:solidFill>
                <a:schemeClr val="accent2"/>
              </a:solidFill>
              <a:ln w="19050" cap="flat" cmpd="sng" algn="ctr">
                <a:solidFill>
                  <a:schemeClr val="accent2">
                    <a:shade val="50000"/>
                  </a:schemeClr>
                </a:solidFill>
                <a:prstDash val="solid"/>
              </a:ln>
              <a:effectLst/>
            </c:spPr>
          </c:marker>
          <c:xVal>
            <c:numRef>
              <c:f>'W2K8.agg+1.2'!$E$16:$E$26</c:f>
              <c:numCache>
                <c:formatCode>General</c:formatCode>
                <c:ptCount val="11"/>
                <c:pt idx="0">
                  <c:v>0.99293445075922759</c:v>
                </c:pt>
                <c:pt idx="1">
                  <c:v>0.88560251756322528</c:v>
                </c:pt>
                <c:pt idx="2">
                  <c:v>0.79773942683835164</c:v>
                </c:pt>
                <c:pt idx="3">
                  <c:v>0.69369871102373559</c:v>
                </c:pt>
                <c:pt idx="4">
                  <c:v>0.60335965859910534</c:v>
                </c:pt>
                <c:pt idx="5">
                  <c:v>0.50075486637187916</c:v>
                </c:pt>
                <c:pt idx="6">
                  <c:v>0.395029959807561</c:v>
                </c:pt>
                <c:pt idx="7">
                  <c:v>0.29814202223668584</c:v>
                </c:pt>
                <c:pt idx="8">
                  <c:v>0.19861037488341537</c:v>
                </c:pt>
                <c:pt idx="9">
                  <c:v>9.948132292847929E-2</c:v>
                </c:pt>
                <c:pt idx="10">
                  <c:v>0</c:v>
                </c:pt>
              </c:numCache>
            </c:numRef>
          </c:xVal>
          <c:yVal>
            <c:numRef>
              <c:f>'W2K8.agg+1.2'!$F$16:$F$26</c:f>
              <c:numCache>
                <c:formatCode>General</c:formatCode>
                <c:ptCount val="11"/>
                <c:pt idx="0">
                  <c:v>0.99749373433583954</c:v>
                </c:pt>
                <c:pt idx="1">
                  <c:v>0.94736842105262997</c:v>
                </c:pt>
                <c:pt idx="2">
                  <c:v>0.91979949874686762</c:v>
                </c:pt>
                <c:pt idx="3">
                  <c:v>0.87969924812030342</c:v>
                </c:pt>
                <c:pt idx="4">
                  <c:v>0.83959899749373601</c:v>
                </c:pt>
                <c:pt idx="5">
                  <c:v>0.79949874686716749</c:v>
                </c:pt>
                <c:pt idx="6">
                  <c:v>0.76691729323308555</c:v>
                </c:pt>
                <c:pt idx="7">
                  <c:v>0.73934837092731831</c:v>
                </c:pt>
                <c:pt idx="8">
                  <c:v>0.71177944862155595</c:v>
                </c:pt>
                <c:pt idx="9">
                  <c:v>0.68170426065162992</c:v>
                </c:pt>
                <c:pt idx="10">
                  <c:v>0.65162907268170867</c:v>
                </c:pt>
              </c:numCache>
            </c:numRef>
          </c:yVal>
        </c:ser>
        <c:axId val="52314496"/>
        <c:axId val="52517888"/>
      </c:scatterChart>
      <c:valAx>
        <c:axId val="52314496"/>
        <c:scaling>
          <c:orientation val="maxMin"/>
          <c:max val="1"/>
          <c:min val="0"/>
        </c:scaling>
        <c:axPos val="b"/>
        <c:title>
          <c:tx>
            <c:rich>
              <a:bodyPr/>
              <a:lstStyle/>
              <a:p>
                <a:pPr>
                  <a:defRPr sz="1600">
                    <a:latin typeface="Trebuchet MS" pitchFamily="34" charset="0"/>
                  </a:defRPr>
                </a:pPr>
                <a:r>
                  <a:rPr lang="en-US" sz="1600">
                    <a:latin typeface="Trebuchet MS" pitchFamily="34" charset="0"/>
                  </a:rPr>
                  <a:t>Workload (% of Max ssj_opts)</a:t>
                </a:r>
              </a:p>
            </c:rich>
          </c:tx>
          <c:layout/>
        </c:title>
        <c:numFmt formatCode="0%" sourceLinked="0"/>
        <c:tickLblPos val="nextTo"/>
        <c:txPr>
          <a:bodyPr/>
          <a:lstStyle/>
          <a:p>
            <a:pPr>
              <a:defRPr>
                <a:latin typeface="Trebuchet MS" pitchFamily="34" charset="0"/>
              </a:defRPr>
            </a:pPr>
            <a:endParaRPr lang="en-US"/>
          </a:p>
        </c:txPr>
        <c:crossAx val="52517888"/>
        <c:crosses val="autoZero"/>
        <c:crossBetween val="midCat"/>
        <c:majorUnit val="0.2"/>
      </c:valAx>
      <c:valAx>
        <c:axId val="52517888"/>
        <c:scaling>
          <c:orientation val="minMax"/>
          <c:max val="1"/>
          <c:min val="0.60000000000000064"/>
        </c:scaling>
        <c:axPos val="r"/>
        <c:majorGridlines/>
        <c:title>
          <c:tx>
            <c:rich>
              <a:bodyPr rot="-5400000" vert="horz"/>
              <a:lstStyle/>
              <a:p>
                <a:pPr>
                  <a:defRPr>
                    <a:latin typeface="Trebuchet MS" pitchFamily="34" charset="0"/>
                  </a:defRPr>
                </a:pPr>
                <a:r>
                  <a:rPr lang="en-US">
                    <a:latin typeface="Trebuchet MS" pitchFamily="34" charset="0"/>
                  </a:rPr>
                  <a:t>Power (% of Max Watts)</a:t>
                </a:r>
              </a:p>
            </c:rich>
          </c:tx>
          <c:layout/>
        </c:title>
        <c:numFmt formatCode="0%" sourceLinked="0"/>
        <c:tickLblPos val="nextTo"/>
        <c:txPr>
          <a:bodyPr/>
          <a:lstStyle/>
          <a:p>
            <a:pPr>
              <a:defRPr>
                <a:latin typeface="Trebuchet MS" pitchFamily="34" charset="0"/>
              </a:defRPr>
            </a:pPr>
            <a:endParaRPr lang="en-US"/>
          </a:p>
        </c:txPr>
        <c:crossAx val="52314496"/>
        <c:crosses val="autoZero"/>
        <c:crossBetween val="midCat"/>
        <c:majorUnit val="0.1"/>
      </c:valAx>
    </c:plotArea>
    <c:legend>
      <c:legendPos val="tr"/>
      <c:layout/>
      <c:txPr>
        <a:bodyPr/>
        <a:lstStyle/>
        <a:p>
          <a:pPr>
            <a:defRPr>
              <a:latin typeface="Trebuchet MS" pitchFamily="34" charset="0"/>
            </a:defRPr>
          </a:pPr>
          <a:endParaRPr lang="en-US"/>
        </a:p>
      </c:txPr>
    </c:legend>
    <c:plotVisOnly val="1"/>
  </c:chart>
  <c:txPr>
    <a:bodyPr/>
    <a:lstStyle/>
    <a:p>
      <a:pPr>
        <a:defRPr sz="1800"/>
      </a:pPr>
      <a:endParaRPr lang="en-US"/>
    </a:p>
  </c:tx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err="1" smtClean="0"/>
              <a:t>WinHec</a:t>
            </a:r>
            <a:r>
              <a:rPr lang="en-US" dirty="0" smtClean="0"/>
              <a:t> 2008</a:t>
            </a:r>
            <a:endParaRPr lang="en-US" dirty="0">
              <a:latin typeface="Trebuchet MS" pitchFamily="34" charset="0"/>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C3F5198-D814-4F07-A84F-942E63C84983}" type="datetimeFigureOut">
              <a:rPr lang="en-US" smtClean="0">
                <a:latin typeface="Trebuchet MS" pitchFamily="34" charset="0"/>
              </a:rPr>
              <a:pPr/>
              <a:t>11/11/2008</a:t>
            </a:fld>
            <a:endParaRPr lang="en-US" dirty="0">
              <a:latin typeface="Trebuchet MS" pitchFamily="34" charset="0"/>
            </a:endParaRPr>
          </a:p>
        </p:txBody>
      </p:sp>
      <p:sp>
        <p:nvSpPr>
          <p:cNvPr id="4" name="Footer Placeholder 3"/>
          <p:cNvSpPr>
            <a:spLocks noGrp="1"/>
          </p:cNvSpPr>
          <p:nvPr>
            <p:ph type="ftr" sz="quarter" idx="2"/>
          </p:nvPr>
        </p:nvSpPr>
        <p:spPr>
          <a:xfrm>
            <a:off x="0" y="8685213"/>
            <a:ext cx="6248400" cy="457200"/>
          </a:xfrm>
          <a:prstGeom prst="rect">
            <a:avLst/>
          </a:prstGeom>
        </p:spPr>
        <p:txBody>
          <a:bodyPr vert="horz" lIns="91440" tIns="45720" rIns="91440" bIns="45720" rtlCol="0" anchor="b"/>
          <a:lstStyle>
            <a:lvl1pPr algn="l">
              <a:defRPr sz="1200"/>
            </a:lvl1pPr>
          </a:lstStyle>
          <a:p>
            <a:r>
              <a:rPr lang="en-US" sz="500" dirty="0" smtClean="0">
                <a:solidFill>
                  <a:srgbClr val="000000"/>
                </a:solidFill>
                <a:latin typeface="Trebuchet MS" pitchFamily="34" charset="0"/>
              </a:rPr>
              <a:t>© 2008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p:txBody>
      </p:sp>
      <p:sp>
        <p:nvSpPr>
          <p:cNvPr id="5" name="Slide Number Placeholder 4"/>
          <p:cNvSpPr>
            <a:spLocks noGrp="1"/>
          </p:cNvSpPr>
          <p:nvPr>
            <p:ph type="sldNum" sz="quarter" idx="3"/>
          </p:nvPr>
        </p:nvSpPr>
        <p:spPr>
          <a:xfrm>
            <a:off x="6248399" y="8685213"/>
            <a:ext cx="608013" cy="457200"/>
          </a:xfrm>
          <a:prstGeom prst="rect">
            <a:avLst/>
          </a:prstGeom>
        </p:spPr>
        <p:txBody>
          <a:bodyPr vert="horz" lIns="91440" tIns="45720" rIns="91440" bIns="45720" rtlCol="0" anchor="b"/>
          <a:lstStyle>
            <a:lvl1pPr algn="r">
              <a:defRPr sz="1200"/>
            </a:lvl1pPr>
          </a:lstStyle>
          <a:p>
            <a:fld id="{8980CB99-47E3-46F4-AAEB-3919FBEFC014}" type="slidenum">
              <a:rPr lang="en-US" smtClean="0">
                <a:latin typeface="Trebuchet MS" pitchFamily="34" charset="0"/>
              </a:rPr>
              <a:pPr/>
              <a:t>‹#›</a:t>
            </a:fld>
            <a:endParaRPr lang="en-US" dirty="0">
              <a:latin typeface="Trebuchet MS"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Trebuchet MS" pitchFamily="34" charset="0"/>
              </a:defRPr>
            </a:lvl1pPr>
          </a:lstStyle>
          <a:p>
            <a:r>
              <a:rPr lang="en-US" dirty="0" err="1" smtClean="0"/>
              <a:t>WinHec</a:t>
            </a:r>
            <a:r>
              <a:rPr lang="en-US" dirty="0" smtClean="0"/>
              <a:t> 2008</a:t>
            </a: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Trebuchet MS" pitchFamily="34" charset="0"/>
              </a:defRPr>
            </a:lvl1pPr>
          </a:lstStyle>
          <a:p>
            <a:fld id="{7C3FBCD4-166E-446F-AF18-7D4A0CF9AEF6}" type="datetimeFigureOut">
              <a:rPr lang="en-US" smtClean="0"/>
              <a:pPr/>
              <a:t>11/11/2008</a:t>
            </a:fld>
            <a:endParaRPr lang="en-US" dirty="0"/>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685213"/>
            <a:ext cx="6172200" cy="457200"/>
          </a:xfrm>
          <a:prstGeom prst="rect">
            <a:avLst/>
          </a:prstGeom>
        </p:spPr>
        <p:txBody>
          <a:bodyPr vert="horz" lIns="91440" tIns="45720" rIns="91440" bIns="45720" rtlCol="0" anchor="b"/>
          <a:lstStyle>
            <a:lvl1pPr algn="l">
              <a:defRPr sz="500">
                <a:latin typeface="Segoe" pitchFamily="34" charset="0"/>
              </a:defRPr>
            </a:lvl1pPr>
          </a:lstStyle>
          <a:p>
            <a:r>
              <a:rPr lang="en-US" dirty="0" smtClean="0">
                <a:solidFill>
                  <a:srgbClr val="000000"/>
                </a:solidFill>
                <a:latin typeface="Trebuchet MS" pitchFamily="34" charset="0"/>
              </a:rPr>
              <a:t>© 2008 Microsoft Corporation. All rights reserved. Microsoft, Windows, Windows Vista and other product names are or may be registered trademarks and/or trademarks in the U.S. and/or other countries.</a:t>
            </a:r>
          </a:p>
          <a:p>
            <a:r>
              <a:rPr lang="en-US"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latin typeface="Trebuchet MS" pitchFamily="34" charset="0"/>
              </a:rPr>
            </a:br>
            <a:r>
              <a:rPr lang="en-US" dirty="0" smtClean="0">
                <a:solidFill>
                  <a:srgbClr val="000000"/>
                </a:solidFill>
                <a:latin typeface="Trebuchet MS" pitchFamily="34" charset="0"/>
              </a:rPr>
              <a:t>MICROSOFT MAKES NO WARRANTIES, EXPRESS, IMPLIED OR STATUTORY, AS TO THE INFORMATION IN THIS PRESENTATION.</a:t>
            </a:r>
          </a:p>
        </p:txBody>
      </p:sp>
      <p:sp>
        <p:nvSpPr>
          <p:cNvPr id="7" name="Slide Number Placeholder 6"/>
          <p:cNvSpPr>
            <a:spLocks noGrp="1"/>
          </p:cNvSpPr>
          <p:nvPr>
            <p:ph type="sldNum" sz="quarter" idx="5"/>
          </p:nvPr>
        </p:nvSpPr>
        <p:spPr>
          <a:xfrm>
            <a:off x="6172199" y="8685213"/>
            <a:ext cx="684213" cy="457200"/>
          </a:xfrm>
          <a:prstGeom prst="rect">
            <a:avLst/>
          </a:prstGeom>
        </p:spPr>
        <p:txBody>
          <a:bodyPr vert="horz" lIns="91440" tIns="45720" rIns="91440" bIns="45720" rtlCol="0" anchor="b"/>
          <a:lstStyle>
            <a:lvl1pPr algn="r">
              <a:defRPr sz="1200">
                <a:latin typeface="Trebuchet MS" pitchFamily="34" charset="0"/>
              </a:defRPr>
            </a:lvl1pPr>
          </a:lstStyle>
          <a:p>
            <a:fld id="{8B263312-38AA-4E1E-B2B5-0F8F122B24FE}"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363" rtl="0" eaLnBrk="1" latinLnBrk="0" hangingPunct="1">
      <a:lnSpc>
        <a:spcPct val="90000"/>
      </a:lnSpc>
      <a:spcAft>
        <a:spcPts val="333"/>
      </a:spcAft>
      <a:defRPr sz="900" kern="1200">
        <a:solidFill>
          <a:schemeClr val="tx1"/>
        </a:solidFill>
        <a:latin typeface="Trebuchet MS" pitchFamily="34" charset="0"/>
        <a:ea typeface="+mn-ea"/>
        <a:cs typeface="+mn-cs"/>
      </a:defRPr>
    </a:lvl1pPr>
    <a:lvl2pPr marL="212981" indent="-105829" algn="l" defTabSz="914363" rtl="0" eaLnBrk="1" latinLnBrk="0" hangingPunct="1">
      <a:lnSpc>
        <a:spcPct val="90000"/>
      </a:lnSpc>
      <a:spcAft>
        <a:spcPts val="333"/>
      </a:spcAft>
      <a:buFont typeface="Arial" pitchFamily="34" charset="0"/>
      <a:buChar char="•"/>
      <a:defRPr sz="900" kern="1200">
        <a:solidFill>
          <a:schemeClr val="tx1"/>
        </a:solidFill>
        <a:latin typeface="Trebuchet MS" pitchFamily="34" charset="0"/>
        <a:ea typeface="+mn-ea"/>
        <a:cs typeface="+mn-cs"/>
      </a:defRPr>
    </a:lvl2pPr>
    <a:lvl3pPr marL="328070" indent="-115090" algn="l" defTabSz="914363" rtl="0" eaLnBrk="1" latinLnBrk="0" hangingPunct="1">
      <a:lnSpc>
        <a:spcPct val="90000"/>
      </a:lnSpc>
      <a:spcAft>
        <a:spcPts val="333"/>
      </a:spcAft>
      <a:buFont typeface="Arial" pitchFamily="34" charset="0"/>
      <a:buChar char="•"/>
      <a:defRPr sz="900" kern="1200">
        <a:solidFill>
          <a:schemeClr val="tx1"/>
        </a:solidFill>
        <a:latin typeface="Trebuchet MS" pitchFamily="34" charset="0"/>
        <a:ea typeface="+mn-ea"/>
        <a:cs typeface="+mn-cs"/>
      </a:defRPr>
    </a:lvl3pPr>
    <a:lvl4pPr marL="482846" indent="-146838" algn="l" defTabSz="914363" rtl="0" eaLnBrk="1" latinLnBrk="0" hangingPunct="1">
      <a:lnSpc>
        <a:spcPct val="90000"/>
      </a:lnSpc>
      <a:spcAft>
        <a:spcPts val="333"/>
      </a:spcAft>
      <a:buFont typeface="Arial" pitchFamily="34" charset="0"/>
      <a:buChar char="•"/>
      <a:defRPr sz="900" kern="1200">
        <a:solidFill>
          <a:schemeClr val="tx1"/>
        </a:solidFill>
        <a:latin typeface="Trebuchet MS" pitchFamily="34" charset="0"/>
        <a:ea typeface="+mn-ea"/>
        <a:cs typeface="+mn-cs"/>
      </a:defRPr>
    </a:lvl4pPr>
    <a:lvl5pPr marL="615132" indent="-115090" algn="l" defTabSz="914363" rtl="0" eaLnBrk="1" latinLnBrk="0" hangingPunct="1">
      <a:lnSpc>
        <a:spcPct val="90000"/>
      </a:lnSpc>
      <a:spcAft>
        <a:spcPts val="333"/>
      </a:spcAft>
      <a:buFont typeface="Arial" pitchFamily="34" charset="0"/>
      <a:buChar char="•"/>
      <a:defRPr sz="900" kern="1200">
        <a:solidFill>
          <a:schemeClr val="tx1"/>
        </a:solidFill>
        <a:latin typeface="Trebuchet MS" pitchFamily="34" charset="0"/>
        <a:ea typeface="+mn-ea"/>
        <a:cs typeface="+mn-cs"/>
      </a:defRPr>
    </a:lvl5pPr>
    <a:lvl6pPr marL="2285909" algn="l" defTabSz="914363" rtl="0" eaLnBrk="1" latinLnBrk="0" hangingPunct="1">
      <a:defRPr sz="1200" kern="1200">
        <a:solidFill>
          <a:schemeClr val="tx1"/>
        </a:solidFill>
        <a:latin typeface="+mn-lt"/>
        <a:ea typeface="+mn-ea"/>
        <a:cs typeface="+mn-cs"/>
      </a:defRPr>
    </a:lvl6pPr>
    <a:lvl7pPr marL="2743090" algn="l" defTabSz="914363" rtl="0" eaLnBrk="1" latinLnBrk="0" hangingPunct="1">
      <a:defRPr sz="1200" kern="1200">
        <a:solidFill>
          <a:schemeClr val="tx1"/>
        </a:solidFill>
        <a:latin typeface="+mn-lt"/>
        <a:ea typeface="+mn-ea"/>
        <a:cs typeface="+mn-cs"/>
      </a:defRPr>
    </a:lvl7pPr>
    <a:lvl8pPr marL="3200272" algn="l" defTabSz="914363" rtl="0" eaLnBrk="1" latinLnBrk="0" hangingPunct="1">
      <a:defRPr sz="1200" kern="1200">
        <a:solidFill>
          <a:schemeClr val="tx1"/>
        </a:solidFill>
        <a:latin typeface="+mn-lt"/>
        <a:ea typeface="+mn-ea"/>
        <a:cs typeface="+mn-cs"/>
      </a:defRPr>
    </a:lvl8pPr>
    <a:lvl9pPr marL="3657454" algn="l" defTabSz="91436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11/11/2008 10:14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17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18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19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11/11/2008 10:14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20</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21</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22</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23</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11/11/2008 10:15 PM</a:t>
            </a:fld>
            <a:endParaRPr lang="en-US"/>
          </a:p>
        </p:txBody>
      </p:sp>
      <p:sp>
        <p:nvSpPr>
          <p:cNvPr id="6" name="Footer Placeholder 5"/>
          <p:cNvSpPr>
            <a:spLocks noGrp="1"/>
          </p:cNvSpPr>
          <p:nvPr>
            <p:ph type="ftr" sz="quarter" idx="12"/>
          </p:nvPr>
        </p:nvSpPr>
        <p:spPr/>
        <p:txBody>
          <a:bodyPr/>
          <a:lstStyle/>
          <a:p>
            <a:r>
              <a:rPr lang="en-US"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latin typeface="Trebuchet MS" pitchFamily="34" charset="0"/>
              </a:rPr>
            </a:br>
            <a:r>
              <a:rPr lang="en-US" dirty="0" smtClean="0">
                <a:solidFill>
                  <a:srgbClr val="000000"/>
                </a:solidFill>
                <a:latin typeface="Trebuchet MS" pitchFamily="34" charset="0"/>
              </a:rPr>
              <a:t>MICROSOFT MAKES NO WARRANTIES, EXPRESS, IMPLIED OR STATUTORY, AS TO THE INFORMATION IN THIS PRESENTATION.</a:t>
            </a:r>
          </a:p>
          <a:p>
            <a:endParaRPr lang="en-US" dirty="0">
              <a:latin typeface="Trebuchet MS" pitchFamily="34" charset="0"/>
            </a:endParaRPr>
          </a:p>
        </p:txBody>
      </p:sp>
      <p:sp>
        <p:nvSpPr>
          <p:cNvPr id="7" name="Slide Number Placeholder 6"/>
          <p:cNvSpPr>
            <a:spLocks noGrp="1"/>
          </p:cNvSpPr>
          <p:nvPr>
            <p:ph type="sldNum" sz="quarter" idx="13"/>
          </p:nvPr>
        </p:nvSpPr>
        <p:spPr/>
        <p:txBody>
          <a:bodyPr/>
          <a:lstStyle/>
          <a:p>
            <a:fld id="{EC87E0CF-87F6-4B58-B8B8-DCAB2DAAF3CA}" type="slidenum">
              <a:rPr lang="en-US" smtClean="0"/>
              <a:pPr/>
              <a:t>24</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25</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26</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bwMode="ltGray">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ctrTitle" hasCustomPrompt="1"/>
          </p:nvPr>
        </p:nvSpPr>
        <p:spPr>
          <a:xfrm>
            <a:off x="1889125" y="1905000"/>
            <a:ext cx="9521032" cy="747897"/>
          </a:xfrm>
          <a:ln algn="ctr"/>
        </p:spPr>
        <p:txBody>
          <a:bodyPr lIns="0" tIns="0" rIns="0" bIns="0" anchor="t"/>
          <a:lstStyle>
            <a:lvl1pPr algn="l" rtl="0" fontAlgn="base">
              <a:lnSpc>
                <a:spcPct val="90000"/>
              </a:lnSpc>
              <a:spcBef>
                <a:spcPct val="0"/>
              </a:spcBef>
              <a:spcAft>
                <a:spcPct val="0"/>
              </a:spcAft>
              <a:defRPr lang="en-US" sz="5400" b="0" cap="none" spc="-125" dirty="0">
                <a:ln w="3175">
                  <a:noFill/>
                </a:ln>
                <a:gradFill flip="none" rotWithShape="1">
                  <a:gsLst>
                    <a:gs pos="0">
                      <a:schemeClr val="accent6">
                        <a:lumMod val="20000"/>
                        <a:lumOff val="80000"/>
                      </a:schemeClr>
                    </a:gs>
                    <a:gs pos="41000">
                      <a:schemeClr val="accent6">
                        <a:lumMod val="60000"/>
                        <a:lumOff val="40000"/>
                      </a:schemeClr>
                    </a:gs>
                    <a:gs pos="100000">
                      <a:schemeClr val="accent6"/>
                    </a:gs>
                  </a:gsLst>
                  <a:lin ang="5400000" scaled="1"/>
                  <a:tileRect/>
                </a:gradFill>
                <a:effectLst>
                  <a:outerShdw blurRad="88900" dist="12700" dir="2700000" algn="tl" rotWithShape="0">
                    <a:prstClr val="black"/>
                  </a:outerShdw>
                </a:effectLst>
                <a:latin typeface="Trebuchet MS" pitchFamily="34" charset="0"/>
                <a:ea typeface="+mn-ea"/>
                <a:cs typeface="Arial" charset="0"/>
              </a:defRPr>
            </a:lvl1pPr>
          </a:lstStyle>
          <a:p>
            <a:pPr lvl="0" algn="l" defTabSz="912777" rtl="0" eaLnBrk="1" fontAlgn="base" hangingPunct="1">
              <a:lnSpc>
                <a:spcPct val="90000"/>
              </a:lnSpc>
              <a:spcBef>
                <a:spcPct val="0"/>
              </a:spcBef>
              <a:spcAft>
                <a:spcPct val="0"/>
              </a:spcAft>
            </a:pPr>
            <a:r>
              <a:rPr lang="en-US" dirty="0" smtClean="0"/>
              <a:t>Click </a:t>
            </a:r>
            <a:r>
              <a:rPr lang="en-US" dirty="0"/>
              <a:t>to edit Master title </a:t>
            </a:r>
            <a:r>
              <a:rPr lang="en-US" dirty="0" smtClean="0"/>
              <a:t>style </a:t>
            </a:r>
            <a:endParaRPr lang="en-US" dirty="0"/>
          </a:p>
        </p:txBody>
      </p:sp>
      <p:sp>
        <p:nvSpPr>
          <p:cNvPr id="18435" name="Rectangle 3"/>
          <p:cNvSpPr>
            <a:spLocks noGrp="1" noChangeArrowheads="1"/>
          </p:cNvSpPr>
          <p:nvPr>
            <p:ph type="subTitle" idx="1"/>
          </p:nvPr>
        </p:nvSpPr>
        <p:spPr>
          <a:xfrm>
            <a:off x="3645485" y="3653742"/>
            <a:ext cx="7819939" cy="473207"/>
          </a:xfrm>
        </p:spPr>
        <p:txBody>
          <a:bodyPr lIns="0" tIns="0" rIns="0" bIns="0" anchor="t"/>
          <a:lstStyle>
            <a:lvl1pPr marL="0" indent="0">
              <a:spcBef>
                <a:spcPct val="0"/>
              </a:spcBef>
              <a:buFont typeface="Wingdings" pitchFamily="2" charset="2"/>
              <a:buNone/>
              <a:defRPr sz="3300">
                <a:gradFill>
                  <a:gsLst>
                    <a:gs pos="28000">
                      <a:schemeClr val="tx1"/>
                    </a:gs>
                    <a:gs pos="48000">
                      <a:schemeClr val="tx1"/>
                    </a:gs>
                  </a:gsLst>
                  <a:lin ang="5400000" scaled="1"/>
                </a:gradFill>
                <a:effectLst>
                  <a:outerShdw blurRad="38100" dist="38100" dir="2700000" algn="tl">
                    <a:srgbClr val="000000">
                      <a:alpha val="43137"/>
                    </a:srgbClr>
                  </a:outerShdw>
                </a:effectLst>
              </a:defRPr>
            </a:lvl1pPr>
          </a:lstStyle>
          <a:p>
            <a:r>
              <a:rPr lang="en-US" smtClean="0"/>
              <a:t>Click to edit Master subtitle style</a:t>
            </a:r>
            <a:endParaRPr lang="en-US" dirty="0"/>
          </a:p>
        </p:txBody>
      </p:sp>
      <p:pic>
        <p:nvPicPr>
          <p:cNvPr id="5" name="Picture 4" descr="WinHEC_logo.png"/>
          <p:cNvPicPr>
            <a:picLocks noChangeAspect="1"/>
          </p:cNvPicPr>
          <p:nvPr userDrawn="1"/>
        </p:nvPicPr>
        <p:blipFill>
          <a:blip r:embed="rId3"/>
          <a:srcRect l="66154" t="78667"/>
          <a:stretch>
            <a:fillRect/>
          </a:stretch>
        </p:blipFill>
        <p:spPr>
          <a:xfrm>
            <a:off x="10482735" y="6006527"/>
            <a:ext cx="1524872" cy="720841"/>
          </a:xfrm>
          <a:prstGeom prst="rect">
            <a:avLst/>
          </a:prstGeom>
          <a:effectLst>
            <a:outerShdw blurRad="50800" dist="38100" dir="2700000" algn="tl" rotWithShape="0">
              <a:prstClr val="black">
                <a:alpha val="40000"/>
              </a:prstClr>
            </a:outerShdw>
          </a:effectLst>
        </p:spPr>
      </p:pic>
    </p:spTree>
  </p:cSld>
  <p:clrMapOvr>
    <a:overrideClrMapping bg1="dk2" tx1="lt1" bg2="dk1"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ck Slide - no bottom bar">
    <p:bg>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
          <a:xfrm>
            <a:off x="509984" y="228600"/>
            <a:ext cx="11170973" cy="692497"/>
          </a:xfrm>
        </p:spPr>
        <p:txBody>
          <a:bodyPr/>
          <a:lstStyle>
            <a:lvl1pPr algn="l" rtl="0" fontAlgn="base">
              <a:lnSpc>
                <a:spcPct val="90000"/>
              </a:lnSpc>
              <a:spcBef>
                <a:spcPct val="0"/>
              </a:spcBef>
              <a:spcAft>
                <a:spcPct val="0"/>
              </a:spcAft>
              <a:defRPr lang="en-US" sz="5000" spc="-125" dirty="0">
                <a:ln w="3175">
                  <a:noFill/>
                </a:ln>
                <a:solidFill>
                  <a:srgbClr val="FFFFFF"/>
                </a:solidFill>
                <a:effectLst>
                  <a:outerShdw blurRad="88900" dist="12700" dir="2700000" algn="tl" rotWithShape="0">
                    <a:prstClr val="black"/>
                  </a:outerShdw>
                </a:effectLst>
                <a:latin typeface="Trebuchet MS"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bwMode="black">
          <a:xfrm>
            <a:off x="509984" y="1414465"/>
            <a:ext cx="11170973" cy="2369879"/>
          </a:xfrm>
        </p:spPr>
        <p:txBody>
          <a:bodyPr/>
          <a:lstStyle>
            <a:lvl1pPr>
              <a:spcBef>
                <a:spcPts val="1167"/>
              </a:spcBef>
              <a:buFontTx/>
              <a:buBlip>
                <a:blip r:embed="rId2"/>
              </a:buBlip>
              <a:defRPr sz="3300"/>
            </a:lvl1pPr>
            <a:lvl2pPr>
              <a:spcBef>
                <a:spcPts val="1083"/>
              </a:spcBef>
              <a:buFontTx/>
              <a:buBlip>
                <a:blip r:embed="rId3"/>
              </a:buBlip>
              <a:defRPr sz="3000"/>
            </a:lvl2pPr>
            <a:lvl3pPr>
              <a:spcBef>
                <a:spcPts val="1000"/>
              </a:spcBef>
              <a:buFontTx/>
              <a:buBlip>
                <a:blip r:embed="rId3"/>
              </a:buBlip>
              <a:defRPr sz="2700"/>
            </a:lvl3pPr>
            <a:lvl4pPr>
              <a:spcBef>
                <a:spcPts val="917"/>
              </a:spcBef>
              <a:buFontTx/>
              <a:buBlip>
                <a:blip r:embed="rId3"/>
              </a:buBlip>
              <a:defRPr sz="2300"/>
            </a:lvl4pPr>
            <a:lvl5pPr>
              <a:spcBef>
                <a:spcPts val="833"/>
              </a:spcBef>
              <a:buFontTx/>
              <a:buBlip>
                <a:blip r:embed="rId3"/>
              </a:buBlip>
              <a:defRPr sz="2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bg bwMode="lt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889125" y="1420813"/>
            <a:ext cx="9324523" cy="1523494"/>
          </a:xfrm>
        </p:spPr>
        <p:txBody>
          <a:bodyPr anchor="ctr" anchorCtr="0">
            <a:noAutofit/>
          </a:bodyPr>
          <a:lstStyle>
            <a:lvl1pPr marL="0" algn="l" defTabSz="914400" rtl="0" eaLnBrk="1" latinLnBrk="0" hangingPunct="1">
              <a:lnSpc>
                <a:spcPct val="90000"/>
              </a:lnSpc>
              <a:defRPr lang="en-US" sz="10000" b="1" kern="1200" spc="-300" dirty="0">
                <a:solidFill>
                  <a:schemeClr val="tx1"/>
                </a:solidFill>
                <a:effectLst>
                  <a:outerShdw blurRad="38100" dist="38100" dir="2700000" algn="tl">
                    <a:srgbClr val="000000">
                      <a:alpha val="43137"/>
                    </a:srgbClr>
                  </a:outerShdw>
                </a:effectLst>
                <a:latin typeface="Trebuchet MS" pitchFamily="34" charset="0"/>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3077300" y="4344989"/>
            <a:ext cx="802495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3077301" y="3139642"/>
            <a:ext cx="8813307"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defTabSz="912777" rtl="0" eaLnBrk="1" fontAlgn="base" hangingPunct="1">
              <a:lnSpc>
                <a:spcPct val="90000"/>
              </a:lnSpc>
              <a:spcBef>
                <a:spcPct val="0"/>
              </a:spcBef>
              <a:spcAft>
                <a:spcPct val="0"/>
              </a:spcAft>
              <a:buFont typeface="Arial" pitchFamily="34" charset="0"/>
              <a:buNone/>
              <a:defRPr lang="en-US" sz="4800" b="0" cap="none" spc="-125" dirty="0" smtClean="0">
                <a:ln w="3175">
                  <a:noFill/>
                </a:ln>
                <a:gradFill flip="none" rotWithShape="1">
                  <a:gsLst>
                    <a:gs pos="0">
                      <a:schemeClr val="accent6">
                        <a:lumMod val="20000"/>
                        <a:lumOff val="80000"/>
                      </a:schemeClr>
                    </a:gs>
                    <a:gs pos="41000">
                      <a:schemeClr val="accent6">
                        <a:lumMod val="60000"/>
                        <a:lumOff val="40000"/>
                      </a:schemeClr>
                    </a:gs>
                    <a:gs pos="100000">
                      <a:schemeClr val="accent6"/>
                    </a:gs>
                  </a:gsLst>
                  <a:lin ang="5400000" scaled="1"/>
                  <a:tileRect/>
                </a:gradFill>
                <a:effectLst>
                  <a:outerShdw blurRad="88900" dist="12700" dir="2700000" algn="tl" rotWithShape="0">
                    <a:prstClr val="black"/>
                  </a:outerShdw>
                </a:effectLst>
                <a:latin typeface="Trebuchet MS" pitchFamily="34" charset="0"/>
                <a:ea typeface="+mn-ea"/>
                <a:cs typeface="Arial" charset="0"/>
              </a:defRPr>
            </a:lvl1pPr>
          </a:lstStyle>
          <a:p>
            <a:pPr lvl="0"/>
            <a:r>
              <a:rPr lang="en-US" dirty="0" smtClean="0"/>
              <a:t>click to…</a:t>
            </a:r>
          </a:p>
        </p:txBody>
      </p:sp>
      <p:pic>
        <p:nvPicPr>
          <p:cNvPr id="5" name="Picture 4" descr="WinHEC_logo.png"/>
          <p:cNvPicPr>
            <a:picLocks noChangeAspect="1"/>
          </p:cNvPicPr>
          <p:nvPr userDrawn="1"/>
        </p:nvPicPr>
        <p:blipFill>
          <a:blip r:embed="rId3"/>
          <a:srcRect l="66154" t="78667"/>
          <a:stretch>
            <a:fillRect/>
          </a:stretch>
        </p:blipFill>
        <p:spPr>
          <a:xfrm>
            <a:off x="10482735" y="6006527"/>
            <a:ext cx="1524872" cy="720841"/>
          </a:xfrm>
          <a:prstGeom prst="rect">
            <a:avLst/>
          </a:prstGeom>
          <a:effectLst>
            <a:outerShdw blurRad="50800" dist="38100" dir="2700000" algn="tl" rotWithShape="0">
              <a:prstClr val="black">
                <a:alpha val="40000"/>
              </a:prstClr>
            </a:outerShdw>
          </a:effectLst>
        </p:spPr>
      </p:pic>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9984" y="228600"/>
            <a:ext cx="11170973" cy="664797"/>
          </a:xfrm>
        </p:spPr>
        <p:txBody>
          <a:bodyPr/>
          <a:lstStyle>
            <a:lvl1pPr algn="l" rtl="0" fontAlgn="base">
              <a:lnSpc>
                <a:spcPct val="90000"/>
              </a:lnSpc>
              <a:spcBef>
                <a:spcPct val="0"/>
              </a:spcBef>
              <a:spcAft>
                <a:spcPct val="0"/>
              </a:spcAft>
              <a:defRPr lang="en-US" sz="4800" b="0" cap="none" spc="-125" dirty="0">
                <a:ln w="3175">
                  <a:noFill/>
                </a:ln>
                <a:gradFill flip="none" rotWithShape="1">
                  <a:gsLst>
                    <a:gs pos="0">
                      <a:schemeClr val="accent6">
                        <a:lumMod val="20000"/>
                        <a:lumOff val="80000"/>
                      </a:schemeClr>
                    </a:gs>
                    <a:gs pos="41000">
                      <a:schemeClr val="accent6">
                        <a:lumMod val="60000"/>
                        <a:lumOff val="40000"/>
                      </a:schemeClr>
                    </a:gs>
                    <a:gs pos="100000">
                      <a:schemeClr val="accent6"/>
                    </a:gs>
                  </a:gsLst>
                  <a:lin ang="5400000" scaled="1"/>
                  <a:tileRect/>
                </a:gradFill>
                <a:effectLst>
                  <a:outerShdw blurRad="88900" dist="12700" dir="2700000" algn="tl" rotWithShape="0">
                    <a:prstClr val="black"/>
                  </a:outerShdw>
                </a:effectLst>
                <a:latin typeface="Trebuchet MS" pitchFamily="34" charset="0"/>
                <a:ea typeface="+mn-ea"/>
                <a:cs typeface="Arial" charset="0"/>
              </a:defRPr>
            </a:lvl1pPr>
          </a:lstStyle>
          <a:p>
            <a:pPr lvl="0" algn="l" defTabSz="912777" rtl="0" eaLnBrk="1" fontAlgn="base" hangingPunct="1">
              <a:lnSpc>
                <a:spcPct val="90000"/>
              </a:lnSpc>
              <a:spcBef>
                <a:spcPct val="0"/>
              </a:spcBef>
              <a:spcAft>
                <a:spcPct val="0"/>
              </a:spcAft>
            </a:pPr>
            <a:r>
              <a:rPr lang="en-US" smtClean="0"/>
              <a:t>Click to edit Master title style</a:t>
            </a:r>
            <a:endParaRPr lang="en-US" dirty="0"/>
          </a:p>
        </p:txBody>
      </p:sp>
      <p:sp>
        <p:nvSpPr>
          <p:cNvPr id="3" name="Content Placeholder 2"/>
          <p:cNvSpPr>
            <a:spLocks noGrp="1"/>
          </p:cNvSpPr>
          <p:nvPr>
            <p:ph idx="1"/>
          </p:nvPr>
        </p:nvSpPr>
        <p:spPr>
          <a:xfrm>
            <a:off x="509984" y="1414465"/>
            <a:ext cx="11170973" cy="2369879"/>
          </a:xfrm>
        </p:spPr>
        <p:txBody>
          <a:bodyPr/>
          <a:lstStyle>
            <a:lvl1pPr>
              <a:defRPr sz="3300"/>
            </a:lvl1pPr>
            <a:lvl2pPr>
              <a:defRPr sz="3000"/>
            </a:lvl2pPr>
            <a:lvl3pPr>
              <a:defRPr sz="2700"/>
            </a:lvl3pPr>
            <a:lvl4pPr>
              <a:defRPr sz="2300"/>
            </a:lvl4pPr>
            <a:lvl5pPr>
              <a:defRPr sz="2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4" name="Picture 3" descr="WinHEC_logo.png"/>
          <p:cNvPicPr>
            <a:picLocks noChangeAspect="1"/>
          </p:cNvPicPr>
          <p:nvPr userDrawn="1"/>
        </p:nvPicPr>
        <p:blipFill>
          <a:blip r:embed="rId2"/>
          <a:srcRect l="66154" t="78667"/>
          <a:stretch>
            <a:fillRect/>
          </a:stretch>
        </p:blipFill>
        <p:spPr>
          <a:xfrm>
            <a:off x="10482735" y="6006527"/>
            <a:ext cx="1524872" cy="720841"/>
          </a:xfrm>
          <a:prstGeom prst="rect">
            <a:avLst/>
          </a:prstGeom>
          <a:effectLst>
            <a:outerShdw blurRad="50800" dist="38100" dir="2700000" algn="tl" rotWithShape="0">
              <a:prstClr val="black">
                <a:alpha val="40000"/>
              </a:prstClr>
            </a:outerShdw>
          </a:effectLst>
        </p:spPr>
      </p:pic>
    </p:spTree>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09984" y="228600"/>
            <a:ext cx="11170973" cy="664797"/>
          </a:xfrm>
        </p:spPr>
        <p:txBody>
          <a:bodyPr/>
          <a:lstStyle>
            <a:lvl1pPr algn="l" rtl="0" fontAlgn="base">
              <a:lnSpc>
                <a:spcPct val="90000"/>
              </a:lnSpc>
              <a:spcBef>
                <a:spcPct val="0"/>
              </a:spcBef>
              <a:spcAft>
                <a:spcPct val="0"/>
              </a:spcAft>
              <a:defRPr lang="en-US" sz="4800" b="0" cap="none" spc="-125" dirty="0">
                <a:ln w="3175">
                  <a:noFill/>
                </a:ln>
                <a:gradFill flip="none" rotWithShape="1">
                  <a:gsLst>
                    <a:gs pos="0">
                      <a:schemeClr val="accent6">
                        <a:lumMod val="20000"/>
                        <a:lumOff val="80000"/>
                      </a:schemeClr>
                    </a:gs>
                    <a:gs pos="41000">
                      <a:schemeClr val="accent6">
                        <a:lumMod val="60000"/>
                        <a:lumOff val="40000"/>
                      </a:schemeClr>
                    </a:gs>
                    <a:gs pos="100000">
                      <a:schemeClr val="accent6"/>
                    </a:gs>
                  </a:gsLst>
                  <a:lin ang="5400000" scaled="1"/>
                  <a:tileRect/>
                </a:gradFill>
                <a:effectLst>
                  <a:outerShdw blurRad="88900" dist="12700" dir="2700000" algn="tl" rotWithShape="0">
                    <a:prstClr val="black"/>
                  </a:outerShdw>
                </a:effectLst>
                <a:latin typeface="Trebuchet MS" pitchFamily="34" charset="0"/>
                <a:ea typeface="+mn-ea"/>
                <a:cs typeface="Arial" charset="0"/>
              </a:defRPr>
            </a:lvl1pPr>
          </a:lstStyle>
          <a:p>
            <a:pPr lvl="0" algn="l" defTabSz="912777" rtl="0" eaLnBrk="1" fontAlgn="base" hangingPunct="1">
              <a:lnSpc>
                <a:spcPct val="90000"/>
              </a:lnSpc>
              <a:spcBef>
                <a:spcPct val="0"/>
              </a:spcBef>
              <a:spcAft>
                <a:spcPct val="0"/>
              </a:spcAft>
            </a:pPr>
            <a:r>
              <a:rPr lang="en-US" smtClean="0"/>
              <a:t>Click to edit Master title style</a:t>
            </a:r>
            <a:endParaRPr lang="en-US" dirty="0"/>
          </a:p>
        </p:txBody>
      </p:sp>
      <p:sp>
        <p:nvSpPr>
          <p:cNvPr id="3" name="Content Placeholder 2"/>
          <p:cNvSpPr>
            <a:spLocks noGrp="1"/>
          </p:cNvSpPr>
          <p:nvPr>
            <p:ph sz="half" idx="1"/>
          </p:nvPr>
        </p:nvSpPr>
        <p:spPr>
          <a:xfrm>
            <a:off x="509632" y="1414199"/>
            <a:ext cx="5500137" cy="1733808"/>
          </a:xfrm>
        </p:spPr>
        <p:txBody>
          <a:bodyPr/>
          <a:lstStyle>
            <a:lvl1pPr marL="296321" indent="-296321">
              <a:defRPr sz="2300"/>
            </a:lvl1pPr>
            <a:lvl2pPr>
              <a:defRPr sz="2000"/>
            </a:lvl2pPr>
            <a:lvl3pPr>
              <a:defRPr sz="17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9057" y="1414199"/>
            <a:ext cx="5501900" cy="1733808"/>
          </a:xfrm>
        </p:spPr>
        <p:txBody>
          <a:bodyPr/>
          <a:lstStyle>
            <a:lvl1pPr marL="294999" indent="-294999">
              <a:defRPr sz="2300"/>
            </a:lvl1pPr>
            <a:lvl2pPr marL="600580" indent="-285739">
              <a:defRPr sz="2000"/>
            </a:lvl2pPr>
            <a:lvl3pPr marL="866476" indent="-256636">
              <a:defRPr sz="1700"/>
            </a:lvl3pPr>
            <a:lvl4pPr marL="1095331" indent="-247376">
              <a:defRPr sz="1500"/>
            </a:lvl4pPr>
            <a:lvl5pPr marL="1342707" indent="-238115">
              <a:buNone/>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6" name="Picture 5" descr="WinHEC_logo.png"/>
          <p:cNvPicPr>
            <a:picLocks noChangeAspect="1"/>
          </p:cNvPicPr>
          <p:nvPr userDrawn="1"/>
        </p:nvPicPr>
        <p:blipFill>
          <a:blip r:embed="rId2"/>
          <a:srcRect l="66154" t="78667"/>
          <a:stretch>
            <a:fillRect/>
          </a:stretch>
        </p:blipFill>
        <p:spPr>
          <a:xfrm>
            <a:off x="10482735" y="6006527"/>
            <a:ext cx="1524872" cy="720841"/>
          </a:xfrm>
          <a:prstGeom prst="rect">
            <a:avLst/>
          </a:prstGeom>
          <a:effectLst>
            <a:outerShdw blurRad="50800" dist="38100" dir="2700000" algn="tl" rotWithShape="0">
              <a:prstClr val="black">
                <a:alpha val="40000"/>
              </a:prstClr>
            </a:outerShdw>
          </a:effectLst>
        </p:spPr>
      </p:pic>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09984" y="228600"/>
            <a:ext cx="11170973" cy="664797"/>
          </a:xfrm>
        </p:spPr>
        <p:txBody>
          <a:bodyPr/>
          <a:lstStyle>
            <a:lvl1pPr algn="l" rtl="0" fontAlgn="base">
              <a:lnSpc>
                <a:spcPct val="90000"/>
              </a:lnSpc>
              <a:spcBef>
                <a:spcPct val="0"/>
              </a:spcBef>
              <a:spcAft>
                <a:spcPct val="0"/>
              </a:spcAft>
              <a:defRPr lang="en-US" sz="4800" b="0" cap="none" spc="-125" dirty="0">
                <a:ln w="3175">
                  <a:noFill/>
                </a:ln>
                <a:gradFill flip="none" rotWithShape="1">
                  <a:gsLst>
                    <a:gs pos="0">
                      <a:schemeClr val="accent6">
                        <a:lumMod val="20000"/>
                        <a:lumOff val="80000"/>
                      </a:schemeClr>
                    </a:gs>
                    <a:gs pos="41000">
                      <a:schemeClr val="accent6">
                        <a:lumMod val="60000"/>
                        <a:lumOff val="40000"/>
                      </a:schemeClr>
                    </a:gs>
                    <a:gs pos="100000">
                      <a:schemeClr val="accent6"/>
                    </a:gs>
                  </a:gsLst>
                  <a:lin ang="5400000" scaled="1"/>
                  <a:tileRect/>
                </a:gradFill>
                <a:effectLst>
                  <a:outerShdw blurRad="88900" dist="12700" dir="2700000" algn="tl" rotWithShape="0">
                    <a:prstClr val="black"/>
                  </a:outerShdw>
                </a:effectLst>
                <a:latin typeface="Trebuchet MS" pitchFamily="34" charset="0"/>
                <a:ea typeface="+mn-ea"/>
                <a:cs typeface="Arial" charset="0"/>
              </a:defRPr>
            </a:lvl1pPr>
          </a:lstStyle>
          <a:p>
            <a:pPr lvl="0" algn="l" defTabSz="912777" rtl="0" eaLnBrk="1" fontAlgn="base" hangingPunct="1">
              <a:lnSpc>
                <a:spcPct val="90000"/>
              </a:lnSpc>
              <a:spcBef>
                <a:spcPct val="0"/>
              </a:spcBef>
              <a:spcAft>
                <a:spcPct val="0"/>
              </a:spcAft>
            </a:pPr>
            <a:r>
              <a:rPr lang="en-US" smtClean="0"/>
              <a:t>Click to edit Master title style</a:t>
            </a:r>
            <a:endParaRPr lang="en-US" dirty="0"/>
          </a:p>
        </p:txBody>
      </p:sp>
      <p:pic>
        <p:nvPicPr>
          <p:cNvPr id="4" name="Picture 3" descr="WinHEC_logo.png"/>
          <p:cNvPicPr>
            <a:picLocks noChangeAspect="1"/>
          </p:cNvPicPr>
          <p:nvPr userDrawn="1"/>
        </p:nvPicPr>
        <p:blipFill>
          <a:blip r:embed="rId2"/>
          <a:srcRect l="66154" t="78667"/>
          <a:stretch>
            <a:fillRect/>
          </a:stretch>
        </p:blipFill>
        <p:spPr>
          <a:xfrm>
            <a:off x="10482735" y="6006527"/>
            <a:ext cx="1524872" cy="720841"/>
          </a:xfrm>
          <a:prstGeom prst="rect">
            <a:avLst/>
          </a:prstGeom>
          <a:effectLst>
            <a:outerShdw blurRad="50800" dist="38100" dir="2700000" algn="tl" rotWithShape="0">
              <a:prstClr val="black">
                <a:alpha val="40000"/>
              </a:prstClr>
            </a:outerShdw>
          </a:effectLst>
        </p:spPr>
      </p:pic>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bg bwMode="ltGray">
      <p:bgPr>
        <a:blipFill dpi="0" rotWithShape="0">
          <a:blip r:embed="rId2">
            <a:lum/>
          </a:blip>
          <a:srcRect/>
          <a:stretch>
            <a:fillRect/>
          </a:stretch>
        </a:blipFill>
        <a:effectLst/>
      </p:bgPr>
    </p:bg>
    <p:spTree>
      <p:nvGrpSpPr>
        <p:cNvPr id="1" name=""/>
        <p:cNvGrpSpPr/>
        <p:nvPr/>
      </p:nvGrpSpPr>
      <p:grpSpPr>
        <a:xfrm>
          <a:off x="0" y="0"/>
          <a:ext cx="0" cy="0"/>
          <a:chOff x="0" y="0"/>
          <a:chExt cx="0" cy="0"/>
        </a:xfrm>
      </p:grpSpPr>
      <p:pic>
        <p:nvPicPr>
          <p:cNvPr id="3" name="Picture 2" descr="WinHEC_logo.png"/>
          <p:cNvPicPr>
            <a:picLocks noChangeAspect="1"/>
          </p:cNvPicPr>
          <p:nvPr userDrawn="1"/>
        </p:nvPicPr>
        <p:blipFill>
          <a:blip r:embed="rId3"/>
          <a:srcRect l="66154" t="78667"/>
          <a:stretch>
            <a:fillRect/>
          </a:stretch>
        </p:blipFill>
        <p:spPr>
          <a:xfrm>
            <a:off x="10482735" y="6006527"/>
            <a:ext cx="1524872" cy="720841"/>
          </a:xfrm>
          <a:prstGeom prst="rect">
            <a:avLst/>
          </a:prstGeom>
          <a:effectLst>
            <a:outerShdw blurRad="50800" dist="38100" dir="2700000" algn="tl" rotWithShape="0">
              <a:prstClr val="black">
                <a:alpha val="40000"/>
              </a:prstClr>
            </a:outerShdw>
          </a:effectLst>
        </p:spPr>
      </p:pic>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WALKIN - Prints in GRAYSCALE">
    <p:bg bwMode="ltGray">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a:xfrm>
            <a:off x="509984" y="228600"/>
            <a:ext cx="11170973" cy="664797"/>
          </a:xfrm>
        </p:spPr>
        <p:txBody>
          <a:bodyPr/>
          <a:lstStyle>
            <a:lvl1pPr algn="l" rtl="0" fontAlgn="base">
              <a:lnSpc>
                <a:spcPct val="90000"/>
              </a:lnSpc>
              <a:spcBef>
                <a:spcPct val="0"/>
              </a:spcBef>
              <a:spcAft>
                <a:spcPct val="0"/>
              </a:spcAft>
              <a:defRPr lang="en-US" sz="4800" b="0" cap="none" spc="-125" dirty="0">
                <a:ln w="3175">
                  <a:noFill/>
                </a:ln>
                <a:gradFill flip="none" rotWithShape="1">
                  <a:gsLst>
                    <a:gs pos="0">
                      <a:schemeClr val="accent6">
                        <a:lumMod val="20000"/>
                        <a:lumOff val="80000"/>
                      </a:schemeClr>
                    </a:gs>
                    <a:gs pos="41000">
                      <a:schemeClr val="accent6">
                        <a:lumMod val="60000"/>
                        <a:lumOff val="40000"/>
                      </a:schemeClr>
                    </a:gs>
                    <a:gs pos="100000">
                      <a:schemeClr val="accent6"/>
                    </a:gs>
                  </a:gsLst>
                  <a:lin ang="5400000" scaled="1"/>
                  <a:tileRect/>
                </a:gradFill>
                <a:effectLst>
                  <a:outerShdw blurRad="88900" dist="12700" dir="2700000" algn="tl" rotWithShape="0">
                    <a:prstClr val="black"/>
                  </a:outerShdw>
                </a:effectLst>
                <a:latin typeface="Trebuchet MS" pitchFamily="34" charset="0"/>
                <a:ea typeface="+mn-ea"/>
                <a:cs typeface="Arial" charset="0"/>
              </a:defRPr>
            </a:lvl1pPr>
          </a:lstStyle>
          <a:p>
            <a:pPr lvl="0" algn="l" defTabSz="912777" rtl="0" eaLnBrk="1" fontAlgn="base" hangingPunct="1">
              <a:lnSpc>
                <a:spcPct val="90000"/>
              </a:lnSpc>
              <a:spcBef>
                <a:spcPct val="0"/>
              </a:spcBef>
              <a:spcAft>
                <a:spcPct val="0"/>
              </a:spcAft>
            </a:pPr>
            <a:r>
              <a:rPr lang="en-US" smtClean="0"/>
              <a:t>Click to edit Master title style</a:t>
            </a:r>
            <a:endParaRPr lang="en-US" dirty="0"/>
          </a:p>
        </p:txBody>
      </p:sp>
      <p:sp>
        <p:nvSpPr>
          <p:cNvPr id="3" name="Text Placeholder 2"/>
          <p:cNvSpPr>
            <a:spLocks noGrp="1"/>
          </p:cNvSpPr>
          <p:nvPr>
            <p:ph type="body" idx="1"/>
          </p:nvPr>
        </p:nvSpPr>
        <p:spPr>
          <a:xfrm>
            <a:off x="509984" y="1414465"/>
            <a:ext cx="11170973" cy="2246256"/>
          </a:xfrm>
        </p:spPr>
        <p:txBody>
          <a:bodyPr/>
          <a:lstStyle>
            <a:lvl1pPr marL="457200" indent="-457200" algn="l" defTabSz="912777" rtl="0" eaLnBrk="1" fontAlgn="base" hangingPunct="1">
              <a:lnSpc>
                <a:spcPct val="90000"/>
              </a:lnSpc>
              <a:spcBef>
                <a:spcPts val="1167"/>
              </a:spcBef>
              <a:spcAft>
                <a:spcPct val="0"/>
              </a:spcAft>
              <a:buClr>
                <a:schemeClr val="tx2"/>
              </a:buClr>
              <a:buSzPct val="95000"/>
              <a:buFontTx/>
              <a:buBlip>
                <a:blip r:embed="rId2"/>
              </a:buBlip>
              <a:defRPr lang="en-US" sz="3200" dirty="0" smtClean="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ea typeface="+mn-ea"/>
                <a:cs typeface="+mn-cs"/>
              </a:defRPr>
            </a:lvl1pPr>
            <a:lvl2pPr marL="860425" indent="-403225">
              <a:spcBef>
                <a:spcPts val="1083"/>
              </a:spcBef>
              <a:buFontTx/>
              <a:buBlip>
                <a:blip r:embed="rId3"/>
              </a:buBlip>
              <a:defRPr sz="2800"/>
            </a:lvl2pPr>
            <a:lvl3pPr marL="1262063" indent="-401638">
              <a:spcBef>
                <a:spcPts val="1000"/>
              </a:spcBef>
              <a:buFontTx/>
              <a:buBlip>
                <a:blip r:embed="rId3"/>
              </a:buBlip>
              <a:defRPr sz="2400"/>
            </a:lvl3pPr>
            <a:lvl4pPr marL="1600200" indent="-338138">
              <a:spcBef>
                <a:spcPts val="917"/>
              </a:spcBef>
              <a:buFontTx/>
              <a:buBlip>
                <a:blip r:embed="rId3"/>
              </a:buBlip>
              <a:defRPr sz="2000"/>
            </a:lvl4pPr>
            <a:lvl5pPr marL="1947863" indent="-347663">
              <a:spcBef>
                <a:spcPts val="833"/>
              </a:spcBef>
              <a:buFontTx/>
              <a:buBlip>
                <a:blip r:embed="rId3"/>
              </a:buBlip>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5" name="Picture 4" descr="WinHEC_logo.png"/>
          <p:cNvPicPr>
            <a:picLocks noChangeAspect="1"/>
          </p:cNvPicPr>
          <p:nvPr userDrawn="1"/>
        </p:nvPicPr>
        <p:blipFill>
          <a:blip r:embed="rId4"/>
          <a:srcRect l="66154" t="78667"/>
          <a:stretch>
            <a:fillRect/>
          </a:stretch>
        </p:blipFill>
        <p:spPr>
          <a:xfrm>
            <a:off x="10482735" y="6006527"/>
            <a:ext cx="1524872" cy="720841"/>
          </a:xfrm>
          <a:prstGeom prst="rect">
            <a:avLst/>
          </a:prstGeom>
          <a:effectLst>
            <a:outerShdw blurRad="50800" dist="38100" dir="2700000" algn="tl" rotWithShape="0">
              <a:prstClr val="black">
                <a:alpha val="40000"/>
              </a:prstClr>
            </a:outerShdw>
          </a:effectLst>
        </p:spPr>
      </p:pic>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Notes Slide (you must hide it)">
    <p:bg>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
          <a:xfrm>
            <a:off x="509984" y="228600"/>
            <a:ext cx="11170973" cy="692497"/>
          </a:xfrm>
        </p:spPr>
        <p:txBody>
          <a:bodyPr/>
          <a:lstStyle>
            <a:lvl1pPr algn="l" rtl="0" fontAlgn="base">
              <a:lnSpc>
                <a:spcPct val="90000"/>
              </a:lnSpc>
              <a:spcBef>
                <a:spcPct val="0"/>
              </a:spcBef>
              <a:spcAft>
                <a:spcPct val="0"/>
              </a:spcAft>
              <a:defRPr lang="en-US" sz="5000" spc="-125" dirty="0">
                <a:ln w="3175">
                  <a:noFill/>
                </a:ln>
                <a:solidFill>
                  <a:srgbClr val="FFFFFF"/>
                </a:solidFill>
                <a:effectLst>
                  <a:outerShdw blurRad="88900" dist="12700" dir="2700000" algn="tl" rotWithShape="0">
                    <a:prstClr val="black"/>
                  </a:outerShdw>
                </a:effectLst>
                <a:latin typeface="Trebuchet MS"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bwMode="black">
          <a:xfrm>
            <a:off x="509984" y="1414465"/>
            <a:ext cx="11170973" cy="2369879"/>
          </a:xfrm>
        </p:spPr>
        <p:txBody>
          <a:bodyPr/>
          <a:lstStyle>
            <a:lvl1pPr>
              <a:spcBef>
                <a:spcPts val="1167"/>
              </a:spcBef>
              <a:buFontTx/>
              <a:buBlip>
                <a:blip r:embed="rId2"/>
              </a:buBlip>
              <a:defRPr sz="3300"/>
            </a:lvl1pPr>
            <a:lvl2pPr>
              <a:spcBef>
                <a:spcPts val="1083"/>
              </a:spcBef>
              <a:buFontTx/>
              <a:buBlip>
                <a:blip r:embed="rId3"/>
              </a:buBlip>
              <a:defRPr sz="3000"/>
            </a:lvl2pPr>
            <a:lvl3pPr>
              <a:spcBef>
                <a:spcPts val="1000"/>
              </a:spcBef>
              <a:buFontTx/>
              <a:buBlip>
                <a:blip r:embed="rId3"/>
              </a:buBlip>
              <a:defRPr sz="2700"/>
            </a:lvl3pPr>
            <a:lvl4pPr>
              <a:spcBef>
                <a:spcPts val="917"/>
              </a:spcBef>
              <a:buFontTx/>
              <a:buBlip>
                <a:blip r:embed="rId3"/>
              </a:buBlip>
              <a:defRPr sz="2300"/>
            </a:lvl4pPr>
            <a:lvl5pPr>
              <a:spcBef>
                <a:spcPts val="833"/>
              </a:spcBef>
              <a:buFontTx/>
              <a:buBlip>
                <a:blip r:embed="rId3"/>
              </a:buBlip>
              <a:defRPr sz="2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ext Placeholder 6"/>
          <p:cNvSpPr>
            <a:spLocks noGrp="1"/>
          </p:cNvSpPr>
          <p:nvPr>
            <p:ph type="body" sz="quarter" idx="10"/>
          </p:nvPr>
        </p:nvSpPr>
        <p:spPr>
          <a:xfrm>
            <a:off x="1" y="6238876"/>
            <a:ext cx="12188826"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Trebuchet MS" pitchFamily="34" charset="0"/>
              </a:defRPr>
            </a:lvl1pPr>
          </a:lstStyle>
          <a:p>
            <a:pPr lvl="0"/>
            <a:r>
              <a:rPr lang="en-US" smtClean="0"/>
              <a:t>Click to edit Master text styles</a:t>
            </a: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image" Target="../media/image4.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2">
            <a:lum/>
          </a:blip>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09984" y="228600"/>
            <a:ext cx="11170973" cy="664797"/>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lgn="l" defTabSz="912777" rtl="0" eaLnBrk="1" fontAlgn="base" hangingPunct="1">
              <a:lnSpc>
                <a:spcPct val="90000"/>
              </a:lnSpc>
              <a:spcBef>
                <a:spcPct val="0"/>
              </a:spcBef>
              <a:spcAft>
                <a:spcPct val="0"/>
              </a:spcAft>
            </a:pPr>
            <a:r>
              <a:rPr lang="en-US" dirty="0" smtClean="0"/>
              <a:t>Click to edit Title Slide</a:t>
            </a:r>
          </a:p>
        </p:txBody>
      </p:sp>
      <p:sp>
        <p:nvSpPr>
          <p:cNvPr id="1027" name="Rectangle 8"/>
          <p:cNvSpPr>
            <a:spLocks noGrp="1" noChangeArrowheads="1"/>
          </p:cNvSpPr>
          <p:nvPr>
            <p:ph type="body" idx="1"/>
          </p:nvPr>
        </p:nvSpPr>
        <p:spPr bwMode="auto">
          <a:xfrm>
            <a:off x="509984" y="1414465"/>
            <a:ext cx="11170973" cy="224625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cSld>
  <p:clrMap bg1="dk2" tx1="lt1" bg2="dk1" tx2="lt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Lst>
  <p:transition>
    <p:fade/>
  </p:transition>
  <p:timing>
    <p:tnLst>
      <p:par>
        <p:cTn id="1" dur="indefinite" restart="never" nodeType="tmRoot"/>
      </p:par>
    </p:tnLst>
  </p:timing>
  <p:txStyles>
    <p:titleStyle>
      <a:lvl1pPr algn="l" defTabSz="912777" rtl="0" eaLnBrk="1" fontAlgn="base" hangingPunct="1">
        <a:lnSpc>
          <a:spcPct val="90000"/>
        </a:lnSpc>
        <a:spcBef>
          <a:spcPct val="0"/>
        </a:spcBef>
        <a:spcAft>
          <a:spcPct val="0"/>
        </a:spcAft>
        <a:defRPr lang="en-US" sz="4800" b="0" cap="none" spc="-125" dirty="0" smtClean="0">
          <a:ln w="3175">
            <a:noFill/>
          </a:ln>
          <a:gradFill flip="none" rotWithShape="1">
            <a:gsLst>
              <a:gs pos="0">
                <a:schemeClr val="accent6">
                  <a:lumMod val="20000"/>
                  <a:lumOff val="80000"/>
                </a:schemeClr>
              </a:gs>
              <a:gs pos="41000">
                <a:schemeClr val="accent6">
                  <a:lumMod val="60000"/>
                  <a:lumOff val="40000"/>
                </a:schemeClr>
              </a:gs>
              <a:gs pos="100000">
                <a:schemeClr val="accent6"/>
              </a:gs>
            </a:gsLst>
            <a:lin ang="5400000" scaled="1"/>
            <a:tileRect/>
          </a:gradFill>
          <a:effectLst>
            <a:outerShdw blurRad="88900" dist="12700" dir="2700000" algn="tl" rotWithShape="0">
              <a:prstClr val="black"/>
            </a:outerShdw>
          </a:effectLst>
          <a:latin typeface="Trebuchet MS" pitchFamily="34" charset="0"/>
          <a:ea typeface="+mn-ea"/>
          <a:cs typeface="Arial" charset="0"/>
        </a:defRPr>
      </a:lvl1pPr>
      <a:lvl2pPr algn="l" defTabSz="912777" rtl="0" eaLnBrk="1" fontAlgn="base" hangingPunct="1">
        <a:lnSpc>
          <a:spcPct val="90000"/>
        </a:lnSpc>
        <a:spcBef>
          <a:spcPct val="0"/>
        </a:spcBef>
        <a:spcAft>
          <a:spcPct val="0"/>
        </a:spcAft>
        <a:defRPr sz="4500">
          <a:solidFill>
            <a:schemeClr val="tx2"/>
          </a:solidFill>
          <a:latin typeface="Segoe Semibold" pitchFamily="34" charset="0"/>
        </a:defRPr>
      </a:lvl2pPr>
      <a:lvl3pPr algn="l" defTabSz="912777" rtl="0" eaLnBrk="1" fontAlgn="base" hangingPunct="1">
        <a:lnSpc>
          <a:spcPct val="90000"/>
        </a:lnSpc>
        <a:spcBef>
          <a:spcPct val="0"/>
        </a:spcBef>
        <a:spcAft>
          <a:spcPct val="0"/>
        </a:spcAft>
        <a:defRPr sz="4500">
          <a:solidFill>
            <a:schemeClr val="tx2"/>
          </a:solidFill>
          <a:latin typeface="Segoe Semibold" pitchFamily="34" charset="0"/>
        </a:defRPr>
      </a:lvl3pPr>
      <a:lvl4pPr algn="l" defTabSz="912777" rtl="0" eaLnBrk="1" fontAlgn="base" hangingPunct="1">
        <a:lnSpc>
          <a:spcPct val="90000"/>
        </a:lnSpc>
        <a:spcBef>
          <a:spcPct val="0"/>
        </a:spcBef>
        <a:spcAft>
          <a:spcPct val="0"/>
        </a:spcAft>
        <a:defRPr sz="4500">
          <a:solidFill>
            <a:schemeClr val="tx2"/>
          </a:solidFill>
          <a:latin typeface="Segoe Semibold" pitchFamily="34" charset="0"/>
        </a:defRPr>
      </a:lvl4pPr>
      <a:lvl5pPr algn="l" defTabSz="912777" rtl="0" eaLnBrk="1" fontAlgn="base" hangingPunct="1">
        <a:lnSpc>
          <a:spcPct val="90000"/>
        </a:lnSpc>
        <a:spcBef>
          <a:spcPct val="0"/>
        </a:spcBef>
        <a:spcAft>
          <a:spcPct val="0"/>
        </a:spcAft>
        <a:defRPr sz="4500">
          <a:solidFill>
            <a:schemeClr val="tx2"/>
          </a:solidFill>
          <a:latin typeface="Segoe Semibold" pitchFamily="34" charset="0"/>
        </a:defRPr>
      </a:lvl5pPr>
      <a:lvl6pPr marL="380970" algn="l" defTabSz="914063" rtl="0" eaLnBrk="1" fontAlgn="base" hangingPunct="1">
        <a:lnSpc>
          <a:spcPct val="90000"/>
        </a:lnSpc>
        <a:spcBef>
          <a:spcPct val="0"/>
        </a:spcBef>
        <a:spcAft>
          <a:spcPct val="0"/>
        </a:spcAft>
        <a:defRPr sz="4500">
          <a:solidFill>
            <a:schemeClr val="tx2"/>
          </a:solidFill>
          <a:latin typeface="Segoe Semibold" pitchFamily="34" charset="0"/>
        </a:defRPr>
      </a:lvl6pPr>
      <a:lvl7pPr marL="761940" algn="l" defTabSz="914063" rtl="0" eaLnBrk="1" fontAlgn="base" hangingPunct="1">
        <a:lnSpc>
          <a:spcPct val="90000"/>
        </a:lnSpc>
        <a:spcBef>
          <a:spcPct val="0"/>
        </a:spcBef>
        <a:spcAft>
          <a:spcPct val="0"/>
        </a:spcAft>
        <a:defRPr sz="4500">
          <a:solidFill>
            <a:schemeClr val="tx2"/>
          </a:solidFill>
          <a:latin typeface="Segoe Semibold" pitchFamily="34" charset="0"/>
        </a:defRPr>
      </a:lvl7pPr>
      <a:lvl8pPr marL="1142908" algn="l" defTabSz="914063" rtl="0" eaLnBrk="1" fontAlgn="base" hangingPunct="1">
        <a:lnSpc>
          <a:spcPct val="90000"/>
        </a:lnSpc>
        <a:spcBef>
          <a:spcPct val="0"/>
        </a:spcBef>
        <a:spcAft>
          <a:spcPct val="0"/>
        </a:spcAft>
        <a:defRPr sz="4500">
          <a:solidFill>
            <a:schemeClr val="tx2"/>
          </a:solidFill>
          <a:latin typeface="Segoe Semibold" pitchFamily="34" charset="0"/>
        </a:defRPr>
      </a:lvl8pPr>
      <a:lvl9pPr marL="1523878" algn="l" defTabSz="914063" rtl="0" eaLnBrk="1" fontAlgn="base" hangingPunct="1">
        <a:lnSpc>
          <a:spcPct val="90000"/>
        </a:lnSpc>
        <a:spcBef>
          <a:spcPct val="0"/>
        </a:spcBef>
        <a:spcAft>
          <a:spcPct val="0"/>
        </a:spcAft>
        <a:defRPr sz="4500">
          <a:solidFill>
            <a:schemeClr val="tx2"/>
          </a:solidFill>
          <a:latin typeface="Segoe Semibold" pitchFamily="34" charset="0"/>
        </a:defRPr>
      </a:lvl9pPr>
    </p:titleStyle>
    <p:bodyStyle>
      <a:lvl1pPr marL="457200" indent="-457200" algn="l" defTabSz="912777" rtl="0" eaLnBrk="1" fontAlgn="base" hangingPunct="1">
        <a:lnSpc>
          <a:spcPct val="90000"/>
        </a:lnSpc>
        <a:spcBef>
          <a:spcPts val="1167"/>
        </a:spcBef>
        <a:spcAft>
          <a:spcPct val="0"/>
        </a:spcAft>
        <a:buClr>
          <a:schemeClr val="tx2"/>
        </a:buClr>
        <a:buSzPct val="95000"/>
        <a:buFontTx/>
        <a:buBlip>
          <a:blip r:embed="rId13"/>
        </a:buBlip>
        <a:defRPr sz="320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ea typeface="+mn-ea"/>
          <a:cs typeface="+mn-cs"/>
        </a:defRPr>
      </a:lvl1pPr>
      <a:lvl2pPr marL="863600" indent="-406400" algn="l" defTabSz="912777" rtl="0" eaLnBrk="1" fontAlgn="base" hangingPunct="1">
        <a:lnSpc>
          <a:spcPct val="90000"/>
        </a:lnSpc>
        <a:spcBef>
          <a:spcPts val="1083"/>
        </a:spcBef>
        <a:spcAft>
          <a:spcPct val="0"/>
        </a:spcAft>
        <a:buClr>
          <a:schemeClr val="tx2"/>
        </a:buClr>
        <a:buSzPct val="80000"/>
        <a:buFontTx/>
        <a:buBlip>
          <a:blip r:embed="rId14"/>
        </a:buBlip>
        <a:defRPr sz="280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defRPr>
      </a:lvl2pPr>
      <a:lvl3pPr marL="1257300" indent="-393700" algn="l" defTabSz="912777" rtl="0" eaLnBrk="1" fontAlgn="base" hangingPunct="1">
        <a:lnSpc>
          <a:spcPct val="90000"/>
        </a:lnSpc>
        <a:spcBef>
          <a:spcPts val="1000"/>
        </a:spcBef>
        <a:spcAft>
          <a:spcPct val="0"/>
        </a:spcAft>
        <a:buClr>
          <a:schemeClr val="tx2"/>
        </a:buClr>
        <a:buSzPct val="80000"/>
        <a:buFontTx/>
        <a:buBlip>
          <a:blip r:embed="rId14"/>
        </a:buBlip>
        <a:defRPr sz="240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defRPr>
      </a:lvl3pPr>
      <a:lvl4pPr marL="1257300" indent="342900" algn="l" defTabSz="912777" rtl="0" eaLnBrk="1" fontAlgn="base" hangingPunct="1">
        <a:lnSpc>
          <a:spcPct val="90000"/>
        </a:lnSpc>
        <a:spcBef>
          <a:spcPts val="917"/>
        </a:spcBef>
        <a:spcAft>
          <a:spcPct val="0"/>
        </a:spcAft>
        <a:buClr>
          <a:schemeClr val="tx2"/>
        </a:buClr>
        <a:buSzPct val="80000"/>
        <a:buFontTx/>
        <a:buBlip>
          <a:blip r:embed="rId14"/>
        </a:buBlip>
        <a:defRPr sz="200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defRPr>
      </a:lvl4pPr>
      <a:lvl5pPr marL="1943100" indent="-342900" algn="l" defTabSz="912777" rtl="0" eaLnBrk="1" fontAlgn="base" hangingPunct="1">
        <a:lnSpc>
          <a:spcPct val="90000"/>
        </a:lnSpc>
        <a:spcBef>
          <a:spcPts val="833"/>
        </a:spcBef>
        <a:spcAft>
          <a:spcPct val="0"/>
        </a:spcAft>
        <a:buClr>
          <a:schemeClr val="tx2"/>
        </a:buClr>
        <a:buSzPct val="80000"/>
        <a:buFontTx/>
        <a:buBlip>
          <a:blip r:embed="rId14"/>
        </a:buBlip>
        <a:defRPr sz="200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defRPr>
      </a:lvl5pPr>
      <a:lvl6pPr marL="1911463" indent="-261916" algn="l" defTabSz="914063" rtl="0" eaLnBrk="1" fontAlgn="base" hangingPunct="1">
        <a:lnSpc>
          <a:spcPct val="90000"/>
        </a:lnSpc>
        <a:spcBef>
          <a:spcPct val="30000"/>
        </a:spcBef>
        <a:spcAft>
          <a:spcPct val="0"/>
        </a:spcAft>
        <a:buClr>
          <a:schemeClr val="tx2"/>
        </a:buClr>
        <a:buSzPct val="80000"/>
        <a:buFont typeface="Wingdings" pitchFamily="2" charset="2"/>
        <a:buBlip>
          <a:blip r:embed="rId15"/>
        </a:buBlip>
        <a:defRPr sz="2000">
          <a:solidFill>
            <a:schemeClr val="tx1"/>
          </a:solidFill>
          <a:latin typeface="+mn-lt"/>
        </a:defRPr>
      </a:lvl6pPr>
      <a:lvl7pPr marL="2292432" indent="-261916" algn="l" defTabSz="914063" rtl="0" eaLnBrk="1" fontAlgn="base" hangingPunct="1">
        <a:lnSpc>
          <a:spcPct val="90000"/>
        </a:lnSpc>
        <a:spcBef>
          <a:spcPct val="30000"/>
        </a:spcBef>
        <a:spcAft>
          <a:spcPct val="0"/>
        </a:spcAft>
        <a:buClr>
          <a:schemeClr val="tx2"/>
        </a:buClr>
        <a:buSzPct val="80000"/>
        <a:buFont typeface="Wingdings" pitchFamily="2" charset="2"/>
        <a:buBlip>
          <a:blip r:embed="rId15"/>
        </a:buBlip>
        <a:defRPr sz="2000">
          <a:solidFill>
            <a:schemeClr val="tx1"/>
          </a:solidFill>
          <a:latin typeface="+mn-lt"/>
        </a:defRPr>
      </a:lvl7pPr>
      <a:lvl8pPr marL="2673401" indent="-261916" algn="l" defTabSz="914063" rtl="0" eaLnBrk="1" fontAlgn="base" hangingPunct="1">
        <a:lnSpc>
          <a:spcPct val="90000"/>
        </a:lnSpc>
        <a:spcBef>
          <a:spcPct val="30000"/>
        </a:spcBef>
        <a:spcAft>
          <a:spcPct val="0"/>
        </a:spcAft>
        <a:buClr>
          <a:schemeClr val="tx2"/>
        </a:buClr>
        <a:buSzPct val="80000"/>
        <a:buFont typeface="Wingdings" pitchFamily="2" charset="2"/>
        <a:buBlip>
          <a:blip r:embed="rId15"/>
        </a:buBlip>
        <a:defRPr sz="2000">
          <a:solidFill>
            <a:schemeClr val="tx1"/>
          </a:solidFill>
          <a:latin typeface="+mn-lt"/>
        </a:defRPr>
      </a:lvl8pPr>
      <a:lvl9pPr marL="3054371" indent="-261916" algn="l" defTabSz="914063" rtl="0" eaLnBrk="1" fontAlgn="base" hangingPunct="1">
        <a:lnSpc>
          <a:spcPct val="90000"/>
        </a:lnSpc>
        <a:spcBef>
          <a:spcPct val="30000"/>
        </a:spcBef>
        <a:spcAft>
          <a:spcPct val="0"/>
        </a:spcAft>
        <a:buClr>
          <a:schemeClr val="tx2"/>
        </a:buClr>
        <a:buSzPct val="80000"/>
        <a:buFont typeface="Wingdings" pitchFamily="2" charset="2"/>
        <a:buBlip>
          <a:blip r:embed="rId15"/>
        </a:buBlip>
        <a:defRPr sz="2000">
          <a:solidFill>
            <a:schemeClr val="tx1"/>
          </a:solidFill>
          <a:latin typeface="+mn-lt"/>
        </a:defRPr>
      </a:lvl9pPr>
    </p:bodyStyle>
    <p:otherStyle>
      <a:defPPr>
        <a:defRPr lang="en-US"/>
      </a:defPPr>
      <a:lvl1pPr marL="0" algn="l" defTabSz="761940" rtl="0" eaLnBrk="1" latinLnBrk="0" hangingPunct="1">
        <a:defRPr sz="1500" kern="1200">
          <a:solidFill>
            <a:schemeClr val="tx1"/>
          </a:solidFill>
          <a:latin typeface="+mn-lt"/>
          <a:ea typeface="+mn-ea"/>
          <a:cs typeface="+mn-cs"/>
        </a:defRPr>
      </a:lvl1pPr>
      <a:lvl2pPr marL="380970" algn="l" defTabSz="761940" rtl="0" eaLnBrk="1" latinLnBrk="0" hangingPunct="1">
        <a:defRPr sz="1500" kern="1200">
          <a:solidFill>
            <a:schemeClr val="tx1"/>
          </a:solidFill>
          <a:latin typeface="+mn-lt"/>
          <a:ea typeface="+mn-ea"/>
          <a:cs typeface="+mn-cs"/>
        </a:defRPr>
      </a:lvl2pPr>
      <a:lvl3pPr marL="761940" algn="l" defTabSz="761940" rtl="0" eaLnBrk="1" latinLnBrk="0" hangingPunct="1">
        <a:defRPr sz="1500" kern="1200">
          <a:solidFill>
            <a:schemeClr val="tx1"/>
          </a:solidFill>
          <a:latin typeface="+mn-lt"/>
          <a:ea typeface="+mn-ea"/>
          <a:cs typeface="+mn-cs"/>
        </a:defRPr>
      </a:lvl3pPr>
      <a:lvl4pPr marL="1142908" algn="l" defTabSz="761940" rtl="0" eaLnBrk="1" latinLnBrk="0" hangingPunct="1">
        <a:defRPr sz="1500" kern="1200">
          <a:solidFill>
            <a:schemeClr val="tx1"/>
          </a:solidFill>
          <a:latin typeface="+mn-lt"/>
          <a:ea typeface="+mn-ea"/>
          <a:cs typeface="+mn-cs"/>
        </a:defRPr>
      </a:lvl4pPr>
      <a:lvl5pPr marL="1523878" algn="l" defTabSz="761940" rtl="0" eaLnBrk="1" latinLnBrk="0" hangingPunct="1">
        <a:defRPr sz="1500" kern="1200">
          <a:solidFill>
            <a:schemeClr val="tx1"/>
          </a:solidFill>
          <a:latin typeface="+mn-lt"/>
          <a:ea typeface="+mn-ea"/>
          <a:cs typeface="+mn-cs"/>
        </a:defRPr>
      </a:lvl5pPr>
      <a:lvl6pPr marL="1904848" algn="l" defTabSz="761940" rtl="0" eaLnBrk="1" latinLnBrk="0" hangingPunct="1">
        <a:defRPr sz="1500" kern="1200">
          <a:solidFill>
            <a:schemeClr val="tx1"/>
          </a:solidFill>
          <a:latin typeface="+mn-lt"/>
          <a:ea typeface="+mn-ea"/>
          <a:cs typeface="+mn-cs"/>
        </a:defRPr>
      </a:lvl6pPr>
      <a:lvl7pPr marL="2285818" algn="l" defTabSz="761940" rtl="0" eaLnBrk="1" latinLnBrk="0" hangingPunct="1">
        <a:defRPr sz="1500" kern="1200">
          <a:solidFill>
            <a:schemeClr val="tx1"/>
          </a:solidFill>
          <a:latin typeface="+mn-lt"/>
          <a:ea typeface="+mn-ea"/>
          <a:cs typeface="+mn-cs"/>
        </a:defRPr>
      </a:lvl7pPr>
      <a:lvl8pPr marL="2666787" algn="l" defTabSz="761940" rtl="0" eaLnBrk="1" latinLnBrk="0" hangingPunct="1">
        <a:defRPr sz="1500" kern="1200">
          <a:solidFill>
            <a:schemeClr val="tx1"/>
          </a:solidFill>
          <a:latin typeface="+mn-lt"/>
          <a:ea typeface="+mn-ea"/>
          <a:cs typeface="+mn-cs"/>
        </a:defRPr>
      </a:lvl8pPr>
      <a:lvl9pPr marL="3047756" algn="l" defTabSz="761940" rtl="0" eaLnBrk="1" latinLnBrk="0" hangingPunct="1">
        <a:defRPr sz="1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hyperlink" Target="http://download.microsoft.com/download/4/5/9/459033a1-6ee2-45b3-ae76-a2dd1da3e81b/Windows_Server_2008_Power_Savings.docx" TargetMode="External"/><Relationship Id="rId2" Type="http://schemas.openxmlformats.org/officeDocument/2006/relationships/notesSlide" Target="../notesSlides/notesSlide22.xml"/><Relationship Id="rId1" Type="http://schemas.openxmlformats.org/officeDocument/2006/relationships/slideLayout" Target="../slideLayouts/slideLayout3.xml"/><Relationship Id="rId6" Type="http://schemas.openxmlformats.org/officeDocument/2006/relationships/hyperlink" Target="mailto:srvpwrfb@microsoft.com" TargetMode="External"/><Relationship Id="rId5" Type="http://schemas.openxmlformats.org/officeDocument/2006/relationships/hyperlink" Target="http://www.microsoft.com/whdc/system/pnppwr/" TargetMode="External"/><Relationship Id="rId4" Type="http://schemas.openxmlformats.org/officeDocument/2006/relationships/hyperlink" Target="http://www.microsoft.com/whdc/system/pnppwr/powermgmt/Svr_PowerBudget.msp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www.winhec2008.com/" TargetMode="External"/><Relationship Id="rId2" Type="http://schemas.openxmlformats.org/officeDocument/2006/relationships/notesSlide" Target="../notesSlides/notesSlide23.xml"/><Relationship Id="rId1" Type="http://schemas.openxmlformats.org/officeDocument/2006/relationships/slideLayout" Target="../slideLayouts/slideLayout6.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2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4.xml"/><Relationship Id="rId1" Type="http://schemas.openxmlformats.org/officeDocument/2006/relationships/slideLayout" Target="../slideLayouts/slideLayout6.xml"/><Relationship Id="rId4" Type="http://schemas.openxmlformats.org/officeDocument/2006/relationships/image" Target="../media/image12.pn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bwMode="ltGray">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Windows Server 2008 </a:t>
            </a:r>
            <a:r>
              <a:rPr lang="en-US" dirty="0" smtClean="0"/>
              <a:t>–</a:t>
            </a:r>
            <a:r>
              <a:rPr smtClean="0"/>
              <a:t> Power Management</a:t>
            </a:r>
            <a:endParaRPr lang="en-US" dirty="0"/>
          </a:p>
        </p:txBody>
      </p:sp>
      <p:sp>
        <p:nvSpPr>
          <p:cNvPr id="3" name="Content Placeholder 2"/>
          <p:cNvSpPr>
            <a:spLocks noGrp="1"/>
          </p:cNvSpPr>
          <p:nvPr>
            <p:ph idx="1"/>
          </p:nvPr>
        </p:nvSpPr>
        <p:spPr>
          <a:xfrm>
            <a:off x="509984" y="1414465"/>
            <a:ext cx="11170973" cy="4166782"/>
          </a:xfrm>
        </p:spPr>
        <p:txBody>
          <a:bodyPr/>
          <a:lstStyle/>
          <a:p>
            <a:r>
              <a:rPr lang="en-US" dirty="0" smtClean="0"/>
              <a:t>Windows Server 2008 is the first Server OS to enable power management features by default</a:t>
            </a:r>
          </a:p>
          <a:p>
            <a:pPr marL="914400" lvl="1" indent="-457200"/>
            <a:r>
              <a:rPr lang="en-US" dirty="0" smtClean="0"/>
              <a:t>Delivers energy savings to customers automatically</a:t>
            </a:r>
          </a:p>
          <a:p>
            <a:r>
              <a:rPr lang="en-US" dirty="0" smtClean="0"/>
              <a:t>Service Pack 2 provides improved power settings</a:t>
            </a:r>
          </a:p>
          <a:p>
            <a:pPr marL="914400" lvl="1" indent="-457200"/>
            <a:r>
              <a:rPr lang="en-US" dirty="0" smtClean="0"/>
              <a:t>Takes advantage of advances in server platform hardware</a:t>
            </a:r>
          </a:p>
          <a:p>
            <a:pPr marL="914400" lvl="1" indent="-457200"/>
            <a:r>
              <a:rPr lang="en-US" dirty="0" smtClean="0"/>
              <a:t>Improves power efficiency</a:t>
            </a:r>
          </a:p>
          <a:p>
            <a:pPr marL="914400" lvl="1" indent="-457200"/>
            <a:r>
              <a:rPr lang="en-US" dirty="0" smtClean="0"/>
              <a:t>Power policy changes can be applied to RTM without incurring downtime</a:t>
            </a:r>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Power Efficiency Comparision</a:t>
            </a:r>
            <a:endParaRPr lang="en-US" dirty="0"/>
          </a:p>
        </p:txBody>
      </p:sp>
      <p:graphicFrame>
        <p:nvGraphicFramePr>
          <p:cNvPr id="4" name="Content Placeholder 3"/>
          <p:cNvGraphicFramePr>
            <a:graphicFrameLocks noGrp="1"/>
          </p:cNvGraphicFramePr>
          <p:nvPr>
            <p:ph idx="1"/>
          </p:nvPr>
        </p:nvGraphicFramePr>
        <p:xfrm>
          <a:off x="837882" y="1131570"/>
          <a:ext cx="10513060" cy="5360669"/>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9984" y="228600"/>
            <a:ext cx="11170973" cy="609398"/>
          </a:xfrm>
        </p:spPr>
        <p:txBody>
          <a:bodyPr/>
          <a:lstStyle/>
          <a:p>
            <a:r>
              <a:rPr lang="en-US" sz="4400" dirty="0" smtClean="0"/>
              <a:t>Windows Server 2008 R2 – Power Management</a:t>
            </a:r>
            <a:endParaRPr lang="en-US" sz="4400" dirty="0"/>
          </a:p>
        </p:txBody>
      </p:sp>
      <p:sp>
        <p:nvSpPr>
          <p:cNvPr id="3" name="Content Placeholder 2"/>
          <p:cNvSpPr>
            <a:spLocks noGrp="1"/>
          </p:cNvSpPr>
          <p:nvPr>
            <p:ph idx="1"/>
          </p:nvPr>
        </p:nvSpPr>
        <p:spPr>
          <a:xfrm>
            <a:off x="501915" y="1420813"/>
            <a:ext cx="11170973" cy="4691028"/>
          </a:xfrm>
        </p:spPr>
        <p:txBody>
          <a:bodyPr/>
          <a:lstStyle/>
          <a:p>
            <a:r>
              <a:rPr lang="en-US" dirty="0" smtClean="0"/>
              <a:t>Focus on improving idle operating efficiency</a:t>
            </a:r>
          </a:p>
          <a:p>
            <a:pPr marL="914400" lvl="1" indent="-457200"/>
            <a:r>
              <a:rPr lang="en-US" dirty="0" smtClean="0"/>
              <a:t>Many client power management features translate directly to server scenarios</a:t>
            </a:r>
          </a:p>
          <a:p>
            <a:pPr marL="914400" lvl="1" indent="-457200"/>
            <a:r>
              <a:rPr lang="en-US" dirty="0" smtClean="0"/>
              <a:t>Continued focus on the biggest hitter  </a:t>
            </a:r>
            <a:br>
              <a:rPr lang="en-US" dirty="0" smtClean="0"/>
            </a:br>
            <a:r>
              <a:rPr lang="en-US" dirty="0" smtClean="0"/>
              <a:t>Processor power management</a:t>
            </a:r>
          </a:p>
          <a:p>
            <a:r>
              <a:rPr lang="en-US" dirty="0" smtClean="0"/>
              <a:t>Remote manageability of power policy via WMI</a:t>
            </a:r>
          </a:p>
          <a:p>
            <a:r>
              <a:rPr lang="en-US" dirty="0" smtClean="0"/>
              <a:t>In-band power metering and budgeting support</a:t>
            </a:r>
          </a:p>
          <a:p>
            <a:r>
              <a:rPr lang="en-US" dirty="0" smtClean="0"/>
              <a:t>Additional qualification logo to indicate enhanced power management support</a:t>
            </a:r>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Improvements To Idle Operating Efficiency</a:t>
            </a:r>
            <a:endParaRPr lang="en-US" dirty="0"/>
          </a:p>
        </p:txBody>
      </p:sp>
      <p:sp>
        <p:nvSpPr>
          <p:cNvPr id="3" name="Content Placeholder 2"/>
          <p:cNvSpPr>
            <a:spLocks noGrp="1"/>
          </p:cNvSpPr>
          <p:nvPr>
            <p:ph idx="1"/>
          </p:nvPr>
        </p:nvSpPr>
        <p:spPr>
          <a:xfrm>
            <a:off x="509984" y="1414465"/>
            <a:ext cx="11170973" cy="5708229"/>
          </a:xfrm>
        </p:spPr>
        <p:txBody>
          <a:bodyPr/>
          <a:lstStyle/>
          <a:p>
            <a:r>
              <a:rPr lang="en-US" dirty="0" smtClean="0"/>
              <a:t>Power policy changes</a:t>
            </a:r>
          </a:p>
          <a:p>
            <a:pPr marL="914400" lvl="1" indent="-457200"/>
            <a:r>
              <a:rPr lang="en-US" dirty="0" smtClean="0"/>
              <a:t>Changes inline with WS08 SP2 and reflect the latest hardware and power efficiency findings</a:t>
            </a:r>
          </a:p>
          <a:p>
            <a:r>
              <a:rPr lang="en-US" dirty="0" smtClean="0"/>
              <a:t>Intelligent Timer Tick Distribution (Tick Skipping)</a:t>
            </a:r>
          </a:p>
          <a:p>
            <a:pPr marL="914400" lvl="1" indent="-457200"/>
            <a:r>
              <a:rPr lang="en-US" dirty="0" smtClean="0"/>
              <a:t>Extends processor sleep states by not waking the</a:t>
            </a:r>
            <a:br>
              <a:rPr lang="en-US" dirty="0" smtClean="0"/>
            </a:br>
            <a:r>
              <a:rPr lang="en-US" dirty="0" smtClean="0"/>
              <a:t>CPU unnecessarily</a:t>
            </a:r>
          </a:p>
          <a:p>
            <a:pPr marL="914400" lvl="1" indent="-457200"/>
            <a:r>
              <a:rPr lang="en-US" dirty="0" smtClean="0"/>
              <a:t>BSP handles the periodic system timer tick; other processors are signaled as necessary</a:t>
            </a:r>
          </a:p>
          <a:p>
            <a:pPr marL="914400" lvl="1" indent="-457200"/>
            <a:r>
              <a:rPr lang="en-US" dirty="0" smtClean="0"/>
              <a:t>Non-timer interrupts will still wake sleeping processors</a:t>
            </a:r>
          </a:p>
          <a:p>
            <a:pPr lvl="1"/>
            <a:endParaRPr lang="en-US" dirty="0" smtClean="0"/>
          </a:p>
          <a:p>
            <a:endParaRPr lang="en-US" dirty="0" smtClean="0"/>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Improvements To Idle Operating Efficiency</a:t>
            </a:r>
            <a:endParaRPr lang="en-US" dirty="0"/>
          </a:p>
        </p:txBody>
      </p:sp>
      <p:sp>
        <p:nvSpPr>
          <p:cNvPr id="3" name="Content Placeholder 2"/>
          <p:cNvSpPr>
            <a:spLocks noGrp="1"/>
          </p:cNvSpPr>
          <p:nvPr>
            <p:ph idx="1"/>
          </p:nvPr>
        </p:nvSpPr>
        <p:spPr>
          <a:xfrm>
            <a:off x="509984" y="1414466"/>
            <a:ext cx="11170973" cy="5860066"/>
          </a:xfrm>
        </p:spPr>
        <p:txBody>
          <a:bodyPr/>
          <a:lstStyle/>
          <a:p>
            <a:pPr marL="401638" indent="-401638"/>
            <a:r>
              <a:rPr lang="en-US" sz="2800" dirty="0" smtClean="0"/>
              <a:t>Processor Core Parking</a:t>
            </a:r>
          </a:p>
          <a:p>
            <a:pPr lvl="1"/>
            <a:r>
              <a:rPr lang="en-US" sz="2400" dirty="0" smtClean="0"/>
              <a:t>Achieves power savings by scaling the number of active processor </a:t>
            </a:r>
            <a:br>
              <a:rPr lang="en-US" sz="2400" dirty="0" smtClean="0"/>
            </a:br>
            <a:r>
              <a:rPr lang="en-US" sz="2400" dirty="0" smtClean="0"/>
              <a:t>cores in active use</a:t>
            </a:r>
          </a:p>
          <a:p>
            <a:pPr lvl="1"/>
            <a:r>
              <a:rPr lang="en-US" sz="2400" dirty="0" smtClean="0"/>
              <a:t>Inactive cores are parked </a:t>
            </a:r>
          </a:p>
          <a:p>
            <a:pPr marL="1195388" lvl="2" indent="-341313"/>
            <a:r>
              <a:rPr lang="en-US" sz="2000" dirty="0" smtClean="0"/>
              <a:t>System refrains from scheduling work on parked cores</a:t>
            </a:r>
          </a:p>
          <a:p>
            <a:pPr marL="1195388" lvl="2" indent="-341313"/>
            <a:r>
              <a:rPr lang="en-US" sz="2000" dirty="0" smtClean="0"/>
              <a:t>Cores are put into a low power C-state </a:t>
            </a:r>
          </a:p>
          <a:p>
            <a:pPr lvl="1"/>
            <a:r>
              <a:rPr lang="en-US" sz="2400" dirty="0" smtClean="0"/>
              <a:t>Extension of Windows’ processor performance state engine</a:t>
            </a:r>
          </a:p>
          <a:p>
            <a:pPr marL="1195388" lvl="2" indent="-341313"/>
            <a:r>
              <a:rPr lang="en-US" sz="2000" dirty="0" smtClean="0"/>
              <a:t>Configurable via power policy settings</a:t>
            </a:r>
          </a:p>
          <a:p>
            <a:pPr marL="401638" indent="-401638"/>
            <a:r>
              <a:rPr lang="en-US" sz="2800" dirty="0" smtClean="0"/>
              <a:t>Idle improvements extend to Hyper-V </a:t>
            </a:r>
          </a:p>
          <a:p>
            <a:pPr lvl="1"/>
            <a:r>
              <a:rPr lang="en-US" sz="2400" dirty="0" smtClean="0"/>
              <a:t>Significant reduction in platform interrupt activity</a:t>
            </a:r>
          </a:p>
          <a:p>
            <a:pPr lvl="1"/>
            <a:r>
              <a:rPr lang="en-US" sz="2400" dirty="0" smtClean="0"/>
              <a:t>Enables power savings and greater scalability</a:t>
            </a:r>
          </a:p>
          <a:p>
            <a:pPr lvl="1"/>
            <a:endParaRPr lang="en-US" sz="2400" dirty="0" smtClean="0"/>
          </a:p>
          <a:p>
            <a:endParaRPr lang="en-US" sz="2800" dirty="0" smtClean="0"/>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Remote Manageability Via WMI</a:t>
            </a:r>
            <a:endParaRPr lang="en-US" dirty="0"/>
          </a:p>
        </p:txBody>
      </p:sp>
      <p:sp>
        <p:nvSpPr>
          <p:cNvPr id="3" name="Content Placeholder 2"/>
          <p:cNvSpPr>
            <a:spLocks noGrp="1"/>
          </p:cNvSpPr>
          <p:nvPr>
            <p:ph idx="1"/>
          </p:nvPr>
        </p:nvSpPr>
        <p:spPr>
          <a:xfrm>
            <a:off x="509984" y="1414465"/>
            <a:ext cx="11170973" cy="4262705"/>
          </a:xfrm>
        </p:spPr>
        <p:txBody>
          <a:bodyPr/>
          <a:lstStyle/>
          <a:p>
            <a:r>
              <a:rPr lang="en-US" dirty="0" smtClean="0"/>
              <a:t>Windows Server 2008 R2 supports the configuration of power policy via Windows Management Infrastructure</a:t>
            </a:r>
          </a:p>
          <a:p>
            <a:pPr marL="914400" lvl="1" indent="-457200"/>
            <a:r>
              <a:rPr lang="en-US" dirty="0" smtClean="0"/>
              <a:t>Enables local and remote management via WMI</a:t>
            </a:r>
          </a:p>
          <a:p>
            <a:pPr marL="914400" lvl="1" indent="-457200"/>
            <a:r>
              <a:rPr lang="en-US" dirty="0" smtClean="0"/>
              <a:t>Adheres to DMTF conventions for setting data</a:t>
            </a:r>
          </a:p>
          <a:p>
            <a:pPr marL="914400" lvl="1" indent="-457200"/>
            <a:r>
              <a:rPr lang="en-US" dirty="0" smtClean="0"/>
              <a:t>Scriptable</a:t>
            </a:r>
          </a:p>
          <a:p>
            <a:r>
              <a:rPr lang="en-US" dirty="0" smtClean="0"/>
              <a:t>Includes support for reading and writing of all power plan and setting data</a:t>
            </a:r>
          </a:p>
          <a:p>
            <a:r>
              <a:rPr lang="en-US" dirty="0" smtClean="0"/>
              <a:t>Active power plan can get changed remotely</a:t>
            </a:r>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Power Budgeting Concepts</a:t>
            </a:r>
            <a:endParaRPr lang="en-US" dirty="0"/>
          </a:p>
        </p:txBody>
      </p:sp>
      <p:sp>
        <p:nvSpPr>
          <p:cNvPr id="3" name="Content Placeholder 2"/>
          <p:cNvSpPr>
            <a:spLocks noGrp="1"/>
          </p:cNvSpPr>
          <p:nvPr>
            <p:ph idx="1"/>
          </p:nvPr>
        </p:nvSpPr>
        <p:spPr>
          <a:xfrm>
            <a:off x="509984" y="1414465"/>
            <a:ext cx="11170973" cy="3360407"/>
          </a:xfrm>
        </p:spPr>
        <p:txBody>
          <a:bodyPr/>
          <a:lstStyle/>
          <a:p>
            <a:r>
              <a:rPr lang="en-US" dirty="0" smtClean="0"/>
              <a:t>Microsoft recommends a collaborative model </a:t>
            </a:r>
            <a:br>
              <a:rPr lang="en-US" dirty="0" smtClean="0"/>
            </a:br>
            <a:r>
              <a:rPr lang="en-US" dirty="0" smtClean="0"/>
              <a:t>for power budgeting</a:t>
            </a:r>
          </a:p>
          <a:p>
            <a:pPr marL="914400" lvl="1" indent="-457200"/>
            <a:r>
              <a:rPr lang="en-US" dirty="0" smtClean="0"/>
              <a:t>Platform is responsible for guaranteeing that the server operates within the allocated budget (HW Failsafe)</a:t>
            </a:r>
          </a:p>
          <a:p>
            <a:pPr marL="1255713" lvl="2" indent="-392113"/>
            <a:r>
              <a:rPr lang="en-US" dirty="0" smtClean="0"/>
              <a:t>Notifies OS via ACPI when under budget constraints</a:t>
            </a:r>
          </a:p>
          <a:p>
            <a:pPr marL="914400" lvl="1" indent="-457200"/>
            <a:r>
              <a:rPr lang="en-US" dirty="0" smtClean="0"/>
              <a:t>OS scales according to workload, respects </a:t>
            </a:r>
            <a:br>
              <a:rPr lang="en-US" dirty="0" smtClean="0"/>
            </a:br>
            <a:r>
              <a:rPr lang="en-US" dirty="0" smtClean="0"/>
              <a:t>platform notifications </a:t>
            </a:r>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Power Metering And Budgeting</a:t>
            </a:r>
            <a:endParaRPr lang="en-US" dirty="0"/>
          </a:p>
        </p:txBody>
      </p:sp>
      <p:sp>
        <p:nvSpPr>
          <p:cNvPr id="3" name="Content Placeholder 2"/>
          <p:cNvSpPr>
            <a:spLocks noGrp="1"/>
          </p:cNvSpPr>
          <p:nvPr>
            <p:ph idx="1"/>
          </p:nvPr>
        </p:nvSpPr>
        <p:spPr>
          <a:xfrm>
            <a:off x="509984" y="1414465"/>
            <a:ext cx="11170973" cy="5160900"/>
          </a:xfrm>
        </p:spPr>
        <p:txBody>
          <a:bodyPr/>
          <a:lstStyle/>
          <a:p>
            <a:pPr marL="401638" indent="-401638"/>
            <a:r>
              <a:rPr lang="en-US" sz="2400" dirty="0" smtClean="0"/>
              <a:t>Windows Server 2008 R2 introduces the ability to report power </a:t>
            </a:r>
            <a:br>
              <a:rPr lang="en-US" sz="2400" dirty="0" smtClean="0"/>
            </a:br>
            <a:r>
              <a:rPr lang="en-US" sz="2400" dirty="0" smtClean="0"/>
              <a:t>consumption and budgeting information</a:t>
            </a:r>
          </a:p>
          <a:p>
            <a:pPr marL="742950" lvl="1" indent="-341313"/>
            <a:r>
              <a:rPr lang="en-US" sz="2000" dirty="0" smtClean="0"/>
              <a:t>Server platform reports this in-band to the OS via ACPI</a:t>
            </a:r>
          </a:p>
          <a:p>
            <a:pPr marL="742950" lvl="1" indent="-341313"/>
            <a:r>
              <a:rPr lang="en-US" sz="2000" dirty="0" smtClean="0"/>
              <a:t>No additional drivers are required, only platform support</a:t>
            </a:r>
          </a:p>
          <a:p>
            <a:pPr marL="742950" lvl="1" indent="-341313"/>
            <a:r>
              <a:rPr lang="en-US" sz="2000" dirty="0" smtClean="0"/>
              <a:t>Solution does not require hardware changes</a:t>
            </a:r>
          </a:p>
          <a:p>
            <a:pPr marL="401638" indent="-401638"/>
            <a:r>
              <a:rPr lang="en-US" sz="2400" dirty="0" smtClean="0"/>
              <a:t>Power information is exposed via WMI</a:t>
            </a:r>
          </a:p>
          <a:p>
            <a:pPr marL="742950" lvl="1" indent="-341313"/>
            <a:r>
              <a:rPr lang="en-US" sz="2000" dirty="0" smtClean="0"/>
              <a:t>Adheres to the DMTF Power Supply Profile v1.01</a:t>
            </a:r>
          </a:p>
          <a:p>
            <a:pPr marL="401638" indent="-401638"/>
            <a:r>
              <a:rPr lang="en-US" sz="2400" dirty="0" smtClean="0"/>
              <a:t>Power budget information is reported to the OS</a:t>
            </a:r>
          </a:p>
          <a:p>
            <a:pPr marL="742950" lvl="1" indent="-341313"/>
            <a:r>
              <a:rPr lang="en-US" sz="2000" dirty="0" smtClean="0"/>
              <a:t>Optional support for configuring the budget from within Windows</a:t>
            </a:r>
          </a:p>
          <a:p>
            <a:pPr marL="401638" indent="-401638"/>
            <a:r>
              <a:rPr lang="en-US" sz="2400" dirty="0" smtClean="0"/>
              <a:t>Extendable to enable per-device metering</a:t>
            </a:r>
          </a:p>
          <a:p>
            <a:pPr marL="742950" lvl="1" indent="-341313"/>
            <a:r>
              <a:rPr lang="en-US" sz="2000" dirty="0" smtClean="0"/>
              <a:t>WDM driver interface available</a:t>
            </a:r>
          </a:p>
          <a:p>
            <a:pPr lvl="1"/>
            <a:endParaRPr lang="en-US" sz="2000" dirty="0" smtClean="0"/>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Coordinated Processor Clocking Control</a:t>
            </a:r>
            <a:endParaRPr lang="en-US" dirty="0"/>
          </a:p>
        </p:txBody>
      </p:sp>
      <p:sp>
        <p:nvSpPr>
          <p:cNvPr id="3" name="Content Placeholder 2"/>
          <p:cNvSpPr>
            <a:spLocks noGrp="1"/>
          </p:cNvSpPr>
          <p:nvPr>
            <p:ph idx="1"/>
          </p:nvPr>
        </p:nvSpPr>
        <p:spPr>
          <a:xfrm>
            <a:off x="509984" y="1414465"/>
            <a:ext cx="11170973" cy="4882875"/>
          </a:xfrm>
        </p:spPr>
        <p:txBody>
          <a:bodyPr/>
          <a:lstStyle/>
          <a:p>
            <a:r>
              <a:rPr lang="en-US" sz="2800" dirty="0" smtClean="0"/>
              <a:t>Windows Server 2008 R2 introduces support for a new </a:t>
            </a:r>
            <a:br>
              <a:rPr lang="en-US" sz="2800" dirty="0" smtClean="0"/>
            </a:br>
            <a:r>
              <a:rPr lang="en-US" sz="2800" dirty="0" smtClean="0"/>
              <a:t>processor performance state interface</a:t>
            </a:r>
          </a:p>
          <a:p>
            <a:r>
              <a:rPr lang="en-US" sz="2800" dirty="0" smtClean="0"/>
              <a:t>Feature enables OS and platform coordination of </a:t>
            </a:r>
            <a:br>
              <a:rPr lang="en-US" sz="2800" dirty="0" smtClean="0"/>
            </a:br>
            <a:r>
              <a:rPr lang="en-US" sz="2800" dirty="0" smtClean="0"/>
              <a:t>processor power management (PPM)</a:t>
            </a:r>
          </a:p>
          <a:p>
            <a:pPr lvl="1"/>
            <a:r>
              <a:rPr lang="en-US" sz="2400" dirty="0" smtClean="0"/>
              <a:t>Platform is in direct control of t- and p-states</a:t>
            </a:r>
          </a:p>
          <a:p>
            <a:pPr lvl="1"/>
            <a:r>
              <a:rPr lang="en-US" sz="2400" dirty="0" smtClean="0"/>
              <a:t>OS specifies processor performance requirements</a:t>
            </a:r>
          </a:p>
          <a:p>
            <a:pPr marL="1195388" lvl="2" indent="-331788"/>
            <a:r>
              <a:rPr lang="en-US" sz="2000" dirty="0" smtClean="0"/>
              <a:t>Per-processor basis as a percentage of maximum frequency</a:t>
            </a:r>
          </a:p>
          <a:p>
            <a:pPr lvl="1"/>
            <a:r>
              <a:rPr lang="en-US" sz="2400" dirty="0" smtClean="0"/>
              <a:t>Platform is responsible for delivering requested performance</a:t>
            </a:r>
          </a:p>
          <a:p>
            <a:pPr marL="1195388" lvl="2" indent="-331788"/>
            <a:r>
              <a:rPr lang="en-US" sz="2000" dirty="0" smtClean="0"/>
              <a:t>In some cases, like a power budget condition, the platform can deliver less</a:t>
            </a:r>
          </a:p>
          <a:p>
            <a:pPr lvl="1"/>
            <a:r>
              <a:rPr lang="en-US" sz="2400" dirty="0" smtClean="0"/>
              <a:t>Interface is described via ACPI</a:t>
            </a:r>
          </a:p>
          <a:p>
            <a:pPr lvl="1"/>
            <a:endParaRPr lang="en-US" sz="2400" dirty="0" smtClean="0"/>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Enhanced Power Management Logo</a:t>
            </a:r>
            <a:endParaRPr lang="en-US" dirty="0"/>
          </a:p>
        </p:txBody>
      </p:sp>
      <p:sp>
        <p:nvSpPr>
          <p:cNvPr id="3" name="Content Placeholder 2"/>
          <p:cNvSpPr>
            <a:spLocks noGrp="1"/>
          </p:cNvSpPr>
          <p:nvPr>
            <p:ph idx="1"/>
          </p:nvPr>
        </p:nvSpPr>
        <p:spPr>
          <a:xfrm>
            <a:off x="509984" y="1414465"/>
            <a:ext cx="11170973" cy="3597395"/>
          </a:xfrm>
        </p:spPr>
        <p:txBody>
          <a:bodyPr/>
          <a:lstStyle/>
          <a:p>
            <a:r>
              <a:rPr lang="en-US" dirty="0" smtClean="0"/>
              <a:t>Windows Server 2008 R2 will include an Additional Qualification logo for “Enhanced Power Management” that indicates support for the following</a:t>
            </a:r>
          </a:p>
          <a:p>
            <a:pPr marL="914400" lvl="1" indent="-457200"/>
            <a:r>
              <a:rPr lang="en-US" dirty="0" smtClean="0"/>
              <a:t>Processor power management through Windows</a:t>
            </a:r>
          </a:p>
          <a:p>
            <a:pPr marL="914400" lvl="1" indent="-457200"/>
            <a:r>
              <a:rPr lang="en-US" dirty="0" smtClean="0"/>
              <a:t>Power metering and budgeting</a:t>
            </a:r>
          </a:p>
          <a:p>
            <a:pPr marL="914400" lvl="1" indent="-457200"/>
            <a:r>
              <a:rPr lang="en-US" dirty="0" smtClean="0"/>
              <a:t>Power On/Off via WS-Management (SMASH)</a:t>
            </a:r>
          </a:p>
          <a:p>
            <a:pPr lvl="1"/>
            <a:endParaRPr lang="en-US" dirty="0" smtClean="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89125" y="1905000"/>
            <a:ext cx="9521032" cy="1495794"/>
          </a:xfrm>
        </p:spPr>
        <p:txBody>
          <a:bodyPr/>
          <a:lstStyle/>
          <a:p>
            <a:r>
              <a:rPr lang="en-US" dirty="0" smtClean="0"/>
              <a:t>Windows Server Power Management Overview</a:t>
            </a:r>
            <a:endParaRPr lang="en-US" dirty="0"/>
          </a:p>
        </p:txBody>
      </p:sp>
      <p:sp>
        <p:nvSpPr>
          <p:cNvPr id="3" name="Subtitle 2"/>
          <p:cNvSpPr>
            <a:spLocks noGrp="1"/>
          </p:cNvSpPr>
          <p:nvPr>
            <p:ph type="subTitle" idx="1"/>
          </p:nvPr>
        </p:nvSpPr>
        <p:spPr>
          <a:xfrm>
            <a:off x="3645485" y="3653742"/>
            <a:ext cx="8093125" cy="1163395"/>
          </a:xfrm>
        </p:spPr>
        <p:txBody>
          <a:bodyPr/>
          <a:lstStyle/>
          <a:p>
            <a:r>
              <a:rPr lang="en-US" sz="2800" dirty="0" smtClean="0"/>
              <a:t>Stephen Berard</a:t>
            </a:r>
          </a:p>
          <a:p>
            <a:r>
              <a:rPr lang="en-US" sz="2800" dirty="0" smtClean="0"/>
              <a:t>Senior Program Manager – Windows Kernel</a:t>
            </a:r>
          </a:p>
          <a:p>
            <a:r>
              <a:rPr lang="en-US" sz="2800" dirty="0" smtClean="0"/>
              <a:t>Microsoft Corporation</a:t>
            </a:r>
            <a:endParaRPr lang="en-US" sz="2800" dirty="0"/>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Summary</a:t>
            </a:r>
            <a:endParaRPr lang="en-US" dirty="0"/>
          </a:p>
        </p:txBody>
      </p:sp>
      <p:sp>
        <p:nvSpPr>
          <p:cNvPr id="3" name="Content Placeholder 2"/>
          <p:cNvSpPr>
            <a:spLocks noGrp="1"/>
          </p:cNvSpPr>
          <p:nvPr>
            <p:ph idx="1"/>
          </p:nvPr>
        </p:nvSpPr>
        <p:spPr>
          <a:xfrm>
            <a:off x="509984" y="1414465"/>
            <a:ext cx="11170973" cy="5772862"/>
          </a:xfrm>
        </p:spPr>
        <p:txBody>
          <a:bodyPr/>
          <a:lstStyle/>
          <a:p>
            <a:r>
              <a:rPr lang="en-US" sz="3600" dirty="0" smtClean="0"/>
              <a:t>Windows Server 2008 and 2008 R2 deliver real energy savings for the data center</a:t>
            </a:r>
          </a:p>
          <a:p>
            <a:r>
              <a:rPr lang="en-US" sz="3600" dirty="0" smtClean="0"/>
              <a:t>New features deliver enhanced power efficiency and better manageability</a:t>
            </a:r>
          </a:p>
          <a:p>
            <a:pPr marL="914400" lvl="1" indent="-457200"/>
            <a:r>
              <a:rPr lang="en-US" sz="3200" dirty="0" smtClean="0"/>
              <a:t>Improvements to idle operating efficiency</a:t>
            </a:r>
          </a:p>
          <a:p>
            <a:pPr marL="914400" lvl="1" indent="-457200"/>
            <a:r>
              <a:rPr lang="en-US" sz="3200" dirty="0" smtClean="0"/>
              <a:t>Management of power policy via WMI</a:t>
            </a:r>
          </a:p>
          <a:p>
            <a:r>
              <a:rPr lang="en-US" sz="3600" dirty="0" smtClean="0"/>
              <a:t>Power metering support provides energy consumption information from within Windows</a:t>
            </a:r>
          </a:p>
          <a:p>
            <a:endParaRPr lang="en-US" sz="3600" dirty="0" smtClean="0"/>
          </a:p>
          <a:p>
            <a:endParaRPr lang="en-US" sz="3600" dirty="0" smtClean="0"/>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Call To Action</a:t>
            </a:r>
            <a:endParaRPr lang="en-US" dirty="0"/>
          </a:p>
        </p:txBody>
      </p:sp>
      <p:sp>
        <p:nvSpPr>
          <p:cNvPr id="3" name="Content Placeholder 2"/>
          <p:cNvSpPr>
            <a:spLocks noGrp="1"/>
          </p:cNvSpPr>
          <p:nvPr>
            <p:ph idx="1"/>
          </p:nvPr>
        </p:nvSpPr>
        <p:spPr/>
        <p:txBody>
          <a:bodyPr/>
          <a:lstStyle/>
          <a:p>
            <a:r>
              <a:rPr lang="en-US" dirty="0" smtClean="0"/>
              <a:t>Attend the Windows Server Power Management Implementation Details (ENT-T552) session</a:t>
            </a:r>
          </a:p>
          <a:p>
            <a:r>
              <a:rPr lang="en-US" dirty="0" smtClean="0"/>
              <a:t>Deploy Windows Server 2008 Service Pack 2 in your enterprise to realize power savings today</a:t>
            </a:r>
          </a:p>
          <a:p>
            <a:r>
              <a:rPr lang="en-US" dirty="0" smtClean="0"/>
              <a:t>Build energy efficient platforms and solutions</a:t>
            </a:r>
          </a:p>
          <a:p>
            <a:r>
              <a:rPr lang="en-US" dirty="0" smtClean="0"/>
              <a:t>Get the Enhanced Power Management logo</a:t>
            </a:r>
          </a:p>
          <a:p>
            <a:endParaRPr lang="en-US" dirty="0" smtClean="0"/>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0" name="Rectangle 2"/>
          <p:cNvSpPr>
            <a:spLocks noGrp="1" noChangeArrowheads="1"/>
          </p:cNvSpPr>
          <p:nvPr>
            <p:ph type="title"/>
          </p:nvPr>
        </p:nvSpPr>
        <p:spPr/>
        <p:txBody>
          <a:bodyPr/>
          <a:lstStyle/>
          <a:p>
            <a:r>
              <a:rPr lang="en-US" dirty="0" smtClean="0"/>
              <a:t>Additional Resources</a:t>
            </a:r>
            <a:endParaRPr lang="en-US" dirty="0"/>
          </a:p>
        </p:txBody>
      </p:sp>
      <p:sp>
        <p:nvSpPr>
          <p:cNvPr id="242691" name="Rectangle 3"/>
          <p:cNvSpPr>
            <a:spLocks noGrp="1" noChangeArrowheads="1"/>
          </p:cNvSpPr>
          <p:nvPr>
            <p:ph idx="1"/>
          </p:nvPr>
        </p:nvSpPr>
        <p:spPr>
          <a:xfrm>
            <a:off x="509984" y="1414467"/>
            <a:ext cx="11170973" cy="4496616"/>
          </a:xfrm>
        </p:spPr>
        <p:txBody>
          <a:bodyPr/>
          <a:lstStyle/>
          <a:p>
            <a:pPr marL="285750" indent="-285750">
              <a:spcBef>
                <a:spcPts val="833"/>
              </a:spcBef>
            </a:pPr>
            <a:r>
              <a:rPr lang="en-US" sz="2000" dirty="0" smtClean="0"/>
              <a:t>Whitepapers</a:t>
            </a:r>
          </a:p>
          <a:p>
            <a:pPr marL="512763" lvl="1" indent="-227013">
              <a:spcBef>
                <a:spcPts val="833"/>
              </a:spcBef>
            </a:pPr>
            <a:r>
              <a:rPr lang="en-US" sz="1800" i="1" dirty="0" smtClean="0"/>
              <a:t>Windows Server 2008 Power Savings</a:t>
            </a:r>
            <a:br>
              <a:rPr lang="en-US" sz="1800" i="1" dirty="0" smtClean="0"/>
            </a:br>
            <a:r>
              <a:rPr lang="en-US" sz="1800" i="1" dirty="0" smtClean="0"/>
              <a:t> </a:t>
            </a:r>
            <a:r>
              <a:rPr lang="en-US" sz="1800" i="1" dirty="0" smtClean="0">
                <a:hlinkClick r:id="rId3"/>
              </a:rPr>
              <a:t>http://download.microsoft.com/download/4/5/9/459033a1-6ee2-45b3-ae76-a2dd1da3e81b/Windows_Server_2008_Power_Savings.docx</a:t>
            </a:r>
            <a:r>
              <a:rPr lang="en-US" sz="1800" i="1" dirty="0" smtClean="0"/>
              <a:t> </a:t>
            </a:r>
          </a:p>
          <a:p>
            <a:pPr marL="512763" lvl="1" indent="-227013">
              <a:spcBef>
                <a:spcPts val="833"/>
              </a:spcBef>
            </a:pPr>
            <a:r>
              <a:rPr lang="en-US" sz="1800" dirty="0" smtClean="0"/>
              <a:t>Recommendations for Power Budgeting with Windows Server</a:t>
            </a:r>
            <a:r>
              <a:rPr lang="en-US" sz="1800" i="1" dirty="0" smtClean="0"/>
              <a:t> </a:t>
            </a:r>
            <a:r>
              <a:rPr lang="en-US" sz="1800" i="1" dirty="0" smtClean="0">
                <a:hlinkClick r:id="rId4"/>
              </a:rPr>
              <a:t>http://www.microsoft.com/whdc/system/pnppwr/powermgmt/Svr_PowerBudget.mspx</a:t>
            </a:r>
            <a:endParaRPr lang="en-US" sz="1800" i="1" dirty="0" smtClean="0"/>
          </a:p>
          <a:p>
            <a:pPr marL="285750" indent="-285750">
              <a:spcBef>
                <a:spcPts val="833"/>
              </a:spcBef>
            </a:pPr>
            <a:r>
              <a:rPr lang="en-US" sz="2000" dirty="0" smtClean="0"/>
              <a:t>Other Resources </a:t>
            </a:r>
          </a:p>
          <a:p>
            <a:pPr marL="512763" lvl="1" indent="-227013">
              <a:spcBef>
                <a:spcPts val="833"/>
              </a:spcBef>
            </a:pPr>
            <a:r>
              <a:rPr lang="en-US" sz="1800" dirty="0" smtClean="0"/>
              <a:t>Windows Hardware Developer Central – Power Management</a:t>
            </a:r>
            <a:br>
              <a:rPr lang="en-US" sz="1800" dirty="0" smtClean="0"/>
            </a:br>
            <a:r>
              <a:rPr lang="en-US" sz="1800" dirty="0" smtClean="0"/>
              <a:t> </a:t>
            </a:r>
            <a:r>
              <a:rPr lang="en-US" sz="1800" dirty="0" smtClean="0">
                <a:hlinkClick r:id="rId5"/>
              </a:rPr>
              <a:t>http://www.microsoft.com/whdc/system/pnppwr/</a:t>
            </a:r>
            <a:r>
              <a:rPr lang="en-US" sz="1800" dirty="0" smtClean="0"/>
              <a:t> </a:t>
            </a:r>
          </a:p>
          <a:p>
            <a:pPr marL="285750" indent="-285750">
              <a:spcBef>
                <a:spcPts val="833"/>
              </a:spcBef>
            </a:pPr>
            <a:r>
              <a:rPr lang="en-US" sz="2000" dirty="0" smtClean="0"/>
              <a:t>Related Sessions</a:t>
            </a:r>
          </a:p>
          <a:p>
            <a:pPr marL="512763" lvl="1" indent="-227013">
              <a:spcBef>
                <a:spcPts val="833"/>
              </a:spcBef>
            </a:pPr>
            <a:r>
              <a:rPr lang="en-US" sz="1800" dirty="0" smtClean="0"/>
              <a:t>ENT-T552  </a:t>
            </a:r>
            <a:r>
              <a:rPr lang="en-US" sz="1800" i="1" dirty="0" smtClean="0"/>
              <a:t>Windows Server Power Management Implementation Details</a:t>
            </a:r>
            <a:endParaRPr lang="en-US" sz="1800" dirty="0" smtClean="0"/>
          </a:p>
          <a:p>
            <a:pPr marL="512763" lvl="1" indent="-227013">
              <a:spcBef>
                <a:spcPts val="833"/>
              </a:spcBef>
            </a:pPr>
            <a:r>
              <a:rPr lang="en-US" sz="1800" dirty="0" smtClean="0"/>
              <a:t>ENT-T587  </a:t>
            </a:r>
            <a:r>
              <a:rPr lang="en-US" sz="1800" i="1" dirty="0" smtClean="0"/>
              <a:t>Microsoft Hyper-V</a:t>
            </a:r>
            <a:endParaRPr lang="en-US" sz="1800" dirty="0" smtClean="0"/>
          </a:p>
          <a:p>
            <a:pPr marL="512763" lvl="1" indent="-227013">
              <a:spcBef>
                <a:spcPts val="833"/>
              </a:spcBef>
            </a:pPr>
            <a:r>
              <a:rPr lang="en-US" sz="1800" dirty="0" smtClean="0"/>
              <a:t>ENT-T610 </a:t>
            </a:r>
            <a:r>
              <a:rPr lang="en-US" sz="1800" i="1" dirty="0" smtClean="0"/>
              <a:t> New Windows Server Logo Requirements and Programs</a:t>
            </a:r>
          </a:p>
          <a:p>
            <a:pPr marL="285750" indent="-285750">
              <a:spcBef>
                <a:spcPts val="833"/>
              </a:spcBef>
            </a:pPr>
            <a:r>
              <a:rPr lang="en-US" sz="2000" dirty="0" smtClean="0"/>
              <a:t>Email:  Server Power Feedback (</a:t>
            </a:r>
            <a:r>
              <a:rPr lang="en-US" sz="2000" dirty="0" smtClean="0">
                <a:hlinkClick r:id="rId6"/>
              </a:rPr>
              <a:t>srvpwrfb@microsoft.com</a:t>
            </a:r>
            <a:r>
              <a:rPr lang="en-US" sz="2000" dirty="0" smtClean="0"/>
              <a:t>) </a:t>
            </a:r>
          </a:p>
        </p:txBody>
      </p:sp>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p:cNvSpPr>
          <p:nvPr/>
        </p:nvSpPr>
        <p:spPr>
          <a:xfrm>
            <a:off x="767556" y="305808"/>
            <a:ext cx="10653714" cy="886397"/>
          </a:xfrm>
          <a:prstGeom prst="rect">
            <a:avLst/>
          </a:prstGeom>
        </p:spPr>
        <p:txBody>
          <a:bodyPr/>
          <a:lstStyle/>
          <a:p>
            <a:pPr marL="0" marR="0" lvl="0" indent="0" algn="ctr" defTabSz="912777" rtl="0" eaLnBrk="1" fontAlgn="base" latinLnBrk="0" hangingPunct="1">
              <a:lnSpc>
                <a:spcPct val="90000"/>
              </a:lnSpc>
              <a:spcBef>
                <a:spcPct val="0"/>
              </a:spcBef>
              <a:spcAft>
                <a:spcPct val="0"/>
              </a:spcAft>
              <a:buClrTx/>
              <a:buSzTx/>
              <a:buFontTx/>
              <a:buNone/>
              <a:tabLst/>
              <a:defRPr/>
            </a:pPr>
            <a:r>
              <a:rPr kumimoji="0" lang="en-US" sz="4400" b="0" i="0" u="none" strike="noStrike" kern="0" cap="none" spc="-125" normalizeH="0" baseline="0" noProof="0" dirty="0" smtClean="0">
                <a:ln w="3175">
                  <a:noFill/>
                </a:ln>
                <a:gradFill flip="none" rotWithShape="1">
                  <a:gsLst>
                    <a:gs pos="0">
                      <a:schemeClr val="accent6">
                        <a:lumMod val="20000"/>
                        <a:lumOff val="80000"/>
                      </a:schemeClr>
                    </a:gs>
                    <a:gs pos="41000">
                      <a:schemeClr val="accent6">
                        <a:lumMod val="60000"/>
                        <a:lumOff val="40000"/>
                      </a:schemeClr>
                    </a:gs>
                    <a:gs pos="100000">
                      <a:schemeClr val="accent6"/>
                    </a:gs>
                  </a:gsLst>
                  <a:lin ang="5400000" scaled="1"/>
                  <a:tileRect/>
                </a:gradFill>
                <a:effectLst>
                  <a:outerShdw blurRad="88900" dist="12700" dir="2700000" algn="tl" rotWithShape="0">
                    <a:prstClr val="black"/>
                  </a:outerShdw>
                </a:effectLst>
                <a:uLnTx/>
                <a:uFillTx/>
                <a:latin typeface="Trebuchet MS" pitchFamily="34" charset="0"/>
                <a:ea typeface="+mn-ea"/>
                <a:cs typeface="Arial" charset="0"/>
              </a:rPr>
              <a:t>Please Complete A Session Evaluation Form</a:t>
            </a:r>
            <a:r>
              <a:rPr kumimoji="0" lang="en-US" sz="4800" b="0" i="0" u="none" strike="noStrike" kern="0" cap="none" spc="-125" normalizeH="0" baseline="0" noProof="0" dirty="0" smtClean="0">
                <a:ln w="3175">
                  <a:noFill/>
                </a:ln>
                <a:gradFill flip="none" rotWithShape="1">
                  <a:gsLst>
                    <a:gs pos="0">
                      <a:schemeClr val="accent6">
                        <a:lumMod val="20000"/>
                        <a:lumOff val="80000"/>
                      </a:schemeClr>
                    </a:gs>
                    <a:gs pos="41000">
                      <a:schemeClr val="accent6">
                        <a:lumMod val="60000"/>
                        <a:lumOff val="40000"/>
                      </a:schemeClr>
                    </a:gs>
                    <a:gs pos="100000">
                      <a:schemeClr val="accent6"/>
                    </a:gs>
                  </a:gsLst>
                  <a:lin ang="5400000" scaled="1"/>
                  <a:tileRect/>
                </a:gradFill>
                <a:effectLst>
                  <a:outerShdw blurRad="88900" dist="12700" dir="2700000" algn="tl" rotWithShape="0">
                    <a:prstClr val="black"/>
                  </a:outerShdw>
                </a:effectLst>
                <a:uLnTx/>
                <a:uFillTx/>
                <a:latin typeface="Trebuchet MS" pitchFamily="34" charset="0"/>
                <a:ea typeface="+mn-ea"/>
                <a:cs typeface="Arial" charset="0"/>
              </a:rPr>
              <a:t/>
            </a:r>
            <a:br>
              <a:rPr kumimoji="0" lang="en-US" sz="4800" b="0" i="0" u="none" strike="noStrike" kern="0" cap="none" spc="-125" normalizeH="0" baseline="0" noProof="0" dirty="0" smtClean="0">
                <a:ln w="3175">
                  <a:noFill/>
                </a:ln>
                <a:gradFill flip="none" rotWithShape="1">
                  <a:gsLst>
                    <a:gs pos="0">
                      <a:schemeClr val="accent6">
                        <a:lumMod val="20000"/>
                        <a:lumOff val="80000"/>
                      </a:schemeClr>
                    </a:gs>
                    <a:gs pos="41000">
                      <a:schemeClr val="accent6">
                        <a:lumMod val="60000"/>
                        <a:lumOff val="40000"/>
                      </a:schemeClr>
                    </a:gs>
                    <a:gs pos="100000">
                      <a:schemeClr val="accent6"/>
                    </a:gs>
                  </a:gsLst>
                  <a:lin ang="5400000" scaled="1"/>
                  <a:tileRect/>
                </a:gradFill>
                <a:effectLst>
                  <a:outerShdw blurRad="88900" dist="12700" dir="2700000" algn="tl" rotWithShape="0">
                    <a:prstClr val="black"/>
                  </a:outerShdw>
                </a:effectLst>
                <a:uLnTx/>
                <a:uFillTx/>
                <a:latin typeface="Trebuchet MS" pitchFamily="34" charset="0"/>
                <a:ea typeface="+mn-ea"/>
                <a:cs typeface="Arial" charset="0"/>
              </a:rPr>
            </a:br>
            <a:r>
              <a:rPr kumimoji="0" lang="en-US" sz="3600" b="0" i="0" u="none" strike="noStrike" kern="0" cap="none" spc="-125" normalizeH="0" baseline="0" noProof="0" dirty="0" smtClean="0">
                <a:ln w="3175">
                  <a:noFill/>
                </a:ln>
                <a:solidFill>
                  <a:schemeClr val="accent1"/>
                </a:solidFill>
                <a:effectLst>
                  <a:outerShdw blurRad="88900" dist="12700" dir="2700000" algn="tl" rotWithShape="0">
                    <a:prstClr val="black"/>
                  </a:outerShdw>
                </a:effectLst>
                <a:uLnTx/>
                <a:uFillTx/>
                <a:latin typeface="Trebuchet MS" pitchFamily="34" charset="0"/>
                <a:ea typeface="+mn-ea"/>
                <a:cs typeface="Arial" charset="0"/>
              </a:rPr>
              <a:t>Your input is important!</a:t>
            </a:r>
            <a:endParaRPr kumimoji="0" lang="en-US" sz="4800" b="0" i="0" u="none" strike="noStrike" kern="0" cap="none" spc="-125" normalizeH="0" baseline="0" noProof="0" dirty="0">
              <a:ln w="3175">
                <a:noFill/>
              </a:ln>
              <a:solidFill>
                <a:schemeClr val="accent1"/>
              </a:solidFill>
              <a:effectLst>
                <a:outerShdw blurRad="88900" dist="12700" dir="2700000" algn="tl" rotWithShape="0">
                  <a:prstClr val="black"/>
                </a:outerShdw>
              </a:effectLst>
              <a:uLnTx/>
              <a:uFillTx/>
              <a:latin typeface="Trebuchet MS" pitchFamily="34" charset="0"/>
              <a:ea typeface="+mn-ea"/>
              <a:cs typeface="Arial" charset="0"/>
            </a:endParaRPr>
          </a:p>
        </p:txBody>
      </p:sp>
      <p:sp>
        <p:nvSpPr>
          <p:cNvPr id="5" name="Text Placeholder 4"/>
          <p:cNvSpPr txBox="1">
            <a:spLocks/>
          </p:cNvSpPr>
          <p:nvPr/>
        </p:nvSpPr>
        <p:spPr bwMode="auto">
          <a:xfrm>
            <a:off x="1290644" y="1658929"/>
            <a:ext cx="9594848" cy="460741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marL="0" marR="0" lvl="0" indent="0" algn="ctr" defTabSz="912777" rtl="0" eaLnBrk="1" fontAlgn="base" latinLnBrk="0" hangingPunct="1">
              <a:lnSpc>
                <a:spcPct val="90000"/>
              </a:lnSpc>
              <a:spcBef>
                <a:spcPts val="1167"/>
              </a:spcBef>
              <a:spcAft>
                <a:spcPct val="0"/>
              </a:spcAft>
              <a:buClr>
                <a:schemeClr val="tx2"/>
              </a:buClr>
              <a:buSzPct val="95000"/>
              <a:buFontTx/>
              <a:buNone/>
              <a:tabLst/>
              <a:defRPr/>
            </a:pPr>
            <a:r>
              <a:rPr kumimoji="0" lang="en-US" sz="2800" b="0" i="0" u="none" strike="noStrike" kern="0" cap="none" spc="0" normalizeH="0" baseline="0" noProof="0" dirty="0" smtClean="0">
                <a:ln>
                  <a:noFill/>
                </a:ln>
                <a:gradFill>
                  <a:gsLst>
                    <a:gs pos="28000">
                      <a:schemeClr val="tx1"/>
                    </a:gs>
                    <a:gs pos="48000">
                      <a:schemeClr val="tx1"/>
                    </a:gs>
                  </a:gsLst>
                  <a:lin ang="5400000" scaled="1"/>
                </a:gradFill>
                <a:effectLst>
                  <a:outerShdw blurRad="38100" dist="38100" dir="2700000" algn="tl">
                    <a:srgbClr val="000000">
                      <a:alpha val="43137"/>
                    </a:srgbClr>
                  </a:outerShdw>
                </a:effectLst>
                <a:uLnTx/>
                <a:uFillTx/>
                <a:latin typeface="Trebuchet MS" pitchFamily="34" charset="0"/>
                <a:ea typeface="+mn-ea"/>
                <a:cs typeface="+mn-cs"/>
              </a:rPr>
              <a:t>Visit the </a:t>
            </a:r>
            <a:r>
              <a:rPr kumimoji="0" lang="en-US" sz="2800" b="0" i="0" u="none" strike="noStrike" kern="0" cap="none" spc="0" normalizeH="0" baseline="0" noProof="0" dirty="0" err="1" smtClean="0">
                <a:ln>
                  <a:noFill/>
                </a:ln>
                <a:gradFill>
                  <a:gsLst>
                    <a:gs pos="28000">
                      <a:schemeClr val="tx1"/>
                    </a:gs>
                    <a:gs pos="48000">
                      <a:schemeClr val="tx1"/>
                    </a:gs>
                  </a:gsLst>
                  <a:lin ang="5400000" scaled="1"/>
                </a:gradFill>
                <a:effectLst>
                  <a:outerShdw blurRad="38100" dist="38100" dir="2700000" algn="tl">
                    <a:srgbClr val="000000">
                      <a:alpha val="43137"/>
                    </a:srgbClr>
                  </a:outerShdw>
                </a:effectLst>
                <a:uLnTx/>
                <a:uFillTx/>
                <a:latin typeface="Trebuchet MS" pitchFamily="34" charset="0"/>
                <a:ea typeface="+mn-ea"/>
                <a:cs typeface="+mn-cs"/>
              </a:rPr>
              <a:t>WinHEC</a:t>
            </a:r>
            <a:r>
              <a:rPr kumimoji="0" lang="en-US" sz="2800" b="0" i="0" u="none" strike="noStrike" kern="0" cap="none" spc="0" normalizeH="0" baseline="0" noProof="0" dirty="0" smtClean="0">
                <a:ln>
                  <a:noFill/>
                </a:ln>
                <a:gradFill>
                  <a:gsLst>
                    <a:gs pos="28000">
                      <a:schemeClr val="tx1"/>
                    </a:gs>
                    <a:gs pos="48000">
                      <a:schemeClr val="tx1"/>
                    </a:gs>
                  </a:gsLst>
                  <a:lin ang="5400000" scaled="1"/>
                </a:gradFill>
                <a:effectLst>
                  <a:outerShdw blurRad="38100" dist="38100" dir="2700000" algn="tl">
                    <a:srgbClr val="000000">
                      <a:alpha val="43137"/>
                    </a:srgbClr>
                  </a:outerShdw>
                </a:effectLst>
                <a:uLnTx/>
                <a:uFillTx/>
                <a:latin typeface="Trebuchet MS" pitchFamily="34" charset="0"/>
                <a:ea typeface="+mn-ea"/>
                <a:cs typeface="+mn-cs"/>
              </a:rPr>
              <a:t> </a:t>
            </a:r>
            <a:r>
              <a:rPr kumimoji="0" lang="en-US" sz="2800" b="0" i="0" u="none" strike="noStrike" kern="0" cap="none" spc="0" normalizeH="0" baseline="0" noProof="0" dirty="0" err="1" smtClean="0">
                <a:ln>
                  <a:noFill/>
                </a:ln>
                <a:gradFill>
                  <a:gsLst>
                    <a:gs pos="28000">
                      <a:schemeClr val="tx1"/>
                    </a:gs>
                    <a:gs pos="48000">
                      <a:schemeClr val="tx1"/>
                    </a:gs>
                  </a:gsLst>
                  <a:lin ang="5400000" scaled="1"/>
                </a:gradFill>
                <a:effectLst>
                  <a:outerShdw blurRad="38100" dist="38100" dir="2700000" algn="tl">
                    <a:srgbClr val="000000">
                      <a:alpha val="43137"/>
                    </a:srgbClr>
                  </a:outerShdw>
                </a:effectLst>
                <a:uLnTx/>
                <a:uFillTx/>
                <a:latin typeface="Trebuchet MS" pitchFamily="34" charset="0"/>
                <a:ea typeface="+mn-ea"/>
                <a:cs typeface="+mn-cs"/>
              </a:rPr>
              <a:t>CommNet</a:t>
            </a:r>
            <a:r>
              <a:rPr kumimoji="0" lang="en-US" sz="2800" b="0" i="0" u="none" strike="noStrike" kern="0" cap="none" spc="0" normalizeH="0" baseline="0" noProof="0" dirty="0" smtClean="0">
                <a:ln>
                  <a:noFill/>
                </a:ln>
                <a:gradFill>
                  <a:gsLst>
                    <a:gs pos="28000">
                      <a:schemeClr val="tx1"/>
                    </a:gs>
                    <a:gs pos="48000">
                      <a:schemeClr val="tx1"/>
                    </a:gs>
                  </a:gsLst>
                  <a:lin ang="5400000" scaled="1"/>
                </a:gradFill>
                <a:effectLst>
                  <a:outerShdw blurRad="38100" dist="38100" dir="2700000" algn="tl">
                    <a:srgbClr val="000000">
                      <a:alpha val="43137"/>
                    </a:srgbClr>
                  </a:outerShdw>
                </a:effectLst>
                <a:uLnTx/>
                <a:uFillTx/>
                <a:latin typeface="Trebuchet MS" pitchFamily="34" charset="0"/>
                <a:ea typeface="+mn-ea"/>
                <a:cs typeface="+mn-cs"/>
              </a:rPr>
              <a:t> and complete a Session Evaluation for this session and be entered to </a:t>
            </a:r>
            <a:r>
              <a:rPr kumimoji="0" lang="en-US" sz="2800" b="0" i="0" u="none" strike="noStrike" kern="0" cap="none" spc="0" normalizeH="0" baseline="0" noProof="0" dirty="0" smtClean="0">
                <a:ln>
                  <a:noFill/>
                </a:ln>
                <a:solidFill>
                  <a:schemeClr val="accent6"/>
                </a:solidFill>
                <a:effectLst>
                  <a:outerShdw blurRad="38100" dist="38100" dir="2700000" algn="tl">
                    <a:srgbClr val="000000">
                      <a:alpha val="43137"/>
                    </a:srgbClr>
                  </a:outerShdw>
                </a:effectLst>
                <a:uLnTx/>
                <a:uFillTx/>
                <a:latin typeface="Trebuchet MS" pitchFamily="34" charset="0"/>
                <a:ea typeface="+mn-ea"/>
                <a:cs typeface="+mn-cs"/>
              </a:rPr>
              <a:t>win one </a:t>
            </a:r>
            <a:br>
              <a:rPr kumimoji="0" lang="en-US" sz="2800" b="0" i="0" u="none" strike="noStrike" kern="0" cap="none" spc="0" normalizeH="0" baseline="0" noProof="0" dirty="0" smtClean="0">
                <a:ln>
                  <a:noFill/>
                </a:ln>
                <a:solidFill>
                  <a:schemeClr val="accent6"/>
                </a:solidFill>
                <a:effectLst>
                  <a:outerShdw blurRad="38100" dist="38100" dir="2700000" algn="tl">
                    <a:srgbClr val="000000">
                      <a:alpha val="43137"/>
                    </a:srgbClr>
                  </a:outerShdw>
                </a:effectLst>
                <a:uLnTx/>
                <a:uFillTx/>
                <a:latin typeface="Trebuchet MS" pitchFamily="34" charset="0"/>
                <a:ea typeface="+mn-ea"/>
                <a:cs typeface="+mn-cs"/>
              </a:rPr>
            </a:br>
            <a:r>
              <a:rPr kumimoji="0" lang="en-US" sz="2800" b="0" i="0" u="none" strike="noStrike" kern="0" cap="none" spc="0" normalizeH="0" baseline="0" noProof="0" dirty="0" smtClean="0">
                <a:ln>
                  <a:noFill/>
                </a:ln>
                <a:solidFill>
                  <a:schemeClr val="accent6"/>
                </a:solidFill>
                <a:effectLst>
                  <a:outerShdw blurRad="38100" dist="38100" dir="2700000" algn="tl">
                    <a:srgbClr val="000000">
                      <a:alpha val="43137"/>
                    </a:srgbClr>
                  </a:outerShdw>
                </a:effectLst>
                <a:uLnTx/>
                <a:uFillTx/>
                <a:latin typeface="Trebuchet MS" pitchFamily="34" charset="0"/>
                <a:ea typeface="+mn-ea"/>
                <a:cs typeface="+mn-cs"/>
              </a:rPr>
              <a:t>of 150 Maxtor</a:t>
            </a:r>
            <a:r>
              <a:rPr kumimoji="0" lang="en-US" sz="2800" b="0" i="0" u="none" strike="noStrike" kern="0" cap="none" spc="0" normalizeH="0" baseline="40000" noProof="0" dirty="0" smtClean="0">
                <a:ln>
                  <a:noFill/>
                </a:ln>
                <a:solidFill>
                  <a:schemeClr val="accent6"/>
                </a:solidFill>
                <a:effectLst>
                  <a:outerShdw blurRad="38100" dist="38100" dir="2700000" algn="tl">
                    <a:srgbClr val="000000">
                      <a:alpha val="43137"/>
                    </a:srgbClr>
                  </a:outerShdw>
                </a:effectLst>
                <a:uLnTx/>
                <a:uFillTx/>
                <a:latin typeface="Trebuchet MS" pitchFamily="34" charset="0"/>
                <a:ea typeface="+mn-ea"/>
                <a:cs typeface="+mn-cs"/>
              </a:rPr>
              <a:t>®</a:t>
            </a:r>
            <a:r>
              <a:rPr kumimoji="0" lang="en-US" sz="2800" b="0" i="0" u="none" strike="noStrike" kern="0" cap="none" spc="0" normalizeH="0" baseline="0" noProof="0" dirty="0" smtClean="0">
                <a:ln>
                  <a:noFill/>
                </a:ln>
                <a:solidFill>
                  <a:schemeClr val="accent6"/>
                </a:solidFill>
                <a:effectLst>
                  <a:outerShdw blurRad="38100" dist="38100" dir="2700000" algn="tl">
                    <a:srgbClr val="000000">
                      <a:alpha val="43137"/>
                    </a:srgbClr>
                  </a:outerShdw>
                </a:effectLst>
                <a:uLnTx/>
                <a:uFillTx/>
                <a:latin typeface="Trebuchet MS" pitchFamily="34" charset="0"/>
                <a:ea typeface="+mn-ea"/>
                <a:cs typeface="+mn-cs"/>
              </a:rPr>
              <a:t> </a:t>
            </a:r>
            <a:r>
              <a:rPr kumimoji="0" lang="en-US" sz="2800" b="0" i="0" u="none" strike="noStrike" kern="0" cap="none" spc="0" normalizeH="0" baseline="0" noProof="0" dirty="0" err="1" smtClean="0">
                <a:ln>
                  <a:noFill/>
                </a:ln>
                <a:solidFill>
                  <a:schemeClr val="accent6"/>
                </a:solidFill>
                <a:effectLst>
                  <a:outerShdw blurRad="38100" dist="38100" dir="2700000" algn="tl">
                    <a:srgbClr val="000000">
                      <a:alpha val="43137"/>
                    </a:srgbClr>
                  </a:outerShdw>
                </a:effectLst>
                <a:uLnTx/>
                <a:uFillTx/>
                <a:latin typeface="Trebuchet MS" pitchFamily="34" charset="0"/>
                <a:ea typeface="+mn-ea"/>
                <a:cs typeface="+mn-cs"/>
              </a:rPr>
              <a:t>BlackArmor</a:t>
            </a:r>
            <a:r>
              <a:rPr kumimoji="0" lang="en-US" sz="2800" b="0" i="0" u="none" strike="noStrike" kern="0" cap="none" spc="0" normalizeH="0" baseline="0" noProof="0" dirty="0" smtClean="0">
                <a:ln>
                  <a:noFill/>
                </a:ln>
                <a:solidFill>
                  <a:schemeClr val="accent6"/>
                </a:solidFill>
                <a:effectLst>
                  <a:outerShdw blurRad="38100" dist="38100" dir="2700000" algn="tl">
                    <a:srgbClr val="000000">
                      <a:alpha val="43137"/>
                    </a:srgbClr>
                  </a:outerShdw>
                </a:effectLst>
                <a:uLnTx/>
                <a:uFillTx/>
                <a:latin typeface="Trebuchet MS" pitchFamily="34" charset="0"/>
                <a:ea typeface="+mn-ea"/>
                <a:cs typeface="+mn-cs"/>
              </a:rPr>
              <a:t>™ 160GB External Hard Drives</a:t>
            </a:r>
            <a:r>
              <a:rPr kumimoji="0" lang="en-US" sz="2800" b="0" i="0" u="none" strike="noStrike" kern="0" cap="none" spc="0" normalizeH="0" baseline="0" noProof="0" dirty="0" smtClean="0">
                <a:ln>
                  <a:noFill/>
                </a:ln>
                <a:solidFill>
                  <a:schemeClr val="accent1"/>
                </a:solidFill>
                <a:effectLst>
                  <a:outerShdw blurRad="38100" dist="38100" dir="2700000" algn="tl">
                    <a:srgbClr val="000000">
                      <a:alpha val="43137"/>
                    </a:srgbClr>
                  </a:outerShdw>
                </a:effectLst>
                <a:uLnTx/>
                <a:uFillTx/>
                <a:latin typeface="Trebuchet MS" pitchFamily="34" charset="0"/>
                <a:ea typeface="+mn-ea"/>
                <a:cs typeface="+mn-cs"/>
              </a:rPr>
              <a:t/>
            </a:r>
            <a:br>
              <a:rPr kumimoji="0" lang="en-US" sz="2800" b="0" i="0" u="none" strike="noStrike" kern="0" cap="none" spc="0" normalizeH="0" baseline="0" noProof="0" dirty="0" smtClean="0">
                <a:ln>
                  <a:noFill/>
                </a:ln>
                <a:solidFill>
                  <a:schemeClr val="accent1"/>
                </a:solidFill>
                <a:effectLst>
                  <a:outerShdw blurRad="38100" dist="38100" dir="2700000" algn="tl">
                    <a:srgbClr val="000000">
                      <a:alpha val="43137"/>
                    </a:srgbClr>
                  </a:outerShdw>
                </a:effectLst>
                <a:uLnTx/>
                <a:uFillTx/>
                <a:latin typeface="Trebuchet MS" pitchFamily="34" charset="0"/>
                <a:ea typeface="+mn-ea"/>
                <a:cs typeface="+mn-cs"/>
              </a:rPr>
            </a:br>
            <a:r>
              <a:rPr kumimoji="0" lang="en-US" sz="2800" b="0" i="1" u="none" strike="noStrike" kern="0" cap="none" spc="0" normalizeH="0" baseline="0" noProof="0" dirty="0" smtClean="0">
                <a:ln>
                  <a:noFill/>
                </a:ln>
                <a:gradFill>
                  <a:gsLst>
                    <a:gs pos="28000">
                      <a:schemeClr val="tx1"/>
                    </a:gs>
                    <a:gs pos="48000">
                      <a:schemeClr val="tx1"/>
                    </a:gs>
                  </a:gsLst>
                  <a:lin ang="5400000" scaled="1"/>
                </a:gradFill>
                <a:effectLst>
                  <a:outerShdw blurRad="38100" dist="38100" dir="2700000" algn="tl">
                    <a:srgbClr val="000000">
                      <a:alpha val="43137"/>
                    </a:srgbClr>
                  </a:outerShdw>
                </a:effectLst>
                <a:uLnTx/>
                <a:uFillTx/>
                <a:latin typeface="Trebuchet MS" pitchFamily="34" charset="0"/>
                <a:ea typeface="+mn-ea"/>
                <a:cs typeface="+mn-cs"/>
              </a:rPr>
              <a:t>50 drives will be given away daily!</a:t>
            </a:r>
          </a:p>
          <a:p>
            <a:pPr marL="0" marR="0" lvl="0" indent="0" algn="l" defTabSz="912777" rtl="0" eaLnBrk="1" fontAlgn="base" latinLnBrk="0" hangingPunct="1">
              <a:lnSpc>
                <a:spcPct val="90000"/>
              </a:lnSpc>
              <a:spcBef>
                <a:spcPts val="1167"/>
              </a:spcBef>
              <a:spcAft>
                <a:spcPct val="0"/>
              </a:spcAft>
              <a:buClr>
                <a:schemeClr val="tx2"/>
              </a:buClr>
              <a:buSzPct val="95000"/>
              <a:buFontTx/>
              <a:buNone/>
              <a:tabLst/>
              <a:defRPr/>
            </a:pPr>
            <a:endParaRPr kumimoji="0" lang="en-US" sz="2400" b="0" i="0" u="none" strike="noStrike" kern="0" cap="none" spc="0" normalizeH="0" baseline="0" noProof="0" dirty="0" smtClean="0">
              <a:ln>
                <a:noFill/>
              </a:ln>
              <a:gradFill>
                <a:gsLst>
                  <a:gs pos="28000">
                    <a:schemeClr val="tx1"/>
                  </a:gs>
                  <a:gs pos="48000">
                    <a:schemeClr val="tx1"/>
                  </a:gs>
                </a:gsLst>
                <a:lin ang="5400000" scaled="1"/>
              </a:gradFill>
              <a:effectLst>
                <a:outerShdw blurRad="38100" dist="38100" dir="2700000" algn="tl">
                  <a:srgbClr val="000000">
                    <a:alpha val="43137"/>
                  </a:srgbClr>
                </a:outerShdw>
              </a:effectLst>
              <a:uLnTx/>
              <a:uFillTx/>
              <a:latin typeface="Trebuchet MS" pitchFamily="34" charset="0"/>
              <a:ea typeface="+mn-ea"/>
              <a:cs typeface="+mn-cs"/>
            </a:endParaRPr>
          </a:p>
          <a:p>
            <a:pPr marL="0" marR="0" lvl="0" indent="0" algn="l" defTabSz="912777" rtl="0" eaLnBrk="1" fontAlgn="base" latinLnBrk="0" hangingPunct="1">
              <a:lnSpc>
                <a:spcPct val="90000"/>
              </a:lnSpc>
              <a:spcBef>
                <a:spcPts val="1167"/>
              </a:spcBef>
              <a:spcAft>
                <a:spcPct val="0"/>
              </a:spcAft>
              <a:buClr>
                <a:schemeClr val="tx2"/>
              </a:buClr>
              <a:buSzPct val="95000"/>
              <a:buFontTx/>
              <a:buNone/>
              <a:tabLst/>
              <a:defRPr/>
            </a:pPr>
            <a:endParaRPr kumimoji="0" lang="en-US" sz="2400" b="0" i="0" u="none" strike="noStrike" kern="0" cap="none" spc="0" normalizeH="0" baseline="0" noProof="0" dirty="0" smtClean="0">
              <a:ln>
                <a:noFill/>
              </a:ln>
              <a:gradFill>
                <a:gsLst>
                  <a:gs pos="28000">
                    <a:schemeClr val="tx1"/>
                  </a:gs>
                  <a:gs pos="48000">
                    <a:schemeClr val="tx1"/>
                  </a:gs>
                </a:gsLst>
                <a:lin ang="5400000" scaled="1"/>
              </a:gradFill>
              <a:effectLst>
                <a:outerShdw blurRad="38100" dist="38100" dir="2700000" algn="tl">
                  <a:srgbClr val="000000">
                    <a:alpha val="43137"/>
                  </a:srgbClr>
                </a:outerShdw>
              </a:effectLst>
              <a:uLnTx/>
              <a:uFillTx/>
              <a:latin typeface="Trebuchet MS" pitchFamily="34" charset="0"/>
              <a:ea typeface="+mn-ea"/>
              <a:cs typeface="+mn-cs"/>
            </a:endParaRPr>
          </a:p>
          <a:p>
            <a:pPr marL="0" marR="0" lvl="0" indent="0" algn="l" defTabSz="912777" rtl="0" eaLnBrk="1" fontAlgn="base" latinLnBrk="0" hangingPunct="1">
              <a:lnSpc>
                <a:spcPct val="90000"/>
              </a:lnSpc>
              <a:spcBef>
                <a:spcPts val="1167"/>
              </a:spcBef>
              <a:spcAft>
                <a:spcPct val="0"/>
              </a:spcAft>
              <a:buClr>
                <a:schemeClr val="tx2"/>
              </a:buClr>
              <a:buSzPct val="95000"/>
              <a:buFontTx/>
              <a:buNone/>
              <a:tabLst/>
              <a:defRPr/>
            </a:pPr>
            <a:endParaRPr kumimoji="0" lang="en-US" sz="2400" b="0" i="0" u="none" strike="noStrike" kern="0" cap="none" spc="0" normalizeH="0" baseline="0" noProof="0" dirty="0" smtClean="0">
              <a:ln>
                <a:noFill/>
              </a:ln>
              <a:gradFill>
                <a:gsLst>
                  <a:gs pos="28000">
                    <a:schemeClr val="tx1"/>
                  </a:gs>
                  <a:gs pos="48000">
                    <a:schemeClr val="tx1"/>
                  </a:gs>
                </a:gsLst>
                <a:lin ang="5400000" scaled="1"/>
              </a:gradFill>
              <a:effectLst>
                <a:outerShdw blurRad="38100" dist="38100" dir="2700000" algn="tl">
                  <a:srgbClr val="000000">
                    <a:alpha val="43137"/>
                  </a:srgbClr>
                </a:outerShdw>
              </a:effectLst>
              <a:uLnTx/>
              <a:uFillTx/>
              <a:latin typeface="Trebuchet MS" pitchFamily="34" charset="0"/>
              <a:ea typeface="+mn-ea"/>
              <a:cs typeface="+mn-cs"/>
            </a:endParaRPr>
          </a:p>
          <a:p>
            <a:pPr marL="0" marR="0" lvl="0" indent="0" algn="l" defTabSz="912777" rtl="0" eaLnBrk="1" fontAlgn="base" latinLnBrk="0" hangingPunct="1">
              <a:lnSpc>
                <a:spcPct val="90000"/>
              </a:lnSpc>
              <a:spcBef>
                <a:spcPts val="1167"/>
              </a:spcBef>
              <a:spcAft>
                <a:spcPct val="0"/>
              </a:spcAft>
              <a:buClr>
                <a:schemeClr val="tx2"/>
              </a:buClr>
              <a:buSzPct val="95000"/>
              <a:buFontTx/>
              <a:buNone/>
              <a:tabLst/>
              <a:defRPr/>
            </a:pPr>
            <a:endParaRPr kumimoji="0" lang="en-US" sz="2400" b="0" i="0" u="none" strike="noStrike" kern="0" cap="none" spc="0" normalizeH="0" baseline="0" noProof="0" dirty="0" smtClean="0">
              <a:ln>
                <a:noFill/>
              </a:ln>
              <a:gradFill>
                <a:gsLst>
                  <a:gs pos="28000">
                    <a:schemeClr val="tx1"/>
                  </a:gs>
                  <a:gs pos="48000">
                    <a:schemeClr val="tx1"/>
                  </a:gs>
                </a:gsLst>
                <a:lin ang="5400000" scaled="1"/>
              </a:gradFill>
              <a:effectLst>
                <a:outerShdw blurRad="38100" dist="38100" dir="2700000" algn="tl">
                  <a:srgbClr val="000000">
                    <a:alpha val="43137"/>
                  </a:srgbClr>
                </a:outerShdw>
              </a:effectLst>
              <a:uLnTx/>
              <a:uFillTx/>
              <a:latin typeface="Trebuchet MS" pitchFamily="34" charset="0"/>
              <a:ea typeface="+mn-ea"/>
              <a:cs typeface="+mn-cs"/>
            </a:endParaRPr>
          </a:p>
          <a:p>
            <a:pPr marL="0" marR="0" lvl="0" indent="0" algn="l" defTabSz="912777" rtl="0" eaLnBrk="1" fontAlgn="base" latinLnBrk="0" hangingPunct="1">
              <a:lnSpc>
                <a:spcPct val="90000"/>
              </a:lnSpc>
              <a:spcBef>
                <a:spcPts val="1167"/>
              </a:spcBef>
              <a:spcAft>
                <a:spcPct val="0"/>
              </a:spcAft>
              <a:buClr>
                <a:schemeClr val="tx2"/>
              </a:buClr>
              <a:buSzPct val="95000"/>
              <a:buFontTx/>
              <a:buNone/>
              <a:tabLst/>
              <a:defRPr/>
            </a:pPr>
            <a:endParaRPr kumimoji="0" lang="en-US" sz="2400" b="0" i="0" u="none" strike="noStrike" kern="0" cap="none" spc="0" normalizeH="0" baseline="0" noProof="0" dirty="0" smtClean="0">
              <a:ln>
                <a:noFill/>
              </a:ln>
              <a:gradFill>
                <a:gsLst>
                  <a:gs pos="28000">
                    <a:schemeClr val="tx1"/>
                  </a:gs>
                  <a:gs pos="48000">
                    <a:schemeClr val="tx1"/>
                  </a:gs>
                </a:gsLst>
                <a:lin ang="5400000" scaled="1"/>
              </a:gradFill>
              <a:effectLst>
                <a:outerShdw blurRad="38100" dist="38100" dir="2700000" algn="tl">
                  <a:srgbClr val="000000">
                    <a:alpha val="43137"/>
                  </a:srgbClr>
                </a:outerShdw>
              </a:effectLst>
              <a:uLnTx/>
              <a:uFillTx/>
              <a:latin typeface="Trebuchet MS" pitchFamily="34" charset="0"/>
              <a:ea typeface="+mn-ea"/>
              <a:cs typeface="+mn-cs"/>
            </a:endParaRPr>
          </a:p>
          <a:p>
            <a:pPr marL="0" marR="0" lvl="0" indent="0" algn="ctr" defTabSz="912777" rtl="0" eaLnBrk="1" fontAlgn="base" latinLnBrk="0" hangingPunct="1">
              <a:lnSpc>
                <a:spcPct val="90000"/>
              </a:lnSpc>
              <a:spcBef>
                <a:spcPts val="1167"/>
              </a:spcBef>
              <a:spcAft>
                <a:spcPct val="0"/>
              </a:spcAft>
              <a:buClr>
                <a:schemeClr val="tx2"/>
              </a:buClr>
              <a:buSzPct val="95000"/>
              <a:buFontTx/>
              <a:buNone/>
              <a:tabLst/>
              <a:defRPr/>
            </a:pPr>
            <a:r>
              <a:rPr kumimoji="0" lang="en-US" sz="1000" b="0" i="0" u="none" strike="noStrike" kern="0" cap="none" spc="0" normalizeH="0" baseline="0" noProof="0" dirty="0" smtClean="0">
                <a:ln>
                  <a:noFill/>
                </a:ln>
                <a:gradFill>
                  <a:gsLst>
                    <a:gs pos="28000">
                      <a:schemeClr val="tx1"/>
                    </a:gs>
                    <a:gs pos="48000">
                      <a:schemeClr val="tx1"/>
                    </a:gs>
                  </a:gsLst>
                  <a:lin ang="5400000" scaled="1"/>
                </a:gradFill>
                <a:effectLst>
                  <a:outerShdw blurRad="38100" dist="38100" dir="2700000" algn="tl">
                    <a:srgbClr val="000000">
                      <a:alpha val="43137"/>
                    </a:srgbClr>
                  </a:outerShdw>
                </a:effectLst>
                <a:uLnTx/>
                <a:uFillTx/>
                <a:latin typeface="Trebuchet MS" pitchFamily="34" charset="0"/>
                <a:ea typeface="+mn-ea"/>
                <a:cs typeface="+mn-cs"/>
              </a:rPr>
              <a:t/>
            </a:r>
            <a:br>
              <a:rPr kumimoji="0" lang="en-US" sz="1000" b="0" i="0" u="none" strike="noStrike" kern="0" cap="none" spc="0" normalizeH="0" baseline="0" noProof="0" dirty="0" smtClean="0">
                <a:ln>
                  <a:noFill/>
                </a:ln>
                <a:gradFill>
                  <a:gsLst>
                    <a:gs pos="28000">
                      <a:schemeClr val="tx1"/>
                    </a:gs>
                    <a:gs pos="48000">
                      <a:schemeClr val="tx1"/>
                    </a:gs>
                  </a:gsLst>
                  <a:lin ang="5400000" scaled="1"/>
                </a:gradFill>
                <a:effectLst>
                  <a:outerShdw blurRad="38100" dist="38100" dir="2700000" algn="tl">
                    <a:srgbClr val="000000">
                      <a:alpha val="43137"/>
                    </a:srgbClr>
                  </a:outerShdw>
                </a:effectLst>
                <a:uLnTx/>
                <a:uFillTx/>
                <a:latin typeface="Trebuchet MS" pitchFamily="34" charset="0"/>
                <a:ea typeface="+mn-ea"/>
                <a:cs typeface="+mn-cs"/>
              </a:rPr>
            </a:br>
            <a:r>
              <a:rPr kumimoji="0" lang="en-US" sz="2400" b="0" i="0" u="none" strike="noStrike" kern="0" cap="none" spc="0" normalizeH="0" baseline="0" noProof="0" dirty="0" smtClean="0">
                <a:ln>
                  <a:noFill/>
                </a:ln>
                <a:gradFill>
                  <a:gsLst>
                    <a:gs pos="28000">
                      <a:schemeClr val="tx1"/>
                    </a:gs>
                    <a:gs pos="48000">
                      <a:schemeClr val="tx1"/>
                    </a:gs>
                  </a:gsLst>
                  <a:lin ang="5400000" scaled="1"/>
                </a:gradFill>
                <a:effectLst>
                  <a:outerShdw blurRad="38100" dist="38100" dir="2700000" algn="tl">
                    <a:srgbClr val="000000">
                      <a:alpha val="43137"/>
                    </a:srgbClr>
                  </a:outerShdw>
                </a:effectLst>
                <a:uLnTx/>
                <a:uFillTx/>
                <a:latin typeface="Trebuchet MS" pitchFamily="34" charset="0"/>
                <a:ea typeface="+mn-ea"/>
                <a:cs typeface="+mn-cs"/>
                <a:hlinkClick r:id="rId3"/>
              </a:rPr>
              <a:t>http://www.winhec2008.com</a:t>
            </a:r>
            <a:endParaRPr kumimoji="0" lang="en-US" sz="2400" b="0" i="0" u="none" strike="noStrike" kern="0" cap="none" spc="0" normalizeH="0" baseline="0" noProof="0" dirty="0" smtClean="0">
              <a:ln>
                <a:noFill/>
              </a:ln>
              <a:gradFill>
                <a:gsLst>
                  <a:gs pos="28000">
                    <a:schemeClr val="tx1"/>
                  </a:gs>
                  <a:gs pos="48000">
                    <a:schemeClr val="tx1"/>
                  </a:gs>
                </a:gsLst>
                <a:lin ang="5400000" scaled="1"/>
              </a:gradFill>
              <a:effectLst>
                <a:outerShdw blurRad="38100" dist="38100" dir="2700000" algn="tl">
                  <a:srgbClr val="000000">
                    <a:alpha val="43137"/>
                  </a:srgbClr>
                </a:outerShdw>
              </a:effectLst>
              <a:uLnTx/>
              <a:uFillTx/>
              <a:latin typeface="Trebuchet MS" pitchFamily="34" charset="0"/>
              <a:ea typeface="+mn-ea"/>
              <a:cs typeface="+mn-cs"/>
            </a:endParaRPr>
          </a:p>
        </p:txBody>
      </p:sp>
      <p:grpSp>
        <p:nvGrpSpPr>
          <p:cNvPr id="2" name="Group 14"/>
          <p:cNvGrpSpPr/>
          <p:nvPr/>
        </p:nvGrpSpPr>
        <p:grpSpPr>
          <a:xfrm>
            <a:off x="2269541" y="3277236"/>
            <a:ext cx="7654734" cy="2194878"/>
            <a:chOff x="2498130" y="3362960"/>
            <a:chExt cx="6767789" cy="1940560"/>
          </a:xfrm>
        </p:grpSpPr>
        <p:sp>
          <p:nvSpPr>
            <p:cNvPr id="6" name="Rounded Rectangle 5"/>
            <p:cNvSpPr/>
            <p:nvPr/>
          </p:nvSpPr>
          <p:spPr bwMode="auto">
            <a:xfrm>
              <a:off x="2498130" y="4267200"/>
              <a:ext cx="6767789" cy="1036320"/>
            </a:xfrm>
            <a:prstGeom prst="roundRect">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endParaRPr lang="en-US" dirty="0" err="1" smtClean="0">
                <a:solidFill>
                  <a:schemeClr val="tx1"/>
                </a:solidFill>
                <a:effectLst>
                  <a:outerShdw blurRad="38100" dist="38100" dir="2700000" algn="tl">
                    <a:srgbClr val="000000">
                      <a:alpha val="43137"/>
                    </a:srgbClr>
                  </a:outerShdw>
                </a:effectLst>
                <a:latin typeface="Trebuchet MS" pitchFamily="34" charset="0"/>
              </a:endParaRPr>
            </a:p>
          </p:txBody>
        </p:sp>
        <p:pic>
          <p:nvPicPr>
            <p:cNvPr id="7" name="Picture 6" descr="maxtor logo.png"/>
            <p:cNvPicPr>
              <a:picLocks noChangeAspect="1"/>
            </p:cNvPicPr>
            <p:nvPr/>
          </p:nvPicPr>
          <p:blipFill>
            <a:blip r:embed="rId4" cstate="print"/>
            <a:stretch>
              <a:fillRect/>
            </a:stretch>
          </p:blipFill>
          <p:spPr>
            <a:xfrm>
              <a:off x="2655945" y="4443150"/>
              <a:ext cx="1329236" cy="337319"/>
            </a:xfrm>
            <a:prstGeom prst="rect">
              <a:avLst/>
            </a:prstGeom>
            <a:effectLst>
              <a:outerShdw blurRad="50800" dist="38100" dir="2700000" algn="tl" rotWithShape="0">
                <a:prstClr val="black">
                  <a:alpha val="40000"/>
                </a:prstClr>
              </a:outerShdw>
            </a:effectLst>
          </p:spPr>
        </p:pic>
        <p:sp>
          <p:nvSpPr>
            <p:cNvPr id="8" name="Rectangle 7"/>
            <p:cNvSpPr/>
            <p:nvPr/>
          </p:nvSpPr>
          <p:spPr>
            <a:xfrm>
              <a:off x="2595710" y="4443150"/>
              <a:ext cx="3446825" cy="646331"/>
            </a:xfrm>
            <a:prstGeom prst="rect">
              <a:avLst/>
            </a:prstGeom>
          </p:spPr>
          <p:txBody>
            <a:bodyPr wrap="square">
              <a:spAutoFit/>
            </a:bodyPr>
            <a:lstStyle/>
            <a:p>
              <a:pPr indent="1311275" defTabSz="912777" fontAlgn="base">
                <a:lnSpc>
                  <a:spcPct val="90000"/>
                </a:lnSpc>
                <a:spcBef>
                  <a:spcPts val="1167"/>
                </a:spcBef>
                <a:spcAft>
                  <a:spcPct val="0"/>
                </a:spcAft>
                <a:buClr>
                  <a:schemeClr val="tx2"/>
                </a:buClr>
                <a:buSzPct val="95000"/>
              </a:pPr>
              <a:r>
                <a:rPr lang="en-US" sz="2000" i="1" dirty="0" err="1" smtClean="0">
                  <a:solidFill>
                    <a:schemeClr val="bg2"/>
                  </a:solidFill>
                  <a:latin typeface="Trebuchet MS" pitchFamily="34" charset="0"/>
                </a:rPr>
                <a:t>BlackArmor</a:t>
              </a:r>
              <a:r>
                <a:rPr lang="en-US" sz="2000" i="1" dirty="0" smtClean="0">
                  <a:solidFill>
                    <a:schemeClr val="bg2"/>
                  </a:solidFill>
                  <a:latin typeface="Trebuchet MS" pitchFamily="34" charset="0"/>
                </a:rPr>
                <a:t> </a:t>
              </a:r>
              <a:br>
                <a:rPr lang="en-US" sz="2000" i="1" dirty="0" smtClean="0">
                  <a:solidFill>
                    <a:schemeClr val="bg2"/>
                  </a:solidFill>
                  <a:latin typeface="Trebuchet MS" pitchFamily="34" charset="0"/>
                </a:rPr>
              </a:br>
              <a:r>
                <a:rPr lang="en-US" sz="2000" i="1" dirty="0" smtClean="0">
                  <a:solidFill>
                    <a:schemeClr val="bg2"/>
                  </a:solidFill>
                  <a:latin typeface="Trebuchet MS" pitchFamily="34" charset="0"/>
                </a:rPr>
                <a:t>Hard Drives provided by:</a:t>
              </a:r>
            </a:p>
          </p:txBody>
        </p:sp>
        <p:grpSp>
          <p:nvGrpSpPr>
            <p:cNvPr id="3" name="Group 8"/>
            <p:cNvGrpSpPr/>
            <p:nvPr/>
          </p:nvGrpSpPr>
          <p:grpSpPr>
            <a:xfrm>
              <a:off x="5700138" y="4479785"/>
              <a:ext cx="1490191" cy="597855"/>
              <a:chOff x="5211095" y="5584736"/>
              <a:chExt cx="1490191" cy="597855"/>
            </a:xfrm>
          </p:grpSpPr>
          <p:sp>
            <p:nvSpPr>
              <p:cNvPr id="10" name="Rounded Rectangle 9"/>
              <p:cNvSpPr/>
              <p:nvPr/>
            </p:nvSpPr>
            <p:spPr bwMode="auto">
              <a:xfrm>
                <a:off x="5211095" y="5584736"/>
                <a:ext cx="1490191" cy="597855"/>
              </a:xfrm>
              <a:prstGeom prst="roundRect">
                <a:avLst/>
              </a:prstGeom>
              <a:ln>
                <a:solidFill>
                  <a:schemeClr val="bg2"/>
                </a:solidFill>
                <a:headEnd type="none" w="med" len="med"/>
                <a:tailEnd type="none" w="med" len="med"/>
              </a:ln>
              <a:effectLst>
                <a:outerShdw blurRad="50800" dist="38100" dir="2700000" algn="tl"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endParaRPr lang="en-US" dirty="0" err="1" smtClean="0">
                  <a:solidFill>
                    <a:schemeClr val="tx1"/>
                  </a:solidFill>
                  <a:effectLst>
                    <a:outerShdw blurRad="38100" dist="38100" dir="2700000" algn="tl">
                      <a:srgbClr val="000000">
                        <a:alpha val="43137"/>
                      </a:srgbClr>
                    </a:outerShdw>
                  </a:effectLst>
                  <a:latin typeface="Trebuchet MS" pitchFamily="34" charset="0"/>
                </a:endParaRPr>
              </a:p>
            </p:txBody>
          </p:sp>
          <p:pic>
            <p:nvPicPr>
              <p:cNvPr id="11" name="Picture 4" descr="\\Server3\Restrict\FTP_Root\Clients\White_Whale\5-10070_WinHec_11-05\Sponsorlogos\Seagate\pr_nbl_2c_pos.png"/>
              <p:cNvPicPr>
                <a:picLocks noChangeAspect="1" noChangeArrowheads="1"/>
              </p:cNvPicPr>
              <p:nvPr/>
            </p:nvPicPr>
            <p:blipFill>
              <a:blip r:embed="rId5" cstate="print"/>
              <a:srcRect/>
              <a:stretch>
                <a:fillRect/>
              </a:stretch>
            </p:blipFill>
            <p:spPr bwMode="auto">
              <a:xfrm>
                <a:off x="5297319" y="5624065"/>
                <a:ext cx="1295815" cy="519199"/>
              </a:xfrm>
              <a:prstGeom prst="rect">
                <a:avLst/>
              </a:prstGeom>
              <a:noFill/>
            </p:spPr>
          </p:pic>
        </p:grpSp>
        <p:grpSp>
          <p:nvGrpSpPr>
            <p:cNvPr id="9" name="Group 11"/>
            <p:cNvGrpSpPr/>
            <p:nvPr/>
          </p:nvGrpSpPr>
          <p:grpSpPr>
            <a:xfrm>
              <a:off x="7495129" y="3362960"/>
              <a:ext cx="1576110" cy="1837343"/>
              <a:chOff x="5879689" y="3657600"/>
              <a:chExt cx="1576110" cy="1837343"/>
            </a:xfrm>
          </p:grpSpPr>
          <p:sp>
            <p:nvSpPr>
              <p:cNvPr id="13" name="Freeform 12"/>
              <p:cNvSpPr/>
              <p:nvPr/>
            </p:nvSpPr>
            <p:spPr bwMode="auto">
              <a:xfrm>
                <a:off x="6573520" y="4750265"/>
                <a:ext cx="882279" cy="697423"/>
              </a:xfrm>
              <a:custGeom>
                <a:avLst/>
                <a:gdLst>
                  <a:gd name="connsiteX0" fmla="*/ 0 w 1651819"/>
                  <a:gd name="connsiteY0" fmla="*/ 0 h 742709"/>
                  <a:gd name="connsiteX1" fmla="*/ 1651819 w 1651819"/>
                  <a:gd name="connsiteY1" fmla="*/ 0 h 742709"/>
                  <a:gd name="connsiteX2" fmla="*/ 1651819 w 1651819"/>
                  <a:gd name="connsiteY2" fmla="*/ 742709 h 742709"/>
                  <a:gd name="connsiteX3" fmla="*/ 0 w 1651819"/>
                  <a:gd name="connsiteY3" fmla="*/ 742709 h 742709"/>
                  <a:gd name="connsiteX4" fmla="*/ 0 w 1651819"/>
                  <a:gd name="connsiteY4" fmla="*/ 0 h 742709"/>
                  <a:gd name="connsiteX0" fmla="*/ 731838 w 1651819"/>
                  <a:gd name="connsiteY0" fmla="*/ 0 h 742709"/>
                  <a:gd name="connsiteX1" fmla="*/ 1651819 w 1651819"/>
                  <a:gd name="connsiteY1" fmla="*/ 0 h 742709"/>
                  <a:gd name="connsiteX2" fmla="*/ 1651819 w 1651819"/>
                  <a:gd name="connsiteY2" fmla="*/ 742709 h 742709"/>
                  <a:gd name="connsiteX3" fmla="*/ 0 w 1651819"/>
                  <a:gd name="connsiteY3" fmla="*/ 742709 h 742709"/>
                  <a:gd name="connsiteX4" fmla="*/ 731838 w 1651819"/>
                  <a:gd name="connsiteY4" fmla="*/ 0 h 742709"/>
                  <a:gd name="connsiteX0" fmla="*/ 594186 w 1514167"/>
                  <a:gd name="connsiteY0" fmla="*/ 0 h 742709"/>
                  <a:gd name="connsiteX1" fmla="*/ 1514167 w 1514167"/>
                  <a:gd name="connsiteY1" fmla="*/ 0 h 742709"/>
                  <a:gd name="connsiteX2" fmla="*/ 1514167 w 1514167"/>
                  <a:gd name="connsiteY2" fmla="*/ 742709 h 742709"/>
                  <a:gd name="connsiteX3" fmla="*/ 0 w 1514167"/>
                  <a:gd name="connsiteY3" fmla="*/ 307632 h 742709"/>
                  <a:gd name="connsiteX4" fmla="*/ 594186 w 1514167"/>
                  <a:gd name="connsiteY4" fmla="*/ 0 h 742709"/>
                  <a:gd name="connsiteX0" fmla="*/ 594186 w 1514167"/>
                  <a:gd name="connsiteY0" fmla="*/ 0 h 742709"/>
                  <a:gd name="connsiteX1" fmla="*/ 1514167 w 1514167"/>
                  <a:gd name="connsiteY1" fmla="*/ 0 h 742709"/>
                  <a:gd name="connsiteX2" fmla="*/ 1514167 w 1514167"/>
                  <a:gd name="connsiteY2" fmla="*/ 742709 h 742709"/>
                  <a:gd name="connsiteX3" fmla="*/ 0 w 1514167"/>
                  <a:gd name="connsiteY3" fmla="*/ 140483 h 742709"/>
                  <a:gd name="connsiteX4" fmla="*/ 594186 w 1514167"/>
                  <a:gd name="connsiteY4" fmla="*/ 0 h 742709"/>
                  <a:gd name="connsiteX0" fmla="*/ 594186 w 1514167"/>
                  <a:gd name="connsiteY0" fmla="*/ 0 h 742709"/>
                  <a:gd name="connsiteX1" fmla="*/ 1514167 w 1514167"/>
                  <a:gd name="connsiteY1" fmla="*/ 0 h 742709"/>
                  <a:gd name="connsiteX2" fmla="*/ 1514167 w 1514167"/>
                  <a:gd name="connsiteY2" fmla="*/ 742709 h 742709"/>
                  <a:gd name="connsiteX3" fmla="*/ 0 w 1514167"/>
                  <a:gd name="connsiteY3" fmla="*/ 140483 h 742709"/>
                  <a:gd name="connsiteX4" fmla="*/ 594186 w 1514167"/>
                  <a:gd name="connsiteY4" fmla="*/ 0 h 742709"/>
                  <a:gd name="connsiteX0" fmla="*/ 594186 w 1514167"/>
                  <a:gd name="connsiteY0" fmla="*/ 0 h 563270"/>
                  <a:gd name="connsiteX1" fmla="*/ 1514167 w 1514167"/>
                  <a:gd name="connsiteY1" fmla="*/ 0 h 563270"/>
                  <a:gd name="connsiteX2" fmla="*/ 865239 w 1514167"/>
                  <a:gd name="connsiteY2" fmla="*/ 563270 h 563270"/>
                  <a:gd name="connsiteX3" fmla="*/ 0 w 1514167"/>
                  <a:gd name="connsiteY3" fmla="*/ 140483 h 563270"/>
                  <a:gd name="connsiteX4" fmla="*/ 594186 w 1514167"/>
                  <a:gd name="connsiteY4" fmla="*/ 0 h 563270"/>
                  <a:gd name="connsiteX0" fmla="*/ 594186 w 1514167"/>
                  <a:gd name="connsiteY0" fmla="*/ 0 h 563270"/>
                  <a:gd name="connsiteX1" fmla="*/ 1514167 w 1514167"/>
                  <a:gd name="connsiteY1" fmla="*/ 356793 h 563270"/>
                  <a:gd name="connsiteX2" fmla="*/ 865239 w 1514167"/>
                  <a:gd name="connsiteY2" fmla="*/ 563270 h 563270"/>
                  <a:gd name="connsiteX3" fmla="*/ 0 w 1514167"/>
                  <a:gd name="connsiteY3" fmla="*/ 140483 h 563270"/>
                  <a:gd name="connsiteX4" fmla="*/ 594186 w 1514167"/>
                  <a:gd name="connsiteY4" fmla="*/ 0 h 563270"/>
                  <a:gd name="connsiteX0" fmla="*/ 594186 w 1514167"/>
                  <a:gd name="connsiteY0" fmla="*/ 0 h 632930"/>
                  <a:gd name="connsiteX1" fmla="*/ 1514167 w 1514167"/>
                  <a:gd name="connsiteY1" fmla="*/ 426453 h 632930"/>
                  <a:gd name="connsiteX2" fmla="*/ 865239 w 1514167"/>
                  <a:gd name="connsiteY2" fmla="*/ 632930 h 632930"/>
                  <a:gd name="connsiteX3" fmla="*/ 0 w 1514167"/>
                  <a:gd name="connsiteY3" fmla="*/ 210143 h 632930"/>
                  <a:gd name="connsiteX4" fmla="*/ 594186 w 1514167"/>
                  <a:gd name="connsiteY4" fmla="*/ 0 h 632930"/>
                  <a:gd name="connsiteX0" fmla="*/ 594186 w 1514167"/>
                  <a:gd name="connsiteY0" fmla="*/ 0 h 632930"/>
                  <a:gd name="connsiteX1" fmla="*/ 1514167 w 1514167"/>
                  <a:gd name="connsiteY1" fmla="*/ 426453 h 632930"/>
                  <a:gd name="connsiteX2" fmla="*/ 865239 w 1514167"/>
                  <a:gd name="connsiteY2" fmla="*/ 632930 h 632930"/>
                  <a:gd name="connsiteX3" fmla="*/ 0 w 1514167"/>
                  <a:gd name="connsiteY3" fmla="*/ 210143 h 632930"/>
                  <a:gd name="connsiteX4" fmla="*/ 594186 w 1514167"/>
                  <a:gd name="connsiteY4" fmla="*/ 0 h 632930"/>
                  <a:gd name="connsiteX0" fmla="*/ 594186 w 1514167"/>
                  <a:gd name="connsiteY0" fmla="*/ 0 h 697423"/>
                  <a:gd name="connsiteX1" fmla="*/ 1514167 w 1514167"/>
                  <a:gd name="connsiteY1" fmla="*/ 426453 h 697423"/>
                  <a:gd name="connsiteX2" fmla="*/ 865239 w 1514167"/>
                  <a:gd name="connsiteY2" fmla="*/ 697423 h 697423"/>
                  <a:gd name="connsiteX3" fmla="*/ 0 w 1514167"/>
                  <a:gd name="connsiteY3" fmla="*/ 210143 h 697423"/>
                  <a:gd name="connsiteX4" fmla="*/ 594186 w 1514167"/>
                  <a:gd name="connsiteY4" fmla="*/ 0 h 697423"/>
                  <a:gd name="connsiteX0" fmla="*/ 594186 w 1444509"/>
                  <a:gd name="connsiteY0" fmla="*/ 0 h 697423"/>
                  <a:gd name="connsiteX1" fmla="*/ 1444509 w 1444509"/>
                  <a:gd name="connsiteY1" fmla="*/ 426453 h 697423"/>
                  <a:gd name="connsiteX2" fmla="*/ 865239 w 1444509"/>
                  <a:gd name="connsiteY2" fmla="*/ 697423 h 697423"/>
                  <a:gd name="connsiteX3" fmla="*/ 0 w 1444509"/>
                  <a:gd name="connsiteY3" fmla="*/ 210143 h 697423"/>
                  <a:gd name="connsiteX4" fmla="*/ 594186 w 1444509"/>
                  <a:gd name="connsiteY4" fmla="*/ 0 h 697423"/>
                  <a:gd name="connsiteX0" fmla="*/ 594186 w 1444509"/>
                  <a:gd name="connsiteY0" fmla="*/ 0 h 697423"/>
                  <a:gd name="connsiteX1" fmla="*/ 1444509 w 1444509"/>
                  <a:gd name="connsiteY1" fmla="*/ 426453 h 697423"/>
                  <a:gd name="connsiteX2" fmla="*/ 865239 w 1444509"/>
                  <a:gd name="connsiteY2" fmla="*/ 697423 h 697423"/>
                  <a:gd name="connsiteX3" fmla="*/ 0 w 1444509"/>
                  <a:gd name="connsiteY3" fmla="*/ 153996 h 697423"/>
                  <a:gd name="connsiteX4" fmla="*/ 594186 w 1444509"/>
                  <a:gd name="connsiteY4" fmla="*/ 0 h 697423"/>
                  <a:gd name="connsiteX0" fmla="*/ 594186 w 1444509"/>
                  <a:gd name="connsiteY0" fmla="*/ 0 h 697423"/>
                  <a:gd name="connsiteX1" fmla="*/ 1444509 w 1444509"/>
                  <a:gd name="connsiteY1" fmla="*/ 426453 h 697423"/>
                  <a:gd name="connsiteX2" fmla="*/ 865239 w 1444509"/>
                  <a:gd name="connsiteY2" fmla="*/ 697423 h 697423"/>
                  <a:gd name="connsiteX3" fmla="*/ 0 w 1444509"/>
                  <a:gd name="connsiteY3" fmla="*/ 153996 h 697423"/>
                  <a:gd name="connsiteX4" fmla="*/ 594186 w 1444509"/>
                  <a:gd name="connsiteY4" fmla="*/ 0 h 697423"/>
                  <a:gd name="connsiteX0" fmla="*/ 612867 w 1463190"/>
                  <a:gd name="connsiteY0" fmla="*/ 0 h 697423"/>
                  <a:gd name="connsiteX1" fmla="*/ 1463190 w 1463190"/>
                  <a:gd name="connsiteY1" fmla="*/ 426453 h 697423"/>
                  <a:gd name="connsiteX2" fmla="*/ 0 w 1463190"/>
                  <a:gd name="connsiteY2" fmla="*/ 697423 h 697423"/>
                  <a:gd name="connsiteX3" fmla="*/ 18681 w 1463190"/>
                  <a:gd name="connsiteY3" fmla="*/ 153996 h 697423"/>
                  <a:gd name="connsiteX4" fmla="*/ 612867 w 1463190"/>
                  <a:gd name="connsiteY4" fmla="*/ 0 h 697423"/>
                  <a:gd name="connsiteX0" fmla="*/ 612867 w 882279"/>
                  <a:gd name="connsiteY0" fmla="*/ 0 h 697423"/>
                  <a:gd name="connsiteX1" fmla="*/ 882279 w 882279"/>
                  <a:gd name="connsiteY1" fmla="*/ 260293 h 697423"/>
                  <a:gd name="connsiteX2" fmla="*/ 0 w 882279"/>
                  <a:gd name="connsiteY2" fmla="*/ 697423 h 697423"/>
                  <a:gd name="connsiteX3" fmla="*/ 18681 w 882279"/>
                  <a:gd name="connsiteY3" fmla="*/ 153996 h 697423"/>
                  <a:gd name="connsiteX4" fmla="*/ 612867 w 882279"/>
                  <a:gd name="connsiteY4" fmla="*/ 0 h 697423"/>
                  <a:gd name="connsiteX0" fmla="*/ 399507 w 882279"/>
                  <a:gd name="connsiteY0" fmla="*/ 0 h 697423"/>
                  <a:gd name="connsiteX1" fmla="*/ 882279 w 882279"/>
                  <a:gd name="connsiteY1" fmla="*/ 260293 h 697423"/>
                  <a:gd name="connsiteX2" fmla="*/ 0 w 882279"/>
                  <a:gd name="connsiteY2" fmla="*/ 697423 h 697423"/>
                  <a:gd name="connsiteX3" fmla="*/ 18681 w 882279"/>
                  <a:gd name="connsiteY3" fmla="*/ 153996 h 697423"/>
                  <a:gd name="connsiteX4" fmla="*/ 399507 w 882279"/>
                  <a:gd name="connsiteY4" fmla="*/ 0 h 697423"/>
                  <a:gd name="connsiteX0" fmla="*/ 399507 w 882279"/>
                  <a:gd name="connsiteY0" fmla="*/ 0 h 697423"/>
                  <a:gd name="connsiteX1" fmla="*/ 882279 w 882279"/>
                  <a:gd name="connsiteY1" fmla="*/ 260293 h 697423"/>
                  <a:gd name="connsiteX2" fmla="*/ 0 w 882279"/>
                  <a:gd name="connsiteY2" fmla="*/ 697423 h 697423"/>
                  <a:gd name="connsiteX3" fmla="*/ 18681 w 882279"/>
                  <a:gd name="connsiteY3" fmla="*/ 153996 h 697423"/>
                  <a:gd name="connsiteX4" fmla="*/ 399507 w 882279"/>
                  <a:gd name="connsiteY4" fmla="*/ 0 h 697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2279" h="697423">
                    <a:moveTo>
                      <a:pt x="399507" y="0"/>
                    </a:moveTo>
                    <a:lnTo>
                      <a:pt x="882279" y="260293"/>
                    </a:lnTo>
                    <a:lnTo>
                      <a:pt x="0" y="697423"/>
                    </a:lnTo>
                    <a:lnTo>
                      <a:pt x="18681" y="153996"/>
                    </a:lnTo>
                    <a:lnTo>
                      <a:pt x="399507" y="0"/>
                    </a:lnTo>
                    <a:close/>
                  </a:path>
                </a:pathLst>
              </a:custGeom>
              <a:solidFill>
                <a:schemeClr val="bg2">
                  <a:alpha val="4000"/>
                </a:schemeClr>
              </a:solidFill>
              <a:ln>
                <a:noFill/>
                <a:headEnd type="none" w="med" len="med"/>
                <a:tailEnd type="none" w="med" len="med"/>
              </a:ln>
              <a:effectLst>
                <a:glow rad="70000">
                  <a:schemeClr val="bg2">
                    <a:alpha val="50000"/>
                  </a:schemeClr>
                </a:glow>
              </a:effectLst>
            </p:spPr>
            <p:style>
              <a:lnRef idx="1">
                <a:schemeClr val="accent2"/>
              </a:lnRef>
              <a:fillRef idx="3">
                <a:schemeClr val="accent2"/>
              </a:fillRef>
              <a:effectRef idx="2">
                <a:schemeClr val="accent2"/>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endParaRPr lang="en-US" dirty="0" err="1" smtClean="0">
                  <a:solidFill>
                    <a:schemeClr val="tx1"/>
                  </a:solidFill>
                  <a:effectLst>
                    <a:outerShdw blurRad="38100" dist="38100" dir="2700000" algn="tl">
                      <a:srgbClr val="000000">
                        <a:alpha val="43137"/>
                      </a:srgbClr>
                    </a:outerShdw>
                  </a:effectLst>
                  <a:latin typeface="Trebuchet MS" pitchFamily="34" charset="0"/>
                </a:endParaRPr>
              </a:p>
            </p:txBody>
          </p:sp>
          <p:pic>
            <p:nvPicPr>
              <p:cNvPr id="14" name="Picture 13" descr="blackarmor hd2.png"/>
              <p:cNvPicPr>
                <a:picLocks noChangeAspect="1"/>
              </p:cNvPicPr>
              <p:nvPr/>
            </p:nvPicPr>
            <p:blipFill>
              <a:blip r:embed="rId6"/>
              <a:srcRect l="25300" t="13192" r="28973" b="21077"/>
              <a:stretch>
                <a:fillRect/>
              </a:stretch>
            </p:blipFill>
            <p:spPr>
              <a:xfrm>
                <a:off x="5879689" y="3657600"/>
                <a:ext cx="1022555" cy="1837343"/>
              </a:xfrm>
              <a:prstGeom prst="rect">
                <a:avLst/>
              </a:prstGeom>
            </p:spPr>
          </p:pic>
        </p:grpSp>
      </p:grpSp>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a:lum/>
          </a:blip>
          <a:srcRect/>
          <a:stretch>
            <a:fillRect/>
          </a:stretch>
        </a:blipFill>
        <a:effectLst/>
      </p:bgPr>
    </p:bg>
    <p:spTree>
      <p:nvGrpSpPr>
        <p:cNvPr id="1" name=""/>
        <p:cNvGrpSpPr/>
        <p:nvPr/>
      </p:nvGrpSpPr>
      <p:grpSpPr>
        <a:xfrm>
          <a:off x="0" y="0"/>
          <a:ext cx="0" cy="0"/>
          <a:chOff x="0" y="0"/>
          <a:chExt cx="0" cy="0"/>
        </a:xfrm>
      </p:grpSpPr>
      <p:pic>
        <p:nvPicPr>
          <p:cNvPr id="4" name="Picture 2" descr="Microsoft logo and tagline"/>
          <p:cNvPicPr>
            <a:picLocks noChangeArrowheads="1"/>
          </p:cNvPicPr>
          <p:nvPr/>
        </p:nvPicPr>
        <p:blipFill>
          <a:blip r:embed="rId4"/>
          <a:srcRect/>
          <a:stretch>
            <a:fillRect/>
          </a:stretch>
        </p:blipFill>
        <p:spPr bwMode="black">
          <a:xfrm>
            <a:off x="3102772" y="2787387"/>
            <a:ext cx="5983282" cy="1283229"/>
          </a:xfrm>
          <a:prstGeom prst="rect">
            <a:avLst/>
          </a:prstGeom>
          <a:noFill/>
        </p:spPr>
      </p:pic>
      <p:sp>
        <p:nvSpPr>
          <p:cNvPr id="5" name="Text Box 3"/>
          <p:cNvSpPr txBox="1">
            <a:spLocks noChangeArrowheads="1"/>
          </p:cNvSpPr>
          <p:nvPr/>
        </p:nvSpPr>
        <p:spPr bwMode="blackWhite">
          <a:xfrm>
            <a:off x="507868" y="6083573"/>
            <a:ext cx="11173090" cy="523206"/>
          </a:xfrm>
          <a:prstGeom prst="rect">
            <a:avLst/>
          </a:prstGeom>
          <a:noFill/>
          <a:ln w="12700">
            <a:noFill/>
            <a:miter lim="800000"/>
            <a:headEnd type="none" w="sm" len="sm"/>
            <a:tailEnd type="none" w="sm" len="sm"/>
          </a:ln>
          <a:effectLst/>
        </p:spPr>
        <p:txBody>
          <a:bodyPr vert="horz" wrap="square" lIns="91425" tIns="45713" rIns="91425" bIns="45713" numCol="1" anchor="t" anchorCtr="0" compatLnSpc="1">
            <a:prstTxWarp prst="textNoShape">
              <a:avLst/>
            </a:prstTxWarp>
            <a:spAutoFit/>
          </a:bodyPr>
          <a:lstStyle/>
          <a:p>
            <a:pPr algn="ctr" defTabSz="914099" eaLnBrk="0" hangingPunct="0"/>
            <a:r>
              <a:rPr lang="en-US" sz="700" dirty="0">
                <a:latin typeface="Trebuchet MS" pitchFamily="34" charset="0"/>
                <a:cs typeface="Arial" charset="0"/>
              </a:rPr>
              <a:t>© </a:t>
            </a:r>
            <a:r>
              <a:rPr lang="en-US" sz="700" dirty="0" smtClean="0">
                <a:latin typeface="Trebuchet MS" pitchFamily="34" charset="0"/>
                <a:cs typeface="Arial" charset="0"/>
              </a:rPr>
              <a:t>2008 Microsoft </a:t>
            </a:r>
            <a:r>
              <a:rPr lang="en-US" sz="700" dirty="0">
                <a:latin typeface="Trebuchet MS" pitchFamily="34" charset="0"/>
                <a:cs typeface="Arial" charset="0"/>
              </a:rPr>
              <a:t>Corporation. All rights reserved. Microsoft, Windows, Windows Vista and other product names are or may be registered trademarks and/or trademarks in the U.S. and/or other countries.</a:t>
            </a:r>
          </a:p>
          <a:p>
            <a:pPr algn="ctr" defTabSz="914099" eaLnBrk="0" hangingPunct="0"/>
            <a:r>
              <a:rPr lang="en-US" sz="700" dirty="0">
                <a:latin typeface="Trebuchet MS" pitchFamily="34" charset="0"/>
                <a:cs typeface="Arial"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700" dirty="0">
                <a:latin typeface="Trebuchet MS" pitchFamily="34" charset="0"/>
                <a:cs typeface="Arial" charset="0"/>
              </a:rPr>
            </a:br>
            <a:r>
              <a:rPr lang="en-US" sz="700" dirty="0">
                <a:latin typeface="Trebuchet MS" pitchFamily="34" charset="0"/>
                <a:cs typeface="Arial" charset="0"/>
              </a:rPr>
              <a:t>MICROSOFT MAKES NO WARRANTIES, EXPRESS, IMPLIED OR STATUTORY, AS TO THE INFORMATION IN THIS PRESENTATION.</a:t>
            </a:r>
          </a:p>
        </p:txBody>
      </p:sp>
    </p:spTree>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926" y="3096602"/>
            <a:ext cx="11170973" cy="664797"/>
          </a:xfrm>
        </p:spPr>
        <p:txBody>
          <a:bodyPr/>
          <a:lstStyle/>
          <a:p>
            <a:pPr algn="ctr"/>
            <a:r>
              <a:rPr smtClean="0"/>
              <a:t>Backup</a:t>
            </a:r>
            <a:endParaRPr lang="en-US" dirty="0"/>
          </a:p>
        </p:txBody>
      </p:sp>
    </p:spTree>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9984" y="228600"/>
            <a:ext cx="11170973" cy="1329595"/>
          </a:xfrm>
        </p:spPr>
        <p:txBody>
          <a:bodyPr/>
          <a:lstStyle/>
          <a:p>
            <a:r>
              <a:rPr lang="en-US" dirty="0" smtClean="0"/>
              <a:t>Two-Socket Quad-Core Intel Server</a:t>
            </a:r>
            <a:br>
              <a:rPr lang="en-US" dirty="0" smtClean="0"/>
            </a:br>
            <a:r>
              <a:rPr lang="en-US" dirty="0" smtClean="0"/>
              <a:t> </a:t>
            </a:r>
            <a:r>
              <a:rPr lang="en-US" sz="3600" dirty="0" smtClean="0">
                <a:solidFill>
                  <a:schemeClr val="accent1"/>
                </a:solidFill>
              </a:rPr>
              <a:t>(HP DL360G5)</a:t>
            </a:r>
            <a:endParaRPr lang="en-US" dirty="0">
              <a:solidFill>
                <a:schemeClr val="accent1"/>
              </a:solidFill>
            </a:endParaRPr>
          </a:p>
        </p:txBody>
      </p:sp>
      <p:pic>
        <p:nvPicPr>
          <p:cNvPr id="1026" name="Picture 2"/>
          <p:cNvPicPr>
            <a:picLocks noGrp="1" noChangeAspect="1" noChangeArrowheads="1"/>
          </p:cNvPicPr>
          <p:nvPr>
            <p:ph idx="1"/>
          </p:nvPr>
        </p:nvPicPr>
        <p:blipFill>
          <a:blip r:embed="rId3"/>
          <a:stretch>
            <a:fillRect/>
          </a:stretch>
        </p:blipFill>
        <p:spPr bwMode="auto">
          <a:xfrm>
            <a:off x="1275928" y="1886719"/>
            <a:ext cx="9638557" cy="2370137"/>
          </a:xfrm>
          <a:prstGeom prst="rect">
            <a:avLst/>
          </a:prstGeom>
          <a:noFill/>
          <a:ln w="9525">
            <a:noFill/>
            <a:miter lim="800000"/>
            <a:headEnd/>
            <a:tailEnd/>
          </a:ln>
          <a:effectLst/>
        </p:spPr>
      </p:pic>
      <p:sp>
        <p:nvSpPr>
          <p:cNvPr id="4" name="Date Placeholder 3"/>
          <p:cNvSpPr>
            <a:spLocks noGrp="1"/>
          </p:cNvSpPr>
          <p:nvPr>
            <p:ph type="dt" sz="half" idx="4294967295"/>
          </p:nvPr>
        </p:nvSpPr>
        <p:spPr>
          <a:xfrm>
            <a:off x="2835187" y="6577461"/>
            <a:ext cx="2843213" cy="365125"/>
          </a:xfrm>
          <a:prstGeom prst="rect">
            <a:avLst/>
          </a:prstGeom>
        </p:spPr>
        <p:txBody>
          <a:bodyPr/>
          <a:lstStyle/>
          <a:p>
            <a:r>
              <a:rPr lang="en-US" sz="1200" dirty="0" smtClean="0"/>
              <a:t>6/3/2008</a:t>
            </a:r>
            <a:endParaRPr lang="en-US" sz="1200" dirty="0"/>
          </a:p>
        </p:txBody>
      </p:sp>
      <p:sp>
        <p:nvSpPr>
          <p:cNvPr id="6" name="Footer Placeholder 5"/>
          <p:cNvSpPr>
            <a:spLocks noGrp="1"/>
          </p:cNvSpPr>
          <p:nvPr>
            <p:ph type="ftr" sz="quarter" idx="4294967295"/>
          </p:nvPr>
        </p:nvSpPr>
        <p:spPr>
          <a:xfrm>
            <a:off x="130629" y="6577461"/>
            <a:ext cx="4470400" cy="365125"/>
          </a:xfrm>
          <a:prstGeom prst="rect">
            <a:avLst/>
          </a:prstGeom>
        </p:spPr>
        <p:txBody>
          <a:bodyPr/>
          <a:lstStyle/>
          <a:p>
            <a:r>
              <a:rPr lang="en-US" sz="1200" dirty="0" smtClean="0"/>
              <a:t>Microsoft Confidential</a:t>
            </a:r>
            <a:endParaRPr lang="en-US" sz="1200" dirty="0"/>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Agenda</a:t>
            </a:r>
            <a:endParaRPr lang="en-US" dirty="0"/>
          </a:p>
        </p:txBody>
      </p:sp>
      <p:sp>
        <p:nvSpPr>
          <p:cNvPr id="3" name="Content Placeholder 2"/>
          <p:cNvSpPr>
            <a:spLocks noGrp="1"/>
          </p:cNvSpPr>
          <p:nvPr>
            <p:ph idx="1"/>
          </p:nvPr>
        </p:nvSpPr>
        <p:spPr>
          <a:xfrm>
            <a:off x="509984" y="1414465"/>
            <a:ext cx="11170973" cy="4579715"/>
          </a:xfrm>
        </p:spPr>
        <p:txBody>
          <a:bodyPr/>
          <a:lstStyle/>
          <a:p>
            <a:pPr marL="461963" indent="-461963"/>
            <a:r>
              <a:rPr lang="en-US" dirty="0" smtClean="0"/>
              <a:t>Problems and motivations around server </a:t>
            </a:r>
            <a:br>
              <a:rPr lang="en-US" dirty="0" smtClean="0"/>
            </a:br>
            <a:r>
              <a:rPr lang="en-US" dirty="0" smtClean="0"/>
              <a:t>energy consumption</a:t>
            </a:r>
          </a:p>
          <a:p>
            <a:pPr marL="461963" indent="-461963"/>
            <a:r>
              <a:rPr lang="en-US" dirty="0" smtClean="0"/>
              <a:t>Windows Server energy efficiency vision</a:t>
            </a:r>
          </a:p>
          <a:p>
            <a:pPr marL="461963" indent="-461963"/>
            <a:r>
              <a:rPr lang="en-US" dirty="0" smtClean="0"/>
              <a:t>Power management in Windows Server 2008</a:t>
            </a:r>
          </a:p>
          <a:p>
            <a:pPr marL="461963" indent="-461963"/>
            <a:r>
              <a:rPr lang="en-US" dirty="0" smtClean="0"/>
              <a:t>Windows Server 2008 R2 power management features</a:t>
            </a:r>
          </a:p>
          <a:p>
            <a:pPr marL="461963" indent="-461963"/>
            <a:r>
              <a:rPr lang="en-US" dirty="0" smtClean="0"/>
              <a:t>Windows Server </a:t>
            </a:r>
            <a:r>
              <a:rPr lang="en-US" i="1" dirty="0" smtClean="0"/>
              <a:t>Enhanced Power Management</a:t>
            </a:r>
            <a:r>
              <a:rPr lang="en-US" dirty="0" smtClean="0"/>
              <a:t> logo</a:t>
            </a:r>
          </a:p>
          <a:p>
            <a:pPr marL="461963" indent="-461963"/>
            <a:r>
              <a:rPr lang="en-US" dirty="0" smtClean="0"/>
              <a:t>Summary</a:t>
            </a:r>
          </a:p>
          <a:p>
            <a:pPr marL="461963" indent="-461963"/>
            <a:r>
              <a:rPr lang="en-US" dirty="0" smtClean="0"/>
              <a:t>Call to Action</a:t>
            </a:r>
            <a:endParaRPr lang="en-US" dirty="0"/>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Industry Trends and Requirements</a:t>
            </a:r>
            <a:endParaRPr lang="en-US" dirty="0"/>
          </a:p>
        </p:txBody>
      </p:sp>
      <p:sp>
        <p:nvSpPr>
          <p:cNvPr id="3" name="Content Placeholder 2"/>
          <p:cNvSpPr>
            <a:spLocks noGrp="1"/>
          </p:cNvSpPr>
          <p:nvPr>
            <p:ph idx="1"/>
          </p:nvPr>
        </p:nvSpPr>
        <p:spPr>
          <a:xfrm>
            <a:off x="509984" y="1414465"/>
            <a:ext cx="11170973" cy="4724883"/>
          </a:xfrm>
        </p:spPr>
        <p:txBody>
          <a:bodyPr/>
          <a:lstStyle/>
          <a:p>
            <a:r>
              <a:rPr lang="en-US" sz="3200" dirty="0" smtClean="0"/>
              <a:t>Energy consumption and efficiency are major issues</a:t>
            </a:r>
          </a:p>
          <a:p>
            <a:pPr lvl="1"/>
            <a:r>
              <a:rPr lang="en-US" sz="2800" dirty="0" smtClean="0"/>
              <a:t>EPA report estimates 1.5% of U.S. power is used by data centers</a:t>
            </a:r>
          </a:p>
          <a:p>
            <a:pPr lvl="1"/>
            <a:r>
              <a:rPr lang="en-US" sz="2800" dirty="0" smtClean="0"/>
              <a:t>Current trend estimates energy use to double every 5 years</a:t>
            </a:r>
          </a:p>
          <a:p>
            <a:r>
              <a:rPr lang="en-US" sz="3200" dirty="0" smtClean="0"/>
              <a:t>Government agencies around the world are increasing their scrutiny on energy and environmental impact</a:t>
            </a:r>
          </a:p>
          <a:p>
            <a:pPr lvl="1"/>
            <a:r>
              <a:rPr lang="en-US" sz="2800" dirty="0" smtClean="0"/>
              <a:t>EPA ENERGY STAR Specification for Servers</a:t>
            </a:r>
          </a:p>
          <a:p>
            <a:pPr lvl="1"/>
            <a:r>
              <a:rPr lang="en-US" sz="2800" dirty="0" smtClean="0"/>
              <a:t>European Code of Conduct</a:t>
            </a:r>
          </a:p>
          <a:p>
            <a:r>
              <a:rPr lang="en-US" sz="3200" dirty="0" smtClean="0"/>
              <a:t>Wasted Energy = Wasted Money</a:t>
            </a:r>
          </a:p>
          <a:p>
            <a:pPr lvl="1"/>
            <a:r>
              <a:rPr lang="en-US" sz="2800" dirty="0" smtClean="0"/>
              <a:t>Opportunity to reduce the total cost of ownership</a:t>
            </a: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Windows Server Core Energy Vision</a:t>
            </a:r>
            <a:endParaRPr lang="en-US" dirty="0"/>
          </a:p>
        </p:txBody>
      </p:sp>
      <p:sp>
        <p:nvSpPr>
          <p:cNvPr id="3" name="Content Placeholder 2"/>
          <p:cNvSpPr>
            <a:spLocks noGrp="1"/>
          </p:cNvSpPr>
          <p:nvPr>
            <p:ph idx="1"/>
          </p:nvPr>
        </p:nvSpPr>
        <p:spPr>
          <a:xfrm>
            <a:off x="509984" y="1414465"/>
            <a:ext cx="11170973" cy="3543534"/>
          </a:xfrm>
        </p:spPr>
        <p:txBody>
          <a:bodyPr/>
          <a:lstStyle/>
          <a:p>
            <a:r>
              <a:rPr lang="en-US" sz="3200" dirty="0" smtClean="0"/>
              <a:t>Scalable Node</a:t>
            </a:r>
          </a:p>
          <a:p>
            <a:pPr lvl="1"/>
            <a:r>
              <a:rPr lang="en-US" sz="2800" dirty="0" smtClean="0"/>
              <a:t>Energy efficiency at the server level</a:t>
            </a:r>
          </a:p>
          <a:p>
            <a:pPr lvl="1"/>
            <a:r>
              <a:rPr lang="en-US" sz="2800" dirty="0" smtClean="0"/>
              <a:t>Server energy consumption scales according to workload</a:t>
            </a:r>
          </a:p>
          <a:p>
            <a:r>
              <a:rPr lang="en-US" sz="3200" dirty="0" smtClean="0"/>
              <a:t>Dynamic Data Center</a:t>
            </a:r>
          </a:p>
          <a:p>
            <a:pPr lvl="1"/>
            <a:r>
              <a:rPr lang="en-US" sz="2800" dirty="0" smtClean="0"/>
              <a:t>Energy efficiency at the data center level</a:t>
            </a:r>
          </a:p>
          <a:p>
            <a:pPr lvl="1"/>
            <a:r>
              <a:rPr lang="en-US" sz="2800" dirty="0" smtClean="0"/>
              <a:t>Coordination across data center components to scale infrastructure and computing according to business needs</a:t>
            </a:r>
            <a:endParaRPr lang="en-US" sz="2800" dirty="0"/>
          </a:p>
        </p:txBody>
      </p:sp>
      <p:sp>
        <p:nvSpPr>
          <p:cNvPr id="4" name="Rounded Rectangle 3"/>
          <p:cNvSpPr/>
          <p:nvPr/>
        </p:nvSpPr>
        <p:spPr bwMode="auto">
          <a:xfrm>
            <a:off x="515938" y="5092512"/>
            <a:ext cx="11156950" cy="765810"/>
          </a:xfrm>
          <a:prstGeom prst="roundRect">
            <a:avLst>
              <a:gd name="adj" fmla="val 9033"/>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gradFill>
                  <a:gsLst>
                    <a:gs pos="0">
                      <a:srgbClr val="000000"/>
                    </a:gs>
                    <a:gs pos="25000">
                      <a:srgbClr val="000000"/>
                    </a:gs>
                  </a:gsLst>
                  <a:lin ang="5400000" scaled="1"/>
                </a:gradFill>
                <a:latin typeface="Trebuchet MS" pitchFamily="34" charset="0"/>
              </a:rPr>
              <a:t>Standardized workloads and energy efficiency metrics are required to enable data drive optimization</a:t>
            </a:r>
            <a:br>
              <a:rPr lang="en-US" sz="1600" dirty="0" smtClean="0">
                <a:gradFill>
                  <a:gsLst>
                    <a:gs pos="0">
                      <a:srgbClr val="000000"/>
                    </a:gs>
                    <a:gs pos="25000">
                      <a:srgbClr val="000000"/>
                    </a:gs>
                  </a:gsLst>
                  <a:lin ang="5400000" scaled="1"/>
                </a:gradFill>
                <a:latin typeface="Trebuchet MS" pitchFamily="34" charset="0"/>
              </a:rPr>
            </a:br>
            <a:r>
              <a:rPr lang="en-US" sz="1600" dirty="0" smtClean="0">
                <a:gradFill>
                  <a:gsLst>
                    <a:gs pos="0">
                      <a:srgbClr val="000000"/>
                    </a:gs>
                    <a:gs pos="25000">
                      <a:srgbClr val="000000"/>
                    </a:gs>
                  </a:gsLst>
                  <a:lin ang="5400000" scaled="1"/>
                </a:gradFill>
                <a:latin typeface="Trebuchet MS" pitchFamily="34" charset="0"/>
              </a:rPr>
              <a:t>and to quantify the value proposition for both the Scalable Node and the Dynamic Data Center</a:t>
            </a:r>
            <a:endParaRPr lang="en-US" sz="1600" dirty="0">
              <a:gradFill>
                <a:gsLst>
                  <a:gs pos="0">
                    <a:srgbClr val="000000"/>
                  </a:gs>
                  <a:gs pos="25000">
                    <a:srgbClr val="000000"/>
                  </a:gs>
                </a:gsLst>
                <a:lin ang="5400000" scaled="1"/>
              </a:gra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Scalable Node – Problem</a:t>
            </a:r>
            <a:endParaRPr lang="en-US" dirty="0"/>
          </a:p>
        </p:txBody>
      </p:sp>
      <p:sp>
        <p:nvSpPr>
          <p:cNvPr id="3" name="Content Placeholder 2"/>
          <p:cNvSpPr>
            <a:spLocks noGrp="1"/>
          </p:cNvSpPr>
          <p:nvPr>
            <p:ph idx="1"/>
          </p:nvPr>
        </p:nvSpPr>
        <p:spPr>
          <a:xfrm>
            <a:off x="509984" y="1414465"/>
            <a:ext cx="11170973" cy="5274777"/>
          </a:xfrm>
        </p:spPr>
        <p:txBody>
          <a:bodyPr/>
          <a:lstStyle/>
          <a:p>
            <a:r>
              <a:rPr lang="en-US" sz="3200" dirty="0" smtClean="0"/>
              <a:t>Today power consumption does not scale in line with server utilization</a:t>
            </a:r>
          </a:p>
          <a:p>
            <a:pPr lvl="1"/>
            <a:r>
              <a:rPr lang="en-US" sz="2800" dirty="0" smtClean="0"/>
              <a:t>Typical servers consume </a:t>
            </a:r>
            <a:r>
              <a:rPr lang="en-US" sz="2800" dirty="0" smtClean="0">
                <a:solidFill>
                  <a:schemeClr val="accent1"/>
                </a:solidFill>
              </a:rPr>
              <a:t>50-70%</a:t>
            </a:r>
            <a:r>
              <a:rPr lang="en-US" sz="2800" dirty="0" smtClean="0"/>
              <a:t> of the maximum power when completely idle</a:t>
            </a:r>
          </a:p>
          <a:p>
            <a:pPr marL="1255713" lvl="2" indent="-401638"/>
            <a:r>
              <a:rPr lang="en-US" sz="2400" dirty="0" smtClean="0"/>
              <a:t>Idle servers have low efficiency due to high idle levels</a:t>
            </a:r>
          </a:p>
          <a:p>
            <a:pPr marL="1255713" lvl="2" indent="-401638"/>
            <a:r>
              <a:rPr lang="en-US" sz="2400" dirty="0" smtClean="0"/>
              <a:t>Efficiency rises with utilization</a:t>
            </a:r>
          </a:p>
          <a:p>
            <a:pPr lvl="1"/>
            <a:r>
              <a:rPr lang="en-US" sz="2800" dirty="0" smtClean="0"/>
              <a:t>Tremendous opportunities exist for reducing energy needs</a:t>
            </a:r>
          </a:p>
          <a:p>
            <a:pPr marL="1255713" lvl="2" indent="-401638"/>
            <a:r>
              <a:rPr lang="en-US" sz="2400" dirty="0" smtClean="0"/>
              <a:t>Reduce power when full performance is not required</a:t>
            </a:r>
          </a:p>
          <a:p>
            <a:pPr marL="1255713" lvl="2" indent="-401638"/>
            <a:r>
              <a:rPr lang="en-US" sz="2400" dirty="0" smtClean="0"/>
              <a:t>Leverage virtualization solutions to increase server utilization</a:t>
            </a:r>
          </a:p>
          <a:p>
            <a:pPr marL="1255713" lvl="2" indent="-401638"/>
            <a:r>
              <a:rPr lang="en-US" sz="2400" dirty="0" smtClean="0"/>
              <a:t>Power down servers when they are not needed</a:t>
            </a:r>
          </a:p>
          <a:p>
            <a:pPr lvl="1"/>
            <a:endParaRPr lang="en-US" sz="2800" dirty="0"/>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The Scalable Node </a:t>
            </a:r>
            <a:r>
              <a:rPr lang="en-US" dirty="0" smtClean="0"/>
              <a:t>–</a:t>
            </a:r>
            <a:r>
              <a:rPr smtClean="0"/>
              <a:t> Vision</a:t>
            </a:r>
            <a:endParaRPr lang="en-US" dirty="0"/>
          </a:p>
        </p:txBody>
      </p:sp>
      <p:sp>
        <p:nvSpPr>
          <p:cNvPr id="3" name="Content Placeholder 2"/>
          <p:cNvSpPr>
            <a:spLocks noGrp="1"/>
          </p:cNvSpPr>
          <p:nvPr>
            <p:ph idx="1"/>
          </p:nvPr>
        </p:nvSpPr>
        <p:spPr>
          <a:xfrm>
            <a:off x="509984" y="1414465"/>
            <a:ext cx="11170973" cy="4578689"/>
          </a:xfrm>
        </p:spPr>
        <p:txBody>
          <a:bodyPr>
            <a:normAutofit lnSpcReduction="10000"/>
          </a:bodyPr>
          <a:lstStyle/>
          <a:p>
            <a:r>
              <a:rPr lang="en-US" dirty="0" smtClean="0"/>
              <a:t>Work with partners to provide the best power and performance by managing the system efficiently to the workload within power policy with Windows</a:t>
            </a:r>
          </a:p>
          <a:p>
            <a:r>
              <a:rPr lang="en-US" dirty="0" smtClean="0"/>
              <a:t>Deliver this through improvements to </a:t>
            </a:r>
            <a:br>
              <a:rPr lang="en-US" dirty="0" smtClean="0"/>
            </a:br>
            <a:r>
              <a:rPr lang="en-US" dirty="0" smtClean="0"/>
              <a:t>Windows Power Management</a:t>
            </a:r>
          </a:p>
          <a:p>
            <a:pPr marL="914400" lvl="1" indent="-457200"/>
            <a:r>
              <a:rPr lang="en-US" dirty="0" smtClean="0"/>
              <a:t>Build on existing infrastructure and extend Windows value</a:t>
            </a:r>
          </a:p>
          <a:p>
            <a:pPr marL="914400" lvl="1" indent="-457200"/>
            <a:r>
              <a:rPr lang="en-US" dirty="0" smtClean="0"/>
              <a:t>Enhancements to processor power management</a:t>
            </a:r>
          </a:p>
          <a:p>
            <a:pPr marL="914400" lvl="1" indent="-457200"/>
            <a:r>
              <a:rPr lang="en-US" dirty="0" smtClean="0"/>
              <a:t>Focus on runtime idle improvements</a:t>
            </a:r>
          </a:p>
          <a:p>
            <a:pPr marL="914400" lvl="1" indent="-457200"/>
            <a:r>
              <a:rPr lang="en-US" dirty="0" smtClean="0"/>
              <a:t>Support for device performance states</a:t>
            </a:r>
          </a:p>
          <a:p>
            <a:pPr lvl="1"/>
            <a:endParaRPr lang="en-US" dirty="0" smtClean="0"/>
          </a:p>
          <a:p>
            <a:pPr lvl="1"/>
            <a:endParaRPr lang="en-US" dirty="0"/>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The Dynamic Data Center – Problem</a:t>
            </a:r>
            <a:endParaRPr lang="en-US" dirty="0"/>
          </a:p>
        </p:txBody>
      </p:sp>
      <p:sp>
        <p:nvSpPr>
          <p:cNvPr id="3" name="Content Placeholder 2"/>
          <p:cNvSpPr>
            <a:spLocks noGrp="1"/>
          </p:cNvSpPr>
          <p:nvPr>
            <p:ph idx="1"/>
          </p:nvPr>
        </p:nvSpPr>
        <p:spPr>
          <a:xfrm>
            <a:off x="509984" y="1414465"/>
            <a:ext cx="11170973" cy="4632005"/>
          </a:xfrm>
        </p:spPr>
        <p:txBody>
          <a:bodyPr>
            <a:normAutofit fontScale="92500" lnSpcReduction="10000"/>
          </a:bodyPr>
          <a:lstStyle/>
          <a:p>
            <a:r>
              <a:rPr lang="en-US" sz="3500" dirty="0" smtClean="0"/>
              <a:t>Addressing energy consumption in the data center requires a holistic approach spanning all infrastructure not just the computing nodes</a:t>
            </a:r>
          </a:p>
          <a:p>
            <a:r>
              <a:rPr lang="en-US" sz="3500" dirty="0" smtClean="0"/>
              <a:t>Many factors affect how a data center consumes energy</a:t>
            </a:r>
          </a:p>
          <a:p>
            <a:pPr lvl="1"/>
            <a:r>
              <a:rPr lang="en-US" dirty="0" smtClean="0"/>
              <a:t>Hardware, workload, time of day/week/year, locality, etc.</a:t>
            </a:r>
          </a:p>
          <a:p>
            <a:pPr lvl="1"/>
            <a:r>
              <a:rPr lang="en-US" dirty="0" smtClean="0"/>
              <a:t>Data centers are generally configured for peak load (statically)</a:t>
            </a:r>
          </a:p>
          <a:p>
            <a:r>
              <a:rPr lang="en-US" sz="3500" dirty="0" smtClean="0"/>
              <a:t>Tremendous opportunities for reducing waste and optimizing performance exist</a:t>
            </a:r>
          </a:p>
          <a:p>
            <a:pPr lvl="1"/>
            <a:r>
              <a:rPr lang="en-US" dirty="0" smtClean="0"/>
              <a:t>Scaling and migrating workloads across groups of machines</a:t>
            </a:r>
          </a:p>
          <a:p>
            <a:pPr lvl="1"/>
            <a:r>
              <a:rPr lang="en-US" dirty="0" smtClean="0"/>
              <a:t>Coordination with power and cooling systems</a:t>
            </a:r>
          </a:p>
          <a:p>
            <a:pPr lvl="1"/>
            <a:endParaRPr lang="en-US" dirty="0" smtClean="0"/>
          </a:p>
          <a:p>
            <a:pPr lvl="1"/>
            <a:endParaRPr lang="en-US" dirty="0"/>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The Dynamic Data Center – Vision</a:t>
            </a:r>
            <a:endParaRPr lang="en-US" dirty="0"/>
          </a:p>
        </p:txBody>
      </p:sp>
      <p:sp>
        <p:nvSpPr>
          <p:cNvPr id="3" name="Content Placeholder 2"/>
          <p:cNvSpPr>
            <a:spLocks noGrp="1"/>
          </p:cNvSpPr>
          <p:nvPr>
            <p:ph idx="1"/>
          </p:nvPr>
        </p:nvSpPr>
        <p:spPr>
          <a:xfrm>
            <a:off x="509984" y="1414465"/>
            <a:ext cx="11170973" cy="4819268"/>
          </a:xfrm>
        </p:spPr>
        <p:txBody>
          <a:bodyPr>
            <a:normAutofit/>
          </a:bodyPr>
          <a:lstStyle/>
          <a:p>
            <a:r>
              <a:rPr lang="en-US" dirty="0" smtClean="0"/>
              <a:t>Enable the management of aggregate servers in conjunction with data center infrastructure</a:t>
            </a:r>
          </a:p>
          <a:p>
            <a:r>
              <a:rPr lang="en-US" dirty="0" smtClean="0"/>
              <a:t>Deliver this through building platform</a:t>
            </a:r>
            <a:br>
              <a:rPr lang="en-US" dirty="0" smtClean="0"/>
            </a:br>
            <a:r>
              <a:rPr lang="en-US" dirty="0" smtClean="0"/>
              <a:t>and management infrastructure</a:t>
            </a:r>
          </a:p>
          <a:p>
            <a:pPr marL="914400" lvl="1" indent="-457200"/>
            <a:r>
              <a:rPr lang="en-US" dirty="0" smtClean="0"/>
              <a:t>Power metering and budgeting</a:t>
            </a:r>
          </a:p>
          <a:p>
            <a:pPr marL="914400" lvl="1" indent="-457200"/>
            <a:r>
              <a:rPr lang="en-US" dirty="0" smtClean="0"/>
              <a:t>Virtualization and workload migration</a:t>
            </a:r>
          </a:p>
          <a:p>
            <a:pPr marL="914400" lvl="1" indent="-457200"/>
            <a:r>
              <a:rPr lang="en-US" dirty="0" smtClean="0"/>
              <a:t>Standards-based management technologies</a:t>
            </a:r>
          </a:p>
          <a:p>
            <a:pPr marL="914400" lvl="1" indent="-457200"/>
            <a:r>
              <a:rPr lang="en-US" dirty="0" smtClean="0"/>
              <a:t>Coordination between in-band and out-of-band management systems</a:t>
            </a:r>
            <a:endParaRPr lang="en-US" dirty="0"/>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WinHec 2008 Template_16x9">
  <a:themeElements>
    <a:clrScheme name="Custom 3">
      <a:dk1>
        <a:srgbClr val="000000"/>
      </a:dk1>
      <a:lt1>
        <a:srgbClr val="FFFFFF"/>
      </a:lt1>
      <a:dk2>
        <a:srgbClr val="26357E"/>
      </a:dk2>
      <a:lt2>
        <a:srgbClr val="FFFFFF"/>
      </a:lt2>
      <a:accent1>
        <a:srgbClr val="FDE399"/>
      </a:accent1>
      <a:accent2>
        <a:srgbClr val="92D050"/>
      </a:accent2>
      <a:accent3>
        <a:srgbClr val="E76429"/>
      </a:accent3>
      <a:accent4>
        <a:srgbClr val="5DD3FF"/>
      </a:accent4>
      <a:accent5>
        <a:srgbClr val="FF9929"/>
      </a:accent5>
      <a:accent6>
        <a:srgbClr val="FFC000"/>
      </a:accent6>
      <a:hlink>
        <a:srgbClr val="FAD366"/>
      </a:hlink>
      <a:folHlink>
        <a:srgbClr val="7030A0"/>
      </a:folHlink>
    </a:clrScheme>
    <a:fontScheme name="Business Value launch template">
      <a:majorFont>
        <a:latin typeface="Segoe Semibold"/>
        <a:ea typeface=""/>
        <a:cs typeface=""/>
      </a:majorFont>
      <a:minorFont>
        <a:latin typeface="Segoe"/>
        <a:ea typeface=""/>
        <a:cs typeface=""/>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spDef>
      <a:spPr bwMode="auto">
        <a:ln>
          <a:headEnd type="none" w="med" len="med"/>
          <a:tailEnd type="none" w="med" len="med"/>
        </a:ln>
      </a:spPr>
      <a:bodyPr vert="horz" wrap="square" lIns="91432" tIns="45717" rIns="91432" bIns="45717" numCol="1" rtlCol="0" anchor="ctr" anchorCtr="0" compatLnSpc="1">
        <a:prstTxWarp prst="textNoShape">
          <a:avLst/>
        </a:prstTxWarp>
      </a:bodyPr>
      <a:lstStyle>
        <a:defPPr algn="ctr" defTabSz="914063" rtl="0">
          <a:defRPr kern="1200" dirty="0">
            <a:gradFill>
              <a:gsLst>
                <a:gs pos="0">
                  <a:srgbClr val="FFFFFF"/>
                </a:gs>
                <a:gs pos="50000">
                  <a:srgbClr val="FFFFFF"/>
                </a:gs>
              </a:gsLst>
              <a:lin ang="5400000" scaled="1"/>
            </a:gradFill>
            <a:effectLst>
              <a:outerShdw blurRad="38100" dist="38100" dir="2700000" algn="tl">
                <a:srgbClr val="000000">
                  <a:alpha val="43137"/>
                </a:srgbClr>
              </a:outerShdw>
            </a:effectLst>
            <a:latin typeface="Trebuchet MS" pitchFamily="34" charset="0"/>
            <a:ea typeface="+mn-ea"/>
            <a:cs typeface="+mn-cs"/>
          </a:defRPr>
        </a:defPPr>
      </a:lstStyle>
      <a:style>
        <a:lnRef idx="1">
          <a:schemeClr val="accent4"/>
        </a:lnRef>
        <a:fillRef idx="3">
          <a:schemeClr val="accent4"/>
        </a:fillRef>
        <a:effectRef idx="2">
          <a:schemeClr val="accent4"/>
        </a:effectRef>
        <a:fontRef idx="minor">
          <a:schemeClr val="lt1"/>
        </a:fontRef>
      </a:style>
    </a:spDef>
    <a:lnDef>
      <a:spPr bwMode="auto">
        <a:xfrm>
          <a:off x="0" y="0"/>
          <a:ext cx="1" cy="1"/>
        </a:xfrm>
        <a:custGeom>
          <a:avLst/>
          <a:gdLst/>
          <a:ahLst/>
          <a:cxnLst/>
          <a:rect l="0" t="0" r="0" b="0"/>
          <a:pathLst/>
        </a:cu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none" w="med" len="med"/>
        </a:ln>
        <a:effectLst/>
      </a:spPr>
      <a:bodyPr vert="horz" wrap="square" lIns="109728" tIns="54864" rIns="109728" bIns="54864" numCol="1" anchor="ctr" anchorCtr="0" compatLnSpc="1">
        <a:prstTxWarp prst="textNoShape">
          <a:avLst/>
        </a:prstTxWarp>
      </a:bodyPr>
      <a:lstStyle>
        <a:defPPr marL="0" marR="0" indent="0" algn="l" defTabSz="1096963"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solidFill>
              <a:schemeClr val="bg2"/>
            </a:solidFill>
            <a:effectLst/>
            <a:latin typeface="Segoe Semibold" pitchFamily="34" charset="0"/>
          </a:defRPr>
        </a:defPPr>
      </a:lstStyle>
    </a:lnDef>
    <a:txDef>
      <a:spPr>
        <a:noFill/>
      </a:spPr>
      <a:bodyPr wrap="square" rtlCol="0">
        <a:spAutoFit/>
      </a:bodyPr>
      <a:lstStyle>
        <a:defPPr>
          <a:defRPr sz="2800" dirty="0" smtClean="0">
            <a:solidFill>
              <a:schemeClr val="tx1"/>
            </a:solidFill>
            <a:effectLst>
              <a:outerShdw blurRad="38100" dist="38100" dir="2700000" algn="tl">
                <a:srgbClr val="000000">
                  <a:alpha val="43137"/>
                </a:srgbClr>
              </a:outerShdw>
            </a:effectLst>
            <a:latin typeface="Trebuchet MS" pitchFamily="34" charset="0"/>
          </a:defRPr>
        </a:defPPr>
      </a:lstStyle>
    </a:txDef>
  </a:objectDefaults>
  <a:extraClrSchemeLst>
    <a:extraClrScheme>
      <a:clrScheme name="Business Value launch template 1">
        <a:dk1>
          <a:srgbClr val="000000"/>
        </a:dk1>
        <a:lt1>
          <a:srgbClr val="FFFFFF"/>
        </a:lt1>
        <a:dk2>
          <a:srgbClr val="EF7E39"/>
        </a:dk2>
        <a:lt2>
          <a:srgbClr val="FFFFFF"/>
        </a:lt2>
        <a:accent1>
          <a:srgbClr val="000000"/>
        </a:accent1>
        <a:accent2>
          <a:srgbClr val="54C71B"/>
        </a:accent2>
        <a:accent3>
          <a:srgbClr val="F6C0AE"/>
        </a:accent3>
        <a:accent4>
          <a:srgbClr val="DADADA"/>
        </a:accent4>
        <a:accent5>
          <a:srgbClr val="AAAAAA"/>
        </a:accent5>
        <a:accent6>
          <a:srgbClr val="4BB417"/>
        </a:accent6>
        <a:hlink>
          <a:srgbClr val="FBE019"/>
        </a:hlink>
        <a:folHlink>
          <a:srgbClr val="3D78E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1201</Words>
  <Application>Microsoft Office PowerPoint</Application>
  <PresentationFormat>Custom</PresentationFormat>
  <Paragraphs>204</Paragraphs>
  <Slides>26</Slides>
  <Notes>26</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WinHec 2008 Template_16x9</vt:lpstr>
      <vt:lpstr>Slide 1</vt:lpstr>
      <vt:lpstr>Windows Server Power Management Overview</vt:lpstr>
      <vt:lpstr>Agenda</vt:lpstr>
      <vt:lpstr>Industry Trends and Requirements</vt:lpstr>
      <vt:lpstr>Windows Server Core Energy Vision</vt:lpstr>
      <vt:lpstr>The Scalable Node – Problem</vt:lpstr>
      <vt:lpstr>The Scalable Node – Vision</vt:lpstr>
      <vt:lpstr>The Dynamic Data Center – Problem</vt:lpstr>
      <vt:lpstr>The Dynamic Data Center – Vision</vt:lpstr>
      <vt:lpstr>Windows Server 2008 – Power Management</vt:lpstr>
      <vt:lpstr>Power Efficiency Comparision</vt:lpstr>
      <vt:lpstr>Windows Server 2008 R2 – Power Management</vt:lpstr>
      <vt:lpstr>Improvements To Idle Operating Efficiency</vt:lpstr>
      <vt:lpstr>Improvements To Idle Operating Efficiency</vt:lpstr>
      <vt:lpstr>Remote Manageability Via WMI</vt:lpstr>
      <vt:lpstr>Power Budgeting Concepts</vt:lpstr>
      <vt:lpstr>Power Metering And Budgeting</vt:lpstr>
      <vt:lpstr>Coordinated Processor Clocking Control</vt:lpstr>
      <vt:lpstr>Enhanced Power Management Logo</vt:lpstr>
      <vt:lpstr>Summary</vt:lpstr>
      <vt:lpstr>Call To Action</vt:lpstr>
      <vt:lpstr>Additional Resources</vt:lpstr>
      <vt:lpstr>Slide 23</vt:lpstr>
      <vt:lpstr>Slide 24</vt:lpstr>
      <vt:lpstr>Backup</vt:lpstr>
      <vt:lpstr>Two-Socket Quad-Core Intel Server  (HP DL360G5)</vt:lpstr>
    </vt:vector>
  </TitlesOfParts>
  <Manager/>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2008-11-12T06:15:09Z</dcterms:created>
  <dcterms:modified xsi:type="dcterms:W3CDTF">2008-11-12T06:15:15Z</dcterms:modified>
</cp:coreProperties>
</file>