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 id="2147483684" r:id="rId2"/>
  </p:sldMasterIdLst>
  <p:notesMasterIdLst>
    <p:notesMasterId r:id="rId42"/>
  </p:notesMasterIdLst>
  <p:handoutMasterIdLst>
    <p:handoutMasterId r:id="rId43"/>
  </p:handoutMasterIdLst>
  <p:sldIdLst>
    <p:sldId id="257" r:id="rId3"/>
    <p:sldId id="258" r:id="rId4"/>
    <p:sldId id="278" r:id="rId5"/>
    <p:sldId id="339" r:id="rId6"/>
    <p:sldId id="338" r:id="rId7"/>
    <p:sldId id="340" r:id="rId8"/>
    <p:sldId id="281" r:id="rId9"/>
    <p:sldId id="345" r:id="rId10"/>
    <p:sldId id="347" r:id="rId11"/>
    <p:sldId id="292" r:id="rId12"/>
    <p:sldId id="349" r:id="rId13"/>
    <p:sldId id="346" r:id="rId14"/>
    <p:sldId id="295" r:id="rId15"/>
    <p:sldId id="296" r:id="rId16"/>
    <p:sldId id="297" r:id="rId17"/>
    <p:sldId id="298" r:id="rId18"/>
    <p:sldId id="351" r:id="rId19"/>
    <p:sldId id="334" r:id="rId20"/>
    <p:sldId id="367" r:id="rId21"/>
    <p:sldId id="368" r:id="rId22"/>
    <p:sldId id="369" r:id="rId23"/>
    <p:sldId id="370" r:id="rId24"/>
    <p:sldId id="371" r:id="rId25"/>
    <p:sldId id="372" r:id="rId26"/>
    <p:sldId id="314" r:id="rId27"/>
    <p:sldId id="315" r:id="rId28"/>
    <p:sldId id="316" r:id="rId29"/>
    <p:sldId id="317" r:id="rId30"/>
    <p:sldId id="373" r:id="rId31"/>
    <p:sldId id="364" r:id="rId32"/>
    <p:sldId id="366" r:id="rId33"/>
    <p:sldId id="342" r:id="rId34"/>
    <p:sldId id="343" r:id="rId35"/>
    <p:sldId id="377" r:id="rId36"/>
    <p:sldId id="311" r:id="rId37"/>
    <p:sldId id="374" r:id="rId38"/>
    <p:sldId id="375" r:id="rId39"/>
    <p:sldId id="376" r:id="rId40"/>
    <p:sldId id="299" r:id="rId41"/>
  </p:sldIdLst>
  <p:sldSz cx="9144000" cy="6858000" type="screen4x3"/>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871" autoAdjust="0"/>
    <p:restoredTop sz="92687" autoAdjust="0"/>
  </p:normalViewPr>
  <p:slideViewPr>
    <p:cSldViewPr snapToGrid="0" showGuides="1">
      <p:cViewPr>
        <p:scale>
          <a:sx n="100" d="100"/>
          <a:sy n="100" d="100"/>
        </p:scale>
        <p:origin x="-222" y="-66"/>
      </p:cViewPr>
      <p:guideLst>
        <p:guide orient="horz" pos="2160"/>
        <p:guide orient="horz" pos="146"/>
        <p:guide orient="horz" pos="4178"/>
        <p:guide orient="horz" pos="893"/>
        <p:guide orient="horz" pos="1198"/>
        <p:guide orient="horz" pos="1484"/>
        <p:guide pos="240"/>
        <p:guide pos="5520"/>
        <p:guide pos="2880"/>
        <p:guide pos="461"/>
      </p:guideLst>
    </p:cSldViewPr>
  </p:slideViewPr>
  <p:outlineViewPr>
    <p:cViewPr>
      <p:scale>
        <a:sx n="33" d="100"/>
        <a:sy n="33" d="100"/>
      </p:scale>
      <p:origin x="0" y="9186"/>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96" d="100"/>
          <a:sy n="96" d="100"/>
        </p:scale>
        <p:origin x="-360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F0F666-1138-4509-B2C2-E292FA92AB03}"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A5FCA87D-A5FC-4DB1-B84A-341256265A58}">
      <dgm:prSet>
        <dgm:style>
          <a:lnRef idx="3">
            <a:schemeClr val="lt1"/>
          </a:lnRef>
          <a:fillRef idx="1">
            <a:schemeClr val="accent3"/>
          </a:fillRef>
          <a:effectRef idx="1">
            <a:schemeClr val="accent3"/>
          </a:effectRef>
          <a:fontRef idx="minor">
            <a:schemeClr val="lt1"/>
          </a:fontRef>
        </dgm:style>
      </dgm:prSet>
      <dgm:spPr/>
      <dgm:t>
        <a:bodyPr/>
        <a:lstStyle/>
        <a:p>
          <a:pPr rtl="0"/>
          <a:r>
            <a:rPr lang="en-US" dirty="0" smtClean="0">
              <a:latin typeface="Trebuchet MS" pitchFamily="34" charset="0"/>
            </a:rPr>
            <a:t>Design</a:t>
          </a:r>
          <a:endParaRPr lang="en-US" dirty="0">
            <a:latin typeface="Trebuchet MS" pitchFamily="34" charset="0"/>
          </a:endParaRPr>
        </a:p>
      </dgm:t>
    </dgm:pt>
    <dgm:pt modelId="{B4460C7B-1ED9-431F-88A1-EF6F41D29F3E}" type="parTrans" cxnId="{4384DB0D-D51A-43F0-B3E4-D7780B1F9540}">
      <dgm:prSet/>
      <dgm:spPr/>
      <dgm:t>
        <a:bodyPr/>
        <a:lstStyle/>
        <a:p>
          <a:endParaRPr lang="en-US"/>
        </a:p>
      </dgm:t>
    </dgm:pt>
    <dgm:pt modelId="{FD9BF6F0-2592-423E-9F72-900019DAA6D4}" type="sibTrans" cxnId="{4384DB0D-D51A-43F0-B3E4-D7780B1F9540}">
      <dgm:prSet/>
      <dgm:spPr/>
      <dgm:t>
        <a:bodyPr/>
        <a:lstStyle/>
        <a:p>
          <a:endParaRPr lang="en-US"/>
        </a:p>
      </dgm:t>
    </dgm:pt>
    <dgm:pt modelId="{87FDEFC8-A288-4011-9932-19C725838C50}">
      <dgm:prSet>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endParaRPr lang="en-US" dirty="0"/>
        </a:p>
      </dgm:t>
    </dgm:pt>
    <dgm:pt modelId="{C15B00F7-D512-493C-983B-DF3562D3B457}" type="parTrans" cxnId="{088DE8D1-A2FF-4FA5-AEBD-97B284A0D504}">
      <dgm:prSet/>
      <dgm:spPr/>
      <dgm:t>
        <a:bodyPr/>
        <a:lstStyle/>
        <a:p>
          <a:endParaRPr lang="en-US"/>
        </a:p>
      </dgm:t>
    </dgm:pt>
    <dgm:pt modelId="{79DCC017-1FE7-4C4F-8356-78FFE81329A9}" type="sibTrans" cxnId="{088DE8D1-A2FF-4FA5-AEBD-97B284A0D504}">
      <dgm:prSet/>
      <dgm:spPr/>
      <dgm:t>
        <a:bodyPr/>
        <a:lstStyle/>
        <a:p>
          <a:endParaRPr lang="en-US"/>
        </a:p>
      </dgm:t>
    </dgm:pt>
    <dgm:pt modelId="{CE4E11FE-9A26-404E-A30D-AD8FF88ABB47}">
      <dgm:prSet>
        <dgm:style>
          <a:lnRef idx="2">
            <a:schemeClr val="accent4"/>
          </a:lnRef>
          <a:fillRef idx="1">
            <a:schemeClr val="lt1"/>
          </a:fillRef>
          <a:effectRef idx="0">
            <a:schemeClr val="accent4"/>
          </a:effectRef>
          <a:fontRef idx="minor">
            <a:schemeClr val="dk1"/>
          </a:fontRef>
        </dgm:style>
      </dgm:prSet>
      <dgm:spPr/>
      <dgm:t>
        <a:bodyPr/>
        <a:lstStyle/>
        <a:p>
          <a:pPr rtl="0"/>
          <a:r>
            <a:rPr lang="en-US" dirty="0" smtClean="0">
              <a:solidFill>
                <a:schemeClr val="bg2"/>
              </a:solidFill>
              <a:latin typeface="Trebuchet MS" pitchFamily="34" charset="0"/>
            </a:rPr>
            <a:t>Debug</a:t>
          </a:r>
          <a:endParaRPr lang="en-US" dirty="0">
            <a:solidFill>
              <a:schemeClr val="bg2"/>
            </a:solidFill>
            <a:latin typeface="Trebuchet MS" pitchFamily="34" charset="0"/>
          </a:endParaRPr>
        </a:p>
      </dgm:t>
    </dgm:pt>
    <dgm:pt modelId="{752D54CA-CF7F-4593-A372-341341F80356}" type="parTrans" cxnId="{9C102C27-7BC3-48D0-BD86-C9A4581302F2}">
      <dgm:prSet/>
      <dgm:spPr/>
      <dgm:t>
        <a:bodyPr/>
        <a:lstStyle/>
        <a:p>
          <a:endParaRPr lang="en-US"/>
        </a:p>
      </dgm:t>
    </dgm:pt>
    <dgm:pt modelId="{BDC392B2-EEF6-436D-AC91-977572DAA3B6}" type="sibTrans" cxnId="{9C102C27-7BC3-48D0-BD86-C9A4581302F2}">
      <dgm:prSet/>
      <dgm:spPr/>
      <dgm:t>
        <a:bodyPr/>
        <a:lstStyle/>
        <a:p>
          <a:endParaRPr lang="en-US"/>
        </a:p>
      </dgm:t>
    </dgm:pt>
    <dgm:pt modelId="{FB003C0E-D6DB-4EDC-83C9-55427003B10E}">
      <dgm:prSet>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endParaRPr lang="en-US" dirty="0"/>
        </a:p>
      </dgm:t>
    </dgm:pt>
    <dgm:pt modelId="{289F078A-0616-4843-84C4-F2AFB85C2B1C}" type="parTrans" cxnId="{2859F2B6-EF78-4454-B4C5-CD4F1369F8A6}">
      <dgm:prSet/>
      <dgm:spPr/>
      <dgm:t>
        <a:bodyPr/>
        <a:lstStyle/>
        <a:p>
          <a:endParaRPr lang="en-US"/>
        </a:p>
      </dgm:t>
    </dgm:pt>
    <dgm:pt modelId="{6CAD699D-41B1-4675-9EC1-AD48C2FEB963}" type="sibTrans" cxnId="{2859F2B6-EF78-4454-B4C5-CD4F1369F8A6}">
      <dgm:prSet/>
      <dgm:spPr/>
      <dgm:t>
        <a:bodyPr/>
        <a:lstStyle/>
        <a:p>
          <a:endParaRPr lang="en-US"/>
        </a:p>
      </dgm:t>
    </dgm:pt>
    <dgm:pt modelId="{10E087AD-31C1-4BA0-B3FC-4D45163245AD}">
      <dgm:prSet>
        <dgm:style>
          <a:lnRef idx="3">
            <a:schemeClr val="lt1"/>
          </a:lnRef>
          <a:fillRef idx="1">
            <a:schemeClr val="accent6"/>
          </a:fillRef>
          <a:effectRef idx="1">
            <a:schemeClr val="accent6"/>
          </a:effectRef>
          <a:fontRef idx="minor">
            <a:schemeClr val="lt1"/>
          </a:fontRef>
        </dgm:style>
      </dgm:prSet>
      <dgm:spPr/>
      <dgm:t>
        <a:bodyPr/>
        <a:lstStyle/>
        <a:p>
          <a:pPr rtl="0"/>
          <a:r>
            <a:rPr lang="en-US" dirty="0" smtClean="0">
              <a:latin typeface="Trebuchet MS" pitchFamily="34" charset="0"/>
            </a:rPr>
            <a:t>Optimize</a:t>
          </a:r>
          <a:endParaRPr lang="en-US" dirty="0">
            <a:latin typeface="Trebuchet MS" pitchFamily="34" charset="0"/>
          </a:endParaRPr>
        </a:p>
      </dgm:t>
    </dgm:pt>
    <dgm:pt modelId="{6854923E-98A2-4696-AFE8-FA6313B7BF88}" type="parTrans" cxnId="{7B65FEAD-85FA-4E60-8556-311466504DAA}">
      <dgm:prSet/>
      <dgm:spPr/>
      <dgm:t>
        <a:bodyPr/>
        <a:lstStyle/>
        <a:p>
          <a:endParaRPr lang="en-US"/>
        </a:p>
      </dgm:t>
    </dgm:pt>
    <dgm:pt modelId="{FDCBBD15-1490-4151-9458-A0660D4B1A87}" type="sibTrans" cxnId="{7B65FEAD-85FA-4E60-8556-311466504DAA}">
      <dgm:prSet/>
      <dgm:spPr/>
      <dgm:t>
        <a:bodyPr/>
        <a:lstStyle/>
        <a:p>
          <a:endParaRPr lang="en-US"/>
        </a:p>
      </dgm:t>
    </dgm:pt>
    <dgm:pt modelId="{3B2AE1A2-5509-42DB-A74C-F26822D9A541}">
      <dgm:prSet>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endParaRPr lang="en-US" dirty="0"/>
        </a:p>
      </dgm:t>
    </dgm:pt>
    <dgm:pt modelId="{DA7ACCF4-DED4-43E1-B2B8-AD3C4C296309}" type="parTrans" cxnId="{1679741E-F43D-4F58-B099-28E33849624B}">
      <dgm:prSet/>
      <dgm:spPr/>
      <dgm:t>
        <a:bodyPr/>
        <a:lstStyle/>
        <a:p>
          <a:endParaRPr lang="en-US"/>
        </a:p>
      </dgm:t>
    </dgm:pt>
    <dgm:pt modelId="{4D23086E-01E6-4257-BDB3-62B202CCF1DE}" type="sibTrans" cxnId="{1679741E-F43D-4F58-B099-28E33849624B}">
      <dgm:prSet/>
      <dgm:spPr/>
      <dgm:t>
        <a:bodyPr/>
        <a:lstStyle/>
        <a:p>
          <a:endParaRPr lang="en-US"/>
        </a:p>
      </dgm:t>
    </dgm:pt>
    <dgm:pt modelId="{ABA74808-885B-4424-94AF-0A24601AF511}">
      <dgm:prSet>
        <dgm:style>
          <a:lnRef idx="3">
            <a:schemeClr val="lt1"/>
          </a:lnRef>
          <a:fillRef idx="1">
            <a:schemeClr val="accent4"/>
          </a:fillRef>
          <a:effectRef idx="1">
            <a:schemeClr val="accent4"/>
          </a:effectRef>
          <a:fontRef idx="minor">
            <a:schemeClr val="lt1"/>
          </a:fontRef>
        </dgm:style>
      </dgm:prSet>
      <dgm:spPr/>
      <dgm:t>
        <a:bodyPr/>
        <a:lstStyle/>
        <a:p>
          <a:pPr rtl="0"/>
          <a:r>
            <a:rPr lang="en-US" dirty="0" smtClean="0">
              <a:latin typeface="Trebuchet MS" pitchFamily="34" charset="0"/>
            </a:rPr>
            <a:t>Validate</a:t>
          </a:r>
          <a:endParaRPr lang="en-US" dirty="0">
            <a:latin typeface="Trebuchet MS" pitchFamily="34" charset="0"/>
          </a:endParaRPr>
        </a:p>
      </dgm:t>
    </dgm:pt>
    <dgm:pt modelId="{60FA4E10-FB68-41E0-9935-51AE2E3960DD}" type="parTrans" cxnId="{5C4C6133-7F6C-4B70-9069-306517124CB1}">
      <dgm:prSet/>
      <dgm:spPr/>
      <dgm:t>
        <a:bodyPr/>
        <a:lstStyle/>
        <a:p>
          <a:endParaRPr lang="en-US"/>
        </a:p>
      </dgm:t>
    </dgm:pt>
    <dgm:pt modelId="{7579463F-69EA-4A77-B937-9AAFE408EC20}" type="sibTrans" cxnId="{5C4C6133-7F6C-4B70-9069-306517124CB1}">
      <dgm:prSet/>
      <dgm:spPr/>
      <dgm:t>
        <a:bodyPr/>
        <a:lstStyle/>
        <a:p>
          <a:endParaRPr lang="en-US"/>
        </a:p>
      </dgm:t>
    </dgm:pt>
    <dgm:pt modelId="{062164B8-9161-4AFD-ACF1-CF87E2B37310}">
      <dgm:prSet>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endParaRPr lang="en-US" dirty="0"/>
        </a:p>
      </dgm:t>
    </dgm:pt>
    <dgm:pt modelId="{9A9645CE-8DAB-402C-88D3-9ACA999ABC70}" type="parTrans" cxnId="{D453C636-1629-4364-B3F2-DF8B2BDCAA53}">
      <dgm:prSet/>
      <dgm:spPr/>
      <dgm:t>
        <a:bodyPr/>
        <a:lstStyle/>
        <a:p>
          <a:endParaRPr lang="en-US"/>
        </a:p>
      </dgm:t>
    </dgm:pt>
    <dgm:pt modelId="{4A27E685-8A32-4281-9330-6929E0B1A12E}" type="sibTrans" cxnId="{D453C636-1629-4364-B3F2-DF8B2BDCAA53}">
      <dgm:prSet/>
      <dgm:spPr/>
      <dgm:t>
        <a:bodyPr/>
        <a:lstStyle/>
        <a:p>
          <a:endParaRPr lang="en-US"/>
        </a:p>
      </dgm:t>
    </dgm:pt>
    <dgm:pt modelId="{A49B2A69-7665-4352-95B5-E7871C404ECF}" type="pres">
      <dgm:prSet presAssocID="{A7F0F666-1138-4509-B2C2-E292FA92AB03}" presName="Name0" presStyleCnt="0">
        <dgm:presLayoutVars>
          <dgm:dir/>
          <dgm:animLvl val="lvl"/>
          <dgm:resizeHandles val="exact"/>
        </dgm:presLayoutVars>
      </dgm:prSet>
      <dgm:spPr/>
      <dgm:t>
        <a:bodyPr/>
        <a:lstStyle/>
        <a:p>
          <a:endParaRPr lang="en-US"/>
        </a:p>
      </dgm:t>
    </dgm:pt>
    <dgm:pt modelId="{06EB97DD-B447-40E8-9294-DB22484B26DA}" type="pres">
      <dgm:prSet presAssocID="{A5FCA87D-A5FC-4DB1-B84A-341256265A58}" presName="linNode" presStyleCnt="0"/>
      <dgm:spPr/>
    </dgm:pt>
    <dgm:pt modelId="{905FF75A-C09E-45E2-88EA-4CE8AE2765A2}" type="pres">
      <dgm:prSet presAssocID="{A5FCA87D-A5FC-4DB1-B84A-341256265A58}" presName="parentText" presStyleLbl="node1" presStyleIdx="0" presStyleCnt="4">
        <dgm:presLayoutVars>
          <dgm:chMax val="1"/>
          <dgm:bulletEnabled val="1"/>
        </dgm:presLayoutVars>
      </dgm:prSet>
      <dgm:spPr/>
      <dgm:t>
        <a:bodyPr/>
        <a:lstStyle/>
        <a:p>
          <a:endParaRPr lang="en-US"/>
        </a:p>
      </dgm:t>
    </dgm:pt>
    <dgm:pt modelId="{100FAE97-88BB-4D1D-BB97-E98DDF892075}" type="pres">
      <dgm:prSet presAssocID="{A5FCA87D-A5FC-4DB1-B84A-341256265A58}" presName="descendantText" presStyleLbl="alignAccFollowNode1" presStyleIdx="0" presStyleCnt="4">
        <dgm:presLayoutVars>
          <dgm:bulletEnabled val="1"/>
        </dgm:presLayoutVars>
      </dgm:prSet>
      <dgm:spPr/>
      <dgm:t>
        <a:bodyPr/>
        <a:lstStyle/>
        <a:p>
          <a:endParaRPr lang="en-US"/>
        </a:p>
      </dgm:t>
    </dgm:pt>
    <dgm:pt modelId="{0A25BA2C-E57F-48DD-9B57-7379C8774AB8}" type="pres">
      <dgm:prSet presAssocID="{FD9BF6F0-2592-423E-9F72-900019DAA6D4}" presName="sp" presStyleCnt="0"/>
      <dgm:spPr/>
    </dgm:pt>
    <dgm:pt modelId="{20B96742-74EB-4128-8DF3-7CD504257B4C}" type="pres">
      <dgm:prSet presAssocID="{CE4E11FE-9A26-404E-A30D-AD8FF88ABB47}" presName="linNode" presStyleCnt="0"/>
      <dgm:spPr/>
    </dgm:pt>
    <dgm:pt modelId="{7EDC77F2-00AB-4A47-BB27-A800A68A8F4F}" type="pres">
      <dgm:prSet presAssocID="{CE4E11FE-9A26-404E-A30D-AD8FF88ABB47}" presName="parentText" presStyleLbl="node1" presStyleIdx="1" presStyleCnt="4">
        <dgm:presLayoutVars>
          <dgm:chMax val="1"/>
          <dgm:bulletEnabled val="1"/>
        </dgm:presLayoutVars>
      </dgm:prSet>
      <dgm:spPr/>
      <dgm:t>
        <a:bodyPr/>
        <a:lstStyle/>
        <a:p>
          <a:endParaRPr lang="en-US"/>
        </a:p>
      </dgm:t>
    </dgm:pt>
    <dgm:pt modelId="{9896407A-FDE5-4C7E-8CF0-7A4E1905E8A6}" type="pres">
      <dgm:prSet presAssocID="{CE4E11FE-9A26-404E-A30D-AD8FF88ABB47}" presName="descendantText" presStyleLbl="alignAccFollowNode1" presStyleIdx="1" presStyleCnt="4">
        <dgm:presLayoutVars>
          <dgm:bulletEnabled val="1"/>
        </dgm:presLayoutVars>
      </dgm:prSet>
      <dgm:spPr/>
      <dgm:t>
        <a:bodyPr/>
        <a:lstStyle/>
        <a:p>
          <a:endParaRPr lang="en-US"/>
        </a:p>
      </dgm:t>
    </dgm:pt>
    <dgm:pt modelId="{529338A8-7DC6-4F85-BD83-8EA28EFAEF80}" type="pres">
      <dgm:prSet presAssocID="{BDC392B2-EEF6-436D-AC91-977572DAA3B6}" presName="sp" presStyleCnt="0"/>
      <dgm:spPr/>
    </dgm:pt>
    <dgm:pt modelId="{73352F13-EF30-4B91-924D-73010C93DF29}" type="pres">
      <dgm:prSet presAssocID="{10E087AD-31C1-4BA0-B3FC-4D45163245AD}" presName="linNode" presStyleCnt="0"/>
      <dgm:spPr/>
    </dgm:pt>
    <dgm:pt modelId="{44E543C9-0DDA-46B6-AA94-2C27EB436ED1}" type="pres">
      <dgm:prSet presAssocID="{10E087AD-31C1-4BA0-B3FC-4D45163245AD}" presName="parentText" presStyleLbl="node1" presStyleIdx="2" presStyleCnt="4">
        <dgm:presLayoutVars>
          <dgm:chMax val="1"/>
          <dgm:bulletEnabled val="1"/>
        </dgm:presLayoutVars>
      </dgm:prSet>
      <dgm:spPr/>
      <dgm:t>
        <a:bodyPr/>
        <a:lstStyle/>
        <a:p>
          <a:endParaRPr lang="en-US"/>
        </a:p>
      </dgm:t>
    </dgm:pt>
    <dgm:pt modelId="{F58F5160-6461-4792-857F-54127428CDC4}" type="pres">
      <dgm:prSet presAssocID="{10E087AD-31C1-4BA0-B3FC-4D45163245AD}" presName="descendantText" presStyleLbl="alignAccFollowNode1" presStyleIdx="2" presStyleCnt="4">
        <dgm:presLayoutVars>
          <dgm:bulletEnabled val="1"/>
        </dgm:presLayoutVars>
      </dgm:prSet>
      <dgm:spPr/>
      <dgm:t>
        <a:bodyPr/>
        <a:lstStyle/>
        <a:p>
          <a:endParaRPr lang="en-US"/>
        </a:p>
      </dgm:t>
    </dgm:pt>
    <dgm:pt modelId="{557BF303-289C-48C9-BCB9-ED6B3B9B748D}" type="pres">
      <dgm:prSet presAssocID="{FDCBBD15-1490-4151-9458-A0660D4B1A87}" presName="sp" presStyleCnt="0"/>
      <dgm:spPr/>
    </dgm:pt>
    <dgm:pt modelId="{34B1B891-D0C5-4ACF-AD4C-A14F45CEA7DC}" type="pres">
      <dgm:prSet presAssocID="{ABA74808-885B-4424-94AF-0A24601AF511}" presName="linNode" presStyleCnt="0"/>
      <dgm:spPr/>
    </dgm:pt>
    <dgm:pt modelId="{E4FD259F-164E-4A76-BE96-41FDB17816BD}" type="pres">
      <dgm:prSet presAssocID="{ABA74808-885B-4424-94AF-0A24601AF511}" presName="parentText" presStyleLbl="node1" presStyleIdx="3" presStyleCnt="4">
        <dgm:presLayoutVars>
          <dgm:chMax val="1"/>
          <dgm:bulletEnabled val="1"/>
        </dgm:presLayoutVars>
      </dgm:prSet>
      <dgm:spPr/>
      <dgm:t>
        <a:bodyPr/>
        <a:lstStyle/>
        <a:p>
          <a:endParaRPr lang="en-US"/>
        </a:p>
      </dgm:t>
    </dgm:pt>
    <dgm:pt modelId="{DFFABD68-2252-4D30-94EA-FBE0DCEBD070}" type="pres">
      <dgm:prSet presAssocID="{ABA74808-885B-4424-94AF-0A24601AF511}" presName="descendantText" presStyleLbl="alignAccFollowNode1" presStyleIdx="3" presStyleCnt="4">
        <dgm:presLayoutVars>
          <dgm:bulletEnabled val="1"/>
        </dgm:presLayoutVars>
      </dgm:prSet>
      <dgm:spPr/>
      <dgm:t>
        <a:bodyPr/>
        <a:lstStyle/>
        <a:p>
          <a:endParaRPr lang="en-US"/>
        </a:p>
      </dgm:t>
    </dgm:pt>
  </dgm:ptLst>
  <dgm:cxnLst>
    <dgm:cxn modelId="{9F7F450F-133B-4650-B752-945C68C66E58}" type="presOf" srcId="{CE4E11FE-9A26-404E-A30D-AD8FF88ABB47}" destId="{7EDC77F2-00AB-4A47-BB27-A800A68A8F4F}" srcOrd="0" destOrd="0" presId="urn:microsoft.com/office/officeart/2005/8/layout/vList5"/>
    <dgm:cxn modelId="{D8C8BE6A-9B77-4024-9319-5C29D8D8B674}" type="presOf" srcId="{3B2AE1A2-5509-42DB-A74C-F26822D9A541}" destId="{F58F5160-6461-4792-857F-54127428CDC4}" srcOrd="0" destOrd="0" presId="urn:microsoft.com/office/officeart/2005/8/layout/vList5"/>
    <dgm:cxn modelId="{2859F2B6-EF78-4454-B4C5-CD4F1369F8A6}" srcId="{CE4E11FE-9A26-404E-A30D-AD8FF88ABB47}" destId="{FB003C0E-D6DB-4EDC-83C9-55427003B10E}" srcOrd="0" destOrd="0" parTransId="{289F078A-0616-4843-84C4-F2AFB85C2B1C}" sibTransId="{6CAD699D-41B1-4675-9EC1-AD48C2FEB963}"/>
    <dgm:cxn modelId="{5C4C6133-7F6C-4B70-9069-306517124CB1}" srcId="{A7F0F666-1138-4509-B2C2-E292FA92AB03}" destId="{ABA74808-885B-4424-94AF-0A24601AF511}" srcOrd="3" destOrd="0" parTransId="{60FA4E10-FB68-41E0-9935-51AE2E3960DD}" sibTransId="{7579463F-69EA-4A77-B937-9AAFE408EC20}"/>
    <dgm:cxn modelId="{CE4A8430-A9A5-4D83-AA33-38905F893AE3}" type="presOf" srcId="{A7F0F666-1138-4509-B2C2-E292FA92AB03}" destId="{A49B2A69-7665-4352-95B5-E7871C404ECF}" srcOrd="0" destOrd="0" presId="urn:microsoft.com/office/officeart/2005/8/layout/vList5"/>
    <dgm:cxn modelId="{621123A6-48B8-4812-95E4-2D3327574B65}" type="presOf" srcId="{A5FCA87D-A5FC-4DB1-B84A-341256265A58}" destId="{905FF75A-C09E-45E2-88EA-4CE8AE2765A2}" srcOrd="0" destOrd="0" presId="urn:microsoft.com/office/officeart/2005/8/layout/vList5"/>
    <dgm:cxn modelId="{3A0E7DA7-5975-4C5C-B574-B0474DD33826}" type="presOf" srcId="{87FDEFC8-A288-4011-9932-19C725838C50}" destId="{100FAE97-88BB-4D1D-BB97-E98DDF892075}" srcOrd="0" destOrd="0" presId="urn:microsoft.com/office/officeart/2005/8/layout/vList5"/>
    <dgm:cxn modelId="{7B65FEAD-85FA-4E60-8556-311466504DAA}" srcId="{A7F0F666-1138-4509-B2C2-E292FA92AB03}" destId="{10E087AD-31C1-4BA0-B3FC-4D45163245AD}" srcOrd="2" destOrd="0" parTransId="{6854923E-98A2-4696-AFE8-FA6313B7BF88}" sibTransId="{FDCBBD15-1490-4151-9458-A0660D4B1A87}"/>
    <dgm:cxn modelId="{9C102C27-7BC3-48D0-BD86-C9A4581302F2}" srcId="{A7F0F666-1138-4509-B2C2-E292FA92AB03}" destId="{CE4E11FE-9A26-404E-A30D-AD8FF88ABB47}" srcOrd="1" destOrd="0" parTransId="{752D54CA-CF7F-4593-A372-341341F80356}" sibTransId="{BDC392B2-EEF6-436D-AC91-977572DAA3B6}"/>
    <dgm:cxn modelId="{6FBB43F4-8377-454A-AC94-B3F342404668}" type="presOf" srcId="{10E087AD-31C1-4BA0-B3FC-4D45163245AD}" destId="{44E543C9-0DDA-46B6-AA94-2C27EB436ED1}" srcOrd="0" destOrd="0" presId="urn:microsoft.com/office/officeart/2005/8/layout/vList5"/>
    <dgm:cxn modelId="{088DE8D1-A2FF-4FA5-AEBD-97B284A0D504}" srcId="{A5FCA87D-A5FC-4DB1-B84A-341256265A58}" destId="{87FDEFC8-A288-4011-9932-19C725838C50}" srcOrd="0" destOrd="0" parTransId="{C15B00F7-D512-493C-983B-DF3562D3B457}" sibTransId="{79DCC017-1FE7-4C4F-8356-78FFE81329A9}"/>
    <dgm:cxn modelId="{1401CF7B-DEE6-4563-B7E8-0C7C871DE95C}" type="presOf" srcId="{FB003C0E-D6DB-4EDC-83C9-55427003B10E}" destId="{9896407A-FDE5-4C7E-8CF0-7A4E1905E8A6}" srcOrd="0" destOrd="0" presId="urn:microsoft.com/office/officeart/2005/8/layout/vList5"/>
    <dgm:cxn modelId="{1679741E-F43D-4F58-B099-28E33849624B}" srcId="{10E087AD-31C1-4BA0-B3FC-4D45163245AD}" destId="{3B2AE1A2-5509-42DB-A74C-F26822D9A541}" srcOrd="0" destOrd="0" parTransId="{DA7ACCF4-DED4-43E1-B2B8-AD3C4C296309}" sibTransId="{4D23086E-01E6-4257-BDB3-62B202CCF1DE}"/>
    <dgm:cxn modelId="{D453C636-1629-4364-B3F2-DF8B2BDCAA53}" srcId="{ABA74808-885B-4424-94AF-0A24601AF511}" destId="{062164B8-9161-4AFD-ACF1-CF87E2B37310}" srcOrd="0" destOrd="0" parTransId="{9A9645CE-8DAB-402C-88D3-9ACA999ABC70}" sibTransId="{4A27E685-8A32-4281-9330-6929E0B1A12E}"/>
    <dgm:cxn modelId="{45FDCC54-509C-4675-824C-B2F8F9D246AD}" type="presOf" srcId="{062164B8-9161-4AFD-ACF1-CF87E2B37310}" destId="{DFFABD68-2252-4D30-94EA-FBE0DCEBD070}" srcOrd="0" destOrd="0" presId="urn:microsoft.com/office/officeart/2005/8/layout/vList5"/>
    <dgm:cxn modelId="{4384DB0D-D51A-43F0-B3E4-D7780B1F9540}" srcId="{A7F0F666-1138-4509-B2C2-E292FA92AB03}" destId="{A5FCA87D-A5FC-4DB1-B84A-341256265A58}" srcOrd="0" destOrd="0" parTransId="{B4460C7B-1ED9-431F-88A1-EF6F41D29F3E}" sibTransId="{FD9BF6F0-2592-423E-9F72-900019DAA6D4}"/>
    <dgm:cxn modelId="{ED2E5F7B-1386-4AF6-8C9A-317E5904F0BA}" type="presOf" srcId="{ABA74808-885B-4424-94AF-0A24601AF511}" destId="{E4FD259F-164E-4A76-BE96-41FDB17816BD}" srcOrd="0" destOrd="0" presId="urn:microsoft.com/office/officeart/2005/8/layout/vList5"/>
    <dgm:cxn modelId="{58CD1C33-A556-4BD8-911D-B5D2593F543A}" type="presParOf" srcId="{A49B2A69-7665-4352-95B5-E7871C404ECF}" destId="{06EB97DD-B447-40E8-9294-DB22484B26DA}" srcOrd="0" destOrd="0" presId="urn:microsoft.com/office/officeart/2005/8/layout/vList5"/>
    <dgm:cxn modelId="{F4C62AF9-F5C6-43AA-8901-61BF6AD93D72}" type="presParOf" srcId="{06EB97DD-B447-40E8-9294-DB22484B26DA}" destId="{905FF75A-C09E-45E2-88EA-4CE8AE2765A2}" srcOrd="0" destOrd="0" presId="urn:microsoft.com/office/officeart/2005/8/layout/vList5"/>
    <dgm:cxn modelId="{3100D1D3-84B0-4031-9B11-7B9378BEC6FC}" type="presParOf" srcId="{06EB97DD-B447-40E8-9294-DB22484B26DA}" destId="{100FAE97-88BB-4D1D-BB97-E98DDF892075}" srcOrd="1" destOrd="0" presId="urn:microsoft.com/office/officeart/2005/8/layout/vList5"/>
    <dgm:cxn modelId="{55A5AA14-E390-4911-95B8-B78CCEBCC9D3}" type="presParOf" srcId="{A49B2A69-7665-4352-95B5-E7871C404ECF}" destId="{0A25BA2C-E57F-48DD-9B57-7379C8774AB8}" srcOrd="1" destOrd="0" presId="urn:microsoft.com/office/officeart/2005/8/layout/vList5"/>
    <dgm:cxn modelId="{9EC98932-8478-4338-A556-6990F3E85955}" type="presParOf" srcId="{A49B2A69-7665-4352-95B5-E7871C404ECF}" destId="{20B96742-74EB-4128-8DF3-7CD504257B4C}" srcOrd="2" destOrd="0" presId="urn:microsoft.com/office/officeart/2005/8/layout/vList5"/>
    <dgm:cxn modelId="{10C91A0F-056F-4C91-8870-E034DEA23CC3}" type="presParOf" srcId="{20B96742-74EB-4128-8DF3-7CD504257B4C}" destId="{7EDC77F2-00AB-4A47-BB27-A800A68A8F4F}" srcOrd="0" destOrd="0" presId="urn:microsoft.com/office/officeart/2005/8/layout/vList5"/>
    <dgm:cxn modelId="{22492B89-4923-48E9-AFE5-3A66CD0F6C0F}" type="presParOf" srcId="{20B96742-74EB-4128-8DF3-7CD504257B4C}" destId="{9896407A-FDE5-4C7E-8CF0-7A4E1905E8A6}" srcOrd="1" destOrd="0" presId="urn:microsoft.com/office/officeart/2005/8/layout/vList5"/>
    <dgm:cxn modelId="{15B46D70-9022-4F98-B816-7C5E78B97F9A}" type="presParOf" srcId="{A49B2A69-7665-4352-95B5-E7871C404ECF}" destId="{529338A8-7DC6-4F85-BD83-8EA28EFAEF80}" srcOrd="3" destOrd="0" presId="urn:microsoft.com/office/officeart/2005/8/layout/vList5"/>
    <dgm:cxn modelId="{5087D810-3403-402A-8ADC-CAF514044FB3}" type="presParOf" srcId="{A49B2A69-7665-4352-95B5-E7871C404ECF}" destId="{73352F13-EF30-4B91-924D-73010C93DF29}" srcOrd="4" destOrd="0" presId="urn:microsoft.com/office/officeart/2005/8/layout/vList5"/>
    <dgm:cxn modelId="{2DAA93EB-5856-49DB-A381-8876801435FF}" type="presParOf" srcId="{73352F13-EF30-4B91-924D-73010C93DF29}" destId="{44E543C9-0DDA-46B6-AA94-2C27EB436ED1}" srcOrd="0" destOrd="0" presId="urn:microsoft.com/office/officeart/2005/8/layout/vList5"/>
    <dgm:cxn modelId="{8EB4104D-20CF-4F69-8D53-243FB8D07B6B}" type="presParOf" srcId="{73352F13-EF30-4B91-924D-73010C93DF29}" destId="{F58F5160-6461-4792-857F-54127428CDC4}" srcOrd="1" destOrd="0" presId="urn:microsoft.com/office/officeart/2005/8/layout/vList5"/>
    <dgm:cxn modelId="{CB889A75-DEAF-4C93-9F87-F6FCD4A053B4}" type="presParOf" srcId="{A49B2A69-7665-4352-95B5-E7871C404ECF}" destId="{557BF303-289C-48C9-BCB9-ED6B3B9B748D}" srcOrd="5" destOrd="0" presId="urn:microsoft.com/office/officeart/2005/8/layout/vList5"/>
    <dgm:cxn modelId="{3AD548A4-3503-4059-A471-A99D35E5215D}" type="presParOf" srcId="{A49B2A69-7665-4352-95B5-E7871C404ECF}" destId="{34B1B891-D0C5-4ACF-AD4C-A14F45CEA7DC}" srcOrd="6" destOrd="0" presId="urn:microsoft.com/office/officeart/2005/8/layout/vList5"/>
    <dgm:cxn modelId="{01430FA8-B7D3-4ADB-855A-4F04C466B419}" type="presParOf" srcId="{34B1B891-D0C5-4ACF-AD4C-A14F45CEA7DC}" destId="{E4FD259F-164E-4A76-BE96-41FDB17816BD}" srcOrd="0" destOrd="0" presId="urn:microsoft.com/office/officeart/2005/8/layout/vList5"/>
    <dgm:cxn modelId="{BDD2461C-3D3A-4E9D-A93E-E736423D6923}" type="presParOf" srcId="{34B1B891-D0C5-4ACF-AD4C-A14F45CEA7DC}" destId="{DFFABD68-2252-4D30-94EA-FBE0DCEBD070}"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endParaRPr lang="en-US" dirty="0"/>
          </a:p>
        </p:txBody>
      </p:sp>
      <p:sp>
        <p:nvSpPr>
          <p:cNvPr id="4" name="Header Placeholder 3"/>
          <p:cNvSpPr>
            <a:spLocks noGrp="1"/>
          </p:cNvSpPr>
          <p:nvPr>
            <p:ph type="hdr" sz="quarter"/>
          </p:nvPr>
        </p:nvSpPr>
        <p:spPr/>
        <p:txBody>
          <a:bodyPr/>
          <a:lstStyle/>
          <a:p>
            <a:pPr>
              <a:defRPr/>
            </a:pPr>
            <a:endParaRPr lang="en-US"/>
          </a:p>
        </p:txBody>
      </p:sp>
      <p:sp>
        <p:nvSpPr>
          <p:cNvPr id="5" name="Date Placeholder 4"/>
          <p:cNvSpPr>
            <a:spLocks noGrp="1"/>
          </p:cNvSpPr>
          <p:nvPr>
            <p:ph type="dt" sz="quarter" idx="1"/>
          </p:nvPr>
        </p:nvSpPr>
        <p:spPr/>
        <p:txBody>
          <a:bodyPr/>
          <a:lstStyle/>
          <a:p>
            <a:pPr>
              <a:defRPr/>
            </a:pPr>
            <a:fld id="{7B45F466-CDBF-43CE-91D8-794A8891DEFB}" type="datetimeFigureOut">
              <a:rPr lang="en-US" smtClean="0"/>
              <a:pPr>
                <a:defRPr/>
              </a:pPr>
              <a:t>11/11/2008</a:t>
            </a:fld>
            <a:endParaRPr lang="en-US"/>
          </a:p>
        </p:txBody>
      </p:sp>
      <p:sp>
        <p:nvSpPr>
          <p:cNvPr id="58374" name="Footer Placeholder 5"/>
          <p:cNvSpPr>
            <a:spLocks noGrp="1"/>
          </p:cNvSpPr>
          <p:nvPr>
            <p:ph type="ftr" sz="quarter" idx="4"/>
          </p:nvPr>
        </p:nvSpPr>
        <p:spPr bwMode="auto">
          <a:xfrm>
            <a:off x="0" y="8685213"/>
            <a:ext cx="2971800" cy="457200"/>
          </a:xfrm>
          <a:prstGeom prst="rect">
            <a:avLst/>
          </a:prstGeom>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7" name="Slide Number Placeholder 6"/>
          <p:cNvSpPr>
            <a:spLocks noGrp="1"/>
          </p:cNvSpPr>
          <p:nvPr>
            <p:ph type="sldNum" sz="quarter" idx="5"/>
          </p:nvPr>
        </p:nvSpPr>
        <p:spPr/>
        <p:txBody>
          <a:bodyPr/>
          <a:lstStyle/>
          <a:p>
            <a:pPr>
              <a:defRPr/>
            </a:pPr>
            <a:fld id="{730BF0A6-0162-40E4-BB61-997DAD23D462}"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Segoe"/>
            </a:endParaRPr>
          </a:p>
        </p:txBody>
      </p:sp>
      <p:sp>
        <p:nvSpPr>
          <p:cNvPr id="36868" name="Slide Number Placeholder 3"/>
          <p:cNvSpPr>
            <a:spLocks noGrp="1"/>
          </p:cNvSpPr>
          <p:nvPr>
            <p:ph type="sldNum" sz="quarter" idx="5"/>
          </p:nvPr>
        </p:nvSpPr>
        <p:spPr/>
        <p:txBody>
          <a:bodyPr/>
          <a:lstStyle/>
          <a:p>
            <a:pPr>
              <a:defRPr/>
            </a:pPr>
            <a:fld id="{0D987540-B8EB-41E6-BA0B-306C72C36FBC}" type="slidenum">
              <a:rPr lang="en-US" smtClean="0"/>
              <a:pPr>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Segoe"/>
            </a:endParaRPr>
          </a:p>
        </p:txBody>
      </p:sp>
      <p:sp>
        <p:nvSpPr>
          <p:cNvPr id="37892" name="Slide Number Placeholder 3"/>
          <p:cNvSpPr>
            <a:spLocks noGrp="1"/>
          </p:cNvSpPr>
          <p:nvPr>
            <p:ph type="sldNum" sz="quarter" idx="5"/>
          </p:nvPr>
        </p:nvSpPr>
        <p:spPr/>
        <p:txBody>
          <a:bodyPr/>
          <a:lstStyle/>
          <a:p>
            <a:pPr>
              <a:defRPr/>
            </a:pPr>
            <a:fld id="{34F10A24-1974-4F54-AFDE-5DDFFAFC8E63}" type="slidenum">
              <a:rPr lang="en-US" smtClean="0"/>
              <a:pPr>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Segoe"/>
            </a:endParaRPr>
          </a:p>
        </p:txBody>
      </p:sp>
      <p:sp>
        <p:nvSpPr>
          <p:cNvPr id="38916" name="Slide Number Placeholder 3"/>
          <p:cNvSpPr>
            <a:spLocks noGrp="1"/>
          </p:cNvSpPr>
          <p:nvPr>
            <p:ph type="sldNum" sz="quarter" idx="5"/>
          </p:nvPr>
        </p:nvSpPr>
        <p:spPr/>
        <p:txBody>
          <a:bodyPr/>
          <a:lstStyle/>
          <a:p>
            <a:pPr>
              <a:defRPr/>
            </a:pPr>
            <a:fld id="{A077ABE1-64F2-4969-B896-574007893D6F}" type="slidenum">
              <a:rPr lang="en-US" smtClean="0"/>
              <a:pPr>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Segoe"/>
            </a:endParaRPr>
          </a:p>
        </p:txBody>
      </p:sp>
      <p:sp>
        <p:nvSpPr>
          <p:cNvPr id="39940" name="Slide Number Placeholder 3"/>
          <p:cNvSpPr>
            <a:spLocks noGrp="1"/>
          </p:cNvSpPr>
          <p:nvPr>
            <p:ph type="sldNum" sz="quarter" idx="5"/>
          </p:nvPr>
        </p:nvSpPr>
        <p:spPr/>
        <p:txBody>
          <a:bodyPr/>
          <a:lstStyle/>
          <a:p>
            <a:pPr>
              <a:defRPr/>
            </a:pPr>
            <a:fld id="{5B772372-8D4C-4477-949E-AFAEB7E33ECD}" type="slidenum">
              <a:rPr lang="en-US" smtClean="0"/>
              <a:pPr>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9:51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9:51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054F2C-9AB6-4F32-97B7-1F12F865C4C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054F2C-9AB6-4F32-97B7-1F12F865C4C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054F2C-9AB6-4F32-97B7-1F12F865C4C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E31AEEE-CB19-4661-B64E-72B49D93EEC2}"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0F1BBA4F-922E-4054-B879-7A09F6F5CFDB}" type="datetimeFigureOut">
              <a:rPr lang="en-US" smtClean="0"/>
              <a:pPr>
                <a:defRPr/>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0F1BBA4F-922E-4054-B879-7A09F6F5CFDB}" type="datetimeFigureOut">
              <a:rPr lang="en-US" smtClean="0"/>
              <a:pPr>
                <a:defRPr/>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Header Placeholder 3"/>
          <p:cNvSpPr>
            <a:spLocks noGrp="1"/>
          </p:cNvSpPr>
          <p:nvPr>
            <p:ph type="hdr" sz="quarter"/>
          </p:nvPr>
        </p:nvSpPr>
        <p:spPr/>
        <p:txBody>
          <a:bodyPr/>
          <a:lstStyle/>
          <a:p>
            <a:pPr>
              <a:defRPr/>
            </a:pPr>
            <a:endParaRPr lang="en-US"/>
          </a:p>
        </p:txBody>
      </p:sp>
      <p:sp>
        <p:nvSpPr>
          <p:cNvPr id="5" name="Date Placeholder 4"/>
          <p:cNvSpPr>
            <a:spLocks noGrp="1"/>
          </p:cNvSpPr>
          <p:nvPr>
            <p:ph type="dt" sz="quarter" idx="1"/>
          </p:nvPr>
        </p:nvSpPr>
        <p:spPr/>
        <p:txBody>
          <a:bodyPr/>
          <a:lstStyle/>
          <a:p>
            <a:pPr>
              <a:defRPr/>
            </a:pPr>
            <a:fld id="{7B45F466-CDBF-43CE-91D8-794A8891DEFB}" type="datetimeFigureOut">
              <a:rPr lang="en-US" smtClean="0"/>
              <a:pPr>
                <a:defRPr/>
              </a:pPr>
              <a:t>11/11/2008</a:t>
            </a:fld>
            <a:endParaRPr lang="en-US"/>
          </a:p>
        </p:txBody>
      </p:sp>
      <p:sp>
        <p:nvSpPr>
          <p:cNvPr id="44038" name="Footer Placeholder 5"/>
          <p:cNvSpPr>
            <a:spLocks noGrp="1"/>
          </p:cNvSpPr>
          <p:nvPr>
            <p:ph type="ftr" sz="quarter" idx="4"/>
          </p:nvPr>
        </p:nvSpPr>
        <p:spPr bwMode="auto">
          <a:xfrm>
            <a:off x="0" y="8685213"/>
            <a:ext cx="2971800" cy="457200"/>
          </a:xfrm>
          <a:prstGeom prst="rect">
            <a:avLst/>
          </a:prstGeom>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7" name="Slide Number Placeholder 6"/>
          <p:cNvSpPr>
            <a:spLocks noGrp="1"/>
          </p:cNvSpPr>
          <p:nvPr>
            <p:ph type="sldNum" sz="quarter" idx="5"/>
          </p:nvPr>
        </p:nvSpPr>
        <p:spPr/>
        <p:txBody>
          <a:bodyPr/>
          <a:lstStyle/>
          <a:p>
            <a:pPr>
              <a:defRPr/>
            </a:pPr>
            <a:fld id="{51357AB0-A3FB-459B-BCDF-54856096B05E}"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07D40-E541-4294-B89B-266A3E2F4BEA}"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Segoe"/>
            </a:endParaRPr>
          </a:p>
        </p:txBody>
      </p:sp>
      <p:sp>
        <p:nvSpPr>
          <p:cNvPr id="614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9F6B3DB-DB08-4686-AF26-0FBD4DE83B9F}" type="slidenum">
              <a:rPr lang="en-US"/>
              <a:pPr defTabSz="912813" fontAlgn="base">
                <a:spcBef>
                  <a:spcPct val="0"/>
                </a:spcBef>
                <a:spcAft>
                  <a:spcPct val="0"/>
                </a:spcAft>
                <a:defRPr/>
              </a:pPr>
              <a:t>35</a:t>
            </a:fld>
            <a:endParaRPr lang="en-US"/>
          </a:p>
        </p:txBody>
      </p:sp>
      <p:sp>
        <p:nvSpPr>
          <p:cNvPr id="77829" name="Footer Placeholder 7"/>
          <p:cNvSpPr>
            <a:spLocks noGrp="1"/>
          </p:cNvSpPr>
          <p:nvPr>
            <p:ph type="ftr" sz="quarter" idx="4"/>
          </p:nvPr>
        </p:nvSpPr>
        <p:spPr bwMode="auto">
          <a:xfrm>
            <a:off x="0" y="8685213"/>
            <a:ext cx="2971800" cy="457200"/>
          </a:xfrm>
          <a:prstGeom prst="rect">
            <a:avLst/>
          </a:prstGeom>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6144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764D4FC8-85DB-49FC-89F0-739DFB087E94}" type="datetime1">
              <a:rPr lang="en-US"/>
              <a:pPr defTabSz="912813" fontAlgn="base">
                <a:spcBef>
                  <a:spcPct val="0"/>
                </a:spcBef>
                <a:spcAft>
                  <a:spcPct val="0"/>
                </a:spcAft>
                <a:defRPr/>
              </a:pPr>
              <a:t>11/11/2008</a:t>
            </a:fld>
            <a:endParaRPr lang="en-US"/>
          </a:p>
        </p:txBody>
      </p:sp>
      <p:sp>
        <p:nvSpPr>
          <p:cNvPr id="6144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07D40-E541-4294-B89B-266A3E2F4BEA}"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342900" indent="-342900" eaLnBrk="1" hangingPunct="1">
              <a:spcBef>
                <a:spcPct val="0"/>
              </a:spcBef>
              <a:spcAft>
                <a:spcPct val="0"/>
              </a:spcAft>
              <a:buFont typeface="Calibri" pitchFamily="34" charset="0"/>
              <a:buNone/>
            </a:pPr>
            <a:endParaRPr lang="en-US" dirty="0" smtClean="0">
              <a:latin typeface="Segoe"/>
            </a:endParaRP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A9919F-8136-4E6C-9110-444684940E83}"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latin typeface="Segoe"/>
            </a:endParaRP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540697-D634-410B-AE6D-535E3193270F}"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Segoe"/>
            </a:endParaRP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D88FC9-5CB1-46BD-8F6C-7103F6587011}" type="slidenum">
              <a:rPr lang="en-US" smtClean="0"/>
              <a:pPr fontAlgn="base">
                <a:spcBef>
                  <a:spcPct val="0"/>
                </a:spcBef>
                <a:spcAft>
                  <a:spcPct val="0"/>
                </a:spcAft>
                <a:defRPr/>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Header Placeholder 3"/>
          <p:cNvSpPr>
            <a:spLocks noGrp="1"/>
          </p:cNvSpPr>
          <p:nvPr>
            <p:ph type="hdr" sz="quarter"/>
          </p:nvPr>
        </p:nvSpPr>
        <p:spPr/>
        <p:txBody>
          <a:bodyPr/>
          <a:lstStyle/>
          <a:p>
            <a:pPr>
              <a:defRPr/>
            </a:pPr>
            <a:endParaRPr lang="en-US"/>
          </a:p>
        </p:txBody>
      </p:sp>
      <p:sp>
        <p:nvSpPr>
          <p:cNvPr id="5" name="Date Placeholder 4"/>
          <p:cNvSpPr>
            <a:spLocks noGrp="1"/>
          </p:cNvSpPr>
          <p:nvPr>
            <p:ph type="dt" sz="quarter" idx="1"/>
          </p:nvPr>
        </p:nvSpPr>
        <p:spPr/>
        <p:txBody>
          <a:bodyPr/>
          <a:lstStyle/>
          <a:p>
            <a:pPr>
              <a:defRPr/>
            </a:pPr>
            <a:fld id="{7B45F466-CDBF-43CE-91D8-794A8891DEFB}" type="datetimeFigureOut">
              <a:rPr lang="en-US" smtClean="0"/>
              <a:pPr>
                <a:defRPr/>
              </a:pPr>
              <a:t>11/11/2008</a:t>
            </a:fld>
            <a:endParaRPr lang="en-US"/>
          </a:p>
        </p:txBody>
      </p:sp>
      <p:sp>
        <p:nvSpPr>
          <p:cNvPr id="47110" name="Footer Placeholder 5"/>
          <p:cNvSpPr>
            <a:spLocks noGrp="1"/>
          </p:cNvSpPr>
          <p:nvPr>
            <p:ph type="ftr" sz="quarter" idx="4"/>
          </p:nvPr>
        </p:nvSpPr>
        <p:spPr bwMode="auto">
          <a:xfrm>
            <a:off x="0" y="8685213"/>
            <a:ext cx="2971800" cy="457200"/>
          </a:xfrm>
          <a:prstGeom prst="rect">
            <a:avLst/>
          </a:prstGeom>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7" name="Slide Number Placeholder 6"/>
          <p:cNvSpPr>
            <a:spLocks noGrp="1"/>
          </p:cNvSpPr>
          <p:nvPr>
            <p:ph type="sldNum" sz="quarter" idx="5"/>
          </p:nvPr>
        </p:nvSpPr>
        <p:spPr/>
        <p:txBody>
          <a:bodyPr/>
          <a:lstStyle/>
          <a:p>
            <a:pPr>
              <a:defRPr/>
            </a:pPr>
            <a:fld id="{16219815-5A76-46C0-927A-FA10AD740D36}"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dirty="0" smtClean="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dirty="0"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135" y="1905001"/>
            <a:ext cx="7681913" cy="1523495"/>
          </a:xfrm>
        </p:spPr>
        <p:txBody>
          <a:bodyPr>
            <a:noAutofit/>
          </a:bodyPr>
          <a:lstStyle>
            <a:lvl1pPr>
              <a:lnSpc>
                <a:spcPct val="90000"/>
              </a:lnSpc>
              <a:defRPr sz="4400" b="1"/>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945954" y="4038600"/>
            <a:ext cx="3456094" cy="914400"/>
          </a:xfrm>
        </p:spPr>
        <p:txBody>
          <a:bodyPr>
            <a:noAutofit/>
          </a:bodyPr>
          <a:lstStyle>
            <a:lvl1pPr marL="457200" indent="-457200" algn="l">
              <a:lnSpc>
                <a:spcPct val="75000"/>
              </a:lnSpc>
              <a:spcBef>
                <a:spcPts val="0"/>
              </a:spcBef>
              <a:spcAft>
                <a:spcPts val="0"/>
              </a:spcAft>
              <a:buNone/>
              <a:tabLst>
                <a:tab pos="457200" algn="l"/>
              </a:tabLst>
              <a:defRPr sz="3000">
                <a:solidFill>
                  <a:schemeClr val="tx1">
                    <a:tint val="75000"/>
                  </a:schemeClr>
                </a:solidFill>
                <a:sym typeface="Wingding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	Click to edit Master subtitle style</a:t>
            </a:r>
            <a:endParaRPr lang="en-US" dirty="0"/>
          </a:p>
        </p:txBody>
      </p:sp>
      <p:sp>
        <p:nvSpPr>
          <p:cNvPr id="7" name="Text Placeholder 6"/>
          <p:cNvSpPr>
            <a:spLocks noGrp="1"/>
          </p:cNvSpPr>
          <p:nvPr>
            <p:ph type="body" sz="quarter" idx="10" hasCustomPrompt="1"/>
          </p:nvPr>
        </p:nvSpPr>
        <p:spPr>
          <a:xfrm>
            <a:off x="4945954" y="5486400"/>
            <a:ext cx="3456094" cy="838200"/>
          </a:xfrm>
        </p:spPr>
        <p:txBody>
          <a:bodyPr vert="horz" wrap="square" lIns="0" tIns="0" rIns="0" bIns="0" rtlCol="0">
            <a:noAutofit/>
          </a:bodyPr>
          <a:lstStyle>
            <a:lvl1pPr marL="457200" indent="-457200" algn="l" defTabSz="914363" rtl="0" eaLnBrk="1" latinLnBrk="0" hangingPunct="1">
              <a:lnSpc>
                <a:spcPct val="75000"/>
              </a:lnSpc>
              <a:spcBef>
                <a:spcPts val="0"/>
              </a:spcBef>
              <a:spcAft>
                <a:spcPts val="0"/>
              </a:spcAft>
              <a:buFont typeface="Arial" pitchFamily="34" charset="0"/>
              <a:buNone/>
              <a:tabLst>
                <a:tab pos="457200" algn="l"/>
              </a:tabLst>
              <a:defRPr lang="en-US" sz="3000" kern="1200" dirty="0">
                <a:solidFill>
                  <a:schemeClr val="tx1">
                    <a:tint val="75000"/>
                  </a:schemeClr>
                </a:solidFill>
                <a:latin typeface="+mn-lt"/>
                <a:ea typeface="+mn-ea"/>
                <a:cs typeface="+mn-cs"/>
                <a:sym typeface="Wingdings"/>
              </a:defRPr>
            </a:lvl1pPr>
          </a:lstStyle>
          <a:p>
            <a:r>
              <a:rPr lang="en-US" dirty="0" smtClean="0"/>
              <a:t>	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mo, Partner and Custom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45954" y="4038600"/>
            <a:ext cx="3456094" cy="914400"/>
          </a:xfrm>
        </p:spPr>
        <p:txBody>
          <a:bodyPr anchor="t" anchorCtr="0">
            <a:noAutofit/>
          </a:bodyPr>
          <a:lstStyle>
            <a:lvl1pPr>
              <a:lnSpc>
                <a:spcPct val="78000"/>
              </a:lnSpc>
              <a:spcBef>
                <a:spcPts val="0"/>
              </a:spcBef>
              <a:spcAft>
                <a:spcPts val="0"/>
              </a:spcAft>
              <a:defRPr sz="36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945954" y="5334001"/>
            <a:ext cx="3456094" cy="1066799"/>
          </a:xfrm>
        </p:spPr>
        <p:txBody>
          <a:bodyPr>
            <a:noAutofit/>
          </a:bodyPr>
          <a:lstStyle>
            <a:lvl1pPr marL="457200" indent="-457200" algn="l">
              <a:lnSpc>
                <a:spcPct val="78000"/>
              </a:lnSpc>
              <a:spcBef>
                <a:spcPts val="0"/>
              </a:spcBef>
              <a:spcAft>
                <a:spcPts val="0"/>
              </a:spcAft>
              <a:buNone/>
              <a:tabLst>
                <a:tab pos="457200" algn="l"/>
              </a:tabLst>
              <a:defRPr sz="3000">
                <a:solidFill>
                  <a:schemeClr val="tx1">
                    <a:tint val="75000"/>
                  </a:schemeClr>
                </a:solidFill>
                <a:sym typeface="Wingding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	Presenter Name</a:t>
            </a:r>
          </a:p>
          <a:p>
            <a:r>
              <a:rPr lang="en-US" sz="2400" dirty="0" smtClean="0"/>
              <a:t>	Title</a:t>
            </a:r>
          </a:p>
          <a:p>
            <a:r>
              <a:rPr lang="en-US" sz="2400" dirty="0" smtClean="0"/>
              <a:t>	Group</a:t>
            </a:r>
            <a:endParaRPr lang="en-US" sz="2400" dirty="0"/>
          </a:p>
        </p:txBody>
      </p:sp>
      <p:sp>
        <p:nvSpPr>
          <p:cNvPr id="7" name="Text Placeholder 6"/>
          <p:cNvSpPr>
            <a:spLocks noGrp="1"/>
          </p:cNvSpPr>
          <p:nvPr>
            <p:ph type="body" sz="quarter" idx="10" hasCustomPrompt="1"/>
          </p:nvPr>
        </p:nvSpPr>
        <p:spPr>
          <a:xfrm>
            <a:off x="730044" y="1905000"/>
            <a:ext cx="7682119" cy="1384994"/>
          </a:xfrm>
        </p:spPr>
        <p:txBody>
          <a:bodyPr vert="horz" wrap="square" lIns="0" tIns="0" rIns="0" bIns="0" rtlCol="0" anchor="t" anchorCtr="0">
            <a:noAutofit/>
            <a:scene3d>
              <a:camera prst="orthographicFront"/>
              <a:lightRig rig="flat" dir="t"/>
            </a:scene3d>
            <a:sp3d>
              <a:contourClr>
                <a:srgbClr val="F4A234"/>
              </a:contourClr>
            </a:sp3d>
          </a:bodyPr>
          <a:lstStyle>
            <a:lvl1pPr marL="0" indent="0" algn="l">
              <a:buFont typeface="Arial" pitchFamily="34" charset="0"/>
              <a:buNone/>
              <a:defRPr kumimoji="0" lang="en-US" sz="10000" b="0" i="0" u="none" strike="noStrike" kern="1200" cap="none" spc="-642" normalizeH="0" baseline="0" noProof="0" dirty="0" smtClean="0">
                <a:ln w="11430"/>
                <a:gradFill>
                  <a:gsLst>
                    <a:gs pos="62000">
                      <a:schemeClr val="tx1"/>
                    </a:gs>
                    <a:gs pos="88000">
                      <a:schemeClr val="tx1"/>
                    </a:gs>
                  </a:gsLst>
                  <a:lin ang="5400000"/>
                </a:gradFill>
                <a:effectLst/>
                <a:uLnTx/>
                <a:uFillTx/>
                <a:latin typeface="Calibri" pitchFamily="34" charset="0"/>
                <a:ea typeface="+mn-ea"/>
                <a:cs typeface="+mn-cs"/>
              </a:defRPr>
            </a:lvl1pPr>
          </a:lstStyle>
          <a:p>
            <a:pPr marL="0" lvl="0" indent="0" algn="l" defTabSz="914363" rtl="0" eaLnBrk="1" latinLnBrk="0" hangingPunct="1">
              <a:lnSpc>
                <a:spcPct val="78000"/>
              </a:lnSpc>
              <a:spcBef>
                <a:spcPct val="20000"/>
              </a:spcBef>
              <a:spcAft>
                <a:spcPts val="800"/>
              </a:spcAft>
              <a:buFont typeface="Arial" pitchFamily="34" charset="0"/>
              <a:buNone/>
            </a:pPr>
            <a:r>
              <a:rPr lang="en-US" dirty="0" smtClean="0"/>
              <a:t>click to…</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deo and Announc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45954" y="4038600"/>
            <a:ext cx="3456094" cy="914400"/>
          </a:xfrm>
        </p:spPr>
        <p:txBody>
          <a:bodyPr anchor="t" anchorCtr="0">
            <a:noAutofit/>
          </a:bodyPr>
          <a:lstStyle>
            <a:lvl1pPr>
              <a:lnSpc>
                <a:spcPct val="78000"/>
              </a:lnSpc>
              <a:spcBef>
                <a:spcPts val="0"/>
              </a:spcBef>
              <a:spcAft>
                <a:spcPts val="0"/>
              </a:spcAft>
              <a:defRPr sz="3600"/>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730044" y="1905000"/>
            <a:ext cx="7682119" cy="1384994"/>
          </a:xfrm>
        </p:spPr>
        <p:txBody>
          <a:bodyPr anchor="t" anchorCtr="0">
            <a:noAutofit/>
            <a:scene3d>
              <a:camera prst="orthographicFront"/>
              <a:lightRig rig="flat" dir="t"/>
            </a:scene3d>
            <a:sp3d>
              <a:contourClr>
                <a:srgbClr val="F4A234"/>
              </a:contourClr>
            </a:sp3d>
          </a:bodyPr>
          <a:lstStyle>
            <a:lvl1pPr marL="0" indent="0" algn="l">
              <a:buFont typeface="Arial" pitchFamily="34" charset="0"/>
              <a:buNone/>
              <a:defRPr kumimoji="0" lang="en-US" sz="10000" b="0" i="0" u="none" strike="noStrike" kern="1200" cap="none" spc="-642" normalizeH="0" baseline="0" noProof="0" dirty="0" smtClean="0">
                <a:ln w="11430"/>
                <a:gradFill>
                  <a:gsLst>
                    <a:gs pos="62000">
                      <a:schemeClr val="tx1"/>
                    </a:gs>
                    <a:gs pos="88000">
                      <a:schemeClr val="tx1"/>
                    </a:gs>
                  </a:gsLst>
                  <a:lin ang="5400000"/>
                </a:gradFill>
                <a:effectLst/>
                <a:uLnTx/>
                <a:uFillTx/>
                <a:latin typeface="Calibri"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0044" y="1411552"/>
            <a:ext cx="7672003" cy="2053960"/>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Placeholder 1"/>
          <p:cNvSpPr>
            <a:spLocks noGrp="1"/>
          </p:cNvSpPr>
          <p:nvPr>
            <p:ph type="title"/>
          </p:nvPr>
        </p:nvSpPr>
        <p:spPr>
          <a:xfrm>
            <a:off x="387054" y="152400"/>
            <a:ext cx="8375946" cy="609398"/>
          </a:xfrm>
          <a:prstGeom prst="rect">
            <a:avLst/>
          </a:prstGeom>
        </p:spPr>
        <p:txBody>
          <a:bodyPr vert="horz" wrap="square" lIns="0" tIns="0" rIns="0" bIns="0" rtlCol="0" anchor="t">
            <a:spAutoFit/>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Use this Slide for FUTURE Content</a:t>
            </a:r>
            <a:endParaRPr lang="en-US" dirty="0"/>
          </a:p>
        </p:txBody>
      </p:sp>
      <p:sp>
        <p:nvSpPr>
          <p:cNvPr id="6" name="Text Placeholder 5"/>
          <p:cNvSpPr>
            <a:spLocks noGrp="1"/>
          </p:cNvSpPr>
          <p:nvPr>
            <p:ph type="body" sz="quarter" idx="10"/>
          </p:nvPr>
        </p:nvSpPr>
        <p:spPr>
          <a:xfrm>
            <a:off x="730044" y="1411553"/>
            <a:ext cx="7672004" cy="1994841"/>
          </a:xfrm>
        </p:spPr>
        <p:txBody>
          <a:bodyPr/>
          <a:lstStyle>
            <a:lvl1pPr>
              <a:lnSpc>
                <a:spcPct val="78000"/>
              </a:lnSpc>
              <a:defRPr/>
            </a:lvl1pPr>
            <a:lvl2pPr>
              <a:lnSpc>
                <a:spcPct val="78000"/>
              </a:lnSpc>
              <a:buClr>
                <a:srgbClr val="95E3E7"/>
              </a:buClr>
              <a:defRPr/>
            </a:lvl2pPr>
            <a:lvl3pPr>
              <a:lnSpc>
                <a:spcPct val="78000"/>
              </a:lnSpc>
              <a:buClr>
                <a:srgbClr val="95E3E7"/>
              </a:buClr>
              <a:defRPr/>
            </a:lvl3pPr>
            <a:lvl4pPr>
              <a:lnSpc>
                <a:spcPct val="78000"/>
              </a:lnSpc>
              <a:buClr>
                <a:srgbClr val="95E3E7"/>
              </a:buClr>
              <a:defRPr/>
            </a:lvl4pPr>
            <a:lvl5pPr>
              <a:lnSpc>
                <a:spcPct val="78000"/>
              </a:lnSpc>
              <a:buClr>
                <a:srgbClr val="95E3E7"/>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730044" y="1412875"/>
            <a:ext cx="7681532" cy="1994841"/>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730045" y="1411554"/>
            <a:ext cx="3670461" cy="1981376"/>
          </a:xfrm>
        </p:spPr>
        <p:txBody>
          <a:bodyPr/>
          <a:lstStyle>
            <a:lvl1pPr marL="339976" indent="-339976">
              <a:lnSpc>
                <a:spcPct val="78000"/>
              </a:lnSpc>
              <a:defRPr sz="2800"/>
            </a:lvl1pPr>
            <a:lvl2pPr marL="673338" indent="-325424">
              <a:lnSpc>
                <a:spcPct val="78000"/>
              </a:lnSpc>
              <a:defRPr sz="2400"/>
            </a:lvl2pPr>
            <a:lvl3pPr marL="953785" indent="-288384">
              <a:lnSpc>
                <a:spcPct val="78000"/>
              </a:lnSpc>
              <a:defRPr sz="2000"/>
            </a:lvl3pPr>
            <a:lvl4pPr marL="1227618" indent="-273833">
              <a:lnSpc>
                <a:spcPct val="78000"/>
              </a:lnSpc>
              <a:defRPr sz="1800"/>
            </a:lvl4pPr>
            <a:lvl5pPr marL="1516002" indent="-280447">
              <a:lnSpc>
                <a:spcPct val="78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6330" y="1411554"/>
            <a:ext cx="3725246" cy="1981376"/>
          </a:xfrm>
        </p:spPr>
        <p:txBody>
          <a:bodyPr/>
          <a:lstStyle>
            <a:lvl1pPr marL="347914" indent="-347914">
              <a:lnSpc>
                <a:spcPct val="78000"/>
              </a:lnSpc>
              <a:defRPr sz="2800"/>
            </a:lvl1pPr>
            <a:lvl2pPr marL="673338" indent="-339976">
              <a:lnSpc>
                <a:spcPct val="78000"/>
              </a:lnSpc>
              <a:defRPr sz="2400"/>
            </a:lvl2pPr>
            <a:lvl3pPr marL="961722" indent="-302936">
              <a:lnSpc>
                <a:spcPct val="78000"/>
              </a:lnSpc>
              <a:defRPr sz="2000"/>
            </a:lvl3pPr>
            <a:lvl4pPr marL="1227618" indent="-265896">
              <a:lnSpc>
                <a:spcPct val="78000"/>
              </a:lnSpc>
              <a:defRPr sz="1800"/>
            </a:lvl4pPr>
            <a:lvl5pPr marL="1516002" indent="-273833">
              <a:lnSpc>
                <a:spcPct val="78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045" y="1411553"/>
            <a:ext cx="3670461" cy="600164"/>
          </a:xfrm>
        </p:spPr>
        <p:txBody>
          <a:bodyPr anchor="b"/>
          <a:lstStyle>
            <a:lvl1pPr marL="0" indent="0">
              <a:lnSpc>
                <a:spcPct val="78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0044" y="2174876"/>
            <a:ext cx="3670461" cy="1464503"/>
          </a:xfrm>
        </p:spPr>
        <p:txBody>
          <a:bodyPr/>
          <a:lstStyle>
            <a:lvl1pPr marL="281770" indent="-281770">
              <a:lnSpc>
                <a:spcPct val="78000"/>
              </a:lnSpc>
              <a:defRPr sz="2300"/>
            </a:lvl1pPr>
            <a:lvl2pPr marL="562218" indent="-265896">
              <a:lnSpc>
                <a:spcPct val="78000"/>
              </a:lnSpc>
              <a:defRPr sz="2000"/>
            </a:lvl2pPr>
            <a:lvl3pPr marL="813562" indent="-243407">
              <a:lnSpc>
                <a:spcPct val="78000"/>
              </a:lnSpc>
              <a:defRPr sz="1800"/>
            </a:lvl3pPr>
            <a:lvl4pPr marL="1050354" indent="-228856">
              <a:lnSpc>
                <a:spcPct val="78000"/>
              </a:lnSpc>
              <a:defRPr sz="1700"/>
            </a:lvl4pPr>
            <a:lvl5pPr marL="1279210" indent="-206367">
              <a:lnSpc>
                <a:spcPct val="78000"/>
              </a:lnSpc>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43495" y="1411553"/>
            <a:ext cx="3658553" cy="600164"/>
          </a:xfrm>
        </p:spPr>
        <p:txBody>
          <a:bodyPr anchor="b"/>
          <a:lstStyle>
            <a:lvl1pPr marL="0" indent="0">
              <a:lnSpc>
                <a:spcPct val="78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3495" y="2174876"/>
            <a:ext cx="3668081" cy="1464503"/>
          </a:xfrm>
        </p:spPr>
        <p:txBody>
          <a:bodyPr/>
          <a:lstStyle>
            <a:lvl1pPr marL="296321" indent="-296321">
              <a:lnSpc>
                <a:spcPct val="78000"/>
              </a:lnSpc>
              <a:defRPr sz="2300"/>
            </a:lvl1pPr>
            <a:lvl2pPr marL="570155" indent="-273833">
              <a:lnSpc>
                <a:spcPct val="78000"/>
              </a:lnSpc>
              <a:defRPr sz="2000"/>
            </a:lvl2pPr>
            <a:lvl3pPr marL="821499" indent="-244730">
              <a:lnSpc>
                <a:spcPct val="78000"/>
              </a:lnSpc>
              <a:defRPr sz="1800"/>
            </a:lvl3pPr>
            <a:lvl4pPr marL="1050354" indent="-236793">
              <a:lnSpc>
                <a:spcPct val="78000"/>
              </a:lnSpc>
              <a:defRPr sz="1700"/>
            </a:lvl4pPr>
            <a:lvl5pPr marL="1279210" indent="-220919">
              <a:lnSpc>
                <a:spcPct val="78000"/>
              </a:lnSpc>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peaker Notes BLACK slide -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a:defRPr baseline="0"/>
            </a:lvl1pPr>
          </a:lstStyle>
          <a:p>
            <a:r>
              <a:rPr lang="en-US" dirty="0" smtClean="0"/>
              <a:t>Use this Slide for Speaker Notes</a:t>
            </a:r>
          </a:p>
        </p:txBody>
      </p:sp>
      <p:sp>
        <p:nvSpPr>
          <p:cNvPr id="6" name="Text Placeholder 5"/>
          <p:cNvSpPr>
            <a:spLocks noGrp="1"/>
          </p:cNvSpPr>
          <p:nvPr>
            <p:ph type="body" sz="quarter" idx="10"/>
          </p:nvPr>
        </p:nvSpPr>
        <p:spPr bwMode="white">
          <a:xfrm>
            <a:off x="381000" y="1411554"/>
            <a:ext cx="8382000" cy="1892249"/>
          </a:xfrm>
        </p:spPr>
        <p:txBody>
          <a:bodyPr/>
          <a:lstStyle>
            <a:lvl1pPr marL="401638" indent="-401638">
              <a:spcAft>
                <a:spcPts val="0"/>
              </a:spcAft>
              <a:buClr>
                <a:schemeClr val="tx1"/>
              </a:buClr>
              <a:buSzPct val="70000"/>
              <a:buFont typeface="Wingdings" pitchFamily="2" charset="2"/>
              <a:buChar char="l"/>
              <a:defRPr/>
            </a:lvl1pPr>
            <a:lvl2pPr marL="793750" indent="-384175">
              <a:buClr>
                <a:schemeClr val="tx1"/>
              </a:buClr>
              <a:buSzPct val="70000"/>
              <a:buFont typeface="Wingdings" pitchFamily="2" charset="2"/>
              <a:buChar char="l"/>
              <a:defRPr/>
            </a:lvl2pPr>
            <a:lvl3pPr marL="1147763" indent="-346075">
              <a:buClr>
                <a:schemeClr val="tx1"/>
              </a:buClr>
              <a:buSzPct val="70000"/>
              <a:buFont typeface="Wingdings" pitchFamily="2" charset="2"/>
              <a:buChar char="l"/>
              <a:defRPr/>
            </a:lvl3pPr>
            <a:lvl4pPr marL="1476375" indent="-328613">
              <a:buClr>
                <a:schemeClr val="tx1"/>
              </a:buClr>
              <a:buSzPct val="70000"/>
              <a:buFont typeface="Wingdings" pitchFamily="2" charset="2"/>
              <a:buChar char="l"/>
              <a:defRPr/>
            </a:lvl4pPr>
            <a:lvl5pPr marL="1812925" indent="-320675">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peaker Notes BLACK slide with Footer -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a:defRPr/>
            </a:lvl1pPr>
          </a:lstStyle>
          <a:p>
            <a:r>
              <a:rPr lang="en-US" dirty="0" smtClean="0"/>
              <a:t>Use this Slide for Speaker Notes</a:t>
            </a:r>
            <a:endParaRPr lang="en-US" dirty="0"/>
          </a:p>
        </p:txBody>
      </p:sp>
      <p:sp>
        <p:nvSpPr>
          <p:cNvPr id="6" name="Text Placeholder 5"/>
          <p:cNvSpPr>
            <a:spLocks noGrp="1"/>
          </p:cNvSpPr>
          <p:nvPr>
            <p:ph type="body" sz="quarter" idx="10"/>
          </p:nvPr>
        </p:nvSpPr>
        <p:spPr bwMode="white">
          <a:xfrm>
            <a:off x="381000" y="1411554"/>
            <a:ext cx="8382000" cy="1892249"/>
          </a:xfrm>
        </p:spPr>
        <p:txBody>
          <a:bodyPr/>
          <a:lstStyle>
            <a:lvl1pPr marL="401638" indent="-401638">
              <a:spcAft>
                <a:spcPts val="0"/>
              </a:spcAft>
              <a:buClr>
                <a:schemeClr val="tx1"/>
              </a:buClr>
              <a:buSzPct val="70000"/>
              <a:buFont typeface="Wingdings" pitchFamily="2" charset="2"/>
              <a:buChar char="l"/>
              <a:defRPr/>
            </a:lvl1pPr>
            <a:lvl2pPr marL="801688" indent="-392113">
              <a:buClr>
                <a:schemeClr val="tx1"/>
              </a:buClr>
              <a:buSzPct val="70000"/>
              <a:buFont typeface="Wingdings" pitchFamily="2" charset="2"/>
              <a:buChar char="l"/>
              <a:defRPr/>
            </a:lvl2pPr>
            <a:lvl3pPr marL="1155700" indent="-346075">
              <a:buClr>
                <a:schemeClr val="tx1"/>
              </a:buClr>
              <a:buSzPct val="70000"/>
              <a:buFont typeface="Wingdings" pitchFamily="2" charset="2"/>
              <a:buChar char="l"/>
              <a:defRPr/>
            </a:lvl3pPr>
            <a:lvl4pPr marL="1476375" indent="-312738">
              <a:buClr>
                <a:schemeClr val="tx1"/>
              </a:buClr>
              <a:buSzPct val="70000"/>
              <a:buFont typeface="Wingdings" pitchFamily="2" charset="2"/>
              <a:buChar char="l"/>
              <a:defRPr/>
            </a:lvl4pPr>
            <a:lvl5pPr marL="1812925" indent="-320675">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and Content Layout -- Futu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lumMod val="50000"/>
                  </a:schemeClr>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1809726"/>
          </a:xfrm>
        </p:spPr>
        <p:txBody>
          <a:bodyPr/>
          <a:lstStyle>
            <a:lvl1pPr>
              <a:lnSpc>
                <a:spcPct val="90000"/>
              </a:lnSpc>
              <a:defRPr u="none">
                <a:effectLst/>
              </a:defRPr>
            </a:lvl1pPr>
            <a:lvl2pPr>
              <a:lnSpc>
                <a:spcPct val="90000"/>
              </a:lnSpc>
              <a:defRPr u="none">
                <a:effectLst/>
              </a:defRPr>
            </a:lvl2pPr>
            <a:lvl3pPr>
              <a:lnSpc>
                <a:spcPct val="90000"/>
              </a:lnSpc>
              <a:defRPr u="none">
                <a:effectLst/>
              </a:defRPr>
            </a:lvl3pPr>
            <a:lvl4pPr>
              <a:lnSpc>
                <a:spcPct val="90000"/>
              </a:lnSpc>
              <a:defRPr u="none">
                <a:effectLst/>
              </a:defRPr>
            </a:lvl4pPr>
            <a:lvl5pPr>
              <a:lnSpc>
                <a:spcPct val="90000"/>
              </a:lnSpc>
              <a:defRPr u="none">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Layout -- Futu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lumMod val="50000"/>
                  </a:schemeClr>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8.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9" r:id="rId12"/>
    <p:sldLayoutId id="2147483670" r:id="rId13"/>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6"/>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7"/>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7"/>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7"/>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7"/>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350" y="152400"/>
            <a:ext cx="8369300" cy="5539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30250" y="1408113"/>
            <a:ext cx="7672388" cy="199484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700" r:id="rId15"/>
    <p:sldLayoutId id="2147483701" r:id="rId16"/>
  </p:sldLayoutIdLst>
  <p:transition>
    <p:fade/>
  </p:transition>
  <p:txStyles>
    <p:title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93700" indent="-393700" algn="l" defTabSz="914363" rtl="0" eaLnBrk="1" latinLnBrk="0" hangingPunct="1">
        <a:lnSpc>
          <a:spcPct val="78000"/>
        </a:lnSpc>
        <a:spcBef>
          <a:spcPct val="20000"/>
        </a:spcBef>
        <a:spcAft>
          <a:spcPts val="800"/>
        </a:spcAft>
        <a:buClr>
          <a:schemeClr val="tx1"/>
        </a:buClr>
        <a:buSzPct val="80000"/>
        <a:buFont typeface="Wingdings" pitchFamily="2" charset="2"/>
        <a:buChar char="l"/>
        <a:defRPr sz="3200" kern="1200">
          <a:gradFill>
            <a:gsLst>
              <a:gs pos="0">
                <a:schemeClr val="tx1"/>
              </a:gs>
              <a:gs pos="86000">
                <a:schemeClr val="tx1"/>
              </a:gs>
            </a:gsLst>
            <a:lin ang="5400000" scaled="0"/>
          </a:gradFill>
          <a:latin typeface="+mn-lt"/>
          <a:ea typeface="+mn-ea"/>
          <a:cs typeface="+mn-cs"/>
        </a:defRPr>
      </a:lvl1pPr>
      <a:lvl2pPr marL="801688" indent="-407988" algn="l" defTabSz="914363" rtl="0" eaLnBrk="1" latinLnBrk="0" hangingPunct="1">
        <a:lnSpc>
          <a:spcPct val="78000"/>
        </a:lnSpc>
        <a:spcBef>
          <a:spcPct val="20000"/>
        </a:spcBef>
        <a:spcAft>
          <a:spcPts val="0"/>
        </a:spcAft>
        <a:buClr>
          <a:srgbClr val="969696"/>
        </a:buClr>
        <a:buSzPct val="80000"/>
        <a:buFont typeface="Wingdings" pitchFamily="2" charset="2"/>
        <a:buChar char="l"/>
        <a:defRPr sz="2800" kern="1200">
          <a:gradFill>
            <a:gsLst>
              <a:gs pos="0">
                <a:schemeClr val="tx1"/>
              </a:gs>
              <a:gs pos="86000">
                <a:schemeClr val="tx1"/>
              </a:gs>
            </a:gsLst>
            <a:lin ang="5400000" scaled="0"/>
          </a:gradFill>
          <a:latin typeface="+mn-lt"/>
          <a:ea typeface="+mn-ea"/>
          <a:cs typeface="+mn-cs"/>
        </a:defRPr>
      </a:lvl2pPr>
      <a:lvl3pPr marL="1146175" indent="-328613"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3pPr>
      <a:lvl4pPr marL="1484313" indent="-338138"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4pPr>
      <a:lvl5pPr marL="1812925" indent="-320675"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msdn.com/concurrency"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sessions.microsoftpdc.com/public/timeline.aspx"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jpe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jpeg"/><Relationship Id="rId17" Type="http://schemas.openxmlformats.org/officeDocument/2006/relationships/image" Target="../media/image28.jpeg"/><Relationship Id="rId2" Type="http://schemas.openxmlformats.org/officeDocument/2006/relationships/notesSlide" Target="../notesSlides/notesSlide8.xml"/><Relationship Id="rId16" Type="http://schemas.openxmlformats.org/officeDocument/2006/relationships/image" Target="../media/image27.jpeg"/><Relationship Id="rId1" Type="http://schemas.openxmlformats.org/officeDocument/2006/relationships/slideLayout" Target="../slideLayouts/slideLayout5.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6.png"/><Relationship Id="rId10" Type="http://schemas.openxmlformats.org/officeDocument/2006/relationships/image" Target="../media/image21.jpeg"/><Relationship Id="rId19" Type="http://schemas.openxmlformats.org/officeDocument/2006/relationships/image" Target="../media/image30.png"/><Relationship Id="rId4" Type="http://schemas.openxmlformats.org/officeDocument/2006/relationships/image" Target="../media/image15.jpeg"/><Relationship Id="rId9" Type="http://schemas.openxmlformats.org/officeDocument/2006/relationships/image" Target="../media/image20.png"/><Relationship Id="rId1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pPr eaLnBrk="1" hangingPunct="1">
              <a:defRPr/>
            </a:pPr>
            <a:r>
              <a:rPr sz="4400" smtClean="0"/>
              <a:t>Parallelism and the Software Stack</a:t>
            </a:r>
            <a:endParaRPr sz="4400"/>
          </a:p>
        </p:txBody>
      </p:sp>
      <p:sp>
        <p:nvSpPr>
          <p:cNvPr id="3" name="Up-Down Arrow 2"/>
          <p:cNvSpPr/>
          <p:nvPr/>
        </p:nvSpPr>
        <p:spPr bwMode="auto">
          <a:xfrm>
            <a:off x="4876800" y="1524000"/>
            <a:ext cx="304800" cy="2057400"/>
          </a:xfrm>
          <a:prstGeom prst="up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nchor="ctr"/>
          <a:lstStyle/>
          <a:p>
            <a:pPr algn="ctr" defTabSz="914400" eaLnBrk="0" hangingPunct="0">
              <a:lnSpc>
                <a:spcPct val="85000"/>
              </a:lnSpc>
              <a:spcBef>
                <a:spcPct val="20000"/>
              </a:spcBef>
              <a:defRPr/>
            </a:pPr>
            <a:endParaRPr lang="en-US" sz="2400" b="1" dirty="0">
              <a:latin typeface="Segoe Semibold" pitchFamily="34" charset="0"/>
              <a:cs typeface="+mn-cs"/>
            </a:endParaRPr>
          </a:p>
        </p:txBody>
      </p:sp>
      <p:sp>
        <p:nvSpPr>
          <p:cNvPr id="23556" name="TextBox 3"/>
          <p:cNvSpPr txBox="1">
            <a:spLocks noChangeArrowheads="1"/>
          </p:cNvSpPr>
          <p:nvPr/>
        </p:nvSpPr>
        <p:spPr bwMode="auto">
          <a:xfrm>
            <a:off x="5410200" y="1524000"/>
            <a:ext cx="3151825" cy="830997"/>
          </a:xfrm>
          <a:prstGeom prst="rect">
            <a:avLst/>
          </a:prstGeom>
          <a:noFill/>
          <a:ln w="9525">
            <a:noFill/>
            <a:miter lim="800000"/>
            <a:headEnd/>
            <a:tailEnd/>
          </a:ln>
        </p:spPr>
        <p:txBody>
          <a:bodyPr wrap="none">
            <a:spAutoFit/>
          </a:bodyPr>
          <a:lstStyle/>
          <a:p>
            <a:r>
              <a:rPr lang="en-US" sz="2400" dirty="0">
                <a:latin typeface="Trebuchet MS" pitchFamily="34" charset="0"/>
              </a:rPr>
              <a:t>Constructing Parallel </a:t>
            </a:r>
          </a:p>
          <a:p>
            <a:r>
              <a:rPr lang="en-US" sz="2400" dirty="0">
                <a:latin typeface="Trebuchet MS" pitchFamily="34" charset="0"/>
              </a:rPr>
              <a:t>Applications </a:t>
            </a:r>
          </a:p>
        </p:txBody>
      </p:sp>
      <p:sp>
        <p:nvSpPr>
          <p:cNvPr id="5" name="Up-Down Arrow 4"/>
          <p:cNvSpPr/>
          <p:nvPr/>
        </p:nvSpPr>
        <p:spPr bwMode="auto">
          <a:xfrm>
            <a:off x="5181600" y="2979738"/>
            <a:ext cx="304800" cy="3200400"/>
          </a:xfrm>
          <a:prstGeom prst="up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nchor="ctr"/>
          <a:lstStyle/>
          <a:p>
            <a:pPr algn="ctr" defTabSz="914400" eaLnBrk="0" hangingPunct="0">
              <a:lnSpc>
                <a:spcPct val="85000"/>
              </a:lnSpc>
              <a:spcBef>
                <a:spcPct val="20000"/>
              </a:spcBef>
              <a:defRPr/>
            </a:pPr>
            <a:endParaRPr lang="en-US" sz="2400" b="1" dirty="0">
              <a:solidFill>
                <a:schemeClr val="tx1"/>
              </a:solidFill>
              <a:latin typeface="Segoe Semibold" pitchFamily="34" charset="0"/>
            </a:endParaRPr>
          </a:p>
        </p:txBody>
      </p:sp>
      <p:sp>
        <p:nvSpPr>
          <p:cNvPr id="23560" name="TextBox 5"/>
          <p:cNvSpPr txBox="1">
            <a:spLocks noChangeArrowheads="1"/>
          </p:cNvSpPr>
          <p:nvPr/>
        </p:nvSpPr>
        <p:spPr bwMode="auto">
          <a:xfrm>
            <a:off x="5562600" y="2979738"/>
            <a:ext cx="3041217" cy="830997"/>
          </a:xfrm>
          <a:prstGeom prst="rect">
            <a:avLst/>
          </a:prstGeom>
          <a:noFill/>
          <a:ln w="9525">
            <a:noFill/>
            <a:miter lim="800000"/>
            <a:headEnd/>
            <a:tailEnd/>
          </a:ln>
        </p:spPr>
        <p:txBody>
          <a:bodyPr wrap="none">
            <a:spAutoFit/>
          </a:bodyPr>
          <a:lstStyle/>
          <a:p>
            <a:r>
              <a:rPr lang="en-US" sz="2400" dirty="0" smtClean="0">
                <a:latin typeface="Trebuchet MS" pitchFamily="34" charset="0"/>
              </a:rPr>
              <a:t>Efficiently Executing</a:t>
            </a:r>
            <a:endParaRPr lang="en-US" sz="2400" dirty="0">
              <a:latin typeface="Trebuchet MS" pitchFamily="34" charset="0"/>
            </a:endParaRPr>
          </a:p>
          <a:p>
            <a:r>
              <a:rPr lang="en-US" sz="2400" dirty="0">
                <a:latin typeface="Trebuchet MS" pitchFamily="34" charset="0"/>
              </a:rPr>
              <a:t>Parallel Applications</a:t>
            </a:r>
          </a:p>
        </p:txBody>
      </p:sp>
      <p:sp>
        <p:nvSpPr>
          <p:cNvPr id="7" name="Up-Down Arrow 6"/>
          <p:cNvSpPr/>
          <p:nvPr/>
        </p:nvSpPr>
        <p:spPr bwMode="auto">
          <a:xfrm>
            <a:off x="5562600" y="3886200"/>
            <a:ext cx="304800" cy="2362200"/>
          </a:xfrm>
          <a:prstGeom prst="upDown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p>
            <a:pPr algn="ctr" defTabSz="914400" eaLnBrk="0" hangingPunct="0">
              <a:lnSpc>
                <a:spcPct val="85000"/>
              </a:lnSpc>
              <a:spcBef>
                <a:spcPct val="20000"/>
              </a:spcBef>
              <a:defRPr/>
            </a:pPr>
            <a:endParaRPr lang="en-US" sz="2400" b="1" dirty="0">
              <a:solidFill>
                <a:schemeClr val="tx1"/>
              </a:solidFill>
              <a:latin typeface="Segoe Semibold" pitchFamily="34" charset="0"/>
            </a:endParaRPr>
          </a:p>
        </p:txBody>
      </p:sp>
      <p:grpSp>
        <p:nvGrpSpPr>
          <p:cNvPr id="4" name="Group 8"/>
          <p:cNvGrpSpPr>
            <a:grpSpLocks/>
          </p:cNvGrpSpPr>
          <p:nvPr/>
        </p:nvGrpSpPr>
        <p:grpSpPr bwMode="auto">
          <a:xfrm>
            <a:off x="533400" y="1524000"/>
            <a:ext cx="4114800" cy="4648200"/>
            <a:chOff x="1066800" y="1524000"/>
            <a:chExt cx="4114800" cy="4648200"/>
          </a:xfrm>
        </p:grpSpPr>
        <p:sp>
          <p:nvSpPr>
            <p:cNvPr id="9" name="Rounded Rectangle 8"/>
            <p:cNvSpPr/>
            <p:nvPr/>
          </p:nvSpPr>
          <p:spPr bwMode="auto">
            <a:xfrm>
              <a:off x="1066800" y="1524000"/>
              <a:ext cx="4114800" cy="6858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lstStyle/>
            <a:p>
              <a:pPr algn="ctr" defTabSz="914400" eaLnBrk="0" hangingPunct="0">
                <a:lnSpc>
                  <a:spcPct val="85000"/>
                </a:lnSpc>
                <a:spcBef>
                  <a:spcPct val="20000"/>
                </a:spcBef>
                <a:defRPr/>
              </a:pPr>
              <a:r>
                <a:rPr lang="en-US" sz="2400" kern="0" dirty="0">
                  <a:solidFill>
                    <a:sysClr val="windowText" lastClr="000000"/>
                  </a:solidFill>
                  <a:latin typeface="Trebuchet MS" pitchFamily="34" charset="0"/>
                </a:rPr>
                <a:t>Applications</a:t>
              </a:r>
            </a:p>
          </p:txBody>
        </p:sp>
        <p:sp>
          <p:nvSpPr>
            <p:cNvPr id="10" name="Rounded Rectangle 9"/>
            <p:cNvSpPr/>
            <p:nvPr/>
          </p:nvSpPr>
          <p:spPr bwMode="auto">
            <a:xfrm>
              <a:off x="1066800" y="2239963"/>
              <a:ext cx="4114800" cy="7620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lstStyle/>
            <a:p>
              <a:pPr algn="ctr" defTabSz="914400" eaLnBrk="0" hangingPunct="0">
                <a:lnSpc>
                  <a:spcPct val="85000"/>
                </a:lnSpc>
                <a:spcBef>
                  <a:spcPct val="20000"/>
                </a:spcBef>
                <a:defRPr/>
              </a:pPr>
              <a:r>
                <a:rPr lang="en-US" sz="2400" kern="0" dirty="0">
                  <a:solidFill>
                    <a:sysClr val="windowText" lastClr="000000"/>
                  </a:solidFill>
                  <a:latin typeface="Trebuchet MS" pitchFamily="34" charset="0"/>
                </a:rPr>
                <a:t>Libraries</a:t>
              </a:r>
            </a:p>
          </p:txBody>
        </p:sp>
        <p:sp>
          <p:nvSpPr>
            <p:cNvPr id="11" name="Rounded Rectangle 10"/>
            <p:cNvSpPr/>
            <p:nvPr/>
          </p:nvSpPr>
          <p:spPr bwMode="auto">
            <a:xfrm>
              <a:off x="1066800" y="3032125"/>
              <a:ext cx="4114800" cy="7620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lstStyle/>
            <a:p>
              <a:pPr algn="ctr" defTabSz="914400" eaLnBrk="0" hangingPunct="0">
                <a:lnSpc>
                  <a:spcPct val="85000"/>
                </a:lnSpc>
                <a:spcBef>
                  <a:spcPct val="20000"/>
                </a:spcBef>
                <a:defRPr/>
              </a:pPr>
              <a:r>
                <a:rPr lang="en-US" sz="2400" kern="0" dirty="0">
                  <a:solidFill>
                    <a:sysClr val="windowText" lastClr="000000"/>
                  </a:solidFill>
                  <a:latin typeface="Trebuchet MS" pitchFamily="34" charset="0"/>
                </a:rPr>
                <a:t>Languages, </a:t>
              </a:r>
              <a:r>
                <a:rPr lang="en-US" sz="2400" kern="0" dirty="0" smtClean="0">
                  <a:solidFill>
                    <a:sysClr val="windowText" lastClr="000000"/>
                  </a:solidFill>
                  <a:latin typeface="Trebuchet MS" pitchFamily="34" charset="0"/>
                </a:rPr>
                <a:t>Compilers</a:t>
              </a:r>
              <a:br>
                <a:rPr lang="en-US" sz="2400" kern="0" dirty="0" smtClean="0">
                  <a:solidFill>
                    <a:sysClr val="windowText" lastClr="000000"/>
                  </a:solidFill>
                  <a:latin typeface="Trebuchet MS" pitchFamily="34" charset="0"/>
                </a:rPr>
              </a:br>
              <a:r>
                <a:rPr lang="en-US" sz="2400" kern="0" dirty="0" smtClean="0">
                  <a:solidFill>
                    <a:sysClr val="windowText" lastClr="000000"/>
                  </a:solidFill>
                  <a:latin typeface="Trebuchet MS" pitchFamily="34" charset="0"/>
                </a:rPr>
                <a:t>and </a:t>
              </a:r>
              <a:r>
                <a:rPr lang="en-US" sz="2400" kern="0" dirty="0">
                  <a:solidFill>
                    <a:sysClr val="windowText" lastClr="000000"/>
                  </a:solidFill>
                  <a:latin typeface="Trebuchet MS" pitchFamily="34" charset="0"/>
                </a:rPr>
                <a:t>Tools</a:t>
              </a:r>
            </a:p>
          </p:txBody>
        </p:sp>
        <p:sp>
          <p:nvSpPr>
            <p:cNvPr id="12" name="Rounded Rectangle 11"/>
            <p:cNvSpPr/>
            <p:nvPr/>
          </p:nvSpPr>
          <p:spPr bwMode="auto">
            <a:xfrm>
              <a:off x="1066800" y="3825875"/>
              <a:ext cx="4114800" cy="7620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defTabSz="914400" eaLnBrk="0" hangingPunct="0">
                <a:lnSpc>
                  <a:spcPct val="85000"/>
                </a:lnSpc>
                <a:spcBef>
                  <a:spcPct val="20000"/>
                </a:spcBef>
                <a:defRPr/>
              </a:pPr>
              <a:r>
                <a:rPr lang="en-US" sz="2400" kern="0" dirty="0">
                  <a:solidFill>
                    <a:sysClr val="windowText" lastClr="000000"/>
                  </a:solidFill>
                  <a:latin typeface="Trebuchet MS" pitchFamily="34" charset="0"/>
                </a:rPr>
                <a:t>Concurrency Runtime</a:t>
              </a:r>
            </a:p>
          </p:txBody>
        </p:sp>
        <p:sp>
          <p:nvSpPr>
            <p:cNvPr id="13" name="Rounded Rectangle 12"/>
            <p:cNvSpPr/>
            <p:nvPr/>
          </p:nvSpPr>
          <p:spPr bwMode="auto">
            <a:xfrm>
              <a:off x="1066800" y="4618038"/>
              <a:ext cx="4114800" cy="76200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algn="ctr" defTabSz="914400" eaLnBrk="0" hangingPunct="0">
                <a:lnSpc>
                  <a:spcPct val="85000"/>
                </a:lnSpc>
                <a:spcBef>
                  <a:spcPct val="20000"/>
                </a:spcBef>
                <a:defRPr/>
              </a:pPr>
              <a:r>
                <a:rPr lang="en-US" sz="2400" kern="0" dirty="0">
                  <a:solidFill>
                    <a:sysClr val="windowText" lastClr="000000"/>
                  </a:solidFill>
                  <a:latin typeface="Trebuchet MS" pitchFamily="34" charset="0"/>
                </a:rPr>
                <a:t>OS/Hypervisor</a:t>
              </a:r>
            </a:p>
          </p:txBody>
        </p:sp>
        <p:sp>
          <p:nvSpPr>
            <p:cNvPr id="14" name="Rounded Rectangle 13"/>
            <p:cNvSpPr/>
            <p:nvPr/>
          </p:nvSpPr>
          <p:spPr bwMode="auto">
            <a:xfrm>
              <a:off x="1066800" y="5410200"/>
              <a:ext cx="4114800" cy="76200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defTabSz="914400" eaLnBrk="0" hangingPunct="0">
                <a:lnSpc>
                  <a:spcPct val="85000"/>
                </a:lnSpc>
                <a:spcBef>
                  <a:spcPct val="20000"/>
                </a:spcBef>
                <a:defRPr/>
              </a:pPr>
              <a:r>
                <a:rPr lang="en-US" sz="2400" kern="0" dirty="0">
                  <a:solidFill>
                    <a:sysClr val="windowText" lastClr="000000"/>
                  </a:solidFill>
                  <a:latin typeface="Trebuchet MS" pitchFamily="34" charset="0"/>
                </a:rPr>
                <a:t>Hardware</a:t>
              </a:r>
            </a:p>
          </p:txBody>
        </p:sp>
      </p:grpSp>
      <p:sp>
        <p:nvSpPr>
          <p:cNvPr id="23565" name="TextBox 26"/>
          <p:cNvSpPr txBox="1">
            <a:spLocks noChangeArrowheads="1"/>
          </p:cNvSpPr>
          <p:nvPr/>
        </p:nvSpPr>
        <p:spPr bwMode="auto">
          <a:xfrm>
            <a:off x="5867400" y="3886200"/>
            <a:ext cx="3124200" cy="1200150"/>
          </a:xfrm>
          <a:prstGeom prst="rect">
            <a:avLst/>
          </a:prstGeom>
          <a:noFill/>
          <a:ln w="9525">
            <a:noFill/>
            <a:miter lim="800000"/>
            <a:headEnd/>
            <a:tailEnd/>
          </a:ln>
        </p:spPr>
        <p:txBody>
          <a:bodyPr>
            <a:spAutoFit/>
          </a:bodyPr>
          <a:lstStyle/>
          <a:p>
            <a:r>
              <a:rPr lang="en-US" sz="2400" dirty="0" smtClean="0">
                <a:latin typeface="Trebuchet MS" pitchFamily="34" charset="0"/>
              </a:rPr>
              <a:t>Coordinating</a:t>
            </a:r>
            <a:br>
              <a:rPr lang="en-US" sz="2400" dirty="0" smtClean="0">
                <a:latin typeface="Trebuchet MS" pitchFamily="34" charset="0"/>
              </a:rPr>
            </a:br>
            <a:r>
              <a:rPr lang="en-US" sz="2400" dirty="0" smtClean="0">
                <a:latin typeface="Trebuchet MS" pitchFamily="34" charset="0"/>
              </a:rPr>
              <a:t>System </a:t>
            </a:r>
            <a:r>
              <a:rPr lang="en-US" sz="2400" dirty="0">
                <a:latin typeface="Trebuchet MS" pitchFamily="34" charset="0"/>
              </a:rPr>
              <a:t>Resources and Services </a:t>
            </a:r>
          </a:p>
        </p:txBody>
      </p:sp>
      <p:sp>
        <p:nvSpPr>
          <p:cNvPr id="17" name="Rectangle 16"/>
          <p:cNvSpPr/>
          <p:nvPr/>
        </p:nvSpPr>
        <p:spPr bwMode="auto">
          <a:xfrm>
            <a:off x="345375" y="3019300"/>
            <a:ext cx="4495800" cy="1600200"/>
          </a:xfrm>
          <a:prstGeom prst="rect">
            <a:avLst/>
          </a:prstGeom>
          <a:noFill/>
          <a:ln w="76200">
            <a:solidFill>
              <a:schemeClr val="tx2">
                <a:lumMod val="7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smtClean="0"/>
              <a:t>Parallel Programming Support in Visual Studio 2010</a:t>
            </a:r>
            <a:endParaRPr lang="en-US" i="1" dirty="0"/>
          </a:p>
        </p:txBody>
      </p:sp>
      <p:sp>
        <p:nvSpPr>
          <p:cNvPr id="3" name="Content Placeholder 2"/>
          <p:cNvSpPr>
            <a:spLocks noGrp="1"/>
          </p:cNvSpPr>
          <p:nvPr>
            <p:ph sz="half" idx="1"/>
          </p:nvPr>
        </p:nvSpPr>
        <p:spPr>
          <a:xfrm>
            <a:off x="285008" y="1580453"/>
            <a:ext cx="4738253" cy="2968505"/>
          </a:xfrm>
        </p:spPr>
        <p:txBody>
          <a:bodyPr/>
          <a:lstStyle/>
          <a:p>
            <a:r>
              <a:rPr lang="en-US" sz="2400" dirty="0" smtClean="0"/>
              <a:t>.NET 4.0</a:t>
            </a:r>
          </a:p>
          <a:p>
            <a:pPr lvl="1"/>
            <a:r>
              <a:rPr lang="en-US" sz="2400" dirty="0" smtClean="0"/>
              <a:t>Task Parallel Library</a:t>
            </a:r>
          </a:p>
          <a:p>
            <a:pPr lvl="2"/>
            <a:r>
              <a:rPr lang="en-US" sz="2000" dirty="0" smtClean="0"/>
              <a:t>Task, Task&lt;T&gt;</a:t>
            </a:r>
          </a:p>
          <a:p>
            <a:pPr lvl="2"/>
            <a:r>
              <a:rPr lang="en-US" sz="2000" dirty="0" err="1" smtClean="0"/>
              <a:t>Parallel.For</a:t>
            </a:r>
            <a:r>
              <a:rPr lang="en-US" sz="2000" dirty="0" smtClean="0"/>
              <a:t>, </a:t>
            </a:r>
            <a:r>
              <a:rPr lang="en-US" sz="2000" dirty="0" err="1" smtClean="0"/>
              <a:t>Parallel.ForEach</a:t>
            </a:r>
            <a:endParaRPr lang="en-US" sz="2000" dirty="0" smtClean="0"/>
          </a:p>
          <a:p>
            <a:pPr lvl="2"/>
            <a:r>
              <a:rPr lang="en-US" sz="2000" dirty="0" err="1" smtClean="0"/>
              <a:t>Parallel.Invoke</a:t>
            </a:r>
            <a:endParaRPr lang="en-US" sz="2000" dirty="0" smtClean="0"/>
          </a:p>
          <a:p>
            <a:pPr lvl="1"/>
            <a:r>
              <a:rPr lang="en-US" sz="2400" dirty="0" smtClean="0"/>
              <a:t>Coordination data structures</a:t>
            </a:r>
          </a:p>
          <a:p>
            <a:pPr lvl="1"/>
            <a:r>
              <a:rPr lang="en-US" sz="2400" dirty="0" smtClean="0"/>
              <a:t>Parallel LINQ</a:t>
            </a:r>
            <a:endParaRPr lang="en-US" sz="2400" dirty="0"/>
          </a:p>
        </p:txBody>
      </p:sp>
      <p:sp>
        <p:nvSpPr>
          <p:cNvPr id="4" name="Content Placeholder 3"/>
          <p:cNvSpPr>
            <a:spLocks noGrp="1"/>
          </p:cNvSpPr>
          <p:nvPr>
            <p:ph sz="half" idx="2"/>
          </p:nvPr>
        </p:nvSpPr>
        <p:spPr>
          <a:xfrm>
            <a:off x="4635500" y="1580453"/>
            <a:ext cx="4508500" cy="3305520"/>
          </a:xfrm>
        </p:spPr>
        <p:txBody>
          <a:bodyPr/>
          <a:lstStyle/>
          <a:p>
            <a:r>
              <a:rPr lang="en-US" sz="2400" dirty="0" smtClean="0"/>
              <a:t>Native C++</a:t>
            </a:r>
          </a:p>
          <a:p>
            <a:pPr lvl="1"/>
            <a:r>
              <a:rPr lang="en-US" sz="2400" dirty="0" smtClean="0"/>
              <a:t>Parallel Pattern Library</a:t>
            </a:r>
          </a:p>
          <a:p>
            <a:pPr lvl="2"/>
            <a:r>
              <a:rPr lang="en-US" sz="2000" dirty="0" smtClean="0"/>
              <a:t>task, </a:t>
            </a:r>
            <a:r>
              <a:rPr lang="en-US" sz="2000" dirty="0" err="1" smtClean="0"/>
              <a:t>task_group</a:t>
            </a:r>
            <a:endParaRPr lang="en-US" sz="2000" dirty="0" smtClean="0"/>
          </a:p>
          <a:p>
            <a:pPr lvl="2"/>
            <a:r>
              <a:rPr lang="en-US" sz="2000" dirty="0" err="1" smtClean="0"/>
              <a:t>parallel_for</a:t>
            </a:r>
            <a:r>
              <a:rPr lang="en-US" sz="2000" dirty="0" smtClean="0"/>
              <a:t>, </a:t>
            </a:r>
            <a:r>
              <a:rPr lang="en-US" sz="2000" dirty="0" err="1" smtClean="0"/>
              <a:t>parallel_for_each</a:t>
            </a:r>
            <a:endParaRPr lang="en-US" sz="2000" dirty="0" smtClean="0"/>
          </a:p>
          <a:p>
            <a:pPr lvl="2"/>
            <a:r>
              <a:rPr lang="en-US" sz="2000" dirty="0" err="1" smtClean="0"/>
              <a:t>parallel_invoke</a:t>
            </a:r>
            <a:endParaRPr lang="en-US" sz="2000" dirty="0" smtClean="0"/>
          </a:p>
          <a:p>
            <a:pPr lvl="2"/>
            <a:r>
              <a:rPr lang="en-US" sz="2000" dirty="0" smtClean="0"/>
              <a:t>Concurrent data structures</a:t>
            </a:r>
          </a:p>
          <a:p>
            <a:pPr lvl="2"/>
            <a:r>
              <a:rPr lang="en-US" sz="2000" dirty="0" smtClean="0"/>
              <a:t>Primitives for message passing</a:t>
            </a:r>
          </a:p>
          <a:p>
            <a:pPr lvl="1"/>
            <a:r>
              <a:rPr lang="en-US" sz="2400" dirty="0" smtClean="0"/>
              <a:t>Concurrency runtime</a:t>
            </a:r>
          </a:p>
        </p:txBody>
      </p:sp>
      <p:sp>
        <p:nvSpPr>
          <p:cNvPr id="6" name="Content Placeholder 2"/>
          <p:cNvSpPr txBox="1">
            <a:spLocks/>
          </p:cNvSpPr>
          <p:nvPr/>
        </p:nvSpPr>
        <p:spPr bwMode="auto">
          <a:xfrm>
            <a:off x="220943" y="5142017"/>
            <a:ext cx="8649926" cy="115108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96321" lvl="0" indent="-296321" defTabSz="912777" fontAlgn="base">
              <a:lnSpc>
                <a:spcPct val="90000"/>
              </a:lnSpc>
              <a:spcBef>
                <a:spcPts val="1167"/>
              </a:spcBef>
              <a:spcAft>
                <a:spcPct val="0"/>
              </a:spcAft>
              <a:buClr>
                <a:schemeClr val="tx2"/>
              </a:buClr>
              <a:buSzPct val="95000"/>
              <a:buBlip>
                <a:blip r:embed="rId3"/>
              </a:buBlip>
            </a:pP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Parallel debugging windows – tasks, stacks, locals</a:t>
            </a:r>
          </a:p>
          <a:p>
            <a:pPr marL="296321" lvl="0" indent="-296321" defTabSz="912777" fontAlgn="base">
              <a:lnSpc>
                <a:spcPct val="90000"/>
              </a:lnSpc>
              <a:spcBef>
                <a:spcPts val="1167"/>
              </a:spcBef>
              <a:spcAft>
                <a:spcPct val="0"/>
              </a:spcAft>
              <a:buClr>
                <a:schemeClr val="tx2"/>
              </a:buClr>
              <a:buSzPct val="95000"/>
              <a:buBlip>
                <a:blip r:embed="rId3"/>
              </a:buBlip>
            </a:pP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Parallel profiling</a:t>
            </a:r>
            <a:r>
              <a:rPr kumimoji="0" lang="en-US" sz="2400" b="0" i="0" u="none" strike="noStrike" kern="0" cap="none" spc="0" normalizeH="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 core utilization, thread behavior and contention blocking, thread execution patterns</a:t>
            </a: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Scalable Parallel Programs</a:t>
            </a:r>
            <a:br>
              <a:rPr lang="en-US" dirty="0" smtClean="0"/>
            </a:br>
            <a:r>
              <a:rPr sz="3600" smtClean="0">
                <a:solidFill>
                  <a:schemeClr val="accent1"/>
                </a:solidFill>
              </a:rPr>
              <a:t>Return of the Free Lunch</a:t>
            </a:r>
            <a:endParaRPr lang="en-US" sz="3600" dirty="0">
              <a:solidFill>
                <a:schemeClr val="accent1"/>
              </a:solidFill>
            </a:endParaRPr>
          </a:p>
        </p:txBody>
      </p:sp>
      <p:sp>
        <p:nvSpPr>
          <p:cNvPr id="3" name="Content Placeholder 2"/>
          <p:cNvSpPr>
            <a:spLocks noGrp="1"/>
          </p:cNvSpPr>
          <p:nvPr>
            <p:ph idx="1"/>
          </p:nvPr>
        </p:nvSpPr>
        <p:spPr>
          <a:xfrm>
            <a:off x="382588" y="1556968"/>
            <a:ext cx="8523906" cy="4940840"/>
          </a:xfrm>
        </p:spPr>
        <p:txBody>
          <a:bodyPr/>
          <a:lstStyle/>
          <a:p>
            <a:pPr lvl="0"/>
            <a:r>
              <a:rPr lang="en-US" dirty="0" smtClean="0"/>
              <a:t>Invite parallel execution at key sites</a:t>
            </a:r>
          </a:p>
          <a:p>
            <a:pPr lvl="0"/>
            <a:r>
              <a:rPr lang="en-US" dirty="0" smtClean="0"/>
              <a:t>Over-decompose for future scaling</a:t>
            </a:r>
          </a:p>
          <a:p>
            <a:pPr lvl="0"/>
            <a:r>
              <a:rPr lang="en-US" dirty="0" smtClean="0"/>
              <a:t>Relax sequential order to gain parallelism</a:t>
            </a:r>
          </a:p>
          <a:p>
            <a:pPr lvl="0"/>
            <a:r>
              <a:rPr lang="en-US" dirty="0" smtClean="0"/>
              <a:t>Consider data as well as control flow</a:t>
            </a:r>
          </a:p>
          <a:p>
            <a:endParaRPr lang="en-US" dirty="0" smtClean="0"/>
          </a:p>
          <a:p>
            <a:r>
              <a:rPr lang="en-US" dirty="0" smtClean="0"/>
              <a:t>Result: new code with abundant latent parallelism</a:t>
            </a:r>
          </a:p>
          <a:p>
            <a:pPr lvl="1"/>
            <a:r>
              <a:rPr lang="en-US" dirty="0" smtClean="0"/>
              <a:t>Then the Concurrency Runtime efficiently maps the work to the available processors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2444" y="228321"/>
            <a:ext cx="8380556" cy="1107996"/>
          </a:xfrm>
        </p:spPr>
        <p:txBody>
          <a:bodyPr/>
          <a:lstStyle/>
          <a:p>
            <a:pPr eaLnBrk="1" hangingPunct="1">
              <a:defRPr/>
            </a:pPr>
            <a:r>
              <a:rPr smtClean="0"/>
              <a:t>Task Parallel Abstractions</a:t>
            </a:r>
            <a:br>
              <a:rPr smtClean="0"/>
            </a:br>
            <a:r>
              <a:rPr sz="3200" smtClean="0">
                <a:solidFill>
                  <a:schemeClr val="accent1"/>
                </a:solidFill>
              </a:rPr>
              <a:t>System.Threading.Parallel</a:t>
            </a:r>
            <a:endParaRPr>
              <a:solidFill>
                <a:schemeClr val="accent1"/>
              </a:solidFill>
            </a:endParaRPr>
          </a:p>
        </p:txBody>
      </p:sp>
      <p:sp>
        <p:nvSpPr>
          <p:cNvPr id="26627" name="Content Placeholder 2"/>
          <p:cNvSpPr>
            <a:spLocks noGrp="1"/>
          </p:cNvSpPr>
          <p:nvPr>
            <p:ph idx="1"/>
          </p:nvPr>
        </p:nvSpPr>
        <p:spPr>
          <a:xfrm>
            <a:off x="382588" y="1901825"/>
            <a:ext cx="8380412" cy="457048"/>
          </a:xfrm>
        </p:spPr>
        <p:txBody>
          <a:bodyPr/>
          <a:lstStyle/>
          <a:p>
            <a:pPr marL="457200" indent="-457200" eaLnBrk="1" hangingPunct="1"/>
            <a:r>
              <a:rPr lang="en-US" dirty="0" smtClean="0"/>
              <a:t>Compound Parallel Statements</a:t>
            </a:r>
          </a:p>
        </p:txBody>
      </p:sp>
      <p:sp>
        <p:nvSpPr>
          <p:cNvPr id="26630" name="TextBox 8"/>
          <p:cNvSpPr txBox="1">
            <a:spLocks noChangeArrowheads="1"/>
          </p:cNvSpPr>
          <p:nvPr/>
        </p:nvSpPr>
        <p:spPr bwMode="auto">
          <a:xfrm>
            <a:off x="570805" y="2610249"/>
            <a:ext cx="8316020" cy="3304775"/>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rtlCol="0" anchor="ctr"/>
          <a:lstStyle/>
          <a:p>
            <a:r>
              <a:rPr lang="en-US" sz="1600" dirty="0">
                <a:latin typeface="Lucida Console" pitchFamily="49" charset="0"/>
                <a:cs typeface="Courier New" pitchFamily="49" charset="0"/>
              </a:rPr>
              <a:t>void </a:t>
            </a:r>
            <a:r>
              <a:rPr lang="en-US" sz="1600" dirty="0" err="1">
                <a:latin typeface="Lucida Console" pitchFamily="49" charset="0"/>
                <a:cs typeface="Courier New" pitchFamily="49" charset="0"/>
              </a:rPr>
              <a:t>QuickSort</a:t>
            </a:r>
            <a:r>
              <a:rPr lang="en-US" sz="1600" dirty="0">
                <a:latin typeface="Lucida Console" pitchFamily="49" charset="0"/>
                <a:cs typeface="Courier New" pitchFamily="49" charset="0"/>
              </a:rPr>
              <a:t>&lt;T&gt;(T[] </a:t>
            </a:r>
            <a:r>
              <a:rPr lang="en-US" sz="1600" dirty="0" err="1">
                <a:latin typeface="Lucida Console" pitchFamily="49" charset="0"/>
                <a:cs typeface="Courier New" pitchFamily="49" charset="0"/>
              </a:rPr>
              <a:t>arr</a:t>
            </a:r>
            <a:r>
              <a:rPr lang="en-US" sz="1600" dirty="0">
                <a:latin typeface="Lucida Console" pitchFamily="49" charset="0"/>
                <a:cs typeface="Courier New" pitchFamily="49" charset="0"/>
              </a:rPr>
              <a:t>, </a:t>
            </a:r>
            <a:r>
              <a:rPr lang="en-US" sz="1600" dirty="0" err="1">
                <a:latin typeface="Lucida Console" pitchFamily="49" charset="0"/>
                <a:cs typeface="Courier New" pitchFamily="49" charset="0"/>
              </a:rPr>
              <a:t>int</a:t>
            </a:r>
            <a:r>
              <a:rPr lang="en-US" sz="1600" dirty="0">
                <a:latin typeface="Lucida Console" pitchFamily="49" charset="0"/>
                <a:cs typeface="Courier New" pitchFamily="49" charset="0"/>
              </a:rPr>
              <a:t> low, </a:t>
            </a:r>
            <a:r>
              <a:rPr lang="en-US" sz="1600" dirty="0" err="1">
                <a:latin typeface="Lucida Console" pitchFamily="49" charset="0"/>
                <a:cs typeface="Courier New" pitchFamily="49" charset="0"/>
              </a:rPr>
              <a:t>int</a:t>
            </a:r>
            <a:r>
              <a:rPr lang="en-US" sz="1600" dirty="0">
                <a:latin typeface="Lucida Console" pitchFamily="49" charset="0"/>
                <a:cs typeface="Courier New" pitchFamily="49" charset="0"/>
              </a:rPr>
              <a:t> </a:t>
            </a:r>
            <a:r>
              <a:rPr lang="en-US" sz="1600" dirty="0" smtClean="0">
                <a:latin typeface="Lucida Console" pitchFamily="49" charset="0"/>
                <a:cs typeface="Courier New" pitchFamily="49" charset="0"/>
              </a:rPr>
              <a:t>hi)</a:t>
            </a:r>
          </a:p>
          <a:p>
            <a:r>
              <a:rPr lang="en-US" sz="1600" dirty="0" smtClean="0">
                <a:latin typeface="Lucida Console" pitchFamily="49" charset="0"/>
                <a:cs typeface="Courier New" pitchFamily="49" charset="0"/>
              </a:rPr>
              <a:t>    where </a:t>
            </a:r>
            <a:r>
              <a:rPr lang="en-US" sz="1600" dirty="0">
                <a:latin typeface="Lucida Console" pitchFamily="49" charset="0"/>
                <a:cs typeface="Courier New" pitchFamily="49" charset="0"/>
              </a:rPr>
              <a:t>T : </a:t>
            </a:r>
            <a:r>
              <a:rPr lang="en-US" sz="1600" dirty="0" err="1">
                <a:latin typeface="Lucida Console" pitchFamily="49" charset="0"/>
                <a:cs typeface="Courier New" pitchFamily="49" charset="0"/>
              </a:rPr>
              <a:t>IComparable</a:t>
            </a:r>
            <a:r>
              <a:rPr lang="en-US" sz="1600" dirty="0">
                <a:latin typeface="Lucida Console" pitchFamily="49" charset="0"/>
                <a:cs typeface="Courier New" pitchFamily="49" charset="0"/>
              </a:rPr>
              <a:t>&lt;T</a:t>
            </a:r>
            <a:r>
              <a:rPr lang="en-US" sz="1600" dirty="0" smtClean="0">
                <a:latin typeface="Lucida Console" pitchFamily="49" charset="0"/>
                <a:cs typeface="Courier New" pitchFamily="49" charset="0"/>
              </a:rPr>
              <a:t>&gt;</a:t>
            </a:r>
            <a:br>
              <a:rPr lang="en-US" sz="1600" dirty="0" smtClean="0">
                <a:latin typeface="Lucida Console" pitchFamily="49" charset="0"/>
                <a:cs typeface="Courier New" pitchFamily="49" charset="0"/>
              </a:rPr>
            </a:br>
            <a:r>
              <a:rPr lang="en-US" sz="1600" dirty="0" smtClean="0">
                <a:latin typeface="Lucida Console" pitchFamily="49" charset="0"/>
                <a:cs typeface="Courier New" pitchFamily="49" charset="0"/>
              </a:rPr>
              <a:t>{</a:t>
            </a:r>
            <a:endParaRPr lang="en-US" sz="1600" dirty="0">
              <a:latin typeface="Lucida Console" pitchFamily="49" charset="0"/>
              <a:cs typeface="Courier New" pitchFamily="49" charset="0"/>
            </a:endParaRPr>
          </a:p>
          <a:p>
            <a:r>
              <a:rPr lang="en-US" sz="1600" dirty="0">
                <a:latin typeface="Lucida Console" pitchFamily="49" charset="0"/>
                <a:cs typeface="Courier New" pitchFamily="49" charset="0"/>
              </a:rPr>
              <a:t>    if (…/* reached sequential threshold </a:t>
            </a:r>
            <a:r>
              <a:rPr lang="en-US" sz="1600" dirty="0" smtClean="0">
                <a:latin typeface="Lucida Console" pitchFamily="49" charset="0"/>
                <a:cs typeface="Courier New" pitchFamily="49" charset="0"/>
              </a:rPr>
              <a:t>*/)</a:t>
            </a:r>
          </a:p>
          <a:p>
            <a:r>
              <a:rPr lang="en-US" sz="1600" dirty="0" smtClean="0">
                <a:latin typeface="Lucida Console" pitchFamily="49" charset="0"/>
                <a:cs typeface="Courier New" pitchFamily="49" charset="0"/>
              </a:rPr>
              <a:t>        </a:t>
            </a:r>
            <a:r>
              <a:rPr lang="en-US" sz="1600" dirty="0" err="1" smtClean="0">
                <a:latin typeface="Lucida Console" pitchFamily="49" charset="0"/>
                <a:cs typeface="Courier New" pitchFamily="49" charset="0"/>
              </a:rPr>
              <a:t>Array.Sort</a:t>
            </a:r>
            <a:r>
              <a:rPr lang="en-US" sz="1600" dirty="0" smtClean="0">
                <a:latin typeface="Lucida Console" pitchFamily="49" charset="0"/>
                <a:cs typeface="Courier New" pitchFamily="49" charset="0"/>
              </a:rPr>
              <a:t>(</a:t>
            </a:r>
            <a:r>
              <a:rPr lang="en-US" sz="1600" dirty="0" err="1" smtClean="0">
                <a:latin typeface="Lucida Console" pitchFamily="49" charset="0"/>
                <a:cs typeface="Courier New" pitchFamily="49" charset="0"/>
              </a:rPr>
              <a:t>arr</a:t>
            </a:r>
            <a:r>
              <a:rPr lang="en-US" sz="1600" dirty="0">
                <a:latin typeface="Lucida Console" pitchFamily="49" charset="0"/>
                <a:cs typeface="Courier New" pitchFamily="49" charset="0"/>
              </a:rPr>
              <a:t>, low, hi - low);</a:t>
            </a:r>
          </a:p>
          <a:p>
            <a:r>
              <a:rPr lang="en-US" sz="1600" dirty="0">
                <a:latin typeface="Lucida Console" pitchFamily="49" charset="0"/>
                <a:cs typeface="Courier New" pitchFamily="49" charset="0"/>
              </a:rPr>
              <a:t>    else </a:t>
            </a:r>
            <a:r>
              <a:rPr lang="en-US" sz="1600" dirty="0" smtClean="0">
                <a:latin typeface="Lucida Console" pitchFamily="49" charset="0"/>
                <a:cs typeface="Courier New" pitchFamily="49" charset="0"/>
              </a:rPr>
              <a:t>{</a:t>
            </a:r>
            <a:endParaRPr lang="en-US" sz="1600" dirty="0">
              <a:latin typeface="Lucida Console" pitchFamily="49" charset="0"/>
              <a:cs typeface="Courier New" pitchFamily="49" charset="0"/>
            </a:endParaRPr>
          </a:p>
          <a:p>
            <a:r>
              <a:rPr lang="en-US" sz="1600" dirty="0">
                <a:latin typeface="Lucida Console" pitchFamily="49" charset="0"/>
                <a:cs typeface="Courier New" pitchFamily="49" charset="0"/>
              </a:rPr>
              <a:t>        </a:t>
            </a:r>
            <a:r>
              <a:rPr lang="en-US" sz="1600" dirty="0" err="1">
                <a:latin typeface="Lucida Console" pitchFamily="49" charset="0"/>
                <a:cs typeface="Courier New" pitchFamily="49" charset="0"/>
              </a:rPr>
              <a:t>int</a:t>
            </a:r>
            <a:r>
              <a:rPr lang="en-US" sz="1600" dirty="0">
                <a:latin typeface="Lucida Console" pitchFamily="49" charset="0"/>
                <a:cs typeface="Courier New" pitchFamily="49" charset="0"/>
              </a:rPr>
              <a:t> pivot = Partition(domain, low, hi);</a:t>
            </a:r>
          </a:p>
          <a:p>
            <a:r>
              <a:rPr lang="en-US" sz="1600" dirty="0">
                <a:latin typeface="Lucida Console" pitchFamily="49" charset="0"/>
                <a:cs typeface="Courier New" pitchFamily="49" charset="0"/>
              </a:rPr>
              <a:t>      </a:t>
            </a:r>
            <a:r>
              <a:rPr lang="en-US" sz="1600" b="1" dirty="0">
                <a:solidFill>
                  <a:schemeClr val="accent1"/>
                </a:solidFill>
                <a:latin typeface="Lucida Console" pitchFamily="49" charset="0"/>
                <a:cs typeface="Courier New" pitchFamily="49" charset="0"/>
              </a:rPr>
              <a:t>  </a:t>
            </a:r>
            <a:r>
              <a:rPr lang="en-US" sz="1600" b="1" dirty="0" err="1">
                <a:solidFill>
                  <a:schemeClr val="accent1"/>
                </a:solidFill>
                <a:latin typeface="Lucida Console" pitchFamily="49" charset="0"/>
                <a:cs typeface="Courier New" pitchFamily="49" charset="0"/>
              </a:rPr>
              <a:t>Parallel.Invoke</a:t>
            </a:r>
            <a:r>
              <a:rPr lang="en-US" sz="1600" dirty="0">
                <a:latin typeface="Lucida Console" pitchFamily="49" charset="0"/>
                <a:cs typeface="Courier New" pitchFamily="49" charset="0"/>
              </a:rPr>
              <a:t>(</a:t>
            </a:r>
          </a:p>
          <a:p>
            <a:r>
              <a:rPr lang="en-US" sz="1600" dirty="0">
                <a:latin typeface="Lucida Console" pitchFamily="49" charset="0"/>
                <a:cs typeface="Courier New" pitchFamily="49" charset="0"/>
              </a:rPr>
              <a:t>            delegate { </a:t>
            </a:r>
            <a:r>
              <a:rPr lang="en-US" sz="1600" dirty="0" err="1">
                <a:latin typeface="Lucida Console" pitchFamily="49" charset="0"/>
                <a:cs typeface="Courier New" pitchFamily="49" charset="0"/>
              </a:rPr>
              <a:t>ParQuickSort</a:t>
            </a:r>
            <a:r>
              <a:rPr lang="en-US" sz="1600" dirty="0">
                <a:latin typeface="Lucida Console" pitchFamily="49" charset="0"/>
                <a:cs typeface="Courier New" pitchFamily="49" charset="0"/>
              </a:rPr>
              <a:t>(domain, </a:t>
            </a:r>
            <a:r>
              <a:rPr lang="en-US" sz="1600" dirty="0" smtClean="0">
                <a:latin typeface="Lucida Console" pitchFamily="49" charset="0"/>
                <a:cs typeface="Courier New" pitchFamily="49" charset="0"/>
              </a:rPr>
              <a:t>low, pivot </a:t>
            </a:r>
            <a:r>
              <a:rPr lang="en-US" sz="1600" dirty="0">
                <a:latin typeface="Lucida Console" pitchFamily="49" charset="0"/>
                <a:cs typeface="Courier New" pitchFamily="49" charset="0"/>
              </a:rPr>
              <a:t>- 1); },</a:t>
            </a:r>
          </a:p>
          <a:p>
            <a:r>
              <a:rPr lang="en-US" sz="1600" dirty="0">
                <a:latin typeface="Lucida Console" pitchFamily="49" charset="0"/>
                <a:cs typeface="Courier New" pitchFamily="49" charset="0"/>
              </a:rPr>
              <a:t>            delegate { </a:t>
            </a:r>
            <a:r>
              <a:rPr lang="en-US" sz="1600" dirty="0" err="1">
                <a:latin typeface="Lucida Console" pitchFamily="49" charset="0"/>
                <a:cs typeface="Courier New" pitchFamily="49" charset="0"/>
              </a:rPr>
              <a:t>ParQuickSort</a:t>
            </a:r>
            <a:r>
              <a:rPr lang="en-US" sz="1600" dirty="0">
                <a:latin typeface="Lucida Console" pitchFamily="49" charset="0"/>
                <a:cs typeface="Courier New" pitchFamily="49" charset="0"/>
              </a:rPr>
              <a:t>(domain, </a:t>
            </a:r>
            <a:r>
              <a:rPr lang="en-US" sz="1600" dirty="0" smtClean="0">
                <a:latin typeface="Lucida Console" pitchFamily="49" charset="0"/>
                <a:cs typeface="Courier New" pitchFamily="49" charset="0"/>
              </a:rPr>
              <a:t>pivot </a:t>
            </a:r>
            <a:r>
              <a:rPr lang="en-US" sz="1600" dirty="0">
                <a:latin typeface="Lucida Console" pitchFamily="49" charset="0"/>
                <a:cs typeface="Courier New" pitchFamily="49" charset="0"/>
              </a:rPr>
              <a:t>+ 1, hi); </a:t>
            </a:r>
            <a:r>
              <a:rPr lang="en-US" sz="1600" dirty="0" smtClean="0">
                <a:latin typeface="Lucida Console" pitchFamily="49" charset="0"/>
                <a:cs typeface="Courier New" pitchFamily="49" charset="0"/>
              </a:rPr>
              <a:t> }</a:t>
            </a:r>
          </a:p>
          <a:p>
            <a:r>
              <a:rPr lang="en-US" sz="1600" dirty="0" smtClean="0">
                <a:latin typeface="Lucida Console" pitchFamily="49" charset="0"/>
                <a:cs typeface="Courier New" pitchFamily="49" charset="0"/>
              </a:rPr>
              <a:t>        );</a:t>
            </a:r>
            <a:endParaRPr lang="en-US" sz="1600" dirty="0">
              <a:latin typeface="Lucida Console" pitchFamily="49" charset="0"/>
              <a:cs typeface="Courier New" pitchFamily="49" charset="0"/>
            </a:endParaRPr>
          </a:p>
          <a:p>
            <a:r>
              <a:rPr lang="en-US" sz="1600" dirty="0">
                <a:latin typeface="Lucida Console" pitchFamily="49" charset="0"/>
                <a:cs typeface="Courier New" pitchFamily="49" charset="0"/>
              </a:rPr>
              <a:t>    }</a:t>
            </a:r>
          </a:p>
          <a:p>
            <a:r>
              <a:rPr lang="en-US" sz="1600" dirty="0">
                <a:latin typeface="Lucida Console" pitchFamily="49" charset="0"/>
                <a:cs typeface="Courier New" pitchFamily="49" charset="0"/>
              </a:rPr>
              <a:t>}</a:t>
            </a:r>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444" y="228321"/>
            <a:ext cx="8380556" cy="1107996"/>
          </a:xfrm>
        </p:spPr>
        <p:txBody>
          <a:bodyPr/>
          <a:lstStyle/>
          <a:p>
            <a:pPr eaLnBrk="1" hangingPunct="1">
              <a:defRPr/>
            </a:pPr>
            <a:r>
              <a:rPr smtClean="0"/>
              <a:t>Task Parallel Abstractions</a:t>
            </a:r>
            <a:br>
              <a:rPr smtClean="0"/>
            </a:br>
            <a:r>
              <a:rPr sz="3200" err="1" smtClean="0">
                <a:solidFill>
                  <a:schemeClr val="accent1"/>
                </a:solidFill>
              </a:rPr>
              <a:t>System.Threading.Parallel</a:t>
            </a:r>
            <a:endParaRPr>
              <a:solidFill>
                <a:schemeClr val="accent1"/>
              </a:solidFill>
            </a:endParaRPr>
          </a:p>
        </p:txBody>
      </p:sp>
      <p:sp>
        <p:nvSpPr>
          <p:cNvPr id="27651" name="Content Placeholder 2"/>
          <p:cNvSpPr>
            <a:spLocks noGrp="1"/>
          </p:cNvSpPr>
          <p:nvPr>
            <p:ph idx="1"/>
          </p:nvPr>
        </p:nvSpPr>
        <p:spPr>
          <a:xfrm>
            <a:off x="382588" y="1901825"/>
            <a:ext cx="8380412" cy="1067985"/>
          </a:xfrm>
        </p:spPr>
        <p:txBody>
          <a:bodyPr/>
          <a:lstStyle/>
          <a:p>
            <a:pPr marL="457200" indent="-457200" eaLnBrk="1" hangingPunct="1"/>
            <a:r>
              <a:rPr lang="en-US" dirty="0" smtClean="0"/>
              <a:t>Compound Parallel Statements</a:t>
            </a:r>
          </a:p>
          <a:p>
            <a:pPr marL="457200" indent="-457200" eaLnBrk="1" hangingPunct="1"/>
            <a:r>
              <a:rPr lang="en-US" dirty="0" smtClean="0"/>
              <a:t>Parallel Loops</a:t>
            </a:r>
          </a:p>
        </p:txBody>
      </p:sp>
      <p:sp>
        <p:nvSpPr>
          <p:cNvPr id="27654" name="TextBox 5"/>
          <p:cNvSpPr txBox="1">
            <a:spLocks noChangeArrowheads="1"/>
          </p:cNvSpPr>
          <p:nvPr/>
        </p:nvSpPr>
        <p:spPr bwMode="auto">
          <a:xfrm>
            <a:off x="609306" y="3115545"/>
            <a:ext cx="8000721" cy="3046988"/>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rtlCol="0" anchor="ctr"/>
          <a:lstStyle/>
          <a:p>
            <a:r>
              <a:rPr lang="en-US" sz="1600" dirty="0">
                <a:latin typeface="Lucida Console" pitchFamily="49" charset="0"/>
                <a:cs typeface="Courier New" pitchFamily="49" charset="0"/>
              </a:rPr>
              <a:t>void </a:t>
            </a:r>
            <a:r>
              <a:rPr lang="en-US" sz="1600" dirty="0" err="1">
                <a:latin typeface="Lucida Console" pitchFamily="49" charset="0"/>
                <a:cs typeface="Courier New" pitchFamily="49" charset="0"/>
              </a:rPr>
              <a:t>RenderParallel</a:t>
            </a:r>
            <a:r>
              <a:rPr lang="en-US" sz="1600" dirty="0">
                <a:latin typeface="Lucida Console" pitchFamily="49" charset="0"/>
                <a:cs typeface="Courier New" pitchFamily="49" charset="0"/>
              </a:rPr>
              <a:t>(Scene </a:t>
            </a:r>
            <a:r>
              <a:rPr lang="en-US" sz="1600" dirty="0" err="1">
                <a:latin typeface="Lucida Console" pitchFamily="49" charset="0"/>
                <a:cs typeface="Courier New" pitchFamily="49" charset="0"/>
              </a:rPr>
              <a:t>scene</a:t>
            </a:r>
            <a:r>
              <a:rPr lang="en-US" sz="1600" dirty="0">
                <a:latin typeface="Lucida Console" pitchFamily="49" charset="0"/>
                <a:cs typeface="Courier New" pitchFamily="49" charset="0"/>
              </a:rPr>
              <a:t>, Int32[] </a:t>
            </a:r>
            <a:r>
              <a:rPr lang="en-US" sz="1600" dirty="0" err="1">
                <a:latin typeface="Lucida Console" pitchFamily="49" charset="0"/>
                <a:cs typeface="Courier New" pitchFamily="49" charset="0"/>
              </a:rPr>
              <a:t>rgb</a:t>
            </a:r>
            <a:r>
              <a:rPr lang="en-US" sz="1600" dirty="0">
                <a:latin typeface="Lucida Console" pitchFamily="49" charset="0"/>
                <a:cs typeface="Courier New" pitchFamily="49" charset="0"/>
              </a:rPr>
              <a:t>) {</a:t>
            </a:r>
          </a:p>
          <a:p>
            <a:r>
              <a:rPr lang="en-US" sz="1600" dirty="0">
                <a:latin typeface="Lucida Console" pitchFamily="49" charset="0"/>
                <a:cs typeface="Courier New" pitchFamily="49" charset="0"/>
              </a:rPr>
              <a:t>    </a:t>
            </a:r>
            <a:r>
              <a:rPr lang="en-US" sz="1600" b="1" dirty="0" err="1">
                <a:solidFill>
                  <a:schemeClr val="accent1"/>
                </a:solidFill>
                <a:latin typeface="Lucida Console" pitchFamily="49" charset="0"/>
                <a:cs typeface="Courier New" pitchFamily="49" charset="0"/>
              </a:rPr>
              <a:t>Parallel.For</a:t>
            </a:r>
            <a:r>
              <a:rPr lang="en-US" sz="1600" dirty="0">
                <a:latin typeface="Lucida Console" pitchFamily="49" charset="0"/>
                <a:cs typeface="Courier New" pitchFamily="49" charset="0"/>
              </a:rPr>
              <a:t>(0, </a:t>
            </a:r>
            <a:r>
              <a:rPr lang="en-US" sz="1600" dirty="0" err="1">
                <a:latin typeface="Lucida Console" pitchFamily="49" charset="0"/>
                <a:cs typeface="Courier New" pitchFamily="49" charset="0"/>
              </a:rPr>
              <a:t>screenHeight</a:t>
            </a:r>
            <a:r>
              <a:rPr lang="en-US" sz="1600" dirty="0">
                <a:latin typeface="Lucida Console" pitchFamily="49" charset="0"/>
                <a:cs typeface="Courier New" pitchFamily="49" charset="0"/>
              </a:rPr>
              <a:t>, y </a:t>
            </a:r>
            <a:r>
              <a:rPr lang="en-US" sz="1600" dirty="0" smtClean="0">
                <a:latin typeface="Lucida Console" pitchFamily="49" charset="0"/>
                <a:cs typeface="Courier New" pitchFamily="49" charset="0"/>
              </a:rPr>
              <a:t>=&gt; </a:t>
            </a:r>
            <a:r>
              <a:rPr lang="en-US" sz="1600" dirty="0">
                <a:latin typeface="Lucida Console" pitchFamily="49" charset="0"/>
                <a:cs typeface="Courier New" pitchFamily="49" charset="0"/>
              </a:rPr>
              <a:t>{</a:t>
            </a:r>
          </a:p>
          <a:p>
            <a:r>
              <a:rPr lang="en-US" sz="1600" dirty="0">
                <a:latin typeface="Lucida Console" pitchFamily="49" charset="0"/>
                <a:cs typeface="Courier New" pitchFamily="49" charset="0"/>
              </a:rPr>
              <a:t>        </a:t>
            </a:r>
            <a:r>
              <a:rPr lang="en-US" sz="1600" dirty="0" err="1">
                <a:latin typeface="Lucida Console" pitchFamily="49" charset="0"/>
                <a:cs typeface="Courier New" pitchFamily="49" charset="0"/>
              </a:rPr>
              <a:t>int</a:t>
            </a:r>
            <a:r>
              <a:rPr lang="en-US" sz="1600" dirty="0">
                <a:latin typeface="Lucida Console" pitchFamily="49" charset="0"/>
                <a:cs typeface="Courier New" pitchFamily="49" charset="0"/>
              </a:rPr>
              <a:t> stride = y * </a:t>
            </a:r>
            <a:r>
              <a:rPr lang="en-US" sz="1600" dirty="0" err="1">
                <a:latin typeface="Lucida Console" pitchFamily="49" charset="0"/>
                <a:cs typeface="Courier New" pitchFamily="49" charset="0"/>
              </a:rPr>
              <a:t>screenWidth</a:t>
            </a:r>
            <a:r>
              <a:rPr lang="en-US" sz="1600" dirty="0">
                <a:latin typeface="Lucida Console" pitchFamily="49" charset="0"/>
                <a:cs typeface="Courier New" pitchFamily="49" charset="0"/>
              </a:rPr>
              <a:t>;</a:t>
            </a:r>
          </a:p>
          <a:p>
            <a:r>
              <a:rPr lang="en-US" sz="1600" dirty="0">
                <a:latin typeface="Lucida Console" pitchFamily="49" charset="0"/>
                <a:cs typeface="Courier New" pitchFamily="49" charset="0"/>
              </a:rPr>
              <a:t>        Camera </a:t>
            </a:r>
            <a:r>
              <a:rPr lang="en-US" sz="1600" dirty="0" err="1">
                <a:latin typeface="Lucida Console" pitchFamily="49" charset="0"/>
                <a:cs typeface="Courier New" pitchFamily="49" charset="0"/>
              </a:rPr>
              <a:t>camera</a:t>
            </a:r>
            <a:r>
              <a:rPr lang="en-US" sz="1600" dirty="0">
                <a:latin typeface="Lucida Console" pitchFamily="49" charset="0"/>
                <a:cs typeface="Courier New" pitchFamily="49" charset="0"/>
              </a:rPr>
              <a:t> = </a:t>
            </a:r>
            <a:r>
              <a:rPr lang="en-US" sz="1600" dirty="0" err="1">
                <a:latin typeface="Lucida Console" pitchFamily="49" charset="0"/>
                <a:cs typeface="Courier New" pitchFamily="49" charset="0"/>
              </a:rPr>
              <a:t>scene.Camera</a:t>
            </a:r>
            <a:r>
              <a:rPr lang="en-US" sz="1600" dirty="0">
                <a:latin typeface="Lucida Console" pitchFamily="49" charset="0"/>
                <a:cs typeface="Courier New" pitchFamily="49" charset="0"/>
              </a:rPr>
              <a:t>;</a:t>
            </a:r>
          </a:p>
          <a:p>
            <a:r>
              <a:rPr lang="en-US" sz="1600" dirty="0">
                <a:latin typeface="Lucida Console" pitchFamily="49" charset="0"/>
                <a:cs typeface="Courier New" pitchFamily="49" charset="0"/>
              </a:rPr>
              <a:t>        for (</a:t>
            </a:r>
            <a:r>
              <a:rPr lang="en-US" sz="1600" dirty="0" err="1">
                <a:latin typeface="Lucida Console" pitchFamily="49" charset="0"/>
                <a:cs typeface="Courier New" pitchFamily="49" charset="0"/>
              </a:rPr>
              <a:t>int</a:t>
            </a:r>
            <a:r>
              <a:rPr lang="en-US" sz="1600" dirty="0">
                <a:latin typeface="Lucida Console" pitchFamily="49" charset="0"/>
                <a:cs typeface="Courier New" pitchFamily="49" charset="0"/>
              </a:rPr>
              <a:t> x = 0; x &lt; </a:t>
            </a:r>
            <a:r>
              <a:rPr lang="en-US" sz="1600" dirty="0" err="1">
                <a:latin typeface="Lucida Console" pitchFamily="49" charset="0"/>
                <a:cs typeface="Courier New" pitchFamily="49" charset="0"/>
              </a:rPr>
              <a:t>screenWidth</a:t>
            </a:r>
            <a:r>
              <a:rPr lang="en-US" sz="1600" dirty="0">
                <a:latin typeface="Lucida Console" pitchFamily="49" charset="0"/>
                <a:cs typeface="Courier New" pitchFamily="49" charset="0"/>
              </a:rPr>
              <a:t>; x++) </a:t>
            </a:r>
            <a:r>
              <a:rPr lang="en-US" sz="1600" dirty="0" smtClean="0">
                <a:latin typeface="Lucida Console" pitchFamily="49" charset="0"/>
                <a:cs typeface="Courier New" pitchFamily="49" charset="0"/>
              </a:rPr>
              <a:t>{</a:t>
            </a:r>
          </a:p>
          <a:p>
            <a:r>
              <a:rPr lang="en-US" sz="1600" dirty="0">
                <a:latin typeface="Lucida Console" pitchFamily="49" charset="0"/>
                <a:cs typeface="Courier New" pitchFamily="49" charset="0"/>
              </a:rPr>
              <a:t>            Color </a:t>
            </a:r>
            <a:r>
              <a:rPr lang="en-US" sz="1600" dirty="0" err="1">
                <a:latin typeface="Lucida Console" pitchFamily="49" charset="0"/>
                <a:cs typeface="Courier New" pitchFamily="49" charset="0"/>
              </a:rPr>
              <a:t>color</a:t>
            </a:r>
            <a:r>
              <a:rPr lang="en-US" sz="1600" dirty="0">
                <a:latin typeface="Lucida Console" pitchFamily="49" charset="0"/>
                <a:cs typeface="Courier New" pitchFamily="49" charset="0"/>
              </a:rPr>
              <a:t> = </a:t>
            </a:r>
            <a:r>
              <a:rPr lang="en-US" sz="1600" dirty="0" err="1" smtClean="0">
                <a:latin typeface="Lucida Console" pitchFamily="49" charset="0"/>
                <a:cs typeface="Courier New" pitchFamily="49" charset="0"/>
              </a:rPr>
              <a:t>TraceRay</a:t>
            </a:r>
            <a:r>
              <a:rPr lang="en-US" sz="1600" dirty="0" smtClean="0">
                <a:latin typeface="Lucida Console" pitchFamily="49" charset="0"/>
                <a:cs typeface="Courier New" pitchFamily="49" charset="0"/>
              </a:rPr>
              <a:t>(</a:t>
            </a:r>
          </a:p>
          <a:p>
            <a:r>
              <a:rPr lang="en-US" sz="1600" dirty="0" smtClean="0">
                <a:latin typeface="Lucida Console" pitchFamily="49" charset="0"/>
                <a:cs typeface="Courier New" pitchFamily="49" charset="0"/>
              </a:rPr>
              <a:t>                  new Ray(</a:t>
            </a:r>
            <a:r>
              <a:rPr lang="en-US" sz="1600" dirty="0" err="1" smtClean="0">
                <a:latin typeface="Lucida Console" pitchFamily="49" charset="0"/>
                <a:cs typeface="Courier New" pitchFamily="49" charset="0"/>
              </a:rPr>
              <a:t>camera.Pos</a:t>
            </a:r>
            <a:r>
              <a:rPr lang="en-US" sz="1600" dirty="0" smtClean="0">
                <a:latin typeface="Lucida Console" pitchFamily="49" charset="0"/>
                <a:cs typeface="Courier New" pitchFamily="49" charset="0"/>
              </a:rPr>
              <a:t>, </a:t>
            </a:r>
            <a:r>
              <a:rPr lang="en-US" sz="1600" dirty="0" err="1" smtClean="0">
                <a:latin typeface="Lucida Console" pitchFamily="49" charset="0"/>
                <a:cs typeface="Courier New" pitchFamily="49" charset="0"/>
              </a:rPr>
              <a:t>GetPoint</a:t>
            </a:r>
            <a:r>
              <a:rPr lang="en-US" sz="1600" dirty="0" smtClean="0">
                <a:latin typeface="Lucida Console" pitchFamily="49" charset="0"/>
                <a:cs typeface="Courier New" pitchFamily="49" charset="0"/>
              </a:rPr>
              <a:t>(x, y, camera)), </a:t>
            </a:r>
          </a:p>
          <a:p>
            <a:r>
              <a:rPr lang="en-US" sz="1600" dirty="0" smtClean="0">
                <a:latin typeface="Lucida Console" pitchFamily="49" charset="0"/>
                <a:cs typeface="Courier New" pitchFamily="49" charset="0"/>
              </a:rPr>
              <a:t>		   scene, 0);</a:t>
            </a:r>
          </a:p>
          <a:p>
            <a:r>
              <a:rPr lang="en-US" sz="1600" dirty="0">
                <a:latin typeface="Lucida Console" pitchFamily="49" charset="0"/>
                <a:cs typeface="Courier New" pitchFamily="49" charset="0"/>
              </a:rPr>
              <a:t>            </a:t>
            </a:r>
            <a:r>
              <a:rPr lang="en-US" sz="1600" dirty="0" err="1">
                <a:latin typeface="Lucida Console" pitchFamily="49" charset="0"/>
                <a:cs typeface="Courier New" pitchFamily="49" charset="0"/>
              </a:rPr>
              <a:t>rgb</a:t>
            </a:r>
            <a:r>
              <a:rPr lang="en-US" sz="1600" dirty="0">
                <a:latin typeface="Lucida Console" pitchFamily="49" charset="0"/>
                <a:cs typeface="Courier New" pitchFamily="49" charset="0"/>
              </a:rPr>
              <a:t>[x + stride] = color.ToInt32();</a:t>
            </a:r>
          </a:p>
          <a:p>
            <a:r>
              <a:rPr lang="en-US" sz="1600" dirty="0">
                <a:latin typeface="Lucida Console" pitchFamily="49" charset="0"/>
                <a:cs typeface="Courier New" pitchFamily="49" charset="0"/>
              </a:rPr>
              <a:t>        </a:t>
            </a:r>
            <a:r>
              <a:rPr lang="en-US" sz="1600" dirty="0" smtClean="0">
                <a:latin typeface="Lucida Console" pitchFamily="49" charset="0"/>
                <a:cs typeface="Courier New" pitchFamily="49" charset="0"/>
              </a:rPr>
              <a:t>}</a:t>
            </a:r>
          </a:p>
          <a:p>
            <a:r>
              <a:rPr lang="en-US" sz="1600" dirty="0" smtClean="0">
                <a:latin typeface="Lucida Console" pitchFamily="49" charset="0"/>
                <a:cs typeface="Courier New" pitchFamily="49" charset="0"/>
              </a:rPr>
              <a:t>    });</a:t>
            </a:r>
          </a:p>
          <a:p>
            <a:r>
              <a:rPr lang="en-US" sz="1600" dirty="0" smtClean="0">
                <a:latin typeface="Lucida Console" pitchFamily="49" charset="0"/>
                <a:cs typeface="Courier New" pitchFamily="49" charset="0"/>
              </a:rPr>
              <a:t>}</a:t>
            </a:r>
            <a:endParaRPr lang="en-US" sz="1600" dirty="0">
              <a:latin typeface="Lucida Console"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444" y="228321"/>
            <a:ext cx="8380556" cy="1107996"/>
          </a:xfrm>
        </p:spPr>
        <p:txBody>
          <a:bodyPr/>
          <a:lstStyle/>
          <a:p>
            <a:pPr eaLnBrk="1" hangingPunct="1">
              <a:defRPr/>
            </a:pPr>
            <a:r>
              <a:rPr smtClean="0"/>
              <a:t>Task Parallel Abstractions</a:t>
            </a:r>
            <a:br>
              <a:rPr smtClean="0"/>
            </a:br>
            <a:r>
              <a:rPr sz="3200" err="1" smtClean="0">
                <a:solidFill>
                  <a:schemeClr val="accent1"/>
                </a:solidFill>
              </a:rPr>
              <a:t>System.Threading.Parallel</a:t>
            </a:r>
            <a:endParaRPr>
              <a:solidFill>
                <a:schemeClr val="accent1"/>
              </a:solidFill>
            </a:endParaRPr>
          </a:p>
        </p:txBody>
      </p:sp>
      <p:sp>
        <p:nvSpPr>
          <p:cNvPr id="28675" name="Content Placeholder 2"/>
          <p:cNvSpPr>
            <a:spLocks noGrp="1"/>
          </p:cNvSpPr>
          <p:nvPr>
            <p:ph idx="1"/>
          </p:nvPr>
        </p:nvSpPr>
        <p:spPr>
          <a:xfrm>
            <a:off x="382588" y="1901825"/>
            <a:ext cx="8380412" cy="1678921"/>
          </a:xfrm>
        </p:spPr>
        <p:txBody>
          <a:bodyPr/>
          <a:lstStyle/>
          <a:p>
            <a:pPr marL="457200" indent="-457200" eaLnBrk="1" hangingPunct="1"/>
            <a:r>
              <a:rPr lang="en-US" dirty="0" smtClean="0"/>
              <a:t>Compound Parallel Statements</a:t>
            </a:r>
          </a:p>
          <a:p>
            <a:pPr marL="457200" indent="-457200" eaLnBrk="1" hangingPunct="1"/>
            <a:r>
              <a:rPr lang="en-US" dirty="0" smtClean="0"/>
              <a:t>Parallel Loops</a:t>
            </a:r>
          </a:p>
          <a:p>
            <a:pPr marL="457200" indent="-457200" eaLnBrk="1" hangingPunct="1"/>
            <a:r>
              <a:rPr lang="en-US" dirty="0" smtClean="0"/>
              <a:t>Unstructured Tasks</a:t>
            </a:r>
          </a:p>
        </p:txBody>
      </p:sp>
      <p:sp>
        <p:nvSpPr>
          <p:cNvPr id="13321" name="TextBox 12"/>
          <p:cNvSpPr txBox="1">
            <a:spLocks noChangeArrowheads="1"/>
          </p:cNvSpPr>
          <p:nvPr/>
        </p:nvSpPr>
        <p:spPr bwMode="auto">
          <a:xfrm>
            <a:off x="760413" y="3706813"/>
            <a:ext cx="7724775" cy="2308324"/>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rtlCol="0" anchor="ctr"/>
          <a:lstStyle/>
          <a:p>
            <a:pPr>
              <a:defRPr/>
            </a:pPr>
            <a:r>
              <a:rPr lang="en-US" sz="1600" dirty="0">
                <a:solidFill>
                  <a:schemeClr val="tx1"/>
                </a:solidFill>
                <a:latin typeface="Lucida Console" pitchFamily="49" charset="0"/>
                <a:cs typeface="Courier New" pitchFamily="49" charset="0"/>
              </a:rPr>
              <a:t>private void </a:t>
            </a:r>
            <a:r>
              <a:rPr lang="en-US" sz="1600" dirty="0" err="1">
                <a:solidFill>
                  <a:schemeClr val="tx1"/>
                </a:solidFill>
                <a:latin typeface="Lucida Console" pitchFamily="49" charset="0"/>
                <a:cs typeface="Courier New" pitchFamily="49" charset="0"/>
              </a:rPr>
              <a:t>UpdateImageAsync</a:t>
            </a:r>
            <a:r>
              <a:rPr lang="en-US" sz="1600" dirty="0">
                <a:solidFill>
                  <a:schemeClr val="tx1"/>
                </a:solidFill>
                <a:latin typeface="Lucida Console" pitchFamily="49" charset="0"/>
                <a:cs typeface="Courier New" pitchFamily="49" charset="0"/>
              </a:rPr>
              <a:t>() {</a:t>
            </a:r>
          </a:p>
          <a:p>
            <a:pPr>
              <a:defRPr/>
            </a:pPr>
            <a:r>
              <a:rPr lang="en-US" sz="1600" dirty="0">
                <a:solidFill>
                  <a:schemeClr val="tx1"/>
                </a:solidFill>
                <a:latin typeface="Lucida Console" pitchFamily="49" charset="0"/>
                <a:cs typeface="Courier New" pitchFamily="49" charset="0"/>
              </a:rPr>
              <a:t>    if (_</a:t>
            </a:r>
            <a:r>
              <a:rPr lang="en-US" sz="1600" dirty="0" err="1">
                <a:solidFill>
                  <a:schemeClr val="tx1"/>
                </a:solidFill>
                <a:latin typeface="Lucida Console" pitchFamily="49" charset="0"/>
                <a:cs typeface="Courier New" pitchFamily="49" charset="0"/>
              </a:rPr>
              <a:t>lastTask</a:t>
            </a:r>
            <a:r>
              <a:rPr lang="en-US" sz="1600" dirty="0">
                <a:solidFill>
                  <a:schemeClr val="tx1"/>
                </a:solidFill>
                <a:latin typeface="Lucida Console" pitchFamily="49" charset="0"/>
                <a:cs typeface="Courier New" pitchFamily="49" charset="0"/>
              </a:rPr>
              <a:t> != null) _</a:t>
            </a:r>
            <a:r>
              <a:rPr lang="en-US" sz="1600" dirty="0" err="1">
                <a:solidFill>
                  <a:schemeClr val="tx1"/>
                </a:solidFill>
                <a:latin typeface="Lucida Console" pitchFamily="49" charset="0"/>
                <a:cs typeface="Courier New" pitchFamily="49" charset="0"/>
              </a:rPr>
              <a:t>lastTask</a:t>
            </a:r>
            <a:r>
              <a:rPr lang="en-US" sz="1600" b="1" dirty="0" err="1">
                <a:solidFill>
                  <a:schemeClr val="accent1"/>
                </a:solidFill>
                <a:latin typeface="Lucida Console" pitchFamily="49" charset="0"/>
                <a:cs typeface="Courier New" pitchFamily="49" charset="0"/>
              </a:rPr>
              <a:t>.Cancel</a:t>
            </a:r>
            <a:r>
              <a:rPr lang="en-US" sz="1600" dirty="0">
                <a:solidFill>
                  <a:schemeClr val="tx1"/>
                </a:solidFill>
                <a:latin typeface="Lucida Console" pitchFamily="49" charset="0"/>
                <a:cs typeface="Courier New" pitchFamily="49" charset="0"/>
              </a:rPr>
              <a:t>();</a:t>
            </a:r>
          </a:p>
          <a:p>
            <a:pPr>
              <a:defRPr/>
            </a:pPr>
            <a:r>
              <a:rPr lang="en-US" sz="1600" dirty="0">
                <a:solidFill>
                  <a:schemeClr val="tx1"/>
                </a:solidFill>
                <a:latin typeface="Lucida Console" pitchFamily="49" charset="0"/>
                <a:cs typeface="Courier New" pitchFamily="49" charset="0"/>
              </a:rPr>
              <a:t>    _</a:t>
            </a:r>
            <a:r>
              <a:rPr lang="en-US" sz="1600" dirty="0" err="1">
                <a:solidFill>
                  <a:schemeClr val="tx1"/>
                </a:solidFill>
                <a:latin typeface="Lucida Console" pitchFamily="49" charset="0"/>
                <a:cs typeface="Courier New" pitchFamily="49" charset="0"/>
              </a:rPr>
              <a:t>lastTask</a:t>
            </a:r>
            <a:r>
              <a:rPr lang="en-US" sz="1600" dirty="0">
                <a:solidFill>
                  <a:schemeClr val="tx1"/>
                </a:solidFill>
                <a:latin typeface="Lucida Console" pitchFamily="49" charset="0"/>
                <a:cs typeface="Courier New" pitchFamily="49" charset="0"/>
              </a:rPr>
              <a:t> = </a:t>
            </a:r>
            <a:r>
              <a:rPr lang="en-US" sz="1600" b="1" dirty="0" err="1" smtClean="0">
                <a:solidFill>
                  <a:schemeClr val="accent1"/>
                </a:solidFill>
                <a:latin typeface="Lucida Console" pitchFamily="49" charset="0"/>
                <a:cs typeface="Courier New" pitchFamily="49" charset="0"/>
              </a:rPr>
              <a:t>Task.StartNew</a:t>
            </a:r>
            <a:r>
              <a:rPr lang="en-US" sz="1600" dirty="0" smtClean="0">
                <a:solidFill>
                  <a:schemeClr val="tx1"/>
                </a:solidFill>
                <a:latin typeface="Lucida Console" pitchFamily="49" charset="0"/>
                <a:cs typeface="Courier New" pitchFamily="49" charset="0"/>
              </a:rPr>
              <a:t>(delegate </a:t>
            </a:r>
            <a:r>
              <a:rPr lang="en-US" sz="1600" dirty="0">
                <a:solidFill>
                  <a:schemeClr val="tx1"/>
                </a:solidFill>
                <a:latin typeface="Lucida Console" pitchFamily="49" charset="0"/>
                <a:cs typeface="Courier New" pitchFamily="49" charset="0"/>
              </a:rPr>
              <a:t>{ </a:t>
            </a:r>
          </a:p>
          <a:p>
            <a:pPr>
              <a:defRPr/>
            </a:pPr>
            <a:r>
              <a:rPr lang="en-US" sz="1600" dirty="0">
                <a:solidFill>
                  <a:schemeClr val="tx1"/>
                </a:solidFill>
                <a:latin typeface="Lucida Console" pitchFamily="49" charset="0"/>
                <a:cs typeface="Courier New" pitchFamily="49" charset="0"/>
              </a:rPr>
              <a:t>        Bitmap bmp = </a:t>
            </a:r>
            <a:r>
              <a:rPr lang="en-US" sz="1600" dirty="0" err="1" smtClean="0">
                <a:solidFill>
                  <a:schemeClr val="tx1"/>
                </a:solidFill>
                <a:latin typeface="Lucida Console" pitchFamily="49" charset="0"/>
                <a:cs typeface="Courier New" pitchFamily="49" charset="0"/>
              </a:rPr>
              <a:t>MandelbrotGenerator.Create</a:t>
            </a:r>
            <a:r>
              <a:rPr lang="en-US" sz="1600" dirty="0">
                <a:solidFill>
                  <a:schemeClr val="tx1"/>
                </a:solidFill>
                <a:latin typeface="Lucida Console" pitchFamily="49" charset="0"/>
                <a:cs typeface="Courier New" pitchFamily="49" charset="0"/>
              </a:rPr>
              <a:t>(...);</a:t>
            </a:r>
          </a:p>
          <a:p>
            <a:pPr>
              <a:defRPr/>
            </a:pPr>
            <a:r>
              <a:rPr lang="en-US" sz="1600" dirty="0">
                <a:solidFill>
                  <a:schemeClr val="tx1"/>
                </a:solidFill>
                <a:latin typeface="Lucida Console" pitchFamily="49" charset="0"/>
                <a:cs typeface="Courier New" pitchFamily="49" charset="0"/>
              </a:rPr>
              <a:t>        ... // draw to UI</a:t>
            </a:r>
          </a:p>
          <a:p>
            <a:pPr>
              <a:defRPr/>
            </a:pPr>
            <a:r>
              <a:rPr lang="en-US" sz="1600" dirty="0">
                <a:solidFill>
                  <a:schemeClr val="tx1"/>
                </a:solidFill>
                <a:latin typeface="Lucida Console" pitchFamily="49" charset="0"/>
                <a:cs typeface="Courier New" pitchFamily="49" charset="0"/>
              </a:rPr>
              <a:t>    });</a:t>
            </a:r>
          </a:p>
          <a:p>
            <a:pPr>
              <a:defRPr/>
            </a:pPr>
            <a:r>
              <a:rPr lang="en-US" sz="1600" dirty="0">
                <a:solidFill>
                  <a:schemeClr val="tx1"/>
                </a:solidFill>
                <a:latin typeface="Lucida Console" pitchFamily="49" charset="0"/>
                <a:cs typeface="Courier New" pitchFamily="49" charset="0"/>
              </a:rPr>
              <a:t>}</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444" y="228321"/>
            <a:ext cx="8380556" cy="1107996"/>
          </a:xfrm>
        </p:spPr>
        <p:txBody>
          <a:bodyPr/>
          <a:lstStyle/>
          <a:p>
            <a:pPr eaLnBrk="1" hangingPunct="1">
              <a:defRPr/>
            </a:pPr>
            <a:r>
              <a:rPr smtClean="0"/>
              <a:t>Task Parallel Abstractions</a:t>
            </a:r>
            <a:br>
              <a:rPr smtClean="0"/>
            </a:br>
            <a:r>
              <a:rPr sz="3200" err="1" smtClean="0">
                <a:solidFill>
                  <a:schemeClr val="accent1"/>
                </a:solidFill>
              </a:rPr>
              <a:t>System.Threading.Parallel</a:t>
            </a:r>
            <a:endParaRPr>
              <a:solidFill>
                <a:schemeClr val="accent1"/>
              </a:solidFill>
            </a:endParaRPr>
          </a:p>
        </p:txBody>
      </p:sp>
      <p:sp>
        <p:nvSpPr>
          <p:cNvPr id="29699" name="Content Placeholder 2"/>
          <p:cNvSpPr>
            <a:spLocks noGrp="1"/>
          </p:cNvSpPr>
          <p:nvPr>
            <p:ph idx="1"/>
          </p:nvPr>
        </p:nvSpPr>
        <p:spPr>
          <a:xfrm>
            <a:off x="381000" y="1901825"/>
            <a:ext cx="8380412" cy="3402983"/>
          </a:xfrm>
        </p:spPr>
        <p:txBody>
          <a:bodyPr/>
          <a:lstStyle/>
          <a:p>
            <a:pPr marL="457200" indent="-457200" eaLnBrk="1" hangingPunct="1"/>
            <a:r>
              <a:rPr lang="en-US" dirty="0" smtClean="0"/>
              <a:t>Compound Parallel Statements</a:t>
            </a:r>
          </a:p>
          <a:p>
            <a:pPr marL="457200" indent="-457200" eaLnBrk="1" hangingPunct="1"/>
            <a:r>
              <a:rPr lang="en-US" dirty="0" smtClean="0"/>
              <a:t>Parallel Loops</a:t>
            </a:r>
          </a:p>
          <a:p>
            <a:pPr marL="457200" indent="-457200" eaLnBrk="1" hangingPunct="1"/>
            <a:r>
              <a:rPr lang="en-US" dirty="0" smtClean="0"/>
              <a:t>Unstructured Tasks</a:t>
            </a:r>
          </a:p>
          <a:p>
            <a:pPr marL="457200" indent="-457200" eaLnBrk="1" hangingPunct="1"/>
            <a:r>
              <a:rPr lang="en-US" dirty="0" smtClean="0"/>
              <a:t>Task Manager </a:t>
            </a:r>
          </a:p>
          <a:p>
            <a:pPr marL="914400" lvl="1" indent="-457200" eaLnBrk="1" hangingPunct="1"/>
            <a:r>
              <a:rPr lang="en-US" dirty="0" smtClean="0"/>
              <a:t>Scheduling/resource policies</a:t>
            </a:r>
          </a:p>
          <a:p>
            <a:pPr marL="914400" lvl="1" indent="-457200" eaLnBrk="1" hangingPunct="1"/>
            <a:r>
              <a:rPr lang="en-US" dirty="0" smtClean="0"/>
              <a:t>Aggregate wait/cancel</a:t>
            </a:r>
          </a:p>
        </p:txBody>
      </p:sp>
      <p:sp>
        <p:nvSpPr>
          <p:cNvPr id="4" name="Rectangle 3"/>
          <p:cNvSpPr/>
          <p:nvPr/>
        </p:nvSpPr>
        <p:spPr bwMode="auto">
          <a:xfrm>
            <a:off x="5305426" y="4829175"/>
            <a:ext cx="3343274" cy="14859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en-US" sz="2300" dirty="0">
                <a:solidFill>
                  <a:srgbClr val="FFFFFF"/>
                </a:solidFill>
                <a:effectLst>
                  <a:outerShdw blurRad="38100" dist="38100" dir="2700000" algn="tl">
                    <a:srgbClr val="000000">
                      <a:alpha val="43137"/>
                    </a:srgbClr>
                  </a:outerShdw>
                </a:effectLst>
                <a:latin typeface="Trebuchet MS" pitchFamily="34" charset="0"/>
              </a:rPr>
              <a:t>Same basic concepts available in C++ as </a:t>
            </a:r>
            <a:r>
              <a:rPr lang="en-US" sz="2300" i="1" dirty="0">
                <a:solidFill>
                  <a:srgbClr val="FFFFFF"/>
                </a:solidFill>
                <a:effectLst>
                  <a:outerShdw blurRad="38100" dist="38100" dir="2700000" algn="tl">
                    <a:srgbClr val="000000">
                      <a:alpha val="43137"/>
                    </a:srgbClr>
                  </a:outerShdw>
                </a:effectLst>
                <a:latin typeface="Trebuchet MS" pitchFamily="34" charset="0"/>
              </a:rPr>
              <a:t>Parallel Pattern Library</a:t>
            </a:r>
            <a:endParaRPr lang="en-US" sz="2300" dirty="0">
              <a:solidFill>
                <a:srgbClr val="FFFFFF"/>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588" y="1603169"/>
            <a:ext cx="8380412" cy="4567404"/>
          </a:xfrm>
        </p:spPr>
        <p:txBody>
          <a:bodyPr/>
          <a:lstStyle/>
          <a:p>
            <a:r>
              <a:rPr lang="en-US" sz="2800" dirty="0" smtClean="0"/>
              <a:t>LINQ ::= .NET </a:t>
            </a:r>
            <a:r>
              <a:rPr lang="en-US" sz="2800" u="sng" dirty="0" smtClean="0"/>
              <a:t>L</a:t>
            </a:r>
            <a:r>
              <a:rPr lang="en-US" sz="2800" dirty="0" smtClean="0"/>
              <a:t>anguage </a:t>
            </a:r>
            <a:r>
              <a:rPr lang="en-US" sz="2800" u="sng" dirty="0" err="1" smtClean="0"/>
              <a:t>IN</a:t>
            </a:r>
            <a:r>
              <a:rPr lang="en-US" sz="2800" dirty="0" err="1" smtClean="0"/>
              <a:t>tegrated</a:t>
            </a:r>
            <a:r>
              <a:rPr lang="en-US" sz="2800" dirty="0" smtClean="0"/>
              <a:t> </a:t>
            </a:r>
            <a:r>
              <a:rPr lang="en-US" sz="2800" u="sng" dirty="0" smtClean="0"/>
              <a:t>Q</a:t>
            </a:r>
            <a:r>
              <a:rPr lang="en-US" sz="2800" dirty="0" smtClean="0"/>
              <a:t>uery</a:t>
            </a:r>
          </a:p>
          <a:p>
            <a:r>
              <a:rPr lang="en-US" sz="2800" dirty="0" smtClean="0"/>
              <a:t>“SQL” over in-memory data structures</a:t>
            </a:r>
          </a:p>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dirty="0" smtClean="0"/>
              <a:t>No explicit sequencing enables domain specific “automatic” parallelization</a:t>
            </a:r>
            <a:endParaRPr lang="en-US" sz="2800" dirty="0"/>
          </a:p>
        </p:txBody>
      </p:sp>
      <p:sp>
        <p:nvSpPr>
          <p:cNvPr id="4" name="Title 1"/>
          <p:cNvSpPr>
            <a:spLocks noGrp="1"/>
          </p:cNvSpPr>
          <p:nvPr>
            <p:ph type="title"/>
          </p:nvPr>
        </p:nvSpPr>
        <p:spPr>
          <a:xfrm>
            <a:off x="382588" y="228600"/>
            <a:ext cx="8380412" cy="1163395"/>
          </a:xfrm>
        </p:spPr>
        <p:txBody>
          <a:bodyPr/>
          <a:lstStyle/>
          <a:p>
            <a:r>
              <a:rPr smtClean="0"/>
              <a:t>New Abstraction: </a:t>
            </a:r>
            <a:r>
              <a:rPr lang="en-US" dirty="0" smtClean="0"/>
              <a:t>Parallel LINQ</a:t>
            </a:r>
            <a:br>
              <a:rPr lang="en-US" dirty="0" smtClean="0"/>
            </a:br>
            <a:r>
              <a:rPr lang="en-US" sz="3600" dirty="0" smtClean="0">
                <a:solidFill>
                  <a:schemeClr val="accent1"/>
                </a:solidFill>
              </a:rPr>
              <a:t>Automatic Data Parallel Queries</a:t>
            </a:r>
            <a:endParaRPr lang="en-US" dirty="0">
              <a:solidFill>
                <a:schemeClr val="accent1"/>
              </a:solidFill>
            </a:endParaRPr>
          </a:p>
        </p:txBody>
      </p:sp>
      <p:sp>
        <p:nvSpPr>
          <p:cNvPr id="5" name="TextBox 23554"/>
          <p:cNvSpPr txBox="1">
            <a:spLocks noChangeArrowheads="1"/>
          </p:cNvSpPr>
          <p:nvPr/>
        </p:nvSpPr>
        <p:spPr bwMode="auto">
          <a:xfrm>
            <a:off x="451262" y="2600697"/>
            <a:ext cx="8348354" cy="2458191"/>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rtlCol="0" anchor="ctr"/>
          <a:lstStyle/>
          <a:p>
            <a:pPr>
              <a:defRPr/>
            </a:pPr>
            <a:r>
              <a:rPr lang="en-US" i="1" dirty="0" smtClean="0">
                <a:latin typeface="Lucida Console" pitchFamily="49" charset="0"/>
                <a:cs typeface="Courier New" pitchFamily="49" charset="0"/>
              </a:rPr>
              <a:t>// Query babies born in given state and year range, sorted</a:t>
            </a:r>
          </a:p>
          <a:p>
            <a:pPr>
              <a:defRPr/>
            </a:pPr>
            <a:r>
              <a:rPr lang="en-US" dirty="0" smtClean="0">
                <a:latin typeface="Lucida Console" pitchFamily="49" charset="0"/>
                <a:cs typeface="Courier New" pitchFamily="49" charset="0"/>
              </a:rPr>
              <a:t>List&lt;</a:t>
            </a:r>
            <a:r>
              <a:rPr lang="en-US" dirty="0" err="1" smtClean="0">
                <a:latin typeface="Lucida Console" pitchFamily="49" charset="0"/>
                <a:cs typeface="Courier New" pitchFamily="49" charset="0"/>
              </a:rPr>
              <a:t>BabyInfo</a:t>
            </a:r>
            <a:r>
              <a:rPr lang="en-US" dirty="0" smtClean="0">
                <a:latin typeface="Lucida Console" pitchFamily="49" charset="0"/>
                <a:cs typeface="Courier New" pitchFamily="49" charset="0"/>
              </a:rPr>
              <a:t>&gt; babies = new List&lt;</a:t>
            </a:r>
            <a:r>
              <a:rPr lang="en-US" dirty="0" err="1" smtClean="0">
                <a:latin typeface="Lucida Console" pitchFamily="49" charset="0"/>
                <a:cs typeface="Courier New" pitchFamily="49" charset="0"/>
              </a:rPr>
              <a:t>BabyInfo</a:t>
            </a:r>
            <a:r>
              <a:rPr lang="en-US" dirty="0" smtClean="0">
                <a:latin typeface="Lucida Console" pitchFamily="49" charset="0"/>
                <a:cs typeface="Courier New" pitchFamily="49" charset="0"/>
              </a:rPr>
              <a:t>&gt;();</a:t>
            </a:r>
          </a:p>
          <a:p>
            <a:pPr>
              <a:defRPr/>
            </a:pPr>
            <a:r>
              <a:rPr lang="en-US" dirty="0" smtClean="0">
                <a:latin typeface="Lucida Console" pitchFamily="49" charset="0"/>
                <a:cs typeface="Courier New" pitchFamily="49" charset="0"/>
              </a:rPr>
              <a:t>...</a:t>
            </a:r>
          </a:p>
          <a:p>
            <a:pPr>
              <a:defRPr/>
            </a:pPr>
            <a:r>
              <a:rPr lang="en-US" dirty="0" err="1" smtClean="0">
                <a:latin typeface="Lucida Console" pitchFamily="49" charset="0"/>
                <a:cs typeface="Courier New" pitchFamily="49" charset="0"/>
              </a:rPr>
              <a:t>var</a:t>
            </a:r>
            <a:r>
              <a:rPr lang="en-US" dirty="0" smtClean="0">
                <a:latin typeface="Lucida Console" pitchFamily="49" charset="0"/>
                <a:cs typeface="Courier New" pitchFamily="49" charset="0"/>
              </a:rPr>
              <a:t> q = </a:t>
            </a:r>
            <a:r>
              <a:rPr lang="en-US" b="1" dirty="0" smtClean="0">
                <a:latin typeface="Lucida Console" pitchFamily="49" charset="0"/>
                <a:cs typeface="Courier New" pitchFamily="49" charset="0"/>
              </a:rPr>
              <a:t>from</a:t>
            </a:r>
            <a:r>
              <a:rPr lang="en-US" dirty="0" smtClean="0">
                <a:latin typeface="Lucida Console" pitchFamily="49" charset="0"/>
                <a:cs typeface="Courier New" pitchFamily="49" charset="0"/>
              </a:rPr>
              <a:t> b </a:t>
            </a:r>
            <a:r>
              <a:rPr lang="en-US" b="1" dirty="0" smtClean="0">
                <a:latin typeface="Lucida Console" pitchFamily="49" charset="0"/>
                <a:cs typeface="Courier New" pitchFamily="49" charset="0"/>
              </a:rPr>
              <a:t>in</a:t>
            </a:r>
            <a:r>
              <a:rPr lang="en-US" dirty="0" smtClean="0">
                <a:latin typeface="Lucida Console" pitchFamily="49" charset="0"/>
                <a:cs typeface="Courier New" pitchFamily="49" charset="0"/>
              </a:rPr>
              <a:t> </a:t>
            </a:r>
            <a:r>
              <a:rPr lang="en-US" dirty="0" err="1" smtClean="0">
                <a:latin typeface="Lucida Console" pitchFamily="49" charset="0"/>
                <a:cs typeface="Courier New" pitchFamily="49" charset="0"/>
              </a:rPr>
              <a:t>babies</a:t>
            </a:r>
            <a:r>
              <a:rPr lang="en-US" b="1" dirty="0" err="1" smtClean="0">
                <a:solidFill>
                  <a:schemeClr val="accent1"/>
                </a:solidFill>
                <a:latin typeface="Lucida Console" pitchFamily="49" charset="0"/>
                <a:cs typeface="Courier New" pitchFamily="49" charset="0"/>
              </a:rPr>
              <a:t>.AsParallel</a:t>
            </a:r>
            <a:r>
              <a:rPr lang="en-US" dirty="0" smtClean="0">
                <a:latin typeface="Lucida Console" pitchFamily="49" charset="0"/>
                <a:cs typeface="Courier New" pitchFamily="49" charset="0"/>
              </a:rPr>
              <a:t>()</a:t>
            </a:r>
          </a:p>
          <a:p>
            <a:pPr>
              <a:defRPr/>
            </a:pPr>
            <a:r>
              <a:rPr lang="en-US" dirty="0" smtClean="0">
                <a:latin typeface="Lucida Console" pitchFamily="49" charset="0"/>
                <a:cs typeface="Courier New" pitchFamily="49" charset="0"/>
              </a:rPr>
              <a:t>     </a:t>
            </a:r>
            <a:r>
              <a:rPr lang="en-US" b="1" dirty="0" smtClean="0">
                <a:latin typeface="Lucida Console" pitchFamily="49" charset="0"/>
                <a:cs typeface="Courier New" pitchFamily="49" charset="0"/>
              </a:rPr>
              <a:t>where</a:t>
            </a:r>
            <a:r>
              <a:rPr lang="en-US" dirty="0" smtClean="0">
                <a:latin typeface="Lucida Console" pitchFamily="49" charset="0"/>
                <a:cs typeface="Courier New" pitchFamily="49" charset="0"/>
              </a:rPr>
              <a:t> </a:t>
            </a:r>
            <a:r>
              <a:rPr lang="en-US" dirty="0" err="1" smtClean="0">
                <a:latin typeface="Lucida Console" pitchFamily="49" charset="0"/>
                <a:cs typeface="Courier New" pitchFamily="49" charset="0"/>
              </a:rPr>
              <a:t>b.Name.Equals</a:t>
            </a:r>
            <a:r>
              <a:rPr lang="en-US" dirty="0" smtClean="0">
                <a:latin typeface="Lucida Console" pitchFamily="49" charset="0"/>
                <a:cs typeface="Courier New" pitchFamily="49" charset="0"/>
              </a:rPr>
              <a:t>(name) &amp;&amp;</a:t>
            </a:r>
          </a:p>
          <a:p>
            <a:pPr>
              <a:defRPr/>
            </a:pPr>
            <a:r>
              <a:rPr lang="en-US" dirty="0" smtClean="0">
                <a:latin typeface="Lucida Console" pitchFamily="49" charset="0"/>
                <a:cs typeface="Courier New" pitchFamily="49" charset="0"/>
              </a:rPr>
              <a:t>           </a:t>
            </a:r>
            <a:r>
              <a:rPr lang="en-US" dirty="0" err="1" smtClean="0">
                <a:latin typeface="Lucida Console" pitchFamily="49" charset="0"/>
                <a:cs typeface="Courier New" pitchFamily="49" charset="0"/>
              </a:rPr>
              <a:t>b.State</a:t>
            </a:r>
            <a:r>
              <a:rPr lang="en-US" dirty="0" smtClean="0">
                <a:latin typeface="Lucida Console" pitchFamily="49" charset="0"/>
                <a:cs typeface="Courier New" pitchFamily="49" charset="0"/>
              </a:rPr>
              <a:t> == state &amp;&amp;</a:t>
            </a:r>
          </a:p>
          <a:p>
            <a:pPr>
              <a:defRPr/>
            </a:pPr>
            <a:r>
              <a:rPr lang="en-US" dirty="0" smtClean="0">
                <a:latin typeface="Lucida Console" pitchFamily="49" charset="0"/>
                <a:cs typeface="Courier New" pitchFamily="49" charset="0"/>
              </a:rPr>
              <a:t>           </a:t>
            </a:r>
            <a:r>
              <a:rPr lang="en-US" dirty="0" err="1" smtClean="0">
                <a:latin typeface="Lucida Console" pitchFamily="49" charset="0"/>
                <a:cs typeface="Courier New" pitchFamily="49" charset="0"/>
              </a:rPr>
              <a:t>b.Year</a:t>
            </a:r>
            <a:r>
              <a:rPr lang="en-US" dirty="0" smtClean="0">
                <a:latin typeface="Lucida Console" pitchFamily="49" charset="0"/>
                <a:cs typeface="Courier New" pitchFamily="49" charset="0"/>
              </a:rPr>
              <a:t> &gt;= </a:t>
            </a:r>
            <a:r>
              <a:rPr lang="en-US" dirty="0" err="1" smtClean="0">
                <a:latin typeface="Lucida Console" pitchFamily="49" charset="0"/>
                <a:cs typeface="Courier New" pitchFamily="49" charset="0"/>
              </a:rPr>
              <a:t>yearStart</a:t>
            </a:r>
            <a:r>
              <a:rPr lang="en-US" dirty="0" smtClean="0">
                <a:latin typeface="Lucida Console" pitchFamily="49" charset="0"/>
                <a:cs typeface="Courier New" pitchFamily="49" charset="0"/>
              </a:rPr>
              <a:t> &amp;&amp; </a:t>
            </a:r>
            <a:r>
              <a:rPr lang="en-US" dirty="0" err="1" smtClean="0">
                <a:latin typeface="Lucida Console" pitchFamily="49" charset="0"/>
                <a:cs typeface="Courier New" pitchFamily="49" charset="0"/>
              </a:rPr>
              <a:t>b.Year</a:t>
            </a:r>
            <a:r>
              <a:rPr lang="en-US" dirty="0" smtClean="0">
                <a:latin typeface="Lucida Console" pitchFamily="49" charset="0"/>
                <a:cs typeface="Courier New" pitchFamily="49" charset="0"/>
              </a:rPr>
              <a:t> &lt;= </a:t>
            </a:r>
            <a:r>
              <a:rPr lang="en-US" dirty="0" err="1" smtClean="0">
                <a:latin typeface="Lucida Console" pitchFamily="49" charset="0"/>
                <a:cs typeface="Courier New" pitchFamily="49" charset="0"/>
              </a:rPr>
              <a:t>yearEnd</a:t>
            </a:r>
            <a:endParaRPr lang="en-US" dirty="0" smtClean="0">
              <a:latin typeface="Lucida Console" pitchFamily="49" charset="0"/>
              <a:cs typeface="Courier New" pitchFamily="49" charset="0"/>
            </a:endParaRPr>
          </a:p>
          <a:p>
            <a:pPr>
              <a:defRPr/>
            </a:pPr>
            <a:r>
              <a:rPr lang="en-US" dirty="0" smtClean="0">
                <a:latin typeface="Lucida Console" pitchFamily="49" charset="0"/>
                <a:cs typeface="Courier New" pitchFamily="49" charset="0"/>
              </a:rPr>
              <a:t>     </a:t>
            </a:r>
            <a:r>
              <a:rPr lang="en-US" b="1" dirty="0" err="1" smtClean="0">
                <a:latin typeface="Lucida Console" pitchFamily="49" charset="0"/>
                <a:cs typeface="Courier New" pitchFamily="49" charset="0"/>
              </a:rPr>
              <a:t>orderby</a:t>
            </a:r>
            <a:r>
              <a:rPr lang="en-US" dirty="0" smtClean="0">
                <a:latin typeface="Lucida Console" pitchFamily="49" charset="0"/>
                <a:cs typeface="Courier New" pitchFamily="49" charset="0"/>
              </a:rPr>
              <a:t> </a:t>
            </a:r>
            <a:r>
              <a:rPr lang="en-US" dirty="0" err="1" smtClean="0">
                <a:latin typeface="Lucida Console" pitchFamily="49" charset="0"/>
                <a:cs typeface="Courier New" pitchFamily="49" charset="0"/>
              </a:rPr>
              <a:t>b.Year</a:t>
            </a:r>
            <a:endParaRPr lang="en-US" dirty="0" smtClean="0">
              <a:latin typeface="Lucida Console" pitchFamily="49" charset="0"/>
              <a:cs typeface="Courier New" pitchFamily="49" charset="0"/>
            </a:endParaRPr>
          </a:p>
          <a:p>
            <a:pPr>
              <a:defRPr/>
            </a:pPr>
            <a:r>
              <a:rPr lang="en-US" dirty="0" smtClean="0">
                <a:latin typeface="Lucida Console" pitchFamily="49" charset="0"/>
                <a:cs typeface="Courier New" pitchFamily="49" charset="0"/>
              </a:rPr>
              <a:t>     </a:t>
            </a:r>
            <a:r>
              <a:rPr lang="en-US" b="1" dirty="0" smtClean="0">
                <a:latin typeface="Lucida Console" pitchFamily="49" charset="0"/>
                <a:cs typeface="Courier New" pitchFamily="49" charset="0"/>
              </a:rPr>
              <a:t>select</a:t>
            </a:r>
            <a:r>
              <a:rPr lang="en-US" dirty="0" smtClean="0">
                <a:latin typeface="Lucida Console" pitchFamily="49" charset="0"/>
                <a:cs typeface="Courier New" pitchFamily="49" charset="0"/>
              </a:rPr>
              <a:t> b;</a:t>
            </a:r>
            <a:endParaRPr lang="en-US" dirty="0">
              <a:latin typeface="Lucida Console"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56404" y="3228059"/>
            <a:ext cx="5873917" cy="1329595"/>
          </a:xfrm>
        </p:spPr>
        <p:txBody>
          <a:bodyPr/>
          <a:lstStyle/>
          <a:p>
            <a:r>
              <a:rPr lang="en-US" dirty="0" smtClean="0"/>
              <a:t>Some New Parallel Programming Models</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 Execution</a:t>
            </a:r>
            <a:endParaRPr lang="en-US" dirty="0"/>
          </a:p>
        </p:txBody>
      </p:sp>
      <p:sp>
        <p:nvSpPr>
          <p:cNvPr id="3" name="Content Placeholder 2"/>
          <p:cNvSpPr>
            <a:spLocks noGrp="1"/>
          </p:cNvSpPr>
          <p:nvPr>
            <p:ph idx="1"/>
          </p:nvPr>
        </p:nvSpPr>
        <p:spPr>
          <a:xfrm>
            <a:off x="382588" y="1414464"/>
            <a:ext cx="8380412" cy="4013919"/>
          </a:xfrm>
        </p:spPr>
        <p:txBody>
          <a:bodyPr/>
          <a:lstStyle/>
          <a:p>
            <a:r>
              <a:rPr lang="en-US" dirty="0" smtClean="0"/>
              <a:t>Minimize costs per task</a:t>
            </a:r>
          </a:p>
          <a:p>
            <a:r>
              <a:rPr lang="en-US" dirty="0" smtClean="0"/>
              <a:t>Load balance across available cores</a:t>
            </a:r>
          </a:p>
          <a:p>
            <a:pPr lvl="1"/>
            <a:r>
              <a:rPr lang="en-US" dirty="0" smtClean="0"/>
              <a:t>Dynamic resource assignment</a:t>
            </a:r>
          </a:p>
          <a:p>
            <a:r>
              <a:rPr lang="en-US" dirty="0" smtClean="0"/>
              <a:t>Respect the memory hierarchy</a:t>
            </a:r>
          </a:p>
          <a:p>
            <a:r>
              <a:rPr lang="en-US" dirty="0" smtClean="0"/>
              <a:t>Allow multiple strategies</a:t>
            </a:r>
          </a:p>
          <a:p>
            <a:pPr lvl="1"/>
            <a:r>
              <a:rPr lang="en-US" dirty="0" smtClean="0"/>
              <a:t>Multiple paradigms, specialized schedulers</a:t>
            </a:r>
          </a:p>
          <a:p>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855893"/>
          </a:xfrm>
        </p:spPr>
        <p:txBody>
          <a:bodyPr/>
          <a:lstStyle/>
          <a:p>
            <a:r>
              <a:rPr lang="en-US" dirty="0" smtClean="0"/>
              <a:t>The </a:t>
            </a:r>
            <a:r>
              <a:rPr lang="en-US" dirty="0" err="1" smtClean="0"/>
              <a:t>Manycore</a:t>
            </a:r>
            <a:r>
              <a:rPr lang="en-US" dirty="0" smtClean="0"/>
              <a:t> Shift</a:t>
            </a:r>
            <a:r>
              <a:rPr lang="en-US" sz="4000" dirty="0" smtClean="0"/>
              <a:t/>
            </a:r>
            <a:br>
              <a:rPr lang="en-US" sz="4000" dirty="0" smtClean="0"/>
            </a:br>
            <a:r>
              <a:rPr lang="en-US" sz="4000" dirty="0" smtClean="0"/>
              <a:t>Microsoft Makes Parallel</a:t>
            </a:r>
            <a:br>
              <a:rPr lang="en-US" sz="4000" dirty="0" smtClean="0"/>
            </a:br>
            <a:r>
              <a:rPr lang="en-US" sz="4000" dirty="0" smtClean="0"/>
              <a:t>Computing Personal</a:t>
            </a:r>
            <a:endParaRPr lang="en-US" dirty="0"/>
          </a:p>
        </p:txBody>
      </p:sp>
      <p:sp>
        <p:nvSpPr>
          <p:cNvPr id="3" name="Subtitle 2"/>
          <p:cNvSpPr>
            <a:spLocks noGrp="1"/>
          </p:cNvSpPr>
          <p:nvPr>
            <p:ph type="subTitle" idx="1"/>
          </p:nvPr>
        </p:nvSpPr>
        <p:spPr>
          <a:xfrm>
            <a:off x="2734826" y="4107333"/>
            <a:ext cx="5866482" cy="1329595"/>
          </a:xfrm>
        </p:spPr>
        <p:txBody>
          <a:bodyPr/>
          <a:lstStyle/>
          <a:p>
            <a:r>
              <a:rPr lang="en-US" sz="2400" dirty="0" smtClean="0"/>
              <a:t>Jan Gray</a:t>
            </a:r>
            <a:br>
              <a:rPr lang="en-US" sz="2400" dirty="0" smtClean="0"/>
            </a:br>
            <a:r>
              <a:rPr lang="en-US" sz="2400" dirty="0" smtClean="0"/>
              <a:t>Software Architect</a:t>
            </a:r>
            <a:br>
              <a:rPr lang="en-US" sz="2400" dirty="0" smtClean="0"/>
            </a:br>
            <a:r>
              <a:rPr lang="en-US" sz="2400" dirty="0" smtClean="0"/>
              <a:t>Parallel Computing Platform</a:t>
            </a:r>
            <a:br>
              <a:rPr lang="en-US" sz="2400" dirty="0" smtClean="0"/>
            </a:br>
            <a:r>
              <a:rPr lang="en-US" sz="2400" dirty="0" smtClean="0"/>
              <a:t>Microsoft Corporation</a:t>
            </a:r>
            <a:endParaRPr lang="en-US" sz="24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itle 122"/>
          <p:cNvSpPr>
            <a:spLocks noGrp="1"/>
          </p:cNvSpPr>
          <p:nvPr>
            <p:ph type="title"/>
          </p:nvPr>
        </p:nvSpPr>
        <p:spPr/>
        <p:txBody>
          <a:bodyPr/>
          <a:lstStyle/>
          <a:p>
            <a:r>
              <a:rPr lang="en-US" dirty="0" smtClean="0"/>
              <a:t>Work As A Dynamic Tree</a:t>
            </a:r>
            <a:endParaRPr lang="en-US" dirty="0"/>
          </a:p>
        </p:txBody>
      </p:sp>
      <p:grpSp>
        <p:nvGrpSpPr>
          <p:cNvPr id="2" name="Group 128"/>
          <p:cNvGrpSpPr/>
          <p:nvPr/>
        </p:nvGrpSpPr>
        <p:grpSpPr>
          <a:xfrm>
            <a:off x="228600" y="2362200"/>
            <a:ext cx="6953250" cy="3886200"/>
            <a:chOff x="228600" y="2362200"/>
            <a:chExt cx="6953250" cy="3843478"/>
          </a:xfrm>
        </p:grpSpPr>
        <p:grpSp>
          <p:nvGrpSpPr>
            <p:cNvPr id="3" name="Group 120"/>
            <p:cNvGrpSpPr/>
            <p:nvPr/>
          </p:nvGrpSpPr>
          <p:grpSpPr>
            <a:xfrm>
              <a:off x="228600" y="5219700"/>
              <a:ext cx="6953250" cy="985978"/>
              <a:chOff x="228600" y="4457700"/>
              <a:chExt cx="6953250" cy="985978"/>
            </a:xfrm>
          </p:grpSpPr>
          <p:cxnSp>
            <p:nvCxnSpPr>
              <p:cNvPr id="220" name="Straight Connector 219"/>
              <p:cNvCxnSpPr>
                <a:stCxn id="76" idx="6"/>
                <a:endCxn id="11" idx="0"/>
              </p:cNvCxnSpPr>
              <p:nvPr/>
            </p:nvCxnSpPr>
            <p:spPr>
              <a:xfrm>
                <a:off x="4652286" y="4457700"/>
                <a:ext cx="560178" cy="757378"/>
              </a:xfrm>
              <a:prstGeom prst="line">
                <a:avLst/>
              </a:prstGeom>
            </p:spPr>
            <p:style>
              <a:lnRef idx="2">
                <a:schemeClr val="dk1"/>
              </a:lnRef>
              <a:fillRef idx="1">
                <a:schemeClr val="lt1"/>
              </a:fillRef>
              <a:effectRef idx="0">
                <a:schemeClr val="dk1"/>
              </a:effectRef>
              <a:fontRef idx="minor">
                <a:schemeClr val="dk1"/>
              </a:fontRef>
            </p:style>
          </p:cxnSp>
          <p:grpSp>
            <p:nvGrpSpPr>
              <p:cNvPr id="14" name="Group 115"/>
              <p:cNvGrpSpPr/>
              <p:nvPr/>
            </p:nvGrpSpPr>
            <p:grpSpPr>
              <a:xfrm>
                <a:off x="228600" y="4495801"/>
                <a:ext cx="6953250" cy="947877"/>
                <a:chOff x="209550" y="4538523"/>
                <a:chExt cx="6953250" cy="947877"/>
              </a:xfrm>
            </p:grpSpPr>
            <p:sp>
              <p:nvSpPr>
                <p:cNvPr id="4" name="Oval 3"/>
                <p:cNvSpPr/>
                <p:nvPr/>
              </p:nvSpPr>
              <p:spPr>
                <a:xfrm>
                  <a:off x="209550"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Oval 4"/>
                <p:cNvSpPr/>
                <p:nvPr/>
              </p:nvSpPr>
              <p:spPr>
                <a:xfrm>
                  <a:off x="905202"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Oval 5"/>
                <p:cNvSpPr/>
                <p:nvPr/>
              </p:nvSpPr>
              <p:spPr>
                <a:xfrm>
                  <a:off x="1600854"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Oval 6"/>
                <p:cNvSpPr/>
                <p:nvPr/>
              </p:nvSpPr>
              <p:spPr>
                <a:xfrm>
                  <a:off x="2296506"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p:cNvSpPr/>
                <p:nvPr/>
              </p:nvSpPr>
              <p:spPr>
                <a:xfrm>
                  <a:off x="2992158"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p:nvPr/>
              </p:nvSpPr>
              <p:spPr>
                <a:xfrm>
                  <a:off x="3687810"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p:cNvSpPr/>
                <p:nvPr/>
              </p:nvSpPr>
              <p:spPr>
                <a:xfrm>
                  <a:off x="4383462"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Oval 10"/>
                <p:cNvSpPr/>
                <p:nvPr/>
              </p:nvSpPr>
              <p:spPr>
                <a:xfrm>
                  <a:off x="5079114"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Oval 11"/>
                <p:cNvSpPr/>
                <p:nvPr/>
              </p:nvSpPr>
              <p:spPr>
                <a:xfrm>
                  <a:off x="5774766"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Oval 12"/>
                <p:cNvSpPr/>
                <p:nvPr/>
              </p:nvSpPr>
              <p:spPr>
                <a:xfrm>
                  <a:off x="6470418"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Oval 16"/>
                <p:cNvSpPr/>
                <p:nvPr/>
              </p:nvSpPr>
              <p:spPr>
                <a:xfrm>
                  <a:off x="441434"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Oval 17"/>
                <p:cNvSpPr/>
                <p:nvPr/>
              </p:nvSpPr>
              <p:spPr>
                <a:xfrm>
                  <a:off x="1137086"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Oval 18"/>
                <p:cNvSpPr/>
                <p:nvPr/>
              </p:nvSpPr>
              <p:spPr>
                <a:xfrm>
                  <a:off x="1832738"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Oval 19"/>
                <p:cNvSpPr/>
                <p:nvPr/>
              </p:nvSpPr>
              <p:spPr>
                <a:xfrm>
                  <a:off x="2528390"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Oval 20"/>
                <p:cNvSpPr/>
                <p:nvPr/>
              </p:nvSpPr>
              <p:spPr>
                <a:xfrm>
                  <a:off x="3224042"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Oval 21"/>
                <p:cNvSpPr/>
                <p:nvPr/>
              </p:nvSpPr>
              <p:spPr>
                <a:xfrm>
                  <a:off x="3919694"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Oval 22"/>
                <p:cNvSpPr/>
                <p:nvPr/>
              </p:nvSpPr>
              <p:spPr>
                <a:xfrm>
                  <a:off x="4615346"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Oval 23"/>
                <p:cNvSpPr/>
                <p:nvPr/>
              </p:nvSpPr>
              <p:spPr>
                <a:xfrm>
                  <a:off x="5310998"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Oval 24"/>
                <p:cNvSpPr/>
                <p:nvPr/>
              </p:nvSpPr>
              <p:spPr>
                <a:xfrm>
                  <a:off x="6006650"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Oval 25"/>
                <p:cNvSpPr/>
                <p:nvPr/>
              </p:nvSpPr>
              <p:spPr>
                <a:xfrm>
                  <a:off x="6702302"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Oval 26"/>
                <p:cNvSpPr/>
                <p:nvPr/>
              </p:nvSpPr>
              <p:spPr>
                <a:xfrm>
                  <a:off x="673318"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Oval 27"/>
                <p:cNvSpPr/>
                <p:nvPr/>
              </p:nvSpPr>
              <p:spPr>
                <a:xfrm>
                  <a:off x="1368970"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Oval 28"/>
                <p:cNvSpPr/>
                <p:nvPr/>
              </p:nvSpPr>
              <p:spPr>
                <a:xfrm>
                  <a:off x="2064622"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Oval 29"/>
                <p:cNvSpPr/>
                <p:nvPr/>
              </p:nvSpPr>
              <p:spPr>
                <a:xfrm>
                  <a:off x="2760274"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Oval 30"/>
                <p:cNvSpPr/>
                <p:nvPr/>
              </p:nvSpPr>
              <p:spPr>
                <a:xfrm>
                  <a:off x="3455926"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Oval 31"/>
                <p:cNvSpPr/>
                <p:nvPr/>
              </p:nvSpPr>
              <p:spPr>
                <a:xfrm>
                  <a:off x="4151578"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Oval 32"/>
                <p:cNvSpPr/>
                <p:nvPr/>
              </p:nvSpPr>
              <p:spPr>
                <a:xfrm>
                  <a:off x="4847230"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Oval 33"/>
                <p:cNvSpPr/>
                <p:nvPr/>
              </p:nvSpPr>
              <p:spPr>
                <a:xfrm>
                  <a:off x="5542882"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Oval 34"/>
                <p:cNvSpPr/>
                <p:nvPr/>
              </p:nvSpPr>
              <p:spPr>
                <a:xfrm>
                  <a:off x="6238534"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Oval 35"/>
                <p:cNvSpPr/>
                <p:nvPr/>
              </p:nvSpPr>
              <p:spPr>
                <a:xfrm>
                  <a:off x="6934200"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57" name="Straight Connector 156"/>
                <p:cNvCxnSpPr>
                  <a:stCxn id="37" idx="3"/>
                  <a:endCxn id="4" idx="0"/>
                </p:cNvCxnSpPr>
                <p:nvPr/>
              </p:nvCxnSpPr>
              <p:spPr>
                <a:xfrm rot="5400000">
                  <a:off x="126136" y="4778958"/>
                  <a:ext cx="676556" cy="281128"/>
                </a:xfrm>
                <a:prstGeom prst="line">
                  <a:avLst/>
                </a:prstGeom>
              </p:spPr>
              <p:style>
                <a:lnRef idx="2">
                  <a:schemeClr val="dk1"/>
                </a:lnRef>
                <a:fillRef idx="1">
                  <a:schemeClr val="lt1"/>
                </a:fillRef>
                <a:effectRef idx="0">
                  <a:schemeClr val="dk1"/>
                </a:effectRef>
                <a:fontRef idx="minor">
                  <a:schemeClr val="dk1"/>
                </a:fontRef>
              </p:style>
            </p:cxnSp>
            <p:cxnSp>
              <p:nvCxnSpPr>
                <p:cNvPr id="160" name="Straight Connector 159"/>
                <p:cNvCxnSpPr>
                  <a:stCxn id="37" idx="4"/>
                  <a:endCxn id="17" idx="0"/>
                </p:cNvCxnSpPr>
                <p:nvPr/>
              </p:nvCxnSpPr>
              <p:spPr>
                <a:xfrm rot="5400000">
                  <a:off x="299228" y="4871228"/>
                  <a:ext cx="643078" cy="130066"/>
                </a:xfrm>
                <a:prstGeom prst="line">
                  <a:avLst/>
                </a:prstGeom>
              </p:spPr>
              <p:style>
                <a:lnRef idx="2">
                  <a:schemeClr val="dk1"/>
                </a:lnRef>
                <a:fillRef idx="1">
                  <a:schemeClr val="lt1"/>
                </a:fillRef>
                <a:effectRef idx="0">
                  <a:schemeClr val="dk1"/>
                </a:effectRef>
                <a:fontRef idx="minor">
                  <a:schemeClr val="dk1"/>
                </a:fontRef>
              </p:style>
            </p:cxnSp>
            <p:cxnSp>
              <p:nvCxnSpPr>
                <p:cNvPr id="162" name="Straight Connector 161"/>
                <p:cNvCxnSpPr>
                  <a:stCxn id="67" idx="3"/>
                  <a:endCxn id="27" idx="0"/>
                </p:cNvCxnSpPr>
                <p:nvPr/>
              </p:nvCxnSpPr>
              <p:spPr>
                <a:xfrm rot="5400000">
                  <a:off x="570972" y="4797890"/>
                  <a:ext cx="676556" cy="243264"/>
                </a:xfrm>
                <a:prstGeom prst="line">
                  <a:avLst/>
                </a:prstGeom>
              </p:spPr>
              <p:style>
                <a:lnRef idx="2">
                  <a:schemeClr val="dk1"/>
                </a:lnRef>
                <a:fillRef idx="1">
                  <a:schemeClr val="lt1"/>
                </a:fillRef>
                <a:effectRef idx="0">
                  <a:schemeClr val="dk1"/>
                </a:effectRef>
                <a:fontRef idx="minor">
                  <a:schemeClr val="dk1"/>
                </a:fontRef>
              </p:style>
            </p:cxnSp>
            <p:cxnSp>
              <p:nvCxnSpPr>
                <p:cNvPr id="164" name="Straight Connector 163"/>
                <p:cNvCxnSpPr>
                  <a:stCxn id="67" idx="4"/>
                  <a:endCxn id="5" idx="0"/>
                </p:cNvCxnSpPr>
                <p:nvPr/>
              </p:nvCxnSpPr>
              <p:spPr>
                <a:xfrm rot="5400000">
                  <a:off x="744064" y="4890160"/>
                  <a:ext cx="643078" cy="92202"/>
                </a:xfrm>
                <a:prstGeom prst="line">
                  <a:avLst/>
                </a:prstGeom>
              </p:spPr>
              <p:style>
                <a:lnRef idx="2">
                  <a:schemeClr val="dk1"/>
                </a:lnRef>
                <a:fillRef idx="1">
                  <a:schemeClr val="lt1"/>
                </a:fillRef>
                <a:effectRef idx="0">
                  <a:schemeClr val="dk1"/>
                </a:effectRef>
                <a:fontRef idx="minor">
                  <a:schemeClr val="dk1"/>
                </a:fontRef>
              </p:style>
            </p:cxnSp>
            <p:cxnSp>
              <p:nvCxnSpPr>
                <p:cNvPr id="168" name="Straight Connector 167"/>
                <p:cNvCxnSpPr>
                  <a:stCxn id="47" idx="3"/>
                  <a:endCxn id="18" idx="0"/>
                </p:cNvCxnSpPr>
                <p:nvPr/>
              </p:nvCxnSpPr>
              <p:spPr>
                <a:xfrm rot="5400000">
                  <a:off x="1015808" y="4816822"/>
                  <a:ext cx="676556" cy="205400"/>
                </a:xfrm>
                <a:prstGeom prst="line">
                  <a:avLst/>
                </a:prstGeom>
              </p:spPr>
              <p:style>
                <a:lnRef idx="2">
                  <a:schemeClr val="dk1"/>
                </a:lnRef>
                <a:fillRef idx="1">
                  <a:schemeClr val="lt1"/>
                </a:fillRef>
                <a:effectRef idx="0">
                  <a:schemeClr val="dk1"/>
                </a:effectRef>
                <a:fontRef idx="minor">
                  <a:schemeClr val="dk1"/>
                </a:fontRef>
              </p:style>
            </p:cxnSp>
            <p:cxnSp>
              <p:nvCxnSpPr>
                <p:cNvPr id="171" name="Straight Connector 170"/>
                <p:cNvCxnSpPr>
                  <a:stCxn id="47" idx="4"/>
                  <a:endCxn id="28" idx="0"/>
                </p:cNvCxnSpPr>
                <p:nvPr/>
              </p:nvCxnSpPr>
              <p:spPr>
                <a:xfrm rot="5400000">
                  <a:off x="1188900" y="4909092"/>
                  <a:ext cx="643078" cy="54338"/>
                </a:xfrm>
                <a:prstGeom prst="line">
                  <a:avLst/>
                </a:prstGeom>
              </p:spPr>
              <p:style>
                <a:lnRef idx="2">
                  <a:schemeClr val="dk1"/>
                </a:lnRef>
                <a:fillRef idx="1">
                  <a:schemeClr val="lt1"/>
                </a:fillRef>
                <a:effectRef idx="0">
                  <a:schemeClr val="dk1"/>
                </a:effectRef>
                <a:fontRef idx="minor">
                  <a:schemeClr val="dk1"/>
                </a:fontRef>
              </p:style>
            </p:cxnSp>
            <p:cxnSp>
              <p:nvCxnSpPr>
                <p:cNvPr id="173" name="Straight Connector 172"/>
                <p:cNvCxnSpPr>
                  <a:stCxn id="47" idx="5"/>
                  <a:endCxn id="6" idx="0"/>
                </p:cNvCxnSpPr>
                <p:nvPr/>
              </p:nvCxnSpPr>
              <p:spPr>
                <a:xfrm rot="16200000" flipH="1">
                  <a:off x="1328514" y="4871160"/>
                  <a:ext cx="676556" cy="96724"/>
                </a:xfrm>
                <a:prstGeom prst="line">
                  <a:avLst/>
                </a:prstGeom>
              </p:spPr>
              <p:style>
                <a:lnRef idx="2">
                  <a:schemeClr val="dk1"/>
                </a:lnRef>
                <a:fillRef idx="1">
                  <a:schemeClr val="lt1"/>
                </a:fillRef>
                <a:effectRef idx="0">
                  <a:schemeClr val="dk1"/>
                </a:effectRef>
                <a:fontRef idx="minor">
                  <a:schemeClr val="dk1"/>
                </a:fontRef>
              </p:style>
            </p:cxnSp>
            <p:cxnSp>
              <p:nvCxnSpPr>
                <p:cNvPr id="176" name="Straight Connector 175"/>
                <p:cNvCxnSpPr>
                  <a:stCxn id="72" idx="4"/>
                  <a:endCxn id="19" idx="0"/>
                </p:cNvCxnSpPr>
                <p:nvPr/>
              </p:nvCxnSpPr>
              <p:spPr>
                <a:xfrm rot="5400000">
                  <a:off x="1633736" y="4928024"/>
                  <a:ext cx="643078" cy="16474"/>
                </a:xfrm>
                <a:prstGeom prst="line">
                  <a:avLst/>
                </a:prstGeom>
              </p:spPr>
              <p:style>
                <a:lnRef idx="2">
                  <a:schemeClr val="dk1"/>
                </a:lnRef>
                <a:fillRef idx="1">
                  <a:schemeClr val="lt1"/>
                </a:fillRef>
                <a:effectRef idx="0">
                  <a:schemeClr val="dk1"/>
                </a:effectRef>
                <a:fontRef idx="minor">
                  <a:schemeClr val="dk1"/>
                </a:fontRef>
              </p:style>
            </p:cxnSp>
            <p:cxnSp>
              <p:nvCxnSpPr>
                <p:cNvPr id="178" name="Straight Connector 177"/>
                <p:cNvCxnSpPr>
                  <a:stCxn id="72" idx="5"/>
                  <a:endCxn id="29" idx="0"/>
                </p:cNvCxnSpPr>
                <p:nvPr/>
              </p:nvCxnSpPr>
              <p:spPr>
                <a:xfrm rot="16200000" flipH="1">
                  <a:off x="1773350" y="4852228"/>
                  <a:ext cx="676556" cy="134588"/>
                </a:xfrm>
                <a:prstGeom prst="line">
                  <a:avLst/>
                </a:prstGeom>
              </p:spPr>
              <p:style>
                <a:lnRef idx="2">
                  <a:schemeClr val="dk1"/>
                </a:lnRef>
                <a:fillRef idx="1">
                  <a:schemeClr val="lt1"/>
                </a:fillRef>
                <a:effectRef idx="0">
                  <a:schemeClr val="dk1"/>
                </a:effectRef>
                <a:fontRef idx="minor">
                  <a:schemeClr val="dk1"/>
                </a:fontRef>
              </p:style>
            </p:cxnSp>
            <p:cxnSp>
              <p:nvCxnSpPr>
                <p:cNvPr id="180" name="Straight Connector 179"/>
                <p:cNvCxnSpPr>
                  <a:stCxn id="69" idx="4"/>
                  <a:endCxn id="7" idx="0"/>
                </p:cNvCxnSpPr>
                <p:nvPr/>
              </p:nvCxnSpPr>
              <p:spPr>
                <a:xfrm rot="16200000" flipH="1">
                  <a:off x="2078572" y="4925566"/>
                  <a:ext cx="643078" cy="21390"/>
                </a:xfrm>
                <a:prstGeom prst="line">
                  <a:avLst/>
                </a:prstGeom>
              </p:spPr>
              <p:style>
                <a:lnRef idx="2">
                  <a:schemeClr val="dk1"/>
                </a:lnRef>
                <a:fillRef idx="1">
                  <a:schemeClr val="lt1"/>
                </a:fillRef>
                <a:effectRef idx="0">
                  <a:schemeClr val="dk1"/>
                </a:effectRef>
                <a:fontRef idx="minor">
                  <a:schemeClr val="dk1"/>
                </a:fontRef>
              </p:style>
            </p:cxnSp>
            <p:cxnSp>
              <p:nvCxnSpPr>
                <p:cNvPr id="182" name="Straight Connector 181"/>
                <p:cNvCxnSpPr>
                  <a:stCxn id="69" idx="5"/>
                  <a:endCxn id="20" idx="0"/>
                </p:cNvCxnSpPr>
                <p:nvPr/>
              </p:nvCxnSpPr>
              <p:spPr>
                <a:xfrm rot="16200000" flipH="1">
                  <a:off x="2218186" y="4833296"/>
                  <a:ext cx="676556" cy="172452"/>
                </a:xfrm>
                <a:prstGeom prst="line">
                  <a:avLst/>
                </a:prstGeom>
              </p:spPr>
              <p:style>
                <a:lnRef idx="2">
                  <a:schemeClr val="dk1"/>
                </a:lnRef>
                <a:fillRef idx="1">
                  <a:schemeClr val="lt1"/>
                </a:fillRef>
                <a:effectRef idx="0">
                  <a:schemeClr val="dk1"/>
                </a:effectRef>
                <a:fontRef idx="minor">
                  <a:schemeClr val="dk1"/>
                </a:fontRef>
              </p:style>
            </p:cxnSp>
            <p:cxnSp>
              <p:nvCxnSpPr>
                <p:cNvPr id="185" name="Straight Connector 184"/>
                <p:cNvCxnSpPr>
                  <a:stCxn id="57" idx="4"/>
                  <a:endCxn id="30" idx="0"/>
                </p:cNvCxnSpPr>
                <p:nvPr/>
              </p:nvCxnSpPr>
              <p:spPr>
                <a:xfrm rot="16200000" flipH="1">
                  <a:off x="2523408" y="4906634"/>
                  <a:ext cx="643078" cy="59254"/>
                </a:xfrm>
                <a:prstGeom prst="line">
                  <a:avLst/>
                </a:prstGeom>
              </p:spPr>
              <p:style>
                <a:lnRef idx="2">
                  <a:schemeClr val="dk1"/>
                </a:lnRef>
                <a:fillRef idx="1">
                  <a:schemeClr val="lt1"/>
                </a:fillRef>
                <a:effectRef idx="0">
                  <a:schemeClr val="dk1"/>
                </a:effectRef>
                <a:fontRef idx="minor">
                  <a:schemeClr val="dk1"/>
                </a:fontRef>
              </p:style>
            </p:cxnSp>
            <p:cxnSp>
              <p:nvCxnSpPr>
                <p:cNvPr id="187" name="Straight Connector 186"/>
                <p:cNvCxnSpPr>
                  <a:stCxn id="57" idx="5"/>
                  <a:endCxn id="8" idx="0"/>
                </p:cNvCxnSpPr>
                <p:nvPr/>
              </p:nvCxnSpPr>
              <p:spPr>
                <a:xfrm rot="16200000" flipH="1">
                  <a:off x="2663022" y="4814364"/>
                  <a:ext cx="676556" cy="210316"/>
                </a:xfrm>
                <a:prstGeom prst="line">
                  <a:avLst/>
                </a:prstGeom>
              </p:spPr>
              <p:style>
                <a:lnRef idx="2">
                  <a:schemeClr val="dk1"/>
                </a:lnRef>
                <a:fillRef idx="1">
                  <a:schemeClr val="lt1"/>
                </a:fillRef>
                <a:effectRef idx="0">
                  <a:schemeClr val="dk1"/>
                </a:effectRef>
                <a:fontRef idx="minor">
                  <a:schemeClr val="dk1"/>
                </a:fontRef>
              </p:style>
            </p:cxnSp>
            <p:cxnSp>
              <p:nvCxnSpPr>
                <p:cNvPr id="189" name="Straight Connector 188"/>
                <p:cNvCxnSpPr>
                  <a:stCxn id="74" idx="4"/>
                  <a:endCxn id="21" idx="0"/>
                </p:cNvCxnSpPr>
                <p:nvPr/>
              </p:nvCxnSpPr>
              <p:spPr>
                <a:xfrm rot="16200000" flipH="1">
                  <a:off x="2968244" y="4887702"/>
                  <a:ext cx="643078" cy="97118"/>
                </a:xfrm>
                <a:prstGeom prst="line">
                  <a:avLst/>
                </a:prstGeom>
              </p:spPr>
              <p:style>
                <a:lnRef idx="2">
                  <a:schemeClr val="dk1"/>
                </a:lnRef>
                <a:fillRef idx="1">
                  <a:schemeClr val="lt1"/>
                </a:fillRef>
                <a:effectRef idx="0">
                  <a:schemeClr val="dk1"/>
                </a:effectRef>
                <a:fontRef idx="minor">
                  <a:schemeClr val="dk1"/>
                </a:fontRef>
              </p:style>
            </p:cxnSp>
            <p:cxnSp>
              <p:nvCxnSpPr>
                <p:cNvPr id="191" name="Straight Connector 190"/>
                <p:cNvCxnSpPr>
                  <a:stCxn id="74" idx="5"/>
                  <a:endCxn id="31" idx="0"/>
                </p:cNvCxnSpPr>
                <p:nvPr/>
              </p:nvCxnSpPr>
              <p:spPr>
                <a:xfrm rot="16200000" flipH="1">
                  <a:off x="3107858" y="4795432"/>
                  <a:ext cx="676556" cy="248180"/>
                </a:xfrm>
                <a:prstGeom prst="line">
                  <a:avLst/>
                </a:prstGeom>
              </p:spPr>
              <p:style>
                <a:lnRef idx="2">
                  <a:schemeClr val="dk1"/>
                </a:lnRef>
                <a:fillRef idx="1">
                  <a:schemeClr val="lt1"/>
                </a:fillRef>
                <a:effectRef idx="0">
                  <a:schemeClr val="dk1"/>
                </a:effectRef>
                <a:fontRef idx="minor">
                  <a:schemeClr val="dk1"/>
                </a:fontRef>
              </p:style>
            </p:cxnSp>
            <p:cxnSp>
              <p:nvCxnSpPr>
                <p:cNvPr id="193" name="Straight Connector 192"/>
                <p:cNvCxnSpPr>
                  <a:stCxn id="74" idx="5"/>
                  <a:endCxn id="74" idx="5"/>
                </p:cNvCxnSpPr>
                <p:nvPr/>
              </p:nvCxnSpPr>
              <p:spPr>
                <a:xfrm rot="5400000">
                  <a:off x="3322046" y="4581244"/>
                  <a:ext cx="1588" cy="1588"/>
                </a:xfrm>
                <a:prstGeom prst="line">
                  <a:avLst/>
                </a:prstGeom>
              </p:spPr>
              <p:style>
                <a:lnRef idx="2">
                  <a:schemeClr val="dk1"/>
                </a:lnRef>
                <a:fillRef idx="1">
                  <a:schemeClr val="lt1"/>
                </a:fillRef>
                <a:effectRef idx="0">
                  <a:schemeClr val="dk1"/>
                </a:effectRef>
                <a:fontRef idx="minor">
                  <a:schemeClr val="dk1"/>
                </a:fontRef>
              </p:style>
            </p:cxnSp>
            <p:cxnSp>
              <p:nvCxnSpPr>
                <p:cNvPr id="207" name="Straight Connector 206"/>
                <p:cNvCxnSpPr>
                  <a:stCxn id="71" idx="4"/>
                  <a:endCxn id="9" idx="0"/>
                </p:cNvCxnSpPr>
                <p:nvPr/>
              </p:nvCxnSpPr>
              <p:spPr>
                <a:xfrm rot="16200000" flipH="1">
                  <a:off x="3413080" y="4868770"/>
                  <a:ext cx="643078" cy="134982"/>
                </a:xfrm>
                <a:prstGeom prst="line">
                  <a:avLst/>
                </a:prstGeom>
              </p:spPr>
              <p:style>
                <a:lnRef idx="2">
                  <a:schemeClr val="dk1"/>
                </a:lnRef>
                <a:fillRef idx="1">
                  <a:schemeClr val="lt1"/>
                </a:fillRef>
                <a:effectRef idx="0">
                  <a:schemeClr val="dk1"/>
                </a:effectRef>
                <a:fontRef idx="minor">
                  <a:schemeClr val="dk1"/>
                </a:fontRef>
              </p:style>
            </p:cxnSp>
            <p:cxnSp>
              <p:nvCxnSpPr>
                <p:cNvPr id="209" name="Straight Connector 208"/>
                <p:cNvCxnSpPr>
                  <a:stCxn id="71" idx="5"/>
                  <a:endCxn id="22" idx="0"/>
                </p:cNvCxnSpPr>
                <p:nvPr/>
              </p:nvCxnSpPr>
              <p:spPr>
                <a:xfrm rot="16200000" flipH="1">
                  <a:off x="3552694" y="4776500"/>
                  <a:ext cx="676556" cy="286044"/>
                </a:xfrm>
                <a:prstGeom prst="line">
                  <a:avLst/>
                </a:prstGeom>
              </p:spPr>
              <p:style>
                <a:lnRef idx="2">
                  <a:schemeClr val="dk1"/>
                </a:lnRef>
                <a:fillRef idx="1">
                  <a:schemeClr val="lt1"/>
                </a:fillRef>
                <a:effectRef idx="0">
                  <a:schemeClr val="dk1"/>
                </a:effectRef>
                <a:fontRef idx="minor">
                  <a:schemeClr val="dk1"/>
                </a:fontRef>
              </p:style>
            </p:cxnSp>
            <p:cxnSp>
              <p:nvCxnSpPr>
                <p:cNvPr id="211" name="Straight Connector 210"/>
                <p:cNvCxnSpPr>
                  <a:stCxn id="38" idx="4"/>
                  <a:endCxn id="32" idx="0"/>
                </p:cNvCxnSpPr>
                <p:nvPr/>
              </p:nvCxnSpPr>
              <p:spPr>
                <a:xfrm rot="16200000" flipH="1">
                  <a:off x="3857916" y="4849838"/>
                  <a:ext cx="643078" cy="172846"/>
                </a:xfrm>
                <a:prstGeom prst="line">
                  <a:avLst/>
                </a:prstGeom>
              </p:spPr>
              <p:style>
                <a:lnRef idx="2">
                  <a:schemeClr val="dk1"/>
                </a:lnRef>
                <a:fillRef idx="1">
                  <a:schemeClr val="lt1"/>
                </a:fillRef>
                <a:effectRef idx="0">
                  <a:schemeClr val="dk1"/>
                </a:effectRef>
                <a:fontRef idx="minor">
                  <a:schemeClr val="dk1"/>
                </a:fontRef>
              </p:style>
            </p:cxnSp>
            <p:cxnSp>
              <p:nvCxnSpPr>
                <p:cNvPr id="213" name="Straight Connector 212"/>
                <p:cNvCxnSpPr>
                  <a:stCxn id="38" idx="5"/>
                  <a:endCxn id="10" idx="0"/>
                </p:cNvCxnSpPr>
                <p:nvPr/>
              </p:nvCxnSpPr>
              <p:spPr>
                <a:xfrm rot="16200000" flipH="1">
                  <a:off x="3997530" y="4757568"/>
                  <a:ext cx="676556" cy="323908"/>
                </a:xfrm>
                <a:prstGeom prst="line">
                  <a:avLst/>
                </a:prstGeom>
              </p:spPr>
              <p:style>
                <a:lnRef idx="2">
                  <a:schemeClr val="dk1"/>
                </a:lnRef>
                <a:fillRef idx="1">
                  <a:schemeClr val="lt1"/>
                </a:fillRef>
                <a:effectRef idx="0">
                  <a:schemeClr val="dk1"/>
                </a:effectRef>
                <a:fontRef idx="minor">
                  <a:schemeClr val="dk1"/>
                </a:fontRef>
              </p:style>
            </p:cxnSp>
            <p:cxnSp>
              <p:nvCxnSpPr>
                <p:cNvPr id="215" name="Straight Connector 214"/>
                <p:cNvCxnSpPr>
                  <a:stCxn id="76" idx="4"/>
                  <a:endCxn id="23" idx="0"/>
                </p:cNvCxnSpPr>
                <p:nvPr/>
              </p:nvCxnSpPr>
              <p:spPr>
                <a:xfrm rot="16200000" flipH="1">
                  <a:off x="4302752" y="4830906"/>
                  <a:ext cx="643078" cy="210710"/>
                </a:xfrm>
                <a:prstGeom prst="line">
                  <a:avLst/>
                </a:prstGeom>
              </p:spPr>
              <p:style>
                <a:lnRef idx="2">
                  <a:schemeClr val="dk1"/>
                </a:lnRef>
                <a:fillRef idx="1">
                  <a:schemeClr val="lt1"/>
                </a:fillRef>
                <a:effectRef idx="0">
                  <a:schemeClr val="dk1"/>
                </a:effectRef>
                <a:fontRef idx="minor">
                  <a:schemeClr val="dk1"/>
                </a:fontRef>
              </p:style>
            </p:cxnSp>
            <p:cxnSp>
              <p:nvCxnSpPr>
                <p:cNvPr id="217" name="Straight Connector 216"/>
                <p:cNvCxnSpPr>
                  <a:stCxn id="76" idx="5"/>
                  <a:endCxn id="33" idx="0"/>
                </p:cNvCxnSpPr>
                <p:nvPr/>
              </p:nvCxnSpPr>
              <p:spPr>
                <a:xfrm rot="16200000" flipH="1">
                  <a:off x="4442366" y="4738636"/>
                  <a:ext cx="676556" cy="361772"/>
                </a:xfrm>
                <a:prstGeom prst="line">
                  <a:avLst/>
                </a:prstGeom>
              </p:spPr>
              <p:style>
                <a:lnRef idx="2">
                  <a:schemeClr val="dk1"/>
                </a:lnRef>
                <a:fillRef idx="1">
                  <a:schemeClr val="lt1"/>
                </a:fillRef>
                <a:effectRef idx="0">
                  <a:schemeClr val="dk1"/>
                </a:effectRef>
                <a:fontRef idx="minor">
                  <a:schemeClr val="dk1"/>
                </a:fontRef>
              </p:style>
            </p:cxnSp>
            <p:cxnSp>
              <p:nvCxnSpPr>
                <p:cNvPr id="223" name="Straight Connector 222"/>
                <p:cNvCxnSpPr>
                  <a:stCxn id="68" idx="4"/>
                  <a:endCxn id="24" idx="0"/>
                </p:cNvCxnSpPr>
                <p:nvPr/>
              </p:nvCxnSpPr>
              <p:spPr>
                <a:xfrm rot="16200000" flipH="1">
                  <a:off x="4863530" y="4696032"/>
                  <a:ext cx="643078" cy="480458"/>
                </a:xfrm>
                <a:prstGeom prst="line">
                  <a:avLst/>
                </a:prstGeom>
              </p:spPr>
              <p:style>
                <a:lnRef idx="2">
                  <a:schemeClr val="dk1"/>
                </a:lnRef>
                <a:fillRef idx="1">
                  <a:schemeClr val="lt1"/>
                </a:fillRef>
                <a:effectRef idx="0">
                  <a:schemeClr val="dk1"/>
                </a:effectRef>
                <a:fontRef idx="minor">
                  <a:schemeClr val="dk1"/>
                </a:fontRef>
              </p:style>
            </p:cxnSp>
            <p:cxnSp>
              <p:nvCxnSpPr>
                <p:cNvPr id="225" name="Straight Connector 224"/>
                <p:cNvCxnSpPr>
                  <a:stCxn id="68" idx="5"/>
                  <a:endCxn id="34" idx="0"/>
                </p:cNvCxnSpPr>
                <p:nvPr/>
              </p:nvCxnSpPr>
              <p:spPr>
                <a:xfrm rot="16200000" flipH="1">
                  <a:off x="5003144" y="4603762"/>
                  <a:ext cx="676556" cy="631520"/>
                </a:xfrm>
                <a:prstGeom prst="line">
                  <a:avLst/>
                </a:prstGeom>
              </p:spPr>
              <p:style>
                <a:lnRef idx="2">
                  <a:schemeClr val="dk1"/>
                </a:lnRef>
                <a:fillRef idx="1">
                  <a:schemeClr val="lt1"/>
                </a:fillRef>
                <a:effectRef idx="0">
                  <a:schemeClr val="dk1"/>
                </a:effectRef>
                <a:fontRef idx="minor">
                  <a:schemeClr val="dk1"/>
                </a:fontRef>
              </p:style>
            </p:cxnSp>
            <p:cxnSp>
              <p:nvCxnSpPr>
                <p:cNvPr id="227" name="Straight Connector 226"/>
                <p:cNvCxnSpPr>
                  <a:stCxn id="48" idx="4"/>
                  <a:endCxn id="12" idx="0"/>
                </p:cNvCxnSpPr>
                <p:nvPr/>
              </p:nvCxnSpPr>
              <p:spPr>
                <a:xfrm rot="16200000" flipH="1">
                  <a:off x="5308366" y="4677100"/>
                  <a:ext cx="643078" cy="518322"/>
                </a:xfrm>
                <a:prstGeom prst="line">
                  <a:avLst/>
                </a:prstGeom>
              </p:spPr>
              <p:style>
                <a:lnRef idx="2">
                  <a:schemeClr val="dk1"/>
                </a:lnRef>
                <a:fillRef idx="1">
                  <a:schemeClr val="lt1"/>
                </a:fillRef>
                <a:effectRef idx="0">
                  <a:schemeClr val="dk1"/>
                </a:effectRef>
                <a:fontRef idx="minor">
                  <a:schemeClr val="dk1"/>
                </a:fontRef>
              </p:style>
            </p:cxnSp>
            <p:cxnSp>
              <p:nvCxnSpPr>
                <p:cNvPr id="229" name="Straight Connector 228"/>
                <p:cNvCxnSpPr>
                  <a:stCxn id="48" idx="5"/>
                  <a:endCxn id="25" idx="0"/>
                </p:cNvCxnSpPr>
                <p:nvPr/>
              </p:nvCxnSpPr>
              <p:spPr>
                <a:xfrm rot="16200000" flipH="1">
                  <a:off x="5447980" y="4584830"/>
                  <a:ext cx="676556" cy="669384"/>
                </a:xfrm>
                <a:prstGeom prst="line">
                  <a:avLst/>
                </a:prstGeom>
              </p:spPr>
              <p:style>
                <a:lnRef idx="2">
                  <a:schemeClr val="dk1"/>
                </a:lnRef>
                <a:fillRef idx="1">
                  <a:schemeClr val="lt1"/>
                </a:fillRef>
                <a:effectRef idx="0">
                  <a:schemeClr val="dk1"/>
                </a:effectRef>
                <a:fontRef idx="minor">
                  <a:schemeClr val="dk1"/>
                </a:fontRef>
              </p:style>
            </p:cxnSp>
            <p:cxnSp>
              <p:nvCxnSpPr>
                <p:cNvPr id="231" name="Straight Connector 230"/>
                <p:cNvCxnSpPr>
                  <a:stCxn id="73" idx="5"/>
                  <a:endCxn id="35" idx="0"/>
                </p:cNvCxnSpPr>
                <p:nvPr/>
              </p:nvCxnSpPr>
              <p:spPr>
                <a:xfrm rot="16200000" flipH="1">
                  <a:off x="5776874" y="4681840"/>
                  <a:ext cx="676556" cy="475364"/>
                </a:xfrm>
                <a:prstGeom prst="line">
                  <a:avLst/>
                </a:prstGeom>
              </p:spPr>
              <p:style>
                <a:lnRef idx="2">
                  <a:schemeClr val="dk1"/>
                </a:lnRef>
                <a:fillRef idx="1">
                  <a:schemeClr val="lt1"/>
                </a:fillRef>
                <a:effectRef idx="0">
                  <a:schemeClr val="dk1"/>
                </a:effectRef>
                <a:fontRef idx="minor">
                  <a:schemeClr val="dk1"/>
                </a:fontRef>
              </p:style>
            </p:cxnSp>
            <p:cxnSp>
              <p:nvCxnSpPr>
                <p:cNvPr id="233" name="Straight Connector 232"/>
                <p:cNvCxnSpPr>
                  <a:stCxn id="70" idx="4"/>
                  <a:endCxn id="13" idx="0"/>
                </p:cNvCxnSpPr>
                <p:nvPr/>
              </p:nvCxnSpPr>
              <p:spPr>
                <a:xfrm rot="16200000" flipH="1">
                  <a:off x="6082096" y="4755178"/>
                  <a:ext cx="643078" cy="362166"/>
                </a:xfrm>
                <a:prstGeom prst="line">
                  <a:avLst/>
                </a:prstGeom>
              </p:spPr>
              <p:style>
                <a:lnRef idx="2">
                  <a:schemeClr val="dk1"/>
                </a:lnRef>
                <a:fillRef idx="1">
                  <a:schemeClr val="lt1"/>
                </a:fillRef>
                <a:effectRef idx="0">
                  <a:schemeClr val="dk1"/>
                </a:effectRef>
                <a:fontRef idx="minor">
                  <a:schemeClr val="dk1"/>
                </a:fontRef>
              </p:style>
            </p:cxnSp>
            <p:cxnSp>
              <p:nvCxnSpPr>
                <p:cNvPr id="235" name="Straight Connector 234"/>
                <p:cNvCxnSpPr>
                  <a:stCxn id="75" idx="4"/>
                  <a:endCxn id="26" idx="0"/>
                </p:cNvCxnSpPr>
                <p:nvPr/>
              </p:nvCxnSpPr>
              <p:spPr>
                <a:xfrm rot="16200000" flipH="1">
                  <a:off x="6410987" y="4852185"/>
                  <a:ext cx="643078" cy="168152"/>
                </a:xfrm>
                <a:prstGeom prst="line">
                  <a:avLst/>
                </a:prstGeom>
              </p:spPr>
              <p:style>
                <a:lnRef idx="2">
                  <a:schemeClr val="dk1"/>
                </a:lnRef>
                <a:fillRef idx="1">
                  <a:schemeClr val="lt1"/>
                </a:fillRef>
                <a:effectRef idx="0">
                  <a:schemeClr val="dk1"/>
                </a:effectRef>
                <a:fontRef idx="minor">
                  <a:schemeClr val="dk1"/>
                </a:fontRef>
              </p:style>
            </p:cxnSp>
            <p:cxnSp>
              <p:nvCxnSpPr>
                <p:cNvPr id="237" name="Straight Connector 236"/>
                <p:cNvCxnSpPr/>
                <p:nvPr/>
              </p:nvCxnSpPr>
              <p:spPr>
                <a:xfrm rot="16200000" flipH="1">
                  <a:off x="6500672" y="4767123"/>
                  <a:ext cx="719278" cy="262078"/>
                </a:xfrm>
                <a:prstGeom prst="line">
                  <a:avLst/>
                </a:prstGeom>
              </p:spPr>
              <p:style>
                <a:lnRef idx="2">
                  <a:schemeClr val="dk1"/>
                </a:lnRef>
                <a:fillRef idx="1">
                  <a:schemeClr val="lt1"/>
                </a:fillRef>
                <a:effectRef idx="0">
                  <a:schemeClr val="dk1"/>
                </a:effectRef>
                <a:fontRef idx="minor">
                  <a:schemeClr val="dk1"/>
                </a:fontRef>
              </p:style>
            </p:cxnSp>
          </p:grpSp>
        </p:grpSp>
        <p:sp>
          <p:nvSpPr>
            <p:cNvPr id="91" name="Oval 90"/>
            <p:cNvSpPr/>
            <p:nvPr/>
          </p:nvSpPr>
          <p:spPr>
            <a:xfrm>
              <a:off x="3571875" y="23622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5" name="Group 118"/>
            <p:cNvGrpSpPr/>
            <p:nvPr/>
          </p:nvGrpSpPr>
          <p:grpSpPr>
            <a:xfrm>
              <a:off x="2883807" y="2509978"/>
              <a:ext cx="1611993" cy="995222"/>
              <a:chOff x="2883807" y="1747978"/>
              <a:chExt cx="1611993" cy="995222"/>
            </a:xfrm>
          </p:grpSpPr>
          <p:sp>
            <p:nvSpPr>
              <p:cNvPr id="84" name="Oval 83"/>
              <p:cNvSpPr/>
              <p:nvPr/>
            </p:nvSpPr>
            <p:spPr>
              <a:xfrm>
                <a:off x="2883807" y="25146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6" name="Oval 85"/>
              <p:cNvSpPr/>
              <p:nvPr/>
            </p:nvSpPr>
            <p:spPr>
              <a:xfrm>
                <a:off x="4267200" y="25146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7" name="Oval 86"/>
              <p:cNvSpPr/>
              <p:nvPr/>
            </p:nvSpPr>
            <p:spPr>
              <a:xfrm>
                <a:off x="3571875" y="25146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7" name="Straight Connector 96"/>
              <p:cNvCxnSpPr>
                <a:stCxn id="84" idx="0"/>
                <a:endCxn id="91" idx="2"/>
              </p:cNvCxnSpPr>
              <p:nvPr/>
            </p:nvCxnSpPr>
            <p:spPr>
              <a:xfrm rot="5400000" flipH="1" flipV="1">
                <a:off x="2901680" y="1844405"/>
                <a:ext cx="766622" cy="573768"/>
              </a:xfrm>
              <a:prstGeom prst="line">
                <a:avLst/>
              </a:prstGeom>
            </p:spPr>
            <p:style>
              <a:lnRef idx="2">
                <a:schemeClr val="dk1"/>
              </a:lnRef>
              <a:fillRef idx="1">
                <a:schemeClr val="lt1"/>
              </a:fillRef>
              <a:effectRef idx="0">
                <a:schemeClr val="dk1"/>
              </a:effectRef>
              <a:fontRef idx="minor">
                <a:schemeClr val="dk1"/>
              </a:fontRef>
            </p:style>
          </p:cxnSp>
          <p:cxnSp>
            <p:nvCxnSpPr>
              <p:cNvPr id="101" name="Straight Connector 100"/>
              <p:cNvCxnSpPr>
                <a:stCxn id="87" idx="0"/>
                <a:endCxn id="91" idx="4"/>
              </p:cNvCxnSpPr>
              <p:nvPr/>
            </p:nvCxnSpPr>
            <p:spPr>
              <a:xfrm rot="5400000" flipH="1" flipV="1">
                <a:off x="3360014" y="2188439"/>
                <a:ext cx="652322" cy="1588"/>
              </a:xfrm>
              <a:prstGeom prst="line">
                <a:avLst/>
              </a:prstGeom>
            </p:spPr>
            <p:style>
              <a:lnRef idx="2">
                <a:schemeClr val="dk1"/>
              </a:lnRef>
              <a:fillRef idx="1">
                <a:schemeClr val="lt1"/>
              </a:fillRef>
              <a:effectRef idx="0">
                <a:schemeClr val="dk1"/>
              </a:effectRef>
              <a:fontRef idx="minor">
                <a:schemeClr val="dk1"/>
              </a:fontRef>
            </p:style>
          </p:cxnSp>
          <p:cxnSp>
            <p:nvCxnSpPr>
              <p:cNvPr id="104" name="Straight Connector 103"/>
              <p:cNvCxnSpPr>
                <a:stCxn id="91" idx="6"/>
                <a:endCxn id="86" idx="0"/>
              </p:cNvCxnSpPr>
              <p:nvPr/>
            </p:nvCxnSpPr>
            <p:spPr>
              <a:xfrm>
                <a:off x="3800475" y="1747978"/>
                <a:ext cx="581025" cy="766622"/>
              </a:xfrm>
              <a:prstGeom prst="line">
                <a:avLst/>
              </a:prstGeom>
            </p:spPr>
            <p:style>
              <a:lnRef idx="2">
                <a:schemeClr val="dk1"/>
              </a:lnRef>
              <a:fillRef idx="1">
                <a:schemeClr val="lt1"/>
              </a:fillRef>
              <a:effectRef idx="0">
                <a:schemeClr val="dk1"/>
              </a:effectRef>
              <a:fontRef idx="minor">
                <a:schemeClr val="dk1"/>
              </a:fontRef>
            </p:style>
          </p:cxnSp>
        </p:grpSp>
        <p:grpSp>
          <p:nvGrpSpPr>
            <p:cNvPr id="16" name="Group 116"/>
            <p:cNvGrpSpPr/>
            <p:nvPr/>
          </p:nvGrpSpPr>
          <p:grpSpPr>
            <a:xfrm>
              <a:off x="590550" y="4305300"/>
              <a:ext cx="6191250" cy="1028700"/>
              <a:chOff x="590550" y="3543300"/>
              <a:chExt cx="6191250" cy="1028700"/>
            </a:xfrm>
          </p:grpSpPr>
          <p:sp>
            <p:nvSpPr>
              <p:cNvPr id="37" name="Oval 36"/>
              <p:cNvSpPr/>
              <p:nvPr/>
            </p:nvSpPr>
            <p:spPr>
              <a:xfrm>
                <a:off x="590550" y="43434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Oval 37"/>
              <p:cNvSpPr/>
              <p:nvPr/>
            </p:nvSpPr>
            <p:spPr>
              <a:xfrm>
                <a:off x="3997782" y="43434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 name="Oval 46"/>
              <p:cNvSpPr/>
              <p:nvPr/>
            </p:nvSpPr>
            <p:spPr>
              <a:xfrm>
                <a:off x="1442358" y="43434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Oval 47"/>
              <p:cNvSpPr/>
              <p:nvPr/>
            </p:nvSpPr>
            <p:spPr>
              <a:xfrm>
                <a:off x="5275494" y="43434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7" name="Oval 56"/>
              <p:cNvSpPr/>
              <p:nvPr/>
            </p:nvSpPr>
            <p:spPr>
              <a:xfrm>
                <a:off x="2720070" y="43434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7" name="Oval 66"/>
              <p:cNvSpPr/>
              <p:nvPr/>
            </p:nvSpPr>
            <p:spPr>
              <a:xfrm>
                <a:off x="1016454" y="43434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8" name="Oval 67"/>
              <p:cNvSpPr/>
              <p:nvPr/>
            </p:nvSpPr>
            <p:spPr>
              <a:xfrm>
                <a:off x="4849590" y="43434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9" name="Oval 68"/>
              <p:cNvSpPr/>
              <p:nvPr/>
            </p:nvSpPr>
            <p:spPr>
              <a:xfrm>
                <a:off x="2294166" y="43434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Oval 69"/>
              <p:cNvSpPr/>
              <p:nvPr/>
            </p:nvSpPr>
            <p:spPr>
              <a:xfrm>
                <a:off x="6127302" y="43434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1" name="Oval 70"/>
              <p:cNvSpPr/>
              <p:nvPr/>
            </p:nvSpPr>
            <p:spPr>
              <a:xfrm>
                <a:off x="3571878" y="43434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2" name="Oval 71"/>
              <p:cNvSpPr/>
              <p:nvPr/>
            </p:nvSpPr>
            <p:spPr>
              <a:xfrm>
                <a:off x="1868262" y="43434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3" name="Oval 72"/>
              <p:cNvSpPr/>
              <p:nvPr/>
            </p:nvSpPr>
            <p:spPr>
              <a:xfrm>
                <a:off x="5701398" y="43434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4" name="Oval 73"/>
              <p:cNvSpPr/>
              <p:nvPr/>
            </p:nvSpPr>
            <p:spPr>
              <a:xfrm>
                <a:off x="3145974" y="43434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5" name="Oval 74"/>
              <p:cNvSpPr/>
              <p:nvPr/>
            </p:nvSpPr>
            <p:spPr>
              <a:xfrm>
                <a:off x="6553200" y="43434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6" name="Oval 75"/>
              <p:cNvSpPr/>
              <p:nvPr/>
            </p:nvSpPr>
            <p:spPr>
              <a:xfrm>
                <a:off x="4423686" y="43434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24" name="Straight Connector 123"/>
              <p:cNvCxnSpPr>
                <a:stCxn id="77" idx="2"/>
                <a:endCxn id="37" idx="0"/>
              </p:cNvCxnSpPr>
              <p:nvPr/>
            </p:nvCxnSpPr>
            <p:spPr>
              <a:xfrm rot="10800000" flipV="1">
                <a:off x="704851" y="3543300"/>
                <a:ext cx="802821" cy="800100"/>
              </a:xfrm>
              <a:prstGeom prst="line">
                <a:avLst/>
              </a:prstGeom>
            </p:spPr>
            <p:style>
              <a:lnRef idx="2">
                <a:schemeClr val="dk1"/>
              </a:lnRef>
              <a:fillRef idx="1">
                <a:schemeClr val="lt1"/>
              </a:fillRef>
              <a:effectRef idx="0">
                <a:schemeClr val="dk1"/>
              </a:effectRef>
              <a:fontRef idx="minor">
                <a:schemeClr val="dk1"/>
              </a:fontRef>
            </p:style>
          </p:cxnSp>
          <p:cxnSp>
            <p:nvCxnSpPr>
              <p:cNvPr id="126" name="Straight Connector 125"/>
              <p:cNvCxnSpPr>
                <a:stCxn id="77" idx="4"/>
                <a:endCxn id="67" idx="0"/>
              </p:cNvCxnSpPr>
              <p:nvPr/>
            </p:nvCxnSpPr>
            <p:spPr>
              <a:xfrm rot="5400000">
                <a:off x="1033463" y="3754892"/>
                <a:ext cx="685800" cy="491217"/>
              </a:xfrm>
              <a:prstGeom prst="line">
                <a:avLst/>
              </a:prstGeom>
            </p:spPr>
            <p:style>
              <a:lnRef idx="2">
                <a:schemeClr val="dk1"/>
              </a:lnRef>
              <a:fillRef idx="1">
                <a:schemeClr val="lt1"/>
              </a:fillRef>
              <a:effectRef idx="0">
                <a:schemeClr val="dk1"/>
              </a:effectRef>
              <a:fontRef idx="minor">
                <a:schemeClr val="dk1"/>
              </a:fontRef>
            </p:style>
          </p:cxnSp>
          <p:cxnSp>
            <p:nvCxnSpPr>
              <p:cNvPr id="128" name="Straight Connector 127"/>
              <p:cNvCxnSpPr>
                <a:stCxn id="77" idx="5"/>
                <a:endCxn id="47" idx="0"/>
              </p:cNvCxnSpPr>
              <p:nvPr/>
            </p:nvCxnSpPr>
            <p:spPr>
              <a:xfrm rot="5400000">
                <a:off x="1270087" y="3910694"/>
                <a:ext cx="719278" cy="146135"/>
              </a:xfrm>
              <a:prstGeom prst="line">
                <a:avLst/>
              </a:prstGeom>
            </p:spPr>
            <p:style>
              <a:lnRef idx="2">
                <a:schemeClr val="dk1"/>
              </a:lnRef>
              <a:fillRef idx="1">
                <a:schemeClr val="lt1"/>
              </a:fillRef>
              <a:effectRef idx="0">
                <a:schemeClr val="dk1"/>
              </a:effectRef>
              <a:fontRef idx="minor">
                <a:schemeClr val="dk1"/>
              </a:fontRef>
            </p:style>
          </p:cxnSp>
          <p:cxnSp>
            <p:nvCxnSpPr>
              <p:cNvPr id="130" name="Straight Connector 129"/>
              <p:cNvCxnSpPr>
                <a:stCxn id="80" idx="3"/>
                <a:endCxn id="72" idx="0"/>
              </p:cNvCxnSpPr>
              <p:nvPr/>
            </p:nvCxnSpPr>
            <p:spPr>
              <a:xfrm rot="5400000">
                <a:off x="1746251" y="3860434"/>
                <a:ext cx="719278" cy="246655"/>
              </a:xfrm>
              <a:prstGeom prst="line">
                <a:avLst/>
              </a:prstGeom>
            </p:spPr>
            <p:style>
              <a:lnRef idx="2">
                <a:schemeClr val="dk1"/>
              </a:lnRef>
              <a:fillRef idx="1">
                <a:schemeClr val="lt1"/>
              </a:fillRef>
              <a:effectRef idx="0">
                <a:schemeClr val="dk1"/>
              </a:effectRef>
              <a:fontRef idx="minor">
                <a:schemeClr val="dk1"/>
              </a:fontRef>
            </p:style>
          </p:cxnSp>
          <p:cxnSp>
            <p:nvCxnSpPr>
              <p:cNvPr id="132" name="Straight Connector 131"/>
              <p:cNvCxnSpPr>
                <a:stCxn id="80" idx="4"/>
                <a:endCxn id="69" idx="0"/>
              </p:cNvCxnSpPr>
              <p:nvPr/>
            </p:nvCxnSpPr>
            <p:spPr>
              <a:xfrm rot="16200000" flipH="1">
                <a:off x="2016352" y="3951286"/>
                <a:ext cx="685800" cy="98427"/>
              </a:xfrm>
              <a:prstGeom prst="line">
                <a:avLst/>
              </a:prstGeom>
            </p:spPr>
            <p:style>
              <a:lnRef idx="2">
                <a:schemeClr val="dk1"/>
              </a:lnRef>
              <a:fillRef idx="1">
                <a:schemeClr val="lt1"/>
              </a:fillRef>
              <a:effectRef idx="0">
                <a:schemeClr val="dk1"/>
              </a:effectRef>
              <a:fontRef idx="minor">
                <a:schemeClr val="dk1"/>
              </a:fontRef>
            </p:style>
          </p:cxnSp>
          <p:cxnSp>
            <p:nvCxnSpPr>
              <p:cNvPr id="135" name="Straight Connector 134"/>
              <p:cNvCxnSpPr>
                <a:stCxn id="80" idx="5"/>
                <a:endCxn id="57" idx="1"/>
              </p:cNvCxnSpPr>
              <p:nvPr/>
            </p:nvCxnSpPr>
            <p:spPr>
              <a:xfrm rot="16200000" flipH="1">
                <a:off x="2195826" y="3819156"/>
                <a:ext cx="752756" cy="362687"/>
              </a:xfrm>
              <a:prstGeom prst="line">
                <a:avLst/>
              </a:prstGeom>
            </p:spPr>
            <p:style>
              <a:lnRef idx="2">
                <a:schemeClr val="dk1"/>
              </a:lnRef>
              <a:fillRef idx="1">
                <a:schemeClr val="lt1"/>
              </a:fillRef>
              <a:effectRef idx="0">
                <a:schemeClr val="dk1"/>
              </a:effectRef>
              <a:fontRef idx="minor">
                <a:schemeClr val="dk1"/>
              </a:fontRef>
            </p:style>
          </p:cxnSp>
          <p:cxnSp>
            <p:nvCxnSpPr>
              <p:cNvPr id="137" name="Straight Connector 136"/>
              <p:cNvCxnSpPr>
                <a:stCxn id="79" idx="4"/>
                <a:endCxn id="74" idx="1"/>
              </p:cNvCxnSpPr>
              <p:nvPr/>
            </p:nvCxnSpPr>
            <p:spPr>
              <a:xfrm rot="16200000" flipH="1">
                <a:off x="2729140" y="3926566"/>
                <a:ext cx="719278" cy="181345"/>
              </a:xfrm>
              <a:prstGeom prst="line">
                <a:avLst/>
              </a:prstGeom>
            </p:spPr>
            <p:style>
              <a:lnRef idx="2">
                <a:schemeClr val="dk1"/>
              </a:lnRef>
              <a:fillRef idx="1">
                <a:schemeClr val="lt1"/>
              </a:fillRef>
              <a:effectRef idx="0">
                <a:schemeClr val="dk1"/>
              </a:effectRef>
              <a:fontRef idx="minor">
                <a:schemeClr val="dk1"/>
              </a:fontRef>
            </p:style>
          </p:cxnSp>
          <p:cxnSp>
            <p:nvCxnSpPr>
              <p:cNvPr id="139" name="Straight Connector 138"/>
              <p:cNvCxnSpPr>
                <a:stCxn id="79" idx="5"/>
                <a:endCxn id="71" idx="1"/>
              </p:cNvCxnSpPr>
              <p:nvPr/>
            </p:nvCxnSpPr>
            <p:spPr>
              <a:xfrm rot="16200000" flipH="1">
                <a:off x="2965764" y="3737286"/>
                <a:ext cx="752756" cy="526427"/>
              </a:xfrm>
              <a:prstGeom prst="line">
                <a:avLst/>
              </a:prstGeom>
            </p:spPr>
            <p:style>
              <a:lnRef idx="2">
                <a:schemeClr val="dk1"/>
              </a:lnRef>
              <a:fillRef idx="1">
                <a:schemeClr val="lt1"/>
              </a:fillRef>
              <a:effectRef idx="0">
                <a:schemeClr val="dk1"/>
              </a:effectRef>
              <a:fontRef idx="minor">
                <a:schemeClr val="dk1"/>
              </a:fontRef>
            </p:style>
          </p:cxnSp>
          <p:cxnSp>
            <p:nvCxnSpPr>
              <p:cNvPr id="141" name="Straight Connector 140"/>
              <p:cNvCxnSpPr>
                <a:stCxn id="82" idx="4"/>
                <a:endCxn id="38" idx="0"/>
              </p:cNvCxnSpPr>
              <p:nvPr/>
            </p:nvCxnSpPr>
            <p:spPr>
              <a:xfrm rot="16200000" flipH="1">
                <a:off x="3556228" y="3787546"/>
                <a:ext cx="685800" cy="425907"/>
              </a:xfrm>
              <a:prstGeom prst="line">
                <a:avLst/>
              </a:prstGeom>
            </p:spPr>
            <p:style>
              <a:lnRef idx="2">
                <a:schemeClr val="dk1"/>
              </a:lnRef>
              <a:fillRef idx="1">
                <a:schemeClr val="lt1"/>
              </a:fillRef>
              <a:effectRef idx="0">
                <a:schemeClr val="dk1"/>
              </a:effectRef>
              <a:fontRef idx="minor">
                <a:schemeClr val="dk1"/>
              </a:fontRef>
            </p:style>
          </p:cxnSp>
          <p:cxnSp>
            <p:nvCxnSpPr>
              <p:cNvPr id="143" name="Straight Connector 142"/>
              <p:cNvCxnSpPr>
                <a:stCxn id="82" idx="6"/>
                <a:endCxn id="76" idx="1"/>
              </p:cNvCxnSpPr>
              <p:nvPr/>
            </p:nvCxnSpPr>
            <p:spPr>
              <a:xfrm>
                <a:off x="3800475" y="3543300"/>
                <a:ext cx="656689" cy="833578"/>
              </a:xfrm>
              <a:prstGeom prst="line">
                <a:avLst/>
              </a:prstGeom>
            </p:spPr>
            <p:style>
              <a:lnRef idx="2">
                <a:schemeClr val="dk1"/>
              </a:lnRef>
              <a:fillRef idx="1">
                <a:schemeClr val="lt1"/>
              </a:fillRef>
              <a:effectRef idx="0">
                <a:schemeClr val="dk1"/>
              </a:effectRef>
              <a:fontRef idx="minor">
                <a:schemeClr val="dk1"/>
              </a:fontRef>
            </p:style>
          </p:cxnSp>
          <p:cxnSp>
            <p:nvCxnSpPr>
              <p:cNvPr id="145" name="Straight Connector 144"/>
              <p:cNvCxnSpPr>
                <a:stCxn id="78" idx="4"/>
                <a:endCxn id="68" idx="0"/>
              </p:cNvCxnSpPr>
              <p:nvPr/>
            </p:nvCxnSpPr>
            <p:spPr>
              <a:xfrm rot="16200000" flipH="1">
                <a:off x="4326166" y="3705676"/>
                <a:ext cx="685800" cy="589647"/>
              </a:xfrm>
              <a:prstGeom prst="line">
                <a:avLst/>
              </a:prstGeom>
            </p:spPr>
            <p:style>
              <a:lnRef idx="2">
                <a:schemeClr val="dk1"/>
              </a:lnRef>
              <a:fillRef idx="1">
                <a:schemeClr val="lt1"/>
              </a:fillRef>
              <a:effectRef idx="0">
                <a:schemeClr val="dk1"/>
              </a:effectRef>
              <a:fontRef idx="minor">
                <a:schemeClr val="dk1"/>
              </a:fontRef>
            </p:style>
          </p:cxnSp>
          <p:cxnSp>
            <p:nvCxnSpPr>
              <p:cNvPr id="147" name="Straight Connector 146"/>
              <p:cNvCxnSpPr>
                <a:stCxn id="81" idx="4"/>
                <a:endCxn id="48" idx="0"/>
              </p:cNvCxnSpPr>
              <p:nvPr/>
            </p:nvCxnSpPr>
            <p:spPr>
              <a:xfrm rot="16200000" flipH="1">
                <a:off x="4883152" y="3836758"/>
                <a:ext cx="685800" cy="327483"/>
              </a:xfrm>
              <a:prstGeom prst="line">
                <a:avLst/>
              </a:prstGeom>
            </p:spPr>
            <p:style>
              <a:lnRef idx="2">
                <a:schemeClr val="dk1"/>
              </a:lnRef>
              <a:fillRef idx="1">
                <a:schemeClr val="lt1"/>
              </a:fillRef>
              <a:effectRef idx="0">
                <a:schemeClr val="dk1"/>
              </a:effectRef>
              <a:fontRef idx="minor">
                <a:schemeClr val="dk1"/>
              </a:fontRef>
            </p:style>
          </p:cxnSp>
          <p:cxnSp>
            <p:nvCxnSpPr>
              <p:cNvPr id="149" name="Straight Connector 148"/>
              <p:cNvCxnSpPr>
                <a:stCxn id="81" idx="5"/>
                <a:endCxn id="73" idx="1"/>
              </p:cNvCxnSpPr>
              <p:nvPr/>
            </p:nvCxnSpPr>
            <p:spPr>
              <a:xfrm rot="16200000" flipH="1">
                <a:off x="5062626" y="3704628"/>
                <a:ext cx="752756" cy="591743"/>
              </a:xfrm>
              <a:prstGeom prst="line">
                <a:avLst/>
              </a:prstGeom>
            </p:spPr>
            <p:style>
              <a:lnRef idx="2">
                <a:schemeClr val="dk1"/>
              </a:lnRef>
              <a:fillRef idx="1">
                <a:schemeClr val="lt1"/>
              </a:fillRef>
              <a:effectRef idx="0">
                <a:schemeClr val="dk1"/>
              </a:effectRef>
              <a:fontRef idx="minor">
                <a:schemeClr val="dk1"/>
              </a:fontRef>
            </p:style>
          </p:cxnSp>
          <p:cxnSp>
            <p:nvCxnSpPr>
              <p:cNvPr id="151" name="Straight Connector 150"/>
              <p:cNvCxnSpPr>
                <a:stCxn id="83" idx="4"/>
                <a:endCxn id="70" idx="0"/>
              </p:cNvCxnSpPr>
              <p:nvPr/>
            </p:nvCxnSpPr>
            <p:spPr>
              <a:xfrm rot="16200000" flipH="1">
                <a:off x="5653090" y="3754888"/>
                <a:ext cx="685800" cy="491223"/>
              </a:xfrm>
              <a:prstGeom prst="line">
                <a:avLst/>
              </a:prstGeom>
            </p:spPr>
            <p:style>
              <a:lnRef idx="2">
                <a:schemeClr val="dk1"/>
              </a:lnRef>
              <a:fillRef idx="1">
                <a:schemeClr val="lt1"/>
              </a:fillRef>
              <a:effectRef idx="0">
                <a:schemeClr val="dk1"/>
              </a:effectRef>
              <a:fontRef idx="minor">
                <a:schemeClr val="dk1"/>
              </a:fontRef>
            </p:style>
          </p:cxnSp>
          <p:cxnSp>
            <p:nvCxnSpPr>
              <p:cNvPr id="153" name="Straight Connector 152"/>
              <p:cNvCxnSpPr>
                <a:stCxn id="83" idx="5"/>
                <a:endCxn id="75" idx="1"/>
              </p:cNvCxnSpPr>
              <p:nvPr/>
            </p:nvCxnSpPr>
            <p:spPr>
              <a:xfrm rot="16200000" flipH="1">
                <a:off x="5832561" y="3622761"/>
                <a:ext cx="752756" cy="755477"/>
              </a:xfrm>
              <a:prstGeom prst="line">
                <a:avLst/>
              </a:prstGeom>
            </p:spPr>
            <p:style>
              <a:lnRef idx="2">
                <a:schemeClr val="dk1"/>
              </a:lnRef>
              <a:fillRef idx="1">
                <a:schemeClr val="lt1"/>
              </a:fillRef>
              <a:effectRef idx="0">
                <a:schemeClr val="dk1"/>
              </a:effectRef>
              <a:fontRef idx="minor">
                <a:schemeClr val="dk1"/>
              </a:fontRef>
            </p:style>
          </p:cxnSp>
        </p:grpSp>
        <p:grpSp>
          <p:nvGrpSpPr>
            <p:cNvPr id="224" name="Group 117"/>
            <p:cNvGrpSpPr/>
            <p:nvPr/>
          </p:nvGrpSpPr>
          <p:grpSpPr>
            <a:xfrm>
              <a:off x="1507671" y="3424378"/>
              <a:ext cx="4357008" cy="995222"/>
              <a:chOff x="1507671" y="2662378"/>
              <a:chExt cx="4357008" cy="995222"/>
            </a:xfrm>
          </p:grpSpPr>
          <p:sp>
            <p:nvSpPr>
              <p:cNvPr id="77" name="Oval 76"/>
              <p:cNvSpPr/>
              <p:nvPr/>
            </p:nvSpPr>
            <p:spPr>
              <a:xfrm>
                <a:off x="1507671" y="34290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8" name="Oval 77"/>
              <p:cNvSpPr/>
              <p:nvPr/>
            </p:nvSpPr>
            <p:spPr>
              <a:xfrm>
                <a:off x="4259943" y="34290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Oval 78"/>
              <p:cNvSpPr/>
              <p:nvPr/>
            </p:nvSpPr>
            <p:spPr>
              <a:xfrm>
                <a:off x="2883807" y="34290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0" name="Oval 79"/>
              <p:cNvSpPr/>
              <p:nvPr/>
            </p:nvSpPr>
            <p:spPr>
              <a:xfrm>
                <a:off x="2195739" y="34290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1" name="Oval 80"/>
              <p:cNvSpPr/>
              <p:nvPr/>
            </p:nvSpPr>
            <p:spPr>
              <a:xfrm>
                <a:off x="4948011" y="34290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Oval 81"/>
              <p:cNvSpPr/>
              <p:nvPr/>
            </p:nvSpPr>
            <p:spPr>
              <a:xfrm>
                <a:off x="3571875" y="34290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3" name="Oval 82"/>
              <p:cNvSpPr/>
              <p:nvPr/>
            </p:nvSpPr>
            <p:spPr>
              <a:xfrm>
                <a:off x="5636079" y="34290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06" name="Straight Connector 105"/>
              <p:cNvCxnSpPr>
                <a:stCxn id="86" idx="3"/>
                <a:endCxn id="78" idx="0"/>
              </p:cNvCxnSpPr>
              <p:nvPr/>
            </p:nvCxnSpPr>
            <p:spPr>
              <a:xfrm rot="16200000" flipH="1">
                <a:off x="3994560" y="3049317"/>
                <a:ext cx="685800" cy="73565"/>
              </a:xfrm>
              <a:prstGeom prst="line">
                <a:avLst/>
              </a:prstGeom>
            </p:spPr>
            <p:style>
              <a:lnRef idx="2">
                <a:schemeClr val="dk1"/>
              </a:lnRef>
              <a:fillRef idx="1">
                <a:schemeClr val="lt1"/>
              </a:fillRef>
              <a:effectRef idx="0">
                <a:schemeClr val="dk1"/>
              </a:effectRef>
              <a:fontRef idx="minor">
                <a:schemeClr val="dk1"/>
              </a:fontRef>
            </p:style>
          </p:cxnSp>
          <p:cxnSp>
            <p:nvCxnSpPr>
              <p:cNvPr id="108" name="Straight Connector 107"/>
              <p:cNvCxnSpPr>
                <a:stCxn id="86" idx="4"/>
                <a:endCxn id="81" idx="0"/>
              </p:cNvCxnSpPr>
              <p:nvPr/>
            </p:nvCxnSpPr>
            <p:spPr>
              <a:xfrm rot="16200000" flipH="1">
                <a:off x="4395744" y="2762433"/>
                <a:ext cx="652322" cy="680811"/>
              </a:xfrm>
              <a:prstGeom prst="line">
                <a:avLst/>
              </a:prstGeom>
            </p:spPr>
            <p:style>
              <a:lnRef idx="2">
                <a:schemeClr val="dk1"/>
              </a:lnRef>
              <a:fillRef idx="1">
                <a:schemeClr val="lt1"/>
              </a:fillRef>
              <a:effectRef idx="0">
                <a:schemeClr val="dk1"/>
              </a:effectRef>
              <a:fontRef idx="minor">
                <a:schemeClr val="dk1"/>
              </a:fontRef>
            </p:style>
          </p:cxnSp>
          <p:cxnSp>
            <p:nvCxnSpPr>
              <p:cNvPr id="112" name="Straight Connector 111"/>
              <p:cNvCxnSpPr>
                <a:stCxn id="86" idx="5"/>
                <a:endCxn id="83" idx="1"/>
              </p:cNvCxnSpPr>
              <p:nvPr/>
            </p:nvCxnSpPr>
            <p:spPr>
              <a:xfrm rot="16200000" flipH="1">
                <a:off x="4706300" y="2499221"/>
                <a:ext cx="719278" cy="1207235"/>
              </a:xfrm>
              <a:prstGeom prst="line">
                <a:avLst/>
              </a:prstGeom>
            </p:spPr>
            <p:style>
              <a:lnRef idx="2">
                <a:schemeClr val="dk1"/>
              </a:lnRef>
              <a:fillRef idx="1">
                <a:schemeClr val="lt1"/>
              </a:fillRef>
              <a:effectRef idx="0">
                <a:schemeClr val="dk1"/>
              </a:effectRef>
              <a:fontRef idx="minor">
                <a:schemeClr val="dk1"/>
              </a:fontRef>
            </p:style>
          </p:cxnSp>
          <p:cxnSp>
            <p:nvCxnSpPr>
              <p:cNvPr id="115" name="Straight Connector 114"/>
              <p:cNvCxnSpPr>
                <a:stCxn id="87" idx="4"/>
                <a:endCxn id="82" idx="0"/>
              </p:cNvCxnSpPr>
              <p:nvPr/>
            </p:nvCxnSpPr>
            <p:spPr>
              <a:xfrm rot="5400000">
                <a:off x="3360014" y="3102839"/>
                <a:ext cx="652322" cy="1588"/>
              </a:xfrm>
              <a:prstGeom prst="line">
                <a:avLst/>
              </a:prstGeom>
            </p:spPr>
            <p:style>
              <a:lnRef idx="2">
                <a:schemeClr val="dk1"/>
              </a:lnRef>
              <a:fillRef idx="1">
                <a:schemeClr val="lt1"/>
              </a:fillRef>
              <a:effectRef idx="0">
                <a:schemeClr val="dk1"/>
              </a:effectRef>
              <a:fontRef idx="minor">
                <a:schemeClr val="dk1"/>
              </a:fontRef>
            </p:style>
          </p:cxnSp>
          <p:cxnSp>
            <p:nvCxnSpPr>
              <p:cNvPr id="120" name="Straight Connector 119"/>
              <p:cNvCxnSpPr>
                <a:stCxn id="84" idx="4"/>
                <a:endCxn id="80" idx="7"/>
              </p:cNvCxnSpPr>
              <p:nvPr/>
            </p:nvCxnSpPr>
            <p:spPr>
              <a:xfrm rot="5400000">
                <a:off x="2351584" y="2815955"/>
                <a:ext cx="685800" cy="607246"/>
              </a:xfrm>
              <a:prstGeom prst="line">
                <a:avLst/>
              </a:prstGeom>
            </p:spPr>
            <p:style>
              <a:lnRef idx="2">
                <a:schemeClr val="dk1"/>
              </a:lnRef>
              <a:fillRef idx="1">
                <a:schemeClr val="lt1"/>
              </a:fillRef>
              <a:effectRef idx="0">
                <a:schemeClr val="dk1"/>
              </a:effectRef>
              <a:fontRef idx="minor">
                <a:schemeClr val="dk1"/>
              </a:fontRef>
            </p:style>
          </p:cxnSp>
          <p:cxnSp>
            <p:nvCxnSpPr>
              <p:cNvPr id="122" name="Straight Connector 121"/>
              <p:cNvCxnSpPr>
                <a:stCxn id="84" idx="2"/>
                <a:endCxn id="77" idx="7"/>
              </p:cNvCxnSpPr>
              <p:nvPr/>
            </p:nvCxnSpPr>
            <p:spPr>
              <a:xfrm rot="10800000" flipV="1">
                <a:off x="1702793" y="2662378"/>
                <a:ext cx="1181014" cy="800100"/>
              </a:xfrm>
              <a:prstGeom prst="line">
                <a:avLst/>
              </a:prstGeom>
            </p:spPr>
            <p:style>
              <a:lnRef idx="2">
                <a:schemeClr val="dk1"/>
              </a:lnRef>
              <a:fillRef idx="1">
                <a:schemeClr val="lt1"/>
              </a:fillRef>
              <a:effectRef idx="0">
                <a:schemeClr val="dk1"/>
              </a:effectRef>
              <a:fontRef idx="minor">
                <a:schemeClr val="dk1"/>
              </a:fontRef>
            </p:style>
          </p:cxnSp>
          <p:cxnSp>
            <p:nvCxnSpPr>
              <p:cNvPr id="155" name="Straight Connector 154"/>
              <p:cNvCxnSpPr>
                <a:stCxn id="87" idx="3"/>
                <a:endCxn id="79" idx="7"/>
              </p:cNvCxnSpPr>
              <p:nvPr/>
            </p:nvCxnSpPr>
            <p:spPr>
              <a:xfrm rot="5400000">
                <a:off x="2982502" y="2839627"/>
                <a:ext cx="719278" cy="526424"/>
              </a:xfrm>
              <a:prstGeom prst="line">
                <a:avLst/>
              </a:prstGeom>
            </p:spPr>
            <p:style>
              <a:lnRef idx="2">
                <a:schemeClr val="dk1"/>
              </a:lnRef>
              <a:fillRef idx="1">
                <a:schemeClr val="lt1"/>
              </a:fillRef>
              <a:effectRef idx="0">
                <a:schemeClr val="dk1"/>
              </a:effectRef>
              <a:fontRef idx="minor">
                <a:schemeClr val="dk1"/>
              </a:fontRef>
            </p:style>
          </p:cxnSp>
        </p:grpSp>
      </p:grpSp>
      <p:sp>
        <p:nvSpPr>
          <p:cNvPr id="131" name="Content Placeholder 2"/>
          <p:cNvSpPr txBox="1">
            <a:spLocks/>
          </p:cNvSpPr>
          <p:nvPr/>
        </p:nvSpPr>
        <p:spPr>
          <a:xfrm>
            <a:off x="4346369" y="1081955"/>
            <a:ext cx="4797632" cy="2670648"/>
          </a:xfrm>
          <a:prstGeom prst="rect">
            <a:avLst/>
          </a:prstGeom>
        </p:spPr>
        <p:txBody>
          <a:bodyPr/>
          <a:lstStyle/>
          <a:p>
            <a:pPr marL="382573" lvl="0" indent="-382573" defTabSz="912777" fontAlgn="base">
              <a:lnSpc>
                <a:spcPct val="90000"/>
              </a:lnSpc>
              <a:spcBef>
                <a:spcPts val="1167"/>
              </a:spcBef>
              <a:spcAft>
                <a:spcPct val="0"/>
              </a:spcAft>
              <a:buClr>
                <a:schemeClr val="tx2"/>
              </a:buClr>
              <a:buSzPct val="95000"/>
              <a:buBlip>
                <a:blip r:embed="rId3"/>
              </a:buBlip>
            </a:pPr>
            <a:r>
              <a:rPr lang="en-US" sz="20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Recursive divide and conquer </a:t>
            </a:r>
            <a:br>
              <a:rPr lang="en-US" sz="20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20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can quickly generate a lot of tasks </a:t>
            </a:r>
          </a:p>
          <a:p>
            <a:pPr marL="382573" lvl="0" indent="-382573" defTabSz="912777" fontAlgn="base">
              <a:lnSpc>
                <a:spcPct val="90000"/>
              </a:lnSpc>
              <a:spcBef>
                <a:spcPts val="1167"/>
              </a:spcBef>
              <a:spcAft>
                <a:spcPct val="0"/>
              </a:spcAft>
              <a:buClr>
                <a:schemeClr val="tx2"/>
              </a:buClr>
              <a:buSzPct val="95000"/>
              <a:buBlip>
                <a:blip r:embed="rId3"/>
              </a:buBlip>
            </a:pPr>
            <a:r>
              <a:rPr lang="en-US" sz="20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We do not want them all to run: wastes resources, esp. memory</a:t>
            </a:r>
          </a:p>
          <a:p>
            <a:pPr marL="382573" lvl="0" indent="-382573" defTabSz="912777" fontAlgn="base">
              <a:lnSpc>
                <a:spcPct val="90000"/>
              </a:lnSpc>
              <a:spcBef>
                <a:spcPts val="1167"/>
              </a:spcBef>
              <a:spcAft>
                <a:spcPct val="0"/>
              </a:spcAft>
              <a:buClr>
                <a:schemeClr val="tx2"/>
              </a:buClr>
              <a:buSzPct val="95000"/>
              <a:buBlip>
                <a:blip r:embed="rId3"/>
              </a:buBlip>
            </a:pPr>
            <a:r>
              <a:rPr lang="en-US" sz="20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Traditional time-shared OS notions of  “threads” with “fairness” are inappropriate</a:t>
            </a: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endParaRPr kumimoji="0" lang="en-US" sz="20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itle 122"/>
          <p:cNvSpPr>
            <a:spLocks noGrp="1"/>
          </p:cNvSpPr>
          <p:nvPr>
            <p:ph type="title"/>
          </p:nvPr>
        </p:nvSpPr>
        <p:spPr>
          <a:xfrm>
            <a:off x="382588" y="228600"/>
            <a:ext cx="8380412" cy="1163395"/>
          </a:xfrm>
        </p:spPr>
        <p:txBody>
          <a:bodyPr/>
          <a:lstStyle/>
          <a:p>
            <a:r>
              <a:rPr lang="en-US" dirty="0" smtClean="0"/>
              <a:t>Managing the Work</a:t>
            </a:r>
            <a:br>
              <a:rPr lang="en-US" dirty="0" smtClean="0"/>
            </a:br>
            <a:r>
              <a:rPr lang="en-US" sz="3600" dirty="0" smtClean="0">
                <a:solidFill>
                  <a:schemeClr val="accent1"/>
                </a:solidFill>
              </a:rPr>
              <a:t>Sequential</a:t>
            </a:r>
            <a:endParaRPr lang="en-US" dirty="0">
              <a:solidFill>
                <a:schemeClr val="accent1"/>
              </a:solidFill>
            </a:endParaRPr>
          </a:p>
        </p:txBody>
      </p:sp>
      <p:grpSp>
        <p:nvGrpSpPr>
          <p:cNvPr id="2" name="Group 128"/>
          <p:cNvGrpSpPr/>
          <p:nvPr/>
        </p:nvGrpSpPr>
        <p:grpSpPr>
          <a:xfrm>
            <a:off x="228600" y="2362200"/>
            <a:ext cx="6953250" cy="3886200"/>
            <a:chOff x="228600" y="2362200"/>
            <a:chExt cx="6953250" cy="3843478"/>
          </a:xfrm>
        </p:grpSpPr>
        <p:grpSp>
          <p:nvGrpSpPr>
            <p:cNvPr id="3" name="Group 120"/>
            <p:cNvGrpSpPr/>
            <p:nvPr/>
          </p:nvGrpSpPr>
          <p:grpSpPr>
            <a:xfrm>
              <a:off x="228600" y="5219700"/>
              <a:ext cx="6953250" cy="985978"/>
              <a:chOff x="228600" y="4457700"/>
              <a:chExt cx="6953250" cy="985978"/>
            </a:xfrm>
          </p:grpSpPr>
          <p:cxnSp>
            <p:nvCxnSpPr>
              <p:cNvPr id="220" name="Straight Connector 219"/>
              <p:cNvCxnSpPr>
                <a:stCxn id="76" idx="6"/>
                <a:endCxn id="11" idx="0"/>
              </p:cNvCxnSpPr>
              <p:nvPr/>
            </p:nvCxnSpPr>
            <p:spPr>
              <a:xfrm>
                <a:off x="4652286" y="4457700"/>
                <a:ext cx="560178" cy="757378"/>
              </a:xfrm>
              <a:prstGeom prst="line">
                <a:avLst/>
              </a:prstGeom>
            </p:spPr>
            <p:style>
              <a:lnRef idx="2">
                <a:schemeClr val="dk1"/>
              </a:lnRef>
              <a:fillRef idx="1">
                <a:schemeClr val="lt1"/>
              </a:fillRef>
              <a:effectRef idx="0">
                <a:schemeClr val="dk1"/>
              </a:effectRef>
              <a:fontRef idx="minor">
                <a:schemeClr val="dk1"/>
              </a:fontRef>
            </p:style>
          </p:cxnSp>
          <p:grpSp>
            <p:nvGrpSpPr>
              <p:cNvPr id="14" name="Group 115"/>
              <p:cNvGrpSpPr/>
              <p:nvPr/>
            </p:nvGrpSpPr>
            <p:grpSpPr>
              <a:xfrm>
                <a:off x="228600" y="4495801"/>
                <a:ext cx="6953250" cy="947877"/>
                <a:chOff x="209550" y="4538523"/>
                <a:chExt cx="6953250" cy="947877"/>
              </a:xfrm>
            </p:grpSpPr>
            <p:sp>
              <p:nvSpPr>
                <p:cNvPr id="4" name="Oval 3"/>
                <p:cNvSpPr/>
                <p:nvPr/>
              </p:nvSpPr>
              <p:spPr>
                <a:xfrm>
                  <a:off x="209550" y="5257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p:cNvSpPr/>
                <p:nvPr/>
              </p:nvSpPr>
              <p:spPr>
                <a:xfrm>
                  <a:off x="905202" y="5257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p:cNvSpPr/>
                <p:nvPr/>
              </p:nvSpPr>
              <p:spPr>
                <a:xfrm>
                  <a:off x="1600854" y="5257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p:cNvSpPr/>
                <p:nvPr/>
              </p:nvSpPr>
              <p:spPr>
                <a:xfrm>
                  <a:off x="2296506" y="52578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Oval 7"/>
                <p:cNvSpPr/>
                <p:nvPr/>
              </p:nvSpPr>
              <p:spPr>
                <a:xfrm>
                  <a:off x="2992158"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p:nvPr/>
              </p:nvSpPr>
              <p:spPr>
                <a:xfrm>
                  <a:off x="3687810"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p:cNvSpPr/>
                <p:nvPr/>
              </p:nvSpPr>
              <p:spPr>
                <a:xfrm>
                  <a:off x="4383462"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Oval 10"/>
                <p:cNvSpPr/>
                <p:nvPr/>
              </p:nvSpPr>
              <p:spPr>
                <a:xfrm>
                  <a:off x="5079114"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Oval 11"/>
                <p:cNvSpPr/>
                <p:nvPr/>
              </p:nvSpPr>
              <p:spPr>
                <a:xfrm>
                  <a:off x="5774766"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Oval 12"/>
                <p:cNvSpPr/>
                <p:nvPr/>
              </p:nvSpPr>
              <p:spPr>
                <a:xfrm>
                  <a:off x="6470418"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Oval 16"/>
                <p:cNvSpPr/>
                <p:nvPr/>
              </p:nvSpPr>
              <p:spPr>
                <a:xfrm>
                  <a:off x="441434" y="5257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Oval 17"/>
                <p:cNvSpPr/>
                <p:nvPr/>
              </p:nvSpPr>
              <p:spPr>
                <a:xfrm>
                  <a:off x="1137086" y="5257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p:cNvSpPr/>
                <p:nvPr/>
              </p:nvSpPr>
              <p:spPr>
                <a:xfrm>
                  <a:off x="1832738" y="5257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Oval 19"/>
                <p:cNvSpPr/>
                <p:nvPr/>
              </p:nvSpPr>
              <p:spPr>
                <a:xfrm>
                  <a:off x="2528390" y="5257800"/>
                  <a:ext cx="228600" cy="22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Oval 20"/>
                <p:cNvSpPr/>
                <p:nvPr/>
              </p:nvSpPr>
              <p:spPr>
                <a:xfrm>
                  <a:off x="3224042"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Oval 21"/>
                <p:cNvSpPr/>
                <p:nvPr/>
              </p:nvSpPr>
              <p:spPr>
                <a:xfrm>
                  <a:off x="3919694"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Oval 22"/>
                <p:cNvSpPr/>
                <p:nvPr/>
              </p:nvSpPr>
              <p:spPr>
                <a:xfrm>
                  <a:off x="4615346"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Oval 23"/>
                <p:cNvSpPr/>
                <p:nvPr/>
              </p:nvSpPr>
              <p:spPr>
                <a:xfrm>
                  <a:off x="5310998"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Oval 24"/>
                <p:cNvSpPr/>
                <p:nvPr/>
              </p:nvSpPr>
              <p:spPr>
                <a:xfrm>
                  <a:off x="6006650"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Oval 25"/>
                <p:cNvSpPr/>
                <p:nvPr/>
              </p:nvSpPr>
              <p:spPr>
                <a:xfrm>
                  <a:off x="6702302"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Oval 26"/>
                <p:cNvSpPr/>
                <p:nvPr/>
              </p:nvSpPr>
              <p:spPr>
                <a:xfrm>
                  <a:off x="673318" y="5257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368970" y="5257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Oval 28"/>
                <p:cNvSpPr/>
                <p:nvPr/>
              </p:nvSpPr>
              <p:spPr>
                <a:xfrm>
                  <a:off x="2064622" y="5257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Oval 29"/>
                <p:cNvSpPr/>
                <p:nvPr/>
              </p:nvSpPr>
              <p:spPr>
                <a:xfrm>
                  <a:off x="2760274"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Oval 30"/>
                <p:cNvSpPr/>
                <p:nvPr/>
              </p:nvSpPr>
              <p:spPr>
                <a:xfrm>
                  <a:off x="3455926"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Oval 31"/>
                <p:cNvSpPr/>
                <p:nvPr/>
              </p:nvSpPr>
              <p:spPr>
                <a:xfrm>
                  <a:off x="4151578"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Oval 32"/>
                <p:cNvSpPr/>
                <p:nvPr/>
              </p:nvSpPr>
              <p:spPr>
                <a:xfrm>
                  <a:off x="4847230"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Oval 33"/>
                <p:cNvSpPr/>
                <p:nvPr/>
              </p:nvSpPr>
              <p:spPr>
                <a:xfrm>
                  <a:off x="5542882"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Oval 34"/>
                <p:cNvSpPr/>
                <p:nvPr/>
              </p:nvSpPr>
              <p:spPr>
                <a:xfrm>
                  <a:off x="6238534"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Oval 35"/>
                <p:cNvSpPr/>
                <p:nvPr/>
              </p:nvSpPr>
              <p:spPr>
                <a:xfrm>
                  <a:off x="6934200" y="52578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57" name="Straight Connector 156"/>
                <p:cNvCxnSpPr>
                  <a:stCxn id="37" idx="3"/>
                  <a:endCxn id="4" idx="0"/>
                </p:cNvCxnSpPr>
                <p:nvPr/>
              </p:nvCxnSpPr>
              <p:spPr>
                <a:xfrm rot="5400000">
                  <a:off x="126136" y="4778958"/>
                  <a:ext cx="676556" cy="281128"/>
                </a:xfrm>
                <a:prstGeom prst="line">
                  <a:avLst/>
                </a:prstGeom>
              </p:spPr>
              <p:style>
                <a:lnRef idx="2">
                  <a:schemeClr val="dk1"/>
                </a:lnRef>
                <a:fillRef idx="1">
                  <a:schemeClr val="lt1"/>
                </a:fillRef>
                <a:effectRef idx="0">
                  <a:schemeClr val="dk1"/>
                </a:effectRef>
                <a:fontRef idx="minor">
                  <a:schemeClr val="dk1"/>
                </a:fontRef>
              </p:style>
            </p:cxnSp>
            <p:cxnSp>
              <p:nvCxnSpPr>
                <p:cNvPr id="160" name="Straight Connector 159"/>
                <p:cNvCxnSpPr>
                  <a:stCxn id="37" idx="4"/>
                  <a:endCxn id="17" idx="0"/>
                </p:cNvCxnSpPr>
                <p:nvPr/>
              </p:nvCxnSpPr>
              <p:spPr>
                <a:xfrm rot="5400000">
                  <a:off x="299228" y="4871228"/>
                  <a:ext cx="643078" cy="130066"/>
                </a:xfrm>
                <a:prstGeom prst="line">
                  <a:avLst/>
                </a:prstGeom>
              </p:spPr>
              <p:style>
                <a:lnRef idx="2">
                  <a:schemeClr val="dk1"/>
                </a:lnRef>
                <a:fillRef idx="1">
                  <a:schemeClr val="lt1"/>
                </a:fillRef>
                <a:effectRef idx="0">
                  <a:schemeClr val="dk1"/>
                </a:effectRef>
                <a:fontRef idx="minor">
                  <a:schemeClr val="dk1"/>
                </a:fontRef>
              </p:style>
            </p:cxnSp>
            <p:cxnSp>
              <p:nvCxnSpPr>
                <p:cNvPr id="162" name="Straight Connector 161"/>
                <p:cNvCxnSpPr>
                  <a:stCxn id="67" idx="3"/>
                  <a:endCxn id="27" idx="0"/>
                </p:cNvCxnSpPr>
                <p:nvPr/>
              </p:nvCxnSpPr>
              <p:spPr>
                <a:xfrm rot="5400000">
                  <a:off x="570972" y="4797890"/>
                  <a:ext cx="676556" cy="243264"/>
                </a:xfrm>
                <a:prstGeom prst="line">
                  <a:avLst/>
                </a:prstGeom>
              </p:spPr>
              <p:style>
                <a:lnRef idx="2">
                  <a:schemeClr val="dk1"/>
                </a:lnRef>
                <a:fillRef idx="1">
                  <a:schemeClr val="lt1"/>
                </a:fillRef>
                <a:effectRef idx="0">
                  <a:schemeClr val="dk1"/>
                </a:effectRef>
                <a:fontRef idx="minor">
                  <a:schemeClr val="dk1"/>
                </a:fontRef>
              </p:style>
            </p:cxnSp>
            <p:cxnSp>
              <p:nvCxnSpPr>
                <p:cNvPr id="164" name="Straight Connector 163"/>
                <p:cNvCxnSpPr>
                  <a:stCxn id="67" idx="4"/>
                  <a:endCxn id="5" idx="0"/>
                </p:cNvCxnSpPr>
                <p:nvPr/>
              </p:nvCxnSpPr>
              <p:spPr>
                <a:xfrm rot="5400000">
                  <a:off x="744064" y="4890160"/>
                  <a:ext cx="643078" cy="92202"/>
                </a:xfrm>
                <a:prstGeom prst="line">
                  <a:avLst/>
                </a:prstGeom>
              </p:spPr>
              <p:style>
                <a:lnRef idx="2">
                  <a:schemeClr val="dk1"/>
                </a:lnRef>
                <a:fillRef idx="1">
                  <a:schemeClr val="lt1"/>
                </a:fillRef>
                <a:effectRef idx="0">
                  <a:schemeClr val="dk1"/>
                </a:effectRef>
                <a:fontRef idx="minor">
                  <a:schemeClr val="dk1"/>
                </a:fontRef>
              </p:style>
            </p:cxnSp>
            <p:cxnSp>
              <p:nvCxnSpPr>
                <p:cNvPr id="168" name="Straight Connector 167"/>
                <p:cNvCxnSpPr>
                  <a:stCxn id="47" idx="3"/>
                  <a:endCxn id="18" idx="0"/>
                </p:cNvCxnSpPr>
                <p:nvPr/>
              </p:nvCxnSpPr>
              <p:spPr>
                <a:xfrm rot="5400000">
                  <a:off x="1015808" y="4816822"/>
                  <a:ext cx="676556" cy="205400"/>
                </a:xfrm>
                <a:prstGeom prst="line">
                  <a:avLst/>
                </a:prstGeom>
              </p:spPr>
              <p:style>
                <a:lnRef idx="2">
                  <a:schemeClr val="dk1"/>
                </a:lnRef>
                <a:fillRef idx="1">
                  <a:schemeClr val="lt1"/>
                </a:fillRef>
                <a:effectRef idx="0">
                  <a:schemeClr val="dk1"/>
                </a:effectRef>
                <a:fontRef idx="minor">
                  <a:schemeClr val="dk1"/>
                </a:fontRef>
              </p:style>
            </p:cxnSp>
            <p:cxnSp>
              <p:nvCxnSpPr>
                <p:cNvPr id="171" name="Straight Connector 170"/>
                <p:cNvCxnSpPr>
                  <a:stCxn id="47" idx="4"/>
                  <a:endCxn id="28" idx="0"/>
                </p:cNvCxnSpPr>
                <p:nvPr/>
              </p:nvCxnSpPr>
              <p:spPr>
                <a:xfrm rot="5400000">
                  <a:off x="1188900" y="4909092"/>
                  <a:ext cx="643078" cy="54338"/>
                </a:xfrm>
                <a:prstGeom prst="line">
                  <a:avLst/>
                </a:prstGeom>
              </p:spPr>
              <p:style>
                <a:lnRef idx="2">
                  <a:schemeClr val="dk1"/>
                </a:lnRef>
                <a:fillRef idx="1">
                  <a:schemeClr val="lt1"/>
                </a:fillRef>
                <a:effectRef idx="0">
                  <a:schemeClr val="dk1"/>
                </a:effectRef>
                <a:fontRef idx="minor">
                  <a:schemeClr val="dk1"/>
                </a:fontRef>
              </p:style>
            </p:cxnSp>
            <p:cxnSp>
              <p:nvCxnSpPr>
                <p:cNvPr id="173" name="Straight Connector 172"/>
                <p:cNvCxnSpPr>
                  <a:stCxn id="47" idx="5"/>
                  <a:endCxn id="6" idx="0"/>
                </p:cNvCxnSpPr>
                <p:nvPr/>
              </p:nvCxnSpPr>
              <p:spPr>
                <a:xfrm rot="16200000" flipH="1">
                  <a:off x="1328514" y="4871160"/>
                  <a:ext cx="676556" cy="96724"/>
                </a:xfrm>
                <a:prstGeom prst="line">
                  <a:avLst/>
                </a:prstGeom>
              </p:spPr>
              <p:style>
                <a:lnRef idx="2">
                  <a:schemeClr val="dk1"/>
                </a:lnRef>
                <a:fillRef idx="1">
                  <a:schemeClr val="lt1"/>
                </a:fillRef>
                <a:effectRef idx="0">
                  <a:schemeClr val="dk1"/>
                </a:effectRef>
                <a:fontRef idx="minor">
                  <a:schemeClr val="dk1"/>
                </a:fontRef>
              </p:style>
            </p:cxnSp>
            <p:cxnSp>
              <p:nvCxnSpPr>
                <p:cNvPr id="176" name="Straight Connector 175"/>
                <p:cNvCxnSpPr>
                  <a:stCxn id="72" idx="4"/>
                  <a:endCxn id="19" idx="0"/>
                </p:cNvCxnSpPr>
                <p:nvPr/>
              </p:nvCxnSpPr>
              <p:spPr>
                <a:xfrm rot="5400000">
                  <a:off x="1633736" y="4928024"/>
                  <a:ext cx="643078" cy="16474"/>
                </a:xfrm>
                <a:prstGeom prst="line">
                  <a:avLst/>
                </a:prstGeom>
              </p:spPr>
              <p:style>
                <a:lnRef idx="2">
                  <a:schemeClr val="dk1"/>
                </a:lnRef>
                <a:fillRef idx="1">
                  <a:schemeClr val="lt1"/>
                </a:fillRef>
                <a:effectRef idx="0">
                  <a:schemeClr val="dk1"/>
                </a:effectRef>
                <a:fontRef idx="minor">
                  <a:schemeClr val="dk1"/>
                </a:fontRef>
              </p:style>
            </p:cxnSp>
            <p:cxnSp>
              <p:nvCxnSpPr>
                <p:cNvPr id="178" name="Straight Connector 177"/>
                <p:cNvCxnSpPr>
                  <a:stCxn id="72" idx="5"/>
                  <a:endCxn id="29" idx="0"/>
                </p:cNvCxnSpPr>
                <p:nvPr/>
              </p:nvCxnSpPr>
              <p:spPr>
                <a:xfrm rot="16200000" flipH="1">
                  <a:off x="1773350" y="4852228"/>
                  <a:ext cx="676556" cy="134588"/>
                </a:xfrm>
                <a:prstGeom prst="line">
                  <a:avLst/>
                </a:prstGeom>
              </p:spPr>
              <p:style>
                <a:lnRef idx="2">
                  <a:schemeClr val="dk1"/>
                </a:lnRef>
                <a:fillRef idx="1">
                  <a:schemeClr val="lt1"/>
                </a:fillRef>
                <a:effectRef idx="0">
                  <a:schemeClr val="dk1"/>
                </a:effectRef>
                <a:fontRef idx="minor">
                  <a:schemeClr val="dk1"/>
                </a:fontRef>
              </p:style>
            </p:cxnSp>
            <p:cxnSp>
              <p:nvCxnSpPr>
                <p:cNvPr id="180" name="Straight Connector 179"/>
                <p:cNvCxnSpPr>
                  <a:stCxn id="69" idx="4"/>
                  <a:endCxn id="7" idx="0"/>
                </p:cNvCxnSpPr>
                <p:nvPr/>
              </p:nvCxnSpPr>
              <p:spPr>
                <a:xfrm rot="16200000" flipH="1">
                  <a:off x="2078572" y="4925566"/>
                  <a:ext cx="643078" cy="21390"/>
                </a:xfrm>
                <a:prstGeom prst="line">
                  <a:avLst/>
                </a:prstGeom>
              </p:spPr>
              <p:style>
                <a:lnRef idx="2">
                  <a:schemeClr val="dk1"/>
                </a:lnRef>
                <a:fillRef idx="1">
                  <a:schemeClr val="lt1"/>
                </a:fillRef>
                <a:effectRef idx="0">
                  <a:schemeClr val="dk1"/>
                </a:effectRef>
                <a:fontRef idx="minor">
                  <a:schemeClr val="dk1"/>
                </a:fontRef>
              </p:style>
            </p:cxnSp>
            <p:cxnSp>
              <p:nvCxnSpPr>
                <p:cNvPr id="182" name="Straight Connector 181"/>
                <p:cNvCxnSpPr>
                  <a:stCxn id="69" idx="5"/>
                  <a:endCxn id="20" idx="0"/>
                </p:cNvCxnSpPr>
                <p:nvPr/>
              </p:nvCxnSpPr>
              <p:spPr>
                <a:xfrm rot="16200000" flipH="1">
                  <a:off x="2218186" y="4833296"/>
                  <a:ext cx="676556" cy="172452"/>
                </a:xfrm>
                <a:prstGeom prst="line">
                  <a:avLst/>
                </a:prstGeom>
              </p:spPr>
              <p:style>
                <a:lnRef idx="2">
                  <a:schemeClr val="dk1"/>
                </a:lnRef>
                <a:fillRef idx="1">
                  <a:schemeClr val="lt1"/>
                </a:fillRef>
                <a:effectRef idx="0">
                  <a:schemeClr val="dk1"/>
                </a:effectRef>
                <a:fontRef idx="minor">
                  <a:schemeClr val="dk1"/>
                </a:fontRef>
              </p:style>
            </p:cxnSp>
            <p:cxnSp>
              <p:nvCxnSpPr>
                <p:cNvPr id="185" name="Straight Connector 184"/>
                <p:cNvCxnSpPr>
                  <a:stCxn id="57" idx="4"/>
                  <a:endCxn id="30" idx="0"/>
                </p:cNvCxnSpPr>
                <p:nvPr/>
              </p:nvCxnSpPr>
              <p:spPr>
                <a:xfrm rot="16200000" flipH="1">
                  <a:off x="2523408" y="4906634"/>
                  <a:ext cx="643078" cy="59254"/>
                </a:xfrm>
                <a:prstGeom prst="line">
                  <a:avLst/>
                </a:prstGeom>
              </p:spPr>
              <p:style>
                <a:lnRef idx="2">
                  <a:schemeClr val="dk1"/>
                </a:lnRef>
                <a:fillRef idx="1">
                  <a:schemeClr val="lt1"/>
                </a:fillRef>
                <a:effectRef idx="0">
                  <a:schemeClr val="dk1"/>
                </a:effectRef>
                <a:fontRef idx="minor">
                  <a:schemeClr val="dk1"/>
                </a:fontRef>
              </p:style>
            </p:cxnSp>
            <p:cxnSp>
              <p:nvCxnSpPr>
                <p:cNvPr id="187" name="Straight Connector 186"/>
                <p:cNvCxnSpPr>
                  <a:stCxn id="57" idx="5"/>
                  <a:endCxn id="8" idx="0"/>
                </p:cNvCxnSpPr>
                <p:nvPr/>
              </p:nvCxnSpPr>
              <p:spPr>
                <a:xfrm rot="16200000" flipH="1">
                  <a:off x="2663022" y="4814364"/>
                  <a:ext cx="676556" cy="210316"/>
                </a:xfrm>
                <a:prstGeom prst="line">
                  <a:avLst/>
                </a:prstGeom>
              </p:spPr>
              <p:style>
                <a:lnRef idx="2">
                  <a:schemeClr val="dk1"/>
                </a:lnRef>
                <a:fillRef idx="1">
                  <a:schemeClr val="lt1"/>
                </a:fillRef>
                <a:effectRef idx="0">
                  <a:schemeClr val="dk1"/>
                </a:effectRef>
                <a:fontRef idx="minor">
                  <a:schemeClr val="dk1"/>
                </a:fontRef>
              </p:style>
            </p:cxnSp>
            <p:cxnSp>
              <p:nvCxnSpPr>
                <p:cNvPr id="189" name="Straight Connector 188"/>
                <p:cNvCxnSpPr>
                  <a:stCxn id="74" idx="4"/>
                  <a:endCxn id="21" idx="0"/>
                </p:cNvCxnSpPr>
                <p:nvPr/>
              </p:nvCxnSpPr>
              <p:spPr>
                <a:xfrm rot="16200000" flipH="1">
                  <a:off x="2968244" y="4887702"/>
                  <a:ext cx="643078" cy="97118"/>
                </a:xfrm>
                <a:prstGeom prst="line">
                  <a:avLst/>
                </a:prstGeom>
              </p:spPr>
              <p:style>
                <a:lnRef idx="2">
                  <a:schemeClr val="dk1"/>
                </a:lnRef>
                <a:fillRef idx="1">
                  <a:schemeClr val="lt1"/>
                </a:fillRef>
                <a:effectRef idx="0">
                  <a:schemeClr val="dk1"/>
                </a:effectRef>
                <a:fontRef idx="minor">
                  <a:schemeClr val="dk1"/>
                </a:fontRef>
              </p:style>
            </p:cxnSp>
            <p:cxnSp>
              <p:nvCxnSpPr>
                <p:cNvPr id="191" name="Straight Connector 190"/>
                <p:cNvCxnSpPr>
                  <a:stCxn id="74" idx="5"/>
                  <a:endCxn id="31" idx="0"/>
                </p:cNvCxnSpPr>
                <p:nvPr/>
              </p:nvCxnSpPr>
              <p:spPr>
                <a:xfrm rot="16200000" flipH="1">
                  <a:off x="3107858" y="4795432"/>
                  <a:ext cx="676556" cy="248180"/>
                </a:xfrm>
                <a:prstGeom prst="line">
                  <a:avLst/>
                </a:prstGeom>
              </p:spPr>
              <p:style>
                <a:lnRef idx="2">
                  <a:schemeClr val="dk1"/>
                </a:lnRef>
                <a:fillRef idx="1">
                  <a:schemeClr val="lt1"/>
                </a:fillRef>
                <a:effectRef idx="0">
                  <a:schemeClr val="dk1"/>
                </a:effectRef>
                <a:fontRef idx="minor">
                  <a:schemeClr val="dk1"/>
                </a:fontRef>
              </p:style>
            </p:cxnSp>
            <p:cxnSp>
              <p:nvCxnSpPr>
                <p:cNvPr id="193" name="Straight Connector 192"/>
                <p:cNvCxnSpPr>
                  <a:stCxn id="74" idx="5"/>
                  <a:endCxn id="74" idx="5"/>
                </p:cNvCxnSpPr>
                <p:nvPr/>
              </p:nvCxnSpPr>
              <p:spPr>
                <a:xfrm rot="5400000">
                  <a:off x="3322046" y="4581244"/>
                  <a:ext cx="1588" cy="1588"/>
                </a:xfrm>
                <a:prstGeom prst="line">
                  <a:avLst/>
                </a:prstGeom>
              </p:spPr>
              <p:style>
                <a:lnRef idx="2">
                  <a:schemeClr val="dk1"/>
                </a:lnRef>
                <a:fillRef idx="1">
                  <a:schemeClr val="lt1"/>
                </a:fillRef>
                <a:effectRef idx="0">
                  <a:schemeClr val="dk1"/>
                </a:effectRef>
                <a:fontRef idx="minor">
                  <a:schemeClr val="dk1"/>
                </a:fontRef>
              </p:style>
            </p:cxnSp>
            <p:cxnSp>
              <p:nvCxnSpPr>
                <p:cNvPr id="207" name="Straight Connector 206"/>
                <p:cNvCxnSpPr>
                  <a:stCxn id="71" idx="4"/>
                  <a:endCxn id="9" idx="0"/>
                </p:cNvCxnSpPr>
                <p:nvPr/>
              </p:nvCxnSpPr>
              <p:spPr>
                <a:xfrm rot="16200000" flipH="1">
                  <a:off x="3413080" y="4868770"/>
                  <a:ext cx="643078" cy="134982"/>
                </a:xfrm>
                <a:prstGeom prst="line">
                  <a:avLst/>
                </a:prstGeom>
              </p:spPr>
              <p:style>
                <a:lnRef idx="2">
                  <a:schemeClr val="dk1"/>
                </a:lnRef>
                <a:fillRef idx="1">
                  <a:schemeClr val="lt1"/>
                </a:fillRef>
                <a:effectRef idx="0">
                  <a:schemeClr val="dk1"/>
                </a:effectRef>
                <a:fontRef idx="minor">
                  <a:schemeClr val="dk1"/>
                </a:fontRef>
              </p:style>
            </p:cxnSp>
            <p:cxnSp>
              <p:nvCxnSpPr>
                <p:cNvPr id="209" name="Straight Connector 208"/>
                <p:cNvCxnSpPr>
                  <a:stCxn id="71" idx="5"/>
                  <a:endCxn id="22" idx="0"/>
                </p:cNvCxnSpPr>
                <p:nvPr/>
              </p:nvCxnSpPr>
              <p:spPr>
                <a:xfrm rot="16200000" flipH="1">
                  <a:off x="3552694" y="4776500"/>
                  <a:ext cx="676556" cy="286044"/>
                </a:xfrm>
                <a:prstGeom prst="line">
                  <a:avLst/>
                </a:prstGeom>
              </p:spPr>
              <p:style>
                <a:lnRef idx="2">
                  <a:schemeClr val="dk1"/>
                </a:lnRef>
                <a:fillRef idx="1">
                  <a:schemeClr val="lt1"/>
                </a:fillRef>
                <a:effectRef idx="0">
                  <a:schemeClr val="dk1"/>
                </a:effectRef>
                <a:fontRef idx="minor">
                  <a:schemeClr val="dk1"/>
                </a:fontRef>
              </p:style>
            </p:cxnSp>
            <p:cxnSp>
              <p:nvCxnSpPr>
                <p:cNvPr id="211" name="Straight Connector 210"/>
                <p:cNvCxnSpPr>
                  <a:stCxn id="38" idx="4"/>
                  <a:endCxn id="32" idx="0"/>
                </p:cNvCxnSpPr>
                <p:nvPr/>
              </p:nvCxnSpPr>
              <p:spPr>
                <a:xfrm rot="16200000" flipH="1">
                  <a:off x="3857916" y="4849838"/>
                  <a:ext cx="643078" cy="172846"/>
                </a:xfrm>
                <a:prstGeom prst="line">
                  <a:avLst/>
                </a:prstGeom>
              </p:spPr>
              <p:style>
                <a:lnRef idx="2">
                  <a:schemeClr val="dk1"/>
                </a:lnRef>
                <a:fillRef idx="1">
                  <a:schemeClr val="lt1"/>
                </a:fillRef>
                <a:effectRef idx="0">
                  <a:schemeClr val="dk1"/>
                </a:effectRef>
                <a:fontRef idx="minor">
                  <a:schemeClr val="dk1"/>
                </a:fontRef>
              </p:style>
            </p:cxnSp>
            <p:cxnSp>
              <p:nvCxnSpPr>
                <p:cNvPr id="213" name="Straight Connector 212"/>
                <p:cNvCxnSpPr>
                  <a:stCxn id="38" idx="5"/>
                  <a:endCxn id="10" idx="0"/>
                </p:cNvCxnSpPr>
                <p:nvPr/>
              </p:nvCxnSpPr>
              <p:spPr>
                <a:xfrm rot="16200000" flipH="1">
                  <a:off x="3997530" y="4757568"/>
                  <a:ext cx="676556" cy="323908"/>
                </a:xfrm>
                <a:prstGeom prst="line">
                  <a:avLst/>
                </a:prstGeom>
              </p:spPr>
              <p:style>
                <a:lnRef idx="2">
                  <a:schemeClr val="dk1"/>
                </a:lnRef>
                <a:fillRef idx="1">
                  <a:schemeClr val="lt1"/>
                </a:fillRef>
                <a:effectRef idx="0">
                  <a:schemeClr val="dk1"/>
                </a:effectRef>
                <a:fontRef idx="minor">
                  <a:schemeClr val="dk1"/>
                </a:fontRef>
              </p:style>
            </p:cxnSp>
            <p:cxnSp>
              <p:nvCxnSpPr>
                <p:cNvPr id="215" name="Straight Connector 214"/>
                <p:cNvCxnSpPr>
                  <a:stCxn id="76" idx="4"/>
                  <a:endCxn id="23" idx="0"/>
                </p:cNvCxnSpPr>
                <p:nvPr/>
              </p:nvCxnSpPr>
              <p:spPr>
                <a:xfrm rot="16200000" flipH="1">
                  <a:off x="4302752" y="4830906"/>
                  <a:ext cx="643078" cy="210710"/>
                </a:xfrm>
                <a:prstGeom prst="line">
                  <a:avLst/>
                </a:prstGeom>
              </p:spPr>
              <p:style>
                <a:lnRef idx="2">
                  <a:schemeClr val="dk1"/>
                </a:lnRef>
                <a:fillRef idx="1">
                  <a:schemeClr val="lt1"/>
                </a:fillRef>
                <a:effectRef idx="0">
                  <a:schemeClr val="dk1"/>
                </a:effectRef>
                <a:fontRef idx="minor">
                  <a:schemeClr val="dk1"/>
                </a:fontRef>
              </p:style>
            </p:cxnSp>
            <p:cxnSp>
              <p:nvCxnSpPr>
                <p:cNvPr id="217" name="Straight Connector 216"/>
                <p:cNvCxnSpPr>
                  <a:stCxn id="76" idx="5"/>
                  <a:endCxn id="33" idx="0"/>
                </p:cNvCxnSpPr>
                <p:nvPr/>
              </p:nvCxnSpPr>
              <p:spPr>
                <a:xfrm rot="16200000" flipH="1">
                  <a:off x="4442366" y="4738636"/>
                  <a:ext cx="676556" cy="361772"/>
                </a:xfrm>
                <a:prstGeom prst="line">
                  <a:avLst/>
                </a:prstGeom>
              </p:spPr>
              <p:style>
                <a:lnRef idx="2">
                  <a:schemeClr val="dk1"/>
                </a:lnRef>
                <a:fillRef idx="1">
                  <a:schemeClr val="lt1"/>
                </a:fillRef>
                <a:effectRef idx="0">
                  <a:schemeClr val="dk1"/>
                </a:effectRef>
                <a:fontRef idx="minor">
                  <a:schemeClr val="dk1"/>
                </a:fontRef>
              </p:style>
            </p:cxnSp>
            <p:cxnSp>
              <p:nvCxnSpPr>
                <p:cNvPr id="223" name="Straight Connector 222"/>
                <p:cNvCxnSpPr>
                  <a:stCxn id="68" idx="4"/>
                  <a:endCxn id="24" idx="0"/>
                </p:cNvCxnSpPr>
                <p:nvPr/>
              </p:nvCxnSpPr>
              <p:spPr>
                <a:xfrm rot="16200000" flipH="1">
                  <a:off x="4863530" y="4696032"/>
                  <a:ext cx="643078" cy="480458"/>
                </a:xfrm>
                <a:prstGeom prst="line">
                  <a:avLst/>
                </a:prstGeom>
              </p:spPr>
              <p:style>
                <a:lnRef idx="2">
                  <a:schemeClr val="dk1"/>
                </a:lnRef>
                <a:fillRef idx="1">
                  <a:schemeClr val="lt1"/>
                </a:fillRef>
                <a:effectRef idx="0">
                  <a:schemeClr val="dk1"/>
                </a:effectRef>
                <a:fontRef idx="minor">
                  <a:schemeClr val="dk1"/>
                </a:fontRef>
              </p:style>
            </p:cxnSp>
            <p:cxnSp>
              <p:nvCxnSpPr>
                <p:cNvPr id="225" name="Straight Connector 224"/>
                <p:cNvCxnSpPr>
                  <a:stCxn id="68" idx="5"/>
                  <a:endCxn id="34" idx="0"/>
                </p:cNvCxnSpPr>
                <p:nvPr/>
              </p:nvCxnSpPr>
              <p:spPr>
                <a:xfrm rot="16200000" flipH="1">
                  <a:off x="5003144" y="4603762"/>
                  <a:ext cx="676556" cy="631520"/>
                </a:xfrm>
                <a:prstGeom prst="line">
                  <a:avLst/>
                </a:prstGeom>
              </p:spPr>
              <p:style>
                <a:lnRef idx="2">
                  <a:schemeClr val="dk1"/>
                </a:lnRef>
                <a:fillRef idx="1">
                  <a:schemeClr val="lt1"/>
                </a:fillRef>
                <a:effectRef idx="0">
                  <a:schemeClr val="dk1"/>
                </a:effectRef>
                <a:fontRef idx="minor">
                  <a:schemeClr val="dk1"/>
                </a:fontRef>
              </p:style>
            </p:cxnSp>
            <p:cxnSp>
              <p:nvCxnSpPr>
                <p:cNvPr id="227" name="Straight Connector 226"/>
                <p:cNvCxnSpPr>
                  <a:stCxn id="48" idx="4"/>
                  <a:endCxn id="12" idx="0"/>
                </p:cNvCxnSpPr>
                <p:nvPr/>
              </p:nvCxnSpPr>
              <p:spPr>
                <a:xfrm rot="16200000" flipH="1">
                  <a:off x="5308366" y="4677100"/>
                  <a:ext cx="643078" cy="518322"/>
                </a:xfrm>
                <a:prstGeom prst="line">
                  <a:avLst/>
                </a:prstGeom>
              </p:spPr>
              <p:style>
                <a:lnRef idx="2">
                  <a:schemeClr val="dk1"/>
                </a:lnRef>
                <a:fillRef idx="1">
                  <a:schemeClr val="lt1"/>
                </a:fillRef>
                <a:effectRef idx="0">
                  <a:schemeClr val="dk1"/>
                </a:effectRef>
                <a:fontRef idx="minor">
                  <a:schemeClr val="dk1"/>
                </a:fontRef>
              </p:style>
            </p:cxnSp>
            <p:cxnSp>
              <p:nvCxnSpPr>
                <p:cNvPr id="229" name="Straight Connector 228"/>
                <p:cNvCxnSpPr>
                  <a:stCxn id="48" idx="5"/>
                  <a:endCxn id="25" idx="0"/>
                </p:cNvCxnSpPr>
                <p:nvPr/>
              </p:nvCxnSpPr>
              <p:spPr>
                <a:xfrm rot="16200000" flipH="1">
                  <a:off x="5447980" y="4584830"/>
                  <a:ext cx="676556" cy="669384"/>
                </a:xfrm>
                <a:prstGeom prst="line">
                  <a:avLst/>
                </a:prstGeom>
              </p:spPr>
              <p:style>
                <a:lnRef idx="2">
                  <a:schemeClr val="dk1"/>
                </a:lnRef>
                <a:fillRef idx="1">
                  <a:schemeClr val="lt1"/>
                </a:fillRef>
                <a:effectRef idx="0">
                  <a:schemeClr val="dk1"/>
                </a:effectRef>
                <a:fontRef idx="minor">
                  <a:schemeClr val="dk1"/>
                </a:fontRef>
              </p:style>
            </p:cxnSp>
            <p:cxnSp>
              <p:nvCxnSpPr>
                <p:cNvPr id="231" name="Straight Connector 230"/>
                <p:cNvCxnSpPr>
                  <a:stCxn id="73" idx="5"/>
                  <a:endCxn id="35" idx="0"/>
                </p:cNvCxnSpPr>
                <p:nvPr/>
              </p:nvCxnSpPr>
              <p:spPr>
                <a:xfrm rot="16200000" flipH="1">
                  <a:off x="5776874" y="4681840"/>
                  <a:ext cx="676556" cy="475364"/>
                </a:xfrm>
                <a:prstGeom prst="line">
                  <a:avLst/>
                </a:prstGeom>
              </p:spPr>
              <p:style>
                <a:lnRef idx="2">
                  <a:schemeClr val="dk1"/>
                </a:lnRef>
                <a:fillRef idx="1">
                  <a:schemeClr val="lt1"/>
                </a:fillRef>
                <a:effectRef idx="0">
                  <a:schemeClr val="dk1"/>
                </a:effectRef>
                <a:fontRef idx="minor">
                  <a:schemeClr val="dk1"/>
                </a:fontRef>
              </p:style>
            </p:cxnSp>
            <p:cxnSp>
              <p:nvCxnSpPr>
                <p:cNvPr id="233" name="Straight Connector 232"/>
                <p:cNvCxnSpPr>
                  <a:stCxn id="70" idx="4"/>
                  <a:endCxn id="13" idx="0"/>
                </p:cNvCxnSpPr>
                <p:nvPr/>
              </p:nvCxnSpPr>
              <p:spPr>
                <a:xfrm rot="16200000" flipH="1">
                  <a:off x="6082096" y="4755178"/>
                  <a:ext cx="643078" cy="362166"/>
                </a:xfrm>
                <a:prstGeom prst="line">
                  <a:avLst/>
                </a:prstGeom>
              </p:spPr>
              <p:style>
                <a:lnRef idx="2">
                  <a:schemeClr val="dk1"/>
                </a:lnRef>
                <a:fillRef idx="1">
                  <a:schemeClr val="lt1"/>
                </a:fillRef>
                <a:effectRef idx="0">
                  <a:schemeClr val="dk1"/>
                </a:effectRef>
                <a:fontRef idx="minor">
                  <a:schemeClr val="dk1"/>
                </a:fontRef>
              </p:style>
            </p:cxnSp>
            <p:cxnSp>
              <p:nvCxnSpPr>
                <p:cNvPr id="235" name="Straight Connector 234"/>
                <p:cNvCxnSpPr>
                  <a:stCxn id="75" idx="4"/>
                  <a:endCxn id="26" idx="0"/>
                </p:cNvCxnSpPr>
                <p:nvPr/>
              </p:nvCxnSpPr>
              <p:spPr>
                <a:xfrm rot="16200000" flipH="1">
                  <a:off x="6410987" y="4852185"/>
                  <a:ext cx="643078" cy="168152"/>
                </a:xfrm>
                <a:prstGeom prst="line">
                  <a:avLst/>
                </a:prstGeom>
              </p:spPr>
              <p:style>
                <a:lnRef idx="2">
                  <a:schemeClr val="dk1"/>
                </a:lnRef>
                <a:fillRef idx="1">
                  <a:schemeClr val="lt1"/>
                </a:fillRef>
                <a:effectRef idx="0">
                  <a:schemeClr val="dk1"/>
                </a:effectRef>
                <a:fontRef idx="minor">
                  <a:schemeClr val="dk1"/>
                </a:fontRef>
              </p:style>
            </p:cxnSp>
            <p:cxnSp>
              <p:nvCxnSpPr>
                <p:cNvPr id="237" name="Straight Connector 236"/>
                <p:cNvCxnSpPr/>
                <p:nvPr/>
              </p:nvCxnSpPr>
              <p:spPr>
                <a:xfrm rot="16200000" flipH="1">
                  <a:off x="6500672" y="4767123"/>
                  <a:ext cx="719278" cy="262078"/>
                </a:xfrm>
                <a:prstGeom prst="line">
                  <a:avLst/>
                </a:prstGeom>
              </p:spPr>
              <p:style>
                <a:lnRef idx="2">
                  <a:schemeClr val="dk1"/>
                </a:lnRef>
                <a:fillRef idx="1">
                  <a:schemeClr val="lt1"/>
                </a:fillRef>
                <a:effectRef idx="0">
                  <a:schemeClr val="dk1"/>
                </a:effectRef>
                <a:fontRef idx="minor">
                  <a:schemeClr val="dk1"/>
                </a:fontRef>
              </p:style>
            </p:cxnSp>
          </p:grpSp>
        </p:grpSp>
        <p:sp>
          <p:nvSpPr>
            <p:cNvPr id="91" name="Oval 90"/>
            <p:cNvSpPr/>
            <p:nvPr/>
          </p:nvSpPr>
          <p:spPr>
            <a:xfrm>
              <a:off x="3571875" y="23622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15" name="Group 118"/>
            <p:cNvGrpSpPr/>
            <p:nvPr/>
          </p:nvGrpSpPr>
          <p:grpSpPr>
            <a:xfrm>
              <a:off x="2883807" y="2509978"/>
              <a:ext cx="1611993" cy="995222"/>
              <a:chOff x="2883807" y="1747978"/>
              <a:chExt cx="1611993" cy="995222"/>
            </a:xfrm>
          </p:grpSpPr>
          <p:sp>
            <p:nvSpPr>
              <p:cNvPr id="84" name="Oval 83"/>
              <p:cNvSpPr/>
              <p:nvPr/>
            </p:nvSpPr>
            <p:spPr>
              <a:xfrm>
                <a:off x="2883807" y="25146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6" name="Oval 85"/>
              <p:cNvSpPr/>
              <p:nvPr/>
            </p:nvSpPr>
            <p:spPr>
              <a:xfrm>
                <a:off x="4267200" y="2514600"/>
                <a:ext cx="228600" cy="22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7" name="Oval 86"/>
              <p:cNvSpPr/>
              <p:nvPr/>
            </p:nvSpPr>
            <p:spPr>
              <a:xfrm>
                <a:off x="3571875" y="2514600"/>
                <a:ext cx="228600" cy="22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97" name="Straight Connector 96"/>
              <p:cNvCxnSpPr>
                <a:stCxn id="84" idx="0"/>
                <a:endCxn id="91" idx="2"/>
              </p:cNvCxnSpPr>
              <p:nvPr/>
            </p:nvCxnSpPr>
            <p:spPr>
              <a:xfrm rot="5400000" flipH="1" flipV="1">
                <a:off x="2901680" y="1844405"/>
                <a:ext cx="766622" cy="573768"/>
              </a:xfrm>
              <a:prstGeom prst="line">
                <a:avLst/>
              </a:prstGeom>
            </p:spPr>
            <p:style>
              <a:lnRef idx="2">
                <a:schemeClr val="dk1"/>
              </a:lnRef>
              <a:fillRef idx="1">
                <a:schemeClr val="lt1"/>
              </a:fillRef>
              <a:effectRef idx="0">
                <a:schemeClr val="dk1"/>
              </a:effectRef>
              <a:fontRef idx="minor">
                <a:schemeClr val="dk1"/>
              </a:fontRef>
            </p:style>
          </p:cxnSp>
          <p:cxnSp>
            <p:nvCxnSpPr>
              <p:cNvPr id="101" name="Straight Connector 100"/>
              <p:cNvCxnSpPr>
                <a:stCxn id="87" idx="0"/>
                <a:endCxn id="91" idx="4"/>
              </p:cNvCxnSpPr>
              <p:nvPr/>
            </p:nvCxnSpPr>
            <p:spPr>
              <a:xfrm rot="5400000" flipH="1" flipV="1">
                <a:off x="3360014" y="2188439"/>
                <a:ext cx="652322" cy="1588"/>
              </a:xfrm>
              <a:prstGeom prst="line">
                <a:avLst/>
              </a:prstGeom>
            </p:spPr>
            <p:style>
              <a:lnRef idx="2">
                <a:schemeClr val="dk1"/>
              </a:lnRef>
              <a:fillRef idx="1">
                <a:schemeClr val="lt1"/>
              </a:fillRef>
              <a:effectRef idx="0">
                <a:schemeClr val="dk1"/>
              </a:effectRef>
              <a:fontRef idx="minor">
                <a:schemeClr val="dk1"/>
              </a:fontRef>
            </p:style>
          </p:cxnSp>
          <p:cxnSp>
            <p:nvCxnSpPr>
              <p:cNvPr id="104" name="Straight Connector 103"/>
              <p:cNvCxnSpPr>
                <a:stCxn id="91" idx="6"/>
                <a:endCxn id="86" idx="0"/>
              </p:cNvCxnSpPr>
              <p:nvPr/>
            </p:nvCxnSpPr>
            <p:spPr>
              <a:xfrm>
                <a:off x="3800475" y="1747978"/>
                <a:ext cx="581025" cy="766622"/>
              </a:xfrm>
              <a:prstGeom prst="line">
                <a:avLst/>
              </a:prstGeom>
            </p:spPr>
            <p:style>
              <a:lnRef idx="2">
                <a:schemeClr val="dk1"/>
              </a:lnRef>
              <a:fillRef idx="1">
                <a:schemeClr val="lt1"/>
              </a:fillRef>
              <a:effectRef idx="0">
                <a:schemeClr val="dk1"/>
              </a:effectRef>
              <a:fontRef idx="minor">
                <a:schemeClr val="dk1"/>
              </a:fontRef>
            </p:style>
          </p:cxnSp>
        </p:grpSp>
        <p:grpSp>
          <p:nvGrpSpPr>
            <p:cNvPr id="16" name="Group 116"/>
            <p:cNvGrpSpPr/>
            <p:nvPr/>
          </p:nvGrpSpPr>
          <p:grpSpPr>
            <a:xfrm>
              <a:off x="590550" y="4305300"/>
              <a:ext cx="6191250" cy="1028700"/>
              <a:chOff x="590550" y="3543300"/>
              <a:chExt cx="6191250" cy="1028700"/>
            </a:xfrm>
          </p:grpSpPr>
          <p:sp>
            <p:nvSpPr>
              <p:cNvPr id="37" name="Oval 36"/>
              <p:cNvSpPr/>
              <p:nvPr/>
            </p:nvSpPr>
            <p:spPr>
              <a:xfrm>
                <a:off x="590550" y="43434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Oval 37"/>
              <p:cNvSpPr/>
              <p:nvPr/>
            </p:nvSpPr>
            <p:spPr>
              <a:xfrm>
                <a:off x="3997782" y="43434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 name="Oval 46"/>
              <p:cNvSpPr/>
              <p:nvPr/>
            </p:nvSpPr>
            <p:spPr>
              <a:xfrm>
                <a:off x="1442358" y="43434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8" name="Oval 47"/>
              <p:cNvSpPr/>
              <p:nvPr/>
            </p:nvSpPr>
            <p:spPr>
              <a:xfrm>
                <a:off x="5275494" y="43434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7" name="Oval 56"/>
              <p:cNvSpPr/>
              <p:nvPr/>
            </p:nvSpPr>
            <p:spPr>
              <a:xfrm>
                <a:off x="2720070" y="4343400"/>
                <a:ext cx="228600" cy="22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7" name="Oval 66"/>
              <p:cNvSpPr/>
              <p:nvPr/>
            </p:nvSpPr>
            <p:spPr>
              <a:xfrm>
                <a:off x="1016454" y="43434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8" name="Oval 67"/>
              <p:cNvSpPr/>
              <p:nvPr/>
            </p:nvSpPr>
            <p:spPr>
              <a:xfrm>
                <a:off x="4849590" y="43434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9" name="Oval 68"/>
              <p:cNvSpPr/>
              <p:nvPr/>
            </p:nvSpPr>
            <p:spPr>
              <a:xfrm>
                <a:off x="2294166" y="43434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0" name="Oval 69"/>
              <p:cNvSpPr/>
              <p:nvPr/>
            </p:nvSpPr>
            <p:spPr>
              <a:xfrm>
                <a:off x="6127302" y="43434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1" name="Oval 70"/>
              <p:cNvSpPr/>
              <p:nvPr/>
            </p:nvSpPr>
            <p:spPr>
              <a:xfrm>
                <a:off x="3571878" y="43434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2" name="Oval 71"/>
              <p:cNvSpPr/>
              <p:nvPr/>
            </p:nvSpPr>
            <p:spPr>
              <a:xfrm>
                <a:off x="1868262" y="43434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3" name="Oval 72"/>
              <p:cNvSpPr/>
              <p:nvPr/>
            </p:nvSpPr>
            <p:spPr>
              <a:xfrm>
                <a:off x="5701398" y="43434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4" name="Oval 73"/>
              <p:cNvSpPr/>
              <p:nvPr/>
            </p:nvSpPr>
            <p:spPr>
              <a:xfrm>
                <a:off x="3145974" y="43434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5" name="Oval 74"/>
              <p:cNvSpPr/>
              <p:nvPr/>
            </p:nvSpPr>
            <p:spPr>
              <a:xfrm>
                <a:off x="6553200" y="43434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6" name="Oval 75"/>
              <p:cNvSpPr/>
              <p:nvPr/>
            </p:nvSpPr>
            <p:spPr>
              <a:xfrm>
                <a:off x="4423686" y="43434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24" name="Straight Connector 123"/>
              <p:cNvCxnSpPr>
                <a:stCxn id="77" idx="2"/>
                <a:endCxn id="37" idx="0"/>
              </p:cNvCxnSpPr>
              <p:nvPr/>
            </p:nvCxnSpPr>
            <p:spPr>
              <a:xfrm rot="10800000" flipV="1">
                <a:off x="704851" y="3543300"/>
                <a:ext cx="802821" cy="800100"/>
              </a:xfrm>
              <a:prstGeom prst="line">
                <a:avLst/>
              </a:prstGeom>
            </p:spPr>
            <p:style>
              <a:lnRef idx="2">
                <a:schemeClr val="dk1"/>
              </a:lnRef>
              <a:fillRef idx="1">
                <a:schemeClr val="lt1"/>
              </a:fillRef>
              <a:effectRef idx="0">
                <a:schemeClr val="dk1"/>
              </a:effectRef>
              <a:fontRef idx="minor">
                <a:schemeClr val="dk1"/>
              </a:fontRef>
            </p:style>
          </p:cxnSp>
          <p:cxnSp>
            <p:nvCxnSpPr>
              <p:cNvPr id="126" name="Straight Connector 125"/>
              <p:cNvCxnSpPr>
                <a:stCxn id="77" idx="4"/>
                <a:endCxn id="67" idx="0"/>
              </p:cNvCxnSpPr>
              <p:nvPr/>
            </p:nvCxnSpPr>
            <p:spPr>
              <a:xfrm rot="5400000">
                <a:off x="1033463" y="3754892"/>
                <a:ext cx="685800" cy="491217"/>
              </a:xfrm>
              <a:prstGeom prst="line">
                <a:avLst/>
              </a:prstGeom>
            </p:spPr>
            <p:style>
              <a:lnRef idx="2">
                <a:schemeClr val="dk1"/>
              </a:lnRef>
              <a:fillRef idx="1">
                <a:schemeClr val="lt1"/>
              </a:fillRef>
              <a:effectRef idx="0">
                <a:schemeClr val="dk1"/>
              </a:effectRef>
              <a:fontRef idx="minor">
                <a:schemeClr val="dk1"/>
              </a:fontRef>
            </p:style>
          </p:cxnSp>
          <p:cxnSp>
            <p:nvCxnSpPr>
              <p:cNvPr id="128" name="Straight Connector 127"/>
              <p:cNvCxnSpPr>
                <a:stCxn id="77" idx="5"/>
                <a:endCxn id="47" idx="0"/>
              </p:cNvCxnSpPr>
              <p:nvPr/>
            </p:nvCxnSpPr>
            <p:spPr>
              <a:xfrm rot="5400000">
                <a:off x="1270087" y="3910694"/>
                <a:ext cx="719278" cy="146135"/>
              </a:xfrm>
              <a:prstGeom prst="line">
                <a:avLst/>
              </a:prstGeom>
            </p:spPr>
            <p:style>
              <a:lnRef idx="2">
                <a:schemeClr val="dk1"/>
              </a:lnRef>
              <a:fillRef idx="1">
                <a:schemeClr val="lt1"/>
              </a:fillRef>
              <a:effectRef idx="0">
                <a:schemeClr val="dk1"/>
              </a:effectRef>
              <a:fontRef idx="minor">
                <a:schemeClr val="dk1"/>
              </a:fontRef>
            </p:style>
          </p:cxnSp>
          <p:cxnSp>
            <p:nvCxnSpPr>
              <p:cNvPr id="130" name="Straight Connector 129"/>
              <p:cNvCxnSpPr>
                <a:stCxn id="80" idx="3"/>
                <a:endCxn id="72" idx="0"/>
              </p:cNvCxnSpPr>
              <p:nvPr/>
            </p:nvCxnSpPr>
            <p:spPr>
              <a:xfrm rot="5400000">
                <a:off x="1746251" y="3860434"/>
                <a:ext cx="719278" cy="246655"/>
              </a:xfrm>
              <a:prstGeom prst="line">
                <a:avLst/>
              </a:prstGeom>
            </p:spPr>
            <p:style>
              <a:lnRef idx="2">
                <a:schemeClr val="dk1"/>
              </a:lnRef>
              <a:fillRef idx="1">
                <a:schemeClr val="lt1"/>
              </a:fillRef>
              <a:effectRef idx="0">
                <a:schemeClr val="dk1"/>
              </a:effectRef>
              <a:fontRef idx="minor">
                <a:schemeClr val="dk1"/>
              </a:fontRef>
            </p:style>
          </p:cxnSp>
          <p:cxnSp>
            <p:nvCxnSpPr>
              <p:cNvPr id="132" name="Straight Connector 131"/>
              <p:cNvCxnSpPr>
                <a:stCxn id="80" idx="4"/>
                <a:endCxn id="69" idx="0"/>
              </p:cNvCxnSpPr>
              <p:nvPr/>
            </p:nvCxnSpPr>
            <p:spPr>
              <a:xfrm rot="16200000" flipH="1">
                <a:off x="2016352" y="3951286"/>
                <a:ext cx="685800" cy="98427"/>
              </a:xfrm>
              <a:prstGeom prst="line">
                <a:avLst/>
              </a:prstGeom>
            </p:spPr>
            <p:style>
              <a:lnRef idx="2">
                <a:schemeClr val="dk1"/>
              </a:lnRef>
              <a:fillRef idx="1">
                <a:schemeClr val="lt1"/>
              </a:fillRef>
              <a:effectRef idx="0">
                <a:schemeClr val="dk1"/>
              </a:effectRef>
              <a:fontRef idx="minor">
                <a:schemeClr val="dk1"/>
              </a:fontRef>
            </p:style>
          </p:cxnSp>
          <p:cxnSp>
            <p:nvCxnSpPr>
              <p:cNvPr id="135" name="Straight Connector 134"/>
              <p:cNvCxnSpPr>
                <a:stCxn id="80" idx="5"/>
                <a:endCxn id="57" idx="1"/>
              </p:cNvCxnSpPr>
              <p:nvPr/>
            </p:nvCxnSpPr>
            <p:spPr>
              <a:xfrm rot="16200000" flipH="1">
                <a:off x="2195826" y="3819156"/>
                <a:ext cx="752756" cy="362687"/>
              </a:xfrm>
              <a:prstGeom prst="line">
                <a:avLst/>
              </a:prstGeom>
            </p:spPr>
            <p:style>
              <a:lnRef idx="2">
                <a:schemeClr val="dk1"/>
              </a:lnRef>
              <a:fillRef idx="1">
                <a:schemeClr val="lt1"/>
              </a:fillRef>
              <a:effectRef idx="0">
                <a:schemeClr val="dk1"/>
              </a:effectRef>
              <a:fontRef idx="minor">
                <a:schemeClr val="dk1"/>
              </a:fontRef>
            </p:style>
          </p:cxnSp>
          <p:cxnSp>
            <p:nvCxnSpPr>
              <p:cNvPr id="137" name="Straight Connector 136"/>
              <p:cNvCxnSpPr>
                <a:stCxn id="79" idx="4"/>
                <a:endCxn id="74" idx="1"/>
              </p:cNvCxnSpPr>
              <p:nvPr/>
            </p:nvCxnSpPr>
            <p:spPr>
              <a:xfrm rot="16200000" flipH="1">
                <a:off x="2729140" y="3926566"/>
                <a:ext cx="719278" cy="181345"/>
              </a:xfrm>
              <a:prstGeom prst="line">
                <a:avLst/>
              </a:prstGeom>
            </p:spPr>
            <p:style>
              <a:lnRef idx="2">
                <a:schemeClr val="dk1"/>
              </a:lnRef>
              <a:fillRef idx="1">
                <a:schemeClr val="lt1"/>
              </a:fillRef>
              <a:effectRef idx="0">
                <a:schemeClr val="dk1"/>
              </a:effectRef>
              <a:fontRef idx="minor">
                <a:schemeClr val="dk1"/>
              </a:fontRef>
            </p:style>
          </p:cxnSp>
          <p:cxnSp>
            <p:nvCxnSpPr>
              <p:cNvPr id="139" name="Straight Connector 138"/>
              <p:cNvCxnSpPr>
                <a:stCxn id="79" idx="5"/>
                <a:endCxn id="71" idx="1"/>
              </p:cNvCxnSpPr>
              <p:nvPr/>
            </p:nvCxnSpPr>
            <p:spPr>
              <a:xfrm rot="16200000" flipH="1">
                <a:off x="2965764" y="3737286"/>
                <a:ext cx="752756" cy="526427"/>
              </a:xfrm>
              <a:prstGeom prst="line">
                <a:avLst/>
              </a:prstGeom>
            </p:spPr>
            <p:style>
              <a:lnRef idx="2">
                <a:schemeClr val="dk1"/>
              </a:lnRef>
              <a:fillRef idx="1">
                <a:schemeClr val="lt1"/>
              </a:fillRef>
              <a:effectRef idx="0">
                <a:schemeClr val="dk1"/>
              </a:effectRef>
              <a:fontRef idx="minor">
                <a:schemeClr val="dk1"/>
              </a:fontRef>
            </p:style>
          </p:cxnSp>
          <p:cxnSp>
            <p:nvCxnSpPr>
              <p:cNvPr id="141" name="Straight Connector 140"/>
              <p:cNvCxnSpPr>
                <a:stCxn id="82" idx="4"/>
                <a:endCxn id="38" idx="0"/>
              </p:cNvCxnSpPr>
              <p:nvPr/>
            </p:nvCxnSpPr>
            <p:spPr>
              <a:xfrm rot="16200000" flipH="1">
                <a:off x="3556228" y="3787546"/>
                <a:ext cx="685800" cy="425907"/>
              </a:xfrm>
              <a:prstGeom prst="line">
                <a:avLst/>
              </a:prstGeom>
            </p:spPr>
            <p:style>
              <a:lnRef idx="2">
                <a:schemeClr val="dk1"/>
              </a:lnRef>
              <a:fillRef idx="1">
                <a:schemeClr val="lt1"/>
              </a:fillRef>
              <a:effectRef idx="0">
                <a:schemeClr val="dk1"/>
              </a:effectRef>
              <a:fontRef idx="minor">
                <a:schemeClr val="dk1"/>
              </a:fontRef>
            </p:style>
          </p:cxnSp>
          <p:cxnSp>
            <p:nvCxnSpPr>
              <p:cNvPr id="143" name="Straight Connector 142"/>
              <p:cNvCxnSpPr>
                <a:stCxn id="82" idx="6"/>
                <a:endCxn id="76" idx="1"/>
              </p:cNvCxnSpPr>
              <p:nvPr/>
            </p:nvCxnSpPr>
            <p:spPr>
              <a:xfrm>
                <a:off x="3800475" y="3543300"/>
                <a:ext cx="656689" cy="833578"/>
              </a:xfrm>
              <a:prstGeom prst="line">
                <a:avLst/>
              </a:prstGeom>
            </p:spPr>
            <p:style>
              <a:lnRef idx="2">
                <a:schemeClr val="dk1"/>
              </a:lnRef>
              <a:fillRef idx="1">
                <a:schemeClr val="lt1"/>
              </a:fillRef>
              <a:effectRef idx="0">
                <a:schemeClr val="dk1"/>
              </a:effectRef>
              <a:fontRef idx="minor">
                <a:schemeClr val="dk1"/>
              </a:fontRef>
            </p:style>
          </p:cxnSp>
          <p:cxnSp>
            <p:nvCxnSpPr>
              <p:cNvPr id="145" name="Straight Connector 144"/>
              <p:cNvCxnSpPr>
                <a:stCxn id="78" idx="4"/>
                <a:endCxn id="68" idx="0"/>
              </p:cNvCxnSpPr>
              <p:nvPr/>
            </p:nvCxnSpPr>
            <p:spPr>
              <a:xfrm rot="16200000" flipH="1">
                <a:off x="4326166" y="3705676"/>
                <a:ext cx="685800" cy="589647"/>
              </a:xfrm>
              <a:prstGeom prst="line">
                <a:avLst/>
              </a:prstGeom>
            </p:spPr>
            <p:style>
              <a:lnRef idx="2">
                <a:schemeClr val="dk1"/>
              </a:lnRef>
              <a:fillRef idx="1">
                <a:schemeClr val="lt1"/>
              </a:fillRef>
              <a:effectRef idx="0">
                <a:schemeClr val="dk1"/>
              </a:effectRef>
              <a:fontRef idx="minor">
                <a:schemeClr val="dk1"/>
              </a:fontRef>
            </p:style>
          </p:cxnSp>
          <p:cxnSp>
            <p:nvCxnSpPr>
              <p:cNvPr id="147" name="Straight Connector 146"/>
              <p:cNvCxnSpPr>
                <a:stCxn id="81" idx="4"/>
                <a:endCxn id="48" idx="0"/>
              </p:cNvCxnSpPr>
              <p:nvPr/>
            </p:nvCxnSpPr>
            <p:spPr>
              <a:xfrm rot="16200000" flipH="1">
                <a:off x="4883152" y="3836758"/>
                <a:ext cx="685800" cy="327483"/>
              </a:xfrm>
              <a:prstGeom prst="line">
                <a:avLst/>
              </a:prstGeom>
            </p:spPr>
            <p:style>
              <a:lnRef idx="2">
                <a:schemeClr val="dk1"/>
              </a:lnRef>
              <a:fillRef idx="1">
                <a:schemeClr val="lt1"/>
              </a:fillRef>
              <a:effectRef idx="0">
                <a:schemeClr val="dk1"/>
              </a:effectRef>
              <a:fontRef idx="minor">
                <a:schemeClr val="dk1"/>
              </a:fontRef>
            </p:style>
          </p:cxnSp>
          <p:cxnSp>
            <p:nvCxnSpPr>
              <p:cNvPr id="149" name="Straight Connector 148"/>
              <p:cNvCxnSpPr>
                <a:stCxn id="81" idx="5"/>
                <a:endCxn id="73" idx="1"/>
              </p:cNvCxnSpPr>
              <p:nvPr/>
            </p:nvCxnSpPr>
            <p:spPr>
              <a:xfrm rot="16200000" flipH="1">
                <a:off x="5062626" y="3704628"/>
                <a:ext cx="752756" cy="591743"/>
              </a:xfrm>
              <a:prstGeom prst="line">
                <a:avLst/>
              </a:prstGeom>
            </p:spPr>
            <p:style>
              <a:lnRef idx="2">
                <a:schemeClr val="dk1"/>
              </a:lnRef>
              <a:fillRef idx="1">
                <a:schemeClr val="lt1"/>
              </a:fillRef>
              <a:effectRef idx="0">
                <a:schemeClr val="dk1"/>
              </a:effectRef>
              <a:fontRef idx="minor">
                <a:schemeClr val="dk1"/>
              </a:fontRef>
            </p:style>
          </p:cxnSp>
          <p:cxnSp>
            <p:nvCxnSpPr>
              <p:cNvPr id="151" name="Straight Connector 150"/>
              <p:cNvCxnSpPr>
                <a:stCxn id="83" idx="4"/>
                <a:endCxn id="70" idx="0"/>
              </p:cNvCxnSpPr>
              <p:nvPr/>
            </p:nvCxnSpPr>
            <p:spPr>
              <a:xfrm rot="16200000" flipH="1">
                <a:off x="5653090" y="3754888"/>
                <a:ext cx="685800" cy="491223"/>
              </a:xfrm>
              <a:prstGeom prst="line">
                <a:avLst/>
              </a:prstGeom>
            </p:spPr>
            <p:style>
              <a:lnRef idx="2">
                <a:schemeClr val="dk1"/>
              </a:lnRef>
              <a:fillRef idx="1">
                <a:schemeClr val="lt1"/>
              </a:fillRef>
              <a:effectRef idx="0">
                <a:schemeClr val="dk1"/>
              </a:effectRef>
              <a:fontRef idx="minor">
                <a:schemeClr val="dk1"/>
              </a:fontRef>
            </p:style>
          </p:cxnSp>
          <p:cxnSp>
            <p:nvCxnSpPr>
              <p:cNvPr id="153" name="Straight Connector 152"/>
              <p:cNvCxnSpPr>
                <a:stCxn id="83" idx="5"/>
                <a:endCxn id="75" idx="1"/>
              </p:cNvCxnSpPr>
              <p:nvPr/>
            </p:nvCxnSpPr>
            <p:spPr>
              <a:xfrm rot="16200000" flipH="1">
                <a:off x="5832561" y="3622761"/>
                <a:ext cx="752756" cy="755477"/>
              </a:xfrm>
              <a:prstGeom prst="line">
                <a:avLst/>
              </a:prstGeom>
            </p:spPr>
            <p:style>
              <a:lnRef idx="2">
                <a:schemeClr val="dk1"/>
              </a:lnRef>
              <a:fillRef idx="1">
                <a:schemeClr val="lt1"/>
              </a:fillRef>
              <a:effectRef idx="0">
                <a:schemeClr val="dk1"/>
              </a:effectRef>
              <a:fontRef idx="minor">
                <a:schemeClr val="dk1"/>
              </a:fontRef>
            </p:style>
          </p:cxnSp>
        </p:grpSp>
        <p:grpSp>
          <p:nvGrpSpPr>
            <p:cNvPr id="224" name="Group 117"/>
            <p:cNvGrpSpPr/>
            <p:nvPr/>
          </p:nvGrpSpPr>
          <p:grpSpPr>
            <a:xfrm>
              <a:off x="1507671" y="3424378"/>
              <a:ext cx="4357008" cy="995222"/>
              <a:chOff x="1507671" y="2662378"/>
              <a:chExt cx="4357008" cy="995222"/>
            </a:xfrm>
          </p:grpSpPr>
          <p:sp>
            <p:nvSpPr>
              <p:cNvPr id="77" name="Oval 76"/>
              <p:cNvSpPr/>
              <p:nvPr/>
            </p:nvSpPr>
            <p:spPr>
              <a:xfrm>
                <a:off x="1507671" y="34290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8" name="Oval 77"/>
              <p:cNvSpPr/>
              <p:nvPr/>
            </p:nvSpPr>
            <p:spPr>
              <a:xfrm>
                <a:off x="4259943" y="34290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Oval 78"/>
              <p:cNvSpPr/>
              <p:nvPr/>
            </p:nvSpPr>
            <p:spPr>
              <a:xfrm>
                <a:off x="2883807" y="34290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0" name="Oval 79"/>
              <p:cNvSpPr/>
              <p:nvPr/>
            </p:nvSpPr>
            <p:spPr>
              <a:xfrm>
                <a:off x="2195739" y="34290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1" name="Oval 80"/>
              <p:cNvSpPr/>
              <p:nvPr/>
            </p:nvSpPr>
            <p:spPr>
              <a:xfrm>
                <a:off x="4948011" y="34290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Oval 81"/>
              <p:cNvSpPr/>
              <p:nvPr/>
            </p:nvSpPr>
            <p:spPr>
              <a:xfrm>
                <a:off x="3571875" y="34290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3" name="Oval 82"/>
              <p:cNvSpPr/>
              <p:nvPr/>
            </p:nvSpPr>
            <p:spPr>
              <a:xfrm>
                <a:off x="5636079" y="3429000"/>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06" name="Straight Connector 105"/>
              <p:cNvCxnSpPr>
                <a:stCxn id="86" idx="3"/>
                <a:endCxn id="78" idx="0"/>
              </p:cNvCxnSpPr>
              <p:nvPr/>
            </p:nvCxnSpPr>
            <p:spPr>
              <a:xfrm rot="16200000" flipH="1">
                <a:off x="3994560" y="3049317"/>
                <a:ext cx="685800" cy="73565"/>
              </a:xfrm>
              <a:prstGeom prst="line">
                <a:avLst/>
              </a:prstGeom>
            </p:spPr>
            <p:style>
              <a:lnRef idx="2">
                <a:schemeClr val="dk1"/>
              </a:lnRef>
              <a:fillRef idx="1">
                <a:schemeClr val="lt1"/>
              </a:fillRef>
              <a:effectRef idx="0">
                <a:schemeClr val="dk1"/>
              </a:effectRef>
              <a:fontRef idx="minor">
                <a:schemeClr val="dk1"/>
              </a:fontRef>
            </p:style>
          </p:cxnSp>
          <p:cxnSp>
            <p:nvCxnSpPr>
              <p:cNvPr id="108" name="Straight Connector 107"/>
              <p:cNvCxnSpPr>
                <a:stCxn id="86" idx="4"/>
                <a:endCxn id="81" idx="0"/>
              </p:cNvCxnSpPr>
              <p:nvPr/>
            </p:nvCxnSpPr>
            <p:spPr>
              <a:xfrm rot="16200000" flipH="1">
                <a:off x="4395744" y="2762433"/>
                <a:ext cx="652322" cy="680811"/>
              </a:xfrm>
              <a:prstGeom prst="line">
                <a:avLst/>
              </a:prstGeom>
            </p:spPr>
            <p:style>
              <a:lnRef idx="2">
                <a:schemeClr val="dk1"/>
              </a:lnRef>
              <a:fillRef idx="1">
                <a:schemeClr val="lt1"/>
              </a:fillRef>
              <a:effectRef idx="0">
                <a:schemeClr val="dk1"/>
              </a:effectRef>
              <a:fontRef idx="minor">
                <a:schemeClr val="dk1"/>
              </a:fontRef>
            </p:style>
          </p:cxnSp>
          <p:cxnSp>
            <p:nvCxnSpPr>
              <p:cNvPr id="112" name="Straight Connector 111"/>
              <p:cNvCxnSpPr>
                <a:stCxn id="86" idx="5"/>
                <a:endCxn id="83" idx="1"/>
              </p:cNvCxnSpPr>
              <p:nvPr/>
            </p:nvCxnSpPr>
            <p:spPr>
              <a:xfrm rot="16200000" flipH="1">
                <a:off x="4706300" y="2499221"/>
                <a:ext cx="719278" cy="1207235"/>
              </a:xfrm>
              <a:prstGeom prst="line">
                <a:avLst/>
              </a:prstGeom>
            </p:spPr>
            <p:style>
              <a:lnRef idx="2">
                <a:schemeClr val="dk1"/>
              </a:lnRef>
              <a:fillRef idx="1">
                <a:schemeClr val="lt1"/>
              </a:fillRef>
              <a:effectRef idx="0">
                <a:schemeClr val="dk1"/>
              </a:effectRef>
              <a:fontRef idx="minor">
                <a:schemeClr val="dk1"/>
              </a:fontRef>
            </p:style>
          </p:cxnSp>
          <p:cxnSp>
            <p:nvCxnSpPr>
              <p:cNvPr id="115" name="Straight Connector 114"/>
              <p:cNvCxnSpPr>
                <a:stCxn id="87" idx="4"/>
                <a:endCxn id="82" idx="0"/>
              </p:cNvCxnSpPr>
              <p:nvPr/>
            </p:nvCxnSpPr>
            <p:spPr>
              <a:xfrm rot="5400000">
                <a:off x="3360014" y="3102839"/>
                <a:ext cx="652322" cy="1588"/>
              </a:xfrm>
              <a:prstGeom prst="line">
                <a:avLst/>
              </a:prstGeom>
            </p:spPr>
            <p:style>
              <a:lnRef idx="2">
                <a:schemeClr val="dk1"/>
              </a:lnRef>
              <a:fillRef idx="1">
                <a:schemeClr val="lt1"/>
              </a:fillRef>
              <a:effectRef idx="0">
                <a:schemeClr val="dk1"/>
              </a:effectRef>
              <a:fontRef idx="minor">
                <a:schemeClr val="dk1"/>
              </a:fontRef>
            </p:style>
          </p:cxnSp>
          <p:cxnSp>
            <p:nvCxnSpPr>
              <p:cNvPr id="120" name="Straight Connector 119"/>
              <p:cNvCxnSpPr>
                <a:stCxn id="84" idx="4"/>
                <a:endCxn id="80" idx="7"/>
              </p:cNvCxnSpPr>
              <p:nvPr/>
            </p:nvCxnSpPr>
            <p:spPr>
              <a:xfrm rot="5400000">
                <a:off x="2351584" y="2815955"/>
                <a:ext cx="685800" cy="607246"/>
              </a:xfrm>
              <a:prstGeom prst="line">
                <a:avLst/>
              </a:prstGeom>
            </p:spPr>
            <p:style>
              <a:lnRef idx="2">
                <a:schemeClr val="dk1"/>
              </a:lnRef>
              <a:fillRef idx="1">
                <a:schemeClr val="lt1"/>
              </a:fillRef>
              <a:effectRef idx="0">
                <a:schemeClr val="dk1"/>
              </a:effectRef>
              <a:fontRef idx="minor">
                <a:schemeClr val="dk1"/>
              </a:fontRef>
            </p:style>
          </p:cxnSp>
          <p:cxnSp>
            <p:nvCxnSpPr>
              <p:cNvPr id="122" name="Straight Connector 121"/>
              <p:cNvCxnSpPr>
                <a:stCxn id="84" idx="2"/>
                <a:endCxn id="77" idx="7"/>
              </p:cNvCxnSpPr>
              <p:nvPr/>
            </p:nvCxnSpPr>
            <p:spPr>
              <a:xfrm rot="10800000" flipV="1">
                <a:off x="1702793" y="2662378"/>
                <a:ext cx="1181014" cy="800100"/>
              </a:xfrm>
              <a:prstGeom prst="line">
                <a:avLst/>
              </a:prstGeom>
            </p:spPr>
            <p:style>
              <a:lnRef idx="2">
                <a:schemeClr val="dk1"/>
              </a:lnRef>
              <a:fillRef idx="1">
                <a:schemeClr val="lt1"/>
              </a:fillRef>
              <a:effectRef idx="0">
                <a:schemeClr val="dk1"/>
              </a:effectRef>
              <a:fontRef idx="minor">
                <a:schemeClr val="dk1"/>
              </a:fontRef>
            </p:style>
          </p:cxnSp>
          <p:cxnSp>
            <p:nvCxnSpPr>
              <p:cNvPr id="155" name="Straight Connector 154"/>
              <p:cNvCxnSpPr>
                <a:stCxn id="87" idx="3"/>
                <a:endCxn id="79" idx="7"/>
              </p:cNvCxnSpPr>
              <p:nvPr/>
            </p:nvCxnSpPr>
            <p:spPr>
              <a:xfrm rot="5400000">
                <a:off x="2982502" y="2839627"/>
                <a:ext cx="719278" cy="526424"/>
              </a:xfrm>
              <a:prstGeom prst="line">
                <a:avLst/>
              </a:prstGeom>
            </p:spPr>
            <p:style>
              <a:lnRef idx="2">
                <a:schemeClr val="dk1"/>
              </a:lnRef>
              <a:fillRef idx="1">
                <a:schemeClr val="lt1"/>
              </a:fillRef>
              <a:effectRef idx="0">
                <a:schemeClr val="dk1"/>
              </a:effectRef>
              <a:fontRef idx="minor">
                <a:schemeClr val="dk1"/>
              </a:fontRef>
            </p:style>
          </p:cxnSp>
        </p:grpSp>
      </p:grpSp>
      <p:sp>
        <p:nvSpPr>
          <p:cNvPr id="131" name="Content Placeholder 2"/>
          <p:cNvSpPr txBox="1">
            <a:spLocks/>
          </p:cNvSpPr>
          <p:nvPr/>
        </p:nvSpPr>
        <p:spPr>
          <a:xfrm>
            <a:off x="4393870" y="1081955"/>
            <a:ext cx="4750131" cy="2670648"/>
          </a:xfrm>
          <a:prstGeom prst="rect">
            <a:avLst/>
          </a:prstGeom>
        </p:spPr>
        <p:txBody>
          <a:bodyPr/>
          <a:lstStyle/>
          <a:p>
            <a:pPr marL="382573" lvl="0" indent="-382573" defTabSz="912777" fontAlgn="base">
              <a:lnSpc>
                <a:spcPct val="90000"/>
              </a:lnSpc>
              <a:spcBef>
                <a:spcPts val="1167"/>
              </a:spcBef>
              <a:spcAft>
                <a:spcPct val="0"/>
              </a:spcAft>
              <a:buClr>
                <a:schemeClr val="tx2"/>
              </a:buClr>
              <a:buSzPct val="95000"/>
              <a:buBlip>
                <a:blip r:embed="rId3"/>
              </a:buBlip>
            </a:pP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Sequential execution very efficient, O(</a:t>
            </a:r>
            <a:r>
              <a:rPr lang="en-US" sz="2400" kern="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lg</a:t>
            </a: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n) storage</a:t>
            </a:r>
          </a:p>
          <a:p>
            <a:pPr marL="382573" lvl="0" indent="-382573" defTabSz="912777" fontAlgn="base">
              <a:lnSpc>
                <a:spcPct val="90000"/>
              </a:lnSpc>
              <a:spcBef>
                <a:spcPts val="1167"/>
              </a:spcBef>
              <a:spcAft>
                <a:spcPct val="0"/>
              </a:spcAft>
              <a:buClr>
                <a:schemeClr val="tx2"/>
              </a:buClr>
              <a:buSzPct val="95000"/>
              <a:buBlip>
                <a:blip r:embed="rId3"/>
              </a:buBlip>
            </a:pP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 like number “ready” </a:t>
            </a:r>
          </a:p>
          <a:p>
            <a:pPr marL="382573" lvl="0" indent="-382573" defTabSz="912777" fontAlgn="base">
              <a:lnSpc>
                <a:spcPct val="90000"/>
              </a:lnSpc>
              <a:spcBef>
                <a:spcPts val="1167"/>
              </a:spcBef>
              <a:spcAft>
                <a:spcPct val="0"/>
              </a:spcAft>
              <a:buClr>
                <a:schemeClr val="tx2"/>
              </a:buClr>
              <a:buSzPct val="95000"/>
              <a:buBlip>
                <a:blip r:embed="rId3"/>
              </a:buBlip>
            </a:pP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 ready node also represents much work yet to be elaborated</a:t>
            </a:r>
            <a:endParaRPr kumimoji="0" lang="en-US" sz="24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170" name="Oval 169"/>
          <p:cNvSpPr/>
          <p:nvPr/>
        </p:nvSpPr>
        <p:spPr>
          <a:xfrm>
            <a:off x="8521907" y="1208315"/>
            <a:ext cx="228600" cy="23114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6" name="Oval 315"/>
          <p:cNvSpPr/>
          <p:nvPr/>
        </p:nvSpPr>
        <p:spPr>
          <a:xfrm>
            <a:off x="8486280" y="1990375"/>
            <a:ext cx="228600" cy="23114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17" name="Oval 316"/>
          <p:cNvSpPr/>
          <p:nvPr/>
        </p:nvSpPr>
        <p:spPr>
          <a:xfrm>
            <a:off x="8519803" y="2784309"/>
            <a:ext cx="228600" cy="23114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itle 122"/>
          <p:cNvSpPr>
            <a:spLocks noGrp="1"/>
          </p:cNvSpPr>
          <p:nvPr>
            <p:ph type="title"/>
          </p:nvPr>
        </p:nvSpPr>
        <p:spPr>
          <a:xfrm>
            <a:off x="382588" y="228600"/>
            <a:ext cx="8380412" cy="1163395"/>
          </a:xfrm>
        </p:spPr>
        <p:txBody>
          <a:bodyPr/>
          <a:lstStyle/>
          <a:p>
            <a:r>
              <a:rPr lang="en-US" dirty="0" smtClean="0"/>
              <a:t>Managing the Work</a:t>
            </a:r>
            <a:br>
              <a:rPr lang="en-US" dirty="0" smtClean="0"/>
            </a:br>
            <a:r>
              <a:rPr lang="en-US" sz="3600" dirty="0" smtClean="0">
                <a:solidFill>
                  <a:schemeClr val="accent1"/>
                </a:solidFill>
              </a:rPr>
              <a:t>Parallel</a:t>
            </a:r>
            <a:endParaRPr lang="en-US" dirty="0">
              <a:solidFill>
                <a:schemeClr val="accent1"/>
              </a:solidFill>
            </a:endParaRPr>
          </a:p>
        </p:txBody>
      </p:sp>
      <p:grpSp>
        <p:nvGrpSpPr>
          <p:cNvPr id="2" name="Group 128"/>
          <p:cNvGrpSpPr/>
          <p:nvPr/>
        </p:nvGrpSpPr>
        <p:grpSpPr>
          <a:xfrm>
            <a:off x="228600" y="2362200"/>
            <a:ext cx="6953250" cy="3886200"/>
            <a:chOff x="228600" y="2362200"/>
            <a:chExt cx="6953250" cy="3843478"/>
          </a:xfrm>
        </p:grpSpPr>
        <p:grpSp>
          <p:nvGrpSpPr>
            <p:cNvPr id="3" name="Group 120"/>
            <p:cNvGrpSpPr/>
            <p:nvPr/>
          </p:nvGrpSpPr>
          <p:grpSpPr>
            <a:xfrm>
              <a:off x="228600" y="5219700"/>
              <a:ext cx="6953250" cy="985978"/>
              <a:chOff x="228600" y="4457700"/>
              <a:chExt cx="6953250" cy="985978"/>
            </a:xfrm>
          </p:grpSpPr>
          <p:cxnSp>
            <p:nvCxnSpPr>
              <p:cNvPr id="220" name="Straight Connector 219"/>
              <p:cNvCxnSpPr>
                <a:stCxn id="76" idx="6"/>
                <a:endCxn id="11" idx="0"/>
              </p:cNvCxnSpPr>
              <p:nvPr/>
            </p:nvCxnSpPr>
            <p:spPr>
              <a:xfrm>
                <a:off x="4652286" y="4457700"/>
                <a:ext cx="560178" cy="757378"/>
              </a:xfrm>
              <a:prstGeom prst="line">
                <a:avLst/>
              </a:prstGeom>
            </p:spPr>
            <p:style>
              <a:lnRef idx="2">
                <a:schemeClr val="dk1"/>
              </a:lnRef>
              <a:fillRef idx="1">
                <a:schemeClr val="lt1"/>
              </a:fillRef>
              <a:effectRef idx="0">
                <a:schemeClr val="dk1"/>
              </a:effectRef>
              <a:fontRef idx="minor">
                <a:schemeClr val="dk1"/>
              </a:fontRef>
            </p:style>
          </p:cxnSp>
          <p:grpSp>
            <p:nvGrpSpPr>
              <p:cNvPr id="14" name="Group 115"/>
              <p:cNvGrpSpPr/>
              <p:nvPr/>
            </p:nvGrpSpPr>
            <p:grpSpPr>
              <a:xfrm>
                <a:off x="228600" y="4495801"/>
                <a:ext cx="6953250" cy="947877"/>
                <a:chOff x="209550" y="4538523"/>
                <a:chExt cx="6953250" cy="947877"/>
              </a:xfrm>
            </p:grpSpPr>
            <p:sp>
              <p:nvSpPr>
                <p:cNvPr id="4" name="Oval 3"/>
                <p:cNvSpPr/>
                <p:nvPr/>
              </p:nvSpPr>
              <p:spPr>
                <a:xfrm>
                  <a:off x="209550" y="52578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Oval 4"/>
                <p:cNvSpPr/>
                <p:nvPr/>
              </p:nvSpPr>
              <p:spPr>
                <a:xfrm>
                  <a:off x="905202" y="52578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Oval 5"/>
                <p:cNvSpPr/>
                <p:nvPr/>
              </p:nvSpPr>
              <p:spPr>
                <a:xfrm>
                  <a:off x="1600854" y="52578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Oval 6"/>
                <p:cNvSpPr/>
                <p:nvPr/>
              </p:nvSpPr>
              <p:spPr>
                <a:xfrm>
                  <a:off x="2296506" y="5257800"/>
                  <a:ext cx="228600" cy="22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p:cNvSpPr/>
                <p:nvPr/>
              </p:nvSpPr>
              <p:spPr>
                <a:xfrm>
                  <a:off x="2992158" y="5257800"/>
                  <a:ext cx="228600" cy="22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Oval 8"/>
                <p:cNvSpPr/>
                <p:nvPr/>
              </p:nvSpPr>
              <p:spPr>
                <a:xfrm>
                  <a:off x="3687810" y="5257800"/>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Oval 9"/>
                <p:cNvSpPr/>
                <p:nvPr/>
              </p:nvSpPr>
              <p:spPr>
                <a:xfrm>
                  <a:off x="4383462" y="5257800"/>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Oval 10"/>
                <p:cNvSpPr/>
                <p:nvPr/>
              </p:nvSpPr>
              <p:spPr>
                <a:xfrm>
                  <a:off x="5079114" y="5257800"/>
                  <a:ext cx="228600" cy="22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Oval 11"/>
                <p:cNvSpPr/>
                <p:nvPr/>
              </p:nvSpPr>
              <p:spPr>
                <a:xfrm>
                  <a:off x="5774766" y="525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Oval 12"/>
                <p:cNvSpPr/>
                <p:nvPr/>
              </p:nvSpPr>
              <p:spPr>
                <a:xfrm>
                  <a:off x="6470418" y="525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Oval 16"/>
                <p:cNvSpPr/>
                <p:nvPr/>
              </p:nvSpPr>
              <p:spPr>
                <a:xfrm>
                  <a:off x="441434" y="52578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Oval 17"/>
                <p:cNvSpPr/>
                <p:nvPr/>
              </p:nvSpPr>
              <p:spPr>
                <a:xfrm>
                  <a:off x="1137086" y="52578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Oval 18"/>
                <p:cNvSpPr/>
                <p:nvPr/>
              </p:nvSpPr>
              <p:spPr>
                <a:xfrm>
                  <a:off x="1832738" y="5257800"/>
                  <a:ext cx="228600" cy="22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Oval 19"/>
                <p:cNvSpPr/>
                <p:nvPr/>
              </p:nvSpPr>
              <p:spPr>
                <a:xfrm>
                  <a:off x="2528390" y="5257800"/>
                  <a:ext cx="228600" cy="22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Oval 20"/>
                <p:cNvSpPr/>
                <p:nvPr/>
              </p:nvSpPr>
              <p:spPr>
                <a:xfrm>
                  <a:off x="3224042" y="5257800"/>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Oval 21"/>
                <p:cNvSpPr/>
                <p:nvPr/>
              </p:nvSpPr>
              <p:spPr>
                <a:xfrm>
                  <a:off x="3919694" y="5257800"/>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Oval 22"/>
                <p:cNvSpPr/>
                <p:nvPr/>
              </p:nvSpPr>
              <p:spPr>
                <a:xfrm>
                  <a:off x="4615346" y="5257800"/>
                  <a:ext cx="228600" cy="22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Oval 23"/>
                <p:cNvSpPr/>
                <p:nvPr/>
              </p:nvSpPr>
              <p:spPr>
                <a:xfrm>
                  <a:off x="5310998" y="525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Oval 24"/>
                <p:cNvSpPr/>
                <p:nvPr/>
              </p:nvSpPr>
              <p:spPr>
                <a:xfrm>
                  <a:off x="6006650" y="525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6702302" y="52578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Oval 26"/>
                <p:cNvSpPr/>
                <p:nvPr/>
              </p:nvSpPr>
              <p:spPr>
                <a:xfrm>
                  <a:off x="673318" y="52578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Oval 27"/>
                <p:cNvSpPr/>
                <p:nvPr/>
              </p:nvSpPr>
              <p:spPr>
                <a:xfrm>
                  <a:off x="1368970" y="52578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Oval 28"/>
                <p:cNvSpPr/>
                <p:nvPr/>
              </p:nvSpPr>
              <p:spPr>
                <a:xfrm>
                  <a:off x="2064622" y="5257800"/>
                  <a:ext cx="228600" cy="22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0" name="Oval 29"/>
                <p:cNvSpPr/>
                <p:nvPr/>
              </p:nvSpPr>
              <p:spPr>
                <a:xfrm>
                  <a:off x="2760274" y="5257800"/>
                  <a:ext cx="228600" cy="22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1" name="Oval 30"/>
                <p:cNvSpPr/>
                <p:nvPr/>
              </p:nvSpPr>
              <p:spPr>
                <a:xfrm>
                  <a:off x="3455926" y="5257800"/>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 name="Oval 31"/>
                <p:cNvSpPr/>
                <p:nvPr/>
              </p:nvSpPr>
              <p:spPr>
                <a:xfrm>
                  <a:off x="4151578" y="5257800"/>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 name="Oval 32"/>
                <p:cNvSpPr/>
                <p:nvPr/>
              </p:nvSpPr>
              <p:spPr>
                <a:xfrm>
                  <a:off x="4847230" y="5257800"/>
                  <a:ext cx="228600" cy="22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4" name="Oval 33"/>
                <p:cNvSpPr/>
                <p:nvPr/>
              </p:nvSpPr>
              <p:spPr>
                <a:xfrm>
                  <a:off x="5542882" y="525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6238534" y="525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Oval 35"/>
                <p:cNvSpPr/>
                <p:nvPr/>
              </p:nvSpPr>
              <p:spPr>
                <a:xfrm>
                  <a:off x="6934200" y="52578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57" name="Straight Connector 156"/>
                <p:cNvCxnSpPr>
                  <a:stCxn id="37" idx="3"/>
                  <a:endCxn id="4" idx="0"/>
                </p:cNvCxnSpPr>
                <p:nvPr/>
              </p:nvCxnSpPr>
              <p:spPr>
                <a:xfrm rot="5400000">
                  <a:off x="126136" y="4778958"/>
                  <a:ext cx="676556" cy="281128"/>
                </a:xfrm>
                <a:prstGeom prst="line">
                  <a:avLst/>
                </a:prstGeom>
              </p:spPr>
              <p:style>
                <a:lnRef idx="2">
                  <a:schemeClr val="dk1"/>
                </a:lnRef>
                <a:fillRef idx="1">
                  <a:schemeClr val="lt1"/>
                </a:fillRef>
                <a:effectRef idx="0">
                  <a:schemeClr val="dk1"/>
                </a:effectRef>
                <a:fontRef idx="minor">
                  <a:schemeClr val="dk1"/>
                </a:fontRef>
              </p:style>
            </p:cxnSp>
            <p:cxnSp>
              <p:nvCxnSpPr>
                <p:cNvPr id="160" name="Straight Connector 159"/>
                <p:cNvCxnSpPr>
                  <a:stCxn id="37" idx="4"/>
                  <a:endCxn id="17" idx="0"/>
                </p:cNvCxnSpPr>
                <p:nvPr/>
              </p:nvCxnSpPr>
              <p:spPr>
                <a:xfrm rot="5400000">
                  <a:off x="299228" y="4871228"/>
                  <a:ext cx="643078" cy="130066"/>
                </a:xfrm>
                <a:prstGeom prst="line">
                  <a:avLst/>
                </a:prstGeom>
              </p:spPr>
              <p:style>
                <a:lnRef idx="2">
                  <a:schemeClr val="dk1"/>
                </a:lnRef>
                <a:fillRef idx="1">
                  <a:schemeClr val="lt1"/>
                </a:fillRef>
                <a:effectRef idx="0">
                  <a:schemeClr val="dk1"/>
                </a:effectRef>
                <a:fontRef idx="minor">
                  <a:schemeClr val="dk1"/>
                </a:fontRef>
              </p:style>
            </p:cxnSp>
            <p:cxnSp>
              <p:nvCxnSpPr>
                <p:cNvPr id="162" name="Straight Connector 161"/>
                <p:cNvCxnSpPr>
                  <a:stCxn id="67" idx="3"/>
                  <a:endCxn id="27" idx="0"/>
                </p:cNvCxnSpPr>
                <p:nvPr/>
              </p:nvCxnSpPr>
              <p:spPr>
                <a:xfrm rot="5400000">
                  <a:off x="570972" y="4797890"/>
                  <a:ext cx="676556" cy="243264"/>
                </a:xfrm>
                <a:prstGeom prst="line">
                  <a:avLst/>
                </a:prstGeom>
              </p:spPr>
              <p:style>
                <a:lnRef idx="2">
                  <a:schemeClr val="dk1"/>
                </a:lnRef>
                <a:fillRef idx="1">
                  <a:schemeClr val="lt1"/>
                </a:fillRef>
                <a:effectRef idx="0">
                  <a:schemeClr val="dk1"/>
                </a:effectRef>
                <a:fontRef idx="minor">
                  <a:schemeClr val="dk1"/>
                </a:fontRef>
              </p:style>
            </p:cxnSp>
            <p:cxnSp>
              <p:nvCxnSpPr>
                <p:cNvPr id="164" name="Straight Connector 163"/>
                <p:cNvCxnSpPr>
                  <a:stCxn id="67" idx="4"/>
                  <a:endCxn id="5" idx="0"/>
                </p:cNvCxnSpPr>
                <p:nvPr/>
              </p:nvCxnSpPr>
              <p:spPr>
                <a:xfrm rot="5400000">
                  <a:off x="744064" y="4890160"/>
                  <a:ext cx="643078" cy="92202"/>
                </a:xfrm>
                <a:prstGeom prst="line">
                  <a:avLst/>
                </a:prstGeom>
              </p:spPr>
              <p:style>
                <a:lnRef idx="2">
                  <a:schemeClr val="dk1"/>
                </a:lnRef>
                <a:fillRef idx="1">
                  <a:schemeClr val="lt1"/>
                </a:fillRef>
                <a:effectRef idx="0">
                  <a:schemeClr val="dk1"/>
                </a:effectRef>
                <a:fontRef idx="minor">
                  <a:schemeClr val="dk1"/>
                </a:fontRef>
              </p:style>
            </p:cxnSp>
            <p:cxnSp>
              <p:nvCxnSpPr>
                <p:cNvPr id="168" name="Straight Connector 167"/>
                <p:cNvCxnSpPr>
                  <a:stCxn id="47" idx="3"/>
                  <a:endCxn id="18" idx="0"/>
                </p:cNvCxnSpPr>
                <p:nvPr/>
              </p:nvCxnSpPr>
              <p:spPr>
                <a:xfrm rot="5400000">
                  <a:off x="1015808" y="4816822"/>
                  <a:ext cx="676556" cy="205400"/>
                </a:xfrm>
                <a:prstGeom prst="line">
                  <a:avLst/>
                </a:prstGeom>
              </p:spPr>
              <p:style>
                <a:lnRef idx="2">
                  <a:schemeClr val="dk1"/>
                </a:lnRef>
                <a:fillRef idx="1">
                  <a:schemeClr val="lt1"/>
                </a:fillRef>
                <a:effectRef idx="0">
                  <a:schemeClr val="dk1"/>
                </a:effectRef>
                <a:fontRef idx="minor">
                  <a:schemeClr val="dk1"/>
                </a:fontRef>
              </p:style>
            </p:cxnSp>
            <p:cxnSp>
              <p:nvCxnSpPr>
                <p:cNvPr id="171" name="Straight Connector 170"/>
                <p:cNvCxnSpPr>
                  <a:stCxn id="47" idx="4"/>
                  <a:endCxn id="28" idx="0"/>
                </p:cNvCxnSpPr>
                <p:nvPr/>
              </p:nvCxnSpPr>
              <p:spPr>
                <a:xfrm rot="5400000">
                  <a:off x="1188900" y="4909092"/>
                  <a:ext cx="643078" cy="54338"/>
                </a:xfrm>
                <a:prstGeom prst="line">
                  <a:avLst/>
                </a:prstGeom>
              </p:spPr>
              <p:style>
                <a:lnRef idx="2">
                  <a:schemeClr val="dk1"/>
                </a:lnRef>
                <a:fillRef idx="1">
                  <a:schemeClr val="lt1"/>
                </a:fillRef>
                <a:effectRef idx="0">
                  <a:schemeClr val="dk1"/>
                </a:effectRef>
                <a:fontRef idx="minor">
                  <a:schemeClr val="dk1"/>
                </a:fontRef>
              </p:style>
            </p:cxnSp>
            <p:cxnSp>
              <p:nvCxnSpPr>
                <p:cNvPr id="173" name="Straight Connector 172"/>
                <p:cNvCxnSpPr>
                  <a:stCxn id="47" idx="5"/>
                  <a:endCxn id="6" idx="0"/>
                </p:cNvCxnSpPr>
                <p:nvPr/>
              </p:nvCxnSpPr>
              <p:spPr>
                <a:xfrm rot="16200000" flipH="1">
                  <a:off x="1328514" y="4871160"/>
                  <a:ext cx="676556" cy="96724"/>
                </a:xfrm>
                <a:prstGeom prst="line">
                  <a:avLst/>
                </a:prstGeom>
              </p:spPr>
              <p:style>
                <a:lnRef idx="2">
                  <a:schemeClr val="dk1"/>
                </a:lnRef>
                <a:fillRef idx="1">
                  <a:schemeClr val="lt1"/>
                </a:fillRef>
                <a:effectRef idx="0">
                  <a:schemeClr val="dk1"/>
                </a:effectRef>
                <a:fontRef idx="minor">
                  <a:schemeClr val="dk1"/>
                </a:fontRef>
              </p:style>
            </p:cxnSp>
            <p:cxnSp>
              <p:nvCxnSpPr>
                <p:cNvPr id="176" name="Straight Connector 175"/>
                <p:cNvCxnSpPr>
                  <a:stCxn id="72" idx="4"/>
                  <a:endCxn id="19" idx="0"/>
                </p:cNvCxnSpPr>
                <p:nvPr/>
              </p:nvCxnSpPr>
              <p:spPr>
                <a:xfrm rot="5400000">
                  <a:off x="1633736" y="4928024"/>
                  <a:ext cx="643078" cy="16474"/>
                </a:xfrm>
                <a:prstGeom prst="line">
                  <a:avLst/>
                </a:prstGeom>
              </p:spPr>
              <p:style>
                <a:lnRef idx="2">
                  <a:schemeClr val="dk1"/>
                </a:lnRef>
                <a:fillRef idx="1">
                  <a:schemeClr val="lt1"/>
                </a:fillRef>
                <a:effectRef idx="0">
                  <a:schemeClr val="dk1"/>
                </a:effectRef>
                <a:fontRef idx="minor">
                  <a:schemeClr val="dk1"/>
                </a:fontRef>
              </p:style>
            </p:cxnSp>
            <p:cxnSp>
              <p:nvCxnSpPr>
                <p:cNvPr id="178" name="Straight Connector 177"/>
                <p:cNvCxnSpPr>
                  <a:stCxn id="72" idx="5"/>
                  <a:endCxn id="29" idx="0"/>
                </p:cNvCxnSpPr>
                <p:nvPr/>
              </p:nvCxnSpPr>
              <p:spPr>
                <a:xfrm rot="16200000" flipH="1">
                  <a:off x="1773350" y="4852228"/>
                  <a:ext cx="676556" cy="134588"/>
                </a:xfrm>
                <a:prstGeom prst="line">
                  <a:avLst/>
                </a:prstGeom>
              </p:spPr>
              <p:style>
                <a:lnRef idx="2">
                  <a:schemeClr val="dk1"/>
                </a:lnRef>
                <a:fillRef idx="1">
                  <a:schemeClr val="lt1"/>
                </a:fillRef>
                <a:effectRef idx="0">
                  <a:schemeClr val="dk1"/>
                </a:effectRef>
                <a:fontRef idx="minor">
                  <a:schemeClr val="dk1"/>
                </a:fontRef>
              </p:style>
            </p:cxnSp>
            <p:cxnSp>
              <p:nvCxnSpPr>
                <p:cNvPr id="180" name="Straight Connector 179"/>
                <p:cNvCxnSpPr>
                  <a:stCxn id="69" idx="4"/>
                  <a:endCxn id="7" idx="0"/>
                </p:cNvCxnSpPr>
                <p:nvPr/>
              </p:nvCxnSpPr>
              <p:spPr>
                <a:xfrm rot="16200000" flipH="1">
                  <a:off x="2078572" y="4925566"/>
                  <a:ext cx="643078" cy="21390"/>
                </a:xfrm>
                <a:prstGeom prst="line">
                  <a:avLst/>
                </a:prstGeom>
              </p:spPr>
              <p:style>
                <a:lnRef idx="2">
                  <a:schemeClr val="dk1"/>
                </a:lnRef>
                <a:fillRef idx="1">
                  <a:schemeClr val="lt1"/>
                </a:fillRef>
                <a:effectRef idx="0">
                  <a:schemeClr val="dk1"/>
                </a:effectRef>
                <a:fontRef idx="minor">
                  <a:schemeClr val="dk1"/>
                </a:fontRef>
              </p:style>
            </p:cxnSp>
            <p:cxnSp>
              <p:nvCxnSpPr>
                <p:cNvPr id="182" name="Straight Connector 181"/>
                <p:cNvCxnSpPr>
                  <a:stCxn id="69" idx="5"/>
                  <a:endCxn id="20" idx="0"/>
                </p:cNvCxnSpPr>
                <p:nvPr/>
              </p:nvCxnSpPr>
              <p:spPr>
                <a:xfrm rot="16200000" flipH="1">
                  <a:off x="2218186" y="4833296"/>
                  <a:ext cx="676556" cy="172452"/>
                </a:xfrm>
                <a:prstGeom prst="line">
                  <a:avLst/>
                </a:prstGeom>
              </p:spPr>
              <p:style>
                <a:lnRef idx="2">
                  <a:schemeClr val="dk1"/>
                </a:lnRef>
                <a:fillRef idx="1">
                  <a:schemeClr val="lt1"/>
                </a:fillRef>
                <a:effectRef idx="0">
                  <a:schemeClr val="dk1"/>
                </a:effectRef>
                <a:fontRef idx="minor">
                  <a:schemeClr val="dk1"/>
                </a:fontRef>
              </p:style>
            </p:cxnSp>
            <p:cxnSp>
              <p:nvCxnSpPr>
                <p:cNvPr id="185" name="Straight Connector 184"/>
                <p:cNvCxnSpPr>
                  <a:stCxn id="57" idx="4"/>
                  <a:endCxn id="30" idx="0"/>
                </p:cNvCxnSpPr>
                <p:nvPr/>
              </p:nvCxnSpPr>
              <p:spPr>
                <a:xfrm rot="16200000" flipH="1">
                  <a:off x="2523408" y="4906634"/>
                  <a:ext cx="643078" cy="59254"/>
                </a:xfrm>
                <a:prstGeom prst="line">
                  <a:avLst/>
                </a:prstGeom>
              </p:spPr>
              <p:style>
                <a:lnRef idx="2">
                  <a:schemeClr val="dk1"/>
                </a:lnRef>
                <a:fillRef idx="1">
                  <a:schemeClr val="lt1"/>
                </a:fillRef>
                <a:effectRef idx="0">
                  <a:schemeClr val="dk1"/>
                </a:effectRef>
                <a:fontRef idx="minor">
                  <a:schemeClr val="dk1"/>
                </a:fontRef>
              </p:style>
            </p:cxnSp>
            <p:cxnSp>
              <p:nvCxnSpPr>
                <p:cNvPr id="187" name="Straight Connector 186"/>
                <p:cNvCxnSpPr>
                  <a:stCxn id="57" idx="5"/>
                  <a:endCxn id="8" idx="0"/>
                </p:cNvCxnSpPr>
                <p:nvPr/>
              </p:nvCxnSpPr>
              <p:spPr>
                <a:xfrm rot="16200000" flipH="1">
                  <a:off x="2663022" y="4814364"/>
                  <a:ext cx="676556" cy="210316"/>
                </a:xfrm>
                <a:prstGeom prst="line">
                  <a:avLst/>
                </a:prstGeom>
              </p:spPr>
              <p:style>
                <a:lnRef idx="2">
                  <a:schemeClr val="dk1"/>
                </a:lnRef>
                <a:fillRef idx="1">
                  <a:schemeClr val="lt1"/>
                </a:fillRef>
                <a:effectRef idx="0">
                  <a:schemeClr val="dk1"/>
                </a:effectRef>
                <a:fontRef idx="minor">
                  <a:schemeClr val="dk1"/>
                </a:fontRef>
              </p:style>
            </p:cxnSp>
            <p:cxnSp>
              <p:nvCxnSpPr>
                <p:cNvPr id="189" name="Straight Connector 188"/>
                <p:cNvCxnSpPr>
                  <a:stCxn id="74" idx="4"/>
                  <a:endCxn id="21" idx="0"/>
                </p:cNvCxnSpPr>
                <p:nvPr/>
              </p:nvCxnSpPr>
              <p:spPr>
                <a:xfrm rot="16200000" flipH="1">
                  <a:off x="2968244" y="4887702"/>
                  <a:ext cx="643078" cy="97118"/>
                </a:xfrm>
                <a:prstGeom prst="line">
                  <a:avLst/>
                </a:prstGeom>
              </p:spPr>
              <p:style>
                <a:lnRef idx="2">
                  <a:schemeClr val="dk1"/>
                </a:lnRef>
                <a:fillRef idx="1">
                  <a:schemeClr val="lt1"/>
                </a:fillRef>
                <a:effectRef idx="0">
                  <a:schemeClr val="dk1"/>
                </a:effectRef>
                <a:fontRef idx="minor">
                  <a:schemeClr val="dk1"/>
                </a:fontRef>
              </p:style>
            </p:cxnSp>
            <p:cxnSp>
              <p:nvCxnSpPr>
                <p:cNvPr id="191" name="Straight Connector 190"/>
                <p:cNvCxnSpPr>
                  <a:stCxn id="74" idx="5"/>
                  <a:endCxn id="31" idx="0"/>
                </p:cNvCxnSpPr>
                <p:nvPr/>
              </p:nvCxnSpPr>
              <p:spPr>
                <a:xfrm rot="16200000" flipH="1">
                  <a:off x="3107858" y="4795432"/>
                  <a:ext cx="676556" cy="248180"/>
                </a:xfrm>
                <a:prstGeom prst="line">
                  <a:avLst/>
                </a:prstGeom>
              </p:spPr>
              <p:style>
                <a:lnRef idx="2">
                  <a:schemeClr val="dk1"/>
                </a:lnRef>
                <a:fillRef idx="1">
                  <a:schemeClr val="lt1"/>
                </a:fillRef>
                <a:effectRef idx="0">
                  <a:schemeClr val="dk1"/>
                </a:effectRef>
                <a:fontRef idx="minor">
                  <a:schemeClr val="dk1"/>
                </a:fontRef>
              </p:style>
            </p:cxnSp>
            <p:cxnSp>
              <p:nvCxnSpPr>
                <p:cNvPr id="193" name="Straight Connector 192"/>
                <p:cNvCxnSpPr>
                  <a:stCxn id="74" idx="5"/>
                  <a:endCxn id="74" idx="5"/>
                </p:cNvCxnSpPr>
                <p:nvPr/>
              </p:nvCxnSpPr>
              <p:spPr>
                <a:xfrm rot="5400000">
                  <a:off x="3322046" y="4581244"/>
                  <a:ext cx="1588" cy="1588"/>
                </a:xfrm>
                <a:prstGeom prst="line">
                  <a:avLst/>
                </a:prstGeom>
              </p:spPr>
              <p:style>
                <a:lnRef idx="2">
                  <a:schemeClr val="dk1"/>
                </a:lnRef>
                <a:fillRef idx="1">
                  <a:schemeClr val="lt1"/>
                </a:fillRef>
                <a:effectRef idx="0">
                  <a:schemeClr val="dk1"/>
                </a:effectRef>
                <a:fontRef idx="minor">
                  <a:schemeClr val="dk1"/>
                </a:fontRef>
              </p:style>
            </p:cxnSp>
            <p:cxnSp>
              <p:nvCxnSpPr>
                <p:cNvPr id="207" name="Straight Connector 206"/>
                <p:cNvCxnSpPr>
                  <a:stCxn id="71" idx="4"/>
                  <a:endCxn id="9" idx="0"/>
                </p:cNvCxnSpPr>
                <p:nvPr/>
              </p:nvCxnSpPr>
              <p:spPr>
                <a:xfrm rot="16200000" flipH="1">
                  <a:off x="3413080" y="4868770"/>
                  <a:ext cx="643078" cy="134982"/>
                </a:xfrm>
                <a:prstGeom prst="line">
                  <a:avLst/>
                </a:prstGeom>
              </p:spPr>
              <p:style>
                <a:lnRef idx="2">
                  <a:schemeClr val="dk1"/>
                </a:lnRef>
                <a:fillRef idx="1">
                  <a:schemeClr val="lt1"/>
                </a:fillRef>
                <a:effectRef idx="0">
                  <a:schemeClr val="dk1"/>
                </a:effectRef>
                <a:fontRef idx="minor">
                  <a:schemeClr val="dk1"/>
                </a:fontRef>
              </p:style>
            </p:cxnSp>
            <p:cxnSp>
              <p:nvCxnSpPr>
                <p:cNvPr id="209" name="Straight Connector 208"/>
                <p:cNvCxnSpPr>
                  <a:stCxn id="71" idx="5"/>
                  <a:endCxn id="22" idx="0"/>
                </p:cNvCxnSpPr>
                <p:nvPr/>
              </p:nvCxnSpPr>
              <p:spPr>
                <a:xfrm rot="16200000" flipH="1">
                  <a:off x="3552694" y="4776500"/>
                  <a:ext cx="676556" cy="286044"/>
                </a:xfrm>
                <a:prstGeom prst="line">
                  <a:avLst/>
                </a:prstGeom>
              </p:spPr>
              <p:style>
                <a:lnRef idx="2">
                  <a:schemeClr val="dk1"/>
                </a:lnRef>
                <a:fillRef idx="1">
                  <a:schemeClr val="lt1"/>
                </a:fillRef>
                <a:effectRef idx="0">
                  <a:schemeClr val="dk1"/>
                </a:effectRef>
                <a:fontRef idx="minor">
                  <a:schemeClr val="dk1"/>
                </a:fontRef>
              </p:style>
            </p:cxnSp>
            <p:cxnSp>
              <p:nvCxnSpPr>
                <p:cNvPr id="211" name="Straight Connector 210"/>
                <p:cNvCxnSpPr>
                  <a:stCxn id="38" idx="4"/>
                  <a:endCxn id="32" idx="0"/>
                </p:cNvCxnSpPr>
                <p:nvPr/>
              </p:nvCxnSpPr>
              <p:spPr>
                <a:xfrm rot="16200000" flipH="1">
                  <a:off x="3857916" y="4849838"/>
                  <a:ext cx="643078" cy="172846"/>
                </a:xfrm>
                <a:prstGeom prst="line">
                  <a:avLst/>
                </a:prstGeom>
              </p:spPr>
              <p:style>
                <a:lnRef idx="2">
                  <a:schemeClr val="dk1"/>
                </a:lnRef>
                <a:fillRef idx="1">
                  <a:schemeClr val="lt1"/>
                </a:fillRef>
                <a:effectRef idx="0">
                  <a:schemeClr val="dk1"/>
                </a:effectRef>
                <a:fontRef idx="minor">
                  <a:schemeClr val="dk1"/>
                </a:fontRef>
              </p:style>
            </p:cxnSp>
            <p:cxnSp>
              <p:nvCxnSpPr>
                <p:cNvPr id="213" name="Straight Connector 212"/>
                <p:cNvCxnSpPr>
                  <a:stCxn id="38" idx="5"/>
                  <a:endCxn id="10" idx="0"/>
                </p:cNvCxnSpPr>
                <p:nvPr/>
              </p:nvCxnSpPr>
              <p:spPr>
                <a:xfrm rot="16200000" flipH="1">
                  <a:off x="3997530" y="4757568"/>
                  <a:ext cx="676556" cy="323908"/>
                </a:xfrm>
                <a:prstGeom prst="line">
                  <a:avLst/>
                </a:prstGeom>
              </p:spPr>
              <p:style>
                <a:lnRef idx="2">
                  <a:schemeClr val="dk1"/>
                </a:lnRef>
                <a:fillRef idx="1">
                  <a:schemeClr val="lt1"/>
                </a:fillRef>
                <a:effectRef idx="0">
                  <a:schemeClr val="dk1"/>
                </a:effectRef>
                <a:fontRef idx="minor">
                  <a:schemeClr val="dk1"/>
                </a:fontRef>
              </p:style>
            </p:cxnSp>
            <p:cxnSp>
              <p:nvCxnSpPr>
                <p:cNvPr id="215" name="Straight Connector 214"/>
                <p:cNvCxnSpPr>
                  <a:stCxn id="76" idx="4"/>
                  <a:endCxn id="23" idx="0"/>
                </p:cNvCxnSpPr>
                <p:nvPr/>
              </p:nvCxnSpPr>
              <p:spPr>
                <a:xfrm rot="16200000" flipH="1">
                  <a:off x="4302752" y="4830906"/>
                  <a:ext cx="643078" cy="210710"/>
                </a:xfrm>
                <a:prstGeom prst="line">
                  <a:avLst/>
                </a:prstGeom>
              </p:spPr>
              <p:style>
                <a:lnRef idx="2">
                  <a:schemeClr val="dk1"/>
                </a:lnRef>
                <a:fillRef idx="1">
                  <a:schemeClr val="lt1"/>
                </a:fillRef>
                <a:effectRef idx="0">
                  <a:schemeClr val="dk1"/>
                </a:effectRef>
                <a:fontRef idx="minor">
                  <a:schemeClr val="dk1"/>
                </a:fontRef>
              </p:style>
            </p:cxnSp>
            <p:cxnSp>
              <p:nvCxnSpPr>
                <p:cNvPr id="217" name="Straight Connector 216"/>
                <p:cNvCxnSpPr>
                  <a:stCxn id="76" idx="5"/>
                  <a:endCxn id="33" idx="0"/>
                </p:cNvCxnSpPr>
                <p:nvPr/>
              </p:nvCxnSpPr>
              <p:spPr>
                <a:xfrm rot="16200000" flipH="1">
                  <a:off x="4442366" y="4738636"/>
                  <a:ext cx="676556" cy="361772"/>
                </a:xfrm>
                <a:prstGeom prst="line">
                  <a:avLst/>
                </a:prstGeom>
              </p:spPr>
              <p:style>
                <a:lnRef idx="2">
                  <a:schemeClr val="dk1"/>
                </a:lnRef>
                <a:fillRef idx="1">
                  <a:schemeClr val="lt1"/>
                </a:fillRef>
                <a:effectRef idx="0">
                  <a:schemeClr val="dk1"/>
                </a:effectRef>
                <a:fontRef idx="minor">
                  <a:schemeClr val="dk1"/>
                </a:fontRef>
              </p:style>
            </p:cxnSp>
            <p:cxnSp>
              <p:nvCxnSpPr>
                <p:cNvPr id="223" name="Straight Connector 222"/>
                <p:cNvCxnSpPr>
                  <a:stCxn id="68" idx="4"/>
                  <a:endCxn id="24" idx="0"/>
                </p:cNvCxnSpPr>
                <p:nvPr/>
              </p:nvCxnSpPr>
              <p:spPr>
                <a:xfrm rot="16200000" flipH="1">
                  <a:off x="4863530" y="4696032"/>
                  <a:ext cx="643078" cy="480458"/>
                </a:xfrm>
                <a:prstGeom prst="line">
                  <a:avLst/>
                </a:prstGeom>
              </p:spPr>
              <p:style>
                <a:lnRef idx="2">
                  <a:schemeClr val="dk1"/>
                </a:lnRef>
                <a:fillRef idx="1">
                  <a:schemeClr val="lt1"/>
                </a:fillRef>
                <a:effectRef idx="0">
                  <a:schemeClr val="dk1"/>
                </a:effectRef>
                <a:fontRef idx="minor">
                  <a:schemeClr val="dk1"/>
                </a:fontRef>
              </p:style>
            </p:cxnSp>
            <p:cxnSp>
              <p:nvCxnSpPr>
                <p:cNvPr id="225" name="Straight Connector 224"/>
                <p:cNvCxnSpPr>
                  <a:stCxn id="68" idx="5"/>
                  <a:endCxn id="34" idx="0"/>
                </p:cNvCxnSpPr>
                <p:nvPr/>
              </p:nvCxnSpPr>
              <p:spPr>
                <a:xfrm rot="16200000" flipH="1">
                  <a:off x="5003144" y="4603762"/>
                  <a:ext cx="676556" cy="631520"/>
                </a:xfrm>
                <a:prstGeom prst="line">
                  <a:avLst/>
                </a:prstGeom>
              </p:spPr>
              <p:style>
                <a:lnRef idx="2">
                  <a:schemeClr val="dk1"/>
                </a:lnRef>
                <a:fillRef idx="1">
                  <a:schemeClr val="lt1"/>
                </a:fillRef>
                <a:effectRef idx="0">
                  <a:schemeClr val="dk1"/>
                </a:effectRef>
                <a:fontRef idx="minor">
                  <a:schemeClr val="dk1"/>
                </a:fontRef>
              </p:style>
            </p:cxnSp>
            <p:cxnSp>
              <p:nvCxnSpPr>
                <p:cNvPr id="227" name="Straight Connector 226"/>
                <p:cNvCxnSpPr>
                  <a:stCxn id="48" idx="4"/>
                  <a:endCxn id="12" idx="0"/>
                </p:cNvCxnSpPr>
                <p:nvPr/>
              </p:nvCxnSpPr>
              <p:spPr>
                <a:xfrm rot="16200000" flipH="1">
                  <a:off x="5308366" y="4677100"/>
                  <a:ext cx="643078" cy="518322"/>
                </a:xfrm>
                <a:prstGeom prst="line">
                  <a:avLst/>
                </a:prstGeom>
              </p:spPr>
              <p:style>
                <a:lnRef idx="2">
                  <a:schemeClr val="dk1"/>
                </a:lnRef>
                <a:fillRef idx="1">
                  <a:schemeClr val="lt1"/>
                </a:fillRef>
                <a:effectRef idx="0">
                  <a:schemeClr val="dk1"/>
                </a:effectRef>
                <a:fontRef idx="minor">
                  <a:schemeClr val="dk1"/>
                </a:fontRef>
              </p:style>
            </p:cxnSp>
            <p:cxnSp>
              <p:nvCxnSpPr>
                <p:cNvPr id="229" name="Straight Connector 228"/>
                <p:cNvCxnSpPr>
                  <a:stCxn id="48" idx="5"/>
                  <a:endCxn id="25" idx="0"/>
                </p:cNvCxnSpPr>
                <p:nvPr/>
              </p:nvCxnSpPr>
              <p:spPr>
                <a:xfrm rot="16200000" flipH="1">
                  <a:off x="5447980" y="4584830"/>
                  <a:ext cx="676556" cy="669384"/>
                </a:xfrm>
                <a:prstGeom prst="line">
                  <a:avLst/>
                </a:prstGeom>
              </p:spPr>
              <p:style>
                <a:lnRef idx="2">
                  <a:schemeClr val="dk1"/>
                </a:lnRef>
                <a:fillRef idx="1">
                  <a:schemeClr val="lt1"/>
                </a:fillRef>
                <a:effectRef idx="0">
                  <a:schemeClr val="dk1"/>
                </a:effectRef>
                <a:fontRef idx="minor">
                  <a:schemeClr val="dk1"/>
                </a:fontRef>
              </p:style>
            </p:cxnSp>
            <p:cxnSp>
              <p:nvCxnSpPr>
                <p:cNvPr id="231" name="Straight Connector 230"/>
                <p:cNvCxnSpPr>
                  <a:stCxn id="73" idx="5"/>
                  <a:endCxn id="35" idx="0"/>
                </p:cNvCxnSpPr>
                <p:nvPr/>
              </p:nvCxnSpPr>
              <p:spPr>
                <a:xfrm rot="16200000" flipH="1">
                  <a:off x="5776874" y="4681840"/>
                  <a:ext cx="676556" cy="475364"/>
                </a:xfrm>
                <a:prstGeom prst="line">
                  <a:avLst/>
                </a:prstGeom>
              </p:spPr>
              <p:style>
                <a:lnRef idx="2">
                  <a:schemeClr val="dk1"/>
                </a:lnRef>
                <a:fillRef idx="1">
                  <a:schemeClr val="lt1"/>
                </a:fillRef>
                <a:effectRef idx="0">
                  <a:schemeClr val="dk1"/>
                </a:effectRef>
                <a:fontRef idx="minor">
                  <a:schemeClr val="dk1"/>
                </a:fontRef>
              </p:style>
            </p:cxnSp>
            <p:cxnSp>
              <p:nvCxnSpPr>
                <p:cNvPr id="233" name="Straight Connector 232"/>
                <p:cNvCxnSpPr>
                  <a:stCxn id="70" idx="4"/>
                  <a:endCxn id="13" idx="0"/>
                </p:cNvCxnSpPr>
                <p:nvPr/>
              </p:nvCxnSpPr>
              <p:spPr>
                <a:xfrm rot="16200000" flipH="1">
                  <a:off x="6082096" y="4755178"/>
                  <a:ext cx="643078" cy="362166"/>
                </a:xfrm>
                <a:prstGeom prst="line">
                  <a:avLst/>
                </a:prstGeom>
              </p:spPr>
              <p:style>
                <a:lnRef idx="2">
                  <a:schemeClr val="dk1"/>
                </a:lnRef>
                <a:fillRef idx="1">
                  <a:schemeClr val="lt1"/>
                </a:fillRef>
                <a:effectRef idx="0">
                  <a:schemeClr val="dk1"/>
                </a:effectRef>
                <a:fontRef idx="minor">
                  <a:schemeClr val="dk1"/>
                </a:fontRef>
              </p:style>
            </p:cxnSp>
            <p:cxnSp>
              <p:nvCxnSpPr>
                <p:cNvPr id="235" name="Straight Connector 234"/>
                <p:cNvCxnSpPr>
                  <a:stCxn id="75" idx="4"/>
                  <a:endCxn id="26" idx="0"/>
                </p:cNvCxnSpPr>
                <p:nvPr/>
              </p:nvCxnSpPr>
              <p:spPr>
                <a:xfrm rot="16200000" flipH="1">
                  <a:off x="6410987" y="4852185"/>
                  <a:ext cx="643078" cy="168152"/>
                </a:xfrm>
                <a:prstGeom prst="line">
                  <a:avLst/>
                </a:prstGeom>
              </p:spPr>
              <p:style>
                <a:lnRef idx="2">
                  <a:schemeClr val="dk1"/>
                </a:lnRef>
                <a:fillRef idx="1">
                  <a:schemeClr val="lt1"/>
                </a:fillRef>
                <a:effectRef idx="0">
                  <a:schemeClr val="dk1"/>
                </a:effectRef>
                <a:fontRef idx="minor">
                  <a:schemeClr val="dk1"/>
                </a:fontRef>
              </p:style>
            </p:cxnSp>
            <p:cxnSp>
              <p:nvCxnSpPr>
                <p:cNvPr id="237" name="Straight Connector 236"/>
                <p:cNvCxnSpPr/>
                <p:nvPr/>
              </p:nvCxnSpPr>
              <p:spPr>
                <a:xfrm rot="16200000" flipH="1">
                  <a:off x="6500672" y="4767123"/>
                  <a:ext cx="719278" cy="262078"/>
                </a:xfrm>
                <a:prstGeom prst="line">
                  <a:avLst/>
                </a:prstGeom>
              </p:spPr>
              <p:style>
                <a:lnRef idx="2">
                  <a:schemeClr val="dk1"/>
                </a:lnRef>
                <a:fillRef idx="1">
                  <a:schemeClr val="lt1"/>
                </a:fillRef>
                <a:effectRef idx="0">
                  <a:schemeClr val="dk1"/>
                </a:effectRef>
                <a:fontRef idx="minor">
                  <a:schemeClr val="dk1"/>
                </a:fontRef>
              </p:style>
            </p:cxnSp>
          </p:grpSp>
        </p:grpSp>
        <p:sp>
          <p:nvSpPr>
            <p:cNvPr id="91" name="Oval 90"/>
            <p:cNvSpPr/>
            <p:nvPr/>
          </p:nvSpPr>
          <p:spPr>
            <a:xfrm>
              <a:off x="3571875" y="23622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15" name="Group 118"/>
            <p:cNvGrpSpPr/>
            <p:nvPr/>
          </p:nvGrpSpPr>
          <p:grpSpPr>
            <a:xfrm>
              <a:off x="2883807" y="2509978"/>
              <a:ext cx="1611993" cy="995222"/>
              <a:chOff x="2883807" y="1747978"/>
              <a:chExt cx="1611993" cy="995222"/>
            </a:xfrm>
          </p:grpSpPr>
          <p:sp>
            <p:nvSpPr>
              <p:cNvPr id="84" name="Oval 83"/>
              <p:cNvSpPr/>
              <p:nvPr/>
            </p:nvSpPr>
            <p:spPr>
              <a:xfrm>
                <a:off x="2883807" y="25146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6" name="Oval 85"/>
              <p:cNvSpPr/>
              <p:nvPr/>
            </p:nvSpPr>
            <p:spPr>
              <a:xfrm>
                <a:off x="4267200" y="2514600"/>
                <a:ext cx="228600" cy="2286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7" name="Oval 86"/>
              <p:cNvSpPr/>
              <p:nvPr/>
            </p:nvSpPr>
            <p:spPr>
              <a:xfrm>
                <a:off x="3571875" y="2514600"/>
                <a:ext cx="228600" cy="2286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cxnSp>
            <p:nvCxnSpPr>
              <p:cNvPr id="97" name="Straight Connector 96"/>
              <p:cNvCxnSpPr>
                <a:stCxn id="84" idx="0"/>
                <a:endCxn id="91" idx="2"/>
              </p:cNvCxnSpPr>
              <p:nvPr/>
            </p:nvCxnSpPr>
            <p:spPr>
              <a:xfrm rot="5400000" flipH="1" flipV="1">
                <a:off x="2901680" y="1844405"/>
                <a:ext cx="766622" cy="573768"/>
              </a:xfrm>
              <a:prstGeom prst="line">
                <a:avLst/>
              </a:prstGeom>
            </p:spPr>
            <p:style>
              <a:lnRef idx="2">
                <a:schemeClr val="dk1"/>
              </a:lnRef>
              <a:fillRef idx="1">
                <a:schemeClr val="lt1"/>
              </a:fillRef>
              <a:effectRef idx="0">
                <a:schemeClr val="dk1"/>
              </a:effectRef>
              <a:fontRef idx="minor">
                <a:schemeClr val="dk1"/>
              </a:fontRef>
            </p:style>
          </p:cxnSp>
          <p:cxnSp>
            <p:nvCxnSpPr>
              <p:cNvPr id="101" name="Straight Connector 100"/>
              <p:cNvCxnSpPr>
                <a:stCxn id="87" idx="0"/>
                <a:endCxn id="91" idx="4"/>
              </p:cNvCxnSpPr>
              <p:nvPr/>
            </p:nvCxnSpPr>
            <p:spPr>
              <a:xfrm rot="5400000" flipH="1" flipV="1">
                <a:off x="3360014" y="2188439"/>
                <a:ext cx="652322" cy="1588"/>
              </a:xfrm>
              <a:prstGeom prst="line">
                <a:avLst/>
              </a:prstGeom>
            </p:spPr>
            <p:style>
              <a:lnRef idx="2">
                <a:schemeClr val="dk1"/>
              </a:lnRef>
              <a:fillRef idx="1">
                <a:schemeClr val="lt1"/>
              </a:fillRef>
              <a:effectRef idx="0">
                <a:schemeClr val="dk1"/>
              </a:effectRef>
              <a:fontRef idx="minor">
                <a:schemeClr val="dk1"/>
              </a:fontRef>
            </p:style>
          </p:cxnSp>
          <p:cxnSp>
            <p:nvCxnSpPr>
              <p:cNvPr id="104" name="Straight Connector 103"/>
              <p:cNvCxnSpPr>
                <a:stCxn id="91" idx="6"/>
                <a:endCxn id="86" idx="0"/>
              </p:cNvCxnSpPr>
              <p:nvPr/>
            </p:nvCxnSpPr>
            <p:spPr>
              <a:xfrm>
                <a:off x="3800475" y="1747978"/>
                <a:ext cx="581025" cy="766622"/>
              </a:xfrm>
              <a:prstGeom prst="line">
                <a:avLst/>
              </a:prstGeom>
            </p:spPr>
            <p:style>
              <a:lnRef idx="2">
                <a:schemeClr val="dk1"/>
              </a:lnRef>
              <a:fillRef idx="1">
                <a:schemeClr val="lt1"/>
              </a:fillRef>
              <a:effectRef idx="0">
                <a:schemeClr val="dk1"/>
              </a:effectRef>
              <a:fontRef idx="minor">
                <a:schemeClr val="dk1"/>
              </a:fontRef>
            </p:style>
          </p:cxnSp>
        </p:grpSp>
        <p:grpSp>
          <p:nvGrpSpPr>
            <p:cNvPr id="16" name="Group 116"/>
            <p:cNvGrpSpPr/>
            <p:nvPr/>
          </p:nvGrpSpPr>
          <p:grpSpPr>
            <a:xfrm>
              <a:off x="590550" y="4305300"/>
              <a:ext cx="6191250" cy="1028700"/>
              <a:chOff x="590550" y="3543300"/>
              <a:chExt cx="6191250" cy="1028700"/>
            </a:xfrm>
          </p:grpSpPr>
          <p:sp>
            <p:nvSpPr>
              <p:cNvPr id="37" name="Oval 36"/>
              <p:cNvSpPr/>
              <p:nvPr/>
            </p:nvSpPr>
            <p:spPr>
              <a:xfrm>
                <a:off x="590550" y="43434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Oval 37"/>
              <p:cNvSpPr/>
              <p:nvPr/>
            </p:nvSpPr>
            <p:spPr>
              <a:xfrm>
                <a:off x="3997782" y="4343400"/>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 name="Oval 46"/>
              <p:cNvSpPr/>
              <p:nvPr/>
            </p:nvSpPr>
            <p:spPr>
              <a:xfrm>
                <a:off x="1442358" y="43434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8" name="Oval 47"/>
              <p:cNvSpPr/>
              <p:nvPr/>
            </p:nvSpPr>
            <p:spPr>
              <a:xfrm>
                <a:off x="5275494"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7" name="Oval 56"/>
              <p:cNvSpPr/>
              <p:nvPr/>
            </p:nvSpPr>
            <p:spPr>
              <a:xfrm>
                <a:off x="2720070" y="4343400"/>
                <a:ext cx="228600" cy="22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7" name="Oval 66"/>
              <p:cNvSpPr/>
              <p:nvPr/>
            </p:nvSpPr>
            <p:spPr>
              <a:xfrm>
                <a:off x="1016454" y="43434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8" name="Oval 67"/>
              <p:cNvSpPr/>
              <p:nvPr/>
            </p:nvSpPr>
            <p:spPr>
              <a:xfrm>
                <a:off x="4849590"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Oval 68"/>
              <p:cNvSpPr/>
              <p:nvPr/>
            </p:nvSpPr>
            <p:spPr>
              <a:xfrm>
                <a:off x="2294166" y="4343400"/>
                <a:ext cx="228600" cy="22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0" name="Oval 69"/>
              <p:cNvSpPr/>
              <p:nvPr/>
            </p:nvSpPr>
            <p:spPr>
              <a:xfrm>
                <a:off x="6127302"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1" name="Oval 70"/>
              <p:cNvSpPr/>
              <p:nvPr/>
            </p:nvSpPr>
            <p:spPr>
              <a:xfrm>
                <a:off x="3571878" y="4343400"/>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2" name="Oval 71"/>
              <p:cNvSpPr/>
              <p:nvPr/>
            </p:nvSpPr>
            <p:spPr>
              <a:xfrm>
                <a:off x="1868262" y="4343400"/>
                <a:ext cx="228600" cy="22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3" name="Oval 72"/>
              <p:cNvSpPr/>
              <p:nvPr/>
            </p:nvSpPr>
            <p:spPr>
              <a:xfrm>
                <a:off x="5701398"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4" name="Oval 73"/>
              <p:cNvSpPr/>
              <p:nvPr/>
            </p:nvSpPr>
            <p:spPr>
              <a:xfrm>
                <a:off x="3145974" y="4343400"/>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5" name="Oval 74"/>
              <p:cNvSpPr/>
              <p:nvPr/>
            </p:nvSpPr>
            <p:spPr>
              <a:xfrm>
                <a:off x="6553200" y="4343400"/>
                <a:ext cx="228600" cy="2286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6" name="Oval 75"/>
              <p:cNvSpPr/>
              <p:nvPr/>
            </p:nvSpPr>
            <p:spPr>
              <a:xfrm>
                <a:off x="4423686" y="4343400"/>
                <a:ext cx="228600" cy="2286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cxnSp>
            <p:nvCxnSpPr>
              <p:cNvPr id="124" name="Straight Connector 123"/>
              <p:cNvCxnSpPr>
                <a:stCxn id="77" idx="2"/>
                <a:endCxn id="37" idx="0"/>
              </p:cNvCxnSpPr>
              <p:nvPr/>
            </p:nvCxnSpPr>
            <p:spPr>
              <a:xfrm rot="10800000" flipV="1">
                <a:off x="704851" y="3543300"/>
                <a:ext cx="802821" cy="800100"/>
              </a:xfrm>
              <a:prstGeom prst="line">
                <a:avLst/>
              </a:prstGeom>
            </p:spPr>
            <p:style>
              <a:lnRef idx="2">
                <a:schemeClr val="dk1"/>
              </a:lnRef>
              <a:fillRef idx="1">
                <a:schemeClr val="lt1"/>
              </a:fillRef>
              <a:effectRef idx="0">
                <a:schemeClr val="dk1"/>
              </a:effectRef>
              <a:fontRef idx="minor">
                <a:schemeClr val="dk1"/>
              </a:fontRef>
            </p:style>
          </p:cxnSp>
          <p:cxnSp>
            <p:nvCxnSpPr>
              <p:cNvPr id="126" name="Straight Connector 125"/>
              <p:cNvCxnSpPr>
                <a:stCxn id="77" idx="4"/>
                <a:endCxn id="67" idx="0"/>
              </p:cNvCxnSpPr>
              <p:nvPr/>
            </p:nvCxnSpPr>
            <p:spPr>
              <a:xfrm rot="5400000">
                <a:off x="1033463" y="3754892"/>
                <a:ext cx="685800" cy="491217"/>
              </a:xfrm>
              <a:prstGeom prst="line">
                <a:avLst/>
              </a:prstGeom>
            </p:spPr>
            <p:style>
              <a:lnRef idx="2">
                <a:schemeClr val="dk1"/>
              </a:lnRef>
              <a:fillRef idx="1">
                <a:schemeClr val="lt1"/>
              </a:fillRef>
              <a:effectRef idx="0">
                <a:schemeClr val="dk1"/>
              </a:effectRef>
              <a:fontRef idx="minor">
                <a:schemeClr val="dk1"/>
              </a:fontRef>
            </p:style>
          </p:cxnSp>
          <p:cxnSp>
            <p:nvCxnSpPr>
              <p:cNvPr id="128" name="Straight Connector 127"/>
              <p:cNvCxnSpPr>
                <a:stCxn id="77" idx="5"/>
                <a:endCxn id="47" idx="0"/>
              </p:cNvCxnSpPr>
              <p:nvPr/>
            </p:nvCxnSpPr>
            <p:spPr>
              <a:xfrm rot="5400000">
                <a:off x="1270087" y="3910694"/>
                <a:ext cx="719278" cy="146135"/>
              </a:xfrm>
              <a:prstGeom prst="line">
                <a:avLst/>
              </a:prstGeom>
            </p:spPr>
            <p:style>
              <a:lnRef idx="2">
                <a:schemeClr val="dk1"/>
              </a:lnRef>
              <a:fillRef idx="1">
                <a:schemeClr val="lt1"/>
              </a:fillRef>
              <a:effectRef idx="0">
                <a:schemeClr val="dk1"/>
              </a:effectRef>
              <a:fontRef idx="minor">
                <a:schemeClr val="dk1"/>
              </a:fontRef>
            </p:style>
          </p:cxnSp>
          <p:cxnSp>
            <p:nvCxnSpPr>
              <p:cNvPr id="130" name="Straight Connector 129"/>
              <p:cNvCxnSpPr>
                <a:stCxn id="80" idx="3"/>
                <a:endCxn id="72" idx="0"/>
              </p:cNvCxnSpPr>
              <p:nvPr/>
            </p:nvCxnSpPr>
            <p:spPr>
              <a:xfrm rot="5400000">
                <a:off x="1746251" y="3860434"/>
                <a:ext cx="719278" cy="246655"/>
              </a:xfrm>
              <a:prstGeom prst="line">
                <a:avLst/>
              </a:prstGeom>
            </p:spPr>
            <p:style>
              <a:lnRef idx="2">
                <a:schemeClr val="dk1"/>
              </a:lnRef>
              <a:fillRef idx="1">
                <a:schemeClr val="lt1"/>
              </a:fillRef>
              <a:effectRef idx="0">
                <a:schemeClr val="dk1"/>
              </a:effectRef>
              <a:fontRef idx="minor">
                <a:schemeClr val="dk1"/>
              </a:fontRef>
            </p:style>
          </p:cxnSp>
          <p:cxnSp>
            <p:nvCxnSpPr>
              <p:cNvPr id="132" name="Straight Connector 131"/>
              <p:cNvCxnSpPr>
                <a:stCxn id="80" idx="4"/>
                <a:endCxn id="69" idx="0"/>
              </p:cNvCxnSpPr>
              <p:nvPr/>
            </p:nvCxnSpPr>
            <p:spPr>
              <a:xfrm rot="16200000" flipH="1">
                <a:off x="2016352" y="3951286"/>
                <a:ext cx="685800" cy="98427"/>
              </a:xfrm>
              <a:prstGeom prst="line">
                <a:avLst/>
              </a:prstGeom>
            </p:spPr>
            <p:style>
              <a:lnRef idx="2">
                <a:schemeClr val="dk1"/>
              </a:lnRef>
              <a:fillRef idx="1">
                <a:schemeClr val="lt1"/>
              </a:fillRef>
              <a:effectRef idx="0">
                <a:schemeClr val="dk1"/>
              </a:effectRef>
              <a:fontRef idx="minor">
                <a:schemeClr val="dk1"/>
              </a:fontRef>
            </p:style>
          </p:cxnSp>
          <p:cxnSp>
            <p:nvCxnSpPr>
              <p:cNvPr id="135" name="Straight Connector 134"/>
              <p:cNvCxnSpPr>
                <a:stCxn id="80" idx="5"/>
                <a:endCxn id="57" idx="1"/>
              </p:cNvCxnSpPr>
              <p:nvPr/>
            </p:nvCxnSpPr>
            <p:spPr>
              <a:xfrm rot="16200000" flipH="1">
                <a:off x="2195826" y="3819156"/>
                <a:ext cx="752756" cy="362687"/>
              </a:xfrm>
              <a:prstGeom prst="line">
                <a:avLst/>
              </a:prstGeom>
            </p:spPr>
            <p:style>
              <a:lnRef idx="2">
                <a:schemeClr val="dk1"/>
              </a:lnRef>
              <a:fillRef idx="1">
                <a:schemeClr val="lt1"/>
              </a:fillRef>
              <a:effectRef idx="0">
                <a:schemeClr val="dk1"/>
              </a:effectRef>
              <a:fontRef idx="minor">
                <a:schemeClr val="dk1"/>
              </a:fontRef>
            </p:style>
          </p:cxnSp>
          <p:cxnSp>
            <p:nvCxnSpPr>
              <p:cNvPr id="137" name="Straight Connector 136"/>
              <p:cNvCxnSpPr>
                <a:stCxn id="79" idx="4"/>
                <a:endCxn id="74" idx="1"/>
              </p:cNvCxnSpPr>
              <p:nvPr/>
            </p:nvCxnSpPr>
            <p:spPr>
              <a:xfrm rot="16200000" flipH="1">
                <a:off x="2729140" y="3926566"/>
                <a:ext cx="719278" cy="181345"/>
              </a:xfrm>
              <a:prstGeom prst="line">
                <a:avLst/>
              </a:prstGeom>
            </p:spPr>
            <p:style>
              <a:lnRef idx="2">
                <a:schemeClr val="dk1"/>
              </a:lnRef>
              <a:fillRef idx="1">
                <a:schemeClr val="lt1"/>
              </a:fillRef>
              <a:effectRef idx="0">
                <a:schemeClr val="dk1"/>
              </a:effectRef>
              <a:fontRef idx="minor">
                <a:schemeClr val="dk1"/>
              </a:fontRef>
            </p:style>
          </p:cxnSp>
          <p:cxnSp>
            <p:nvCxnSpPr>
              <p:cNvPr id="139" name="Straight Connector 138"/>
              <p:cNvCxnSpPr>
                <a:stCxn id="79" idx="5"/>
                <a:endCxn id="71" idx="1"/>
              </p:cNvCxnSpPr>
              <p:nvPr/>
            </p:nvCxnSpPr>
            <p:spPr>
              <a:xfrm rot="16200000" flipH="1">
                <a:off x="2965764" y="3737286"/>
                <a:ext cx="752756" cy="526427"/>
              </a:xfrm>
              <a:prstGeom prst="line">
                <a:avLst/>
              </a:prstGeom>
            </p:spPr>
            <p:style>
              <a:lnRef idx="2">
                <a:schemeClr val="dk1"/>
              </a:lnRef>
              <a:fillRef idx="1">
                <a:schemeClr val="lt1"/>
              </a:fillRef>
              <a:effectRef idx="0">
                <a:schemeClr val="dk1"/>
              </a:effectRef>
              <a:fontRef idx="minor">
                <a:schemeClr val="dk1"/>
              </a:fontRef>
            </p:style>
          </p:cxnSp>
          <p:cxnSp>
            <p:nvCxnSpPr>
              <p:cNvPr id="141" name="Straight Connector 140"/>
              <p:cNvCxnSpPr>
                <a:stCxn id="82" idx="4"/>
                <a:endCxn id="38" idx="0"/>
              </p:cNvCxnSpPr>
              <p:nvPr/>
            </p:nvCxnSpPr>
            <p:spPr>
              <a:xfrm rot="16200000" flipH="1">
                <a:off x="3556228" y="3787546"/>
                <a:ext cx="685800" cy="425907"/>
              </a:xfrm>
              <a:prstGeom prst="line">
                <a:avLst/>
              </a:prstGeom>
            </p:spPr>
            <p:style>
              <a:lnRef idx="2">
                <a:schemeClr val="dk1"/>
              </a:lnRef>
              <a:fillRef idx="1">
                <a:schemeClr val="lt1"/>
              </a:fillRef>
              <a:effectRef idx="0">
                <a:schemeClr val="dk1"/>
              </a:effectRef>
              <a:fontRef idx="minor">
                <a:schemeClr val="dk1"/>
              </a:fontRef>
            </p:style>
          </p:cxnSp>
          <p:cxnSp>
            <p:nvCxnSpPr>
              <p:cNvPr id="143" name="Straight Connector 142"/>
              <p:cNvCxnSpPr>
                <a:stCxn id="82" idx="6"/>
                <a:endCxn id="76" idx="1"/>
              </p:cNvCxnSpPr>
              <p:nvPr/>
            </p:nvCxnSpPr>
            <p:spPr>
              <a:xfrm>
                <a:off x="3800475" y="3543300"/>
                <a:ext cx="656689" cy="833578"/>
              </a:xfrm>
              <a:prstGeom prst="line">
                <a:avLst/>
              </a:prstGeom>
            </p:spPr>
            <p:style>
              <a:lnRef idx="2">
                <a:schemeClr val="dk1"/>
              </a:lnRef>
              <a:fillRef idx="1">
                <a:schemeClr val="lt1"/>
              </a:fillRef>
              <a:effectRef idx="0">
                <a:schemeClr val="dk1"/>
              </a:effectRef>
              <a:fontRef idx="minor">
                <a:schemeClr val="dk1"/>
              </a:fontRef>
            </p:style>
          </p:cxnSp>
          <p:cxnSp>
            <p:nvCxnSpPr>
              <p:cNvPr id="145" name="Straight Connector 144"/>
              <p:cNvCxnSpPr>
                <a:stCxn id="78" idx="4"/>
                <a:endCxn id="68" idx="0"/>
              </p:cNvCxnSpPr>
              <p:nvPr/>
            </p:nvCxnSpPr>
            <p:spPr>
              <a:xfrm rot="16200000" flipH="1">
                <a:off x="4326166" y="3705676"/>
                <a:ext cx="685800" cy="589647"/>
              </a:xfrm>
              <a:prstGeom prst="line">
                <a:avLst/>
              </a:prstGeom>
            </p:spPr>
            <p:style>
              <a:lnRef idx="2">
                <a:schemeClr val="dk1"/>
              </a:lnRef>
              <a:fillRef idx="1">
                <a:schemeClr val="lt1"/>
              </a:fillRef>
              <a:effectRef idx="0">
                <a:schemeClr val="dk1"/>
              </a:effectRef>
              <a:fontRef idx="minor">
                <a:schemeClr val="dk1"/>
              </a:fontRef>
            </p:style>
          </p:cxnSp>
          <p:cxnSp>
            <p:nvCxnSpPr>
              <p:cNvPr id="147" name="Straight Connector 146"/>
              <p:cNvCxnSpPr>
                <a:stCxn id="81" idx="4"/>
                <a:endCxn id="48" idx="0"/>
              </p:cNvCxnSpPr>
              <p:nvPr/>
            </p:nvCxnSpPr>
            <p:spPr>
              <a:xfrm rot="16200000" flipH="1">
                <a:off x="4883152" y="3836758"/>
                <a:ext cx="685800" cy="327483"/>
              </a:xfrm>
              <a:prstGeom prst="line">
                <a:avLst/>
              </a:prstGeom>
            </p:spPr>
            <p:style>
              <a:lnRef idx="2">
                <a:schemeClr val="dk1"/>
              </a:lnRef>
              <a:fillRef idx="1">
                <a:schemeClr val="lt1"/>
              </a:fillRef>
              <a:effectRef idx="0">
                <a:schemeClr val="dk1"/>
              </a:effectRef>
              <a:fontRef idx="minor">
                <a:schemeClr val="dk1"/>
              </a:fontRef>
            </p:style>
          </p:cxnSp>
          <p:cxnSp>
            <p:nvCxnSpPr>
              <p:cNvPr id="149" name="Straight Connector 148"/>
              <p:cNvCxnSpPr>
                <a:stCxn id="81" idx="5"/>
                <a:endCxn id="73" idx="1"/>
              </p:cNvCxnSpPr>
              <p:nvPr/>
            </p:nvCxnSpPr>
            <p:spPr>
              <a:xfrm rot="16200000" flipH="1">
                <a:off x="5062626" y="3704628"/>
                <a:ext cx="752756" cy="591743"/>
              </a:xfrm>
              <a:prstGeom prst="line">
                <a:avLst/>
              </a:prstGeom>
            </p:spPr>
            <p:style>
              <a:lnRef idx="2">
                <a:schemeClr val="dk1"/>
              </a:lnRef>
              <a:fillRef idx="1">
                <a:schemeClr val="lt1"/>
              </a:fillRef>
              <a:effectRef idx="0">
                <a:schemeClr val="dk1"/>
              </a:effectRef>
              <a:fontRef idx="minor">
                <a:schemeClr val="dk1"/>
              </a:fontRef>
            </p:style>
          </p:cxnSp>
          <p:cxnSp>
            <p:nvCxnSpPr>
              <p:cNvPr id="151" name="Straight Connector 150"/>
              <p:cNvCxnSpPr>
                <a:stCxn id="83" idx="4"/>
                <a:endCxn id="70" idx="0"/>
              </p:cNvCxnSpPr>
              <p:nvPr/>
            </p:nvCxnSpPr>
            <p:spPr>
              <a:xfrm rot="16200000" flipH="1">
                <a:off x="5653090" y="3754888"/>
                <a:ext cx="685800" cy="491223"/>
              </a:xfrm>
              <a:prstGeom prst="line">
                <a:avLst/>
              </a:prstGeom>
            </p:spPr>
            <p:style>
              <a:lnRef idx="2">
                <a:schemeClr val="dk1"/>
              </a:lnRef>
              <a:fillRef idx="1">
                <a:schemeClr val="lt1"/>
              </a:fillRef>
              <a:effectRef idx="0">
                <a:schemeClr val="dk1"/>
              </a:effectRef>
              <a:fontRef idx="minor">
                <a:schemeClr val="dk1"/>
              </a:fontRef>
            </p:style>
          </p:cxnSp>
          <p:cxnSp>
            <p:nvCxnSpPr>
              <p:cNvPr id="153" name="Straight Connector 152"/>
              <p:cNvCxnSpPr>
                <a:stCxn id="83" idx="5"/>
                <a:endCxn id="75" idx="1"/>
              </p:cNvCxnSpPr>
              <p:nvPr/>
            </p:nvCxnSpPr>
            <p:spPr>
              <a:xfrm rot="16200000" flipH="1">
                <a:off x="5832561" y="3622761"/>
                <a:ext cx="752756" cy="755477"/>
              </a:xfrm>
              <a:prstGeom prst="line">
                <a:avLst/>
              </a:prstGeom>
            </p:spPr>
            <p:style>
              <a:lnRef idx="2">
                <a:schemeClr val="dk1"/>
              </a:lnRef>
              <a:fillRef idx="1">
                <a:schemeClr val="lt1"/>
              </a:fillRef>
              <a:effectRef idx="0">
                <a:schemeClr val="dk1"/>
              </a:effectRef>
              <a:fontRef idx="minor">
                <a:schemeClr val="dk1"/>
              </a:fontRef>
            </p:style>
          </p:cxnSp>
        </p:grpSp>
        <p:grpSp>
          <p:nvGrpSpPr>
            <p:cNvPr id="224" name="Group 117"/>
            <p:cNvGrpSpPr/>
            <p:nvPr/>
          </p:nvGrpSpPr>
          <p:grpSpPr>
            <a:xfrm>
              <a:off x="1507671" y="3424378"/>
              <a:ext cx="4357008" cy="995222"/>
              <a:chOff x="1507671" y="2662378"/>
              <a:chExt cx="4357008" cy="995222"/>
            </a:xfrm>
          </p:grpSpPr>
          <p:sp>
            <p:nvSpPr>
              <p:cNvPr id="77" name="Oval 76"/>
              <p:cNvSpPr/>
              <p:nvPr/>
            </p:nvSpPr>
            <p:spPr>
              <a:xfrm>
                <a:off x="1507671" y="34290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8" name="Oval 77"/>
              <p:cNvSpPr/>
              <p:nvPr/>
            </p:nvSpPr>
            <p:spPr>
              <a:xfrm>
                <a:off x="4259943" y="3429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9" name="Oval 78"/>
              <p:cNvSpPr/>
              <p:nvPr/>
            </p:nvSpPr>
            <p:spPr>
              <a:xfrm>
                <a:off x="2883807" y="3429000"/>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0" name="Oval 79"/>
              <p:cNvSpPr/>
              <p:nvPr/>
            </p:nvSpPr>
            <p:spPr>
              <a:xfrm>
                <a:off x="2195739" y="3429000"/>
                <a:ext cx="228600" cy="2286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81" name="Oval 80"/>
              <p:cNvSpPr/>
              <p:nvPr/>
            </p:nvSpPr>
            <p:spPr>
              <a:xfrm>
                <a:off x="4948011" y="3429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2" name="Oval 81"/>
              <p:cNvSpPr/>
              <p:nvPr/>
            </p:nvSpPr>
            <p:spPr>
              <a:xfrm>
                <a:off x="3571875" y="3429000"/>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3" name="Oval 82"/>
              <p:cNvSpPr/>
              <p:nvPr/>
            </p:nvSpPr>
            <p:spPr>
              <a:xfrm>
                <a:off x="5636079" y="3429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06" name="Straight Connector 105"/>
              <p:cNvCxnSpPr>
                <a:stCxn id="86" idx="3"/>
                <a:endCxn id="78" idx="0"/>
              </p:cNvCxnSpPr>
              <p:nvPr/>
            </p:nvCxnSpPr>
            <p:spPr>
              <a:xfrm rot="16200000" flipH="1">
                <a:off x="3994560" y="3049317"/>
                <a:ext cx="685800" cy="73565"/>
              </a:xfrm>
              <a:prstGeom prst="line">
                <a:avLst/>
              </a:prstGeom>
            </p:spPr>
            <p:style>
              <a:lnRef idx="2">
                <a:schemeClr val="dk1"/>
              </a:lnRef>
              <a:fillRef idx="1">
                <a:schemeClr val="lt1"/>
              </a:fillRef>
              <a:effectRef idx="0">
                <a:schemeClr val="dk1"/>
              </a:effectRef>
              <a:fontRef idx="minor">
                <a:schemeClr val="dk1"/>
              </a:fontRef>
            </p:style>
          </p:cxnSp>
          <p:cxnSp>
            <p:nvCxnSpPr>
              <p:cNvPr id="108" name="Straight Connector 107"/>
              <p:cNvCxnSpPr>
                <a:stCxn id="86" idx="4"/>
                <a:endCxn id="81" idx="0"/>
              </p:cNvCxnSpPr>
              <p:nvPr/>
            </p:nvCxnSpPr>
            <p:spPr>
              <a:xfrm rot="16200000" flipH="1">
                <a:off x="4395744" y="2762433"/>
                <a:ext cx="652322" cy="680811"/>
              </a:xfrm>
              <a:prstGeom prst="line">
                <a:avLst/>
              </a:prstGeom>
            </p:spPr>
            <p:style>
              <a:lnRef idx="2">
                <a:schemeClr val="dk1"/>
              </a:lnRef>
              <a:fillRef idx="1">
                <a:schemeClr val="lt1"/>
              </a:fillRef>
              <a:effectRef idx="0">
                <a:schemeClr val="dk1"/>
              </a:effectRef>
              <a:fontRef idx="minor">
                <a:schemeClr val="dk1"/>
              </a:fontRef>
            </p:style>
          </p:cxnSp>
          <p:cxnSp>
            <p:nvCxnSpPr>
              <p:cNvPr id="112" name="Straight Connector 111"/>
              <p:cNvCxnSpPr>
                <a:stCxn id="86" idx="5"/>
                <a:endCxn id="83" idx="1"/>
              </p:cNvCxnSpPr>
              <p:nvPr/>
            </p:nvCxnSpPr>
            <p:spPr>
              <a:xfrm rot="16200000" flipH="1">
                <a:off x="4706300" y="2499221"/>
                <a:ext cx="719278" cy="1207235"/>
              </a:xfrm>
              <a:prstGeom prst="line">
                <a:avLst/>
              </a:prstGeom>
            </p:spPr>
            <p:style>
              <a:lnRef idx="2">
                <a:schemeClr val="dk1"/>
              </a:lnRef>
              <a:fillRef idx="1">
                <a:schemeClr val="lt1"/>
              </a:fillRef>
              <a:effectRef idx="0">
                <a:schemeClr val="dk1"/>
              </a:effectRef>
              <a:fontRef idx="minor">
                <a:schemeClr val="dk1"/>
              </a:fontRef>
            </p:style>
          </p:cxnSp>
          <p:cxnSp>
            <p:nvCxnSpPr>
              <p:cNvPr id="115" name="Straight Connector 114"/>
              <p:cNvCxnSpPr>
                <a:stCxn id="87" idx="4"/>
                <a:endCxn id="82" idx="0"/>
              </p:cNvCxnSpPr>
              <p:nvPr/>
            </p:nvCxnSpPr>
            <p:spPr>
              <a:xfrm rot="5400000">
                <a:off x="3360014" y="3102839"/>
                <a:ext cx="652322" cy="1588"/>
              </a:xfrm>
              <a:prstGeom prst="line">
                <a:avLst/>
              </a:prstGeom>
            </p:spPr>
            <p:style>
              <a:lnRef idx="2">
                <a:schemeClr val="dk1"/>
              </a:lnRef>
              <a:fillRef idx="1">
                <a:schemeClr val="lt1"/>
              </a:fillRef>
              <a:effectRef idx="0">
                <a:schemeClr val="dk1"/>
              </a:effectRef>
              <a:fontRef idx="minor">
                <a:schemeClr val="dk1"/>
              </a:fontRef>
            </p:style>
          </p:cxnSp>
          <p:cxnSp>
            <p:nvCxnSpPr>
              <p:cNvPr id="120" name="Straight Connector 119"/>
              <p:cNvCxnSpPr>
                <a:stCxn id="84" idx="4"/>
                <a:endCxn id="80" idx="7"/>
              </p:cNvCxnSpPr>
              <p:nvPr/>
            </p:nvCxnSpPr>
            <p:spPr>
              <a:xfrm rot="5400000">
                <a:off x="2351584" y="2815955"/>
                <a:ext cx="685800" cy="607246"/>
              </a:xfrm>
              <a:prstGeom prst="line">
                <a:avLst/>
              </a:prstGeom>
            </p:spPr>
            <p:style>
              <a:lnRef idx="2">
                <a:schemeClr val="dk1"/>
              </a:lnRef>
              <a:fillRef idx="1">
                <a:schemeClr val="lt1"/>
              </a:fillRef>
              <a:effectRef idx="0">
                <a:schemeClr val="dk1"/>
              </a:effectRef>
              <a:fontRef idx="minor">
                <a:schemeClr val="dk1"/>
              </a:fontRef>
            </p:style>
          </p:cxnSp>
          <p:cxnSp>
            <p:nvCxnSpPr>
              <p:cNvPr id="122" name="Straight Connector 121"/>
              <p:cNvCxnSpPr>
                <a:stCxn id="84" idx="2"/>
                <a:endCxn id="77" idx="7"/>
              </p:cNvCxnSpPr>
              <p:nvPr/>
            </p:nvCxnSpPr>
            <p:spPr>
              <a:xfrm rot="10800000" flipV="1">
                <a:off x="1702793" y="2662378"/>
                <a:ext cx="1181014" cy="800100"/>
              </a:xfrm>
              <a:prstGeom prst="line">
                <a:avLst/>
              </a:prstGeom>
            </p:spPr>
            <p:style>
              <a:lnRef idx="2">
                <a:schemeClr val="dk1"/>
              </a:lnRef>
              <a:fillRef idx="1">
                <a:schemeClr val="lt1"/>
              </a:fillRef>
              <a:effectRef idx="0">
                <a:schemeClr val="dk1"/>
              </a:effectRef>
              <a:fontRef idx="minor">
                <a:schemeClr val="dk1"/>
              </a:fontRef>
            </p:style>
          </p:cxnSp>
          <p:cxnSp>
            <p:nvCxnSpPr>
              <p:cNvPr id="155" name="Straight Connector 154"/>
              <p:cNvCxnSpPr>
                <a:stCxn id="87" idx="3"/>
                <a:endCxn id="79" idx="7"/>
              </p:cNvCxnSpPr>
              <p:nvPr/>
            </p:nvCxnSpPr>
            <p:spPr>
              <a:xfrm rot="5400000">
                <a:off x="2982502" y="2839627"/>
                <a:ext cx="719278" cy="526424"/>
              </a:xfrm>
              <a:prstGeom prst="line">
                <a:avLst/>
              </a:prstGeom>
            </p:spPr>
            <p:style>
              <a:lnRef idx="2">
                <a:schemeClr val="dk1"/>
              </a:lnRef>
              <a:fillRef idx="1">
                <a:schemeClr val="lt1"/>
              </a:fillRef>
              <a:effectRef idx="0">
                <a:schemeClr val="dk1"/>
              </a:effectRef>
              <a:fontRef idx="minor">
                <a:schemeClr val="dk1"/>
              </a:fontRef>
            </p:style>
          </p:cxnSp>
        </p:grpSp>
      </p:grpSp>
      <p:sp>
        <p:nvSpPr>
          <p:cNvPr id="131" name="Content Placeholder 2"/>
          <p:cNvSpPr txBox="1">
            <a:spLocks/>
          </p:cNvSpPr>
          <p:nvPr/>
        </p:nvSpPr>
        <p:spPr>
          <a:xfrm>
            <a:off x="4381996" y="926276"/>
            <a:ext cx="4536374" cy="2161308"/>
          </a:xfrm>
          <a:prstGeom prst="rect">
            <a:avLst/>
          </a:prstGeom>
        </p:spPr>
        <p:txBody>
          <a:bodyPr/>
          <a:lstStyle/>
          <a:p>
            <a:pPr marL="382573" lvl="0" indent="-382573" defTabSz="912777" fontAlgn="base">
              <a:lnSpc>
                <a:spcPct val="90000"/>
              </a:lnSpc>
              <a:spcBef>
                <a:spcPts val="1167"/>
              </a:spcBef>
              <a:spcAft>
                <a:spcPct val="0"/>
              </a:spcAft>
              <a:buClr>
                <a:schemeClr val="tx2"/>
              </a:buClr>
              <a:buSzPct val="95000"/>
              <a:buBlip>
                <a:blip r:embed="rId3"/>
              </a:buBlip>
            </a:pP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Publish work to be stolen by idle workers</a:t>
            </a:r>
          </a:p>
          <a:p>
            <a:pPr marL="382573" lvl="0" indent="-382573" defTabSz="912777" fontAlgn="base">
              <a:lnSpc>
                <a:spcPct val="90000"/>
              </a:lnSpc>
              <a:spcBef>
                <a:spcPts val="1167"/>
              </a:spcBef>
              <a:spcAft>
                <a:spcPct val="0"/>
              </a:spcAft>
              <a:buClr>
                <a:schemeClr val="tx2"/>
              </a:buClr>
              <a:buSzPct val="95000"/>
              <a:buBlip>
                <a:blip r:embed="rId3"/>
              </a:buBlip>
            </a:pP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Steal big chunks of work</a:t>
            </a:r>
          </a:p>
          <a:p>
            <a:pPr marL="382573" lvl="0" indent="-382573" defTabSz="912777" fontAlgn="base">
              <a:lnSpc>
                <a:spcPct val="90000"/>
              </a:lnSpc>
              <a:spcBef>
                <a:spcPts val="1167"/>
              </a:spcBef>
              <a:spcAft>
                <a:spcPct val="0"/>
              </a:spcAft>
              <a:buClr>
                <a:schemeClr val="tx2"/>
              </a:buClr>
              <a:buSzPct val="95000"/>
              <a:buBlip>
                <a:blip r:embed="rId3"/>
              </a:buBlip>
            </a:pPr>
            <a:r>
              <a:rPr lang="en-US" sz="2400" i="1"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Depicted 4 workers</a:t>
            </a:r>
            <a:endParaRPr kumimoji="0" lang="en-US" sz="2400" b="0" i="1"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192" name="Oval 191"/>
          <p:cNvSpPr/>
          <p:nvPr/>
        </p:nvSpPr>
        <p:spPr>
          <a:xfrm>
            <a:off x="7607505" y="2467098"/>
            <a:ext cx="228600" cy="23114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4" name="Oval 193"/>
          <p:cNvSpPr/>
          <p:nvPr/>
        </p:nvSpPr>
        <p:spPr>
          <a:xfrm>
            <a:off x="7893214" y="2487425"/>
            <a:ext cx="228600" cy="23114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5" name="Oval 194"/>
          <p:cNvSpPr/>
          <p:nvPr/>
        </p:nvSpPr>
        <p:spPr>
          <a:xfrm>
            <a:off x="8188695" y="2475551"/>
            <a:ext cx="228600" cy="23114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6" name="Oval 195"/>
          <p:cNvSpPr/>
          <p:nvPr/>
        </p:nvSpPr>
        <p:spPr>
          <a:xfrm>
            <a:off x="8504588" y="2485715"/>
            <a:ext cx="228600" cy="23114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50" y="152400"/>
            <a:ext cx="8369300" cy="997196"/>
          </a:xfrm>
        </p:spPr>
        <p:txBody>
          <a:bodyPr/>
          <a:lstStyle/>
          <a:p>
            <a:r>
              <a:rPr sz="3600" smtClean="0"/>
              <a:t>Visual Studio 2010</a:t>
            </a:r>
            <a:br>
              <a:rPr sz="3600" smtClean="0"/>
            </a:br>
            <a:r>
              <a:rPr sz="3600" smtClean="0"/>
              <a:t>Tools / Programming Models / Runtimes</a:t>
            </a:r>
            <a:endParaRPr sz="3600"/>
          </a:p>
        </p:txBody>
      </p:sp>
      <p:sp>
        <p:nvSpPr>
          <p:cNvPr id="6" name="Rounded Rectangle 5"/>
          <p:cNvSpPr/>
          <p:nvPr/>
        </p:nvSpPr>
        <p:spPr bwMode="auto">
          <a:xfrm>
            <a:off x="1905000" y="1295400"/>
            <a:ext cx="7086600" cy="18288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smtClean="0">
              <a:solidFill>
                <a:schemeClr val="bg2"/>
              </a:solidFill>
              <a:effectLst>
                <a:outerShdw blurRad="38100" dist="38100" dir="2700000" algn="tl">
                  <a:srgbClr val="000000">
                    <a:alpha val="43137"/>
                  </a:srgbClr>
                </a:outerShdw>
              </a:effectLst>
              <a:latin typeface="Calibri" pitchFamily="34" charset="0"/>
            </a:endParaRPr>
          </a:p>
        </p:txBody>
      </p:sp>
      <p:sp>
        <p:nvSpPr>
          <p:cNvPr id="7" name="TextBox 6"/>
          <p:cNvSpPr txBox="1"/>
          <p:nvPr/>
        </p:nvSpPr>
        <p:spPr>
          <a:xfrm>
            <a:off x="5943600" y="2209800"/>
            <a:ext cx="1905000" cy="76200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noAutofit/>
          </a:bodyPr>
          <a:lstStyle/>
          <a:p>
            <a:pPr algn="ctr"/>
            <a:r>
              <a:rPr lang="en-US" sz="2000" b="1" dirty="0" smtClean="0">
                <a:solidFill>
                  <a:schemeClr val="bg2"/>
                </a:solidFill>
                <a:latin typeface="Calibri" pitchFamily="34" charset="0"/>
              </a:rPr>
              <a:t>Parallel Pattern Library</a:t>
            </a:r>
            <a:endParaRPr lang="en-US" sz="2000" b="1" dirty="0">
              <a:solidFill>
                <a:schemeClr val="bg2"/>
              </a:solidFill>
              <a:latin typeface="Calibri" pitchFamily="34" charset="0"/>
            </a:endParaRPr>
          </a:p>
        </p:txBody>
      </p:sp>
      <p:sp>
        <p:nvSpPr>
          <p:cNvPr id="8" name="Rounded Rectangle 7"/>
          <p:cNvSpPr/>
          <p:nvPr/>
        </p:nvSpPr>
        <p:spPr bwMode="auto">
          <a:xfrm>
            <a:off x="1905000" y="3352800"/>
            <a:ext cx="7086600" cy="1981675"/>
          </a:xfrm>
          <a:prstGeom prst="roundRect">
            <a:avLst/>
          </a:prstGeom>
          <a:solidFill>
            <a:schemeClr val="accent2">
              <a:lumMod val="60000"/>
              <a:lumOff val="40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smtClean="0">
              <a:solidFill>
                <a:schemeClr val="bg2"/>
              </a:solidFill>
              <a:effectLst>
                <a:outerShdw blurRad="38100" dist="38100" dir="2700000" algn="tl">
                  <a:srgbClr val="000000">
                    <a:alpha val="43137"/>
                  </a:srgbClr>
                </a:outerShdw>
              </a:effectLst>
              <a:latin typeface="Calibri" pitchFamily="34" charset="0"/>
            </a:endParaRPr>
          </a:p>
        </p:txBody>
      </p:sp>
      <p:sp>
        <p:nvSpPr>
          <p:cNvPr id="9" name="TextBox 8"/>
          <p:cNvSpPr txBox="1"/>
          <p:nvPr/>
        </p:nvSpPr>
        <p:spPr>
          <a:xfrm>
            <a:off x="5945058" y="4781490"/>
            <a:ext cx="2894140"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000" b="1" dirty="0" smtClean="0">
                <a:solidFill>
                  <a:schemeClr val="bg2"/>
                </a:solidFill>
                <a:latin typeface="Calibri" pitchFamily="34" charset="0"/>
              </a:rPr>
              <a:t>Resource Manager</a:t>
            </a:r>
            <a:endParaRPr lang="en-US" sz="2000" b="1" dirty="0">
              <a:solidFill>
                <a:schemeClr val="bg2"/>
              </a:solidFill>
              <a:latin typeface="Calibri" pitchFamily="34" charset="0"/>
            </a:endParaRPr>
          </a:p>
        </p:txBody>
      </p:sp>
      <p:sp>
        <p:nvSpPr>
          <p:cNvPr id="10" name="TextBox 9"/>
          <p:cNvSpPr txBox="1"/>
          <p:nvPr/>
        </p:nvSpPr>
        <p:spPr>
          <a:xfrm>
            <a:off x="5943600" y="3714690"/>
            <a:ext cx="2880360" cy="99804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nchor="ctr" anchorCtr="0">
            <a:noAutofit/>
          </a:bodyPr>
          <a:lstStyle/>
          <a:p>
            <a:pPr algn="ctr"/>
            <a:r>
              <a:rPr lang="en-US" sz="2000" b="1" dirty="0" smtClean="0">
                <a:solidFill>
                  <a:schemeClr val="bg2"/>
                </a:solidFill>
                <a:latin typeface="Calibri" pitchFamily="34" charset="0"/>
              </a:rPr>
              <a:t>Task Scheduler</a:t>
            </a:r>
            <a:endParaRPr lang="en-US" sz="2000" b="1" dirty="0">
              <a:solidFill>
                <a:schemeClr val="bg2"/>
              </a:solidFill>
              <a:latin typeface="Calibri" pitchFamily="34" charset="0"/>
            </a:endParaRPr>
          </a:p>
        </p:txBody>
      </p:sp>
      <p:sp>
        <p:nvSpPr>
          <p:cNvPr id="11" name="TextBox 10"/>
          <p:cNvSpPr txBox="1"/>
          <p:nvPr/>
        </p:nvSpPr>
        <p:spPr>
          <a:xfrm>
            <a:off x="2101326" y="2209800"/>
            <a:ext cx="2895600" cy="762000"/>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nchor="ctr" anchorCtr="0">
            <a:noAutofit/>
          </a:bodyPr>
          <a:lstStyle/>
          <a:p>
            <a:pPr algn="ctr"/>
            <a:r>
              <a:rPr lang="en-US" sz="2000" b="1" dirty="0" smtClean="0">
                <a:solidFill>
                  <a:schemeClr val="bg2"/>
                </a:solidFill>
                <a:latin typeface="Calibri" pitchFamily="34" charset="0"/>
              </a:rPr>
              <a:t>Task Parallel </a:t>
            </a:r>
          </a:p>
          <a:p>
            <a:pPr algn="ctr"/>
            <a:r>
              <a:rPr lang="en-US" sz="2000" b="1" dirty="0" smtClean="0">
                <a:solidFill>
                  <a:schemeClr val="bg2"/>
                </a:solidFill>
                <a:latin typeface="Calibri" pitchFamily="34" charset="0"/>
              </a:rPr>
              <a:t>Library</a:t>
            </a:r>
            <a:endParaRPr lang="en-US" sz="2000" b="1" dirty="0">
              <a:solidFill>
                <a:schemeClr val="bg2"/>
              </a:solidFill>
              <a:latin typeface="Calibri" pitchFamily="34" charset="0"/>
            </a:endParaRPr>
          </a:p>
        </p:txBody>
      </p:sp>
      <p:sp>
        <p:nvSpPr>
          <p:cNvPr id="12" name="TextBox 11"/>
          <p:cNvSpPr txBox="1"/>
          <p:nvPr/>
        </p:nvSpPr>
        <p:spPr>
          <a:xfrm>
            <a:off x="2101326" y="1733490"/>
            <a:ext cx="2895600" cy="400110"/>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b="1" dirty="0" smtClean="0">
                <a:solidFill>
                  <a:schemeClr val="bg2"/>
                </a:solidFill>
                <a:latin typeface="Calibri" pitchFamily="34" charset="0"/>
              </a:rPr>
              <a:t>Parallel LINQ</a:t>
            </a:r>
            <a:endParaRPr lang="en-US" sz="2000" b="1" dirty="0">
              <a:solidFill>
                <a:schemeClr val="bg2"/>
              </a:solidFill>
              <a:latin typeface="Calibri" pitchFamily="34" charset="0"/>
            </a:endParaRPr>
          </a:p>
        </p:txBody>
      </p:sp>
      <p:sp>
        <p:nvSpPr>
          <p:cNvPr id="13" name="TextBox 12"/>
          <p:cNvSpPr txBox="1"/>
          <p:nvPr/>
        </p:nvSpPr>
        <p:spPr>
          <a:xfrm>
            <a:off x="2904146" y="6509274"/>
            <a:ext cx="1295400" cy="261610"/>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100" b="1" dirty="0" smtClean="0">
                <a:solidFill>
                  <a:schemeClr val="bg2"/>
                </a:solidFill>
                <a:latin typeface="Calibri" pitchFamily="34" charset="0"/>
              </a:rPr>
              <a:t>Managed Library</a:t>
            </a:r>
            <a:endParaRPr lang="en-US" sz="1100" b="1" dirty="0">
              <a:solidFill>
                <a:schemeClr val="bg2"/>
              </a:solidFill>
              <a:latin typeface="Calibri" pitchFamily="34" charset="0"/>
            </a:endParaRPr>
          </a:p>
        </p:txBody>
      </p:sp>
      <p:sp>
        <p:nvSpPr>
          <p:cNvPr id="14" name="TextBox 13"/>
          <p:cNvSpPr txBox="1"/>
          <p:nvPr/>
        </p:nvSpPr>
        <p:spPr>
          <a:xfrm>
            <a:off x="4351945" y="6509274"/>
            <a:ext cx="1182507" cy="2616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100" b="1" dirty="0" smtClean="0">
                <a:solidFill>
                  <a:schemeClr val="bg2"/>
                </a:solidFill>
                <a:latin typeface="Calibri" pitchFamily="34" charset="0"/>
              </a:rPr>
              <a:t>Native Library</a:t>
            </a:r>
            <a:endParaRPr lang="en-US" sz="1100" b="1" dirty="0">
              <a:solidFill>
                <a:schemeClr val="bg2"/>
              </a:solidFill>
              <a:latin typeface="Calibri" pitchFamily="34" charset="0"/>
            </a:endParaRPr>
          </a:p>
        </p:txBody>
      </p:sp>
      <p:sp>
        <p:nvSpPr>
          <p:cNvPr id="15" name="Title 1"/>
          <p:cNvSpPr txBox="1">
            <a:spLocks/>
          </p:cNvSpPr>
          <p:nvPr/>
        </p:nvSpPr>
        <p:spPr>
          <a:xfrm>
            <a:off x="2209800" y="6504801"/>
            <a:ext cx="838200" cy="276999"/>
          </a:xfrm>
          <a:prstGeom prst="rect">
            <a:avLst/>
          </a:prstGeom>
        </p:spPr>
        <p:txBody>
          <a:bodyPr vert="horz" wrap="square" lIns="0" tIns="0" rIns="0" bIns="0" rtlCol="0" anchor="t">
            <a:spAutoFit/>
          </a:body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n-US" sz="2000" b="1" i="0" u="none" strike="noStrike" kern="1200" normalizeH="0" baseline="0" noProof="0" dirty="0" smtClean="0">
                <a:solidFill>
                  <a:schemeClr val="bg2"/>
                </a:solidFill>
                <a:uLnTx/>
                <a:uFillTx/>
                <a:latin typeface="Calibri" pitchFamily="34" charset="0"/>
                <a:cs typeface="Arial" charset="0"/>
              </a:rPr>
              <a:t>Key:</a:t>
            </a:r>
            <a:endParaRPr kumimoji="0" lang="en-US" sz="2000" b="1" i="0" u="none" strike="noStrike" kern="1200" normalizeH="0" baseline="0" noProof="0" dirty="0">
              <a:ln w="18415" cmpd="sng">
                <a:solidFill>
                  <a:srgbClr val="FFFFFF"/>
                </a:solidFill>
                <a:prstDash val="solid"/>
              </a:ln>
              <a:solidFill>
                <a:schemeClr val="bg2"/>
              </a:solidFill>
              <a:effectLst>
                <a:outerShdw blurRad="63500" dir="3600000" algn="tl" rotWithShape="0">
                  <a:srgbClr val="000000">
                    <a:alpha val="70000"/>
                  </a:srgbClr>
                </a:outerShdw>
              </a:effectLst>
              <a:uLnTx/>
              <a:uFillTx/>
              <a:latin typeface="Calibri" pitchFamily="34" charset="0"/>
              <a:cs typeface="Arial" charset="0"/>
            </a:endParaRPr>
          </a:p>
        </p:txBody>
      </p:sp>
      <p:sp>
        <p:nvSpPr>
          <p:cNvPr id="16" name="Rounded Rectangle 15"/>
          <p:cNvSpPr/>
          <p:nvPr/>
        </p:nvSpPr>
        <p:spPr bwMode="auto">
          <a:xfrm>
            <a:off x="304800" y="5486875"/>
            <a:ext cx="8686800" cy="8382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smtClean="0">
              <a:solidFill>
                <a:schemeClr val="bg2"/>
              </a:solidFill>
              <a:effectLst>
                <a:outerShdw blurRad="38100" dist="38100" dir="2700000" algn="tl">
                  <a:srgbClr val="000000">
                    <a:alpha val="43137"/>
                  </a:srgbClr>
                </a:outerShdw>
              </a:effectLst>
              <a:latin typeface="Calibri" pitchFamily="34" charset="0"/>
            </a:endParaRPr>
          </a:p>
        </p:txBody>
      </p:sp>
      <p:sp>
        <p:nvSpPr>
          <p:cNvPr id="17" name="TextBox 16"/>
          <p:cNvSpPr txBox="1"/>
          <p:nvPr/>
        </p:nvSpPr>
        <p:spPr>
          <a:xfrm>
            <a:off x="533400" y="5791675"/>
            <a:ext cx="8229600" cy="400110"/>
          </a:xfrm>
          <a:prstGeom prst="rect">
            <a:avLst/>
          </a:prstGeom>
          <a:solidFill>
            <a:schemeClr val="bg1">
              <a:lumMod val="75000"/>
              <a:lumOff val="25000"/>
            </a:schemeClr>
          </a:solidFill>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000" b="1" dirty="0" smtClean="0">
                <a:solidFill>
                  <a:schemeClr val="bg2"/>
                </a:solidFill>
                <a:latin typeface="Calibri" pitchFamily="34" charset="0"/>
              </a:rPr>
              <a:t>Threads</a:t>
            </a:r>
            <a:endParaRPr lang="en-US" sz="2000" b="1" dirty="0">
              <a:solidFill>
                <a:schemeClr val="bg2"/>
              </a:solidFill>
              <a:latin typeface="Calibri" pitchFamily="34" charset="0"/>
            </a:endParaRPr>
          </a:p>
        </p:txBody>
      </p:sp>
      <p:sp>
        <p:nvSpPr>
          <p:cNvPr id="18" name="TextBox 17"/>
          <p:cNvSpPr txBox="1"/>
          <p:nvPr/>
        </p:nvSpPr>
        <p:spPr>
          <a:xfrm>
            <a:off x="381000" y="5486875"/>
            <a:ext cx="1600200" cy="307777"/>
          </a:xfrm>
          <a:prstGeom prst="rect">
            <a:avLst/>
          </a:prstGeom>
          <a:noFill/>
        </p:spPr>
        <p:txBody>
          <a:bodyPr wrap="square" rtlCol="0">
            <a:spAutoFit/>
          </a:bodyPr>
          <a:lstStyle/>
          <a:p>
            <a:r>
              <a:rPr lang="en-US" sz="1400" b="1" dirty="0" smtClean="0">
                <a:solidFill>
                  <a:schemeClr val="bg2"/>
                </a:solidFill>
                <a:latin typeface="Calibri" pitchFamily="34" charset="0"/>
              </a:rPr>
              <a:t>Operating System</a:t>
            </a:r>
            <a:endParaRPr lang="en-US" sz="1400" b="1" dirty="0">
              <a:solidFill>
                <a:schemeClr val="bg2"/>
              </a:solidFill>
              <a:latin typeface="Calibri" pitchFamily="34" charset="0"/>
            </a:endParaRPr>
          </a:p>
        </p:txBody>
      </p:sp>
      <p:sp>
        <p:nvSpPr>
          <p:cNvPr id="19" name="TextBox 18"/>
          <p:cNvSpPr txBox="1"/>
          <p:nvPr/>
        </p:nvSpPr>
        <p:spPr>
          <a:xfrm>
            <a:off x="2057400" y="3380601"/>
            <a:ext cx="1828800" cy="307777"/>
          </a:xfrm>
          <a:prstGeom prst="rect">
            <a:avLst/>
          </a:prstGeom>
          <a:noFill/>
        </p:spPr>
        <p:txBody>
          <a:bodyPr wrap="square" rtlCol="0">
            <a:spAutoFit/>
          </a:bodyPr>
          <a:lstStyle/>
          <a:p>
            <a:r>
              <a:rPr lang="en-US" sz="1400" b="1" dirty="0" smtClean="0">
                <a:solidFill>
                  <a:schemeClr val="bg2"/>
                </a:solidFill>
                <a:latin typeface="Calibri" pitchFamily="34" charset="0"/>
              </a:rPr>
              <a:t>Concurrency Runtime</a:t>
            </a:r>
            <a:endParaRPr lang="en-US" sz="1400" b="1" dirty="0">
              <a:solidFill>
                <a:schemeClr val="bg2"/>
              </a:solidFill>
              <a:latin typeface="Calibri" pitchFamily="34" charset="0"/>
            </a:endParaRPr>
          </a:p>
        </p:txBody>
      </p:sp>
      <p:sp>
        <p:nvSpPr>
          <p:cNvPr id="20" name="TextBox 19"/>
          <p:cNvSpPr txBox="1"/>
          <p:nvPr/>
        </p:nvSpPr>
        <p:spPr>
          <a:xfrm>
            <a:off x="2012243" y="1371600"/>
            <a:ext cx="2940757" cy="307777"/>
          </a:xfrm>
          <a:prstGeom prst="rect">
            <a:avLst/>
          </a:prstGeom>
          <a:noFill/>
        </p:spPr>
        <p:txBody>
          <a:bodyPr wrap="square" rtlCol="0">
            <a:spAutoFit/>
          </a:bodyPr>
          <a:lstStyle/>
          <a:p>
            <a:r>
              <a:rPr lang="en-US" sz="1400" b="1" dirty="0" smtClean="0">
                <a:solidFill>
                  <a:schemeClr val="bg2"/>
                </a:solidFill>
                <a:latin typeface="Calibri" pitchFamily="34" charset="0"/>
              </a:rPr>
              <a:t>Programming Models</a:t>
            </a:r>
            <a:endParaRPr lang="en-US" sz="1400" b="1" dirty="0">
              <a:solidFill>
                <a:schemeClr val="bg2"/>
              </a:solidFill>
              <a:latin typeface="Calibri" pitchFamily="34" charset="0"/>
            </a:endParaRPr>
          </a:p>
        </p:txBody>
      </p:sp>
      <p:sp>
        <p:nvSpPr>
          <p:cNvPr id="21" name="TextBox 20"/>
          <p:cNvSpPr txBox="1"/>
          <p:nvPr/>
        </p:nvSpPr>
        <p:spPr>
          <a:xfrm>
            <a:off x="7924800" y="2209800"/>
            <a:ext cx="914400" cy="76200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nchor="ctr" anchorCtr="0">
            <a:noAutofit/>
          </a:bodyPr>
          <a:lstStyle/>
          <a:p>
            <a:pPr algn="ctr"/>
            <a:r>
              <a:rPr lang="en-US" sz="1800" b="1" dirty="0" smtClean="0">
                <a:solidFill>
                  <a:schemeClr val="bg2"/>
                </a:solidFill>
                <a:latin typeface="Calibri" pitchFamily="34" charset="0"/>
              </a:rPr>
              <a:t>Agents</a:t>
            </a:r>
          </a:p>
          <a:p>
            <a:pPr algn="ctr"/>
            <a:r>
              <a:rPr lang="en-US" sz="1800" b="1" dirty="0" smtClean="0">
                <a:solidFill>
                  <a:schemeClr val="bg2"/>
                </a:solidFill>
                <a:latin typeface="Calibri" pitchFamily="34" charset="0"/>
              </a:rPr>
              <a:t>Library</a:t>
            </a:r>
            <a:endParaRPr lang="en-US" sz="1800" b="1" dirty="0">
              <a:solidFill>
                <a:schemeClr val="bg2"/>
              </a:solidFill>
              <a:latin typeface="Calibri" pitchFamily="34" charset="0"/>
            </a:endParaRPr>
          </a:p>
        </p:txBody>
      </p:sp>
      <p:sp>
        <p:nvSpPr>
          <p:cNvPr id="22" name="TextBox 21"/>
          <p:cNvSpPr txBox="1"/>
          <p:nvPr/>
        </p:nvSpPr>
        <p:spPr>
          <a:xfrm>
            <a:off x="2101326" y="3733800"/>
            <a:ext cx="2895600" cy="1447800"/>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noAutofit/>
          </a:bodyPr>
          <a:lstStyle/>
          <a:p>
            <a:pPr algn="ctr"/>
            <a:r>
              <a:rPr lang="en-US" sz="2000" b="1" dirty="0" err="1" smtClean="0">
                <a:solidFill>
                  <a:schemeClr val="bg2"/>
                </a:solidFill>
                <a:latin typeface="Calibri" pitchFamily="34" charset="0"/>
              </a:rPr>
              <a:t>ThreadPool</a:t>
            </a:r>
            <a:endParaRPr lang="en-US" sz="2000" b="1" dirty="0">
              <a:solidFill>
                <a:schemeClr val="bg2"/>
              </a:solidFill>
              <a:latin typeface="Calibri" pitchFamily="34" charset="0"/>
            </a:endParaRPr>
          </a:p>
        </p:txBody>
      </p:sp>
      <p:sp>
        <p:nvSpPr>
          <p:cNvPr id="23" name="TextBox 22"/>
          <p:cNvSpPr txBox="1"/>
          <p:nvPr/>
        </p:nvSpPr>
        <p:spPr>
          <a:xfrm>
            <a:off x="2329926" y="4191000"/>
            <a:ext cx="2481943" cy="369332"/>
          </a:xfrm>
          <a:prstGeom prst="rect">
            <a:avLst/>
          </a:prstGeom>
          <a:gradFill>
            <a:gsLst>
              <a:gs pos="0">
                <a:schemeClr val="accent3">
                  <a:tint val="50000"/>
                  <a:satMod val="300000"/>
                </a:schemeClr>
              </a:gs>
              <a:gs pos="35000">
                <a:schemeClr val="accent3">
                  <a:tint val="37000"/>
                  <a:satMod val="30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800" b="1" dirty="0" smtClean="0">
                <a:solidFill>
                  <a:schemeClr val="bg2"/>
                </a:solidFill>
                <a:latin typeface="Calibri" pitchFamily="34" charset="0"/>
              </a:rPr>
              <a:t>Task Scheduler</a:t>
            </a:r>
            <a:endParaRPr lang="en-US" sz="1800" b="1" dirty="0">
              <a:solidFill>
                <a:schemeClr val="bg2"/>
              </a:solidFill>
              <a:latin typeface="Calibri" pitchFamily="34" charset="0"/>
            </a:endParaRPr>
          </a:p>
        </p:txBody>
      </p:sp>
      <p:sp>
        <p:nvSpPr>
          <p:cNvPr id="24" name="TextBox 23"/>
          <p:cNvSpPr txBox="1"/>
          <p:nvPr/>
        </p:nvSpPr>
        <p:spPr>
          <a:xfrm>
            <a:off x="2329926" y="4648200"/>
            <a:ext cx="2481943" cy="369332"/>
          </a:xfrm>
          <a:prstGeom prst="rect">
            <a:avLst/>
          </a:prstGeom>
          <a:gradFill>
            <a:gsLst>
              <a:gs pos="0">
                <a:schemeClr val="accent3">
                  <a:tint val="50000"/>
                  <a:satMod val="300000"/>
                </a:schemeClr>
              </a:gs>
              <a:gs pos="35000">
                <a:schemeClr val="accent3">
                  <a:tint val="37000"/>
                  <a:satMod val="30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800" b="1" dirty="0" smtClean="0">
                <a:solidFill>
                  <a:schemeClr val="bg2"/>
                </a:solidFill>
                <a:latin typeface="Calibri" pitchFamily="34" charset="0"/>
              </a:rPr>
              <a:t>Resource Manager</a:t>
            </a:r>
            <a:endParaRPr lang="en-US" sz="1800" b="1" dirty="0">
              <a:solidFill>
                <a:schemeClr val="bg2"/>
              </a:solidFill>
              <a:latin typeface="Calibri" pitchFamily="34" charset="0"/>
            </a:endParaRPr>
          </a:p>
        </p:txBody>
      </p:sp>
      <p:sp>
        <p:nvSpPr>
          <p:cNvPr id="25" name="TextBox 24"/>
          <p:cNvSpPr txBox="1"/>
          <p:nvPr/>
        </p:nvSpPr>
        <p:spPr>
          <a:xfrm rot="5400000">
            <a:off x="3560179" y="3297827"/>
            <a:ext cx="3428998" cy="338554"/>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600" b="1" dirty="0" smtClean="0">
                <a:solidFill>
                  <a:schemeClr val="bg2"/>
                </a:solidFill>
                <a:latin typeface="Calibri" pitchFamily="34" charset="0"/>
              </a:rPr>
              <a:t>Data Structures</a:t>
            </a:r>
            <a:endParaRPr lang="en-US" sz="1600" b="1" dirty="0">
              <a:solidFill>
                <a:schemeClr val="bg2"/>
              </a:solidFill>
              <a:latin typeface="Calibri" pitchFamily="34" charset="0"/>
            </a:endParaRPr>
          </a:p>
        </p:txBody>
      </p:sp>
      <p:sp>
        <p:nvSpPr>
          <p:cNvPr id="26" name="TextBox 25"/>
          <p:cNvSpPr txBox="1"/>
          <p:nvPr/>
        </p:nvSpPr>
        <p:spPr>
          <a:xfrm rot="16200000">
            <a:off x="4170935" y="3531391"/>
            <a:ext cx="2981739" cy="338554"/>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600" b="1" dirty="0" smtClean="0">
                <a:solidFill>
                  <a:schemeClr val="bg2"/>
                </a:solidFill>
                <a:latin typeface="Calibri" pitchFamily="34" charset="0"/>
              </a:rPr>
              <a:t>Data Structures</a:t>
            </a:r>
            <a:endParaRPr lang="en-US" sz="1600" b="1" dirty="0">
              <a:solidFill>
                <a:schemeClr val="bg2"/>
              </a:solidFill>
              <a:latin typeface="Calibri" pitchFamily="34" charset="0"/>
            </a:endParaRPr>
          </a:p>
        </p:txBody>
      </p:sp>
      <p:sp>
        <p:nvSpPr>
          <p:cNvPr id="27" name="Rounded Rectangle 26"/>
          <p:cNvSpPr/>
          <p:nvPr/>
        </p:nvSpPr>
        <p:spPr bwMode="auto">
          <a:xfrm>
            <a:off x="304800" y="1295400"/>
            <a:ext cx="1447800" cy="40386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smtClean="0">
              <a:solidFill>
                <a:schemeClr val="bg2"/>
              </a:solidFill>
              <a:effectLst>
                <a:outerShdw blurRad="38100" dist="38100" dir="2700000" algn="tl">
                  <a:srgbClr val="000000">
                    <a:alpha val="43137"/>
                  </a:srgbClr>
                </a:outerShdw>
              </a:effectLst>
              <a:latin typeface="Calibri" pitchFamily="34" charset="0"/>
            </a:endParaRPr>
          </a:p>
        </p:txBody>
      </p:sp>
      <p:sp>
        <p:nvSpPr>
          <p:cNvPr id="28" name="TextBox 27"/>
          <p:cNvSpPr txBox="1"/>
          <p:nvPr/>
        </p:nvSpPr>
        <p:spPr>
          <a:xfrm>
            <a:off x="381001" y="1371600"/>
            <a:ext cx="685800" cy="307777"/>
          </a:xfrm>
          <a:prstGeom prst="rect">
            <a:avLst/>
          </a:prstGeom>
          <a:noFill/>
        </p:spPr>
        <p:txBody>
          <a:bodyPr wrap="square" rtlCol="0">
            <a:spAutoFit/>
          </a:bodyPr>
          <a:lstStyle/>
          <a:p>
            <a:r>
              <a:rPr lang="en-US" sz="1400" b="1" dirty="0" smtClean="0">
                <a:solidFill>
                  <a:schemeClr val="bg2"/>
                </a:solidFill>
                <a:latin typeface="Calibri" pitchFamily="34" charset="0"/>
              </a:rPr>
              <a:t>Tools</a:t>
            </a:r>
            <a:endParaRPr lang="en-US" sz="1400" b="1" dirty="0">
              <a:solidFill>
                <a:schemeClr val="bg2"/>
              </a:solidFill>
              <a:latin typeface="Calibri" pitchFamily="34" charset="0"/>
            </a:endParaRPr>
          </a:p>
        </p:txBody>
      </p:sp>
      <p:sp>
        <p:nvSpPr>
          <p:cNvPr id="29" name="TextBox 28"/>
          <p:cNvSpPr txBox="1"/>
          <p:nvPr/>
        </p:nvSpPr>
        <p:spPr>
          <a:xfrm>
            <a:off x="5675493" y="6509274"/>
            <a:ext cx="1182507" cy="26161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100" b="1" dirty="0" smtClean="0">
                <a:solidFill>
                  <a:schemeClr val="bg2"/>
                </a:solidFill>
                <a:latin typeface="Calibri" pitchFamily="34" charset="0"/>
              </a:rPr>
              <a:t>Tools</a:t>
            </a:r>
            <a:endParaRPr lang="en-US" sz="1100" b="1" dirty="0">
              <a:solidFill>
                <a:schemeClr val="bg2"/>
              </a:solidFill>
              <a:latin typeface="Calibri" pitchFamily="34" charset="0"/>
            </a:endParaRPr>
          </a:p>
        </p:txBody>
      </p:sp>
      <p:sp>
        <p:nvSpPr>
          <p:cNvPr id="30" name="TextBox 29"/>
          <p:cNvSpPr txBox="1"/>
          <p:nvPr/>
        </p:nvSpPr>
        <p:spPr>
          <a:xfrm>
            <a:off x="381000" y="2209800"/>
            <a:ext cx="1295400" cy="144780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ctr" anchorCtr="0">
            <a:noAutofit/>
          </a:bodyPr>
          <a:lstStyle/>
          <a:p>
            <a:pPr algn="ctr"/>
            <a:r>
              <a:rPr lang="en-US" sz="1600" b="1" dirty="0" smtClean="0">
                <a:solidFill>
                  <a:schemeClr val="bg2"/>
                </a:solidFill>
                <a:latin typeface="Calibri" pitchFamily="34" charset="0"/>
              </a:rPr>
              <a:t>Parallel</a:t>
            </a:r>
          </a:p>
          <a:p>
            <a:pPr algn="ctr"/>
            <a:r>
              <a:rPr lang="en-US" sz="1600" b="1" dirty="0" smtClean="0">
                <a:solidFill>
                  <a:schemeClr val="bg2"/>
                </a:solidFill>
                <a:latin typeface="Calibri" pitchFamily="34" charset="0"/>
              </a:rPr>
              <a:t>Debugger Tool Windows</a:t>
            </a:r>
            <a:endParaRPr lang="en-US" sz="1600" b="1" dirty="0">
              <a:solidFill>
                <a:schemeClr val="bg2"/>
              </a:solidFill>
              <a:latin typeface="Calibri" pitchFamily="34" charset="0"/>
            </a:endParaRPr>
          </a:p>
        </p:txBody>
      </p:sp>
      <p:sp>
        <p:nvSpPr>
          <p:cNvPr id="31" name="TextBox 30"/>
          <p:cNvSpPr txBox="1"/>
          <p:nvPr/>
        </p:nvSpPr>
        <p:spPr>
          <a:xfrm>
            <a:off x="381000" y="3733800"/>
            <a:ext cx="1295400" cy="144780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ctr" anchorCtr="0">
            <a:noAutofit/>
          </a:bodyPr>
          <a:lstStyle/>
          <a:p>
            <a:pPr algn="ctr"/>
            <a:r>
              <a:rPr lang="en-US" sz="1600" b="1" dirty="0" smtClean="0">
                <a:solidFill>
                  <a:schemeClr val="bg2"/>
                </a:solidFill>
                <a:latin typeface="Calibri" pitchFamily="34" charset="0"/>
              </a:rPr>
              <a:t>Profiler Concurrency</a:t>
            </a:r>
          </a:p>
          <a:p>
            <a:pPr algn="ctr"/>
            <a:r>
              <a:rPr lang="en-US" sz="1600" b="1" dirty="0" smtClean="0">
                <a:solidFill>
                  <a:schemeClr val="bg2"/>
                </a:solidFill>
                <a:latin typeface="Calibri" pitchFamily="34" charset="0"/>
              </a:rPr>
              <a:t>Analysis</a:t>
            </a:r>
            <a:endParaRPr lang="en-US" sz="1600" b="1" dirty="0">
              <a:solidFill>
                <a:schemeClr val="bg2"/>
              </a:solidFill>
              <a:latin typeface="Calibri" pitchFamily="34" charset="0"/>
            </a:endParaRPr>
          </a:p>
        </p:txBody>
      </p:sp>
      <p:grpSp>
        <p:nvGrpSpPr>
          <p:cNvPr id="2" name="Group 35"/>
          <p:cNvGrpSpPr/>
          <p:nvPr/>
        </p:nvGrpSpPr>
        <p:grpSpPr>
          <a:xfrm>
            <a:off x="4512624" y="4335486"/>
            <a:ext cx="1859781" cy="711528"/>
            <a:chOff x="4524499" y="4240483"/>
            <a:chExt cx="1859781" cy="711528"/>
          </a:xfrm>
        </p:grpSpPr>
        <p:sp>
          <p:nvSpPr>
            <p:cNvPr id="34" name="Right Arrow 33"/>
            <p:cNvSpPr/>
            <p:nvPr/>
          </p:nvSpPr>
          <p:spPr bwMode="auto">
            <a:xfrm rot="20377290">
              <a:off x="5405251" y="4240483"/>
              <a:ext cx="978408" cy="228600"/>
            </a:xfrm>
            <a:prstGeom prst="rightArrow">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b="1" dirty="0" smtClean="0">
                <a:solidFill>
                  <a:schemeClr val="bg2"/>
                </a:solidFill>
                <a:latin typeface="Segoe" pitchFamily="34" charset="0"/>
              </a:endParaRPr>
            </a:p>
          </p:txBody>
        </p:sp>
        <p:sp>
          <p:nvSpPr>
            <p:cNvPr id="35" name="Right Arrow 34"/>
            <p:cNvSpPr/>
            <p:nvPr/>
          </p:nvSpPr>
          <p:spPr bwMode="auto">
            <a:xfrm rot="1224424">
              <a:off x="5405872" y="4683441"/>
              <a:ext cx="978408" cy="228600"/>
            </a:xfrm>
            <a:prstGeom prst="rightArrow">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b="1" dirty="0" smtClean="0">
                <a:solidFill>
                  <a:schemeClr val="bg2"/>
                </a:solidFill>
                <a:latin typeface="Segoe" pitchFamily="34" charset="0"/>
              </a:endParaRPr>
            </a:p>
          </p:txBody>
        </p:sp>
        <p:sp>
          <p:nvSpPr>
            <p:cNvPr id="33" name="Rectangle 32"/>
            <p:cNvSpPr/>
            <p:nvPr/>
          </p:nvSpPr>
          <p:spPr bwMode="auto">
            <a:xfrm>
              <a:off x="4524499" y="4253346"/>
              <a:ext cx="1524990" cy="698665"/>
            </a:xfrm>
            <a:prstGeom prst="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b="1" dirty="0" smtClean="0">
                  <a:solidFill>
                    <a:schemeClr val="bg2"/>
                  </a:solidFill>
                  <a:latin typeface="Segoe" pitchFamily="34" charset="0"/>
                </a:rPr>
                <a:t>Exposed APIs</a:t>
              </a:r>
            </a:p>
          </p:txBody>
        </p:sp>
      </p:gr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Some Windows Kernel Advances</a:t>
            </a:r>
            <a:endParaRPr lang="en-US" dirty="0"/>
          </a:p>
        </p:txBody>
      </p:sp>
      <p:sp>
        <p:nvSpPr>
          <p:cNvPr id="3" name="Content Placeholder 2"/>
          <p:cNvSpPr>
            <a:spLocks noGrp="1"/>
          </p:cNvSpPr>
          <p:nvPr>
            <p:ph idx="1"/>
          </p:nvPr>
        </p:nvSpPr>
        <p:spPr>
          <a:xfrm>
            <a:off x="382587" y="1414464"/>
            <a:ext cx="8535781" cy="4882875"/>
          </a:xfrm>
        </p:spPr>
        <p:txBody>
          <a:bodyPr/>
          <a:lstStyle/>
          <a:p>
            <a:r>
              <a:rPr lang="en-US" dirty="0" smtClean="0"/>
              <a:t>&gt;64 logical processor support</a:t>
            </a:r>
          </a:p>
          <a:p>
            <a:r>
              <a:rPr lang="en-US" dirty="0" smtClean="0"/>
              <a:t>Greater scalability, avoiding hot locks</a:t>
            </a:r>
          </a:p>
          <a:p>
            <a:r>
              <a:rPr lang="en-US" dirty="0" smtClean="0"/>
              <a:t>Thread scheduling enhancements for more efficient concurrency runtimes</a:t>
            </a:r>
          </a:p>
          <a:p>
            <a:pPr>
              <a:buNone/>
            </a:pPr>
            <a:endParaRPr lang="en-US" i="1" dirty="0" smtClean="0"/>
          </a:p>
          <a:p>
            <a:r>
              <a:rPr lang="en-US" i="1" dirty="0" smtClean="0"/>
              <a:t>ENT-T554, Windows Server Support for More than 64 LPs, Thu, 11 am</a:t>
            </a:r>
          </a:p>
          <a:p>
            <a:r>
              <a:rPr lang="en-US" i="1" dirty="0" smtClean="0"/>
              <a:t>ENT-T555, Scaling To More than 64 LPs: SQL, Thu 2 pm</a:t>
            </a:r>
            <a:endParaRPr lang="en-US" i="1"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606594"/>
          </a:xfrm>
        </p:spPr>
        <p:txBody>
          <a:bodyPr/>
          <a:lstStyle/>
          <a:p>
            <a:pPr>
              <a:defRPr/>
            </a:pPr>
            <a:r>
              <a:rPr smtClean="0"/>
              <a:t>Parallel Developer Tools</a:t>
            </a:r>
            <a:br>
              <a:rPr smtClean="0"/>
            </a:br>
            <a:r>
              <a:rPr sz="2000" smtClean="0"/>
              <a:t>Defining the developer experience for constructing parallel applications</a:t>
            </a:r>
            <a:r>
              <a:rPr sz="3600" smtClean="0"/>
              <a:t/>
            </a:r>
            <a:br>
              <a:rPr sz="3600" smtClean="0"/>
            </a:br>
            <a:endParaRPr/>
          </a:p>
        </p:txBody>
      </p:sp>
      <p:graphicFrame>
        <p:nvGraphicFramePr>
          <p:cNvPr id="14" name="Diagram 13"/>
          <p:cNvGraphicFramePr/>
          <p:nvPr/>
        </p:nvGraphicFramePr>
        <p:xfrm>
          <a:off x="457200" y="1676400"/>
          <a:ext cx="8382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6"/>
          <p:cNvSpPr txBox="1">
            <a:spLocks/>
          </p:cNvSpPr>
          <p:nvPr/>
        </p:nvSpPr>
        <p:spPr>
          <a:xfrm>
            <a:off x="3536644" y="1981790"/>
            <a:ext cx="5207306" cy="789985"/>
          </a:xfrm>
          <a:prstGeom prst="rect">
            <a:avLst/>
          </a:prstGeom>
        </p:spPr>
        <p:txBody>
          <a:bodyPr/>
          <a:lstStyle/>
          <a:p>
            <a:pPr marL="228600" lvl="0" indent="-228600" defTabSz="912777" fontAlgn="base">
              <a:lnSpc>
                <a:spcPct val="90000"/>
              </a:lnSpc>
              <a:spcBef>
                <a:spcPts val="1167"/>
              </a:spcBef>
              <a:spcAft>
                <a:spcPct val="0"/>
              </a:spcAft>
              <a:buClr>
                <a:schemeClr val="tx2"/>
              </a:buClr>
              <a:buSzPct val="95000"/>
              <a:buBlip>
                <a:blip r:embed="rId7"/>
              </a:buBlip>
            </a:pPr>
            <a:r>
              <a:rPr lang="en-US" sz="1600" kern="0" dirty="0" smtClean="0">
                <a:solidFill>
                  <a:schemeClr val="bg2"/>
                </a:solidFill>
                <a:effectLst>
                  <a:outerShdw blurRad="38100" dist="38100" dir="2700000" algn="tl">
                    <a:srgbClr val="000000">
                      <a:alpha val="43137"/>
                    </a:srgbClr>
                  </a:outerShdw>
                </a:effectLst>
                <a:latin typeface="Trebuchet MS" pitchFamily="34" charset="0"/>
              </a:rPr>
              <a:t>Design and modeling tools to enable developers</a:t>
            </a:r>
            <a:br>
              <a:rPr lang="en-US" sz="1600" kern="0" dirty="0" smtClean="0">
                <a:solidFill>
                  <a:schemeClr val="bg2"/>
                </a:solidFill>
                <a:effectLst>
                  <a:outerShdw blurRad="38100" dist="38100" dir="2700000" algn="tl">
                    <a:srgbClr val="000000">
                      <a:alpha val="43137"/>
                    </a:srgbClr>
                  </a:outerShdw>
                </a:effectLst>
                <a:latin typeface="Trebuchet MS" pitchFamily="34" charset="0"/>
              </a:rPr>
            </a:br>
            <a:r>
              <a:rPr lang="en-US" sz="1600" kern="0" dirty="0" smtClean="0">
                <a:solidFill>
                  <a:schemeClr val="bg2"/>
                </a:solidFill>
                <a:effectLst>
                  <a:outerShdw blurRad="38100" dist="38100" dir="2700000" algn="tl">
                    <a:srgbClr val="000000">
                      <a:alpha val="43137"/>
                    </a:srgbClr>
                  </a:outerShdw>
                </a:effectLst>
                <a:latin typeface="Trebuchet MS" pitchFamily="34" charset="0"/>
              </a:rPr>
              <a:t>to start with zero parallelism debt</a:t>
            </a:r>
          </a:p>
        </p:txBody>
      </p:sp>
      <p:sp>
        <p:nvSpPr>
          <p:cNvPr id="7" name="Text Placeholder 6"/>
          <p:cNvSpPr txBox="1">
            <a:spLocks/>
          </p:cNvSpPr>
          <p:nvPr/>
        </p:nvSpPr>
        <p:spPr>
          <a:xfrm>
            <a:off x="3536644" y="3034007"/>
            <a:ext cx="5207306" cy="789985"/>
          </a:xfrm>
          <a:prstGeom prst="rect">
            <a:avLst/>
          </a:prstGeom>
        </p:spPr>
        <p:txBody>
          <a:bodyPr/>
          <a:lstStyle/>
          <a:p>
            <a:pPr marL="228600" lvl="0" indent="-228600" defTabSz="912777" fontAlgn="base">
              <a:lnSpc>
                <a:spcPct val="90000"/>
              </a:lnSpc>
              <a:spcBef>
                <a:spcPts val="1167"/>
              </a:spcBef>
              <a:spcAft>
                <a:spcPct val="0"/>
              </a:spcAft>
              <a:buClr>
                <a:schemeClr val="tx2"/>
              </a:buClr>
              <a:buSzPct val="95000"/>
              <a:buBlip>
                <a:blip r:embed="rId7"/>
              </a:buBlip>
            </a:pPr>
            <a:r>
              <a:rPr lang="en-US" sz="1600" kern="0" dirty="0" smtClean="0">
                <a:solidFill>
                  <a:schemeClr val="bg2"/>
                </a:solidFill>
                <a:effectLst>
                  <a:outerShdw blurRad="38100" dist="38100" dir="2700000" algn="tl">
                    <a:srgbClr val="000000">
                      <a:alpha val="43137"/>
                    </a:srgbClr>
                  </a:outerShdw>
                </a:effectLst>
                <a:latin typeface="Trebuchet MS" pitchFamily="34" charset="0"/>
              </a:rPr>
              <a:t>Debug across multiple programming models, </a:t>
            </a:r>
            <a:br>
              <a:rPr lang="en-US" sz="1600" kern="0" dirty="0" smtClean="0">
                <a:solidFill>
                  <a:schemeClr val="bg2"/>
                </a:solidFill>
                <a:effectLst>
                  <a:outerShdw blurRad="38100" dist="38100" dir="2700000" algn="tl">
                    <a:srgbClr val="000000">
                      <a:alpha val="43137"/>
                    </a:srgbClr>
                  </a:outerShdw>
                </a:effectLst>
                <a:latin typeface="Trebuchet MS" pitchFamily="34" charset="0"/>
              </a:rPr>
            </a:br>
            <a:r>
              <a:rPr lang="en-US" sz="1600" kern="0" dirty="0" smtClean="0">
                <a:solidFill>
                  <a:schemeClr val="bg2"/>
                </a:solidFill>
                <a:effectLst>
                  <a:outerShdw blurRad="38100" dist="38100" dir="2700000" algn="tl">
                    <a:srgbClr val="000000">
                      <a:alpha val="43137"/>
                    </a:srgbClr>
                  </a:outerShdw>
                </a:effectLst>
                <a:latin typeface="Trebuchet MS" pitchFamily="34" charset="0"/>
              </a:rPr>
              <a:t>with data and task-focused visualizations</a:t>
            </a:r>
          </a:p>
        </p:txBody>
      </p:sp>
      <p:sp>
        <p:nvSpPr>
          <p:cNvPr id="8" name="Text Placeholder 6"/>
          <p:cNvSpPr txBox="1">
            <a:spLocks/>
          </p:cNvSpPr>
          <p:nvPr/>
        </p:nvSpPr>
        <p:spPr>
          <a:xfrm>
            <a:off x="3536644" y="4148432"/>
            <a:ext cx="5207306" cy="789985"/>
          </a:xfrm>
          <a:prstGeom prst="rect">
            <a:avLst/>
          </a:prstGeom>
        </p:spPr>
        <p:txBody>
          <a:bodyPr/>
          <a:lstStyle/>
          <a:p>
            <a:pPr marL="228600" lvl="0" indent="-228600" defTabSz="912777" fontAlgn="base">
              <a:lnSpc>
                <a:spcPct val="90000"/>
              </a:lnSpc>
              <a:spcBef>
                <a:spcPts val="1167"/>
              </a:spcBef>
              <a:spcAft>
                <a:spcPct val="0"/>
              </a:spcAft>
              <a:buClr>
                <a:schemeClr val="tx2"/>
              </a:buClr>
              <a:buSzPct val="95000"/>
              <a:buBlip>
                <a:blip r:embed="rId7"/>
              </a:buBlip>
            </a:pPr>
            <a:r>
              <a:rPr lang="en-US" sz="1600" kern="0" dirty="0" smtClean="0">
                <a:solidFill>
                  <a:schemeClr val="bg2"/>
                </a:solidFill>
                <a:effectLst>
                  <a:outerShdw blurRad="38100" dist="38100" dir="2700000" algn="tl">
                    <a:srgbClr val="000000">
                      <a:alpha val="43137"/>
                    </a:srgbClr>
                  </a:outerShdw>
                </a:effectLst>
                <a:latin typeface="Trebuchet MS" pitchFamily="34" charset="0"/>
              </a:rPr>
              <a:t>Actionable performance guidance for understanding and optimizing parallel applications</a:t>
            </a:r>
          </a:p>
        </p:txBody>
      </p:sp>
      <p:sp>
        <p:nvSpPr>
          <p:cNvPr id="9" name="Text Placeholder 6"/>
          <p:cNvSpPr txBox="1">
            <a:spLocks/>
          </p:cNvSpPr>
          <p:nvPr/>
        </p:nvSpPr>
        <p:spPr>
          <a:xfrm>
            <a:off x="3536644" y="5310482"/>
            <a:ext cx="5207306" cy="789985"/>
          </a:xfrm>
          <a:prstGeom prst="rect">
            <a:avLst/>
          </a:prstGeom>
        </p:spPr>
        <p:txBody>
          <a:bodyPr/>
          <a:lstStyle/>
          <a:p>
            <a:pPr marL="228600" lvl="0" indent="-228600" defTabSz="912777" fontAlgn="base">
              <a:lnSpc>
                <a:spcPct val="90000"/>
              </a:lnSpc>
              <a:spcBef>
                <a:spcPts val="1167"/>
              </a:spcBef>
              <a:spcAft>
                <a:spcPct val="0"/>
              </a:spcAft>
              <a:buClr>
                <a:schemeClr val="tx2"/>
              </a:buClr>
              <a:buSzPct val="95000"/>
              <a:buBlip>
                <a:blip r:embed="rId7"/>
              </a:buBlip>
            </a:pPr>
            <a:r>
              <a:rPr lang="en-US" sz="1600" kern="0" dirty="0" smtClean="0">
                <a:solidFill>
                  <a:schemeClr val="bg2"/>
                </a:solidFill>
                <a:effectLst>
                  <a:outerShdw blurRad="38100" dist="38100" dir="2700000" algn="tl">
                    <a:srgbClr val="000000">
                      <a:alpha val="43137"/>
                    </a:srgbClr>
                  </a:outerShdw>
                </a:effectLst>
                <a:latin typeface="Trebuchet MS" pitchFamily="34" charset="0"/>
              </a:rPr>
              <a:t>Tools for developers and testers to validate correctness and cope with inherent non-deterministic execution</a:t>
            </a:r>
          </a:p>
        </p:txBody>
      </p:sp>
      <p:sp>
        <p:nvSpPr>
          <p:cNvPr id="4" name="Rectangle 3"/>
          <p:cNvSpPr/>
          <p:nvPr/>
        </p:nvSpPr>
        <p:spPr bwMode="auto">
          <a:xfrm>
            <a:off x="219075" y="1612190"/>
            <a:ext cx="8915400" cy="1219200"/>
          </a:xfrm>
          <a:prstGeom prst="rect">
            <a:avLst/>
          </a:prstGeom>
          <a:gradFill flip="none" rotWithShape="1">
            <a:gsLst>
              <a:gs pos="0">
                <a:schemeClr val="accent4">
                  <a:tint val="1000"/>
                  <a:alpha val="15000"/>
                </a:schemeClr>
              </a:gs>
              <a:gs pos="68000">
                <a:schemeClr val="accent4">
                  <a:tint val="77000"/>
                </a:schemeClr>
              </a:gs>
              <a:gs pos="81000">
                <a:schemeClr val="accent4">
                  <a:tint val="79000"/>
                </a:schemeClr>
              </a:gs>
              <a:gs pos="86000">
                <a:schemeClr val="accent4">
                  <a:tint val="73000"/>
                </a:schemeClr>
              </a:gs>
              <a:gs pos="100000">
                <a:schemeClr val="accent4">
                  <a:tint val="35000"/>
                </a:schemeClr>
              </a:gs>
            </a:gsLst>
            <a:lin ang="5400000" scaled="1"/>
            <a:tileRect/>
          </a:gradFill>
          <a:ln>
            <a:solidFill>
              <a:schemeClr val="accent4">
                <a:shade val="60000"/>
                <a:satMod val="300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5" name="Rectangle 4"/>
          <p:cNvSpPr/>
          <p:nvPr/>
        </p:nvSpPr>
        <p:spPr bwMode="auto">
          <a:xfrm>
            <a:off x="219075" y="5074360"/>
            <a:ext cx="8915400" cy="1219200"/>
          </a:xfrm>
          <a:prstGeom prst="rect">
            <a:avLst/>
          </a:prstGeom>
          <a:gradFill flip="none" rotWithShape="1">
            <a:gsLst>
              <a:gs pos="0">
                <a:schemeClr val="accent4">
                  <a:tint val="1000"/>
                  <a:alpha val="15000"/>
                </a:schemeClr>
              </a:gs>
              <a:gs pos="68000">
                <a:schemeClr val="accent4">
                  <a:tint val="77000"/>
                </a:schemeClr>
              </a:gs>
              <a:gs pos="81000">
                <a:schemeClr val="accent4">
                  <a:tint val="79000"/>
                </a:schemeClr>
              </a:gs>
              <a:gs pos="86000">
                <a:schemeClr val="accent4">
                  <a:tint val="73000"/>
                </a:schemeClr>
              </a:gs>
              <a:gs pos="100000">
                <a:schemeClr val="accent4">
                  <a:tint val="35000"/>
                </a:schemeClr>
              </a:gs>
            </a:gsLst>
            <a:lin ang="5400000" scaled="1"/>
            <a:tileRect/>
          </a:gradFill>
          <a:ln>
            <a:solidFill>
              <a:schemeClr val="accent4">
                <a:shade val="60000"/>
                <a:satMod val="300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sz="4400" smtClean="0"/>
              <a:t>Parallel Debugging Challenges</a:t>
            </a:r>
            <a:endParaRPr lang="en-US" sz="4400" dirty="0"/>
          </a:p>
        </p:txBody>
      </p:sp>
      <p:pic>
        <p:nvPicPr>
          <p:cNvPr id="105475" name="Picture 3"/>
          <p:cNvPicPr>
            <a:picLocks noChangeAspect="1" noChangeArrowheads="1"/>
          </p:cNvPicPr>
          <p:nvPr/>
        </p:nvPicPr>
        <p:blipFill>
          <a:blip r:embed="rId3"/>
          <a:srcRect/>
          <a:stretch>
            <a:fillRect/>
          </a:stretch>
        </p:blipFill>
        <p:spPr bwMode="auto">
          <a:xfrm>
            <a:off x="914400" y="1066800"/>
            <a:ext cx="7239000" cy="5541969"/>
          </a:xfrm>
          <a:prstGeom prst="rect">
            <a:avLst/>
          </a:prstGeom>
          <a:ln>
            <a:noFill/>
          </a:ln>
          <a:effectLst>
            <a:outerShdw blurRad="190500" algn="tl" rotWithShape="0">
              <a:srgbClr val="000000">
                <a:alpha val="70000"/>
              </a:srgbClr>
            </a:outerShdw>
          </a:effectLst>
        </p:spPr>
      </p:pic>
      <p:sp>
        <p:nvSpPr>
          <p:cNvPr id="6" name="Rectangular Callout 5"/>
          <p:cNvSpPr/>
          <p:nvPr/>
        </p:nvSpPr>
        <p:spPr bwMode="auto">
          <a:xfrm>
            <a:off x="38100" y="2819400"/>
            <a:ext cx="2286000" cy="1219200"/>
          </a:xfrm>
          <a:prstGeom prst="wedgeRectCallout">
            <a:avLst>
              <a:gd name="adj1" fmla="val 9297"/>
              <a:gd name="adj2" fmla="val 13263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Trebuchet MS" pitchFamily="34" charset="0"/>
              </a:rPr>
              <a:t>Flat list of OS threads with limited data</a:t>
            </a:r>
          </a:p>
        </p:txBody>
      </p:sp>
      <p:sp>
        <p:nvSpPr>
          <p:cNvPr id="7" name="Rectangular Callout 6"/>
          <p:cNvSpPr/>
          <p:nvPr/>
        </p:nvSpPr>
        <p:spPr bwMode="auto">
          <a:xfrm>
            <a:off x="3124200" y="3276600"/>
            <a:ext cx="2438400" cy="1066800"/>
          </a:xfrm>
          <a:prstGeom prst="wedgeRectCallout">
            <a:avLst>
              <a:gd name="adj1" fmla="val 19589"/>
              <a:gd name="adj2" fmla="val 117045"/>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Trebuchet MS" pitchFamily="34" charset="0"/>
              </a:rPr>
              <a:t>Linear, per-thread call stacks</a:t>
            </a:r>
          </a:p>
        </p:txBody>
      </p:sp>
      <p:sp>
        <p:nvSpPr>
          <p:cNvPr id="8" name="Rectangular Callout 7"/>
          <p:cNvSpPr/>
          <p:nvPr/>
        </p:nvSpPr>
        <p:spPr bwMode="auto">
          <a:xfrm>
            <a:off x="6400800" y="2971800"/>
            <a:ext cx="2438400" cy="1066800"/>
          </a:xfrm>
          <a:prstGeom prst="wedgeRectCallout">
            <a:avLst>
              <a:gd name="adj1" fmla="val -40801"/>
              <a:gd name="adj2" fmla="val 144875"/>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Trebuchet MS" pitchFamily="34" charset="0"/>
              </a:rPr>
              <a:t>Data views based on current stack frame</a:t>
            </a:r>
          </a:p>
        </p:txBody>
      </p:sp>
      <p:sp>
        <p:nvSpPr>
          <p:cNvPr id="9" name="Rectangular Callout 8"/>
          <p:cNvSpPr/>
          <p:nvPr/>
        </p:nvSpPr>
        <p:spPr bwMode="auto">
          <a:xfrm>
            <a:off x="597907" y="3252457"/>
            <a:ext cx="2286000" cy="1219200"/>
          </a:xfrm>
          <a:prstGeom prst="wedgeRectCallout">
            <a:avLst>
              <a:gd name="adj1" fmla="val 9297"/>
              <a:gd name="adj2" fmla="val 132630"/>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Trebuchet MS" pitchFamily="34" charset="0"/>
              </a:rPr>
              <a:t>Visualization doesn’t scale well</a:t>
            </a:r>
          </a:p>
        </p:txBody>
      </p:sp>
      <p:sp>
        <p:nvSpPr>
          <p:cNvPr id="10" name="Rectangular Callout 9"/>
          <p:cNvSpPr/>
          <p:nvPr/>
        </p:nvSpPr>
        <p:spPr bwMode="auto">
          <a:xfrm>
            <a:off x="3575364" y="3709657"/>
            <a:ext cx="2438400" cy="1066800"/>
          </a:xfrm>
          <a:prstGeom prst="wedgeRectCallout">
            <a:avLst>
              <a:gd name="adj1" fmla="val 19589"/>
              <a:gd name="adj2" fmla="val 117045"/>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Trebuchet MS" pitchFamily="34" charset="0"/>
              </a:rPr>
              <a:t>Hard to grasp overall execution flow</a:t>
            </a:r>
          </a:p>
        </p:txBody>
      </p:sp>
      <p:sp>
        <p:nvSpPr>
          <p:cNvPr id="11" name="Rectangular Callout 10"/>
          <p:cNvSpPr/>
          <p:nvPr/>
        </p:nvSpPr>
        <p:spPr bwMode="auto">
          <a:xfrm>
            <a:off x="6705600" y="3332430"/>
            <a:ext cx="2438400" cy="1066800"/>
          </a:xfrm>
          <a:prstGeom prst="wedgeRectCallout">
            <a:avLst>
              <a:gd name="adj1" fmla="val -40801"/>
              <a:gd name="adj2" fmla="val 144875"/>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Trebuchet MS" pitchFamily="34" charset="0"/>
              </a:rPr>
              <a:t>Lacks a “data pivot” for data parallelism</a:t>
            </a:r>
            <a:endParaRPr lang="en-US" sz="2000" i="1" dirty="0" smtClean="0">
              <a:solidFill>
                <a:srgbClr val="FFFFFF"/>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sz="5300" smtClean="0"/>
              <a:t>Visual Studio 2010 Debugger</a:t>
            </a:r>
            <a:r>
              <a:rPr lang="en-US" sz="2700" dirty="0" smtClean="0"/>
              <a:t/>
            </a:r>
            <a:br>
              <a:rPr lang="en-US" sz="2700" dirty="0" smtClean="0"/>
            </a:br>
            <a:r>
              <a:rPr lang="en-US" sz="4000" dirty="0" smtClean="0">
                <a:solidFill>
                  <a:schemeClr val="accent1"/>
                </a:solidFill>
              </a:rPr>
              <a:t>Parallel Tasks</a:t>
            </a:r>
            <a:endParaRPr lang="en-US" sz="4000" dirty="0">
              <a:solidFill>
                <a:schemeClr val="accent1"/>
              </a:solidFill>
            </a:endParaRPr>
          </a:p>
        </p:txBody>
      </p:sp>
      <p:sp>
        <p:nvSpPr>
          <p:cNvPr id="7" name="Text Placeholder 6"/>
          <p:cNvSpPr>
            <a:spLocks noGrp="1"/>
          </p:cNvSpPr>
          <p:nvPr>
            <p:ph type="body" sz="quarter" idx="10"/>
          </p:nvPr>
        </p:nvSpPr>
        <p:spPr>
          <a:xfrm>
            <a:off x="381000" y="1903232"/>
            <a:ext cx="8382000" cy="1067985"/>
          </a:xfrm>
        </p:spPr>
        <p:txBody>
          <a:bodyPr/>
          <a:lstStyle/>
          <a:p>
            <a:r>
              <a:rPr lang="en-US" dirty="0" smtClean="0"/>
              <a:t>Visualize and navigate tasks directly</a:t>
            </a:r>
          </a:p>
          <a:p>
            <a:endParaRPr lang="en-US" dirty="0"/>
          </a:p>
        </p:txBody>
      </p:sp>
      <p:sp>
        <p:nvSpPr>
          <p:cNvPr id="308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 name="Picture 3"/>
          <p:cNvPicPr>
            <a:picLocks noChangeAspect="1" noChangeArrowheads="1"/>
          </p:cNvPicPr>
          <p:nvPr/>
        </p:nvPicPr>
        <p:blipFill>
          <a:blip r:embed="rId3"/>
          <a:srcRect/>
          <a:stretch>
            <a:fillRect/>
          </a:stretch>
        </p:blipFill>
        <p:spPr bwMode="auto">
          <a:xfrm>
            <a:off x="809625" y="2890319"/>
            <a:ext cx="8562975" cy="28003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sz="5300" smtClean="0"/>
              <a:t>Visual Studio 2010 Debugger </a:t>
            </a:r>
            <a:r>
              <a:rPr sz="5300"/>
              <a:t/>
            </a:r>
            <a:br>
              <a:rPr sz="5300"/>
            </a:br>
            <a:r>
              <a:rPr lang="en-US" sz="4000" dirty="0" smtClean="0">
                <a:solidFill>
                  <a:schemeClr val="accent1"/>
                </a:solidFill>
              </a:rPr>
              <a:t>Parallel Stacks</a:t>
            </a:r>
            <a:endParaRPr lang="en-US" dirty="0">
              <a:solidFill>
                <a:schemeClr val="accent1"/>
              </a:solidFill>
            </a:endParaRPr>
          </a:p>
        </p:txBody>
      </p:sp>
      <p:sp>
        <p:nvSpPr>
          <p:cNvPr id="7" name="Text Placeholder 6"/>
          <p:cNvSpPr>
            <a:spLocks noGrp="1"/>
          </p:cNvSpPr>
          <p:nvPr>
            <p:ph sz="half" idx="1"/>
          </p:nvPr>
        </p:nvSpPr>
        <p:spPr>
          <a:xfrm>
            <a:off x="5410200" y="1901825"/>
            <a:ext cx="3733800" cy="3176254"/>
          </a:xfrm>
        </p:spPr>
        <p:txBody>
          <a:bodyPr/>
          <a:lstStyle/>
          <a:p>
            <a:pPr marL="400050" indent="-400050"/>
            <a:r>
              <a:rPr lang="en-US" sz="2800" dirty="0" smtClean="0"/>
              <a:t>Grasp execution flow at a glance</a:t>
            </a:r>
          </a:p>
          <a:p>
            <a:pPr marL="400050" indent="-400050"/>
            <a:r>
              <a:rPr lang="en-US" sz="2800" dirty="0" smtClean="0"/>
              <a:t>Easily move between contexts and stacks</a:t>
            </a:r>
          </a:p>
          <a:p>
            <a:pPr marL="400050" indent="-400050"/>
            <a:endParaRPr lang="en-US" sz="2800" dirty="0" smtClean="0"/>
          </a:p>
          <a:p>
            <a:pPr marL="400050" indent="-400050"/>
            <a:r>
              <a:rPr lang="en-US" sz="2800" dirty="0" smtClean="0"/>
              <a:t>More…</a:t>
            </a:r>
          </a:p>
        </p:txBody>
      </p:sp>
      <p:sp>
        <p:nvSpPr>
          <p:cNvPr id="308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descr="ParallelStacks.jpg"/>
          <p:cNvPicPr>
            <a:picLocks noChangeAspect="1"/>
          </p:cNvPicPr>
          <p:nvPr/>
        </p:nvPicPr>
        <p:blipFill>
          <a:blip r:embed="rId3"/>
          <a:stretch>
            <a:fillRect/>
          </a:stretch>
        </p:blipFill>
        <p:spPr>
          <a:xfrm>
            <a:off x="570648" y="2041525"/>
            <a:ext cx="5031061" cy="40206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smtClean="0"/>
              <a:t>Visual Studio 2010 Profiling</a:t>
            </a:r>
            <a:br>
              <a:rPr smtClean="0"/>
            </a:br>
            <a:r>
              <a:rPr sz="3600" smtClean="0">
                <a:solidFill>
                  <a:schemeClr val="accent1"/>
                </a:solidFill>
              </a:rPr>
              <a:t>Concurrency Analysis Tools</a:t>
            </a:r>
            <a:endParaRPr lang="en-US" dirty="0">
              <a:solidFill>
                <a:schemeClr val="accent1"/>
              </a:solidFill>
            </a:endParaRPr>
          </a:p>
        </p:txBody>
      </p:sp>
      <p:sp>
        <p:nvSpPr>
          <p:cNvPr id="3" name="Content Placeholder 2"/>
          <p:cNvSpPr>
            <a:spLocks noGrp="1"/>
          </p:cNvSpPr>
          <p:nvPr>
            <p:ph idx="1"/>
          </p:nvPr>
        </p:nvSpPr>
        <p:spPr>
          <a:xfrm>
            <a:off x="358837" y="1651970"/>
            <a:ext cx="8380412" cy="3050066"/>
          </a:xfrm>
        </p:spPr>
        <p:txBody>
          <a:bodyPr/>
          <a:lstStyle/>
          <a:p>
            <a:r>
              <a:rPr lang="en-US" dirty="0" smtClean="0"/>
              <a:t>Based upon Event Tracing for Windows (ETW) traces</a:t>
            </a:r>
          </a:p>
          <a:p>
            <a:r>
              <a:rPr lang="en-US" dirty="0" smtClean="0"/>
              <a:t>Understand CPU utilization and causes of thread blocking</a:t>
            </a:r>
          </a:p>
          <a:p>
            <a:r>
              <a:rPr lang="en-US" dirty="0" smtClean="0"/>
              <a:t>Correlate events to high level abstractions e.g. </a:t>
            </a:r>
            <a:r>
              <a:rPr lang="en-US" dirty="0" err="1" smtClean="0"/>
              <a:t>Parallel.For</a:t>
            </a:r>
            <a:r>
              <a:rPr lang="en-US" dirty="0" smtClean="0"/>
              <a:t> annotation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Manycore Paradigm Shift</a:t>
            </a:r>
            <a:endParaRPr lang="en-US" dirty="0"/>
          </a:p>
        </p:txBody>
      </p:sp>
      <p:sp>
        <p:nvSpPr>
          <p:cNvPr id="9219" name="Content Placeholder 4"/>
          <p:cNvSpPr>
            <a:spLocks noGrp="1"/>
          </p:cNvSpPr>
          <p:nvPr>
            <p:ph idx="1"/>
          </p:nvPr>
        </p:nvSpPr>
        <p:spPr>
          <a:xfrm>
            <a:off x="382588" y="1414464"/>
            <a:ext cx="8380412" cy="2596608"/>
          </a:xfrm>
        </p:spPr>
        <p:txBody>
          <a:bodyPr/>
          <a:lstStyle/>
          <a:p>
            <a:pPr marL="457200" indent="-457200"/>
            <a:r>
              <a:rPr lang="en-US" dirty="0" smtClean="0"/>
              <a:t>Microsoft’s Parallel Computing Initiative</a:t>
            </a:r>
          </a:p>
          <a:p>
            <a:pPr marL="914400" lvl="1" indent="-457200"/>
            <a:r>
              <a:rPr lang="en-US" dirty="0" smtClean="0"/>
              <a:t>Why look to parallel computing now?</a:t>
            </a:r>
          </a:p>
          <a:p>
            <a:pPr marL="457200" indent="-457200"/>
            <a:r>
              <a:rPr lang="en-US" dirty="0" smtClean="0"/>
              <a:t>What’s coming next for developers</a:t>
            </a:r>
          </a:p>
          <a:p>
            <a:pPr marL="914400" lvl="1" indent="-457200"/>
            <a:r>
              <a:rPr lang="en-US" dirty="0" smtClean="0"/>
              <a:t>An overview of a new stack of Microsoft technologies for parallel programming</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sz="4400" smtClean="0"/>
              <a:t>(Data Parallel Computing on GPUs)</a:t>
            </a:r>
            <a:endParaRPr lang="en-US" sz="4400" dirty="0"/>
          </a:p>
        </p:txBody>
      </p:sp>
      <p:sp>
        <p:nvSpPr>
          <p:cNvPr id="3" name="Content Placeholder 2"/>
          <p:cNvSpPr>
            <a:spLocks noGrp="1"/>
          </p:cNvSpPr>
          <p:nvPr>
            <p:ph idx="1"/>
          </p:nvPr>
        </p:nvSpPr>
        <p:spPr>
          <a:xfrm>
            <a:off x="382588" y="1414464"/>
            <a:ext cx="8761412" cy="4816190"/>
          </a:xfrm>
        </p:spPr>
        <p:txBody>
          <a:bodyPr/>
          <a:lstStyle/>
          <a:p>
            <a:r>
              <a:rPr lang="en-US" dirty="0" smtClean="0"/>
              <a:t>TFLOPS and 100s GB/s bandwidth </a:t>
            </a:r>
            <a:r>
              <a:rPr lang="en-US" i="1" dirty="0" smtClean="0"/>
              <a:t>today</a:t>
            </a:r>
          </a:p>
          <a:p>
            <a:r>
              <a:rPr lang="en-US" dirty="0" smtClean="0"/>
              <a:t>Increasingly general purpose data parallel computing applications</a:t>
            </a:r>
          </a:p>
          <a:p>
            <a:pPr lvl="1"/>
            <a:r>
              <a:rPr lang="en-US" dirty="0" smtClean="0"/>
              <a:t>HD media, graphics, physics, games, HPC</a:t>
            </a:r>
          </a:p>
          <a:p>
            <a:r>
              <a:rPr lang="en-US" dirty="0" smtClean="0"/>
              <a:t>Direct3D11 Compute </a:t>
            </a:r>
            <a:r>
              <a:rPr lang="en-US" dirty="0" err="1" smtClean="0"/>
              <a:t>Shader</a:t>
            </a:r>
            <a:endParaRPr lang="en-US" dirty="0" smtClean="0"/>
          </a:p>
          <a:p>
            <a:endParaRPr lang="en-US" sz="3000" i="1" dirty="0" smtClean="0"/>
          </a:p>
          <a:p>
            <a:r>
              <a:rPr lang="en-US" sz="3000" i="1" dirty="0" smtClean="0"/>
              <a:t>GRA-T519, Direct3D11 Compute </a:t>
            </a:r>
            <a:r>
              <a:rPr lang="en-US" sz="3000" i="1" dirty="0" err="1" smtClean="0"/>
              <a:t>Shader</a:t>
            </a:r>
            <a:r>
              <a:rPr lang="en-US" sz="3000" i="1" dirty="0" smtClean="0"/>
              <a:t> (today)</a:t>
            </a:r>
          </a:p>
          <a:p>
            <a:r>
              <a:rPr lang="en-US" sz="3000" i="1" dirty="0" smtClean="0"/>
              <a:t>GRA-P581, Panel: Application of General-Purpose GPU, </a:t>
            </a:r>
            <a:r>
              <a:rPr lang="en-US" sz="3000" dirty="0" smtClean="0"/>
              <a:t>Thu 4:30</a:t>
            </a:r>
            <a:endParaRPr lang="en-US" sz="3000" i="1"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Call to Action</a:t>
            </a:r>
            <a:endParaRPr lang="en-US" dirty="0"/>
          </a:p>
        </p:txBody>
      </p:sp>
      <p:sp>
        <p:nvSpPr>
          <p:cNvPr id="3" name="Content Placeholder 2"/>
          <p:cNvSpPr>
            <a:spLocks noGrp="1"/>
          </p:cNvSpPr>
          <p:nvPr>
            <p:ph idx="1"/>
          </p:nvPr>
        </p:nvSpPr>
        <p:spPr>
          <a:xfrm>
            <a:off x="394463" y="1105706"/>
            <a:ext cx="8547656" cy="5273751"/>
          </a:xfrm>
        </p:spPr>
        <p:txBody>
          <a:bodyPr/>
          <a:lstStyle/>
          <a:p>
            <a:r>
              <a:rPr lang="en-US" sz="2800" dirty="0" smtClean="0"/>
              <a:t>The next 100× requires parallel computing</a:t>
            </a:r>
          </a:p>
          <a:p>
            <a:r>
              <a:rPr lang="en-US" sz="2800" dirty="0" smtClean="0"/>
              <a:t>TFLOPS clients </a:t>
            </a:r>
            <a:r>
              <a:rPr lang="en-US" sz="2800" i="1" dirty="0" smtClean="0"/>
              <a:t>will</a:t>
            </a:r>
            <a:r>
              <a:rPr lang="en-US" sz="2800" dirty="0" smtClean="0"/>
              <a:t> bring new killer apps</a:t>
            </a:r>
          </a:p>
          <a:p>
            <a:r>
              <a:rPr lang="en-US" sz="2700" dirty="0" smtClean="0"/>
              <a:t>Scalable parallel code, faster on new hardware</a:t>
            </a:r>
          </a:p>
          <a:p>
            <a:r>
              <a:rPr lang="en-US" sz="2800" dirty="0" smtClean="0"/>
              <a:t>Comprehensive parallel computing developer platform coming in Visual Studio 2010</a:t>
            </a:r>
          </a:p>
          <a:p>
            <a:pPr>
              <a:buNone/>
            </a:pPr>
            <a:endParaRPr lang="en-US" sz="2800" dirty="0" smtClean="0"/>
          </a:p>
          <a:p>
            <a:r>
              <a:rPr lang="en-US" sz="2800" dirty="0" smtClean="0"/>
              <a:t>Dig into </a:t>
            </a:r>
            <a:r>
              <a:rPr lang="en-US" sz="2800" dirty="0" smtClean="0">
                <a:hlinkClick r:id="rId3"/>
              </a:rPr>
              <a:t>http://msdn.com/concurrency</a:t>
            </a:r>
            <a:r>
              <a:rPr lang="en-US" sz="2800" dirty="0" smtClean="0"/>
              <a:t> </a:t>
            </a:r>
            <a:endParaRPr lang="en-US" sz="2800" u="sng" dirty="0" smtClean="0"/>
          </a:p>
          <a:p>
            <a:r>
              <a:rPr lang="en-US" sz="2700" dirty="0" smtClean="0"/>
              <a:t>Download and try the Visual Studio 2010 and .NET Framework 4.0 CTP, or the Parallel Extensions .NET June 08 CTP</a:t>
            </a:r>
          </a:p>
          <a:p>
            <a:r>
              <a:rPr lang="en-US" sz="2700" dirty="0" smtClean="0"/>
              <a:t>Surf the parallel computing paradigm shift!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TextBox 2"/>
          <p:cNvSpPr txBox="1"/>
          <p:nvPr/>
        </p:nvSpPr>
        <p:spPr>
          <a:xfrm>
            <a:off x="5486400" y="4667250"/>
            <a:ext cx="184731" cy="523220"/>
          </a:xfrm>
          <a:prstGeom prst="rect">
            <a:avLst/>
          </a:prstGeom>
          <a:noFill/>
        </p:spPr>
        <p:txBody>
          <a:bodyPr wrap="none" rtlCol="0">
            <a:spAutoFit/>
          </a:bodyPr>
          <a:lstStyle/>
          <a:p>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 name="TextBox 3"/>
          <p:cNvSpPr txBox="1"/>
          <p:nvPr/>
        </p:nvSpPr>
        <p:spPr>
          <a:xfrm>
            <a:off x="7829550" y="4953000"/>
            <a:ext cx="1000595" cy="461665"/>
          </a:xfrm>
          <a:prstGeom prst="rect">
            <a:avLst/>
          </a:prstGeom>
          <a:noFill/>
        </p:spPr>
        <p:txBody>
          <a:bodyPr wrap="none" rtlCol="0">
            <a:spAutoFit/>
          </a:bodyPr>
          <a:lstStyle/>
          <a:p>
            <a:r>
              <a:rPr lang="en-US" sz="2400" i="1" dirty="0" err="1" smtClean="0">
                <a:solidFill>
                  <a:schemeClr val="tx1"/>
                </a:solidFill>
                <a:effectLst>
                  <a:outerShdw blurRad="38100" dist="38100" dir="2700000" algn="tl">
                    <a:srgbClr val="000000">
                      <a:alpha val="43137"/>
                    </a:srgbClr>
                  </a:outerShdw>
                </a:effectLst>
                <a:latin typeface="Trebuchet MS" pitchFamily="34" charset="0"/>
              </a:rPr>
              <a:t>Evals</a:t>
            </a:r>
            <a:r>
              <a:rPr lang="en-US" sz="2400" i="1" dirty="0" smtClean="0">
                <a:solidFill>
                  <a:schemeClr val="tx1"/>
                </a:solidFill>
                <a:effectLst>
                  <a:outerShdw blurRad="38100" dist="38100" dir="2700000" algn="tl">
                    <a:srgbClr val="000000">
                      <a:alpha val="43137"/>
                    </a:srgbClr>
                  </a:outerShdw>
                </a:effectLst>
                <a:latin typeface="Trebuchet MS" pitchFamily="34" charset="0"/>
              </a:rPr>
              <a:t>!</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Sessions</a:t>
            </a:r>
            <a:endParaRPr lang="en-US" dirty="0"/>
          </a:p>
        </p:txBody>
      </p:sp>
      <p:sp>
        <p:nvSpPr>
          <p:cNvPr id="3" name="Content Placeholder 2"/>
          <p:cNvSpPr>
            <a:spLocks noGrp="1"/>
          </p:cNvSpPr>
          <p:nvPr>
            <p:ph idx="1"/>
          </p:nvPr>
        </p:nvSpPr>
        <p:spPr>
          <a:xfrm>
            <a:off x="382588" y="1414464"/>
            <a:ext cx="8380412" cy="4779770"/>
          </a:xfrm>
        </p:spPr>
        <p:txBody>
          <a:bodyPr/>
          <a:lstStyle/>
          <a:p>
            <a:pPr>
              <a:buNone/>
            </a:pPr>
            <a:r>
              <a:rPr lang="en-US" sz="1800" dirty="0" smtClean="0"/>
              <a:t>ENT-T554 Windows Server Support for More than 64 Logical Processors</a:t>
            </a:r>
          </a:p>
          <a:p>
            <a:pPr>
              <a:buNone/>
            </a:pPr>
            <a:r>
              <a:rPr lang="en-US" sz="1800" dirty="0" smtClean="0"/>
              <a:t>ENT-T555 Scaling To More than 64 LPs: SQL</a:t>
            </a:r>
          </a:p>
          <a:p>
            <a:pPr>
              <a:buNone/>
            </a:pPr>
            <a:r>
              <a:rPr lang="en-US" sz="1800" dirty="0" smtClean="0"/>
              <a:t>GRA-T515 DirectX – Core Graphics for Windows 7</a:t>
            </a:r>
          </a:p>
          <a:p>
            <a:pPr>
              <a:buNone/>
            </a:pPr>
            <a:r>
              <a:rPr lang="en-US" sz="1800" dirty="0" smtClean="0"/>
              <a:t>GRA-T516 DirectX 11</a:t>
            </a:r>
          </a:p>
          <a:p>
            <a:pPr>
              <a:buNone/>
            </a:pPr>
            <a:r>
              <a:rPr lang="en-US" sz="1800" dirty="0" smtClean="0"/>
              <a:t>GRA-T517 Direct3D11 Compute </a:t>
            </a:r>
            <a:r>
              <a:rPr lang="en-US" sz="1800" dirty="0" err="1" smtClean="0"/>
              <a:t>Shader</a:t>
            </a:r>
            <a:endParaRPr lang="en-US" sz="1800" dirty="0" smtClean="0"/>
          </a:p>
          <a:p>
            <a:pPr>
              <a:buNone/>
            </a:pPr>
            <a:r>
              <a:rPr lang="en-US" sz="1800" dirty="0" smtClean="0"/>
              <a:t>GRA-T634 GPU Performance and CPU/GPU Interactions</a:t>
            </a:r>
          </a:p>
          <a:p>
            <a:pPr>
              <a:buNone/>
            </a:pPr>
            <a:r>
              <a:rPr lang="en-US" sz="1800" dirty="0" smtClean="0"/>
              <a:t>GRA-P581 Application of GPGPU: Hype or Reality</a:t>
            </a:r>
          </a:p>
          <a:p>
            <a:pPr>
              <a:buNone/>
            </a:pPr>
            <a:r>
              <a:rPr lang="en-US" sz="1800" dirty="0" smtClean="0"/>
              <a:t>COR-S544 Making Technology and Products Matter for Developers: The Intel Product Roadmap</a:t>
            </a:r>
          </a:p>
          <a:p>
            <a:pPr>
              <a:buNone/>
            </a:pPr>
            <a:endParaRPr lang="en-US" sz="1800" dirty="0" smtClean="0"/>
          </a:p>
          <a:p>
            <a:pPr>
              <a:buNone/>
            </a:pPr>
            <a:r>
              <a:rPr lang="en-US" sz="1800" dirty="0" smtClean="0"/>
              <a:t>Microsoft PDC 2008 online session videos tagged ‘Parallelism [9]’ at </a:t>
            </a:r>
            <a:r>
              <a:rPr lang="en-US" sz="1800" dirty="0" smtClean="0">
                <a:hlinkClick r:id="rId3"/>
              </a:rPr>
              <a:t>https://sessions.microsoftpdc.com/public/timeline.aspx</a:t>
            </a:r>
            <a:endParaRPr lang="en-US" sz="1800" dirty="0" smtClean="0"/>
          </a:p>
          <a:p>
            <a:pPr>
              <a:buNone/>
            </a:pPr>
            <a:endParaRPr lang="en-US" sz="1800" dirty="0"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2" descr="Microsoft logo and tagline"/>
          <p:cNvPicPr>
            <a:picLocks noChangeAspect="1" noChangeArrowheads="1"/>
          </p:cNvPicPr>
          <p:nvPr/>
        </p:nvPicPr>
        <p:blipFill>
          <a:blip r:embed="rId3"/>
          <a:srcRect/>
          <a:stretch>
            <a:fillRect/>
          </a:stretch>
        </p:blipFill>
        <p:spPr bwMode="black">
          <a:xfrm>
            <a:off x="1601788" y="2787650"/>
            <a:ext cx="5940425" cy="1282700"/>
          </a:xfrm>
          <a:prstGeom prst="rect">
            <a:avLst/>
          </a:prstGeom>
          <a:noFill/>
          <a:ln w="9525">
            <a:noFill/>
            <a:miter lim="800000"/>
            <a:headEnd/>
            <a:tailEnd/>
          </a:ln>
        </p:spPr>
      </p:pic>
      <p:sp>
        <p:nvSpPr>
          <p:cNvPr id="40963" name="Text Box 3"/>
          <p:cNvSpPr txBox="1">
            <a:spLocks noChangeArrowheads="1"/>
          </p:cNvSpPr>
          <p:nvPr/>
        </p:nvSpPr>
        <p:spPr bwMode="blackWhite">
          <a:xfrm>
            <a:off x="381000" y="602615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sz="700" dirty="0">
                <a:latin typeface="Trebuchet MS"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sz="700"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Trebuchet MS" pitchFamily="34" charset="0"/>
              </a:rPr>
            </a:br>
            <a:r>
              <a:rPr lang="en-US" sz="700" dirty="0">
                <a:latin typeface="Trebuchet MS" pitchFamily="34"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747897"/>
          </a:xfrm>
        </p:spPr>
        <p:txBody>
          <a:bodyPr/>
          <a:lstStyle/>
          <a:p>
            <a:r>
              <a:rPr lang="en-US" dirty="0" smtClean="0"/>
              <a:t>Additional Materials</a:t>
            </a:r>
            <a:endParaRPr lang="en-US" dirty="0"/>
          </a:p>
        </p:txBody>
      </p:sp>
      <p:sp>
        <p:nvSpPr>
          <p:cNvPr id="3" name="TextBox 2"/>
          <p:cNvSpPr txBox="1"/>
          <p:nvPr/>
        </p:nvSpPr>
        <p:spPr>
          <a:xfrm>
            <a:off x="5486400" y="4667250"/>
            <a:ext cx="184731" cy="523220"/>
          </a:xfrm>
          <a:prstGeom prst="rect">
            <a:avLst/>
          </a:prstGeom>
          <a:noFill/>
        </p:spPr>
        <p:txBody>
          <a:bodyPr wrap="none" rtlCol="0">
            <a:spAutoFit/>
          </a:bodyPr>
          <a:lstStyle/>
          <a:p>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 name="TextBox 3"/>
          <p:cNvSpPr txBox="1"/>
          <p:nvPr/>
        </p:nvSpPr>
        <p:spPr>
          <a:xfrm>
            <a:off x="7829550" y="4953000"/>
            <a:ext cx="1000595" cy="461665"/>
          </a:xfrm>
          <a:prstGeom prst="rect">
            <a:avLst/>
          </a:prstGeom>
          <a:noFill/>
        </p:spPr>
        <p:txBody>
          <a:bodyPr wrap="none" rtlCol="0">
            <a:spAutoFit/>
          </a:bodyPr>
          <a:lstStyle/>
          <a:p>
            <a:r>
              <a:rPr lang="en-US" sz="2400" i="1" dirty="0" err="1" smtClean="0">
                <a:solidFill>
                  <a:schemeClr val="tx1"/>
                </a:solidFill>
                <a:effectLst>
                  <a:outerShdw blurRad="38100" dist="38100" dir="2700000" algn="tl">
                    <a:srgbClr val="000000">
                      <a:alpha val="43137"/>
                    </a:srgbClr>
                  </a:outerShdw>
                </a:effectLst>
                <a:latin typeface="Trebuchet MS" pitchFamily="34" charset="0"/>
              </a:rPr>
              <a:t>Evals</a:t>
            </a:r>
            <a:r>
              <a:rPr lang="en-US" sz="2400" i="1" dirty="0" smtClean="0">
                <a:solidFill>
                  <a:schemeClr val="tx1"/>
                </a:solidFill>
                <a:effectLst>
                  <a:outerShdw blurRad="38100" dist="38100" dir="2700000" algn="tl">
                    <a:srgbClr val="000000">
                      <a:alpha val="43137"/>
                    </a:srgbClr>
                  </a:outerShdw>
                </a:effectLst>
                <a:latin typeface="Trebuchet MS" pitchFamily="34" charset="0"/>
              </a:rPr>
              <a:t>!</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t>Example:  Tree Walk</a:t>
            </a:r>
            <a:endParaRPr/>
          </a:p>
        </p:txBody>
      </p:sp>
      <p:sp>
        <p:nvSpPr>
          <p:cNvPr id="8" name="TextBox 7"/>
          <p:cNvSpPr txBox="1"/>
          <p:nvPr/>
        </p:nvSpPr>
        <p:spPr>
          <a:xfrm>
            <a:off x="619125" y="1390650"/>
            <a:ext cx="1274708" cy="369332"/>
          </a:xfrm>
          <a:prstGeom prst="rect">
            <a:avLst/>
          </a:prstGeom>
          <a:noFill/>
        </p:spPr>
        <p:txBody>
          <a:bodyPr wrap="none">
            <a:spAutoFit/>
          </a:bodyPr>
          <a:lstStyle/>
          <a:p>
            <a:pPr fontAlgn="auto">
              <a:spcBef>
                <a:spcPts val="0"/>
              </a:spcBef>
              <a:spcAft>
                <a:spcPts val="0"/>
              </a:spcAft>
              <a:defRPr/>
            </a:pPr>
            <a:r>
              <a:rPr lang="en-US" dirty="0">
                <a:latin typeface="Trebuchet MS" pitchFamily="34" charset="0"/>
              </a:rPr>
              <a:t>Sequential</a:t>
            </a:r>
          </a:p>
        </p:txBody>
      </p:sp>
      <p:sp>
        <p:nvSpPr>
          <p:cNvPr id="20485" name="TextBox 23554"/>
          <p:cNvSpPr txBox="1">
            <a:spLocks noChangeArrowheads="1"/>
          </p:cNvSpPr>
          <p:nvPr/>
        </p:nvSpPr>
        <p:spPr bwMode="auto">
          <a:xfrm>
            <a:off x="609600" y="3733800"/>
            <a:ext cx="7924800" cy="2514600"/>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rtlCol="0" anchor="ctr"/>
          <a:lstStyle/>
          <a:p>
            <a:r>
              <a:rPr lang="en-US" sz="1200" dirty="0">
                <a:latin typeface="Lucida Console" pitchFamily="49" charset="0"/>
                <a:cs typeface="Courier New" pitchFamily="49" charset="0"/>
              </a:rPr>
              <a:t>static void </a:t>
            </a:r>
            <a:r>
              <a:rPr lang="en-US" sz="1200" dirty="0" err="1">
                <a:latin typeface="Lucida Console" pitchFamily="49" charset="0"/>
                <a:cs typeface="Courier New" pitchFamily="49" charset="0"/>
              </a:rPr>
              <a:t>ProcessNode</a:t>
            </a:r>
            <a:r>
              <a:rPr lang="en-US" sz="1200" dirty="0">
                <a:latin typeface="Lucida Console" pitchFamily="49" charset="0"/>
                <a:cs typeface="Courier New" pitchFamily="49" charset="0"/>
              </a:rPr>
              <a:t>&lt;T&gt;(Tree&lt;T&gt; tree, Action&lt;T&gt; action) {</a:t>
            </a:r>
          </a:p>
          <a:p>
            <a:r>
              <a:rPr lang="en-US" sz="1200" dirty="0">
                <a:latin typeface="Lucida Console" pitchFamily="49" charset="0"/>
                <a:cs typeface="Courier New" pitchFamily="49" charset="0"/>
              </a:rPr>
              <a:t>    if (tree == null) return;</a:t>
            </a:r>
          </a:p>
          <a:p>
            <a:endParaRPr lang="en-US" sz="1200" dirty="0">
              <a:latin typeface="Lucida Console" pitchFamily="49" charset="0"/>
              <a:cs typeface="Courier New" pitchFamily="49" charset="0"/>
            </a:endParaRPr>
          </a:p>
          <a:p>
            <a:r>
              <a:rPr lang="en-US" sz="1200" dirty="0">
                <a:latin typeface="Lucida Console" pitchFamily="49" charset="0"/>
                <a:cs typeface="Courier New" pitchFamily="49" charset="0"/>
              </a:rPr>
              <a:t>    using (</a:t>
            </a:r>
            <a:r>
              <a:rPr lang="en-US" sz="1200" dirty="0" err="1">
                <a:latin typeface="Lucida Console" pitchFamily="49" charset="0"/>
                <a:cs typeface="Courier New" pitchFamily="49" charset="0"/>
              </a:rPr>
              <a:t>ManualResetEvent</a:t>
            </a:r>
            <a:r>
              <a:rPr lang="en-US" sz="1200" dirty="0">
                <a:latin typeface="Lucida Console" pitchFamily="49" charset="0"/>
                <a:cs typeface="Courier New" pitchFamily="49" charset="0"/>
              </a:rPr>
              <a:t> </a:t>
            </a:r>
            <a:r>
              <a:rPr lang="en-US" sz="1200" dirty="0" err="1">
                <a:latin typeface="Lucida Console" pitchFamily="49" charset="0"/>
                <a:cs typeface="Courier New" pitchFamily="49" charset="0"/>
              </a:rPr>
              <a:t>mre</a:t>
            </a:r>
            <a:r>
              <a:rPr lang="en-US" sz="1200" dirty="0">
                <a:latin typeface="Lucida Console" pitchFamily="49" charset="0"/>
                <a:cs typeface="Courier New" pitchFamily="49" charset="0"/>
              </a:rPr>
              <a:t> = new </a:t>
            </a:r>
            <a:r>
              <a:rPr lang="en-US" sz="1200" dirty="0" err="1">
                <a:latin typeface="Lucida Console" pitchFamily="49" charset="0"/>
                <a:cs typeface="Courier New" pitchFamily="49" charset="0"/>
              </a:rPr>
              <a:t>ManualResetEvent</a:t>
            </a:r>
            <a:r>
              <a:rPr lang="en-US" sz="1200" dirty="0">
                <a:latin typeface="Lucida Console" pitchFamily="49" charset="0"/>
                <a:cs typeface="Courier New" pitchFamily="49" charset="0"/>
              </a:rPr>
              <a:t>(false)) {</a:t>
            </a:r>
          </a:p>
          <a:p>
            <a:r>
              <a:rPr lang="en-US" sz="1200" dirty="0">
                <a:latin typeface="Lucida Console" pitchFamily="49" charset="0"/>
                <a:cs typeface="Courier New" pitchFamily="49" charset="0"/>
              </a:rPr>
              <a:t>        </a:t>
            </a:r>
            <a:r>
              <a:rPr lang="en-US" sz="1200" dirty="0" err="1">
                <a:latin typeface="Lucida Console" pitchFamily="49" charset="0"/>
                <a:cs typeface="Courier New" pitchFamily="49" charset="0"/>
              </a:rPr>
              <a:t>ThreadPool.QueueUserWorkItem</a:t>
            </a:r>
            <a:r>
              <a:rPr lang="en-US" sz="1200" dirty="0">
                <a:latin typeface="Lucida Console" pitchFamily="49" charset="0"/>
                <a:cs typeface="Courier New" pitchFamily="49" charset="0"/>
              </a:rPr>
              <a:t>(delegate {</a:t>
            </a:r>
          </a:p>
          <a:p>
            <a:r>
              <a:rPr lang="en-US" sz="1200" dirty="0">
                <a:latin typeface="Lucida Console" pitchFamily="49" charset="0"/>
                <a:cs typeface="Courier New" pitchFamily="49" charset="0"/>
              </a:rPr>
              <a:t>            </a:t>
            </a:r>
            <a:r>
              <a:rPr lang="en-US" sz="1200" dirty="0" err="1">
                <a:latin typeface="Lucida Console" pitchFamily="49" charset="0"/>
                <a:cs typeface="Courier New" pitchFamily="49" charset="0"/>
              </a:rPr>
              <a:t>ProcessNode</a:t>
            </a:r>
            <a:r>
              <a:rPr lang="en-US" sz="1200" dirty="0">
                <a:latin typeface="Lucida Console" pitchFamily="49" charset="0"/>
                <a:cs typeface="Courier New" pitchFamily="49" charset="0"/>
              </a:rPr>
              <a:t>(</a:t>
            </a:r>
            <a:r>
              <a:rPr lang="en-US" sz="1200" dirty="0" err="1">
                <a:latin typeface="Lucida Console" pitchFamily="49" charset="0"/>
                <a:cs typeface="Courier New" pitchFamily="49" charset="0"/>
              </a:rPr>
              <a:t>tree.Left</a:t>
            </a:r>
            <a:r>
              <a:rPr lang="en-US" sz="1200" dirty="0">
                <a:latin typeface="Lucida Console" pitchFamily="49" charset="0"/>
                <a:cs typeface="Courier New" pitchFamily="49" charset="0"/>
              </a:rPr>
              <a:t>, action);</a:t>
            </a:r>
          </a:p>
          <a:p>
            <a:r>
              <a:rPr lang="en-US" sz="1200" dirty="0">
                <a:latin typeface="Lucida Console" pitchFamily="49" charset="0"/>
                <a:cs typeface="Courier New" pitchFamily="49" charset="0"/>
              </a:rPr>
              <a:t>            </a:t>
            </a:r>
            <a:r>
              <a:rPr lang="en-US" sz="1200" dirty="0" err="1">
                <a:latin typeface="Lucida Console" pitchFamily="49" charset="0"/>
                <a:cs typeface="Courier New" pitchFamily="49" charset="0"/>
              </a:rPr>
              <a:t>mre.Set</a:t>
            </a:r>
            <a:r>
              <a:rPr lang="en-US" sz="1200" dirty="0">
                <a:latin typeface="Lucida Console" pitchFamily="49" charset="0"/>
                <a:cs typeface="Courier New" pitchFamily="49" charset="0"/>
              </a:rPr>
              <a:t>();</a:t>
            </a:r>
          </a:p>
          <a:p>
            <a:r>
              <a:rPr lang="en-US" sz="1200" dirty="0">
                <a:latin typeface="Lucida Console" pitchFamily="49" charset="0"/>
                <a:cs typeface="Courier New" pitchFamily="49" charset="0"/>
              </a:rPr>
              <a:t>        });</a:t>
            </a:r>
          </a:p>
          <a:p>
            <a:r>
              <a:rPr lang="en-US" sz="1200" dirty="0">
                <a:latin typeface="Lucida Console" pitchFamily="49" charset="0"/>
                <a:cs typeface="Courier New" pitchFamily="49" charset="0"/>
              </a:rPr>
              <a:t>        </a:t>
            </a:r>
            <a:r>
              <a:rPr lang="en-US" sz="1200" dirty="0" err="1">
                <a:latin typeface="Lucida Console" pitchFamily="49" charset="0"/>
                <a:cs typeface="Courier New" pitchFamily="49" charset="0"/>
              </a:rPr>
              <a:t>ProcessNode</a:t>
            </a:r>
            <a:r>
              <a:rPr lang="en-US" sz="1200" dirty="0">
                <a:latin typeface="Lucida Console" pitchFamily="49" charset="0"/>
                <a:cs typeface="Courier New" pitchFamily="49" charset="0"/>
              </a:rPr>
              <a:t>(</a:t>
            </a:r>
            <a:r>
              <a:rPr lang="en-US" sz="1200" dirty="0" err="1">
                <a:latin typeface="Lucida Console" pitchFamily="49" charset="0"/>
                <a:cs typeface="Courier New" pitchFamily="49" charset="0"/>
              </a:rPr>
              <a:t>tree.Right</a:t>
            </a:r>
            <a:r>
              <a:rPr lang="en-US" sz="1200" dirty="0">
                <a:latin typeface="Lucida Console" pitchFamily="49" charset="0"/>
                <a:cs typeface="Courier New" pitchFamily="49" charset="0"/>
              </a:rPr>
              <a:t>, action);</a:t>
            </a:r>
          </a:p>
          <a:p>
            <a:r>
              <a:rPr lang="en-US" sz="1200" dirty="0">
                <a:latin typeface="Lucida Console" pitchFamily="49" charset="0"/>
                <a:cs typeface="Courier New" pitchFamily="49" charset="0"/>
              </a:rPr>
              <a:t>        action(</a:t>
            </a:r>
            <a:r>
              <a:rPr lang="en-US" sz="1200" dirty="0" err="1">
                <a:latin typeface="Lucida Console" pitchFamily="49" charset="0"/>
                <a:cs typeface="Courier New" pitchFamily="49" charset="0"/>
              </a:rPr>
              <a:t>tree.Data</a:t>
            </a:r>
            <a:r>
              <a:rPr lang="en-US" sz="1200" dirty="0">
                <a:latin typeface="Lucida Console" pitchFamily="49" charset="0"/>
                <a:cs typeface="Courier New" pitchFamily="49" charset="0"/>
              </a:rPr>
              <a:t>);</a:t>
            </a:r>
          </a:p>
          <a:p>
            <a:r>
              <a:rPr lang="en-US" sz="1200" dirty="0">
                <a:latin typeface="Lucida Console" pitchFamily="49" charset="0"/>
                <a:cs typeface="Courier New" pitchFamily="49" charset="0"/>
              </a:rPr>
              <a:t>        </a:t>
            </a:r>
            <a:r>
              <a:rPr lang="en-US" sz="1200" dirty="0" err="1">
                <a:latin typeface="Lucida Console" pitchFamily="49" charset="0"/>
                <a:cs typeface="Courier New" pitchFamily="49" charset="0"/>
              </a:rPr>
              <a:t>mre.WaitOne</a:t>
            </a:r>
            <a:r>
              <a:rPr lang="en-US" sz="1200" dirty="0">
                <a:latin typeface="Lucida Console" pitchFamily="49" charset="0"/>
                <a:cs typeface="Courier New" pitchFamily="49" charset="0"/>
              </a:rPr>
              <a:t>();</a:t>
            </a:r>
          </a:p>
          <a:p>
            <a:r>
              <a:rPr lang="en-US" sz="1200" dirty="0">
                <a:latin typeface="Lucida Console" pitchFamily="49" charset="0"/>
                <a:cs typeface="Courier New" pitchFamily="49" charset="0"/>
              </a:rPr>
              <a:t>    }</a:t>
            </a:r>
          </a:p>
          <a:p>
            <a:r>
              <a:rPr lang="en-US" sz="1200" dirty="0">
                <a:latin typeface="Lucida Console" pitchFamily="49" charset="0"/>
                <a:cs typeface="Courier New" pitchFamily="49" charset="0"/>
              </a:rPr>
              <a:t>}</a:t>
            </a:r>
          </a:p>
        </p:txBody>
      </p:sp>
      <p:sp>
        <p:nvSpPr>
          <p:cNvPr id="10" name="TextBox 9"/>
          <p:cNvSpPr txBox="1"/>
          <p:nvPr/>
        </p:nvSpPr>
        <p:spPr>
          <a:xfrm>
            <a:off x="609600" y="3352800"/>
            <a:ext cx="2210862" cy="369332"/>
          </a:xfrm>
          <a:prstGeom prst="rect">
            <a:avLst/>
          </a:prstGeom>
          <a:noFill/>
        </p:spPr>
        <p:txBody>
          <a:bodyPr wrap="none">
            <a:spAutoFit/>
          </a:bodyPr>
          <a:lstStyle/>
          <a:p>
            <a:pPr fontAlgn="auto">
              <a:spcBef>
                <a:spcPts val="0"/>
              </a:spcBef>
              <a:spcAft>
                <a:spcPts val="0"/>
              </a:spcAft>
              <a:defRPr/>
            </a:pPr>
            <a:r>
              <a:rPr lang="en-US" dirty="0" err="1">
                <a:latin typeface="Trebuchet MS" pitchFamily="34" charset="0"/>
              </a:rPr>
              <a:t>ThreadPool</a:t>
            </a:r>
            <a:r>
              <a:rPr lang="en-US" dirty="0">
                <a:latin typeface="Trebuchet MS" pitchFamily="34" charset="0"/>
              </a:rPr>
              <a:t> (Naïve)</a:t>
            </a:r>
          </a:p>
        </p:txBody>
      </p:sp>
      <p:grpSp>
        <p:nvGrpSpPr>
          <p:cNvPr id="3" name="Group 17"/>
          <p:cNvGrpSpPr>
            <a:grpSpLocks/>
          </p:cNvGrpSpPr>
          <p:nvPr/>
        </p:nvGrpSpPr>
        <p:grpSpPr bwMode="auto">
          <a:xfrm>
            <a:off x="6981825" y="3810000"/>
            <a:ext cx="1981200" cy="2057400"/>
            <a:chOff x="6934200" y="3810000"/>
            <a:chExt cx="1981200" cy="2057400"/>
          </a:xfrm>
        </p:grpSpPr>
        <p:sp>
          <p:nvSpPr>
            <p:cNvPr id="12" name="Rectangular Callout 11"/>
            <p:cNvSpPr/>
            <p:nvPr/>
          </p:nvSpPr>
          <p:spPr>
            <a:xfrm>
              <a:off x="6934200" y="3810000"/>
              <a:ext cx="1981200" cy="609600"/>
            </a:xfrm>
            <a:prstGeom prst="wedgeRectCallout">
              <a:avLst>
                <a:gd name="adj1" fmla="val -108830"/>
                <a:gd name="adj2" fmla="val 42605"/>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dirty="0">
                  <a:solidFill>
                    <a:schemeClr val="tx1"/>
                  </a:solidFill>
                  <a:latin typeface="Trebuchet MS" pitchFamily="34" charset="0"/>
                </a:rPr>
                <a:t>Heavyweight Synchronization</a:t>
              </a:r>
            </a:p>
          </p:txBody>
        </p:sp>
        <p:sp>
          <p:nvSpPr>
            <p:cNvPr id="16" name="Rectangular Callout 15"/>
            <p:cNvSpPr/>
            <p:nvPr/>
          </p:nvSpPr>
          <p:spPr>
            <a:xfrm>
              <a:off x="6934200" y="4572000"/>
              <a:ext cx="1981200" cy="457200"/>
            </a:xfrm>
            <a:prstGeom prst="wedgeRectCallout">
              <a:avLst>
                <a:gd name="adj1" fmla="val -144024"/>
                <a:gd name="adj2" fmla="val -26353"/>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dirty="0">
                  <a:solidFill>
                    <a:schemeClr val="tx1"/>
                  </a:solidFill>
                  <a:latin typeface="Trebuchet MS" pitchFamily="34" charset="0"/>
                </a:rPr>
                <a:t>Serial Interfaces</a:t>
              </a:r>
            </a:p>
          </p:txBody>
        </p:sp>
        <p:sp>
          <p:nvSpPr>
            <p:cNvPr id="17" name="Rectangular Callout 16"/>
            <p:cNvSpPr/>
            <p:nvPr/>
          </p:nvSpPr>
          <p:spPr>
            <a:xfrm>
              <a:off x="6934200" y="5181600"/>
              <a:ext cx="1981200" cy="685800"/>
            </a:xfrm>
            <a:prstGeom prst="wedgeRectCallout">
              <a:avLst>
                <a:gd name="adj1" fmla="val -255178"/>
                <a:gd name="adj2" fmla="val 30870"/>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dirty="0">
                  <a:solidFill>
                    <a:schemeClr val="tx1"/>
                  </a:solidFill>
                  <a:latin typeface="Trebuchet MS" pitchFamily="34" charset="0"/>
                </a:rPr>
                <a:t>Block a thread</a:t>
              </a:r>
            </a:p>
            <a:p>
              <a:pPr algn="ctr">
                <a:defRPr/>
              </a:pPr>
              <a:r>
                <a:rPr lang="en-US" dirty="0" smtClean="0">
                  <a:solidFill>
                    <a:schemeClr val="tx1"/>
                  </a:solidFill>
                  <a:latin typeface="Trebuchet MS" pitchFamily="34" charset="0"/>
                </a:rPr>
                <a:t>Lose </a:t>
              </a:r>
              <a:r>
                <a:rPr lang="en-US" dirty="0">
                  <a:solidFill>
                    <a:schemeClr val="tx1"/>
                  </a:solidFill>
                  <a:latin typeface="Trebuchet MS" pitchFamily="34" charset="0"/>
                </a:rPr>
                <a:t>locality</a:t>
              </a:r>
            </a:p>
          </p:txBody>
        </p:sp>
      </p:grpSp>
      <p:sp>
        <p:nvSpPr>
          <p:cNvPr id="14" name="Rectangle 13"/>
          <p:cNvSpPr/>
          <p:nvPr/>
        </p:nvSpPr>
        <p:spPr bwMode="auto">
          <a:xfrm>
            <a:off x="619125" y="1743075"/>
            <a:ext cx="7924800" cy="1543050"/>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rtlCol="0" anchor="ctr"/>
          <a:lstStyle/>
          <a:p>
            <a:r>
              <a:rPr lang="en-US" sz="1200" dirty="0" smtClean="0">
                <a:latin typeface="Lucida Console" pitchFamily="49" charset="0"/>
                <a:cs typeface="Courier New" pitchFamily="49" charset="0"/>
              </a:rPr>
              <a:t>static void </a:t>
            </a:r>
            <a:r>
              <a:rPr lang="en-US" sz="1200" dirty="0" err="1" smtClean="0">
                <a:latin typeface="Lucida Console" pitchFamily="49" charset="0"/>
                <a:cs typeface="Courier New" pitchFamily="49" charset="0"/>
              </a:rPr>
              <a:t>ProcessNode</a:t>
            </a:r>
            <a:r>
              <a:rPr lang="en-US" sz="1200" dirty="0" smtClean="0">
                <a:latin typeface="Lucida Console" pitchFamily="49" charset="0"/>
                <a:cs typeface="Courier New" pitchFamily="49" charset="0"/>
              </a:rPr>
              <a:t>&lt;T&gt;(Tree&lt;T&gt; tree, Action&lt;T&gt; action) {</a:t>
            </a:r>
          </a:p>
          <a:p>
            <a:r>
              <a:rPr lang="en-US" sz="1200" dirty="0" smtClean="0">
                <a:latin typeface="Lucida Console" pitchFamily="49" charset="0"/>
                <a:cs typeface="Courier New" pitchFamily="49" charset="0"/>
              </a:rPr>
              <a:t>    if (tree == null) return;</a:t>
            </a:r>
          </a:p>
          <a:p>
            <a:endParaRPr lang="en-US" sz="1200" dirty="0" smtClean="0">
              <a:latin typeface="Lucida Console" pitchFamily="49" charset="0"/>
              <a:cs typeface="Courier New" pitchFamily="49" charset="0"/>
            </a:endParaRPr>
          </a:p>
          <a:p>
            <a:r>
              <a:rPr lang="en-US" sz="1200" dirty="0" smtClean="0">
                <a:latin typeface="Lucida Console" pitchFamily="49" charset="0"/>
                <a:cs typeface="Courier New" pitchFamily="49" charset="0"/>
              </a:rPr>
              <a:t>    </a:t>
            </a:r>
            <a:r>
              <a:rPr lang="en-US" sz="1200" dirty="0" err="1" smtClean="0">
                <a:latin typeface="Lucida Console" pitchFamily="49" charset="0"/>
                <a:cs typeface="Courier New" pitchFamily="49" charset="0"/>
              </a:rPr>
              <a:t>ProcessNode</a:t>
            </a:r>
            <a:r>
              <a:rPr lang="en-US" sz="1200" dirty="0" smtClean="0">
                <a:latin typeface="Lucida Console" pitchFamily="49" charset="0"/>
                <a:cs typeface="Courier New" pitchFamily="49" charset="0"/>
              </a:rPr>
              <a:t>(</a:t>
            </a:r>
            <a:r>
              <a:rPr lang="en-US" sz="1200" dirty="0" err="1" smtClean="0">
                <a:latin typeface="Lucida Console" pitchFamily="49" charset="0"/>
                <a:cs typeface="Courier New" pitchFamily="49" charset="0"/>
              </a:rPr>
              <a:t>tree.Left</a:t>
            </a:r>
            <a:r>
              <a:rPr lang="en-US" sz="1200" dirty="0" smtClean="0">
                <a:latin typeface="Lucida Console" pitchFamily="49" charset="0"/>
                <a:cs typeface="Courier New" pitchFamily="49" charset="0"/>
              </a:rPr>
              <a:t>, action);</a:t>
            </a:r>
          </a:p>
          <a:p>
            <a:r>
              <a:rPr lang="en-US" sz="1200" dirty="0" smtClean="0">
                <a:latin typeface="Lucida Console" pitchFamily="49" charset="0"/>
                <a:cs typeface="Courier New" pitchFamily="49" charset="0"/>
              </a:rPr>
              <a:t>    </a:t>
            </a:r>
            <a:r>
              <a:rPr lang="en-US" sz="1200" dirty="0" err="1" smtClean="0">
                <a:latin typeface="Lucida Console" pitchFamily="49" charset="0"/>
                <a:cs typeface="Courier New" pitchFamily="49" charset="0"/>
              </a:rPr>
              <a:t>ProcessNode</a:t>
            </a:r>
            <a:r>
              <a:rPr lang="en-US" sz="1200" dirty="0" smtClean="0">
                <a:latin typeface="Lucida Console" pitchFamily="49" charset="0"/>
                <a:cs typeface="Courier New" pitchFamily="49" charset="0"/>
              </a:rPr>
              <a:t>(</a:t>
            </a:r>
            <a:r>
              <a:rPr lang="en-US" sz="1200" dirty="0" err="1" smtClean="0">
                <a:latin typeface="Lucida Console" pitchFamily="49" charset="0"/>
                <a:cs typeface="Courier New" pitchFamily="49" charset="0"/>
              </a:rPr>
              <a:t>tree.Right</a:t>
            </a:r>
            <a:r>
              <a:rPr lang="en-US" sz="1200" dirty="0" smtClean="0">
                <a:latin typeface="Lucida Console" pitchFamily="49" charset="0"/>
                <a:cs typeface="Courier New" pitchFamily="49" charset="0"/>
              </a:rPr>
              <a:t>, action);</a:t>
            </a:r>
          </a:p>
          <a:p>
            <a:r>
              <a:rPr lang="en-US" sz="1200" dirty="0" smtClean="0">
                <a:latin typeface="Lucida Console" pitchFamily="49" charset="0"/>
                <a:cs typeface="Courier New" pitchFamily="49" charset="0"/>
              </a:rPr>
              <a:t>    action(</a:t>
            </a:r>
            <a:r>
              <a:rPr lang="en-US" sz="1200" dirty="0" err="1" smtClean="0">
                <a:latin typeface="Lucida Console" pitchFamily="49" charset="0"/>
                <a:cs typeface="Courier New" pitchFamily="49" charset="0"/>
              </a:rPr>
              <a:t>tree.Data</a:t>
            </a:r>
            <a:r>
              <a:rPr lang="en-US" sz="1200" dirty="0" smtClean="0">
                <a:latin typeface="Lucida Console" pitchFamily="49" charset="0"/>
                <a:cs typeface="Courier New" pitchFamily="49" charset="0"/>
              </a:rPr>
              <a:t>);</a:t>
            </a:r>
          </a:p>
          <a:p>
            <a:r>
              <a:rPr lang="en-US" sz="1200" dirty="0" smtClean="0">
                <a:latin typeface="Lucida Console" pitchFamily="49" charset="0"/>
                <a:cs typeface="Courier New" pitchFamily="49" charset="0"/>
              </a:rPr>
              <a:t>}</a:t>
            </a:r>
            <a:endParaRPr lang="en-US" sz="1200" dirty="0">
              <a:latin typeface="Lucida Console" pitchFamily="49" charset="0"/>
              <a:cs typeface="Courier New" pitchFamily="49"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t>Example:  Tree Walk, Cont'd</a:t>
            </a:r>
            <a:endParaRPr/>
          </a:p>
        </p:txBody>
      </p:sp>
      <p:sp>
        <p:nvSpPr>
          <p:cNvPr id="21507" name="TextBox 23554"/>
          <p:cNvSpPr txBox="1">
            <a:spLocks noChangeArrowheads="1"/>
          </p:cNvSpPr>
          <p:nvPr/>
        </p:nvSpPr>
        <p:spPr bwMode="auto">
          <a:xfrm>
            <a:off x="609600" y="1285875"/>
            <a:ext cx="7924800" cy="5219699"/>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rtlCol="0" anchor="ctr"/>
          <a:lstStyle/>
          <a:p>
            <a:r>
              <a:rPr lang="en-US" sz="1200" dirty="0">
                <a:latin typeface="Lucida Console" pitchFamily="49" charset="0"/>
                <a:cs typeface="Courier New" pitchFamily="49" charset="0"/>
              </a:rPr>
              <a:t>static void </a:t>
            </a:r>
            <a:r>
              <a:rPr lang="en-US" sz="1200" dirty="0" err="1">
                <a:latin typeface="Lucida Console" pitchFamily="49" charset="0"/>
                <a:cs typeface="Courier New" pitchFamily="49" charset="0"/>
              </a:rPr>
              <a:t>ProcessNode</a:t>
            </a:r>
            <a:r>
              <a:rPr lang="en-US" sz="1200" dirty="0">
                <a:latin typeface="Lucida Console" pitchFamily="49" charset="0"/>
                <a:cs typeface="Courier New" pitchFamily="49" charset="0"/>
              </a:rPr>
              <a:t>&lt;T&gt;(Tree&lt;T&gt; tree, Action&lt;T&gt; action</a:t>
            </a:r>
            <a:r>
              <a:rPr lang="en-US" sz="1200" dirty="0" smtClean="0">
                <a:latin typeface="Lucida Console" pitchFamily="49" charset="0"/>
                <a:cs typeface="Courier New" pitchFamily="49" charset="0"/>
              </a:rPr>
              <a:t>)</a:t>
            </a:r>
          </a:p>
          <a:p>
            <a:r>
              <a:rPr lang="en-US" sz="1200" dirty="0" smtClean="0">
                <a:latin typeface="Lucida Console" pitchFamily="49" charset="0"/>
                <a:cs typeface="Courier New" pitchFamily="49" charset="0"/>
              </a:rPr>
              <a:t>{</a:t>
            </a:r>
          </a:p>
          <a:p>
            <a:r>
              <a:rPr lang="en-US" sz="1200" dirty="0" smtClean="0">
                <a:latin typeface="Lucida Console" pitchFamily="49" charset="0"/>
                <a:cs typeface="Courier New" pitchFamily="49" charset="0"/>
              </a:rPr>
              <a:t>    </a:t>
            </a:r>
            <a:r>
              <a:rPr lang="en-US" sz="1200" dirty="0" err="1">
                <a:latin typeface="Lucida Console" pitchFamily="49" charset="0"/>
                <a:cs typeface="Courier New" pitchFamily="49" charset="0"/>
              </a:rPr>
              <a:t>IEnumerator</a:t>
            </a:r>
            <a:r>
              <a:rPr lang="en-US" sz="1200" dirty="0">
                <a:latin typeface="Lucida Console" pitchFamily="49" charset="0"/>
                <a:cs typeface="Courier New" pitchFamily="49" charset="0"/>
              </a:rPr>
              <a:t>&lt;T&gt; enumerator = </a:t>
            </a:r>
            <a:r>
              <a:rPr lang="en-US" sz="1200" dirty="0" err="1">
                <a:latin typeface="Lucida Console" pitchFamily="49" charset="0"/>
                <a:cs typeface="Courier New" pitchFamily="49" charset="0"/>
              </a:rPr>
              <a:t>tree.GetEnumerator</a:t>
            </a:r>
            <a:r>
              <a:rPr lang="en-US" sz="1200" dirty="0">
                <a:latin typeface="Lucida Console" pitchFamily="49" charset="0"/>
                <a:cs typeface="Courier New" pitchFamily="49" charset="0"/>
              </a:rPr>
              <a:t>();</a:t>
            </a:r>
          </a:p>
          <a:p>
            <a:r>
              <a:rPr lang="en-US" sz="1200" dirty="0">
                <a:latin typeface="Lucida Console" pitchFamily="49" charset="0"/>
                <a:cs typeface="Courier New" pitchFamily="49" charset="0"/>
              </a:rPr>
              <a:t>    </a:t>
            </a:r>
          </a:p>
          <a:p>
            <a:r>
              <a:rPr lang="en-US" sz="1200" dirty="0">
                <a:latin typeface="Lucida Console" pitchFamily="49" charset="0"/>
                <a:cs typeface="Courier New" pitchFamily="49" charset="0"/>
              </a:rPr>
              <a:t>    using (</a:t>
            </a:r>
            <a:r>
              <a:rPr lang="en-US" sz="1200" dirty="0" err="1">
                <a:latin typeface="Lucida Console" pitchFamily="49" charset="0"/>
                <a:cs typeface="Courier New" pitchFamily="49" charset="0"/>
              </a:rPr>
              <a:t>ManualResetEvent</a:t>
            </a:r>
            <a:r>
              <a:rPr lang="en-US" sz="1200" dirty="0">
                <a:latin typeface="Lucida Console" pitchFamily="49" charset="0"/>
                <a:cs typeface="Courier New" pitchFamily="49" charset="0"/>
              </a:rPr>
              <a:t> </a:t>
            </a:r>
            <a:r>
              <a:rPr lang="en-US" sz="1200" dirty="0" err="1">
                <a:latin typeface="Lucida Console" pitchFamily="49" charset="0"/>
                <a:cs typeface="Courier New" pitchFamily="49" charset="0"/>
              </a:rPr>
              <a:t>mre</a:t>
            </a:r>
            <a:r>
              <a:rPr lang="en-US" sz="1200" dirty="0">
                <a:latin typeface="Lucida Console" pitchFamily="49" charset="0"/>
                <a:cs typeface="Courier New" pitchFamily="49" charset="0"/>
              </a:rPr>
              <a:t> = new </a:t>
            </a:r>
            <a:r>
              <a:rPr lang="en-US" sz="1200" dirty="0" err="1">
                <a:latin typeface="Lucida Console" pitchFamily="49" charset="0"/>
                <a:cs typeface="Courier New" pitchFamily="49" charset="0"/>
              </a:rPr>
              <a:t>ManualResetEvent</a:t>
            </a:r>
            <a:r>
              <a:rPr lang="en-US" sz="1200" dirty="0">
                <a:latin typeface="Lucida Console" pitchFamily="49" charset="0"/>
                <a:cs typeface="Courier New" pitchFamily="49" charset="0"/>
              </a:rPr>
              <a:t>(false</a:t>
            </a:r>
            <a:r>
              <a:rPr lang="en-US" sz="1200" dirty="0" smtClean="0">
                <a:latin typeface="Lucida Console" pitchFamily="49" charset="0"/>
                <a:cs typeface="Courier New" pitchFamily="49" charset="0"/>
              </a:rPr>
              <a:t>)) {</a:t>
            </a:r>
          </a:p>
          <a:p>
            <a:r>
              <a:rPr lang="en-US" sz="1200" dirty="0" smtClean="0">
                <a:latin typeface="Lucida Console" pitchFamily="49" charset="0"/>
                <a:cs typeface="Courier New" pitchFamily="49" charset="0"/>
              </a:rPr>
              <a:t>        </a:t>
            </a:r>
            <a:r>
              <a:rPr lang="en-US" sz="1200" dirty="0" err="1" smtClean="0">
                <a:latin typeface="Lucida Console" pitchFamily="49" charset="0"/>
                <a:cs typeface="Courier New" pitchFamily="49" charset="0"/>
              </a:rPr>
              <a:t>int</a:t>
            </a:r>
            <a:r>
              <a:rPr lang="en-US" sz="1200" dirty="0" smtClean="0">
                <a:latin typeface="Lucida Console" pitchFamily="49" charset="0"/>
                <a:cs typeface="Courier New" pitchFamily="49" charset="0"/>
              </a:rPr>
              <a:t> </a:t>
            </a:r>
            <a:r>
              <a:rPr lang="en-US" sz="1200" dirty="0" err="1" smtClean="0">
                <a:latin typeface="Lucida Console" pitchFamily="49" charset="0"/>
                <a:cs typeface="Courier New" pitchFamily="49" charset="0"/>
              </a:rPr>
              <a:t>waitCount</a:t>
            </a:r>
            <a:r>
              <a:rPr lang="en-US" sz="1200" dirty="0" smtClean="0">
                <a:latin typeface="Lucida Console" pitchFamily="49" charset="0"/>
                <a:cs typeface="Courier New" pitchFamily="49" charset="0"/>
              </a:rPr>
              <a:t> = </a:t>
            </a:r>
            <a:r>
              <a:rPr lang="en-US" sz="1200" dirty="0" err="1" smtClean="0">
                <a:latin typeface="Lucida Console" pitchFamily="49" charset="0"/>
                <a:cs typeface="Courier New" pitchFamily="49" charset="0"/>
              </a:rPr>
              <a:t>Environment.ProcessorCount</a:t>
            </a:r>
            <a:r>
              <a:rPr lang="en-US" sz="1200" dirty="0" smtClean="0">
                <a:latin typeface="Lucida Console" pitchFamily="49" charset="0"/>
                <a:cs typeface="Courier New" pitchFamily="49" charset="0"/>
              </a:rPr>
              <a:t>;</a:t>
            </a:r>
          </a:p>
          <a:p>
            <a:endParaRPr lang="en-US" sz="1200" dirty="0">
              <a:latin typeface="Lucida Console" pitchFamily="49" charset="0"/>
              <a:cs typeface="Courier New" pitchFamily="49" charset="0"/>
            </a:endParaRPr>
          </a:p>
          <a:p>
            <a:r>
              <a:rPr lang="en-US" sz="1200" dirty="0">
                <a:latin typeface="Lucida Console" pitchFamily="49" charset="0"/>
                <a:cs typeface="Courier New" pitchFamily="49" charset="0"/>
              </a:rPr>
              <a:t>        </a:t>
            </a:r>
            <a:r>
              <a:rPr lang="en-US" sz="1200" dirty="0" err="1">
                <a:latin typeface="Lucida Console" pitchFamily="49" charset="0"/>
                <a:cs typeface="Courier New" pitchFamily="49" charset="0"/>
              </a:rPr>
              <a:t>WaitCallback</a:t>
            </a:r>
            <a:r>
              <a:rPr lang="en-US" sz="1200" dirty="0">
                <a:latin typeface="Lucida Console" pitchFamily="49" charset="0"/>
                <a:cs typeface="Courier New" pitchFamily="49" charset="0"/>
              </a:rPr>
              <a:t> </a:t>
            </a:r>
            <a:r>
              <a:rPr lang="en-US" sz="1200" dirty="0" err="1">
                <a:latin typeface="Lucida Console" pitchFamily="49" charset="0"/>
                <a:cs typeface="Courier New" pitchFamily="49" charset="0"/>
              </a:rPr>
              <a:t>wc</a:t>
            </a:r>
            <a:r>
              <a:rPr lang="en-US" sz="1200" dirty="0">
                <a:latin typeface="Lucida Console" pitchFamily="49" charset="0"/>
                <a:cs typeface="Courier New" pitchFamily="49" charset="0"/>
              </a:rPr>
              <a:t> = </a:t>
            </a:r>
            <a:r>
              <a:rPr lang="en-US" sz="1200" dirty="0" smtClean="0">
                <a:latin typeface="Lucida Console" pitchFamily="49" charset="0"/>
                <a:cs typeface="Courier New" pitchFamily="49" charset="0"/>
              </a:rPr>
              <a:t>delegate {</a:t>
            </a:r>
            <a:endParaRPr lang="en-US" sz="1200" dirty="0">
              <a:latin typeface="Lucida Console" pitchFamily="49" charset="0"/>
              <a:cs typeface="Courier New" pitchFamily="49" charset="0"/>
            </a:endParaRPr>
          </a:p>
          <a:p>
            <a:r>
              <a:rPr lang="en-US" sz="1200" dirty="0">
                <a:latin typeface="Lucida Console" pitchFamily="49" charset="0"/>
                <a:cs typeface="Courier New" pitchFamily="49" charset="0"/>
              </a:rPr>
              <a:t>            while(true</a:t>
            </a:r>
            <a:r>
              <a:rPr lang="en-US" sz="1200" dirty="0" smtClean="0">
                <a:latin typeface="Lucida Console" pitchFamily="49" charset="0"/>
                <a:cs typeface="Courier New" pitchFamily="49" charset="0"/>
              </a:rPr>
              <a:t>) {</a:t>
            </a:r>
            <a:endParaRPr lang="en-US" sz="1200" dirty="0">
              <a:latin typeface="Lucida Console" pitchFamily="49" charset="0"/>
              <a:cs typeface="Courier New" pitchFamily="49" charset="0"/>
            </a:endParaRPr>
          </a:p>
          <a:p>
            <a:r>
              <a:rPr lang="en-US" sz="1200" dirty="0">
                <a:latin typeface="Lucida Console" pitchFamily="49" charset="0"/>
                <a:cs typeface="Courier New" pitchFamily="49" charset="0"/>
              </a:rPr>
              <a:t>                T item;</a:t>
            </a:r>
          </a:p>
          <a:p>
            <a:r>
              <a:rPr lang="en-US" sz="1200" dirty="0">
                <a:latin typeface="Lucida Console" pitchFamily="49" charset="0"/>
                <a:cs typeface="Courier New" pitchFamily="49" charset="0"/>
              </a:rPr>
              <a:t>                lock (enumerator</a:t>
            </a:r>
            <a:r>
              <a:rPr lang="en-US" sz="1200" dirty="0" smtClean="0">
                <a:latin typeface="Lucida Console" pitchFamily="49" charset="0"/>
                <a:cs typeface="Courier New" pitchFamily="49" charset="0"/>
              </a:rPr>
              <a:t>) {</a:t>
            </a:r>
          </a:p>
          <a:p>
            <a:r>
              <a:rPr lang="en-US" sz="1200" dirty="0" smtClean="0">
                <a:latin typeface="Lucida Console" pitchFamily="49" charset="0"/>
                <a:cs typeface="Courier New" pitchFamily="49" charset="0"/>
              </a:rPr>
              <a:t>                    if (!</a:t>
            </a:r>
            <a:r>
              <a:rPr lang="en-US" sz="1200" dirty="0" err="1" smtClean="0">
                <a:latin typeface="Lucida Console" pitchFamily="49" charset="0"/>
                <a:cs typeface="Courier New" pitchFamily="49" charset="0"/>
              </a:rPr>
              <a:t>enumerator.MoveNext</a:t>
            </a:r>
            <a:r>
              <a:rPr lang="en-US" sz="1200" dirty="0" smtClean="0">
                <a:latin typeface="Lucida Console" pitchFamily="49" charset="0"/>
                <a:cs typeface="Courier New" pitchFamily="49" charset="0"/>
              </a:rPr>
              <a:t>()) break;</a:t>
            </a:r>
          </a:p>
          <a:p>
            <a:r>
              <a:rPr lang="en-US" sz="1200" dirty="0" smtClean="0">
                <a:latin typeface="Lucida Console" pitchFamily="49" charset="0"/>
                <a:cs typeface="Courier New" pitchFamily="49" charset="0"/>
              </a:rPr>
              <a:t>                    </a:t>
            </a:r>
            <a:r>
              <a:rPr lang="en-US" sz="1200" dirty="0">
                <a:latin typeface="Lucida Console" pitchFamily="49" charset="0"/>
                <a:cs typeface="Courier New" pitchFamily="49" charset="0"/>
              </a:rPr>
              <a:t>item = </a:t>
            </a:r>
            <a:r>
              <a:rPr lang="en-US" sz="1200" dirty="0" err="1">
                <a:latin typeface="Lucida Console" pitchFamily="49" charset="0"/>
                <a:cs typeface="Courier New" pitchFamily="49" charset="0"/>
              </a:rPr>
              <a:t>enumerator.Current</a:t>
            </a:r>
            <a:r>
              <a:rPr lang="en-US" sz="1200" dirty="0">
                <a:latin typeface="Lucida Console" pitchFamily="49" charset="0"/>
                <a:cs typeface="Courier New" pitchFamily="49" charset="0"/>
              </a:rPr>
              <a:t>;</a:t>
            </a:r>
          </a:p>
          <a:p>
            <a:r>
              <a:rPr lang="en-US" sz="1200" dirty="0">
                <a:latin typeface="Lucida Console" pitchFamily="49" charset="0"/>
                <a:cs typeface="Courier New" pitchFamily="49" charset="0"/>
              </a:rPr>
              <a:t>                }</a:t>
            </a:r>
          </a:p>
          <a:p>
            <a:r>
              <a:rPr lang="en-US" sz="1200" dirty="0">
                <a:latin typeface="Lucida Console" pitchFamily="49" charset="0"/>
                <a:cs typeface="Courier New" pitchFamily="49" charset="0"/>
              </a:rPr>
              <a:t>                action(item);</a:t>
            </a:r>
          </a:p>
          <a:p>
            <a:r>
              <a:rPr lang="en-US" sz="1200" dirty="0">
                <a:latin typeface="Lucida Console" pitchFamily="49" charset="0"/>
                <a:cs typeface="Courier New" pitchFamily="49" charset="0"/>
              </a:rPr>
              <a:t>            } </a:t>
            </a:r>
          </a:p>
          <a:p>
            <a:endParaRPr lang="en-US" sz="1200" dirty="0">
              <a:latin typeface="Lucida Console" pitchFamily="49" charset="0"/>
              <a:cs typeface="Courier New" pitchFamily="49" charset="0"/>
            </a:endParaRPr>
          </a:p>
          <a:p>
            <a:r>
              <a:rPr lang="en-US" sz="1200" dirty="0">
                <a:latin typeface="Lucida Console" pitchFamily="49" charset="0"/>
                <a:cs typeface="Courier New" pitchFamily="49" charset="0"/>
              </a:rPr>
              <a:t>            if (</a:t>
            </a:r>
            <a:r>
              <a:rPr lang="en-US" sz="1200" dirty="0" err="1">
                <a:latin typeface="Lucida Console" pitchFamily="49" charset="0"/>
                <a:cs typeface="Courier New" pitchFamily="49" charset="0"/>
              </a:rPr>
              <a:t>Interlocked.Decrement</a:t>
            </a:r>
            <a:r>
              <a:rPr lang="en-US" sz="1200" dirty="0">
                <a:latin typeface="Lucida Console" pitchFamily="49" charset="0"/>
                <a:cs typeface="Courier New" pitchFamily="49" charset="0"/>
              </a:rPr>
              <a:t>(ref </a:t>
            </a:r>
            <a:r>
              <a:rPr lang="en-US" sz="1200" dirty="0" err="1">
                <a:latin typeface="Lucida Console" pitchFamily="49" charset="0"/>
                <a:cs typeface="Courier New" pitchFamily="49" charset="0"/>
              </a:rPr>
              <a:t>waitCount</a:t>
            </a:r>
            <a:r>
              <a:rPr lang="en-US" sz="1200" dirty="0">
                <a:latin typeface="Lucida Console" pitchFamily="49" charset="0"/>
                <a:cs typeface="Courier New" pitchFamily="49" charset="0"/>
              </a:rPr>
              <a:t>) == 0) </a:t>
            </a:r>
            <a:r>
              <a:rPr lang="en-US" sz="1200" dirty="0" err="1">
                <a:latin typeface="Lucida Console" pitchFamily="49" charset="0"/>
                <a:cs typeface="Courier New" pitchFamily="49" charset="0"/>
              </a:rPr>
              <a:t>mre.Set</a:t>
            </a:r>
            <a:r>
              <a:rPr lang="en-US" sz="1200" dirty="0">
                <a:latin typeface="Lucida Console" pitchFamily="49" charset="0"/>
                <a:cs typeface="Courier New" pitchFamily="49" charset="0"/>
              </a:rPr>
              <a:t>();</a:t>
            </a:r>
          </a:p>
          <a:p>
            <a:r>
              <a:rPr lang="en-US" sz="1200" dirty="0">
                <a:latin typeface="Lucida Console" pitchFamily="49" charset="0"/>
                <a:cs typeface="Courier New" pitchFamily="49" charset="0"/>
              </a:rPr>
              <a:t>        };</a:t>
            </a:r>
          </a:p>
          <a:p>
            <a:endParaRPr lang="en-US" sz="1200" dirty="0">
              <a:latin typeface="Lucida Console" pitchFamily="49" charset="0"/>
              <a:cs typeface="Courier New" pitchFamily="49" charset="0"/>
            </a:endParaRPr>
          </a:p>
          <a:p>
            <a:r>
              <a:rPr lang="en-US" sz="1200" dirty="0">
                <a:latin typeface="Lucida Console" pitchFamily="49" charset="0"/>
                <a:cs typeface="Courier New" pitchFamily="49" charset="0"/>
              </a:rPr>
              <a:t>        for (</a:t>
            </a:r>
            <a:r>
              <a:rPr lang="en-US" sz="1200" dirty="0" err="1">
                <a:latin typeface="Lucida Console" pitchFamily="49" charset="0"/>
                <a:cs typeface="Courier New" pitchFamily="49" charset="0"/>
              </a:rPr>
              <a:t>int</a:t>
            </a:r>
            <a:r>
              <a:rPr lang="en-US" sz="1200" dirty="0">
                <a:latin typeface="Lucida Console" pitchFamily="49" charset="0"/>
                <a:cs typeface="Courier New" pitchFamily="49" charset="0"/>
              </a:rPr>
              <a:t> </a:t>
            </a:r>
            <a:r>
              <a:rPr lang="en-US" sz="1200" dirty="0" err="1">
                <a:latin typeface="Lucida Console" pitchFamily="49" charset="0"/>
                <a:cs typeface="Courier New" pitchFamily="49" charset="0"/>
              </a:rPr>
              <a:t>i</a:t>
            </a:r>
            <a:r>
              <a:rPr lang="en-US" sz="1200" dirty="0">
                <a:latin typeface="Lucida Console" pitchFamily="49" charset="0"/>
                <a:cs typeface="Courier New" pitchFamily="49" charset="0"/>
              </a:rPr>
              <a:t> = 0; </a:t>
            </a:r>
            <a:r>
              <a:rPr lang="en-US" sz="1200" dirty="0" err="1">
                <a:latin typeface="Lucida Console" pitchFamily="49" charset="0"/>
                <a:cs typeface="Courier New" pitchFamily="49" charset="0"/>
              </a:rPr>
              <a:t>i</a:t>
            </a:r>
            <a:r>
              <a:rPr lang="en-US" sz="1200" dirty="0">
                <a:latin typeface="Lucida Console" pitchFamily="49" charset="0"/>
                <a:cs typeface="Courier New" pitchFamily="49" charset="0"/>
              </a:rPr>
              <a:t> &lt; </a:t>
            </a:r>
            <a:r>
              <a:rPr lang="en-US" sz="1200" dirty="0" err="1">
                <a:latin typeface="Lucida Console" pitchFamily="49" charset="0"/>
                <a:cs typeface="Courier New" pitchFamily="49" charset="0"/>
              </a:rPr>
              <a:t>Environment.ProcessorCount</a:t>
            </a:r>
            <a:r>
              <a:rPr lang="en-US" sz="1200" dirty="0">
                <a:latin typeface="Lucida Console" pitchFamily="49" charset="0"/>
                <a:cs typeface="Courier New" pitchFamily="49" charset="0"/>
              </a:rPr>
              <a:t> - 1; </a:t>
            </a:r>
            <a:r>
              <a:rPr lang="en-US" sz="1200" dirty="0" err="1">
                <a:latin typeface="Lucida Console" pitchFamily="49" charset="0"/>
                <a:cs typeface="Courier New" pitchFamily="49" charset="0"/>
              </a:rPr>
              <a:t>i</a:t>
            </a:r>
            <a:r>
              <a:rPr lang="en-US" sz="1200" dirty="0" smtClean="0">
                <a:latin typeface="Lucida Console" pitchFamily="49" charset="0"/>
                <a:cs typeface="Courier New" pitchFamily="49" charset="0"/>
              </a:rPr>
              <a:t>++) {</a:t>
            </a:r>
            <a:endParaRPr lang="en-US" sz="1200" dirty="0">
              <a:latin typeface="Lucida Console" pitchFamily="49" charset="0"/>
              <a:cs typeface="Courier New" pitchFamily="49" charset="0"/>
            </a:endParaRPr>
          </a:p>
          <a:p>
            <a:r>
              <a:rPr lang="en-US" sz="1200" dirty="0">
                <a:latin typeface="Lucida Console" pitchFamily="49" charset="0"/>
                <a:cs typeface="Courier New" pitchFamily="49" charset="0"/>
              </a:rPr>
              <a:t>            </a:t>
            </a:r>
            <a:r>
              <a:rPr lang="en-US" sz="1200" dirty="0" err="1">
                <a:latin typeface="Lucida Console" pitchFamily="49" charset="0"/>
                <a:cs typeface="Courier New" pitchFamily="49" charset="0"/>
              </a:rPr>
              <a:t>ThreadPool.QueueUserWorkItem</a:t>
            </a:r>
            <a:r>
              <a:rPr lang="en-US" sz="1200" dirty="0">
                <a:latin typeface="Lucida Console" pitchFamily="49" charset="0"/>
                <a:cs typeface="Courier New" pitchFamily="49" charset="0"/>
              </a:rPr>
              <a:t>(</a:t>
            </a:r>
            <a:r>
              <a:rPr lang="en-US" sz="1200" dirty="0" err="1">
                <a:latin typeface="Lucida Console" pitchFamily="49" charset="0"/>
                <a:cs typeface="Courier New" pitchFamily="49" charset="0"/>
              </a:rPr>
              <a:t>wc</a:t>
            </a:r>
            <a:r>
              <a:rPr lang="en-US" sz="1200" dirty="0">
                <a:latin typeface="Lucida Console" pitchFamily="49" charset="0"/>
                <a:cs typeface="Courier New" pitchFamily="49" charset="0"/>
              </a:rPr>
              <a:t>);</a:t>
            </a:r>
          </a:p>
          <a:p>
            <a:r>
              <a:rPr lang="en-US" sz="1200" dirty="0">
                <a:latin typeface="Lucida Console" pitchFamily="49" charset="0"/>
                <a:cs typeface="Courier New" pitchFamily="49" charset="0"/>
              </a:rPr>
              <a:t>        }</a:t>
            </a:r>
          </a:p>
          <a:p>
            <a:endParaRPr lang="en-US" sz="1200" dirty="0">
              <a:latin typeface="Lucida Console" pitchFamily="49" charset="0"/>
              <a:cs typeface="Courier New" pitchFamily="49" charset="0"/>
            </a:endParaRPr>
          </a:p>
          <a:p>
            <a:r>
              <a:rPr lang="en-US" sz="1200" dirty="0">
                <a:latin typeface="Lucida Console" pitchFamily="49" charset="0"/>
                <a:cs typeface="Courier New" pitchFamily="49" charset="0"/>
              </a:rPr>
              <a:t>        </a:t>
            </a:r>
            <a:r>
              <a:rPr lang="en-US" sz="1200" dirty="0" err="1">
                <a:latin typeface="Lucida Console" pitchFamily="49" charset="0"/>
                <a:cs typeface="Courier New" pitchFamily="49" charset="0"/>
              </a:rPr>
              <a:t>wc</a:t>
            </a:r>
            <a:r>
              <a:rPr lang="en-US" sz="1200" dirty="0">
                <a:latin typeface="Lucida Console" pitchFamily="49" charset="0"/>
                <a:cs typeface="Courier New" pitchFamily="49" charset="0"/>
              </a:rPr>
              <a:t>(null);</a:t>
            </a:r>
          </a:p>
          <a:p>
            <a:r>
              <a:rPr lang="en-US" sz="1200" dirty="0">
                <a:latin typeface="Lucida Console" pitchFamily="49" charset="0"/>
                <a:cs typeface="Courier New" pitchFamily="49" charset="0"/>
              </a:rPr>
              <a:t>        </a:t>
            </a:r>
            <a:r>
              <a:rPr lang="en-US" sz="1200" dirty="0" err="1">
                <a:latin typeface="Lucida Console" pitchFamily="49" charset="0"/>
                <a:cs typeface="Courier New" pitchFamily="49" charset="0"/>
              </a:rPr>
              <a:t>mre.WaitOne</a:t>
            </a:r>
            <a:r>
              <a:rPr lang="en-US" sz="1200" dirty="0">
                <a:latin typeface="Lucida Console" pitchFamily="49" charset="0"/>
                <a:cs typeface="Courier New" pitchFamily="49" charset="0"/>
              </a:rPr>
              <a:t>();</a:t>
            </a:r>
          </a:p>
          <a:p>
            <a:r>
              <a:rPr lang="en-US" sz="1200" dirty="0">
                <a:latin typeface="Lucida Console" pitchFamily="49" charset="0"/>
                <a:cs typeface="Courier New" pitchFamily="49" charset="0"/>
              </a:rPr>
              <a:t>    }</a:t>
            </a:r>
          </a:p>
          <a:p>
            <a:r>
              <a:rPr lang="en-US" sz="1200" dirty="0">
                <a:latin typeface="Lucida Console" pitchFamily="49" charset="0"/>
                <a:cs typeface="Courier New" pitchFamily="49" charset="0"/>
              </a:rPr>
              <a:t>}</a:t>
            </a:r>
          </a:p>
        </p:txBody>
      </p:sp>
      <p:sp>
        <p:nvSpPr>
          <p:cNvPr id="10" name="TextBox 9"/>
          <p:cNvSpPr txBox="1"/>
          <p:nvPr/>
        </p:nvSpPr>
        <p:spPr>
          <a:xfrm>
            <a:off x="609600" y="904875"/>
            <a:ext cx="4267066" cy="369332"/>
          </a:xfrm>
          <a:prstGeom prst="rect">
            <a:avLst/>
          </a:prstGeom>
          <a:noFill/>
        </p:spPr>
        <p:txBody>
          <a:bodyPr wrap="none">
            <a:spAutoFit/>
          </a:bodyPr>
          <a:lstStyle/>
          <a:p>
            <a:pPr fontAlgn="auto">
              <a:spcBef>
                <a:spcPts val="0"/>
              </a:spcBef>
              <a:spcAft>
                <a:spcPts val="0"/>
              </a:spcAft>
              <a:defRPr/>
            </a:pPr>
            <a:r>
              <a:rPr lang="en-US" dirty="0" err="1" smtClean="0">
                <a:latin typeface="Trebuchet MS" pitchFamily="34" charset="0"/>
              </a:rPr>
              <a:t>ThreadPool</a:t>
            </a:r>
            <a:r>
              <a:rPr lang="en-US" dirty="0" smtClean="0">
                <a:latin typeface="Trebuchet MS" pitchFamily="34" charset="0"/>
              </a:rPr>
              <a:t> (better, but still not great)</a:t>
            </a:r>
            <a:endParaRPr lang="en-US" dirty="0">
              <a:latin typeface="Trebuchet MS" pitchFamily="34" charset="0"/>
            </a:endParaRPr>
          </a:p>
        </p:txBody>
      </p:sp>
      <p:sp>
        <p:nvSpPr>
          <p:cNvPr id="8" name="Rectangular Callout 7"/>
          <p:cNvSpPr/>
          <p:nvPr/>
        </p:nvSpPr>
        <p:spPr>
          <a:xfrm>
            <a:off x="6858000" y="2788920"/>
            <a:ext cx="1981200" cy="381000"/>
          </a:xfrm>
          <a:prstGeom prst="wedgeRectCallout">
            <a:avLst>
              <a:gd name="adj1" fmla="val -192485"/>
              <a:gd name="adj2" fmla="val 58701"/>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dirty="0">
                <a:solidFill>
                  <a:schemeClr val="tx1"/>
                </a:solidFill>
                <a:latin typeface="Trebuchet MS" pitchFamily="34" charset="0"/>
              </a:rPr>
              <a:t>Serialization </a:t>
            </a:r>
          </a:p>
        </p:txBody>
      </p:sp>
      <p:sp>
        <p:nvSpPr>
          <p:cNvPr id="9" name="Rectangular Callout 8"/>
          <p:cNvSpPr/>
          <p:nvPr/>
        </p:nvSpPr>
        <p:spPr>
          <a:xfrm>
            <a:off x="6858000" y="2209800"/>
            <a:ext cx="1981200" cy="381000"/>
          </a:xfrm>
          <a:prstGeom prst="wedgeRectCallout">
            <a:avLst>
              <a:gd name="adj1" fmla="val -115030"/>
              <a:gd name="adj2" fmla="val -18735"/>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dirty="0">
                <a:solidFill>
                  <a:schemeClr val="tx1"/>
                </a:solidFill>
                <a:latin typeface="Trebuchet MS" pitchFamily="34" charset="0"/>
              </a:rPr>
              <a:t>Oversubscription</a:t>
            </a:r>
          </a:p>
        </p:txBody>
      </p:sp>
      <p:sp>
        <p:nvSpPr>
          <p:cNvPr id="11" name="Rectangular Callout 10"/>
          <p:cNvSpPr/>
          <p:nvPr/>
        </p:nvSpPr>
        <p:spPr>
          <a:xfrm>
            <a:off x="6858000" y="3947160"/>
            <a:ext cx="1981200" cy="609600"/>
          </a:xfrm>
          <a:prstGeom prst="wedgeRectCallout">
            <a:avLst>
              <a:gd name="adj1" fmla="val -155565"/>
              <a:gd name="adj2" fmla="val 36805"/>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dirty="0">
                <a:solidFill>
                  <a:schemeClr val="tx1"/>
                </a:solidFill>
                <a:latin typeface="Trebuchet MS" pitchFamily="34" charset="0"/>
              </a:rPr>
              <a:t>Explicit Synchronization</a:t>
            </a:r>
          </a:p>
        </p:txBody>
      </p:sp>
      <p:sp>
        <p:nvSpPr>
          <p:cNvPr id="12" name="Rectangular Callout 11"/>
          <p:cNvSpPr/>
          <p:nvPr/>
        </p:nvSpPr>
        <p:spPr>
          <a:xfrm>
            <a:off x="6858000" y="4754880"/>
            <a:ext cx="1981200" cy="381000"/>
          </a:xfrm>
          <a:prstGeom prst="wedgeRectCallout">
            <a:avLst>
              <a:gd name="adj1" fmla="val -73972"/>
              <a:gd name="adj2" fmla="val 23896"/>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dirty="0">
                <a:solidFill>
                  <a:schemeClr val="tx1"/>
                </a:solidFill>
                <a:latin typeface="Trebuchet MS" pitchFamily="34" charset="0"/>
              </a:rPr>
              <a:t>Boiler Plate</a:t>
            </a:r>
          </a:p>
        </p:txBody>
      </p:sp>
      <p:sp>
        <p:nvSpPr>
          <p:cNvPr id="13" name="Rectangle 12"/>
          <p:cNvSpPr/>
          <p:nvPr/>
        </p:nvSpPr>
        <p:spPr bwMode="auto">
          <a:xfrm>
            <a:off x="6400800" y="5334000"/>
            <a:ext cx="2438400" cy="6858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6" tIns="45718" rIns="91436" bIns="45718" anchor="ctr"/>
          <a:lstStyle/>
          <a:p>
            <a:pPr algn="ctr" defTabSz="914099">
              <a:defRPr/>
            </a:pPr>
            <a:r>
              <a:rPr lang="en-US" dirty="0">
                <a:solidFill>
                  <a:srgbClr val="FFFFFF"/>
                </a:solidFill>
                <a:effectLst>
                  <a:outerShdw blurRad="38100" dist="38100" dir="2700000" algn="tl">
                    <a:srgbClr val="000000">
                      <a:alpha val="43137"/>
                    </a:srgbClr>
                  </a:outerShdw>
                </a:effectLst>
                <a:latin typeface="Trebuchet MS" pitchFamily="34" charset="0"/>
              </a:rPr>
              <a:t>No Inter-element coordination</a:t>
            </a:r>
          </a:p>
        </p:txBody>
      </p:sp>
      <p:sp>
        <p:nvSpPr>
          <p:cNvPr id="14" name="Rectangular Callout 13"/>
          <p:cNvSpPr/>
          <p:nvPr/>
        </p:nvSpPr>
        <p:spPr>
          <a:xfrm>
            <a:off x="6858000" y="3368040"/>
            <a:ext cx="1981200" cy="381000"/>
          </a:xfrm>
          <a:prstGeom prst="wedgeRectCallout">
            <a:avLst>
              <a:gd name="adj1" fmla="val -135254"/>
              <a:gd name="adj2" fmla="val -47241"/>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dirty="0">
                <a:solidFill>
                  <a:schemeClr val="tx1"/>
                </a:solidFill>
                <a:latin typeface="Trebuchet MS" pitchFamily="34" charset="0"/>
              </a:rPr>
              <a:t>Loss of Locality</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extBox 23554"/>
          <p:cNvSpPr txBox="1">
            <a:spLocks noChangeArrowheads="1"/>
          </p:cNvSpPr>
          <p:nvPr/>
        </p:nvSpPr>
        <p:spPr bwMode="auto">
          <a:xfrm>
            <a:off x="609600" y="3657600"/>
            <a:ext cx="7924800" cy="1524000"/>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rtlCol="0" anchor="ctr"/>
          <a:lstStyle/>
          <a:p>
            <a:pPr>
              <a:defRPr/>
            </a:pPr>
            <a:r>
              <a:rPr lang="en-US" sz="1200" dirty="0">
                <a:latin typeface="Lucida Console" pitchFamily="49" charset="0"/>
                <a:cs typeface="Courier New" pitchFamily="49" charset="0"/>
              </a:rPr>
              <a:t>static void </a:t>
            </a:r>
            <a:r>
              <a:rPr lang="en-US" sz="1200" dirty="0" err="1">
                <a:latin typeface="Lucida Console" pitchFamily="49" charset="0"/>
                <a:cs typeface="Courier New" pitchFamily="49" charset="0"/>
              </a:rPr>
              <a:t>ProcessNode</a:t>
            </a:r>
            <a:r>
              <a:rPr lang="en-US" sz="1200" dirty="0">
                <a:latin typeface="Lucida Console" pitchFamily="49" charset="0"/>
                <a:cs typeface="Courier New" pitchFamily="49" charset="0"/>
              </a:rPr>
              <a:t>&lt;T&gt;(Tree&lt;T&gt; tree, Action&lt;T&gt; action) {</a:t>
            </a:r>
          </a:p>
          <a:p>
            <a:pPr>
              <a:defRPr/>
            </a:pPr>
            <a:r>
              <a:rPr lang="en-US" sz="1200" dirty="0">
                <a:latin typeface="Lucida Console" pitchFamily="49" charset="0"/>
                <a:cs typeface="Courier New" pitchFamily="49" charset="0"/>
              </a:rPr>
              <a:t>    if (tree == null) return;</a:t>
            </a:r>
          </a:p>
          <a:p>
            <a:pPr>
              <a:defRPr/>
            </a:pPr>
            <a:r>
              <a:rPr lang="en-US" sz="1200" dirty="0">
                <a:latin typeface="Lucida Console" pitchFamily="49" charset="0"/>
                <a:cs typeface="Courier New" pitchFamily="49" charset="0"/>
              </a:rPr>
              <a:t>    </a:t>
            </a:r>
          </a:p>
          <a:p>
            <a:pPr>
              <a:defRPr/>
            </a:pPr>
            <a:r>
              <a:rPr lang="en-US" sz="1200" dirty="0">
                <a:latin typeface="Lucida Console" pitchFamily="49" charset="0"/>
                <a:cs typeface="Courier New" pitchFamily="49" charset="0"/>
              </a:rPr>
              <a:t>    </a:t>
            </a:r>
            <a:r>
              <a:rPr lang="en-US" sz="1200" b="1" dirty="0" err="1" smtClean="0">
                <a:solidFill>
                  <a:schemeClr val="accent1"/>
                </a:solidFill>
                <a:latin typeface="Lucida Console" pitchFamily="49" charset="0"/>
                <a:cs typeface="Courier New" pitchFamily="49" charset="0"/>
              </a:rPr>
              <a:t>Parallel.Invoke</a:t>
            </a:r>
            <a:r>
              <a:rPr lang="en-US" sz="1200" dirty="0" smtClean="0">
                <a:latin typeface="Lucida Console" pitchFamily="49" charset="0"/>
                <a:cs typeface="Courier New" pitchFamily="49" charset="0"/>
              </a:rPr>
              <a:t>(</a:t>
            </a:r>
            <a:endParaRPr lang="en-US" sz="1200" dirty="0">
              <a:latin typeface="Lucida Console" pitchFamily="49" charset="0"/>
              <a:cs typeface="Courier New" pitchFamily="49" charset="0"/>
            </a:endParaRPr>
          </a:p>
          <a:p>
            <a:pPr>
              <a:defRPr/>
            </a:pPr>
            <a:r>
              <a:rPr lang="en-US" sz="1200" dirty="0">
                <a:latin typeface="Lucida Console" pitchFamily="49" charset="0"/>
                <a:cs typeface="Courier New" pitchFamily="49" charset="0"/>
              </a:rPr>
              <a:t>        () =&gt; </a:t>
            </a:r>
            <a:r>
              <a:rPr lang="en-US" sz="1200" dirty="0" err="1">
                <a:latin typeface="Lucida Console" pitchFamily="49" charset="0"/>
                <a:cs typeface="Courier New" pitchFamily="49" charset="0"/>
              </a:rPr>
              <a:t>ProcessNode</a:t>
            </a:r>
            <a:r>
              <a:rPr lang="en-US" sz="1200" dirty="0">
                <a:latin typeface="Lucida Console" pitchFamily="49" charset="0"/>
                <a:cs typeface="Courier New" pitchFamily="49" charset="0"/>
              </a:rPr>
              <a:t>(</a:t>
            </a:r>
            <a:r>
              <a:rPr lang="en-US" sz="1200" dirty="0" err="1">
                <a:latin typeface="Lucida Console" pitchFamily="49" charset="0"/>
                <a:cs typeface="Courier New" pitchFamily="49" charset="0"/>
              </a:rPr>
              <a:t>tree.Left</a:t>
            </a:r>
            <a:r>
              <a:rPr lang="en-US" sz="1200" dirty="0">
                <a:latin typeface="Lucida Console" pitchFamily="49" charset="0"/>
                <a:cs typeface="Courier New" pitchFamily="49" charset="0"/>
              </a:rPr>
              <a:t>, action),</a:t>
            </a:r>
          </a:p>
          <a:p>
            <a:pPr>
              <a:defRPr/>
            </a:pPr>
            <a:r>
              <a:rPr lang="en-US" sz="1200" dirty="0">
                <a:latin typeface="Lucida Console" pitchFamily="49" charset="0"/>
                <a:cs typeface="Courier New" pitchFamily="49" charset="0"/>
              </a:rPr>
              <a:t>        () =&gt; </a:t>
            </a:r>
            <a:r>
              <a:rPr lang="en-US" sz="1200" dirty="0" err="1">
                <a:latin typeface="Lucida Console" pitchFamily="49" charset="0"/>
                <a:cs typeface="Courier New" pitchFamily="49" charset="0"/>
              </a:rPr>
              <a:t>ProcessNode</a:t>
            </a:r>
            <a:r>
              <a:rPr lang="en-US" sz="1200" dirty="0">
                <a:latin typeface="Lucida Console" pitchFamily="49" charset="0"/>
                <a:cs typeface="Courier New" pitchFamily="49" charset="0"/>
              </a:rPr>
              <a:t>(</a:t>
            </a:r>
            <a:r>
              <a:rPr lang="en-US" sz="1200" dirty="0" err="1">
                <a:latin typeface="Lucida Console" pitchFamily="49" charset="0"/>
                <a:cs typeface="Courier New" pitchFamily="49" charset="0"/>
              </a:rPr>
              <a:t>tree.Right</a:t>
            </a:r>
            <a:r>
              <a:rPr lang="en-US" sz="1200" dirty="0">
                <a:latin typeface="Lucida Console" pitchFamily="49" charset="0"/>
                <a:cs typeface="Courier New" pitchFamily="49" charset="0"/>
              </a:rPr>
              <a:t>, action),</a:t>
            </a:r>
          </a:p>
          <a:p>
            <a:pPr>
              <a:defRPr/>
            </a:pPr>
            <a:r>
              <a:rPr lang="en-US" sz="1200" dirty="0">
                <a:latin typeface="Lucida Console" pitchFamily="49" charset="0"/>
                <a:cs typeface="Courier New" pitchFamily="49" charset="0"/>
              </a:rPr>
              <a:t>        () =&gt; action(</a:t>
            </a:r>
            <a:r>
              <a:rPr lang="en-US" sz="1200" dirty="0" err="1">
                <a:latin typeface="Lucida Console" pitchFamily="49" charset="0"/>
                <a:cs typeface="Courier New" pitchFamily="49" charset="0"/>
              </a:rPr>
              <a:t>tree.Data</a:t>
            </a:r>
            <a:r>
              <a:rPr lang="en-US" sz="1200" dirty="0">
                <a:latin typeface="Lucida Console" pitchFamily="49" charset="0"/>
                <a:cs typeface="Courier New" pitchFamily="49" charset="0"/>
              </a:rPr>
              <a:t>) );</a:t>
            </a:r>
          </a:p>
          <a:p>
            <a:pPr>
              <a:defRPr/>
            </a:pPr>
            <a:r>
              <a:rPr lang="en-US" sz="1200" dirty="0">
                <a:latin typeface="Lucida Console" pitchFamily="49" charset="0"/>
                <a:cs typeface="Courier New" pitchFamily="49" charset="0"/>
              </a:rPr>
              <a:t>}</a:t>
            </a:r>
          </a:p>
        </p:txBody>
      </p:sp>
      <p:sp>
        <p:nvSpPr>
          <p:cNvPr id="2" name="Title 1"/>
          <p:cNvSpPr>
            <a:spLocks noGrp="1"/>
          </p:cNvSpPr>
          <p:nvPr>
            <p:ph type="title"/>
          </p:nvPr>
        </p:nvSpPr>
        <p:spPr>
          <a:xfrm>
            <a:off x="382588" y="228600"/>
            <a:ext cx="8761412" cy="664797"/>
          </a:xfrm>
        </p:spPr>
        <p:txBody>
          <a:bodyPr/>
          <a:lstStyle/>
          <a:p>
            <a:pPr eaLnBrk="1" hangingPunct="1">
              <a:defRPr/>
            </a:pPr>
            <a:r>
              <a:rPr smtClean="0"/>
              <a:t>Example:  Tree Walk with Tasks</a:t>
            </a:r>
            <a:endParaRPr/>
          </a:p>
        </p:txBody>
      </p:sp>
      <p:sp>
        <p:nvSpPr>
          <p:cNvPr id="30723" name="TextBox 23554"/>
          <p:cNvSpPr txBox="1">
            <a:spLocks noChangeArrowheads="1"/>
          </p:cNvSpPr>
          <p:nvPr/>
        </p:nvSpPr>
        <p:spPr bwMode="auto">
          <a:xfrm>
            <a:off x="647700" y="1514475"/>
            <a:ext cx="7924800" cy="1524000"/>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rtlCol="0" anchor="ctr"/>
          <a:lstStyle/>
          <a:p>
            <a:pPr>
              <a:defRPr/>
            </a:pPr>
            <a:r>
              <a:rPr lang="en-US" sz="1200" dirty="0">
                <a:latin typeface="Lucida Console" pitchFamily="49" charset="0"/>
                <a:cs typeface="Courier New" pitchFamily="49" charset="0"/>
              </a:rPr>
              <a:t>static void </a:t>
            </a:r>
            <a:r>
              <a:rPr lang="en-US" sz="1200" dirty="0" err="1">
                <a:latin typeface="Lucida Console" pitchFamily="49" charset="0"/>
                <a:cs typeface="Courier New" pitchFamily="49" charset="0"/>
              </a:rPr>
              <a:t>ProcessNode</a:t>
            </a:r>
            <a:r>
              <a:rPr lang="en-US" sz="1200" dirty="0">
                <a:latin typeface="Lucida Console" pitchFamily="49" charset="0"/>
                <a:cs typeface="Courier New" pitchFamily="49" charset="0"/>
              </a:rPr>
              <a:t>&lt;T&gt;(Tree&lt;T&gt; tree, Action&lt;T&gt; action) {</a:t>
            </a:r>
          </a:p>
          <a:p>
            <a:pPr>
              <a:defRPr/>
            </a:pPr>
            <a:r>
              <a:rPr lang="en-US" sz="1200" dirty="0">
                <a:latin typeface="Lucida Console" pitchFamily="49" charset="0"/>
                <a:cs typeface="Courier New" pitchFamily="49" charset="0"/>
              </a:rPr>
              <a:t>    if (tree == null) return;</a:t>
            </a:r>
          </a:p>
          <a:p>
            <a:pPr>
              <a:defRPr/>
            </a:pPr>
            <a:r>
              <a:rPr lang="en-US" sz="1200" dirty="0">
                <a:latin typeface="Lucida Console" pitchFamily="49" charset="0"/>
                <a:cs typeface="Courier New" pitchFamily="49" charset="0"/>
              </a:rPr>
              <a:t>    </a:t>
            </a:r>
          </a:p>
          <a:p>
            <a:pPr>
              <a:defRPr/>
            </a:pPr>
            <a:r>
              <a:rPr lang="en-US" sz="1200" dirty="0">
                <a:latin typeface="Lucida Console" pitchFamily="49" charset="0"/>
                <a:cs typeface="Courier New" pitchFamily="49" charset="0"/>
              </a:rPr>
              <a:t>    Task t = </a:t>
            </a:r>
            <a:r>
              <a:rPr lang="en-US" sz="1200" b="1" dirty="0" err="1">
                <a:solidFill>
                  <a:schemeClr val="accent1"/>
                </a:solidFill>
                <a:latin typeface="Lucida Console" pitchFamily="49" charset="0"/>
                <a:cs typeface="Courier New" pitchFamily="49" charset="0"/>
              </a:rPr>
              <a:t>Task.Create</a:t>
            </a:r>
            <a:r>
              <a:rPr lang="en-US" sz="1200" dirty="0">
                <a:latin typeface="Lucida Console" pitchFamily="49" charset="0"/>
                <a:cs typeface="Courier New" pitchFamily="49" charset="0"/>
              </a:rPr>
              <a:t>(delegate { </a:t>
            </a:r>
            <a:r>
              <a:rPr lang="en-US" sz="1200" dirty="0" err="1">
                <a:latin typeface="Lucida Console" pitchFamily="49" charset="0"/>
                <a:cs typeface="Courier New" pitchFamily="49" charset="0"/>
              </a:rPr>
              <a:t>ProcessNode</a:t>
            </a:r>
            <a:r>
              <a:rPr lang="en-US" sz="1200" dirty="0">
                <a:latin typeface="Lucida Console" pitchFamily="49" charset="0"/>
                <a:cs typeface="Courier New" pitchFamily="49" charset="0"/>
              </a:rPr>
              <a:t>(</a:t>
            </a:r>
            <a:r>
              <a:rPr lang="en-US" sz="1200" dirty="0" err="1">
                <a:latin typeface="Lucida Console" pitchFamily="49" charset="0"/>
                <a:cs typeface="Courier New" pitchFamily="49" charset="0"/>
              </a:rPr>
              <a:t>tree.Left</a:t>
            </a:r>
            <a:r>
              <a:rPr lang="en-US" sz="1200" dirty="0">
                <a:latin typeface="Lucida Console" pitchFamily="49" charset="0"/>
                <a:cs typeface="Courier New" pitchFamily="49" charset="0"/>
              </a:rPr>
              <a:t>, action); });</a:t>
            </a:r>
          </a:p>
          <a:p>
            <a:pPr>
              <a:defRPr/>
            </a:pPr>
            <a:r>
              <a:rPr lang="en-US" sz="1200" dirty="0">
                <a:latin typeface="Lucida Console" pitchFamily="49" charset="0"/>
                <a:cs typeface="Courier New" pitchFamily="49" charset="0"/>
              </a:rPr>
              <a:t>    </a:t>
            </a:r>
            <a:r>
              <a:rPr lang="en-US" sz="1200" dirty="0" err="1">
                <a:latin typeface="Lucida Console" pitchFamily="49" charset="0"/>
                <a:cs typeface="Courier New" pitchFamily="49" charset="0"/>
              </a:rPr>
              <a:t>ProcessNode</a:t>
            </a:r>
            <a:r>
              <a:rPr lang="en-US" sz="1200" dirty="0">
                <a:latin typeface="Lucida Console" pitchFamily="49" charset="0"/>
                <a:cs typeface="Courier New" pitchFamily="49" charset="0"/>
              </a:rPr>
              <a:t>(</a:t>
            </a:r>
            <a:r>
              <a:rPr lang="en-US" sz="1200" dirty="0" err="1">
                <a:latin typeface="Lucida Console" pitchFamily="49" charset="0"/>
                <a:cs typeface="Courier New" pitchFamily="49" charset="0"/>
              </a:rPr>
              <a:t>tree.Right</a:t>
            </a:r>
            <a:r>
              <a:rPr lang="en-US" sz="1200" dirty="0">
                <a:latin typeface="Lucida Console" pitchFamily="49" charset="0"/>
                <a:cs typeface="Courier New" pitchFamily="49" charset="0"/>
              </a:rPr>
              <a:t>, action);</a:t>
            </a:r>
          </a:p>
          <a:p>
            <a:pPr>
              <a:defRPr/>
            </a:pPr>
            <a:r>
              <a:rPr lang="en-US" sz="1200" dirty="0">
                <a:latin typeface="Lucida Console" pitchFamily="49" charset="0"/>
                <a:cs typeface="Courier New" pitchFamily="49" charset="0"/>
              </a:rPr>
              <a:t>    action(</a:t>
            </a:r>
            <a:r>
              <a:rPr lang="en-US" sz="1200" dirty="0" err="1">
                <a:latin typeface="Lucida Console" pitchFamily="49" charset="0"/>
                <a:cs typeface="Courier New" pitchFamily="49" charset="0"/>
              </a:rPr>
              <a:t>tree.Data</a:t>
            </a:r>
            <a:r>
              <a:rPr lang="en-US" sz="1200" dirty="0">
                <a:latin typeface="Lucida Console" pitchFamily="49" charset="0"/>
                <a:cs typeface="Courier New" pitchFamily="49" charset="0"/>
              </a:rPr>
              <a:t>);</a:t>
            </a:r>
          </a:p>
          <a:p>
            <a:pPr>
              <a:defRPr/>
            </a:pPr>
            <a:r>
              <a:rPr lang="en-US" sz="1200" dirty="0">
                <a:latin typeface="Lucida Console" pitchFamily="49" charset="0"/>
                <a:cs typeface="Courier New" pitchFamily="49" charset="0"/>
              </a:rPr>
              <a:t>    </a:t>
            </a:r>
            <a:r>
              <a:rPr lang="en-US" sz="1200" b="1" dirty="0" err="1">
                <a:solidFill>
                  <a:schemeClr val="accent1"/>
                </a:solidFill>
                <a:latin typeface="Lucida Console" pitchFamily="49" charset="0"/>
                <a:cs typeface="Courier New" pitchFamily="49" charset="0"/>
              </a:rPr>
              <a:t>t.Wait</a:t>
            </a:r>
            <a:r>
              <a:rPr lang="en-US" sz="1200" dirty="0">
                <a:latin typeface="Lucida Console" pitchFamily="49" charset="0"/>
                <a:cs typeface="Courier New" pitchFamily="49" charset="0"/>
              </a:rPr>
              <a:t>();</a:t>
            </a:r>
          </a:p>
          <a:p>
            <a:pPr>
              <a:defRPr/>
            </a:pPr>
            <a:r>
              <a:rPr lang="en-US" sz="1200" dirty="0">
                <a:latin typeface="Lucida Console" pitchFamily="49" charset="0"/>
                <a:cs typeface="Courier New" pitchFamily="49" charset="0"/>
              </a:rPr>
              <a:t>}</a:t>
            </a:r>
          </a:p>
        </p:txBody>
      </p:sp>
      <p:sp>
        <p:nvSpPr>
          <p:cNvPr id="8" name="TextBox 7"/>
          <p:cNvSpPr txBox="1"/>
          <p:nvPr/>
        </p:nvSpPr>
        <p:spPr>
          <a:xfrm>
            <a:off x="647700" y="1209675"/>
            <a:ext cx="3407087" cy="369332"/>
          </a:xfrm>
          <a:prstGeom prst="rect">
            <a:avLst/>
          </a:prstGeom>
          <a:noFill/>
        </p:spPr>
        <p:txBody>
          <a:bodyPr wrap="none">
            <a:spAutoFit/>
          </a:bodyPr>
          <a:lstStyle/>
          <a:p>
            <a:pPr fontAlgn="auto">
              <a:spcBef>
                <a:spcPts val="0"/>
              </a:spcBef>
              <a:spcAft>
                <a:spcPts val="0"/>
              </a:spcAft>
              <a:defRPr/>
            </a:pPr>
            <a:r>
              <a:rPr lang="en-US" dirty="0">
                <a:latin typeface="Trebuchet MS" pitchFamily="34" charset="0"/>
              </a:rPr>
              <a:t>Parallel Extensions (with </a:t>
            </a:r>
            <a:r>
              <a:rPr lang="en-US" dirty="0">
                <a:latin typeface="Lucida Sans" pitchFamily="34" charset="0"/>
              </a:rPr>
              <a:t>Task</a:t>
            </a:r>
            <a:r>
              <a:rPr lang="en-US" dirty="0">
                <a:latin typeface="Trebuchet MS" pitchFamily="34" charset="0"/>
              </a:rPr>
              <a:t>)</a:t>
            </a:r>
          </a:p>
        </p:txBody>
      </p:sp>
      <p:sp>
        <p:nvSpPr>
          <p:cNvPr id="12" name="TextBox 11"/>
          <p:cNvSpPr txBox="1"/>
          <p:nvPr/>
        </p:nvSpPr>
        <p:spPr>
          <a:xfrm>
            <a:off x="609600" y="3352800"/>
            <a:ext cx="3792128" cy="369332"/>
          </a:xfrm>
          <a:prstGeom prst="rect">
            <a:avLst/>
          </a:prstGeom>
          <a:noFill/>
        </p:spPr>
        <p:txBody>
          <a:bodyPr wrap="none">
            <a:spAutoFit/>
          </a:bodyPr>
          <a:lstStyle/>
          <a:p>
            <a:pPr fontAlgn="auto">
              <a:spcBef>
                <a:spcPts val="0"/>
              </a:spcBef>
              <a:spcAft>
                <a:spcPts val="0"/>
              </a:spcAft>
              <a:defRPr/>
            </a:pPr>
            <a:r>
              <a:rPr lang="en-US" dirty="0">
                <a:latin typeface="Trebuchet MS" pitchFamily="34" charset="0"/>
              </a:rPr>
              <a:t>Parallel Extensions (with </a:t>
            </a:r>
            <a:r>
              <a:rPr lang="en-US" dirty="0">
                <a:latin typeface="Lucida Sans" pitchFamily="34" charset="0"/>
              </a:rPr>
              <a:t>Parallel</a:t>
            </a:r>
            <a:r>
              <a:rPr lang="en-US" dirty="0">
                <a:latin typeface="Trebuchet MS" pitchFamily="34" charset="0"/>
              </a:rPr>
              <a:t>)</a:t>
            </a:r>
          </a:p>
        </p:txBody>
      </p:sp>
      <p:grpSp>
        <p:nvGrpSpPr>
          <p:cNvPr id="3" name="Group 19"/>
          <p:cNvGrpSpPr>
            <a:grpSpLocks/>
          </p:cNvGrpSpPr>
          <p:nvPr/>
        </p:nvGrpSpPr>
        <p:grpSpPr bwMode="auto">
          <a:xfrm>
            <a:off x="1419225" y="3162299"/>
            <a:ext cx="7000875" cy="2743201"/>
            <a:chOff x="-2743200" y="2133600"/>
            <a:chExt cx="5867400" cy="1905000"/>
          </a:xfrm>
        </p:grpSpPr>
        <p:sp>
          <p:nvSpPr>
            <p:cNvPr id="17" name="Rectangle 16"/>
            <p:cNvSpPr/>
            <p:nvPr/>
          </p:nvSpPr>
          <p:spPr bwMode="auto">
            <a:xfrm>
              <a:off x="-2743200" y="2133600"/>
              <a:ext cx="5867400" cy="1905000"/>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rtlCol="0" anchor="ctr"/>
            <a:lstStyle/>
            <a:p>
              <a:pPr>
                <a:defRPr/>
              </a:pPr>
              <a:endParaRPr lang="en-US" sz="1200" dirty="0">
                <a:solidFill>
                  <a:schemeClr val="tx1"/>
                </a:solidFill>
                <a:latin typeface="Lucida Console" pitchFamily="49" charset="0"/>
                <a:cs typeface="Courier New" pitchFamily="49" charset="0"/>
              </a:endParaRPr>
            </a:p>
          </p:txBody>
        </p:sp>
        <p:sp>
          <p:nvSpPr>
            <p:cNvPr id="18" name="TextBox 17"/>
            <p:cNvSpPr txBox="1"/>
            <p:nvPr/>
          </p:nvSpPr>
          <p:spPr>
            <a:xfrm>
              <a:off x="-2438400" y="2220691"/>
              <a:ext cx="4276725" cy="192360"/>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rtlCol="0" anchor="ctr"/>
            <a:lstStyle/>
            <a:p>
              <a:pPr fontAlgn="auto">
                <a:spcBef>
                  <a:spcPts val="0"/>
                </a:spcBef>
                <a:spcAft>
                  <a:spcPts val="0"/>
                </a:spcAft>
                <a:defRPr/>
              </a:pPr>
              <a:r>
                <a:rPr lang="en-US" dirty="0">
                  <a:latin typeface="Trebuchet MS" pitchFamily="34" charset="0"/>
                  <a:cs typeface="Courier New" pitchFamily="49" charset="0"/>
                </a:rPr>
                <a:t>Parallel Pattern Library for C++</a:t>
              </a:r>
            </a:p>
          </p:txBody>
        </p:sp>
        <p:sp>
          <p:nvSpPr>
            <p:cNvPr id="19" name="TextBox 23554"/>
            <p:cNvSpPr txBox="1">
              <a:spLocks noChangeArrowheads="1"/>
            </p:cNvSpPr>
            <p:nvPr/>
          </p:nvSpPr>
          <p:spPr bwMode="auto">
            <a:xfrm>
              <a:off x="-2362200" y="2591109"/>
              <a:ext cx="5334000" cy="1129991"/>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rtlCol="0" anchor="ctr"/>
            <a:lstStyle/>
            <a:p>
              <a:pPr>
                <a:defRPr/>
              </a:pPr>
              <a:r>
                <a:rPr lang="en-US" sz="1200" dirty="0">
                  <a:latin typeface="Lucida Console" pitchFamily="49" charset="0"/>
                  <a:cs typeface="Courier New" pitchFamily="49" charset="0"/>
                </a:rPr>
                <a:t>template&lt;class T&gt; </a:t>
              </a:r>
            </a:p>
            <a:p>
              <a:pPr>
                <a:defRPr/>
              </a:pPr>
              <a:r>
                <a:rPr lang="en-US" sz="1200" dirty="0">
                  <a:latin typeface="Lucida Console" pitchFamily="49" charset="0"/>
                  <a:cs typeface="Courier New" pitchFamily="49" charset="0"/>
                </a:rPr>
                <a:t>static void </a:t>
              </a:r>
              <a:r>
                <a:rPr lang="en-US" sz="1200" dirty="0" err="1">
                  <a:latin typeface="Lucida Console" pitchFamily="49" charset="0"/>
                  <a:cs typeface="Courier New" pitchFamily="49" charset="0"/>
                </a:rPr>
                <a:t>ProcessNode</a:t>
              </a:r>
              <a:r>
                <a:rPr lang="en-US" sz="1200" dirty="0">
                  <a:latin typeface="Lucida Console" pitchFamily="49" charset="0"/>
                  <a:cs typeface="Courier New" pitchFamily="49" charset="0"/>
                </a:rPr>
                <a:t>(Tree&lt;T</a:t>
              </a:r>
              <a:r>
                <a:rPr lang="en-US" sz="1200" dirty="0" smtClean="0">
                  <a:latin typeface="Lucida Console" pitchFamily="49" charset="0"/>
                  <a:cs typeface="Courier New" pitchFamily="49" charset="0"/>
                </a:rPr>
                <a:t>&gt;* </a:t>
              </a:r>
              <a:r>
                <a:rPr lang="en-US" sz="1200" dirty="0">
                  <a:latin typeface="Lucida Console" pitchFamily="49" charset="0"/>
                  <a:cs typeface="Courier New" pitchFamily="49" charset="0"/>
                </a:rPr>
                <a:t>tree, Action&lt;T&gt; action) {</a:t>
              </a:r>
            </a:p>
            <a:p>
              <a:pPr>
                <a:defRPr/>
              </a:pPr>
              <a:r>
                <a:rPr lang="en-US" sz="1200" dirty="0">
                  <a:latin typeface="Lucida Console" pitchFamily="49" charset="0"/>
                  <a:cs typeface="Courier New" pitchFamily="49" charset="0"/>
                </a:rPr>
                <a:t>   </a:t>
              </a:r>
              <a:r>
                <a:rPr lang="en-US" sz="1200" dirty="0" smtClean="0">
                  <a:latin typeface="Lucida Console" pitchFamily="49" charset="0"/>
                  <a:cs typeface="Courier New" pitchFamily="49" charset="0"/>
                </a:rPr>
                <a:t> if(tree </a:t>
              </a:r>
              <a:r>
                <a:rPr lang="en-US" sz="1200" dirty="0">
                  <a:latin typeface="Lucida Console" pitchFamily="49" charset="0"/>
                  <a:cs typeface="Courier New" pitchFamily="49" charset="0"/>
                </a:rPr>
                <a:t>== NULL) return;</a:t>
              </a:r>
            </a:p>
            <a:p>
              <a:pPr>
                <a:defRPr/>
              </a:pPr>
              <a:r>
                <a:rPr lang="en-US" sz="1200" dirty="0">
                  <a:latin typeface="Lucida Console" pitchFamily="49" charset="0"/>
                  <a:cs typeface="Courier New" pitchFamily="49" charset="0"/>
                </a:rPr>
                <a:t>    </a:t>
              </a:r>
              <a:r>
                <a:rPr lang="en-US" sz="1200" b="1" dirty="0" err="1" smtClean="0">
                  <a:solidFill>
                    <a:schemeClr val="accent1"/>
                  </a:solidFill>
                  <a:latin typeface="Lucida Console" pitchFamily="49" charset="0"/>
                  <a:cs typeface="Courier New" pitchFamily="49" charset="0"/>
                </a:rPr>
                <a:t>task_group</a:t>
              </a:r>
              <a:r>
                <a:rPr lang="en-US" sz="1200" b="1" dirty="0" smtClean="0">
                  <a:solidFill>
                    <a:schemeClr val="accent1"/>
                  </a:solidFill>
                  <a:latin typeface="Lucida Console" pitchFamily="49" charset="0"/>
                  <a:cs typeface="Courier New" pitchFamily="49" charset="0"/>
                </a:rPr>
                <a:t> </a:t>
              </a:r>
              <a:r>
                <a:rPr lang="en-US" sz="1200" b="1" dirty="0">
                  <a:solidFill>
                    <a:schemeClr val="accent1"/>
                  </a:solidFill>
                  <a:latin typeface="Lucida Console" pitchFamily="49" charset="0"/>
                  <a:cs typeface="Courier New" pitchFamily="49" charset="0"/>
                </a:rPr>
                <a:t>g</a:t>
              </a:r>
              <a:r>
                <a:rPr lang="en-US" sz="1200" dirty="0">
                  <a:latin typeface="Lucida Console" pitchFamily="49" charset="0"/>
                  <a:cs typeface="Courier New" pitchFamily="49" charset="0"/>
                </a:rPr>
                <a:t>;</a:t>
              </a:r>
            </a:p>
            <a:p>
              <a:pPr>
                <a:defRPr/>
              </a:pPr>
              <a:r>
                <a:rPr lang="en-US" sz="1200" dirty="0">
                  <a:latin typeface="Lucida Console" pitchFamily="49" charset="0"/>
                  <a:cs typeface="Courier New" pitchFamily="49" charset="0"/>
                </a:rPr>
                <a:t>    </a:t>
              </a:r>
              <a:r>
                <a:rPr lang="en-US" sz="1200" b="1" dirty="0" err="1" smtClean="0">
                  <a:solidFill>
                    <a:schemeClr val="accent1"/>
                  </a:solidFill>
                  <a:latin typeface="Lucida Console" pitchFamily="49" charset="0"/>
                  <a:cs typeface="Courier New" pitchFamily="49" charset="0"/>
                </a:rPr>
                <a:t>g.run</a:t>
              </a:r>
              <a:r>
                <a:rPr lang="en-US" sz="1200" dirty="0">
                  <a:latin typeface="Lucida Console" pitchFamily="49" charset="0"/>
                  <a:cs typeface="Courier New" pitchFamily="49" charset="0"/>
                </a:rPr>
                <a:t>([&amp;] </a:t>
              </a:r>
              <a:r>
                <a:rPr lang="en-US" sz="1200" dirty="0" smtClean="0">
                  <a:latin typeface="Lucida Console" pitchFamily="49" charset="0"/>
                  <a:cs typeface="Courier New" pitchFamily="49" charset="0"/>
                </a:rPr>
                <a:t>{ </a:t>
              </a:r>
              <a:r>
                <a:rPr lang="en-US" sz="1200" dirty="0" err="1">
                  <a:latin typeface="Lucida Console" pitchFamily="49" charset="0"/>
                  <a:cs typeface="Courier New" pitchFamily="49" charset="0"/>
                </a:rPr>
                <a:t>ProcessNode</a:t>
              </a:r>
              <a:r>
                <a:rPr lang="en-US" sz="1200" dirty="0">
                  <a:latin typeface="Lucida Console" pitchFamily="49" charset="0"/>
                  <a:cs typeface="Courier New" pitchFamily="49" charset="0"/>
                </a:rPr>
                <a:t>(tree-&gt;left, </a:t>
              </a:r>
              <a:r>
                <a:rPr lang="en-US" sz="1200" dirty="0" smtClean="0">
                  <a:latin typeface="Lucida Console" pitchFamily="49" charset="0"/>
                  <a:cs typeface="Courier New" pitchFamily="49" charset="0"/>
                </a:rPr>
                <a:t> action</a:t>
              </a:r>
              <a:r>
                <a:rPr lang="en-US" sz="1200" dirty="0">
                  <a:latin typeface="Lucida Console" pitchFamily="49" charset="0"/>
                  <a:cs typeface="Courier New" pitchFamily="49" charset="0"/>
                </a:rPr>
                <a:t>); </a:t>
              </a:r>
              <a:r>
                <a:rPr lang="en-US" sz="1200" dirty="0" smtClean="0">
                  <a:latin typeface="Lucida Console" pitchFamily="49" charset="0"/>
                  <a:cs typeface="Courier New" pitchFamily="49" charset="0"/>
                </a:rPr>
                <a:t>});</a:t>
              </a:r>
              <a:endParaRPr lang="en-US" sz="1200" dirty="0">
                <a:latin typeface="Lucida Console" pitchFamily="49" charset="0"/>
                <a:cs typeface="Courier New" pitchFamily="49" charset="0"/>
              </a:endParaRPr>
            </a:p>
            <a:p>
              <a:pPr>
                <a:defRPr/>
              </a:pPr>
              <a:r>
                <a:rPr lang="en-US" sz="1200" dirty="0">
                  <a:latin typeface="Lucida Console" pitchFamily="49" charset="0"/>
                  <a:cs typeface="Courier New" pitchFamily="49" charset="0"/>
                </a:rPr>
                <a:t>    </a:t>
              </a:r>
              <a:r>
                <a:rPr lang="en-US" sz="1200" b="1" dirty="0" err="1" smtClean="0">
                  <a:solidFill>
                    <a:schemeClr val="accent1"/>
                  </a:solidFill>
                  <a:latin typeface="Lucida Console" pitchFamily="49" charset="0"/>
                  <a:cs typeface="Courier New" pitchFamily="49" charset="0"/>
                </a:rPr>
                <a:t>g.run</a:t>
              </a:r>
              <a:r>
                <a:rPr lang="en-US" sz="1200" dirty="0">
                  <a:latin typeface="Lucida Console" pitchFamily="49" charset="0"/>
                  <a:cs typeface="Courier New" pitchFamily="49" charset="0"/>
                </a:rPr>
                <a:t>([&amp;] { </a:t>
              </a:r>
              <a:r>
                <a:rPr lang="en-US" sz="1200" dirty="0" err="1">
                  <a:latin typeface="Lucida Console" pitchFamily="49" charset="0"/>
                  <a:cs typeface="Courier New" pitchFamily="49" charset="0"/>
                </a:rPr>
                <a:t>ProcessNode</a:t>
              </a:r>
              <a:r>
                <a:rPr lang="en-US" sz="1200" dirty="0">
                  <a:latin typeface="Lucida Console" pitchFamily="49" charset="0"/>
                  <a:cs typeface="Courier New" pitchFamily="49" charset="0"/>
                </a:rPr>
                <a:t>(tree-</a:t>
              </a:r>
              <a:r>
                <a:rPr lang="en-US" sz="1200" dirty="0" smtClean="0">
                  <a:latin typeface="Lucida Console" pitchFamily="49" charset="0"/>
                  <a:cs typeface="Courier New" pitchFamily="49" charset="0"/>
                </a:rPr>
                <a:t>&gt;right, </a:t>
              </a:r>
              <a:r>
                <a:rPr lang="en-US" sz="1200" dirty="0">
                  <a:latin typeface="Lucida Console" pitchFamily="49" charset="0"/>
                  <a:cs typeface="Courier New" pitchFamily="49" charset="0"/>
                </a:rPr>
                <a:t>action</a:t>
              </a:r>
              <a:r>
                <a:rPr lang="en-US" sz="1200" dirty="0" smtClean="0">
                  <a:latin typeface="Lucida Console" pitchFamily="49" charset="0"/>
                  <a:cs typeface="Courier New" pitchFamily="49" charset="0"/>
                </a:rPr>
                <a:t>); });</a:t>
              </a:r>
              <a:endParaRPr lang="en-US" sz="1200" dirty="0">
                <a:latin typeface="Lucida Console" pitchFamily="49" charset="0"/>
                <a:cs typeface="Courier New" pitchFamily="49" charset="0"/>
              </a:endParaRPr>
            </a:p>
            <a:p>
              <a:pPr>
                <a:defRPr/>
              </a:pPr>
              <a:r>
                <a:rPr lang="en-US" sz="1200" dirty="0">
                  <a:latin typeface="Lucida Console" pitchFamily="49" charset="0"/>
                  <a:cs typeface="Courier New" pitchFamily="49" charset="0"/>
                </a:rPr>
                <a:t>    </a:t>
              </a:r>
              <a:r>
                <a:rPr lang="en-US" sz="1200" dirty="0" smtClean="0">
                  <a:latin typeface="Lucida Console" pitchFamily="49" charset="0"/>
                  <a:cs typeface="Courier New" pitchFamily="49" charset="0"/>
                </a:rPr>
                <a:t>action(</a:t>
              </a:r>
              <a:r>
                <a:rPr lang="en-US" sz="1200" dirty="0" err="1" smtClean="0">
                  <a:latin typeface="Lucida Console" pitchFamily="49" charset="0"/>
                  <a:cs typeface="Courier New" pitchFamily="49" charset="0"/>
                </a:rPr>
                <a:t>tree.Data</a:t>
              </a:r>
              <a:r>
                <a:rPr lang="en-US" sz="1200" dirty="0" smtClean="0">
                  <a:latin typeface="Lucida Console" pitchFamily="49" charset="0"/>
                  <a:cs typeface="Courier New" pitchFamily="49" charset="0"/>
                </a:rPr>
                <a:t>);</a:t>
              </a:r>
              <a:endParaRPr lang="en-US" sz="1200" dirty="0">
                <a:latin typeface="Lucida Console" pitchFamily="49" charset="0"/>
                <a:cs typeface="Courier New" pitchFamily="49" charset="0"/>
              </a:endParaRPr>
            </a:p>
            <a:p>
              <a:pPr>
                <a:defRPr/>
              </a:pPr>
              <a:r>
                <a:rPr lang="en-US" sz="1200" dirty="0" smtClean="0">
                  <a:latin typeface="Lucida Console" pitchFamily="49" charset="0"/>
                  <a:cs typeface="Courier New" pitchFamily="49" charset="0"/>
                </a:rPr>
                <a:t>    </a:t>
              </a:r>
              <a:r>
                <a:rPr lang="en-US" sz="1200" b="1" dirty="0" err="1" smtClean="0">
                  <a:solidFill>
                    <a:schemeClr val="accent1"/>
                  </a:solidFill>
                  <a:latin typeface="Lucida Console" pitchFamily="49" charset="0"/>
                  <a:cs typeface="Courier New" pitchFamily="49" charset="0"/>
                </a:rPr>
                <a:t>g.wait</a:t>
              </a:r>
              <a:r>
                <a:rPr lang="en-US" sz="1200" dirty="0">
                  <a:latin typeface="Lucida Console" pitchFamily="49" charset="0"/>
                  <a:cs typeface="Courier New" pitchFamily="49" charset="0"/>
                </a:rPr>
                <a:t>();</a:t>
              </a:r>
            </a:p>
            <a:p>
              <a:pPr>
                <a:defRPr/>
              </a:pPr>
              <a:r>
                <a:rPr lang="en-US" sz="1200" dirty="0">
                  <a:latin typeface="Lucida Console" pitchFamily="49" charset="0"/>
                  <a:cs typeface="Courier New" pitchFamily="49" charset="0"/>
                </a:rPr>
                <a:t>}</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Towards The Next 100×</a:t>
            </a:r>
            <a:endParaRPr lang="en-US" dirty="0"/>
          </a:p>
        </p:txBody>
      </p:sp>
      <p:sp>
        <p:nvSpPr>
          <p:cNvPr id="3" name="Content Placeholder 2"/>
          <p:cNvSpPr>
            <a:spLocks noGrp="1"/>
          </p:cNvSpPr>
          <p:nvPr>
            <p:ph idx="1"/>
          </p:nvPr>
        </p:nvSpPr>
        <p:spPr>
          <a:xfrm>
            <a:off x="382588" y="1414464"/>
            <a:ext cx="8452654" cy="4375044"/>
          </a:xfrm>
        </p:spPr>
        <p:txBody>
          <a:bodyPr/>
          <a:lstStyle/>
          <a:p>
            <a:r>
              <a:rPr lang="en-US" dirty="0" smtClean="0">
                <a:sym typeface="Wingdings" pitchFamily="2" charset="2"/>
              </a:rPr>
              <a:t>Since 1975, performance ↑100</a:t>
            </a:r>
            <a:r>
              <a:rPr lang="en-US" dirty="0" smtClean="0"/>
              <a:t>×</a:t>
            </a:r>
            <a:r>
              <a:rPr lang="en-US" dirty="0" smtClean="0">
                <a:sym typeface="Wingdings" pitchFamily="2" charset="2"/>
              </a:rPr>
              <a:t>/decade</a:t>
            </a:r>
          </a:p>
          <a:p>
            <a:pPr lvl="1"/>
            <a:r>
              <a:rPr lang="en-US" dirty="0" smtClean="0">
                <a:sym typeface="Wingdings" pitchFamily="2" charset="2"/>
              </a:rPr>
              <a:t>3,000× clock frequency, 300,000× transistors</a:t>
            </a:r>
          </a:p>
          <a:p>
            <a:pPr lvl="1"/>
            <a:r>
              <a:rPr lang="en-US" dirty="0" smtClean="0">
                <a:sym typeface="Wingdings" pitchFamily="2" charset="2"/>
              </a:rPr>
              <a:t>10</a:t>
            </a:r>
            <a:r>
              <a:rPr lang="en-US" baseline="30000" dirty="0" smtClean="0">
                <a:sym typeface="Wingdings" pitchFamily="2" charset="2"/>
              </a:rPr>
              <a:t>-1</a:t>
            </a:r>
            <a:r>
              <a:rPr lang="en-US" dirty="0" smtClean="0"/>
              <a:t>× </a:t>
            </a:r>
            <a:r>
              <a:rPr lang="en-US" dirty="0" smtClean="0">
                <a:sym typeface="Wingdings" pitchFamily="2" charset="2"/>
              </a:rPr>
              <a:t>voltage, 100</a:t>
            </a:r>
            <a:r>
              <a:rPr lang="en-US" dirty="0" smtClean="0"/>
              <a:t>× power</a:t>
            </a:r>
          </a:p>
          <a:p>
            <a:pPr lvl="1"/>
            <a:r>
              <a:rPr lang="en-US" dirty="0" smtClean="0">
                <a:sym typeface="Wingdings" pitchFamily="2" charset="2"/>
              </a:rPr>
              <a:t>Rich instructions, caches, instruction level parallelism (ILP)</a:t>
            </a:r>
          </a:p>
          <a:p>
            <a:r>
              <a:rPr lang="en-US" dirty="0" smtClean="0">
                <a:sym typeface="Wingdings" pitchFamily="2" charset="2"/>
              </a:rPr>
              <a:t>Spent it all on compelling experiences</a:t>
            </a:r>
          </a:p>
          <a:p>
            <a:r>
              <a:rPr lang="en-US" dirty="0" smtClean="0">
                <a:sym typeface="Wingdings" pitchFamily="2" charset="2"/>
              </a:rPr>
              <a:t>“The free lunch” and upgrade cycles</a:t>
            </a:r>
          </a:p>
          <a:p>
            <a:r>
              <a:rPr lang="en-US" i="1" dirty="0" smtClean="0">
                <a:sym typeface="Wingdings" pitchFamily="2" charset="2"/>
              </a:rPr>
              <a:t>Can we look forward to another 100</a:t>
            </a:r>
            <a:r>
              <a:rPr lang="en-US" i="1" dirty="0" smtClean="0"/>
              <a:t>×?</a:t>
            </a:r>
            <a:endParaRPr lang="en-US" i="1" dirty="0" smtClean="0">
              <a:sym typeface="Wingdings" pitchFamily="2" charset="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p>
            <a:r>
              <a:rPr smtClean="0"/>
              <a:t>Technology Scaling 2008-2016</a:t>
            </a:r>
            <a:endParaRPr/>
          </a:p>
        </p:txBody>
      </p:sp>
      <p:sp>
        <p:nvSpPr>
          <p:cNvPr id="3" name="Content Placeholder 2"/>
          <p:cNvSpPr>
            <a:spLocks noGrp="1"/>
          </p:cNvSpPr>
          <p:nvPr>
            <p:ph idx="1"/>
          </p:nvPr>
        </p:nvSpPr>
        <p:spPr>
          <a:xfrm>
            <a:off x="382588" y="1105706"/>
            <a:ext cx="8761412" cy="5081904"/>
          </a:xfrm>
        </p:spPr>
        <p:txBody>
          <a:bodyPr/>
          <a:lstStyle/>
          <a:p>
            <a:r>
              <a:rPr lang="en-US" dirty="0" smtClean="0"/>
              <a:t>Power: P = nCV</a:t>
            </a:r>
            <a:r>
              <a:rPr lang="en-US" baseline="30000" dirty="0" smtClean="0"/>
              <a:t>2</a:t>
            </a:r>
            <a:r>
              <a:rPr lang="en-US" dirty="0" smtClean="0"/>
              <a:t>f + </a:t>
            </a:r>
            <a:r>
              <a:rPr lang="en-US" i="1" dirty="0" smtClean="0"/>
              <a:t>leakage</a:t>
            </a:r>
          </a:p>
          <a:p>
            <a:r>
              <a:rPr lang="en-US" dirty="0" smtClean="0"/>
              <a:t>Scaling: 45→32→22→16→11 nm</a:t>
            </a:r>
          </a:p>
          <a:p>
            <a:pPr lvl="1"/>
            <a:r>
              <a:rPr lang="en-US" dirty="0" smtClean="0"/>
              <a:t>↑↑n:  2</a:t>
            </a:r>
            <a:r>
              <a:rPr lang="en-US" baseline="30000" dirty="0" smtClean="0"/>
              <a:t>4</a:t>
            </a:r>
            <a:r>
              <a:rPr lang="en-US" dirty="0" smtClean="0"/>
              <a:t> = 16× transistors</a:t>
            </a:r>
          </a:p>
          <a:p>
            <a:pPr lvl="1"/>
            <a:r>
              <a:rPr lang="en-US" dirty="0" smtClean="0"/>
              <a:t>↓C/transistor;   ↓V:  1.0→0.7 volts; 0.7</a:t>
            </a:r>
            <a:r>
              <a:rPr lang="en-US" baseline="30000" dirty="0" smtClean="0"/>
              <a:t>2</a:t>
            </a:r>
            <a:r>
              <a:rPr lang="en-US" dirty="0" smtClean="0"/>
              <a:t> ≈ ½ </a:t>
            </a:r>
            <a:endParaRPr lang="en-US" dirty="0" smtClean="0">
              <a:sym typeface="Wingdings" pitchFamily="2" charset="2"/>
            </a:endParaRPr>
          </a:p>
          <a:p>
            <a:r>
              <a:rPr lang="en-US" dirty="0" smtClean="0">
                <a:sym typeface="Wingdings" pitchFamily="2" charset="2"/>
              </a:rPr>
              <a:t>Power wall:  P</a:t>
            </a:r>
            <a:r>
              <a:rPr lang="en-US" baseline="-25000" dirty="0" smtClean="0">
                <a:sym typeface="Wingdings" pitchFamily="2" charset="2"/>
              </a:rPr>
              <a:t>2016</a:t>
            </a:r>
            <a:r>
              <a:rPr lang="en-US" dirty="0" smtClean="0">
                <a:sym typeface="Wingdings" pitchFamily="2" charset="2"/>
              </a:rPr>
              <a:t> ≤ P</a:t>
            </a:r>
            <a:r>
              <a:rPr lang="en-US" baseline="-25000" dirty="0" smtClean="0">
                <a:sym typeface="Wingdings" pitchFamily="2" charset="2"/>
              </a:rPr>
              <a:t>2008</a:t>
            </a:r>
            <a:r>
              <a:rPr lang="en-US" dirty="0" smtClean="0">
                <a:sym typeface="Wingdings" pitchFamily="2" charset="2"/>
              </a:rPr>
              <a:t>:  </a:t>
            </a:r>
            <a:r>
              <a:rPr lang="en-US" i="1" dirty="0" smtClean="0">
                <a:solidFill>
                  <a:schemeClr val="accent1"/>
                </a:solidFill>
                <a:sym typeface="Wingdings" pitchFamily="2" charset="2"/>
              </a:rPr>
              <a:t>can’t crank up f!</a:t>
            </a:r>
          </a:p>
          <a:p>
            <a:r>
              <a:rPr lang="en-US" dirty="0" smtClean="0">
                <a:sym typeface="Wingdings" pitchFamily="2" charset="2"/>
              </a:rPr>
              <a:t>Complexity wall:  ILP diminishing returns</a:t>
            </a:r>
          </a:p>
          <a:p>
            <a:r>
              <a:rPr lang="en-US" dirty="0" smtClean="0">
                <a:sym typeface="Wingdings" pitchFamily="2" charset="2"/>
              </a:rPr>
              <a:t>Memory wall:  slow </a:t>
            </a:r>
            <a:r>
              <a:rPr lang="en-US" dirty="0" smtClean="0"/>
              <a:t>latency improvement</a:t>
            </a:r>
          </a:p>
          <a:p>
            <a:r>
              <a:rPr lang="en-US" i="1" dirty="0" smtClean="0"/>
              <a:t>Meager single thread performance scaling</a:t>
            </a:r>
            <a:br>
              <a:rPr lang="en-US" i="1" dirty="0" smtClean="0"/>
            </a:br>
            <a:r>
              <a:rPr lang="en-US" i="1" dirty="0" smtClean="0"/>
              <a:t>= no 100</a:t>
            </a:r>
            <a:r>
              <a:rPr lang="en-US" dirty="0" smtClean="0"/>
              <a:t>×</a:t>
            </a:r>
            <a:r>
              <a:rPr lang="en-US" i="1" dirty="0" smtClean="0"/>
              <a:t> and no return of the free lunch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Towards Manycore Processors</a:t>
            </a:r>
            <a:endParaRPr lang="en-US" dirty="0"/>
          </a:p>
        </p:txBody>
      </p:sp>
      <p:sp>
        <p:nvSpPr>
          <p:cNvPr id="3" name="Content Placeholder 2"/>
          <p:cNvSpPr>
            <a:spLocks noGrp="1"/>
          </p:cNvSpPr>
          <p:nvPr>
            <p:ph idx="1"/>
          </p:nvPr>
        </p:nvSpPr>
        <p:spPr>
          <a:xfrm>
            <a:off x="382588" y="1046329"/>
            <a:ext cx="8761412" cy="5053691"/>
          </a:xfrm>
        </p:spPr>
        <p:txBody>
          <a:bodyPr/>
          <a:lstStyle/>
          <a:p>
            <a:r>
              <a:rPr lang="en-US" sz="3200" dirty="0" smtClean="0">
                <a:sym typeface="Wingdings" pitchFamily="2" charset="2"/>
              </a:rPr>
              <a:t>Moore’s Law gives us billions of transistors</a:t>
            </a:r>
          </a:p>
          <a:p>
            <a:pPr lvl="1"/>
            <a:r>
              <a:rPr lang="en-US" sz="2900" dirty="0" smtClean="0">
                <a:sym typeface="Wingdings" pitchFamily="2" charset="2"/>
              </a:rPr>
              <a:t>100× </a:t>
            </a:r>
            <a:r>
              <a:rPr lang="en-US" sz="2900" i="1" dirty="0" smtClean="0">
                <a:sym typeface="Wingdings" pitchFamily="2" charset="2"/>
              </a:rPr>
              <a:t>throughput</a:t>
            </a:r>
            <a:r>
              <a:rPr lang="en-US" sz="2900" dirty="0" smtClean="0">
                <a:sym typeface="Wingdings" pitchFamily="2" charset="2"/>
              </a:rPr>
              <a:t> in same power?</a:t>
            </a:r>
          </a:p>
          <a:p>
            <a:r>
              <a:rPr lang="en-US" sz="3200" dirty="0" smtClean="0">
                <a:sym typeface="Wingdings" pitchFamily="2" charset="2"/>
              </a:rPr>
              <a:t>Return to simpler cores (lots of them)?</a:t>
            </a:r>
          </a:p>
          <a:p>
            <a:pPr lvl="1"/>
            <a:r>
              <a:rPr lang="en-US" sz="2800" dirty="0" smtClean="0">
                <a:sym typeface="Wingdings" pitchFamily="2" charset="2"/>
              </a:rPr>
              <a:t>↓ILP ↓out-of-order ↓speculation ↓</a:t>
            </a:r>
            <a:r>
              <a:rPr lang="en-US" sz="2800" dirty="0" err="1" smtClean="0">
                <a:sym typeface="Wingdings" pitchFamily="2" charset="2"/>
              </a:rPr>
              <a:t>perf</a:t>
            </a:r>
            <a:r>
              <a:rPr lang="en-US" sz="2800" dirty="0" smtClean="0">
                <a:sym typeface="Wingdings" pitchFamily="2" charset="2"/>
              </a:rPr>
              <a:t>/core</a:t>
            </a:r>
            <a:br>
              <a:rPr lang="en-US" sz="2800" dirty="0" smtClean="0">
                <a:sym typeface="Wingdings" pitchFamily="2" charset="2"/>
              </a:rPr>
            </a:br>
            <a:r>
              <a:rPr lang="en-US" sz="2800" dirty="0" smtClean="0"/>
              <a:t>→ s</a:t>
            </a:r>
            <a:r>
              <a:rPr lang="en-US" sz="2800" dirty="0" smtClean="0">
                <a:sym typeface="Wingdings" pitchFamily="2" charset="2"/>
              </a:rPr>
              <a:t>ame answers in ↓power ↓area ↓complexity</a:t>
            </a:r>
          </a:p>
          <a:p>
            <a:pPr lvl="1"/>
            <a:r>
              <a:rPr lang="en-US" sz="2800" dirty="0" smtClean="0">
                <a:sym typeface="Wingdings" pitchFamily="2" charset="2"/>
              </a:rPr>
              <a:t>Wide vector SIMD + scalable memory systems</a:t>
            </a:r>
            <a:br>
              <a:rPr lang="en-US" sz="2800" dirty="0" smtClean="0">
                <a:sym typeface="Wingdings" pitchFamily="2" charset="2"/>
              </a:rPr>
            </a:br>
            <a:r>
              <a:rPr lang="en-US" sz="2800" dirty="0" smtClean="0">
                <a:sym typeface="Wingdings" pitchFamily="2" charset="2"/>
              </a:rPr>
              <a:t>= TFLOPS and TB/s</a:t>
            </a:r>
          </a:p>
          <a:p>
            <a:r>
              <a:rPr lang="en-US" sz="3200" dirty="0" smtClean="0">
                <a:sym typeface="Wingdings" pitchFamily="2" charset="2"/>
              </a:rPr>
              <a:t>Amdahl’s Law, other system bottlenecks</a:t>
            </a:r>
          </a:p>
          <a:p>
            <a:r>
              <a:rPr lang="en-US" sz="3200" i="1" dirty="0" smtClean="0">
                <a:sym typeface="Wingdings" pitchFamily="2" charset="2"/>
              </a:rPr>
              <a:t>Manycore ::= modular heterogeneous multiprocessor system-on-a-chip</a:t>
            </a:r>
          </a:p>
        </p:txBody>
      </p:sp>
      <p:grpSp>
        <p:nvGrpSpPr>
          <p:cNvPr id="368" name="Group 367"/>
          <p:cNvGrpSpPr/>
          <p:nvPr/>
        </p:nvGrpSpPr>
        <p:grpSpPr>
          <a:xfrm>
            <a:off x="3313217" y="1425039"/>
            <a:ext cx="5652654" cy="3789357"/>
            <a:chOff x="4648200" y="2819400"/>
            <a:chExt cx="4343400" cy="3200400"/>
          </a:xfrm>
        </p:grpSpPr>
        <p:sp>
          <p:nvSpPr>
            <p:cNvPr id="369" name="Rectangle 368"/>
            <p:cNvSpPr/>
            <p:nvPr/>
          </p:nvSpPr>
          <p:spPr bwMode="auto">
            <a:xfrm>
              <a:off x="4648200" y="2819400"/>
              <a:ext cx="4343400" cy="3200400"/>
            </a:xfrm>
            <a:prstGeom prst="rect">
              <a:avLst/>
            </a:prstGeom>
            <a:gradFill rotWithShape="1">
              <a:gsLst>
                <a:gs pos="0">
                  <a:srgbClr val="000000">
                    <a:shade val="47500"/>
                    <a:satMod val="137000"/>
                  </a:srgbClr>
                </a:gs>
                <a:gs pos="55000">
                  <a:srgbClr val="000000">
                    <a:shade val="69000"/>
                    <a:satMod val="137000"/>
                  </a:srgbClr>
                </a:gs>
                <a:gs pos="100000">
                  <a:srgbClr val="000000">
                    <a:shade val="98000"/>
                    <a:satMod val="137000"/>
                  </a:srgbClr>
                </a:gs>
              </a:gsLst>
              <a:lin ang="16200000" scaled="0"/>
            </a:gradFill>
            <a:ln w="6350" cap="rnd" cmpd="sng" algn="ctr">
              <a:solidFill>
                <a:srgbClr val="000000">
                  <a:shade val="95000"/>
                  <a:satMod val="105000"/>
                </a:srgbClr>
              </a:solidFill>
              <a:prstDash val="solid"/>
              <a:headEnd type="none" w="med" len="med"/>
              <a:tailEnd type="none" w="med" len="med"/>
            </a:ln>
            <a:effectLst>
              <a:outerShdw blurRad="39000" dist="254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grpSp>
          <p:nvGrpSpPr>
            <p:cNvPr id="370" name="Group 4"/>
            <p:cNvGrpSpPr/>
            <p:nvPr/>
          </p:nvGrpSpPr>
          <p:grpSpPr>
            <a:xfrm>
              <a:off x="4800600" y="2971801"/>
              <a:ext cx="4038602" cy="2895599"/>
              <a:chOff x="1047750" y="1333500"/>
              <a:chExt cx="5200650" cy="4994148"/>
            </a:xfrm>
          </p:grpSpPr>
          <p:grpSp>
            <p:nvGrpSpPr>
              <p:cNvPr id="371" name="Group 103"/>
              <p:cNvGrpSpPr/>
              <p:nvPr/>
            </p:nvGrpSpPr>
            <p:grpSpPr>
              <a:xfrm>
                <a:off x="1047750" y="3600449"/>
                <a:ext cx="1200150" cy="457200"/>
                <a:chOff x="1047750" y="3600449"/>
                <a:chExt cx="1200150" cy="457200"/>
              </a:xfrm>
            </p:grpSpPr>
            <p:sp>
              <p:nvSpPr>
                <p:cNvPr id="437" name="Rectangle 1"/>
                <p:cNvSpPr/>
                <p:nvPr/>
              </p:nvSpPr>
              <p:spPr>
                <a:xfrm>
                  <a:off x="1047750" y="3600449"/>
                  <a:ext cx="533400" cy="4572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solidFill>
                    <a:srgbClr val="000000">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libri"/>
                      <a:ea typeface="+mn-ea"/>
                      <a:cs typeface="+mn-cs"/>
                    </a:rPr>
                    <a:t>IO</a:t>
                  </a:r>
                  <a:endParaRPr kumimoji="0" lang="en-US" sz="1200" b="1" i="0" u="none" strike="noStrike" kern="0" cap="none" spc="0" normalizeH="0" baseline="0" noProof="0" dirty="0">
                    <a:ln>
                      <a:noFill/>
                    </a:ln>
                    <a:solidFill>
                      <a:srgbClr val="000000"/>
                    </a:solidFill>
                    <a:effectLst/>
                    <a:uLnTx/>
                    <a:uFillTx/>
                    <a:latin typeface="Calibri"/>
                    <a:ea typeface="+mn-ea"/>
                    <a:cs typeface="+mn-cs"/>
                  </a:endParaRPr>
                </a:p>
              </p:txBody>
            </p:sp>
            <p:sp>
              <p:nvSpPr>
                <p:cNvPr id="438" name="Rectangle 3"/>
                <p:cNvSpPr/>
                <p:nvPr/>
              </p:nvSpPr>
              <p:spPr>
                <a:xfrm>
                  <a:off x="1714500" y="3600449"/>
                  <a:ext cx="533400" cy="457200"/>
                </a:xfrm>
                <a:prstGeom prst="rect">
                  <a:avLst/>
                </a:prstGeom>
                <a:gradFill rotWithShape="1">
                  <a:gsLst>
                    <a:gs pos="0">
                      <a:srgbClr val="5BB5F3">
                        <a:tint val="50000"/>
                        <a:satMod val="300000"/>
                      </a:srgbClr>
                    </a:gs>
                    <a:gs pos="35000">
                      <a:srgbClr val="5BB5F3">
                        <a:tint val="37000"/>
                        <a:satMod val="300000"/>
                      </a:srgbClr>
                    </a:gs>
                    <a:gs pos="100000">
                      <a:srgbClr val="5BB5F3">
                        <a:tint val="15000"/>
                        <a:satMod val="350000"/>
                      </a:srgbClr>
                    </a:gs>
                  </a:gsLst>
                  <a:lin ang="16200000" scaled="1"/>
                </a:gradFill>
                <a:ln w="6350" cap="rnd" cmpd="sng" algn="ctr">
                  <a:solidFill>
                    <a:srgbClr val="5BB5F3">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libri"/>
                      <a:ea typeface="+mn-ea"/>
                      <a:cs typeface="+mn-cs"/>
                    </a:rPr>
                    <a:t>N</a:t>
                  </a:r>
                  <a:endParaRPr kumimoji="0" lang="en-US" sz="1200" b="1" i="0" u="none" strike="noStrike" kern="0" cap="none" spc="0" normalizeH="0" baseline="0" noProof="0" dirty="0">
                    <a:ln>
                      <a:noFill/>
                    </a:ln>
                    <a:solidFill>
                      <a:srgbClr val="000000"/>
                    </a:solidFill>
                    <a:effectLst/>
                    <a:uLnTx/>
                    <a:uFillTx/>
                    <a:latin typeface="Calibri"/>
                    <a:ea typeface="+mn-ea"/>
                    <a:cs typeface="+mn-cs"/>
                  </a:endParaRPr>
                </a:p>
              </p:txBody>
            </p:sp>
          </p:grpSp>
          <p:sp>
            <p:nvSpPr>
              <p:cNvPr id="372" name="Rectangle 371"/>
              <p:cNvSpPr/>
              <p:nvPr/>
            </p:nvSpPr>
            <p:spPr>
              <a:xfrm>
                <a:off x="5715000" y="3600449"/>
                <a:ext cx="533400" cy="45720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solidFill>
                  <a:srgbClr val="000000">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libri"/>
                    <a:ea typeface="+mn-ea"/>
                    <a:cs typeface="+mn-cs"/>
                  </a:rPr>
                  <a:t>IO</a:t>
                </a:r>
                <a:endParaRPr kumimoji="0" lang="en-US" sz="1200" b="1" i="0" u="none" strike="noStrike" kern="0" cap="none" spc="0" normalizeH="0" baseline="0" noProof="0" dirty="0">
                  <a:ln>
                    <a:noFill/>
                  </a:ln>
                  <a:solidFill>
                    <a:srgbClr val="000000"/>
                  </a:solidFill>
                  <a:effectLst/>
                  <a:uLnTx/>
                  <a:uFillTx/>
                  <a:latin typeface="Calibri"/>
                  <a:ea typeface="+mn-ea"/>
                  <a:cs typeface="+mn-cs"/>
                </a:endParaRPr>
              </a:p>
            </p:txBody>
          </p:sp>
          <p:sp>
            <p:nvSpPr>
              <p:cNvPr id="373" name="Rectangle 372"/>
              <p:cNvSpPr/>
              <p:nvPr/>
            </p:nvSpPr>
            <p:spPr>
              <a:xfrm>
                <a:off x="2381250" y="3600449"/>
                <a:ext cx="533400" cy="457200"/>
              </a:xfrm>
              <a:prstGeom prst="rect">
                <a:avLst/>
              </a:prstGeom>
              <a:gradFill rotWithShape="1">
                <a:gsLst>
                  <a:gs pos="0">
                    <a:srgbClr val="5BB5F3">
                      <a:tint val="50000"/>
                      <a:satMod val="300000"/>
                    </a:srgbClr>
                  </a:gs>
                  <a:gs pos="35000">
                    <a:srgbClr val="5BB5F3">
                      <a:tint val="37000"/>
                      <a:satMod val="300000"/>
                    </a:srgbClr>
                  </a:gs>
                  <a:gs pos="100000">
                    <a:srgbClr val="5BB5F3">
                      <a:tint val="15000"/>
                      <a:satMod val="350000"/>
                    </a:srgbClr>
                  </a:gs>
                </a:gsLst>
                <a:lin ang="16200000" scaled="1"/>
              </a:gradFill>
              <a:ln w="6350" cap="rnd" cmpd="sng" algn="ctr">
                <a:solidFill>
                  <a:srgbClr val="5BB5F3">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libri"/>
                    <a:ea typeface="+mn-ea"/>
                    <a:cs typeface="+mn-cs"/>
                  </a:rPr>
                  <a:t>N</a:t>
                </a:r>
                <a:endParaRPr kumimoji="0" lang="en-US" sz="1200" b="1" i="0" u="none" strike="noStrike" kern="0" cap="none" spc="0" normalizeH="0" baseline="0" noProof="0" dirty="0">
                  <a:ln>
                    <a:noFill/>
                  </a:ln>
                  <a:solidFill>
                    <a:srgbClr val="000000"/>
                  </a:solidFill>
                  <a:effectLst/>
                  <a:uLnTx/>
                  <a:uFillTx/>
                  <a:latin typeface="Calibri"/>
                  <a:ea typeface="+mn-ea"/>
                  <a:cs typeface="+mn-cs"/>
                </a:endParaRPr>
              </a:p>
            </p:txBody>
          </p:sp>
          <p:sp>
            <p:nvSpPr>
              <p:cNvPr id="374" name="Rectangle 373"/>
              <p:cNvSpPr/>
              <p:nvPr/>
            </p:nvSpPr>
            <p:spPr>
              <a:xfrm>
                <a:off x="3048000" y="3600449"/>
                <a:ext cx="533400" cy="457200"/>
              </a:xfrm>
              <a:prstGeom prst="rect">
                <a:avLst/>
              </a:prstGeom>
              <a:gradFill rotWithShape="1">
                <a:gsLst>
                  <a:gs pos="0">
                    <a:srgbClr val="5BB5F3">
                      <a:tint val="50000"/>
                      <a:satMod val="300000"/>
                    </a:srgbClr>
                  </a:gs>
                  <a:gs pos="35000">
                    <a:srgbClr val="5BB5F3">
                      <a:tint val="37000"/>
                      <a:satMod val="300000"/>
                    </a:srgbClr>
                  </a:gs>
                  <a:gs pos="100000">
                    <a:srgbClr val="5BB5F3">
                      <a:tint val="15000"/>
                      <a:satMod val="350000"/>
                    </a:srgbClr>
                  </a:gs>
                </a:gsLst>
                <a:lin ang="16200000" scaled="1"/>
              </a:gradFill>
              <a:ln w="6350" cap="rnd" cmpd="sng" algn="ctr">
                <a:solidFill>
                  <a:srgbClr val="5BB5F3">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libri"/>
                    <a:ea typeface="+mn-ea"/>
                    <a:cs typeface="+mn-cs"/>
                  </a:rPr>
                  <a:t>N</a:t>
                </a:r>
                <a:endParaRPr kumimoji="0" lang="en-US" sz="1200" b="1" i="0" u="none" strike="noStrike" kern="0" cap="none" spc="0" normalizeH="0" baseline="0" noProof="0" dirty="0">
                  <a:ln>
                    <a:noFill/>
                  </a:ln>
                  <a:solidFill>
                    <a:srgbClr val="000000"/>
                  </a:solidFill>
                  <a:effectLst/>
                  <a:uLnTx/>
                  <a:uFillTx/>
                  <a:latin typeface="Calibri"/>
                  <a:ea typeface="+mn-ea"/>
                  <a:cs typeface="+mn-cs"/>
                </a:endParaRPr>
              </a:p>
            </p:txBody>
          </p:sp>
          <p:sp>
            <p:nvSpPr>
              <p:cNvPr id="375" name="Rectangle 374"/>
              <p:cNvSpPr/>
              <p:nvPr/>
            </p:nvSpPr>
            <p:spPr>
              <a:xfrm>
                <a:off x="3714750" y="3600449"/>
                <a:ext cx="533400" cy="457200"/>
              </a:xfrm>
              <a:prstGeom prst="rect">
                <a:avLst/>
              </a:prstGeom>
              <a:gradFill rotWithShape="1">
                <a:gsLst>
                  <a:gs pos="0">
                    <a:srgbClr val="5BB5F3">
                      <a:tint val="50000"/>
                      <a:satMod val="300000"/>
                    </a:srgbClr>
                  </a:gs>
                  <a:gs pos="35000">
                    <a:srgbClr val="5BB5F3">
                      <a:tint val="37000"/>
                      <a:satMod val="300000"/>
                    </a:srgbClr>
                  </a:gs>
                  <a:gs pos="100000">
                    <a:srgbClr val="5BB5F3">
                      <a:tint val="15000"/>
                      <a:satMod val="350000"/>
                    </a:srgbClr>
                  </a:gs>
                </a:gsLst>
                <a:lin ang="16200000" scaled="1"/>
              </a:gradFill>
              <a:ln w="6350" cap="rnd" cmpd="sng" algn="ctr">
                <a:solidFill>
                  <a:srgbClr val="5BB5F3">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libri"/>
                    <a:ea typeface="+mn-ea"/>
                    <a:cs typeface="+mn-cs"/>
                  </a:rPr>
                  <a:t>N</a:t>
                </a:r>
                <a:endParaRPr kumimoji="0" lang="en-US" sz="1200" b="1" i="0" u="none" strike="noStrike" kern="0" cap="none" spc="0" normalizeH="0" baseline="0" noProof="0" dirty="0">
                  <a:ln>
                    <a:noFill/>
                  </a:ln>
                  <a:solidFill>
                    <a:srgbClr val="000000"/>
                  </a:solidFill>
                  <a:effectLst/>
                  <a:uLnTx/>
                  <a:uFillTx/>
                  <a:latin typeface="Calibri"/>
                  <a:ea typeface="+mn-ea"/>
                  <a:cs typeface="+mn-cs"/>
                </a:endParaRPr>
              </a:p>
            </p:txBody>
          </p:sp>
          <p:sp>
            <p:nvSpPr>
              <p:cNvPr id="376" name="Rectangle 375"/>
              <p:cNvSpPr/>
              <p:nvPr/>
            </p:nvSpPr>
            <p:spPr>
              <a:xfrm>
                <a:off x="4381500" y="3600449"/>
                <a:ext cx="533400" cy="457200"/>
              </a:xfrm>
              <a:prstGeom prst="rect">
                <a:avLst/>
              </a:prstGeom>
              <a:gradFill rotWithShape="1">
                <a:gsLst>
                  <a:gs pos="0">
                    <a:srgbClr val="5BB5F3">
                      <a:tint val="50000"/>
                      <a:satMod val="300000"/>
                    </a:srgbClr>
                  </a:gs>
                  <a:gs pos="35000">
                    <a:srgbClr val="5BB5F3">
                      <a:tint val="37000"/>
                      <a:satMod val="300000"/>
                    </a:srgbClr>
                  </a:gs>
                  <a:gs pos="100000">
                    <a:srgbClr val="5BB5F3">
                      <a:tint val="15000"/>
                      <a:satMod val="350000"/>
                    </a:srgbClr>
                  </a:gs>
                </a:gsLst>
                <a:lin ang="16200000" scaled="1"/>
              </a:gradFill>
              <a:ln w="6350" cap="rnd" cmpd="sng" algn="ctr">
                <a:solidFill>
                  <a:srgbClr val="5BB5F3">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libri"/>
                    <a:ea typeface="+mn-ea"/>
                    <a:cs typeface="+mn-cs"/>
                  </a:rPr>
                  <a:t>N</a:t>
                </a:r>
                <a:endParaRPr kumimoji="0" lang="en-US" sz="1200" b="1" i="0" u="none" strike="noStrike" kern="0" cap="none" spc="0" normalizeH="0" baseline="0" noProof="0" dirty="0">
                  <a:ln>
                    <a:noFill/>
                  </a:ln>
                  <a:solidFill>
                    <a:srgbClr val="000000"/>
                  </a:solidFill>
                  <a:effectLst/>
                  <a:uLnTx/>
                  <a:uFillTx/>
                  <a:latin typeface="Calibri"/>
                  <a:ea typeface="+mn-ea"/>
                  <a:cs typeface="+mn-cs"/>
                </a:endParaRPr>
              </a:p>
            </p:txBody>
          </p:sp>
          <p:sp>
            <p:nvSpPr>
              <p:cNvPr id="377" name="Rectangle 376"/>
              <p:cNvSpPr/>
              <p:nvPr/>
            </p:nvSpPr>
            <p:spPr>
              <a:xfrm>
                <a:off x="5048250" y="3600449"/>
                <a:ext cx="533400" cy="457200"/>
              </a:xfrm>
              <a:prstGeom prst="rect">
                <a:avLst/>
              </a:prstGeom>
              <a:gradFill rotWithShape="1">
                <a:gsLst>
                  <a:gs pos="0">
                    <a:srgbClr val="5BB5F3">
                      <a:tint val="50000"/>
                      <a:satMod val="300000"/>
                    </a:srgbClr>
                  </a:gs>
                  <a:gs pos="35000">
                    <a:srgbClr val="5BB5F3">
                      <a:tint val="37000"/>
                      <a:satMod val="300000"/>
                    </a:srgbClr>
                  </a:gs>
                  <a:gs pos="100000">
                    <a:srgbClr val="5BB5F3">
                      <a:tint val="15000"/>
                      <a:satMod val="350000"/>
                    </a:srgbClr>
                  </a:gs>
                </a:gsLst>
                <a:lin ang="16200000" scaled="1"/>
              </a:gradFill>
              <a:ln w="6350" cap="rnd" cmpd="sng" algn="ctr">
                <a:solidFill>
                  <a:srgbClr val="5BB5F3">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libri"/>
                    <a:ea typeface="+mn-ea"/>
                    <a:cs typeface="+mn-cs"/>
                  </a:rPr>
                  <a:t>N</a:t>
                </a:r>
                <a:endParaRPr kumimoji="0" lang="en-US" sz="1200" b="1" i="0" u="none" strike="noStrike" kern="0" cap="none" spc="0" normalizeH="0" baseline="0" noProof="0" dirty="0">
                  <a:ln>
                    <a:noFill/>
                  </a:ln>
                  <a:solidFill>
                    <a:srgbClr val="000000"/>
                  </a:solidFill>
                  <a:effectLst/>
                  <a:uLnTx/>
                  <a:uFillTx/>
                  <a:latin typeface="Calibri"/>
                  <a:ea typeface="+mn-ea"/>
                  <a:cs typeface="+mn-cs"/>
                </a:endParaRPr>
              </a:p>
            </p:txBody>
          </p:sp>
          <p:grpSp>
            <p:nvGrpSpPr>
              <p:cNvPr id="378" name="Group 104"/>
              <p:cNvGrpSpPr/>
              <p:nvPr/>
            </p:nvGrpSpPr>
            <p:grpSpPr>
              <a:xfrm>
                <a:off x="2381450" y="1333500"/>
                <a:ext cx="3866950" cy="2157412"/>
                <a:chOff x="2381450" y="1333500"/>
                <a:chExt cx="3866950" cy="2157412"/>
              </a:xfrm>
            </p:grpSpPr>
            <p:grpSp>
              <p:nvGrpSpPr>
                <p:cNvPr id="409" name="Group 69"/>
                <p:cNvGrpSpPr/>
                <p:nvPr/>
              </p:nvGrpSpPr>
              <p:grpSpPr>
                <a:xfrm>
                  <a:off x="2381450" y="1333500"/>
                  <a:ext cx="3866950" cy="457200"/>
                  <a:chOff x="2381450" y="1333500"/>
                  <a:chExt cx="3866950" cy="457200"/>
                </a:xfrm>
              </p:grpSpPr>
              <p:sp>
                <p:nvSpPr>
                  <p:cNvPr id="431" name="Rectangle 430"/>
                  <p:cNvSpPr/>
                  <p:nvPr/>
                </p:nvSpPr>
                <p:spPr>
                  <a:xfrm>
                    <a:off x="2381450" y="1333500"/>
                    <a:ext cx="533400" cy="457200"/>
                  </a:xfrm>
                  <a:prstGeom prst="rect">
                    <a:avLst/>
                  </a:prstGeom>
                  <a:gradFill rotWithShape="1">
                    <a:gsLst>
                      <a:gs pos="0">
                        <a:srgbClr val="FFD72F">
                          <a:tint val="50000"/>
                          <a:satMod val="300000"/>
                        </a:srgbClr>
                      </a:gs>
                      <a:gs pos="35000">
                        <a:srgbClr val="FFD72F">
                          <a:tint val="37000"/>
                          <a:satMod val="300000"/>
                        </a:srgbClr>
                      </a:gs>
                      <a:gs pos="100000">
                        <a:srgbClr val="FFD72F">
                          <a:tint val="15000"/>
                          <a:satMod val="350000"/>
                        </a:srgbClr>
                      </a:gs>
                    </a:gsLst>
                    <a:lin ang="16200000" scaled="1"/>
                  </a:gradFill>
                  <a:ln w="6350" cap="rnd" cmpd="sng" algn="ctr">
                    <a:solidFill>
                      <a:srgbClr val="FFD72F">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a:ea typeface="+mn-ea"/>
                        <a:cs typeface="+mn-cs"/>
                      </a:rPr>
                      <a:t>D</a:t>
                    </a:r>
                  </a:p>
                </p:txBody>
              </p:sp>
              <p:sp>
                <p:nvSpPr>
                  <p:cNvPr id="432" name="Rectangle 431"/>
                  <p:cNvSpPr/>
                  <p:nvPr/>
                </p:nvSpPr>
                <p:spPr>
                  <a:xfrm>
                    <a:off x="3048160" y="1333500"/>
                    <a:ext cx="533400" cy="457200"/>
                  </a:xfrm>
                  <a:prstGeom prst="rect">
                    <a:avLst/>
                  </a:prstGeom>
                  <a:gradFill rotWithShape="1">
                    <a:gsLst>
                      <a:gs pos="0">
                        <a:srgbClr val="FFD72F">
                          <a:tint val="50000"/>
                          <a:satMod val="300000"/>
                        </a:srgbClr>
                      </a:gs>
                      <a:gs pos="35000">
                        <a:srgbClr val="FFD72F">
                          <a:tint val="37000"/>
                          <a:satMod val="300000"/>
                        </a:srgbClr>
                      </a:gs>
                      <a:gs pos="100000">
                        <a:srgbClr val="FFD72F">
                          <a:tint val="15000"/>
                          <a:satMod val="350000"/>
                        </a:srgbClr>
                      </a:gs>
                    </a:gsLst>
                    <a:lin ang="16200000" scaled="1"/>
                  </a:gradFill>
                  <a:ln w="6350" cap="rnd" cmpd="sng" algn="ctr">
                    <a:solidFill>
                      <a:srgbClr val="FFD72F">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a:ea typeface="+mn-ea"/>
                        <a:cs typeface="+mn-cs"/>
                      </a:rPr>
                      <a:t>D</a:t>
                    </a:r>
                  </a:p>
                </p:txBody>
              </p:sp>
              <p:sp>
                <p:nvSpPr>
                  <p:cNvPr id="433" name="Rectangle 9"/>
                  <p:cNvSpPr/>
                  <p:nvPr/>
                </p:nvSpPr>
                <p:spPr>
                  <a:xfrm>
                    <a:off x="3714870" y="1333500"/>
                    <a:ext cx="533400" cy="457200"/>
                  </a:xfrm>
                  <a:prstGeom prst="rect">
                    <a:avLst/>
                  </a:prstGeom>
                  <a:gradFill rotWithShape="1">
                    <a:gsLst>
                      <a:gs pos="0">
                        <a:srgbClr val="FFD72F">
                          <a:tint val="50000"/>
                          <a:satMod val="300000"/>
                        </a:srgbClr>
                      </a:gs>
                      <a:gs pos="35000">
                        <a:srgbClr val="FFD72F">
                          <a:tint val="37000"/>
                          <a:satMod val="300000"/>
                        </a:srgbClr>
                      </a:gs>
                      <a:gs pos="100000">
                        <a:srgbClr val="FFD72F">
                          <a:tint val="15000"/>
                          <a:satMod val="350000"/>
                        </a:srgbClr>
                      </a:gs>
                    </a:gsLst>
                    <a:lin ang="16200000" scaled="1"/>
                  </a:gradFill>
                  <a:ln w="6350" cap="rnd" cmpd="sng" algn="ctr">
                    <a:solidFill>
                      <a:srgbClr val="FFD72F">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a:ea typeface="+mn-ea"/>
                        <a:cs typeface="+mn-cs"/>
                      </a:rPr>
                      <a:t>D</a:t>
                    </a:r>
                  </a:p>
                </p:txBody>
              </p:sp>
              <p:sp>
                <p:nvSpPr>
                  <p:cNvPr id="434" name="Rectangle 10"/>
                  <p:cNvSpPr/>
                  <p:nvPr/>
                </p:nvSpPr>
                <p:spPr>
                  <a:xfrm>
                    <a:off x="4381580" y="1333500"/>
                    <a:ext cx="533400" cy="457200"/>
                  </a:xfrm>
                  <a:prstGeom prst="rect">
                    <a:avLst/>
                  </a:prstGeom>
                  <a:gradFill rotWithShape="1">
                    <a:gsLst>
                      <a:gs pos="0">
                        <a:srgbClr val="FFD72F">
                          <a:tint val="50000"/>
                          <a:satMod val="300000"/>
                        </a:srgbClr>
                      </a:gs>
                      <a:gs pos="35000">
                        <a:srgbClr val="FFD72F">
                          <a:tint val="37000"/>
                          <a:satMod val="300000"/>
                        </a:srgbClr>
                      </a:gs>
                      <a:gs pos="100000">
                        <a:srgbClr val="FFD72F">
                          <a:tint val="15000"/>
                          <a:satMod val="350000"/>
                        </a:srgbClr>
                      </a:gs>
                    </a:gsLst>
                    <a:lin ang="16200000" scaled="1"/>
                  </a:gradFill>
                  <a:ln w="6350" cap="rnd" cmpd="sng" algn="ctr">
                    <a:solidFill>
                      <a:srgbClr val="FFD72F">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a:ea typeface="+mn-ea"/>
                        <a:cs typeface="+mn-cs"/>
                      </a:rPr>
                      <a:t>D</a:t>
                    </a:r>
                  </a:p>
                </p:txBody>
              </p:sp>
              <p:sp>
                <p:nvSpPr>
                  <p:cNvPr id="435" name="Rectangle 434"/>
                  <p:cNvSpPr/>
                  <p:nvPr/>
                </p:nvSpPr>
                <p:spPr>
                  <a:xfrm>
                    <a:off x="5048291" y="1333500"/>
                    <a:ext cx="533400" cy="457200"/>
                  </a:xfrm>
                  <a:prstGeom prst="rect">
                    <a:avLst/>
                  </a:prstGeom>
                  <a:gradFill rotWithShape="1">
                    <a:gsLst>
                      <a:gs pos="0">
                        <a:srgbClr val="5BB5F3">
                          <a:shade val="47500"/>
                          <a:satMod val="137000"/>
                        </a:srgbClr>
                      </a:gs>
                      <a:gs pos="55000">
                        <a:srgbClr val="5BB5F3">
                          <a:shade val="69000"/>
                          <a:satMod val="137000"/>
                        </a:srgbClr>
                      </a:gs>
                      <a:gs pos="100000">
                        <a:srgbClr val="5BB5F3">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Calibri"/>
                        <a:ea typeface="+mn-ea"/>
                        <a:cs typeface="+mn-cs"/>
                      </a:rPr>
                      <a:t>SP</a:t>
                    </a:r>
                  </a:p>
                </p:txBody>
              </p:sp>
              <p:sp>
                <p:nvSpPr>
                  <p:cNvPr id="436" name="Rectangle 435"/>
                  <p:cNvSpPr/>
                  <p:nvPr/>
                </p:nvSpPr>
                <p:spPr>
                  <a:xfrm>
                    <a:off x="5715000" y="1333500"/>
                    <a:ext cx="533400" cy="457200"/>
                  </a:xfrm>
                  <a:prstGeom prst="rect">
                    <a:avLst/>
                  </a:prstGeom>
                  <a:gradFill rotWithShape="1">
                    <a:gsLst>
                      <a:gs pos="0">
                        <a:srgbClr val="5BB5F3">
                          <a:shade val="47500"/>
                          <a:satMod val="137000"/>
                        </a:srgbClr>
                      </a:gs>
                      <a:gs pos="55000">
                        <a:srgbClr val="5BB5F3">
                          <a:shade val="69000"/>
                          <a:satMod val="137000"/>
                        </a:srgbClr>
                      </a:gs>
                      <a:gs pos="100000">
                        <a:srgbClr val="5BB5F3">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Calibri"/>
                        <a:ea typeface="+mn-ea"/>
                        <a:cs typeface="+mn-cs"/>
                      </a:rPr>
                      <a:t>SP</a:t>
                    </a:r>
                  </a:p>
                </p:txBody>
              </p:sp>
            </p:grpSp>
            <p:grpSp>
              <p:nvGrpSpPr>
                <p:cNvPr id="410" name="Group 70"/>
                <p:cNvGrpSpPr/>
                <p:nvPr/>
              </p:nvGrpSpPr>
              <p:grpSpPr>
                <a:xfrm>
                  <a:off x="2381450" y="1900237"/>
                  <a:ext cx="3866950" cy="457200"/>
                  <a:chOff x="2381450" y="1909812"/>
                  <a:chExt cx="3866950" cy="457200"/>
                </a:xfrm>
              </p:grpSpPr>
              <p:sp>
                <p:nvSpPr>
                  <p:cNvPr id="425" name="Rectangle 424"/>
                  <p:cNvSpPr/>
                  <p:nvPr/>
                </p:nvSpPr>
                <p:spPr>
                  <a:xfrm>
                    <a:off x="2381450" y="1909812"/>
                    <a:ext cx="533400" cy="457200"/>
                  </a:xfrm>
                  <a:prstGeom prst="rect">
                    <a:avLst/>
                  </a:prstGeom>
                  <a:gradFill rotWithShape="1">
                    <a:gsLst>
                      <a:gs pos="0">
                        <a:srgbClr val="1F6691">
                          <a:tint val="50000"/>
                          <a:satMod val="300000"/>
                        </a:srgbClr>
                      </a:gs>
                      <a:gs pos="35000">
                        <a:srgbClr val="1F6691">
                          <a:tint val="37000"/>
                          <a:satMod val="300000"/>
                        </a:srgbClr>
                      </a:gs>
                      <a:gs pos="100000">
                        <a:srgbClr val="1F6691">
                          <a:tint val="15000"/>
                          <a:satMod val="350000"/>
                        </a:srgbClr>
                      </a:gs>
                    </a:gsLst>
                    <a:lin ang="16200000" scaled="1"/>
                  </a:gradFill>
                  <a:ln w="6350" cap="rnd" cmpd="sng" algn="ctr">
                    <a:solidFill>
                      <a:srgbClr val="1F6691">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libri"/>
                        <a:ea typeface="+mn-ea"/>
                        <a:cs typeface="+mn-cs"/>
                      </a:rPr>
                      <a:t>C</a:t>
                    </a:r>
                    <a:endParaRPr kumimoji="0" lang="en-US" sz="1200" b="1" i="0" u="none" strike="noStrike" kern="0" cap="none" spc="0" normalizeH="0" baseline="0" noProof="0" dirty="0">
                      <a:ln>
                        <a:noFill/>
                      </a:ln>
                      <a:solidFill>
                        <a:srgbClr val="000000"/>
                      </a:solidFill>
                      <a:effectLst/>
                      <a:uLnTx/>
                      <a:uFillTx/>
                      <a:latin typeface="Calibri"/>
                      <a:ea typeface="+mn-ea"/>
                      <a:cs typeface="+mn-cs"/>
                    </a:endParaRPr>
                  </a:p>
                </p:txBody>
              </p:sp>
              <p:sp>
                <p:nvSpPr>
                  <p:cNvPr id="426" name="Rectangle 425"/>
                  <p:cNvSpPr/>
                  <p:nvPr/>
                </p:nvSpPr>
                <p:spPr>
                  <a:xfrm>
                    <a:off x="3048160" y="1909812"/>
                    <a:ext cx="533400" cy="457200"/>
                  </a:xfrm>
                  <a:prstGeom prst="rect">
                    <a:avLst/>
                  </a:prstGeom>
                  <a:gradFill rotWithShape="1">
                    <a:gsLst>
                      <a:gs pos="0">
                        <a:srgbClr val="1F6691">
                          <a:tint val="50000"/>
                          <a:satMod val="300000"/>
                        </a:srgbClr>
                      </a:gs>
                      <a:gs pos="35000">
                        <a:srgbClr val="1F6691">
                          <a:tint val="37000"/>
                          <a:satMod val="300000"/>
                        </a:srgbClr>
                      </a:gs>
                      <a:gs pos="100000">
                        <a:srgbClr val="1F6691">
                          <a:tint val="15000"/>
                          <a:satMod val="350000"/>
                        </a:srgbClr>
                      </a:gs>
                    </a:gsLst>
                    <a:lin ang="16200000" scaled="1"/>
                  </a:gradFill>
                  <a:ln w="6350" cap="rnd" cmpd="sng" algn="ctr">
                    <a:solidFill>
                      <a:srgbClr val="1F6691">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libri"/>
                        <a:ea typeface="+mn-ea"/>
                        <a:cs typeface="+mn-cs"/>
                      </a:rPr>
                      <a:t>C</a:t>
                    </a:r>
                    <a:endParaRPr kumimoji="0" lang="en-US" sz="1200" b="1" i="0" u="none" strike="noStrike" kern="0" cap="none" spc="0" normalizeH="0" baseline="0" noProof="0" dirty="0">
                      <a:ln>
                        <a:noFill/>
                      </a:ln>
                      <a:solidFill>
                        <a:srgbClr val="000000"/>
                      </a:solidFill>
                      <a:effectLst/>
                      <a:uLnTx/>
                      <a:uFillTx/>
                      <a:latin typeface="Calibri"/>
                      <a:ea typeface="+mn-ea"/>
                      <a:cs typeface="+mn-cs"/>
                    </a:endParaRPr>
                  </a:p>
                </p:txBody>
              </p:sp>
              <p:sp>
                <p:nvSpPr>
                  <p:cNvPr id="427" name="Rectangle 426"/>
                  <p:cNvSpPr/>
                  <p:nvPr/>
                </p:nvSpPr>
                <p:spPr>
                  <a:xfrm>
                    <a:off x="3714870" y="1909812"/>
                    <a:ext cx="533400" cy="457200"/>
                  </a:xfrm>
                  <a:prstGeom prst="rect">
                    <a:avLst/>
                  </a:prstGeom>
                  <a:gradFill rotWithShape="1">
                    <a:gsLst>
                      <a:gs pos="0">
                        <a:srgbClr val="1F6691">
                          <a:tint val="50000"/>
                          <a:satMod val="300000"/>
                        </a:srgbClr>
                      </a:gs>
                      <a:gs pos="35000">
                        <a:srgbClr val="1F6691">
                          <a:tint val="37000"/>
                          <a:satMod val="300000"/>
                        </a:srgbClr>
                      </a:gs>
                      <a:gs pos="100000">
                        <a:srgbClr val="1F6691">
                          <a:tint val="15000"/>
                          <a:satMod val="350000"/>
                        </a:srgbClr>
                      </a:gs>
                    </a:gsLst>
                    <a:lin ang="16200000" scaled="1"/>
                  </a:gradFill>
                  <a:ln w="6350" cap="rnd" cmpd="sng" algn="ctr">
                    <a:solidFill>
                      <a:srgbClr val="1F6691">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libri"/>
                        <a:ea typeface="+mn-ea"/>
                        <a:cs typeface="+mn-cs"/>
                      </a:rPr>
                      <a:t>C</a:t>
                    </a:r>
                    <a:endParaRPr kumimoji="0" lang="en-US" sz="1200" b="1" i="0" u="none" strike="noStrike" kern="0" cap="none" spc="0" normalizeH="0" baseline="0" noProof="0" dirty="0">
                      <a:ln>
                        <a:noFill/>
                      </a:ln>
                      <a:solidFill>
                        <a:srgbClr val="000000"/>
                      </a:solidFill>
                      <a:effectLst/>
                      <a:uLnTx/>
                      <a:uFillTx/>
                      <a:latin typeface="Calibri"/>
                      <a:ea typeface="+mn-ea"/>
                      <a:cs typeface="+mn-cs"/>
                    </a:endParaRPr>
                  </a:p>
                </p:txBody>
              </p:sp>
              <p:sp>
                <p:nvSpPr>
                  <p:cNvPr id="428" name="Rectangle 427"/>
                  <p:cNvSpPr/>
                  <p:nvPr/>
                </p:nvSpPr>
                <p:spPr>
                  <a:xfrm>
                    <a:off x="4381580" y="1909812"/>
                    <a:ext cx="533400" cy="457200"/>
                  </a:xfrm>
                  <a:prstGeom prst="rect">
                    <a:avLst/>
                  </a:prstGeom>
                  <a:gradFill rotWithShape="1">
                    <a:gsLst>
                      <a:gs pos="0">
                        <a:srgbClr val="1F6691">
                          <a:tint val="50000"/>
                          <a:satMod val="300000"/>
                        </a:srgbClr>
                      </a:gs>
                      <a:gs pos="35000">
                        <a:srgbClr val="1F6691">
                          <a:tint val="37000"/>
                          <a:satMod val="300000"/>
                        </a:srgbClr>
                      </a:gs>
                      <a:gs pos="100000">
                        <a:srgbClr val="1F6691">
                          <a:tint val="15000"/>
                          <a:satMod val="350000"/>
                        </a:srgbClr>
                      </a:gs>
                    </a:gsLst>
                    <a:lin ang="16200000" scaled="1"/>
                  </a:gradFill>
                  <a:ln w="6350" cap="rnd" cmpd="sng" algn="ctr">
                    <a:solidFill>
                      <a:srgbClr val="1F6691">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libri"/>
                        <a:ea typeface="+mn-ea"/>
                        <a:cs typeface="+mn-cs"/>
                      </a:rPr>
                      <a:t>C</a:t>
                    </a:r>
                    <a:endParaRPr kumimoji="0" lang="en-US" sz="1200" b="1" i="0" u="none" strike="noStrike" kern="0" cap="none" spc="0" normalizeH="0" baseline="0" noProof="0" dirty="0">
                      <a:ln>
                        <a:noFill/>
                      </a:ln>
                      <a:solidFill>
                        <a:srgbClr val="000000"/>
                      </a:solidFill>
                      <a:effectLst/>
                      <a:uLnTx/>
                      <a:uFillTx/>
                      <a:latin typeface="Calibri"/>
                      <a:ea typeface="+mn-ea"/>
                      <a:cs typeface="+mn-cs"/>
                    </a:endParaRPr>
                  </a:p>
                </p:txBody>
              </p:sp>
              <p:sp>
                <p:nvSpPr>
                  <p:cNvPr id="429" name="Rectangle 428"/>
                  <p:cNvSpPr/>
                  <p:nvPr/>
                </p:nvSpPr>
                <p:spPr>
                  <a:xfrm>
                    <a:off x="5048291" y="1909812"/>
                    <a:ext cx="533400" cy="457200"/>
                  </a:xfrm>
                  <a:prstGeom prst="rect">
                    <a:avLst/>
                  </a:prstGeom>
                  <a:gradFill rotWithShape="1">
                    <a:gsLst>
                      <a:gs pos="0">
                        <a:srgbClr val="5BB5F3">
                          <a:shade val="47500"/>
                          <a:satMod val="137000"/>
                        </a:srgbClr>
                      </a:gs>
                      <a:gs pos="55000">
                        <a:srgbClr val="5BB5F3">
                          <a:shade val="69000"/>
                          <a:satMod val="137000"/>
                        </a:srgbClr>
                      </a:gs>
                      <a:gs pos="100000">
                        <a:srgbClr val="5BB5F3">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Calibri"/>
                        <a:ea typeface="+mn-ea"/>
                        <a:cs typeface="+mn-cs"/>
                      </a:rPr>
                      <a:t>SP</a:t>
                    </a:r>
                    <a:endParaRPr kumimoji="0" lang="en-US" sz="1200" b="1" i="0" u="none" strike="noStrike" kern="0" cap="none" spc="0" normalizeH="0" baseline="0" noProof="0" dirty="0">
                      <a:ln>
                        <a:noFill/>
                      </a:ln>
                      <a:solidFill>
                        <a:srgbClr val="FFFFFF"/>
                      </a:solidFill>
                      <a:effectLst/>
                      <a:uLnTx/>
                      <a:uFillTx/>
                      <a:latin typeface="Calibri"/>
                      <a:ea typeface="+mn-ea"/>
                      <a:cs typeface="+mn-cs"/>
                    </a:endParaRPr>
                  </a:p>
                </p:txBody>
              </p:sp>
              <p:sp>
                <p:nvSpPr>
                  <p:cNvPr id="430" name="Rectangle 429"/>
                  <p:cNvSpPr/>
                  <p:nvPr/>
                </p:nvSpPr>
                <p:spPr>
                  <a:xfrm>
                    <a:off x="5715000" y="1909812"/>
                    <a:ext cx="533400" cy="457200"/>
                  </a:xfrm>
                  <a:prstGeom prst="rect">
                    <a:avLst/>
                  </a:prstGeom>
                  <a:gradFill rotWithShape="1">
                    <a:gsLst>
                      <a:gs pos="0">
                        <a:srgbClr val="5BB5F3">
                          <a:shade val="47500"/>
                          <a:satMod val="137000"/>
                        </a:srgbClr>
                      </a:gs>
                      <a:gs pos="55000">
                        <a:srgbClr val="5BB5F3">
                          <a:shade val="69000"/>
                          <a:satMod val="137000"/>
                        </a:srgbClr>
                      </a:gs>
                      <a:gs pos="100000">
                        <a:srgbClr val="5BB5F3">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Calibri"/>
                        <a:ea typeface="+mn-ea"/>
                        <a:cs typeface="+mn-cs"/>
                      </a:rPr>
                      <a:t>SP</a:t>
                    </a:r>
                    <a:endParaRPr kumimoji="0" lang="en-US" sz="1200" b="1" i="0" u="none" strike="noStrike" kern="0" cap="none" spc="0" normalizeH="0" baseline="0" noProof="0" dirty="0">
                      <a:ln>
                        <a:noFill/>
                      </a:ln>
                      <a:solidFill>
                        <a:srgbClr val="FFFFFF"/>
                      </a:solidFill>
                      <a:effectLst/>
                      <a:uLnTx/>
                      <a:uFillTx/>
                      <a:latin typeface="Calibri"/>
                      <a:ea typeface="+mn-ea"/>
                      <a:cs typeface="+mn-cs"/>
                    </a:endParaRPr>
                  </a:p>
                </p:txBody>
              </p:sp>
            </p:grpSp>
            <p:grpSp>
              <p:nvGrpSpPr>
                <p:cNvPr id="411" name="Group 71"/>
                <p:cNvGrpSpPr/>
                <p:nvPr/>
              </p:nvGrpSpPr>
              <p:grpSpPr>
                <a:xfrm>
                  <a:off x="2381450" y="2466975"/>
                  <a:ext cx="3866950" cy="457200"/>
                  <a:chOff x="2381450" y="2443212"/>
                  <a:chExt cx="3866950" cy="457200"/>
                </a:xfrm>
              </p:grpSpPr>
              <p:sp>
                <p:nvSpPr>
                  <p:cNvPr id="419" name="Rectangle 418"/>
                  <p:cNvSpPr/>
                  <p:nvPr/>
                </p:nvSpPr>
                <p:spPr>
                  <a:xfrm>
                    <a:off x="2381450" y="2443212"/>
                    <a:ext cx="533400" cy="457200"/>
                  </a:xfrm>
                  <a:prstGeom prst="rect">
                    <a:avLst/>
                  </a:prstGeom>
                  <a:gradFill rotWithShape="1">
                    <a:gsLst>
                      <a:gs pos="0">
                        <a:srgbClr val="1F6691">
                          <a:tint val="50000"/>
                          <a:satMod val="300000"/>
                        </a:srgbClr>
                      </a:gs>
                      <a:gs pos="35000">
                        <a:srgbClr val="1F6691">
                          <a:tint val="37000"/>
                          <a:satMod val="300000"/>
                        </a:srgbClr>
                      </a:gs>
                      <a:gs pos="100000">
                        <a:srgbClr val="1F6691">
                          <a:tint val="15000"/>
                          <a:satMod val="350000"/>
                        </a:srgbClr>
                      </a:gs>
                    </a:gsLst>
                    <a:lin ang="16200000" scaled="1"/>
                  </a:gradFill>
                  <a:ln w="6350" cap="rnd" cmpd="sng" algn="ctr">
                    <a:solidFill>
                      <a:srgbClr val="1F6691">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libri"/>
                        <a:ea typeface="+mn-ea"/>
                        <a:cs typeface="+mn-cs"/>
                      </a:rPr>
                      <a:t>C</a:t>
                    </a:r>
                    <a:endParaRPr kumimoji="0" lang="en-US" sz="1200" b="1" i="0" u="none" strike="noStrike" kern="0" cap="none" spc="0" normalizeH="0" baseline="0" noProof="0" dirty="0">
                      <a:ln>
                        <a:noFill/>
                      </a:ln>
                      <a:solidFill>
                        <a:srgbClr val="000000"/>
                      </a:solidFill>
                      <a:effectLst/>
                      <a:uLnTx/>
                      <a:uFillTx/>
                      <a:latin typeface="Calibri"/>
                      <a:ea typeface="+mn-ea"/>
                      <a:cs typeface="+mn-cs"/>
                    </a:endParaRPr>
                  </a:p>
                </p:txBody>
              </p:sp>
              <p:sp>
                <p:nvSpPr>
                  <p:cNvPr id="420" name="Rectangle 419"/>
                  <p:cNvSpPr/>
                  <p:nvPr/>
                </p:nvSpPr>
                <p:spPr>
                  <a:xfrm>
                    <a:off x="3048160" y="2443212"/>
                    <a:ext cx="533400" cy="457200"/>
                  </a:xfrm>
                  <a:prstGeom prst="rect">
                    <a:avLst/>
                  </a:prstGeom>
                  <a:gradFill rotWithShape="1">
                    <a:gsLst>
                      <a:gs pos="0">
                        <a:srgbClr val="1F6691">
                          <a:tint val="50000"/>
                          <a:satMod val="300000"/>
                        </a:srgbClr>
                      </a:gs>
                      <a:gs pos="35000">
                        <a:srgbClr val="1F6691">
                          <a:tint val="37000"/>
                          <a:satMod val="300000"/>
                        </a:srgbClr>
                      </a:gs>
                      <a:gs pos="100000">
                        <a:srgbClr val="1F6691">
                          <a:tint val="15000"/>
                          <a:satMod val="350000"/>
                        </a:srgbClr>
                      </a:gs>
                    </a:gsLst>
                    <a:lin ang="16200000" scaled="1"/>
                  </a:gradFill>
                  <a:ln w="6350" cap="rnd" cmpd="sng" algn="ctr">
                    <a:solidFill>
                      <a:srgbClr val="1F6691">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libri"/>
                        <a:ea typeface="+mn-ea"/>
                        <a:cs typeface="+mn-cs"/>
                      </a:rPr>
                      <a:t>C</a:t>
                    </a:r>
                    <a:endParaRPr kumimoji="0" lang="en-US" sz="1200" b="1" i="0" u="none" strike="noStrike" kern="0" cap="none" spc="0" normalizeH="0" baseline="0" noProof="0" dirty="0">
                      <a:ln>
                        <a:noFill/>
                      </a:ln>
                      <a:solidFill>
                        <a:srgbClr val="000000"/>
                      </a:solidFill>
                      <a:effectLst/>
                      <a:uLnTx/>
                      <a:uFillTx/>
                      <a:latin typeface="Calibri"/>
                      <a:ea typeface="+mn-ea"/>
                      <a:cs typeface="+mn-cs"/>
                    </a:endParaRPr>
                  </a:p>
                </p:txBody>
              </p:sp>
              <p:sp>
                <p:nvSpPr>
                  <p:cNvPr id="421" name="Rectangle 420"/>
                  <p:cNvSpPr/>
                  <p:nvPr/>
                </p:nvSpPr>
                <p:spPr>
                  <a:xfrm>
                    <a:off x="3714870" y="2443212"/>
                    <a:ext cx="533400" cy="457200"/>
                  </a:xfrm>
                  <a:prstGeom prst="rect">
                    <a:avLst/>
                  </a:prstGeom>
                  <a:gradFill rotWithShape="1">
                    <a:gsLst>
                      <a:gs pos="0">
                        <a:srgbClr val="1F6691">
                          <a:tint val="50000"/>
                          <a:satMod val="300000"/>
                        </a:srgbClr>
                      </a:gs>
                      <a:gs pos="35000">
                        <a:srgbClr val="1F6691">
                          <a:tint val="37000"/>
                          <a:satMod val="300000"/>
                        </a:srgbClr>
                      </a:gs>
                      <a:gs pos="100000">
                        <a:srgbClr val="1F6691">
                          <a:tint val="15000"/>
                          <a:satMod val="350000"/>
                        </a:srgbClr>
                      </a:gs>
                    </a:gsLst>
                    <a:lin ang="16200000" scaled="1"/>
                  </a:gradFill>
                  <a:ln w="6350" cap="rnd" cmpd="sng" algn="ctr">
                    <a:solidFill>
                      <a:srgbClr val="1F6691">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libri"/>
                        <a:ea typeface="+mn-ea"/>
                        <a:cs typeface="+mn-cs"/>
                      </a:rPr>
                      <a:t>C</a:t>
                    </a:r>
                    <a:endParaRPr kumimoji="0" lang="en-US" sz="1200" b="1" i="0" u="none" strike="noStrike" kern="0" cap="none" spc="0" normalizeH="0" baseline="0" noProof="0" dirty="0">
                      <a:ln>
                        <a:noFill/>
                      </a:ln>
                      <a:solidFill>
                        <a:srgbClr val="000000"/>
                      </a:solidFill>
                      <a:effectLst/>
                      <a:uLnTx/>
                      <a:uFillTx/>
                      <a:latin typeface="Calibri"/>
                      <a:ea typeface="+mn-ea"/>
                      <a:cs typeface="+mn-cs"/>
                    </a:endParaRPr>
                  </a:p>
                </p:txBody>
              </p:sp>
              <p:sp>
                <p:nvSpPr>
                  <p:cNvPr id="422" name="Rectangle 421"/>
                  <p:cNvSpPr/>
                  <p:nvPr/>
                </p:nvSpPr>
                <p:spPr>
                  <a:xfrm>
                    <a:off x="4381580" y="2443212"/>
                    <a:ext cx="533400" cy="457200"/>
                  </a:xfrm>
                  <a:prstGeom prst="rect">
                    <a:avLst/>
                  </a:prstGeom>
                  <a:gradFill rotWithShape="1">
                    <a:gsLst>
                      <a:gs pos="0">
                        <a:srgbClr val="1F6691">
                          <a:tint val="50000"/>
                          <a:satMod val="300000"/>
                        </a:srgbClr>
                      </a:gs>
                      <a:gs pos="35000">
                        <a:srgbClr val="1F6691">
                          <a:tint val="37000"/>
                          <a:satMod val="300000"/>
                        </a:srgbClr>
                      </a:gs>
                      <a:gs pos="100000">
                        <a:srgbClr val="1F6691">
                          <a:tint val="15000"/>
                          <a:satMod val="350000"/>
                        </a:srgbClr>
                      </a:gs>
                    </a:gsLst>
                    <a:lin ang="16200000" scaled="1"/>
                  </a:gradFill>
                  <a:ln w="6350" cap="rnd" cmpd="sng" algn="ctr">
                    <a:solidFill>
                      <a:srgbClr val="1F6691">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libri"/>
                        <a:ea typeface="+mn-ea"/>
                        <a:cs typeface="+mn-cs"/>
                      </a:rPr>
                      <a:t>C</a:t>
                    </a:r>
                    <a:endParaRPr kumimoji="0" lang="en-US" sz="1200" b="1" i="0" u="none" strike="noStrike" kern="0" cap="none" spc="0" normalizeH="0" baseline="0" noProof="0" dirty="0">
                      <a:ln>
                        <a:noFill/>
                      </a:ln>
                      <a:solidFill>
                        <a:srgbClr val="000000"/>
                      </a:solidFill>
                      <a:effectLst/>
                      <a:uLnTx/>
                      <a:uFillTx/>
                      <a:latin typeface="Calibri"/>
                      <a:ea typeface="+mn-ea"/>
                      <a:cs typeface="+mn-cs"/>
                    </a:endParaRPr>
                  </a:p>
                </p:txBody>
              </p:sp>
              <p:sp>
                <p:nvSpPr>
                  <p:cNvPr id="423" name="Rectangle 422"/>
                  <p:cNvSpPr/>
                  <p:nvPr/>
                </p:nvSpPr>
                <p:spPr>
                  <a:xfrm>
                    <a:off x="5048291" y="2443212"/>
                    <a:ext cx="533400" cy="457200"/>
                  </a:xfrm>
                  <a:prstGeom prst="rect">
                    <a:avLst/>
                  </a:prstGeom>
                  <a:gradFill rotWithShape="1">
                    <a:gsLst>
                      <a:gs pos="0">
                        <a:srgbClr val="5BB5F3">
                          <a:shade val="47500"/>
                          <a:satMod val="137000"/>
                        </a:srgbClr>
                      </a:gs>
                      <a:gs pos="55000">
                        <a:srgbClr val="5BB5F3">
                          <a:shade val="69000"/>
                          <a:satMod val="137000"/>
                        </a:srgbClr>
                      </a:gs>
                      <a:gs pos="100000">
                        <a:srgbClr val="5BB5F3">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Calibri"/>
                        <a:ea typeface="+mn-ea"/>
                        <a:cs typeface="+mn-cs"/>
                      </a:rPr>
                      <a:t>SP</a:t>
                    </a:r>
                    <a:endParaRPr kumimoji="0" lang="en-US" sz="1200" b="1" i="0" u="none" strike="noStrike" kern="0" cap="none" spc="0" normalizeH="0" baseline="0" noProof="0" dirty="0">
                      <a:ln>
                        <a:noFill/>
                      </a:ln>
                      <a:solidFill>
                        <a:srgbClr val="FFFFFF"/>
                      </a:solidFill>
                      <a:effectLst/>
                      <a:uLnTx/>
                      <a:uFillTx/>
                      <a:latin typeface="Calibri"/>
                      <a:ea typeface="+mn-ea"/>
                      <a:cs typeface="+mn-cs"/>
                    </a:endParaRPr>
                  </a:p>
                </p:txBody>
              </p:sp>
              <p:sp>
                <p:nvSpPr>
                  <p:cNvPr id="424" name="Rectangle 423"/>
                  <p:cNvSpPr/>
                  <p:nvPr/>
                </p:nvSpPr>
                <p:spPr>
                  <a:xfrm>
                    <a:off x="5715000" y="2443212"/>
                    <a:ext cx="533400" cy="457200"/>
                  </a:xfrm>
                  <a:prstGeom prst="rect">
                    <a:avLst/>
                  </a:prstGeom>
                  <a:gradFill rotWithShape="1">
                    <a:gsLst>
                      <a:gs pos="0">
                        <a:srgbClr val="5BB5F3">
                          <a:shade val="47500"/>
                          <a:satMod val="137000"/>
                        </a:srgbClr>
                      </a:gs>
                      <a:gs pos="55000">
                        <a:srgbClr val="5BB5F3">
                          <a:shade val="69000"/>
                          <a:satMod val="137000"/>
                        </a:srgbClr>
                      </a:gs>
                      <a:gs pos="100000">
                        <a:srgbClr val="5BB5F3">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Calibri"/>
                        <a:ea typeface="+mn-ea"/>
                        <a:cs typeface="+mn-cs"/>
                      </a:rPr>
                      <a:t>SP</a:t>
                    </a:r>
                    <a:endParaRPr kumimoji="0" lang="en-US" sz="1200" b="1" i="0" u="none" strike="noStrike" kern="0" cap="none" spc="0" normalizeH="0" baseline="0" noProof="0" dirty="0">
                      <a:ln>
                        <a:noFill/>
                      </a:ln>
                      <a:solidFill>
                        <a:srgbClr val="FFFFFF"/>
                      </a:solidFill>
                      <a:effectLst/>
                      <a:uLnTx/>
                      <a:uFillTx/>
                      <a:latin typeface="Calibri"/>
                      <a:ea typeface="+mn-ea"/>
                      <a:cs typeface="+mn-cs"/>
                    </a:endParaRPr>
                  </a:p>
                </p:txBody>
              </p:sp>
            </p:grpSp>
            <p:grpSp>
              <p:nvGrpSpPr>
                <p:cNvPr id="412" name="Group 72"/>
                <p:cNvGrpSpPr/>
                <p:nvPr/>
              </p:nvGrpSpPr>
              <p:grpSpPr>
                <a:xfrm>
                  <a:off x="2381450" y="3033712"/>
                  <a:ext cx="3866950" cy="457200"/>
                  <a:chOff x="2381450" y="3052812"/>
                  <a:chExt cx="3866950" cy="457200"/>
                </a:xfrm>
              </p:grpSpPr>
              <p:sp>
                <p:nvSpPr>
                  <p:cNvPr id="413" name="Rectangle 412"/>
                  <p:cNvSpPr/>
                  <p:nvPr/>
                </p:nvSpPr>
                <p:spPr>
                  <a:xfrm>
                    <a:off x="2381450" y="3052812"/>
                    <a:ext cx="533400" cy="457200"/>
                  </a:xfrm>
                  <a:prstGeom prst="rect">
                    <a:avLst/>
                  </a:prstGeom>
                  <a:gradFill rotWithShape="1">
                    <a:gsLst>
                      <a:gs pos="0">
                        <a:srgbClr val="1F6691">
                          <a:tint val="50000"/>
                          <a:satMod val="300000"/>
                        </a:srgbClr>
                      </a:gs>
                      <a:gs pos="35000">
                        <a:srgbClr val="1F6691">
                          <a:tint val="37000"/>
                          <a:satMod val="300000"/>
                        </a:srgbClr>
                      </a:gs>
                      <a:gs pos="100000">
                        <a:srgbClr val="1F6691">
                          <a:tint val="15000"/>
                          <a:satMod val="350000"/>
                        </a:srgbClr>
                      </a:gs>
                    </a:gsLst>
                    <a:lin ang="16200000" scaled="1"/>
                  </a:gradFill>
                  <a:ln w="6350" cap="rnd" cmpd="sng" algn="ctr">
                    <a:solidFill>
                      <a:srgbClr val="1F6691">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libri"/>
                        <a:ea typeface="+mn-ea"/>
                        <a:cs typeface="+mn-cs"/>
                      </a:rPr>
                      <a:t>C</a:t>
                    </a:r>
                    <a:endParaRPr kumimoji="0" lang="en-US" sz="1200" b="1" i="0" u="none" strike="noStrike" kern="0" cap="none" spc="0" normalizeH="0" baseline="0" noProof="0" dirty="0">
                      <a:ln>
                        <a:noFill/>
                      </a:ln>
                      <a:solidFill>
                        <a:srgbClr val="000000"/>
                      </a:solidFill>
                      <a:effectLst/>
                      <a:uLnTx/>
                      <a:uFillTx/>
                      <a:latin typeface="Calibri"/>
                      <a:ea typeface="+mn-ea"/>
                      <a:cs typeface="+mn-cs"/>
                    </a:endParaRPr>
                  </a:p>
                </p:txBody>
              </p:sp>
              <p:sp>
                <p:nvSpPr>
                  <p:cNvPr id="414" name="Rectangle 413"/>
                  <p:cNvSpPr/>
                  <p:nvPr/>
                </p:nvSpPr>
                <p:spPr>
                  <a:xfrm>
                    <a:off x="3048160" y="3052812"/>
                    <a:ext cx="533400" cy="457200"/>
                  </a:xfrm>
                  <a:prstGeom prst="rect">
                    <a:avLst/>
                  </a:prstGeom>
                  <a:gradFill rotWithShape="1">
                    <a:gsLst>
                      <a:gs pos="0">
                        <a:srgbClr val="1F6691">
                          <a:tint val="50000"/>
                          <a:satMod val="300000"/>
                        </a:srgbClr>
                      </a:gs>
                      <a:gs pos="35000">
                        <a:srgbClr val="1F6691">
                          <a:tint val="37000"/>
                          <a:satMod val="300000"/>
                        </a:srgbClr>
                      </a:gs>
                      <a:gs pos="100000">
                        <a:srgbClr val="1F6691">
                          <a:tint val="15000"/>
                          <a:satMod val="350000"/>
                        </a:srgbClr>
                      </a:gs>
                    </a:gsLst>
                    <a:lin ang="16200000" scaled="1"/>
                  </a:gradFill>
                  <a:ln w="6350" cap="rnd" cmpd="sng" algn="ctr">
                    <a:solidFill>
                      <a:srgbClr val="1F6691">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libri"/>
                        <a:ea typeface="+mn-ea"/>
                        <a:cs typeface="+mn-cs"/>
                      </a:rPr>
                      <a:t>C</a:t>
                    </a:r>
                    <a:endParaRPr kumimoji="0" lang="en-US" sz="1200" b="1" i="0" u="none" strike="noStrike" kern="0" cap="none" spc="0" normalizeH="0" baseline="0" noProof="0" dirty="0">
                      <a:ln>
                        <a:noFill/>
                      </a:ln>
                      <a:solidFill>
                        <a:srgbClr val="000000"/>
                      </a:solidFill>
                      <a:effectLst/>
                      <a:uLnTx/>
                      <a:uFillTx/>
                      <a:latin typeface="Calibri"/>
                      <a:ea typeface="+mn-ea"/>
                      <a:cs typeface="+mn-cs"/>
                    </a:endParaRPr>
                  </a:p>
                </p:txBody>
              </p:sp>
              <p:sp>
                <p:nvSpPr>
                  <p:cNvPr id="415" name="Rectangle 414"/>
                  <p:cNvSpPr/>
                  <p:nvPr/>
                </p:nvSpPr>
                <p:spPr>
                  <a:xfrm>
                    <a:off x="3714870" y="3052812"/>
                    <a:ext cx="533400" cy="457200"/>
                  </a:xfrm>
                  <a:prstGeom prst="rect">
                    <a:avLst/>
                  </a:prstGeom>
                  <a:gradFill rotWithShape="1">
                    <a:gsLst>
                      <a:gs pos="0">
                        <a:srgbClr val="1F6691">
                          <a:tint val="50000"/>
                          <a:satMod val="300000"/>
                        </a:srgbClr>
                      </a:gs>
                      <a:gs pos="35000">
                        <a:srgbClr val="1F6691">
                          <a:tint val="37000"/>
                          <a:satMod val="300000"/>
                        </a:srgbClr>
                      </a:gs>
                      <a:gs pos="100000">
                        <a:srgbClr val="1F6691">
                          <a:tint val="15000"/>
                          <a:satMod val="350000"/>
                        </a:srgbClr>
                      </a:gs>
                    </a:gsLst>
                    <a:lin ang="16200000" scaled="1"/>
                  </a:gradFill>
                  <a:ln w="6350" cap="rnd" cmpd="sng" algn="ctr">
                    <a:solidFill>
                      <a:srgbClr val="1F6691">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libri"/>
                        <a:ea typeface="+mn-ea"/>
                        <a:cs typeface="+mn-cs"/>
                      </a:rPr>
                      <a:t>C</a:t>
                    </a:r>
                    <a:endParaRPr kumimoji="0" lang="en-US" sz="1200" b="1" i="0" u="none" strike="noStrike" kern="0" cap="none" spc="0" normalizeH="0" baseline="0" noProof="0" dirty="0">
                      <a:ln>
                        <a:noFill/>
                      </a:ln>
                      <a:solidFill>
                        <a:srgbClr val="000000"/>
                      </a:solidFill>
                      <a:effectLst/>
                      <a:uLnTx/>
                      <a:uFillTx/>
                      <a:latin typeface="Calibri"/>
                      <a:ea typeface="+mn-ea"/>
                      <a:cs typeface="+mn-cs"/>
                    </a:endParaRPr>
                  </a:p>
                </p:txBody>
              </p:sp>
              <p:sp>
                <p:nvSpPr>
                  <p:cNvPr id="416" name="Rectangle 415"/>
                  <p:cNvSpPr/>
                  <p:nvPr/>
                </p:nvSpPr>
                <p:spPr>
                  <a:xfrm>
                    <a:off x="4381580" y="3052812"/>
                    <a:ext cx="533400" cy="457200"/>
                  </a:xfrm>
                  <a:prstGeom prst="rect">
                    <a:avLst/>
                  </a:prstGeom>
                  <a:gradFill rotWithShape="1">
                    <a:gsLst>
                      <a:gs pos="0">
                        <a:srgbClr val="1F6691">
                          <a:tint val="50000"/>
                          <a:satMod val="300000"/>
                        </a:srgbClr>
                      </a:gs>
                      <a:gs pos="35000">
                        <a:srgbClr val="1F6691">
                          <a:tint val="37000"/>
                          <a:satMod val="300000"/>
                        </a:srgbClr>
                      </a:gs>
                      <a:gs pos="100000">
                        <a:srgbClr val="1F6691">
                          <a:tint val="15000"/>
                          <a:satMod val="350000"/>
                        </a:srgbClr>
                      </a:gs>
                    </a:gsLst>
                    <a:lin ang="16200000" scaled="1"/>
                  </a:gradFill>
                  <a:ln w="6350" cap="rnd" cmpd="sng" algn="ctr">
                    <a:solidFill>
                      <a:srgbClr val="1F6691">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libri"/>
                        <a:ea typeface="+mn-ea"/>
                        <a:cs typeface="+mn-cs"/>
                      </a:rPr>
                      <a:t>C</a:t>
                    </a:r>
                    <a:endParaRPr kumimoji="0" lang="en-US" sz="1200" b="1" i="0" u="none" strike="noStrike" kern="0" cap="none" spc="0" normalizeH="0" baseline="0" noProof="0" dirty="0">
                      <a:ln>
                        <a:noFill/>
                      </a:ln>
                      <a:solidFill>
                        <a:srgbClr val="000000"/>
                      </a:solidFill>
                      <a:effectLst/>
                      <a:uLnTx/>
                      <a:uFillTx/>
                      <a:latin typeface="Calibri"/>
                      <a:ea typeface="+mn-ea"/>
                      <a:cs typeface="+mn-cs"/>
                    </a:endParaRPr>
                  </a:p>
                </p:txBody>
              </p:sp>
              <p:sp>
                <p:nvSpPr>
                  <p:cNvPr id="417" name="Rectangle 416"/>
                  <p:cNvSpPr/>
                  <p:nvPr/>
                </p:nvSpPr>
                <p:spPr>
                  <a:xfrm>
                    <a:off x="5048291" y="3052812"/>
                    <a:ext cx="533400" cy="457200"/>
                  </a:xfrm>
                  <a:prstGeom prst="rect">
                    <a:avLst/>
                  </a:prstGeom>
                  <a:gradFill rotWithShape="1">
                    <a:gsLst>
                      <a:gs pos="0">
                        <a:srgbClr val="5BB5F3">
                          <a:shade val="47500"/>
                          <a:satMod val="137000"/>
                        </a:srgbClr>
                      </a:gs>
                      <a:gs pos="55000">
                        <a:srgbClr val="5BB5F3">
                          <a:shade val="69000"/>
                          <a:satMod val="137000"/>
                        </a:srgbClr>
                      </a:gs>
                      <a:gs pos="100000">
                        <a:srgbClr val="5BB5F3">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Calibri"/>
                        <a:ea typeface="+mn-ea"/>
                        <a:cs typeface="+mn-cs"/>
                      </a:rPr>
                      <a:t>SP</a:t>
                    </a:r>
                    <a:endParaRPr kumimoji="0" lang="en-US" sz="1200" b="1" i="0" u="none" strike="noStrike" kern="0" cap="none" spc="0" normalizeH="0" baseline="0" noProof="0" dirty="0">
                      <a:ln>
                        <a:noFill/>
                      </a:ln>
                      <a:solidFill>
                        <a:srgbClr val="FFFFFF"/>
                      </a:solidFill>
                      <a:effectLst/>
                      <a:uLnTx/>
                      <a:uFillTx/>
                      <a:latin typeface="Calibri"/>
                      <a:ea typeface="+mn-ea"/>
                      <a:cs typeface="+mn-cs"/>
                    </a:endParaRPr>
                  </a:p>
                </p:txBody>
              </p:sp>
              <p:sp>
                <p:nvSpPr>
                  <p:cNvPr id="418" name="Rectangle 417"/>
                  <p:cNvSpPr/>
                  <p:nvPr/>
                </p:nvSpPr>
                <p:spPr>
                  <a:xfrm>
                    <a:off x="5715000" y="3052812"/>
                    <a:ext cx="533400" cy="457200"/>
                  </a:xfrm>
                  <a:prstGeom prst="rect">
                    <a:avLst/>
                  </a:prstGeom>
                  <a:gradFill rotWithShape="1">
                    <a:gsLst>
                      <a:gs pos="0">
                        <a:srgbClr val="5BB5F3">
                          <a:shade val="47500"/>
                          <a:satMod val="137000"/>
                        </a:srgbClr>
                      </a:gs>
                      <a:gs pos="55000">
                        <a:srgbClr val="5BB5F3">
                          <a:shade val="69000"/>
                          <a:satMod val="137000"/>
                        </a:srgbClr>
                      </a:gs>
                      <a:gs pos="100000">
                        <a:srgbClr val="5BB5F3">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Calibri"/>
                        <a:ea typeface="+mn-ea"/>
                        <a:cs typeface="+mn-cs"/>
                      </a:rPr>
                      <a:t>SP</a:t>
                    </a:r>
                    <a:endParaRPr kumimoji="0" lang="en-US" sz="1200" b="1" i="0" u="none" strike="noStrike" kern="0" cap="none" spc="0" normalizeH="0" baseline="0" noProof="0" dirty="0">
                      <a:ln>
                        <a:noFill/>
                      </a:ln>
                      <a:solidFill>
                        <a:srgbClr val="FFFFFF"/>
                      </a:solidFill>
                      <a:effectLst/>
                      <a:uLnTx/>
                      <a:uFillTx/>
                      <a:latin typeface="Calibri"/>
                      <a:ea typeface="+mn-ea"/>
                      <a:cs typeface="+mn-cs"/>
                    </a:endParaRPr>
                  </a:p>
                </p:txBody>
              </p:sp>
            </p:grpSp>
          </p:grpSp>
          <p:grpSp>
            <p:nvGrpSpPr>
              <p:cNvPr id="379" name="Group 73"/>
              <p:cNvGrpSpPr/>
              <p:nvPr/>
            </p:nvGrpSpPr>
            <p:grpSpPr>
              <a:xfrm>
                <a:off x="2362200" y="4167186"/>
                <a:ext cx="3866950" cy="457200"/>
                <a:chOff x="2381450" y="1909812"/>
                <a:chExt cx="3866950" cy="457200"/>
              </a:xfrm>
            </p:grpSpPr>
            <p:sp>
              <p:nvSpPr>
                <p:cNvPr id="403" name="Rectangle 402"/>
                <p:cNvSpPr/>
                <p:nvPr/>
              </p:nvSpPr>
              <p:spPr>
                <a:xfrm>
                  <a:off x="2381450" y="1909812"/>
                  <a:ext cx="533400" cy="457200"/>
                </a:xfrm>
                <a:prstGeom prst="rect">
                  <a:avLst/>
                </a:prstGeom>
                <a:gradFill rotWithShape="1">
                  <a:gsLst>
                    <a:gs pos="0">
                      <a:srgbClr val="1F6691">
                        <a:tint val="50000"/>
                        <a:satMod val="300000"/>
                      </a:srgbClr>
                    </a:gs>
                    <a:gs pos="35000">
                      <a:srgbClr val="1F6691">
                        <a:tint val="37000"/>
                        <a:satMod val="300000"/>
                      </a:srgbClr>
                    </a:gs>
                    <a:gs pos="100000">
                      <a:srgbClr val="1F6691">
                        <a:tint val="15000"/>
                        <a:satMod val="350000"/>
                      </a:srgbClr>
                    </a:gs>
                  </a:gsLst>
                  <a:lin ang="16200000" scaled="1"/>
                </a:gradFill>
                <a:ln w="6350" cap="rnd" cmpd="sng" algn="ctr">
                  <a:solidFill>
                    <a:srgbClr val="1F6691">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libri"/>
                      <a:ea typeface="+mn-ea"/>
                      <a:cs typeface="+mn-cs"/>
                    </a:rPr>
                    <a:t>C</a:t>
                  </a:r>
                  <a:endParaRPr kumimoji="0" lang="en-US" sz="1200" b="1" i="0" u="none" strike="noStrike" kern="0" cap="none" spc="0" normalizeH="0" baseline="0" noProof="0" dirty="0">
                    <a:ln>
                      <a:noFill/>
                    </a:ln>
                    <a:solidFill>
                      <a:srgbClr val="000000"/>
                    </a:solidFill>
                    <a:effectLst/>
                    <a:uLnTx/>
                    <a:uFillTx/>
                    <a:latin typeface="Calibri"/>
                    <a:ea typeface="+mn-ea"/>
                    <a:cs typeface="+mn-cs"/>
                  </a:endParaRPr>
                </a:p>
              </p:txBody>
            </p:sp>
            <p:sp>
              <p:nvSpPr>
                <p:cNvPr id="404" name="Rectangle 403"/>
                <p:cNvSpPr/>
                <p:nvPr/>
              </p:nvSpPr>
              <p:spPr>
                <a:xfrm>
                  <a:off x="3048160" y="1909812"/>
                  <a:ext cx="533400" cy="457200"/>
                </a:xfrm>
                <a:prstGeom prst="rect">
                  <a:avLst/>
                </a:prstGeom>
                <a:gradFill rotWithShape="1">
                  <a:gsLst>
                    <a:gs pos="0">
                      <a:srgbClr val="1F6691">
                        <a:tint val="50000"/>
                        <a:satMod val="300000"/>
                      </a:srgbClr>
                    </a:gs>
                    <a:gs pos="35000">
                      <a:srgbClr val="1F6691">
                        <a:tint val="37000"/>
                        <a:satMod val="300000"/>
                      </a:srgbClr>
                    </a:gs>
                    <a:gs pos="100000">
                      <a:srgbClr val="1F6691">
                        <a:tint val="15000"/>
                        <a:satMod val="350000"/>
                      </a:srgbClr>
                    </a:gs>
                  </a:gsLst>
                  <a:lin ang="16200000" scaled="1"/>
                </a:gradFill>
                <a:ln w="6350" cap="rnd" cmpd="sng" algn="ctr">
                  <a:solidFill>
                    <a:srgbClr val="1F6691">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libri"/>
                      <a:ea typeface="+mn-ea"/>
                      <a:cs typeface="+mn-cs"/>
                    </a:rPr>
                    <a:t>C</a:t>
                  </a:r>
                  <a:endParaRPr kumimoji="0" lang="en-US" sz="1200" b="1" i="0" u="none" strike="noStrike" kern="0" cap="none" spc="0" normalizeH="0" baseline="0" noProof="0" dirty="0">
                    <a:ln>
                      <a:noFill/>
                    </a:ln>
                    <a:solidFill>
                      <a:srgbClr val="000000"/>
                    </a:solidFill>
                    <a:effectLst/>
                    <a:uLnTx/>
                    <a:uFillTx/>
                    <a:latin typeface="Calibri"/>
                    <a:ea typeface="+mn-ea"/>
                    <a:cs typeface="+mn-cs"/>
                  </a:endParaRPr>
                </a:p>
              </p:txBody>
            </p:sp>
            <p:sp>
              <p:nvSpPr>
                <p:cNvPr id="405" name="Rectangle 404"/>
                <p:cNvSpPr/>
                <p:nvPr/>
              </p:nvSpPr>
              <p:spPr>
                <a:xfrm>
                  <a:off x="3714870" y="1909812"/>
                  <a:ext cx="533400" cy="457200"/>
                </a:xfrm>
                <a:prstGeom prst="rect">
                  <a:avLst/>
                </a:prstGeom>
                <a:gradFill rotWithShape="1">
                  <a:gsLst>
                    <a:gs pos="0">
                      <a:srgbClr val="1F6691">
                        <a:tint val="50000"/>
                        <a:satMod val="300000"/>
                      </a:srgbClr>
                    </a:gs>
                    <a:gs pos="35000">
                      <a:srgbClr val="1F6691">
                        <a:tint val="37000"/>
                        <a:satMod val="300000"/>
                      </a:srgbClr>
                    </a:gs>
                    <a:gs pos="100000">
                      <a:srgbClr val="1F6691">
                        <a:tint val="15000"/>
                        <a:satMod val="350000"/>
                      </a:srgbClr>
                    </a:gs>
                  </a:gsLst>
                  <a:lin ang="16200000" scaled="1"/>
                </a:gradFill>
                <a:ln w="6350" cap="rnd" cmpd="sng" algn="ctr">
                  <a:solidFill>
                    <a:srgbClr val="1F6691">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libri"/>
                      <a:ea typeface="+mn-ea"/>
                      <a:cs typeface="+mn-cs"/>
                    </a:rPr>
                    <a:t>C</a:t>
                  </a:r>
                  <a:endParaRPr kumimoji="0" lang="en-US" sz="1200" b="1" i="0" u="none" strike="noStrike" kern="0" cap="none" spc="0" normalizeH="0" baseline="0" noProof="0" dirty="0">
                    <a:ln>
                      <a:noFill/>
                    </a:ln>
                    <a:solidFill>
                      <a:srgbClr val="000000"/>
                    </a:solidFill>
                    <a:effectLst/>
                    <a:uLnTx/>
                    <a:uFillTx/>
                    <a:latin typeface="Calibri"/>
                    <a:ea typeface="+mn-ea"/>
                    <a:cs typeface="+mn-cs"/>
                  </a:endParaRPr>
                </a:p>
              </p:txBody>
            </p:sp>
            <p:sp>
              <p:nvSpPr>
                <p:cNvPr id="406" name="Rectangle 405"/>
                <p:cNvSpPr/>
                <p:nvPr/>
              </p:nvSpPr>
              <p:spPr>
                <a:xfrm>
                  <a:off x="4381580" y="1909812"/>
                  <a:ext cx="533400" cy="457200"/>
                </a:xfrm>
                <a:prstGeom prst="rect">
                  <a:avLst/>
                </a:prstGeom>
                <a:gradFill rotWithShape="1">
                  <a:gsLst>
                    <a:gs pos="0">
                      <a:srgbClr val="1F6691">
                        <a:tint val="50000"/>
                        <a:satMod val="300000"/>
                      </a:srgbClr>
                    </a:gs>
                    <a:gs pos="35000">
                      <a:srgbClr val="1F6691">
                        <a:tint val="37000"/>
                        <a:satMod val="300000"/>
                      </a:srgbClr>
                    </a:gs>
                    <a:gs pos="100000">
                      <a:srgbClr val="1F6691">
                        <a:tint val="15000"/>
                        <a:satMod val="350000"/>
                      </a:srgbClr>
                    </a:gs>
                  </a:gsLst>
                  <a:lin ang="16200000" scaled="1"/>
                </a:gradFill>
                <a:ln w="6350" cap="rnd" cmpd="sng" algn="ctr">
                  <a:solidFill>
                    <a:srgbClr val="1F6691">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libri"/>
                      <a:ea typeface="+mn-ea"/>
                      <a:cs typeface="+mn-cs"/>
                    </a:rPr>
                    <a:t>C</a:t>
                  </a:r>
                  <a:endParaRPr kumimoji="0" lang="en-US" sz="1200" b="1" i="0" u="none" strike="noStrike" kern="0" cap="none" spc="0" normalizeH="0" baseline="0" noProof="0" dirty="0">
                    <a:ln>
                      <a:noFill/>
                    </a:ln>
                    <a:solidFill>
                      <a:srgbClr val="000000"/>
                    </a:solidFill>
                    <a:effectLst/>
                    <a:uLnTx/>
                    <a:uFillTx/>
                    <a:latin typeface="Calibri"/>
                    <a:ea typeface="+mn-ea"/>
                    <a:cs typeface="+mn-cs"/>
                  </a:endParaRPr>
                </a:p>
              </p:txBody>
            </p:sp>
            <p:sp>
              <p:nvSpPr>
                <p:cNvPr id="407" name="Rectangle 406"/>
                <p:cNvSpPr/>
                <p:nvPr/>
              </p:nvSpPr>
              <p:spPr>
                <a:xfrm>
                  <a:off x="5048291" y="1909812"/>
                  <a:ext cx="533400" cy="457200"/>
                </a:xfrm>
                <a:prstGeom prst="rect">
                  <a:avLst/>
                </a:prstGeom>
                <a:gradFill rotWithShape="1">
                  <a:gsLst>
                    <a:gs pos="0">
                      <a:srgbClr val="5BB5F3">
                        <a:shade val="47500"/>
                        <a:satMod val="137000"/>
                      </a:srgbClr>
                    </a:gs>
                    <a:gs pos="55000">
                      <a:srgbClr val="5BB5F3">
                        <a:shade val="69000"/>
                        <a:satMod val="137000"/>
                      </a:srgbClr>
                    </a:gs>
                    <a:gs pos="100000">
                      <a:srgbClr val="5BB5F3">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Calibri"/>
                      <a:ea typeface="+mn-ea"/>
                      <a:cs typeface="+mn-cs"/>
                    </a:rPr>
                    <a:t>SP</a:t>
                  </a:r>
                  <a:endParaRPr kumimoji="0" lang="en-US" sz="1200" b="1" i="0" u="none" strike="noStrike" kern="0" cap="none" spc="0" normalizeH="0" baseline="0" noProof="0" dirty="0">
                    <a:ln>
                      <a:noFill/>
                    </a:ln>
                    <a:solidFill>
                      <a:srgbClr val="FFFFFF"/>
                    </a:solidFill>
                    <a:effectLst/>
                    <a:uLnTx/>
                    <a:uFillTx/>
                    <a:latin typeface="Calibri"/>
                    <a:ea typeface="+mn-ea"/>
                    <a:cs typeface="+mn-cs"/>
                  </a:endParaRPr>
                </a:p>
              </p:txBody>
            </p:sp>
            <p:sp>
              <p:nvSpPr>
                <p:cNvPr id="408" name="Rectangle 407"/>
                <p:cNvSpPr/>
                <p:nvPr/>
              </p:nvSpPr>
              <p:spPr>
                <a:xfrm>
                  <a:off x="5715000" y="1909812"/>
                  <a:ext cx="533400" cy="457200"/>
                </a:xfrm>
                <a:prstGeom prst="rect">
                  <a:avLst/>
                </a:prstGeom>
                <a:gradFill rotWithShape="1">
                  <a:gsLst>
                    <a:gs pos="0">
                      <a:srgbClr val="5BB5F3">
                        <a:shade val="47500"/>
                        <a:satMod val="137000"/>
                      </a:srgbClr>
                    </a:gs>
                    <a:gs pos="55000">
                      <a:srgbClr val="5BB5F3">
                        <a:shade val="69000"/>
                        <a:satMod val="137000"/>
                      </a:srgbClr>
                    </a:gs>
                    <a:gs pos="100000">
                      <a:srgbClr val="5BB5F3">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Calibri"/>
                      <a:ea typeface="+mn-ea"/>
                      <a:cs typeface="+mn-cs"/>
                    </a:rPr>
                    <a:t>SP</a:t>
                  </a:r>
                  <a:endParaRPr kumimoji="0" lang="en-US" sz="1200" b="1" i="0" u="none" strike="noStrike" kern="0" cap="none" spc="0" normalizeH="0" baseline="0" noProof="0" dirty="0">
                    <a:ln>
                      <a:noFill/>
                    </a:ln>
                    <a:solidFill>
                      <a:srgbClr val="FFFFFF"/>
                    </a:solidFill>
                    <a:effectLst/>
                    <a:uLnTx/>
                    <a:uFillTx/>
                    <a:latin typeface="Calibri"/>
                    <a:ea typeface="+mn-ea"/>
                    <a:cs typeface="+mn-cs"/>
                  </a:endParaRPr>
                </a:p>
              </p:txBody>
            </p:sp>
          </p:grpSp>
          <p:grpSp>
            <p:nvGrpSpPr>
              <p:cNvPr id="380" name="Group 80"/>
              <p:cNvGrpSpPr/>
              <p:nvPr/>
            </p:nvGrpSpPr>
            <p:grpSpPr>
              <a:xfrm>
                <a:off x="2362200" y="4733923"/>
                <a:ext cx="3866949" cy="457200"/>
                <a:chOff x="2381450" y="2443212"/>
                <a:chExt cx="3866949" cy="457200"/>
              </a:xfrm>
            </p:grpSpPr>
            <p:sp>
              <p:nvSpPr>
                <p:cNvPr id="397" name="Rectangle 396"/>
                <p:cNvSpPr/>
                <p:nvPr/>
              </p:nvSpPr>
              <p:spPr>
                <a:xfrm>
                  <a:off x="2381450" y="2443212"/>
                  <a:ext cx="533400" cy="457200"/>
                </a:xfrm>
                <a:prstGeom prst="rect">
                  <a:avLst/>
                </a:prstGeom>
                <a:gradFill rotWithShape="1">
                  <a:gsLst>
                    <a:gs pos="0">
                      <a:srgbClr val="1F6691">
                        <a:tint val="50000"/>
                        <a:satMod val="300000"/>
                      </a:srgbClr>
                    </a:gs>
                    <a:gs pos="35000">
                      <a:srgbClr val="1F6691">
                        <a:tint val="37000"/>
                        <a:satMod val="300000"/>
                      </a:srgbClr>
                    </a:gs>
                    <a:gs pos="100000">
                      <a:srgbClr val="1F6691">
                        <a:tint val="15000"/>
                        <a:satMod val="350000"/>
                      </a:srgbClr>
                    </a:gs>
                  </a:gsLst>
                  <a:lin ang="16200000" scaled="1"/>
                </a:gradFill>
                <a:ln w="6350" cap="rnd" cmpd="sng" algn="ctr">
                  <a:solidFill>
                    <a:srgbClr val="1F6691">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libri"/>
                      <a:ea typeface="+mn-ea"/>
                      <a:cs typeface="+mn-cs"/>
                    </a:rPr>
                    <a:t>C</a:t>
                  </a:r>
                  <a:endParaRPr kumimoji="0" lang="en-US" sz="1200" b="1" i="0" u="none" strike="noStrike" kern="0" cap="none" spc="0" normalizeH="0" baseline="0" noProof="0" dirty="0">
                    <a:ln>
                      <a:noFill/>
                    </a:ln>
                    <a:solidFill>
                      <a:srgbClr val="000000"/>
                    </a:solidFill>
                    <a:effectLst/>
                    <a:uLnTx/>
                    <a:uFillTx/>
                    <a:latin typeface="Calibri"/>
                    <a:ea typeface="+mn-ea"/>
                    <a:cs typeface="+mn-cs"/>
                  </a:endParaRPr>
                </a:p>
              </p:txBody>
            </p:sp>
            <p:sp>
              <p:nvSpPr>
                <p:cNvPr id="398" name="Rectangle 397"/>
                <p:cNvSpPr/>
                <p:nvPr/>
              </p:nvSpPr>
              <p:spPr>
                <a:xfrm>
                  <a:off x="3048160" y="2443212"/>
                  <a:ext cx="533400" cy="457200"/>
                </a:xfrm>
                <a:prstGeom prst="rect">
                  <a:avLst/>
                </a:prstGeom>
                <a:gradFill rotWithShape="1">
                  <a:gsLst>
                    <a:gs pos="0">
                      <a:srgbClr val="1F6691">
                        <a:tint val="50000"/>
                        <a:satMod val="300000"/>
                      </a:srgbClr>
                    </a:gs>
                    <a:gs pos="35000">
                      <a:srgbClr val="1F6691">
                        <a:tint val="37000"/>
                        <a:satMod val="300000"/>
                      </a:srgbClr>
                    </a:gs>
                    <a:gs pos="100000">
                      <a:srgbClr val="1F6691">
                        <a:tint val="15000"/>
                        <a:satMod val="350000"/>
                      </a:srgbClr>
                    </a:gs>
                  </a:gsLst>
                  <a:lin ang="16200000" scaled="1"/>
                </a:gradFill>
                <a:ln w="6350" cap="rnd" cmpd="sng" algn="ctr">
                  <a:solidFill>
                    <a:srgbClr val="1F6691">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libri"/>
                      <a:ea typeface="+mn-ea"/>
                      <a:cs typeface="+mn-cs"/>
                    </a:rPr>
                    <a:t>C</a:t>
                  </a:r>
                  <a:endParaRPr kumimoji="0" lang="en-US" sz="1200" b="1" i="0" u="none" strike="noStrike" kern="0" cap="none" spc="0" normalizeH="0" baseline="0" noProof="0" dirty="0">
                    <a:ln>
                      <a:noFill/>
                    </a:ln>
                    <a:solidFill>
                      <a:srgbClr val="000000"/>
                    </a:solidFill>
                    <a:effectLst/>
                    <a:uLnTx/>
                    <a:uFillTx/>
                    <a:latin typeface="Calibri"/>
                    <a:ea typeface="+mn-ea"/>
                    <a:cs typeface="+mn-cs"/>
                  </a:endParaRPr>
                </a:p>
              </p:txBody>
            </p:sp>
            <p:sp>
              <p:nvSpPr>
                <p:cNvPr id="399" name="Rectangle 398"/>
                <p:cNvSpPr/>
                <p:nvPr/>
              </p:nvSpPr>
              <p:spPr>
                <a:xfrm>
                  <a:off x="3714870" y="2443212"/>
                  <a:ext cx="533400" cy="457200"/>
                </a:xfrm>
                <a:prstGeom prst="rect">
                  <a:avLst/>
                </a:prstGeom>
                <a:gradFill rotWithShape="1">
                  <a:gsLst>
                    <a:gs pos="0">
                      <a:srgbClr val="1F6691">
                        <a:tint val="50000"/>
                        <a:satMod val="300000"/>
                      </a:srgbClr>
                    </a:gs>
                    <a:gs pos="35000">
                      <a:srgbClr val="1F6691">
                        <a:tint val="37000"/>
                        <a:satMod val="300000"/>
                      </a:srgbClr>
                    </a:gs>
                    <a:gs pos="100000">
                      <a:srgbClr val="1F6691">
                        <a:tint val="15000"/>
                        <a:satMod val="350000"/>
                      </a:srgbClr>
                    </a:gs>
                  </a:gsLst>
                  <a:lin ang="16200000" scaled="1"/>
                </a:gradFill>
                <a:ln w="6350" cap="rnd" cmpd="sng" algn="ctr">
                  <a:solidFill>
                    <a:srgbClr val="1F6691">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libri"/>
                      <a:ea typeface="+mn-ea"/>
                      <a:cs typeface="+mn-cs"/>
                    </a:rPr>
                    <a:t>C</a:t>
                  </a:r>
                  <a:endParaRPr kumimoji="0" lang="en-US" sz="1200" b="1" i="0" u="none" strike="noStrike" kern="0" cap="none" spc="0" normalizeH="0" baseline="0" noProof="0" dirty="0">
                    <a:ln>
                      <a:noFill/>
                    </a:ln>
                    <a:solidFill>
                      <a:srgbClr val="000000"/>
                    </a:solidFill>
                    <a:effectLst/>
                    <a:uLnTx/>
                    <a:uFillTx/>
                    <a:latin typeface="Calibri"/>
                    <a:ea typeface="+mn-ea"/>
                    <a:cs typeface="+mn-cs"/>
                  </a:endParaRPr>
                </a:p>
              </p:txBody>
            </p:sp>
            <p:sp>
              <p:nvSpPr>
                <p:cNvPr id="400" name="Rectangle 399"/>
                <p:cNvSpPr/>
                <p:nvPr/>
              </p:nvSpPr>
              <p:spPr>
                <a:xfrm>
                  <a:off x="4381580" y="2443212"/>
                  <a:ext cx="533400" cy="457200"/>
                </a:xfrm>
                <a:prstGeom prst="rect">
                  <a:avLst/>
                </a:prstGeom>
                <a:gradFill rotWithShape="1">
                  <a:gsLst>
                    <a:gs pos="0">
                      <a:srgbClr val="1F6691">
                        <a:tint val="50000"/>
                        <a:satMod val="300000"/>
                      </a:srgbClr>
                    </a:gs>
                    <a:gs pos="35000">
                      <a:srgbClr val="1F6691">
                        <a:tint val="37000"/>
                        <a:satMod val="300000"/>
                      </a:srgbClr>
                    </a:gs>
                    <a:gs pos="100000">
                      <a:srgbClr val="1F6691">
                        <a:tint val="15000"/>
                        <a:satMod val="350000"/>
                      </a:srgbClr>
                    </a:gs>
                  </a:gsLst>
                  <a:lin ang="16200000" scaled="1"/>
                </a:gradFill>
                <a:ln w="6350" cap="rnd" cmpd="sng" algn="ctr">
                  <a:solidFill>
                    <a:srgbClr val="1F6691">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libri"/>
                      <a:ea typeface="+mn-ea"/>
                      <a:cs typeface="+mn-cs"/>
                    </a:rPr>
                    <a:t>C</a:t>
                  </a:r>
                  <a:endParaRPr kumimoji="0" lang="en-US" sz="1200" b="1" i="0" u="none" strike="noStrike" kern="0" cap="none" spc="0" normalizeH="0" baseline="0" noProof="0" dirty="0">
                    <a:ln>
                      <a:noFill/>
                    </a:ln>
                    <a:solidFill>
                      <a:srgbClr val="000000"/>
                    </a:solidFill>
                    <a:effectLst/>
                    <a:uLnTx/>
                    <a:uFillTx/>
                    <a:latin typeface="Calibri"/>
                    <a:ea typeface="+mn-ea"/>
                    <a:cs typeface="+mn-cs"/>
                  </a:endParaRPr>
                </a:p>
              </p:txBody>
            </p:sp>
            <p:sp>
              <p:nvSpPr>
                <p:cNvPr id="401" name="Rectangle 400"/>
                <p:cNvSpPr/>
                <p:nvPr/>
              </p:nvSpPr>
              <p:spPr>
                <a:xfrm>
                  <a:off x="5048290" y="2443212"/>
                  <a:ext cx="533399" cy="457200"/>
                </a:xfrm>
                <a:prstGeom prst="rect">
                  <a:avLst/>
                </a:prstGeom>
                <a:gradFill rotWithShape="1">
                  <a:gsLst>
                    <a:gs pos="0">
                      <a:srgbClr val="5BB5F3">
                        <a:shade val="47500"/>
                        <a:satMod val="137000"/>
                      </a:srgbClr>
                    </a:gs>
                    <a:gs pos="55000">
                      <a:srgbClr val="5BB5F3">
                        <a:shade val="69000"/>
                        <a:satMod val="137000"/>
                      </a:srgbClr>
                    </a:gs>
                    <a:gs pos="100000">
                      <a:srgbClr val="5BB5F3">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Calibri"/>
                      <a:ea typeface="+mn-ea"/>
                      <a:cs typeface="+mn-cs"/>
                    </a:rPr>
                    <a:t>SP</a:t>
                  </a:r>
                  <a:endParaRPr kumimoji="0" lang="en-US" sz="1200" b="1" i="0" u="none" strike="noStrike" kern="0" cap="none" spc="0" normalizeH="0" baseline="0" noProof="0" dirty="0">
                    <a:ln>
                      <a:noFill/>
                    </a:ln>
                    <a:solidFill>
                      <a:srgbClr val="FFFFFF"/>
                    </a:solidFill>
                    <a:effectLst/>
                    <a:uLnTx/>
                    <a:uFillTx/>
                    <a:latin typeface="Calibri"/>
                    <a:ea typeface="+mn-ea"/>
                    <a:cs typeface="+mn-cs"/>
                  </a:endParaRPr>
                </a:p>
              </p:txBody>
            </p:sp>
            <p:sp>
              <p:nvSpPr>
                <p:cNvPr id="402" name="Rectangle 401"/>
                <p:cNvSpPr/>
                <p:nvPr/>
              </p:nvSpPr>
              <p:spPr>
                <a:xfrm>
                  <a:off x="5715000" y="2443212"/>
                  <a:ext cx="533399" cy="457200"/>
                </a:xfrm>
                <a:prstGeom prst="rect">
                  <a:avLst/>
                </a:prstGeom>
                <a:gradFill rotWithShape="1">
                  <a:gsLst>
                    <a:gs pos="0">
                      <a:srgbClr val="5BB5F3">
                        <a:shade val="47500"/>
                        <a:satMod val="137000"/>
                      </a:srgbClr>
                    </a:gs>
                    <a:gs pos="55000">
                      <a:srgbClr val="5BB5F3">
                        <a:shade val="69000"/>
                        <a:satMod val="137000"/>
                      </a:srgbClr>
                    </a:gs>
                    <a:gs pos="100000">
                      <a:srgbClr val="5BB5F3">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Calibri"/>
                      <a:ea typeface="+mn-ea"/>
                      <a:cs typeface="+mn-cs"/>
                    </a:rPr>
                    <a:t>SP</a:t>
                  </a:r>
                  <a:endParaRPr kumimoji="0" lang="en-US" sz="1200" b="1" i="0" u="none" strike="noStrike" kern="0" cap="none" spc="0" normalizeH="0" baseline="0" noProof="0" dirty="0">
                    <a:ln>
                      <a:noFill/>
                    </a:ln>
                    <a:solidFill>
                      <a:srgbClr val="FFFFFF"/>
                    </a:solidFill>
                    <a:effectLst/>
                    <a:uLnTx/>
                    <a:uFillTx/>
                    <a:latin typeface="Calibri"/>
                    <a:ea typeface="+mn-ea"/>
                    <a:cs typeface="+mn-cs"/>
                  </a:endParaRPr>
                </a:p>
              </p:txBody>
            </p:sp>
          </p:grpSp>
          <p:grpSp>
            <p:nvGrpSpPr>
              <p:cNvPr id="381" name="Group 87"/>
              <p:cNvGrpSpPr/>
              <p:nvPr/>
            </p:nvGrpSpPr>
            <p:grpSpPr>
              <a:xfrm>
                <a:off x="2362200" y="5300660"/>
                <a:ext cx="3866949" cy="457200"/>
                <a:chOff x="2381450" y="3052812"/>
                <a:chExt cx="3866949" cy="457200"/>
              </a:xfrm>
            </p:grpSpPr>
            <p:sp>
              <p:nvSpPr>
                <p:cNvPr id="391" name="Rectangle 390"/>
                <p:cNvSpPr/>
                <p:nvPr/>
              </p:nvSpPr>
              <p:spPr>
                <a:xfrm>
                  <a:off x="2381450" y="3052812"/>
                  <a:ext cx="533400" cy="457200"/>
                </a:xfrm>
                <a:prstGeom prst="rect">
                  <a:avLst/>
                </a:prstGeom>
                <a:gradFill rotWithShape="1">
                  <a:gsLst>
                    <a:gs pos="0">
                      <a:srgbClr val="1F6691">
                        <a:tint val="50000"/>
                        <a:satMod val="300000"/>
                      </a:srgbClr>
                    </a:gs>
                    <a:gs pos="35000">
                      <a:srgbClr val="1F6691">
                        <a:tint val="37000"/>
                        <a:satMod val="300000"/>
                      </a:srgbClr>
                    </a:gs>
                    <a:gs pos="100000">
                      <a:srgbClr val="1F6691">
                        <a:tint val="15000"/>
                        <a:satMod val="350000"/>
                      </a:srgbClr>
                    </a:gs>
                  </a:gsLst>
                  <a:lin ang="16200000" scaled="1"/>
                </a:gradFill>
                <a:ln w="6350" cap="rnd" cmpd="sng" algn="ctr">
                  <a:solidFill>
                    <a:srgbClr val="1F6691">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libri"/>
                      <a:ea typeface="+mn-ea"/>
                      <a:cs typeface="+mn-cs"/>
                    </a:rPr>
                    <a:t>C</a:t>
                  </a:r>
                  <a:endParaRPr kumimoji="0" lang="en-US" sz="1200" b="1" i="0" u="none" strike="noStrike" kern="0" cap="none" spc="0" normalizeH="0" baseline="0" noProof="0" dirty="0">
                    <a:ln>
                      <a:noFill/>
                    </a:ln>
                    <a:solidFill>
                      <a:srgbClr val="000000"/>
                    </a:solidFill>
                    <a:effectLst/>
                    <a:uLnTx/>
                    <a:uFillTx/>
                    <a:latin typeface="Calibri"/>
                    <a:ea typeface="+mn-ea"/>
                    <a:cs typeface="+mn-cs"/>
                  </a:endParaRPr>
                </a:p>
              </p:txBody>
            </p:sp>
            <p:sp>
              <p:nvSpPr>
                <p:cNvPr id="392" name="Rectangle 391"/>
                <p:cNvSpPr/>
                <p:nvPr/>
              </p:nvSpPr>
              <p:spPr>
                <a:xfrm>
                  <a:off x="3048160" y="3052812"/>
                  <a:ext cx="533400" cy="457200"/>
                </a:xfrm>
                <a:prstGeom prst="rect">
                  <a:avLst/>
                </a:prstGeom>
                <a:gradFill rotWithShape="1">
                  <a:gsLst>
                    <a:gs pos="0">
                      <a:srgbClr val="1F6691">
                        <a:tint val="50000"/>
                        <a:satMod val="300000"/>
                      </a:srgbClr>
                    </a:gs>
                    <a:gs pos="35000">
                      <a:srgbClr val="1F6691">
                        <a:tint val="37000"/>
                        <a:satMod val="300000"/>
                      </a:srgbClr>
                    </a:gs>
                    <a:gs pos="100000">
                      <a:srgbClr val="1F6691">
                        <a:tint val="15000"/>
                        <a:satMod val="350000"/>
                      </a:srgbClr>
                    </a:gs>
                  </a:gsLst>
                  <a:lin ang="16200000" scaled="1"/>
                </a:gradFill>
                <a:ln w="6350" cap="rnd" cmpd="sng" algn="ctr">
                  <a:solidFill>
                    <a:srgbClr val="1F6691">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libri"/>
                      <a:ea typeface="+mn-ea"/>
                      <a:cs typeface="+mn-cs"/>
                    </a:rPr>
                    <a:t>C</a:t>
                  </a:r>
                  <a:endParaRPr kumimoji="0" lang="en-US" sz="1200" b="1" i="0" u="none" strike="noStrike" kern="0" cap="none" spc="0" normalizeH="0" baseline="0" noProof="0" dirty="0">
                    <a:ln>
                      <a:noFill/>
                    </a:ln>
                    <a:solidFill>
                      <a:srgbClr val="000000"/>
                    </a:solidFill>
                    <a:effectLst/>
                    <a:uLnTx/>
                    <a:uFillTx/>
                    <a:latin typeface="Calibri"/>
                    <a:ea typeface="+mn-ea"/>
                    <a:cs typeface="+mn-cs"/>
                  </a:endParaRPr>
                </a:p>
              </p:txBody>
            </p:sp>
            <p:sp>
              <p:nvSpPr>
                <p:cNvPr id="393" name="Rectangle 392"/>
                <p:cNvSpPr/>
                <p:nvPr/>
              </p:nvSpPr>
              <p:spPr>
                <a:xfrm>
                  <a:off x="3714870" y="3052812"/>
                  <a:ext cx="533400" cy="457200"/>
                </a:xfrm>
                <a:prstGeom prst="rect">
                  <a:avLst/>
                </a:prstGeom>
                <a:gradFill rotWithShape="1">
                  <a:gsLst>
                    <a:gs pos="0">
                      <a:srgbClr val="1F6691">
                        <a:tint val="50000"/>
                        <a:satMod val="300000"/>
                      </a:srgbClr>
                    </a:gs>
                    <a:gs pos="35000">
                      <a:srgbClr val="1F6691">
                        <a:tint val="37000"/>
                        <a:satMod val="300000"/>
                      </a:srgbClr>
                    </a:gs>
                    <a:gs pos="100000">
                      <a:srgbClr val="1F6691">
                        <a:tint val="15000"/>
                        <a:satMod val="350000"/>
                      </a:srgbClr>
                    </a:gs>
                  </a:gsLst>
                  <a:lin ang="16200000" scaled="1"/>
                </a:gradFill>
                <a:ln w="6350" cap="rnd" cmpd="sng" algn="ctr">
                  <a:solidFill>
                    <a:srgbClr val="1F6691">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libri"/>
                      <a:ea typeface="+mn-ea"/>
                      <a:cs typeface="+mn-cs"/>
                    </a:rPr>
                    <a:t>C</a:t>
                  </a:r>
                  <a:endParaRPr kumimoji="0" lang="en-US" sz="1200" b="1" i="0" u="none" strike="noStrike" kern="0" cap="none" spc="0" normalizeH="0" baseline="0" noProof="0" dirty="0">
                    <a:ln>
                      <a:noFill/>
                    </a:ln>
                    <a:solidFill>
                      <a:srgbClr val="000000"/>
                    </a:solidFill>
                    <a:effectLst/>
                    <a:uLnTx/>
                    <a:uFillTx/>
                    <a:latin typeface="Calibri"/>
                    <a:ea typeface="+mn-ea"/>
                    <a:cs typeface="+mn-cs"/>
                  </a:endParaRPr>
                </a:p>
              </p:txBody>
            </p:sp>
            <p:sp>
              <p:nvSpPr>
                <p:cNvPr id="394" name="Rectangle 393"/>
                <p:cNvSpPr/>
                <p:nvPr/>
              </p:nvSpPr>
              <p:spPr>
                <a:xfrm>
                  <a:off x="4381580" y="3052812"/>
                  <a:ext cx="533400" cy="457200"/>
                </a:xfrm>
                <a:prstGeom prst="rect">
                  <a:avLst/>
                </a:prstGeom>
                <a:gradFill rotWithShape="1">
                  <a:gsLst>
                    <a:gs pos="0">
                      <a:srgbClr val="1F6691">
                        <a:tint val="50000"/>
                        <a:satMod val="300000"/>
                      </a:srgbClr>
                    </a:gs>
                    <a:gs pos="35000">
                      <a:srgbClr val="1F6691">
                        <a:tint val="37000"/>
                        <a:satMod val="300000"/>
                      </a:srgbClr>
                    </a:gs>
                    <a:gs pos="100000">
                      <a:srgbClr val="1F6691">
                        <a:tint val="15000"/>
                        <a:satMod val="350000"/>
                      </a:srgbClr>
                    </a:gs>
                  </a:gsLst>
                  <a:lin ang="16200000" scaled="1"/>
                </a:gradFill>
                <a:ln w="6350" cap="rnd" cmpd="sng" algn="ctr">
                  <a:solidFill>
                    <a:srgbClr val="1F6691">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libri"/>
                      <a:ea typeface="+mn-ea"/>
                      <a:cs typeface="+mn-cs"/>
                    </a:rPr>
                    <a:t>C</a:t>
                  </a:r>
                  <a:endParaRPr kumimoji="0" lang="en-US" sz="1200" b="1" i="0" u="none" strike="noStrike" kern="0" cap="none" spc="0" normalizeH="0" baseline="0" noProof="0" dirty="0">
                    <a:ln>
                      <a:noFill/>
                    </a:ln>
                    <a:solidFill>
                      <a:srgbClr val="000000"/>
                    </a:solidFill>
                    <a:effectLst/>
                    <a:uLnTx/>
                    <a:uFillTx/>
                    <a:latin typeface="Calibri"/>
                    <a:ea typeface="+mn-ea"/>
                    <a:cs typeface="+mn-cs"/>
                  </a:endParaRPr>
                </a:p>
              </p:txBody>
            </p:sp>
            <p:sp>
              <p:nvSpPr>
                <p:cNvPr id="395" name="Rectangle 394"/>
                <p:cNvSpPr/>
                <p:nvPr/>
              </p:nvSpPr>
              <p:spPr>
                <a:xfrm>
                  <a:off x="5048290" y="3052812"/>
                  <a:ext cx="533400" cy="457200"/>
                </a:xfrm>
                <a:prstGeom prst="rect">
                  <a:avLst/>
                </a:prstGeom>
                <a:gradFill rotWithShape="1">
                  <a:gsLst>
                    <a:gs pos="0">
                      <a:srgbClr val="5BB5F3">
                        <a:shade val="47500"/>
                        <a:satMod val="137000"/>
                      </a:srgbClr>
                    </a:gs>
                    <a:gs pos="55000">
                      <a:srgbClr val="5BB5F3">
                        <a:shade val="69000"/>
                        <a:satMod val="137000"/>
                      </a:srgbClr>
                    </a:gs>
                    <a:gs pos="100000">
                      <a:srgbClr val="5BB5F3">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Calibri"/>
                      <a:ea typeface="+mn-ea"/>
                      <a:cs typeface="+mn-cs"/>
                    </a:rPr>
                    <a:t>SP</a:t>
                  </a:r>
                  <a:endParaRPr kumimoji="0" lang="en-US" sz="1200" b="1" i="0" u="none" strike="noStrike" kern="0" cap="none" spc="0" normalizeH="0" baseline="0" noProof="0" dirty="0">
                    <a:ln>
                      <a:noFill/>
                    </a:ln>
                    <a:solidFill>
                      <a:srgbClr val="FFFFFF"/>
                    </a:solidFill>
                    <a:effectLst/>
                    <a:uLnTx/>
                    <a:uFillTx/>
                    <a:latin typeface="Calibri"/>
                    <a:ea typeface="+mn-ea"/>
                    <a:cs typeface="+mn-cs"/>
                  </a:endParaRPr>
                </a:p>
              </p:txBody>
            </p:sp>
            <p:sp>
              <p:nvSpPr>
                <p:cNvPr id="396" name="Rectangle 395"/>
                <p:cNvSpPr/>
                <p:nvPr/>
              </p:nvSpPr>
              <p:spPr>
                <a:xfrm>
                  <a:off x="5715000" y="3052812"/>
                  <a:ext cx="533399" cy="457200"/>
                </a:xfrm>
                <a:prstGeom prst="rect">
                  <a:avLst/>
                </a:prstGeom>
                <a:gradFill rotWithShape="1">
                  <a:gsLst>
                    <a:gs pos="0">
                      <a:srgbClr val="5BB5F3">
                        <a:shade val="47500"/>
                        <a:satMod val="137000"/>
                      </a:srgbClr>
                    </a:gs>
                    <a:gs pos="55000">
                      <a:srgbClr val="5BB5F3">
                        <a:shade val="69000"/>
                        <a:satMod val="137000"/>
                      </a:srgbClr>
                    </a:gs>
                    <a:gs pos="100000">
                      <a:srgbClr val="5BB5F3">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Calibri"/>
                      <a:ea typeface="+mn-ea"/>
                      <a:cs typeface="+mn-cs"/>
                    </a:rPr>
                    <a:t>SP</a:t>
                  </a:r>
                  <a:endParaRPr kumimoji="0" lang="en-US" sz="1200" b="1" i="0" u="none" strike="noStrike" kern="0" cap="none" spc="0" normalizeH="0" baseline="0" noProof="0" dirty="0">
                    <a:ln>
                      <a:noFill/>
                    </a:ln>
                    <a:solidFill>
                      <a:srgbClr val="FFFFFF"/>
                    </a:solidFill>
                    <a:effectLst/>
                    <a:uLnTx/>
                    <a:uFillTx/>
                    <a:latin typeface="Calibri"/>
                    <a:ea typeface="+mn-ea"/>
                    <a:cs typeface="+mn-cs"/>
                  </a:endParaRPr>
                </a:p>
              </p:txBody>
            </p:sp>
          </p:grpSp>
          <p:grpSp>
            <p:nvGrpSpPr>
              <p:cNvPr id="382" name="Group 94"/>
              <p:cNvGrpSpPr/>
              <p:nvPr/>
            </p:nvGrpSpPr>
            <p:grpSpPr>
              <a:xfrm>
                <a:off x="2362200" y="5867400"/>
                <a:ext cx="3866949" cy="457200"/>
                <a:chOff x="2381450" y="1333500"/>
                <a:chExt cx="3866949" cy="457200"/>
              </a:xfrm>
            </p:grpSpPr>
            <p:sp>
              <p:nvSpPr>
                <p:cNvPr id="385" name="Rectangle 384"/>
                <p:cNvSpPr/>
                <p:nvPr/>
              </p:nvSpPr>
              <p:spPr>
                <a:xfrm>
                  <a:off x="2381450" y="1333500"/>
                  <a:ext cx="533400" cy="457200"/>
                </a:xfrm>
                <a:prstGeom prst="rect">
                  <a:avLst/>
                </a:prstGeom>
                <a:gradFill rotWithShape="1">
                  <a:gsLst>
                    <a:gs pos="0">
                      <a:srgbClr val="FFD72F">
                        <a:tint val="50000"/>
                        <a:satMod val="300000"/>
                      </a:srgbClr>
                    </a:gs>
                    <a:gs pos="35000">
                      <a:srgbClr val="FFD72F">
                        <a:tint val="37000"/>
                        <a:satMod val="300000"/>
                      </a:srgbClr>
                    </a:gs>
                    <a:gs pos="100000">
                      <a:srgbClr val="FFD72F">
                        <a:tint val="15000"/>
                        <a:satMod val="350000"/>
                      </a:srgbClr>
                    </a:gs>
                  </a:gsLst>
                  <a:lin ang="16200000" scaled="1"/>
                </a:gradFill>
                <a:ln w="6350" cap="rnd" cmpd="sng" algn="ctr">
                  <a:solidFill>
                    <a:srgbClr val="FFD72F">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a:ea typeface="+mn-ea"/>
                      <a:cs typeface="+mn-cs"/>
                    </a:rPr>
                    <a:t>D</a:t>
                  </a:r>
                </a:p>
              </p:txBody>
            </p:sp>
            <p:sp>
              <p:nvSpPr>
                <p:cNvPr id="386" name="Rectangle 385"/>
                <p:cNvSpPr/>
                <p:nvPr/>
              </p:nvSpPr>
              <p:spPr>
                <a:xfrm>
                  <a:off x="3048160" y="1333500"/>
                  <a:ext cx="533400" cy="457200"/>
                </a:xfrm>
                <a:prstGeom prst="rect">
                  <a:avLst/>
                </a:prstGeom>
                <a:gradFill rotWithShape="1">
                  <a:gsLst>
                    <a:gs pos="0">
                      <a:srgbClr val="FFD72F">
                        <a:tint val="50000"/>
                        <a:satMod val="300000"/>
                      </a:srgbClr>
                    </a:gs>
                    <a:gs pos="35000">
                      <a:srgbClr val="FFD72F">
                        <a:tint val="37000"/>
                        <a:satMod val="300000"/>
                      </a:srgbClr>
                    </a:gs>
                    <a:gs pos="100000">
                      <a:srgbClr val="FFD72F">
                        <a:tint val="15000"/>
                        <a:satMod val="350000"/>
                      </a:srgbClr>
                    </a:gs>
                  </a:gsLst>
                  <a:lin ang="16200000" scaled="1"/>
                </a:gradFill>
                <a:ln w="6350" cap="rnd" cmpd="sng" algn="ctr">
                  <a:solidFill>
                    <a:srgbClr val="FFD72F">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a:ea typeface="+mn-ea"/>
                      <a:cs typeface="+mn-cs"/>
                    </a:rPr>
                    <a:t>D</a:t>
                  </a:r>
                </a:p>
              </p:txBody>
            </p:sp>
            <p:sp>
              <p:nvSpPr>
                <p:cNvPr id="387" name="Rectangle 386"/>
                <p:cNvSpPr/>
                <p:nvPr/>
              </p:nvSpPr>
              <p:spPr>
                <a:xfrm>
                  <a:off x="3714870" y="1333500"/>
                  <a:ext cx="533400" cy="457200"/>
                </a:xfrm>
                <a:prstGeom prst="rect">
                  <a:avLst/>
                </a:prstGeom>
                <a:gradFill rotWithShape="1">
                  <a:gsLst>
                    <a:gs pos="0">
                      <a:srgbClr val="FFD72F">
                        <a:tint val="50000"/>
                        <a:satMod val="300000"/>
                      </a:srgbClr>
                    </a:gs>
                    <a:gs pos="35000">
                      <a:srgbClr val="FFD72F">
                        <a:tint val="37000"/>
                        <a:satMod val="300000"/>
                      </a:srgbClr>
                    </a:gs>
                    <a:gs pos="100000">
                      <a:srgbClr val="FFD72F">
                        <a:tint val="15000"/>
                        <a:satMod val="350000"/>
                      </a:srgbClr>
                    </a:gs>
                  </a:gsLst>
                  <a:lin ang="16200000" scaled="1"/>
                </a:gradFill>
                <a:ln w="6350" cap="rnd" cmpd="sng" algn="ctr">
                  <a:solidFill>
                    <a:srgbClr val="FFD72F">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a:ea typeface="+mn-ea"/>
                      <a:cs typeface="+mn-cs"/>
                    </a:rPr>
                    <a:t>D</a:t>
                  </a:r>
                </a:p>
              </p:txBody>
            </p:sp>
            <p:sp>
              <p:nvSpPr>
                <p:cNvPr id="388" name="Rectangle 387"/>
                <p:cNvSpPr/>
                <p:nvPr/>
              </p:nvSpPr>
              <p:spPr>
                <a:xfrm>
                  <a:off x="4381580" y="1333500"/>
                  <a:ext cx="533400" cy="457200"/>
                </a:xfrm>
                <a:prstGeom prst="rect">
                  <a:avLst/>
                </a:prstGeom>
                <a:gradFill rotWithShape="1">
                  <a:gsLst>
                    <a:gs pos="0">
                      <a:srgbClr val="FFD72F">
                        <a:tint val="50000"/>
                        <a:satMod val="300000"/>
                      </a:srgbClr>
                    </a:gs>
                    <a:gs pos="35000">
                      <a:srgbClr val="FFD72F">
                        <a:tint val="37000"/>
                        <a:satMod val="300000"/>
                      </a:srgbClr>
                    </a:gs>
                    <a:gs pos="100000">
                      <a:srgbClr val="FFD72F">
                        <a:tint val="15000"/>
                        <a:satMod val="350000"/>
                      </a:srgbClr>
                    </a:gs>
                  </a:gsLst>
                  <a:lin ang="16200000" scaled="1"/>
                </a:gradFill>
                <a:ln w="6350" cap="rnd" cmpd="sng" algn="ctr">
                  <a:solidFill>
                    <a:srgbClr val="FFD72F">
                      <a:shade val="95000"/>
                      <a:satMod val="105000"/>
                    </a:srgbClr>
                  </a:solidFill>
                  <a:prstDash val="solid"/>
                </a:ln>
                <a:effectLst>
                  <a:outerShdw blurRad="45000" dist="25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a:ea typeface="+mn-ea"/>
                      <a:cs typeface="+mn-cs"/>
                    </a:rPr>
                    <a:t>D</a:t>
                  </a:r>
                </a:p>
              </p:txBody>
            </p:sp>
            <p:sp>
              <p:nvSpPr>
                <p:cNvPr id="389" name="Rectangle 388"/>
                <p:cNvSpPr/>
                <p:nvPr/>
              </p:nvSpPr>
              <p:spPr>
                <a:xfrm>
                  <a:off x="5048290" y="1333500"/>
                  <a:ext cx="533400" cy="457200"/>
                </a:xfrm>
                <a:prstGeom prst="rect">
                  <a:avLst/>
                </a:prstGeom>
                <a:gradFill rotWithShape="1">
                  <a:gsLst>
                    <a:gs pos="0">
                      <a:srgbClr val="5BB5F3">
                        <a:shade val="47500"/>
                        <a:satMod val="137000"/>
                      </a:srgbClr>
                    </a:gs>
                    <a:gs pos="55000">
                      <a:srgbClr val="5BB5F3">
                        <a:shade val="69000"/>
                        <a:satMod val="137000"/>
                      </a:srgbClr>
                    </a:gs>
                    <a:gs pos="100000">
                      <a:srgbClr val="5BB5F3">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Calibri"/>
                      <a:ea typeface="+mn-ea"/>
                      <a:cs typeface="+mn-cs"/>
                    </a:rPr>
                    <a:t>SP</a:t>
                  </a:r>
                </a:p>
              </p:txBody>
            </p:sp>
            <p:sp>
              <p:nvSpPr>
                <p:cNvPr id="390" name="Rectangle 389"/>
                <p:cNvSpPr/>
                <p:nvPr/>
              </p:nvSpPr>
              <p:spPr>
                <a:xfrm>
                  <a:off x="5715000" y="1333500"/>
                  <a:ext cx="533399" cy="457200"/>
                </a:xfrm>
                <a:prstGeom prst="rect">
                  <a:avLst/>
                </a:prstGeom>
                <a:gradFill rotWithShape="1">
                  <a:gsLst>
                    <a:gs pos="0">
                      <a:srgbClr val="5BB5F3">
                        <a:shade val="47500"/>
                        <a:satMod val="137000"/>
                      </a:srgbClr>
                    </a:gs>
                    <a:gs pos="55000">
                      <a:srgbClr val="5BB5F3">
                        <a:shade val="69000"/>
                        <a:satMod val="137000"/>
                      </a:srgbClr>
                    </a:gs>
                    <a:gs pos="100000">
                      <a:srgbClr val="5BB5F3">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Calibri"/>
                      <a:ea typeface="+mn-ea"/>
                      <a:cs typeface="+mn-cs"/>
                    </a:rPr>
                    <a:t>SP</a:t>
                  </a:r>
                </a:p>
              </p:txBody>
            </p:sp>
          </p:grpSp>
          <p:sp>
            <p:nvSpPr>
              <p:cNvPr id="383" name="Rectangle 382"/>
              <p:cNvSpPr/>
              <p:nvPr/>
            </p:nvSpPr>
            <p:spPr>
              <a:xfrm>
                <a:off x="1051560" y="1335024"/>
                <a:ext cx="1197864" cy="2157984"/>
              </a:xfrm>
              <a:prstGeom prst="rect">
                <a:avLst/>
              </a:prstGeom>
              <a:gradFill rotWithShape="1">
                <a:gsLst>
                  <a:gs pos="0">
                    <a:srgbClr val="C41665">
                      <a:shade val="47500"/>
                      <a:satMod val="137000"/>
                    </a:srgbClr>
                  </a:gs>
                  <a:gs pos="55000">
                    <a:srgbClr val="C41665">
                      <a:shade val="69000"/>
                      <a:satMod val="137000"/>
                    </a:srgbClr>
                  </a:gs>
                  <a:gs pos="100000">
                    <a:srgbClr val="C41665">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Calibri"/>
                    <a:ea typeface="+mn-ea"/>
                    <a:cs typeface="+mn-cs"/>
                  </a:rPr>
                  <a:t>Primary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Calibri"/>
                    <a:ea typeface="+mn-ea"/>
                    <a:cs typeface="+mn-cs"/>
                  </a:rPr>
                  <a:t>Processor</a:t>
                </a:r>
                <a:endParaRPr kumimoji="0" lang="en-US" sz="1200" b="1" i="0" u="none" strike="noStrike" kern="0" cap="none" spc="0" normalizeH="0" baseline="0" noProof="0" dirty="0">
                  <a:ln>
                    <a:noFill/>
                  </a:ln>
                  <a:solidFill>
                    <a:srgbClr val="FFFFFF"/>
                  </a:solidFill>
                  <a:effectLst/>
                  <a:uLnTx/>
                  <a:uFillTx/>
                  <a:latin typeface="Calibri"/>
                  <a:ea typeface="+mn-ea"/>
                  <a:cs typeface="+mn-cs"/>
                </a:endParaRPr>
              </a:p>
            </p:txBody>
          </p:sp>
          <p:sp>
            <p:nvSpPr>
              <p:cNvPr id="384" name="Rectangle 383"/>
              <p:cNvSpPr/>
              <p:nvPr/>
            </p:nvSpPr>
            <p:spPr>
              <a:xfrm>
                <a:off x="1051560" y="4169664"/>
                <a:ext cx="1197864" cy="2157984"/>
              </a:xfrm>
              <a:prstGeom prst="rect">
                <a:avLst/>
              </a:prstGeom>
              <a:gradFill rotWithShape="1">
                <a:gsLst>
                  <a:gs pos="0">
                    <a:srgbClr val="C41665">
                      <a:shade val="47500"/>
                      <a:satMod val="137000"/>
                    </a:srgbClr>
                  </a:gs>
                  <a:gs pos="55000">
                    <a:srgbClr val="C41665">
                      <a:shade val="69000"/>
                      <a:satMod val="137000"/>
                    </a:srgbClr>
                  </a:gs>
                  <a:gs pos="100000">
                    <a:srgbClr val="C41665">
                      <a:shade val="98000"/>
                      <a:satMod val="137000"/>
                    </a:srgb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Calibri"/>
                    <a:ea typeface="+mn-ea"/>
                    <a:cs typeface="+mn-cs"/>
                  </a:rPr>
                  <a:t>Primary Processor</a:t>
                </a:r>
                <a:endParaRPr kumimoji="0" lang="en-US" sz="1200" b="1" i="0" u="none" strike="noStrike" kern="0" cap="none" spc="0" normalizeH="0" baseline="0" noProof="0" dirty="0">
                  <a:ln>
                    <a:noFill/>
                  </a:ln>
                  <a:solidFill>
                    <a:srgbClr val="FFFFFF"/>
                  </a:solidFill>
                  <a:effectLst/>
                  <a:uLnTx/>
                  <a:uFillTx/>
                  <a:latin typeface="Calibri"/>
                  <a:ea typeface="+mn-ea"/>
                  <a:cs typeface="+mn-cs"/>
                </a:endParaRP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Computing Initiative </a:t>
            </a:r>
            <a:endParaRPr lang="en-US" dirty="0"/>
          </a:p>
        </p:txBody>
      </p:sp>
      <p:sp>
        <p:nvSpPr>
          <p:cNvPr id="12291" name="Content Placeholder 4"/>
          <p:cNvSpPr>
            <a:spLocks noGrp="1"/>
          </p:cNvSpPr>
          <p:nvPr>
            <p:ph idx="1"/>
          </p:nvPr>
        </p:nvSpPr>
        <p:spPr>
          <a:xfrm>
            <a:off x="335086" y="1224459"/>
            <a:ext cx="8380412" cy="1661993"/>
          </a:xfrm>
        </p:spPr>
        <p:txBody>
          <a:bodyPr/>
          <a:lstStyle/>
          <a:p>
            <a:pPr marL="342900" indent="-342900"/>
            <a:r>
              <a:rPr lang="en-US" sz="2400" i="1" dirty="0" smtClean="0"/>
              <a:t>Microsoft’s Parallel Computing Initiative encompasses the vision, strategy, and innovative technologies for delivering  transformative, natural, and immersive personal computing experiences, harnessing the compute power of </a:t>
            </a:r>
            <a:r>
              <a:rPr lang="en-US" sz="2400" i="1" dirty="0" err="1" smtClean="0"/>
              <a:t>manycore</a:t>
            </a:r>
            <a:r>
              <a:rPr lang="en-US" sz="2400" i="1" dirty="0" smtClean="0"/>
              <a:t> architectures</a:t>
            </a:r>
          </a:p>
        </p:txBody>
      </p:sp>
      <p:pic>
        <p:nvPicPr>
          <p:cNvPr id="12292" name="Picture 2" descr="C:\Documents and Settings\selenaw\My Documents\New Manycore\Projects\Whitepaper\Final\Jpgs\Timeline2.jpg"/>
          <p:cNvPicPr>
            <a:picLocks noChangeAspect="1" noChangeArrowheads="1"/>
          </p:cNvPicPr>
          <p:nvPr/>
        </p:nvPicPr>
        <p:blipFill>
          <a:blip r:embed="rId3"/>
          <a:srcRect/>
          <a:stretch>
            <a:fillRect/>
          </a:stretch>
        </p:blipFill>
        <p:spPr bwMode="auto">
          <a:xfrm>
            <a:off x="381000" y="3056286"/>
            <a:ext cx="8382000" cy="334451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62" descr="\\showsrus\images\Shapes\Glass shapes\glass 4 part swish.png"/>
          <p:cNvPicPr>
            <a:picLocks noChangeAspect="1" noChangeArrowheads="1"/>
          </p:cNvPicPr>
          <p:nvPr/>
        </p:nvPicPr>
        <p:blipFill>
          <a:blip r:embed="rId3"/>
          <a:srcRect/>
          <a:stretch>
            <a:fillRect/>
          </a:stretch>
        </p:blipFill>
        <p:spPr bwMode="auto">
          <a:xfrm>
            <a:off x="228600" y="1219200"/>
            <a:ext cx="8686800" cy="5257800"/>
          </a:xfrm>
          <a:prstGeom prst="rect">
            <a:avLst/>
          </a:prstGeom>
          <a:noFill/>
        </p:spPr>
      </p:pic>
      <p:pic>
        <p:nvPicPr>
          <p:cNvPr id="15" name="Picture 14" descr="virtual_reality_2.jpg"/>
          <p:cNvPicPr>
            <a:picLocks noChangeAspect="1"/>
          </p:cNvPicPr>
          <p:nvPr/>
        </p:nvPicPr>
        <p:blipFill>
          <a:blip r:embed="rId4" cstate="screen"/>
          <a:stretch>
            <a:fillRect/>
          </a:stretch>
        </p:blipFill>
        <p:spPr>
          <a:xfrm>
            <a:off x="4800600" y="1447800"/>
            <a:ext cx="1385397" cy="1730015"/>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noAutofit/>
          </a:bodyPr>
          <a:lstStyle/>
          <a:p>
            <a:r>
              <a:rPr smtClean="0"/>
              <a:t>Opportunities for the Future</a:t>
            </a:r>
            <a:endParaRPr/>
          </a:p>
        </p:txBody>
      </p:sp>
      <p:pic>
        <p:nvPicPr>
          <p:cNvPr id="7" name="Picture 6" descr="Land-Rover-Virtual-Reality-Center-lg.jpg"/>
          <p:cNvPicPr>
            <a:picLocks noChangeAspect="1"/>
          </p:cNvPicPr>
          <p:nvPr/>
        </p:nvPicPr>
        <p:blipFill>
          <a:blip r:embed="rId5" cstate="screen"/>
          <a:stretch>
            <a:fillRect/>
          </a:stretch>
        </p:blipFill>
        <p:spPr>
          <a:xfrm>
            <a:off x="6400800" y="2516580"/>
            <a:ext cx="1690765" cy="1219200"/>
          </a:xfrm>
          <a:prstGeom prst="rect">
            <a:avLst/>
          </a:prstGeom>
          <a:effectLst>
            <a:outerShdw blurRad="50800" dist="38100" dir="2700000" algn="tl" rotWithShape="0">
              <a:prstClr val="black">
                <a:alpha val="40000"/>
              </a:prstClr>
            </a:outerShdw>
          </a:effectLst>
        </p:spPr>
      </p:pic>
      <p:pic>
        <p:nvPicPr>
          <p:cNvPr id="8" name="Picture 7" descr="fung-home.jpg"/>
          <p:cNvPicPr>
            <a:picLocks noChangeAspect="1"/>
          </p:cNvPicPr>
          <p:nvPr/>
        </p:nvPicPr>
        <p:blipFill>
          <a:blip r:embed="rId6"/>
          <a:stretch>
            <a:fillRect/>
          </a:stretch>
        </p:blipFill>
        <p:spPr>
          <a:xfrm>
            <a:off x="2122714" y="5562600"/>
            <a:ext cx="2449286" cy="1143000"/>
          </a:xfrm>
          <a:prstGeom prst="rect">
            <a:avLst/>
          </a:prstGeom>
          <a:effectLst>
            <a:outerShdw blurRad="50800" dist="38100" dir="2700000" algn="tl" rotWithShape="0">
              <a:prstClr val="black">
                <a:alpha val="40000"/>
              </a:prstClr>
            </a:outerShdw>
          </a:effectLst>
        </p:spPr>
      </p:pic>
      <p:pic>
        <p:nvPicPr>
          <p:cNvPr id="9" name="Picture 4" descr="Mission Preparedness.jpg"/>
          <p:cNvPicPr>
            <a:picLocks noChangeArrowheads="1"/>
          </p:cNvPicPr>
          <p:nvPr/>
        </p:nvPicPr>
        <p:blipFill>
          <a:blip r:embed="rId7" cstate="screen"/>
          <a:srcRect/>
          <a:stretch>
            <a:fillRect/>
          </a:stretch>
        </p:blipFill>
        <p:spPr bwMode="auto">
          <a:xfrm>
            <a:off x="5029200" y="5410200"/>
            <a:ext cx="1676400" cy="14478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1" name="Picture 10" descr="CATIA-resized-060607"/>
          <p:cNvPicPr>
            <a:picLocks noChangeAspect="1" noChangeArrowheads="1"/>
          </p:cNvPicPr>
          <p:nvPr/>
        </p:nvPicPr>
        <p:blipFill>
          <a:blip r:embed="rId8" cstate="print"/>
          <a:srcRect/>
          <a:stretch>
            <a:fillRect/>
          </a:stretch>
        </p:blipFill>
        <p:spPr bwMode="auto">
          <a:xfrm>
            <a:off x="7772400" y="2067262"/>
            <a:ext cx="1262410" cy="52353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2" name="Picture 11" descr="ENOVIA-3D-Liveresized-060608"/>
          <p:cNvPicPr>
            <a:picLocks noChangeAspect="1" noChangeArrowheads="1"/>
          </p:cNvPicPr>
          <p:nvPr/>
        </p:nvPicPr>
        <p:blipFill>
          <a:blip r:embed="rId9" cstate="print"/>
          <a:srcRect/>
          <a:stretch>
            <a:fillRect/>
          </a:stretch>
        </p:blipFill>
        <p:spPr bwMode="auto">
          <a:xfrm>
            <a:off x="7772400" y="1752600"/>
            <a:ext cx="1271788" cy="459136"/>
          </a:xfrm>
          <a:prstGeom prst="rect">
            <a:avLst/>
          </a:prstGeom>
          <a:noFill/>
          <a:ln w="9525">
            <a:noFill/>
            <a:miter lim="800000"/>
            <a:headEnd/>
            <a:tailEnd/>
          </a:ln>
        </p:spPr>
      </p:pic>
      <p:pic>
        <p:nvPicPr>
          <p:cNvPr id="13" name="Picture 2" descr="C:\Users\selenaw\AppData\Local\Microsoft\Windows\Temporary Internet Files\Content.IE5\DVEXFCUI\MPj01789530000[1].jpg"/>
          <p:cNvPicPr>
            <a:picLocks noChangeAspect="1" noChangeArrowheads="1"/>
          </p:cNvPicPr>
          <p:nvPr/>
        </p:nvPicPr>
        <p:blipFill>
          <a:blip r:embed="rId10" cstate="print"/>
          <a:srcRect/>
          <a:stretch>
            <a:fillRect/>
          </a:stretch>
        </p:blipFill>
        <p:spPr bwMode="auto">
          <a:xfrm>
            <a:off x="3886200" y="3962400"/>
            <a:ext cx="1146410" cy="768095"/>
          </a:xfrm>
          <a:prstGeom prst="rect">
            <a:avLst/>
          </a:prstGeom>
          <a:noFill/>
          <a:effectLst>
            <a:outerShdw blurRad="50800" dist="38100" dir="2700000" algn="tl" rotWithShape="0">
              <a:prstClr val="black">
                <a:alpha val="40000"/>
              </a:prstClr>
            </a:outerShdw>
          </a:effectLst>
        </p:spPr>
      </p:pic>
      <p:pic>
        <p:nvPicPr>
          <p:cNvPr id="14" name="Picture 3" descr="C:\Users\selenaw\AppData\Local\Microsoft\Windows\Temporary Internet Files\Content.IE5\GRR0CXWC\MPj02160600000[1].jpg"/>
          <p:cNvPicPr>
            <a:picLocks noChangeAspect="1" noChangeArrowheads="1"/>
          </p:cNvPicPr>
          <p:nvPr/>
        </p:nvPicPr>
        <p:blipFill>
          <a:blip r:embed="rId11" cstate="print"/>
          <a:srcRect/>
          <a:stretch>
            <a:fillRect/>
          </a:stretch>
        </p:blipFill>
        <p:spPr bwMode="auto">
          <a:xfrm>
            <a:off x="5327073" y="4169228"/>
            <a:ext cx="1704255" cy="1121968"/>
          </a:xfrm>
          <a:prstGeom prst="rect">
            <a:avLst/>
          </a:prstGeom>
          <a:noFill/>
          <a:effectLst>
            <a:outerShdw blurRad="50800" dist="38100" dir="2700000" algn="tl" rotWithShape="0">
              <a:prstClr val="black">
                <a:alpha val="40000"/>
              </a:prstClr>
            </a:outerShdw>
          </a:effectLst>
        </p:spPr>
      </p:pic>
      <p:pic>
        <p:nvPicPr>
          <p:cNvPr id="16" name="Picture 15" descr="31916841-Full[1].jpg"/>
          <p:cNvPicPr>
            <a:picLocks noChangeAspect="1"/>
          </p:cNvPicPr>
          <p:nvPr/>
        </p:nvPicPr>
        <p:blipFill>
          <a:blip r:embed="rId12" cstate="print"/>
          <a:stretch>
            <a:fillRect/>
          </a:stretch>
        </p:blipFill>
        <p:spPr>
          <a:xfrm>
            <a:off x="5715000" y="762000"/>
            <a:ext cx="1490134" cy="838200"/>
          </a:xfrm>
          <a:prstGeom prst="rect">
            <a:avLst/>
          </a:prstGeom>
          <a:effectLst>
            <a:outerShdw blurRad="50800" dist="38100" dir="2700000" algn="tl" rotWithShape="0">
              <a:prstClr val="black">
                <a:alpha val="40000"/>
              </a:prstClr>
            </a:outerShdw>
          </a:effectLst>
        </p:spPr>
      </p:pic>
      <p:pic>
        <p:nvPicPr>
          <p:cNvPr id="17" name="Picture 1" descr="C:\Users\selenaw\AppData\Local\Microsoft\Windows\Temporary Internet Files\Content.Outlook\G5Q6ESCJ\image014.png"/>
          <p:cNvPicPr>
            <a:picLocks noChangeAspect="1" noChangeArrowheads="1"/>
          </p:cNvPicPr>
          <p:nvPr/>
        </p:nvPicPr>
        <p:blipFill>
          <a:blip r:embed="rId13" cstate="print"/>
          <a:srcRect b="14883"/>
          <a:stretch>
            <a:fillRect/>
          </a:stretch>
        </p:blipFill>
        <p:spPr bwMode="auto">
          <a:xfrm>
            <a:off x="1895104" y="4266400"/>
            <a:ext cx="1427943" cy="903874"/>
          </a:xfrm>
          <a:prstGeom prst="rect">
            <a:avLst/>
          </a:prstGeom>
          <a:noFill/>
          <a:effectLst>
            <a:outerShdw blurRad="50800" dist="38100" dir="2700000" algn="tl" rotWithShape="0">
              <a:prstClr val="black">
                <a:alpha val="40000"/>
              </a:prstClr>
            </a:outerShdw>
          </a:effectLst>
        </p:spPr>
      </p:pic>
      <p:pic>
        <p:nvPicPr>
          <p:cNvPr id="18" name="Picture 2" descr="C:\Documents and Settings\selenaw\Local Settings\Temporary Internet Files\Content.IE5\LSAYWW50\MPj04225100000[1].jpg"/>
          <p:cNvPicPr>
            <a:picLocks noChangeAspect="1" noChangeArrowheads="1"/>
          </p:cNvPicPr>
          <p:nvPr/>
        </p:nvPicPr>
        <p:blipFill>
          <a:blip r:embed="rId14" cstate="screen"/>
          <a:srcRect/>
          <a:stretch>
            <a:fillRect/>
          </a:stretch>
        </p:blipFill>
        <p:spPr bwMode="auto">
          <a:xfrm>
            <a:off x="1876301" y="2743200"/>
            <a:ext cx="1030311" cy="685800"/>
          </a:xfrm>
          <a:prstGeom prst="rect">
            <a:avLst/>
          </a:prstGeom>
          <a:noFill/>
          <a:effectLst>
            <a:outerShdw blurRad="50800" dist="38100" dir="2700000" algn="tl" rotWithShape="0">
              <a:prstClr val="black">
                <a:alpha val="40000"/>
              </a:prstClr>
            </a:outerShdw>
          </a:effectLst>
        </p:spPr>
      </p:pic>
      <p:pic>
        <p:nvPicPr>
          <p:cNvPr id="19" name="Picture 48" descr="\\showsrus\images\Hardware (non-MS)\Video cameras\Sony HandyCam video camera.png"/>
          <p:cNvPicPr>
            <a:picLocks noChangeAspect="1" noChangeArrowheads="1"/>
          </p:cNvPicPr>
          <p:nvPr/>
        </p:nvPicPr>
        <p:blipFill>
          <a:blip r:embed="rId15" cstate="screen"/>
          <a:srcRect/>
          <a:stretch>
            <a:fillRect/>
          </a:stretch>
        </p:blipFill>
        <p:spPr bwMode="auto">
          <a:xfrm>
            <a:off x="286000" y="1138187"/>
            <a:ext cx="1960148" cy="924026"/>
          </a:xfrm>
          <a:prstGeom prst="rect">
            <a:avLst/>
          </a:prstGeom>
          <a:noFill/>
          <a:effectLst>
            <a:outerShdw blurRad="50800" dist="38100" dir="2700000" algn="tl" rotWithShape="0">
              <a:prstClr val="black">
                <a:alpha val="40000"/>
              </a:prstClr>
            </a:outerShdw>
          </a:effectLst>
        </p:spPr>
      </p:pic>
      <p:pic>
        <p:nvPicPr>
          <p:cNvPr id="20" name="Picture 19" descr="engine.jpg"/>
          <p:cNvPicPr>
            <a:picLocks noChangeAspect="1"/>
          </p:cNvPicPr>
          <p:nvPr/>
        </p:nvPicPr>
        <p:blipFill>
          <a:blip r:embed="rId16" cstate="screen">
            <a:clrChange>
              <a:clrFrom>
                <a:srgbClr val="000000"/>
              </a:clrFrom>
              <a:clrTo>
                <a:srgbClr val="000000">
                  <a:alpha val="0"/>
                </a:srgbClr>
              </a:clrTo>
            </a:clrChange>
          </a:blip>
          <a:stretch>
            <a:fillRect/>
          </a:stretch>
        </p:blipFill>
        <p:spPr>
          <a:xfrm flipH="1">
            <a:off x="0" y="2384958"/>
            <a:ext cx="1602173" cy="1210297"/>
          </a:xfrm>
          <a:prstGeom prst="rect">
            <a:avLst/>
          </a:prstGeom>
          <a:effectLst>
            <a:reflection blurRad="6350" stA="52000" endA="300" endPos="35000" dir="5400000" sy="-100000" algn="bl" rotWithShape="0"/>
          </a:effectLst>
        </p:spPr>
      </p:pic>
      <p:pic>
        <p:nvPicPr>
          <p:cNvPr id="21" name="Picture 3" descr="C:\Users\selenaw\AppData\Local\Microsoft\Windows\Temporary Internet Files\Content.IE5\0MW07YT4\MPj03092710000[1].jpg"/>
          <p:cNvPicPr>
            <a:picLocks noChangeAspect="1" noChangeArrowheads="1"/>
          </p:cNvPicPr>
          <p:nvPr/>
        </p:nvPicPr>
        <p:blipFill>
          <a:blip r:embed="rId17" cstate="print"/>
          <a:srcRect/>
          <a:stretch>
            <a:fillRect/>
          </a:stretch>
        </p:blipFill>
        <p:spPr bwMode="auto">
          <a:xfrm>
            <a:off x="3181597" y="1983179"/>
            <a:ext cx="859281" cy="1295400"/>
          </a:xfrm>
          <a:prstGeom prst="rect">
            <a:avLst/>
          </a:prstGeom>
          <a:noFill/>
          <a:effectLst>
            <a:outerShdw blurRad="50800" dist="38100" dir="2700000" algn="tl" rotWithShape="0">
              <a:prstClr val="black">
                <a:alpha val="40000"/>
              </a:prstClr>
            </a:outerShdw>
          </a:effectLst>
        </p:spPr>
      </p:pic>
      <p:pic>
        <p:nvPicPr>
          <p:cNvPr id="23" name="Picture 6" descr="C:\Users\selenaw\AppData\Local\Microsoft\Windows\Temporary Internet Files\Content.IE5\DVEXFCUI\MPj04265050000[1].jpg"/>
          <p:cNvPicPr>
            <a:picLocks noChangeAspect="1" noChangeArrowheads="1"/>
          </p:cNvPicPr>
          <p:nvPr/>
        </p:nvPicPr>
        <p:blipFill>
          <a:blip r:embed="rId18" cstate="print"/>
          <a:srcRect/>
          <a:stretch>
            <a:fillRect/>
          </a:stretch>
        </p:blipFill>
        <p:spPr bwMode="auto">
          <a:xfrm>
            <a:off x="2514600" y="1330301"/>
            <a:ext cx="809063" cy="539797"/>
          </a:xfrm>
          <a:prstGeom prst="rect">
            <a:avLst/>
          </a:prstGeom>
          <a:noFill/>
          <a:effectLst>
            <a:outerShdw blurRad="50800" dist="38100" dir="2700000" algn="tl" rotWithShape="0">
              <a:prstClr val="black">
                <a:alpha val="40000"/>
              </a:prstClr>
            </a:outerShdw>
          </a:effectLst>
        </p:spPr>
      </p:pic>
      <p:pic>
        <p:nvPicPr>
          <p:cNvPr id="24" name="Picture 23" descr="Virtools-resized-060607"/>
          <p:cNvPicPr>
            <a:picLocks noChangeAspect="1" noChangeArrowheads="1"/>
          </p:cNvPicPr>
          <p:nvPr/>
        </p:nvPicPr>
        <p:blipFill>
          <a:blip r:embed="rId19" cstate="print"/>
          <a:srcRect/>
          <a:stretch>
            <a:fillRect/>
          </a:stretch>
        </p:blipFill>
        <p:spPr bwMode="auto">
          <a:xfrm>
            <a:off x="7175612" y="931223"/>
            <a:ext cx="1741594" cy="668977"/>
          </a:xfrm>
          <a:prstGeom prst="rect">
            <a:avLst/>
          </a:prstGeom>
          <a:noFill/>
          <a:ln w="9525">
            <a:noFill/>
            <a:miter lim="800000"/>
            <a:headEnd/>
            <a:tailEnd/>
          </a:ln>
          <a:effectLst/>
        </p:spPr>
      </p:pic>
      <p:sp>
        <p:nvSpPr>
          <p:cNvPr id="28" name="Rounded Rectangle 27"/>
          <p:cNvSpPr/>
          <p:nvPr/>
        </p:nvSpPr>
        <p:spPr bwMode="auto">
          <a:xfrm>
            <a:off x="1092530" y="1959429"/>
            <a:ext cx="1888176" cy="674349"/>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rPr>
              <a:t>Improved Productivity</a:t>
            </a:r>
          </a:p>
        </p:txBody>
      </p:sp>
      <p:sp>
        <p:nvSpPr>
          <p:cNvPr id="29" name="Rounded Rectangle 28"/>
          <p:cNvSpPr/>
          <p:nvPr/>
        </p:nvSpPr>
        <p:spPr bwMode="auto">
          <a:xfrm>
            <a:off x="6282045" y="1743693"/>
            <a:ext cx="2006932" cy="674349"/>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rPr>
              <a:t>Immersive Experience</a:t>
            </a:r>
          </a:p>
        </p:txBody>
      </p:sp>
      <p:sp>
        <p:nvSpPr>
          <p:cNvPr id="30" name="Rounded Rectangle 29"/>
          <p:cNvSpPr/>
          <p:nvPr/>
        </p:nvSpPr>
        <p:spPr bwMode="auto">
          <a:xfrm>
            <a:off x="3443845" y="4795652"/>
            <a:ext cx="2090056" cy="674349"/>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rPr>
              <a:t>Breakthrough Innovation</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smtClean="0"/>
              <a:t>Taking Parallelism Mainstream</a:t>
            </a:r>
            <a:br>
              <a:rPr smtClean="0"/>
            </a:br>
            <a:r>
              <a:rPr sz="3600" smtClean="0">
                <a:solidFill>
                  <a:schemeClr val="accent1"/>
                </a:solidFill>
              </a:rPr>
              <a:t>(Over Several Product Cycles)</a:t>
            </a:r>
            <a:endParaRPr lang="en-US" dirty="0">
              <a:solidFill>
                <a:schemeClr val="accent1"/>
              </a:solidFill>
            </a:endParaRPr>
          </a:p>
        </p:txBody>
      </p:sp>
      <p:sp>
        <p:nvSpPr>
          <p:cNvPr id="3" name="Content Placeholder 2"/>
          <p:cNvSpPr>
            <a:spLocks noGrp="1"/>
          </p:cNvSpPr>
          <p:nvPr>
            <p:ph idx="1"/>
          </p:nvPr>
        </p:nvSpPr>
        <p:spPr>
          <a:xfrm>
            <a:off x="370713" y="1628220"/>
            <a:ext cx="8380412" cy="3905172"/>
          </a:xfrm>
        </p:spPr>
        <p:txBody>
          <a:bodyPr/>
          <a:lstStyle/>
          <a:p>
            <a:r>
              <a:rPr lang="en-US" dirty="0" smtClean="0"/>
              <a:t>Enable broad spectrum of developers</a:t>
            </a:r>
          </a:p>
          <a:p>
            <a:pPr lvl="1"/>
            <a:r>
              <a:rPr lang="en-US" dirty="0" smtClean="0"/>
              <a:t>Experts:  explicit unsafe parallelism</a:t>
            </a:r>
          </a:p>
          <a:p>
            <a:pPr lvl="1"/>
            <a:r>
              <a:rPr lang="en-US" dirty="0" smtClean="0"/>
              <a:t>Everyone else:  invisible or safe parallelism</a:t>
            </a:r>
          </a:p>
          <a:p>
            <a:pPr lvl="2"/>
            <a:r>
              <a:rPr lang="en-US" dirty="0" smtClean="0"/>
              <a:t>Via encapsulation, new abstractions</a:t>
            </a:r>
          </a:p>
          <a:p>
            <a:r>
              <a:rPr lang="en-US" dirty="0" smtClean="0"/>
              <a:t>Address complexity of client software</a:t>
            </a:r>
          </a:p>
          <a:p>
            <a:r>
              <a:rPr lang="en-US" dirty="0" smtClean="0"/>
              <a:t>Anticipate diversity of hardware targets</a:t>
            </a:r>
          </a:p>
          <a:p>
            <a:pPr>
              <a:buNone/>
            </a:pP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DC 2008 BREAKOUT template 4-3_GRAY_FINAL">
  <a:themeElements>
    <a:clrScheme name="PDC 2008">
      <a:dk1>
        <a:srgbClr val="000000"/>
      </a:dk1>
      <a:lt1>
        <a:srgbClr val="FFFFFF"/>
      </a:lt1>
      <a:dk2>
        <a:srgbClr val="6A2433"/>
      </a:dk2>
      <a:lt2>
        <a:srgbClr val="D7AEE4"/>
      </a:lt2>
      <a:accent1>
        <a:srgbClr val="C41665"/>
      </a:accent1>
      <a:accent2>
        <a:srgbClr val="1F6691"/>
      </a:accent2>
      <a:accent3>
        <a:srgbClr val="FFD72F"/>
      </a:accent3>
      <a:accent4>
        <a:srgbClr val="5BB5F3"/>
      </a:accent4>
      <a:accent5>
        <a:srgbClr val="9D9839"/>
      </a:accent5>
      <a:accent6>
        <a:srgbClr val="B45082"/>
      </a:accent6>
      <a:hlink>
        <a:srgbClr val="F3F074"/>
      </a:hlink>
      <a:folHlink>
        <a:srgbClr val="F3F074"/>
      </a:folHlink>
    </a:clrScheme>
    <a:fontScheme name="Century Schoolbook - Calibri">
      <a:majorFont>
        <a:latin typeface="Century Schoolbook"/>
        <a:ea typeface=""/>
        <a:cs typeface=""/>
      </a:majorFont>
      <a:minorFont>
        <a:latin typeface="Calibri"/>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defRPr>
        </a:defPPr>
      </a:lstStyle>
      <a:style>
        <a:lnRef idx="1">
          <a:schemeClr val="accent2"/>
        </a:lnRef>
        <a:fillRef idx="3">
          <a:schemeClr val="accent2"/>
        </a:fillRef>
        <a:effectRef idx="2">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2911</Words>
  <Application>Microsoft Office PowerPoint</Application>
  <PresentationFormat>On-screen Show (4:3)</PresentationFormat>
  <Paragraphs>500</Paragraphs>
  <Slides>39</Slides>
  <Notes>39</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WinHEC 2008 Template_NEW_9.22.08</vt:lpstr>
      <vt:lpstr>PDC 2008 BREAKOUT template 4-3_GRAY_FINAL</vt:lpstr>
      <vt:lpstr>Slide 1</vt:lpstr>
      <vt:lpstr>The Manycore Shift Microsoft Makes Parallel Computing Personal</vt:lpstr>
      <vt:lpstr>The Manycore Paradigm Shift</vt:lpstr>
      <vt:lpstr>Towards The Next 100×</vt:lpstr>
      <vt:lpstr>Technology Scaling 2008-2016</vt:lpstr>
      <vt:lpstr>Towards Manycore Processors</vt:lpstr>
      <vt:lpstr>Parallel Computing Initiative </vt:lpstr>
      <vt:lpstr>Opportunities for the Future</vt:lpstr>
      <vt:lpstr>Taking Parallelism Mainstream (Over Several Product Cycles)</vt:lpstr>
      <vt:lpstr>Parallelism and the Software Stack</vt:lpstr>
      <vt:lpstr>Parallel Programming Support in Visual Studio 2010</vt:lpstr>
      <vt:lpstr>Scalable Parallel Programs Return of the Free Lunch</vt:lpstr>
      <vt:lpstr>Task Parallel Abstractions System.Threading.Parallel</vt:lpstr>
      <vt:lpstr>Task Parallel Abstractions System.Threading.Parallel</vt:lpstr>
      <vt:lpstr>Task Parallel Abstractions System.Threading.Parallel</vt:lpstr>
      <vt:lpstr>Task Parallel Abstractions System.Threading.Parallel</vt:lpstr>
      <vt:lpstr>New Abstraction: Parallel LINQ Automatic Data Parallel Queries</vt:lpstr>
      <vt:lpstr>Some New Parallel Programming Models</vt:lpstr>
      <vt:lpstr>Efficient Execution</vt:lpstr>
      <vt:lpstr>Work As A Dynamic Tree</vt:lpstr>
      <vt:lpstr>Managing the Work Sequential</vt:lpstr>
      <vt:lpstr>Managing the Work Parallel</vt:lpstr>
      <vt:lpstr>Visual Studio 2010 Tools / Programming Models / Runtimes</vt:lpstr>
      <vt:lpstr>Some Windows Kernel Advances</vt:lpstr>
      <vt:lpstr>Parallel Developer Tools Defining the developer experience for constructing parallel applications </vt:lpstr>
      <vt:lpstr>Parallel Debugging Challenges</vt:lpstr>
      <vt:lpstr>Visual Studio 2010 Debugger Parallel Tasks</vt:lpstr>
      <vt:lpstr>Visual Studio 2010 Debugger  Parallel Stacks</vt:lpstr>
      <vt:lpstr>Visual Studio 2010 Profiling Concurrency Analysis Tools</vt:lpstr>
      <vt:lpstr>(Data Parallel Computing on GPUs)</vt:lpstr>
      <vt:lpstr>Summary and Call to Action</vt:lpstr>
      <vt:lpstr>Questions?</vt:lpstr>
      <vt:lpstr>Related Sessions</vt:lpstr>
      <vt:lpstr>Please Complete A Session Evaluation Form Your input is important!</vt:lpstr>
      <vt:lpstr>Slide 35</vt:lpstr>
      <vt:lpstr>Additional Materials</vt:lpstr>
      <vt:lpstr>Example:  Tree Walk</vt:lpstr>
      <vt:lpstr>Example:  Tree Walk, Cont'd</vt:lpstr>
      <vt:lpstr>Example:  Tree Walk with Tasks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2008-11-12T05:51:38Z</dcterms:created>
  <dcterms:modified xsi:type="dcterms:W3CDTF">2008-11-12T05:53:13Z</dcterms:modified>
</cp:coreProperties>
</file>