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12.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8" r:id="rId1"/>
  </p:sldMasterIdLst>
  <p:notesMasterIdLst>
    <p:notesMasterId r:id="rId21"/>
  </p:notesMasterIdLst>
  <p:sldIdLst>
    <p:sldId id="256" r:id="rId2"/>
    <p:sldId id="301" r:id="rId3"/>
    <p:sldId id="305" r:id="rId4"/>
    <p:sldId id="261" r:id="rId5"/>
    <p:sldId id="259" r:id="rId6"/>
    <p:sldId id="269" r:id="rId7"/>
    <p:sldId id="285" r:id="rId8"/>
    <p:sldId id="286" r:id="rId9"/>
    <p:sldId id="315" r:id="rId10"/>
    <p:sldId id="316" r:id="rId11"/>
    <p:sldId id="266" r:id="rId12"/>
    <p:sldId id="302" r:id="rId13"/>
    <p:sldId id="310" r:id="rId14"/>
    <p:sldId id="317" r:id="rId15"/>
    <p:sldId id="313" r:id="rId16"/>
    <p:sldId id="282" r:id="rId17"/>
    <p:sldId id="267" r:id="rId18"/>
    <p:sldId id="268" r:id="rId19"/>
    <p:sldId id="31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33"/>
    <a:srgbClr val="66FF99"/>
  </p:clrMru>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647" autoAdjust="0"/>
    <p:restoredTop sz="84087" autoAdjust="0"/>
  </p:normalViewPr>
  <p:slideViewPr>
    <p:cSldViewPr snapToGrid="0">
      <p:cViewPr varScale="1">
        <p:scale>
          <a:sx n="82" d="100"/>
          <a:sy n="82" d="100"/>
        </p:scale>
        <p:origin x="-432" y="-78"/>
      </p:cViewPr>
      <p:guideLst>
        <p:guide orient="horz" pos="2160"/>
        <p:guide orient="horz" pos="144"/>
        <p:guide orient="horz" pos="4176"/>
        <p:guide orient="horz" pos="893"/>
        <p:guide orient="horz" pos="1200"/>
        <p:guide orient="horz" pos="1488"/>
        <p:guide pos="2880"/>
        <p:guide pos="240"/>
        <p:guide pos="5520"/>
        <p:guide pos="46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6D6C0A-13A9-433E-826D-E9B17A4E5776}"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FA6EDBD-6A9D-4FA9-A77B-347569554BBC}">
      <dgm:prSet phldrT="[Text]"/>
      <dgm:spPr>
        <a:blipFill rotWithShape="0">
          <a:blip xmlns:r="http://schemas.openxmlformats.org/officeDocument/2006/relationships" r:embed="rId1"/>
          <a:stretch>
            <a:fillRect/>
          </a:stretch>
        </a:blipFill>
      </dgm:spPr>
      <dgm:t>
        <a:bodyPr/>
        <a:lstStyle/>
        <a:p>
          <a:endParaRPr lang="en-US" dirty="0"/>
        </a:p>
      </dgm:t>
    </dgm:pt>
    <dgm:pt modelId="{6260F481-5FBB-442A-A49B-5D70F2F7C6AD}" type="parTrans" cxnId="{AD196ABF-807D-4995-84CA-7F66C724AD40}">
      <dgm:prSet/>
      <dgm:spPr/>
      <dgm:t>
        <a:bodyPr/>
        <a:lstStyle/>
        <a:p>
          <a:endParaRPr lang="en-US"/>
        </a:p>
      </dgm:t>
    </dgm:pt>
    <dgm:pt modelId="{D152C7B4-1FC7-4255-8434-1B72801F2ABE}" type="sibTrans" cxnId="{AD196ABF-807D-4995-84CA-7F66C724AD40}">
      <dgm:prSet/>
      <dgm:spPr/>
      <dgm:t>
        <a:bodyPr/>
        <a:lstStyle/>
        <a:p>
          <a:endParaRPr lang="en-US"/>
        </a:p>
      </dgm:t>
    </dgm:pt>
    <dgm:pt modelId="{9209D547-3402-4B46-9449-6169C1FD878F}">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smtClean="0"/>
            <a:t>High Fidelity Color</a:t>
          </a:r>
          <a:endParaRPr lang="en-US" dirty="0"/>
        </a:p>
      </dgm:t>
    </dgm:pt>
    <dgm:pt modelId="{C34880F9-B846-4776-A691-C53E612E72CA}" type="parTrans" cxnId="{3958A4EE-0DC8-430F-99FB-D4F7C0DA846E}">
      <dgm:prSet/>
      <dgm:spPr/>
      <dgm:t>
        <a:bodyPr/>
        <a:lstStyle/>
        <a:p>
          <a:endParaRPr lang="en-US"/>
        </a:p>
      </dgm:t>
    </dgm:pt>
    <dgm:pt modelId="{02CD708E-BC9E-4FA7-9E41-E8F5C621D6B2}" type="sibTrans" cxnId="{3958A4EE-0DC8-430F-99FB-D4F7C0DA846E}">
      <dgm:prSet/>
      <dgm:spPr/>
      <dgm:t>
        <a:bodyPr/>
        <a:lstStyle/>
        <a:p>
          <a:endParaRPr lang="en-US"/>
        </a:p>
      </dgm:t>
    </dgm:pt>
    <dgm:pt modelId="{E06B313D-B0E0-4250-AD7C-634396D23F5B}">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smtClean="0"/>
            <a:t>Rights Management</a:t>
          </a:r>
        </a:p>
      </dgm:t>
    </dgm:pt>
    <dgm:pt modelId="{B85ACBE5-969B-417E-82AA-0E6CE89398DD}" type="parTrans" cxnId="{17E0A5CA-EE70-4DE4-932E-8AB5DD4CA5F7}">
      <dgm:prSet/>
      <dgm:spPr/>
      <dgm:t>
        <a:bodyPr/>
        <a:lstStyle/>
        <a:p>
          <a:endParaRPr lang="en-US"/>
        </a:p>
      </dgm:t>
    </dgm:pt>
    <dgm:pt modelId="{4A1B84B1-1C0D-4876-AF74-1B532FEA5776}" type="sibTrans" cxnId="{17E0A5CA-EE70-4DE4-932E-8AB5DD4CA5F7}">
      <dgm:prSet/>
      <dgm:spPr/>
      <dgm:t>
        <a:bodyPr/>
        <a:lstStyle/>
        <a:p>
          <a:endParaRPr lang="en-US"/>
        </a:p>
      </dgm:t>
    </dgm:pt>
    <dgm:pt modelId="{DA7F82E2-6757-40E4-B969-2EB0353623A1}">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smtClean="0"/>
            <a:t>Document Workflows</a:t>
          </a:r>
          <a:endParaRPr lang="en-US" dirty="0"/>
        </a:p>
      </dgm:t>
    </dgm:pt>
    <dgm:pt modelId="{B09D3C5E-15AE-4D90-B6F7-958B774FF83C}" type="parTrans" cxnId="{C5991A50-C3F6-4896-8611-125F29183120}">
      <dgm:prSet/>
      <dgm:spPr/>
      <dgm:t>
        <a:bodyPr/>
        <a:lstStyle/>
        <a:p>
          <a:endParaRPr lang="en-US"/>
        </a:p>
      </dgm:t>
    </dgm:pt>
    <dgm:pt modelId="{B8589EC8-C1C8-49DE-A946-B495DBA7954C}" type="sibTrans" cxnId="{C5991A50-C3F6-4896-8611-125F29183120}">
      <dgm:prSet/>
      <dgm:spPr/>
      <dgm:t>
        <a:bodyPr/>
        <a:lstStyle/>
        <a:p>
          <a:endParaRPr lang="en-US"/>
        </a:p>
      </dgm:t>
    </dgm:pt>
    <dgm:pt modelId="{F0E037AB-D51B-4685-B9D3-2E44CEFE6361}">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err="1" smtClean="0"/>
            <a:t>PrintSchema</a:t>
          </a:r>
          <a:endParaRPr lang="en-US" dirty="0"/>
        </a:p>
      </dgm:t>
    </dgm:pt>
    <dgm:pt modelId="{F87E06DF-9226-4EEB-8B4B-3C945E7442AB}" type="parTrans" cxnId="{01D67AA1-1A12-40A2-80E2-865F84C3C02A}">
      <dgm:prSet/>
      <dgm:spPr/>
      <dgm:t>
        <a:bodyPr/>
        <a:lstStyle/>
        <a:p>
          <a:endParaRPr lang="en-US"/>
        </a:p>
      </dgm:t>
    </dgm:pt>
    <dgm:pt modelId="{B5A1A9B9-1DA6-4F05-ACBC-9237F898899D}" type="sibTrans" cxnId="{01D67AA1-1A12-40A2-80E2-865F84C3C02A}">
      <dgm:prSet/>
      <dgm:spPr/>
      <dgm:t>
        <a:bodyPr/>
        <a:lstStyle/>
        <a:p>
          <a:endParaRPr lang="en-US"/>
        </a:p>
      </dgm:t>
    </dgm:pt>
    <dgm:pt modelId="{7FB08956-3FA3-41B4-83A0-B4541C7EA2E2}">
      <dgm:prSet phldrT="[Text]">
        <dgm:style>
          <a:lnRef idx="1">
            <a:schemeClr val="accent4"/>
          </a:lnRef>
          <a:fillRef idx="3">
            <a:schemeClr val="accent4"/>
          </a:fillRef>
          <a:effectRef idx="2">
            <a:schemeClr val="accent4"/>
          </a:effectRef>
          <a:fontRef idx="minor">
            <a:schemeClr val="lt1"/>
          </a:fontRef>
        </dgm:style>
      </dgm:prSet>
      <dgm:spPr/>
      <dgm:t>
        <a:bodyPr/>
        <a:lstStyle/>
        <a:p>
          <a:r>
            <a:rPr lang="en-US" dirty="0" smtClean="0"/>
            <a:t>Best Developer Experience</a:t>
          </a:r>
        </a:p>
      </dgm:t>
    </dgm:pt>
    <dgm:pt modelId="{0DFAB777-0EFD-4614-9AF6-416B9ED660C3}" type="parTrans" cxnId="{28DBA9A0-A0E7-43EF-9C90-49BA90E4C56C}">
      <dgm:prSet/>
      <dgm:spPr/>
      <dgm:t>
        <a:bodyPr/>
        <a:lstStyle/>
        <a:p>
          <a:endParaRPr lang="en-US"/>
        </a:p>
      </dgm:t>
    </dgm:pt>
    <dgm:pt modelId="{6AB6AE3A-2D6E-4EF7-8799-097310E10343}" type="sibTrans" cxnId="{28DBA9A0-A0E7-43EF-9C90-49BA90E4C56C}">
      <dgm:prSet/>
      <dgm:spPr/>
      <dgm:t>
        <a:bodyPr/>
        <a:lstStyle/>
        <a:p>
          <a:endParaRPr lang="en-US"/>
        </a:p>
      </dgm:t>
    </dgm:pt>
    <dgm:pt modelId="{5D4FB33B-44D8-48C0-A1A8-CBFC0711AA16}" type="pres">
      <dgm:prSet presAssocID="{186D6C0A-13A9-433E-826D-E9B17A4E5776}" presName="cycle" presStyleCnt="0">
        <dgm:presLayoutVars>
          <dgm:chMax val="1"/>
          <dgm:dir/>
          <dgm:animLvl val="ctr"/>
          <dgm:resizeHandles val="exact"/>
        </dgm:presLayoutVars>
      </dgm:prSet>
      <dgm:spPr/>
      <dgm:t>
        <a:bodyPr/>
        <a:lstStyle/>
        <a:p>
          <a:endParaRPr lang="en-US"/>
        </a:p>
      </dgm:t>
    </dgm:pt>
    <dgm:pt modelId="{8032A373-4F5C-432D-91BC-5ECD09D45406}" type="pres">
      <dgm:prSet presAssocID="{5FA6EDBD-6A9D-4FA9-A77B-347569554BBC}" presName="centerShape" presStyleLbl="node0" presStyleIdx="0" presStyleCnt="1"/>
      <dgm:spPr/>
      <dgm:t>
        <a:bodyPr/>
        <a:lstStyle/>
        <a:p>
          <a:endParaRPr lang="en-US"/>
        </a:p>
      </dgm:t>
    </dgm:pt>
    <dgm:pt modelId="{127414B3-ABAA-44D2-A30E-B066D2054362}" type="pres">
      <dgm:prSet presAssocID="{C34880F9-B846-4776-A691-C53E612E72CA}" presName="parTrans" presStyleLbl="bgSibTrans2D1" presStyleIdx="0" presStyleCnt="5"/>
      <dgm:spPr/>
      <dgm:t>
        <a:bodyPr/>
        <a:lstStyle/>
        <a:p>
          <a:endParaRPr lang="en-US"/>
        </a:p>
      </dgm:t>
    </dgm:pt>
    <dgm:pt modelId="{0586756C-17C9-4228-99CB-D60F221646D5}" type="pres">
      <dgm:prSet presAssocID="{9209D547-3402-4B46-9449-6169C1FD878F}" presName="node" presStyleLbl="node1" presStyleIdx="0" presStyleCnt="5">
        <dgm:presLayoutVars>
          <dgm:bulletEnabled val="1"/>
        </dgm:presLayoutVars>
      </dgm:prSet>
      <dgm:spPr/>
      <dgm:t>
        <a:bodyPr/>
        <a:lstStyle/>
        <a:p>
          <a:endParaRPr lang="en-US"/>
        </a:p>
      </dgm:t>
    </dgm:pt>
    <dgm:pt modelId="{83EAC16E-E29E-4DAD-B3BA-2544827A9DD0}" type="pres">
      <dgm:prSet presAssocID="{B85ACBE5-969B-417E-82AA-0E6CE89398DD}" presName="parTrans" presStyleLbl="bgSibTrans2D1" presStyleIdx="1" presStyleCnt="5"/>
      <dgm:spPr/>
      <dgm:t>
        <a:bodyPr/>
        <a:lstStyle/>
        <a:p>
          <a:endParaRPr lang="en-US"/>
        </a:p>
      </dgm:t>
    </dgm:pt>
    <dgm:pt modelId="{ED677C97-9655-4AAB-B1A0-D8009F391D2A}" type="pres">
      <dgm:prSet presAssocID="{E06B313D-B0E0-4250-AD7C-634396D23F5B}" presName="node" presStyleLbl="node1" presStyleIdx="1" presStyleCnt="5">
        <dgm:presLayoutVars>
          <dgm:bulletEnabled val="1"/>
        </dgm:presLayoutVars>
      </dgm:prSet>
      <dgm:spPr/>
      <dgm:t>
        <a:bodyPr/>
        <a:lstStyle/>
        <a:p>
          <a:endParaRPr lang="en-US"/>
        </a:p>
      </dgm:t>
    </dgm:pt>
    <dgm:pt modelId="{0213CBAC-453D-4D12-8EB9-2583237937B4}" type="pres">
      <dgm:prSet presAssocID="{0DFAB777-0EFD-4614-9AF6-416B9ED660C3}" presName="parTrans" presStyleLbl="bgSibTrans2D1" presStyleIdx="2" presStyleCnt="5"/>
      <dgm:spPr/>
      <dgm:t>
        <a:bodyPr/>
        <a:lstStyle/>
        <a:p>
          <a:endParaRPr lang="en-US"/>
        </a:p>
      </dgm:t>
    </dgm:pt>
    <dgm:pt modelId="{4EF24103-A232-481C-BC34-707539CE2554}" type="pres">
      <dgm:prSet presAssocID="{7FB08956-3FA3-41B4-83A0-B4541C7EA2E2}" presName="node" presStyleLbl="node1" presStyleIdx="2" presStyleCnt="5">
        <dgm:presLayoutVars>
          <dgm:bulletEnabled val="1"/>
        </dgm:presLayoutVars>
      </dgm:prSet>
      <dgm:spPr/>
      <dgm:t>
        <a:bodyPr/>
        <a:lstStyle/>
        <a:p>
          <a:endParaRPr lang="en-US"/>
        </a:p>
      </dgm:t>
    </dgm:pt>
    <dgm:pt modelId="{CB0DE735-5624-4786-8B19-A788AE54A78F}" type="pres">
      <dgm:prSet presAssocID="{B09D3C5E-15AE-4D90-B6F7-958B774FF83C}" presName="parTrans" presStyleLbl="bgSibTrans2D1" presStyleIdx="3" presStyleCnt="5"/>
      <dgm:spPr/>
      <dgm:t>
        <a:bodyPr/>
        <a:lstStyle/>
        <a:p>
          <a:endParaRPr lang="en-US"/>
        </a:p>
      </dgm:t>
    </dgm:pt>
    <dgm:pt modelId="{C5C92A89-E5EB-40B9-A1D9-117377B86AEE}" type="pres">
      <dgm:prSet presAssocID="{DA7F82E2-6757-40E4-B969-2EB0353623A1}" presName="node" presStyleLbl="node1" presStyleIdx="3" presStyleCnt="5">
        <dgm:presLayoutVars>
          <dgm:bulletEnabled val="1"/>
        </dgm:presLayoutVars>
      </dgm:prSet>
      <dgm:spPr/>
      <dgm:t>
        <a:bodyPr/>
        <a:lstStyle/>
        <a:p>
          <a:endParaRPr lang="en-US"/>
        </a:p>
      </dgm:t>
    </dgm:pt>
    <dgm:pt modelId="{15970E84-2035-41A8-8EEE-3BAFEAB18ABC}" type="pres">
      <dgm:prSet presAssocID="{F87E06DF-9226-4EEB-8B4B-3C945E7442AB}" presName="parTrans" presStyleLbl="bgSibTrans2D1" presStyleIdx="4" presStyleCnt="5"/>
      <dgm:spPr/>
      <dgm:t>
        <a:bodyPr/>
        <a:lstStyle/>
        <a:p>
          <a:endParaRPr lang="en-US"/>
        </a:p>
      </dgm:t>
    </dgm:pt>
    <dgm:pt modelId="{03E5525E-504D-4385-839C-55F0CFB8FF04}" type="pres">
      <dgm:prSet presAssocID="{F0E037AB-D51B-4685-B9D3-2E44CEFE6361}" presName="node" presStyleLbl="node1" presStyleIdx="4" presStyleCnt="5">
        <dgm:presLayoutVars>
          <dgm:bulletEnabled val="1"/>
        </dgm:presLayoutVars>
      </dgm:prSet>
      <dgm:spPr/>
      <dgm:t>
        <a:bodyPr/>
        <a:lstStyle/>
        <a:p>
          <a:endParaRPr lang="en-US"/>
        </a:p>
      </dgm:t>
    </dgm:pt>
  </dgm:ptLst>
  <dgm:cxnLst>
    <dgm:cxn modelId="{AD196ABF-807D-4995-84CA-7F66C724AD40}" srcId="{186D6C0A-13A9-433E-826D-E9B17A4E5776}" destId="{5FA6EDBD-6A9D-4FA9-A77B-347569554BBC}" srcOrd="0" destOrd="0" parTransId="{6260F481-5FBB-442A-A49B-5D70F2F7C6AD}" sibTransId="{D152C7B4-1FC7-4255-8434-1B72801F2ABE}"/>
    <dgm:cxn modelId="{01D67AA1-1A12-40A2-80E2-865F84C3C02A}" srcId="{5FA6EDBD-6A9D-4FA9-A77B-347569554BBC}" destId="{F0E037AB-D51B-4685-B9D3-2E44CEFE6361}" srcOrd="4" destOrd="0" parTransId="{F87E06DF-9226-4EEB-8B4B-3C945E7442AB}" sibTransId="{B5A1A9B9-1DA6-4F05-ACBC-9237F898899D}"/>
    <dgm:cxn modelId="{4CC45CF2-35EE-489D-B657-2F3F91401EF3}" type="presOf" srcId="{F0E037AB-D51B-4685-B9D3-2E44CEFE6361}" destId="{03E5525E-504D-4385-839C-55F0CFB8FF04}" srcOrd="0" destOrd="0" presId="urn:microsoft.com/office/officeart/2005/8/layout/radial4"/>
    <dgm:cxn modelId="{1B516541-55CB-4847-832F-D492A7BE0389}" type="presOf" srcId="{7FB08956-3FA3-41B4-83A0-B4541C7EA2E2}" destId="{4EF24103-A232-481C-BC34-707539CE2554}" srcOrd="0" destOrd="0" presId="urn:microsoft.com/office/officeart/2005/8/layout/radial4"/>
    <dgm:cxn modelId="{C5991A50-C3F6-4896-8611-125F29183120}" srcId="{5FA6EDBD-6A9D-4FA9-A77B-347569554BBC}" destId="{DA7F82E2-6757-40E4-B969-2EB0353623A1}" srcOrd="3" destOrd="0" parTransId="{B09D3C5E-15AE-4D90-B6F7-958B774FF83C}" sibTransId="{B8589EC8-C1C8-49DE-A946-B495DBA7954C}"/>
    <dgm:cxn modelId="{0EA9C826-9D15-4B44-A687-5BE089097C65}" type="presOf" srcId="{0DFAB777-0EFD-4614-9AF6-416B9ED660C3}" destId="{0213CBAC-453D-4D12-8EB9-2583237937B4}" srcOrd="0" destOrd="0" presId="urn:microsoft.com/office/officeart/2005/8/layout/radial4"/>
    <dgm:cxn modelId="{10F4FC6C-64FB-4C52-98CD-922D082B08C7}" type="presOf" srcId="{B85ACBE5-969B-417E-82AA-0E6CE89398DD}" destId="{83EAC16E-E29E-4DAD-B3BA-2544827A9DD0}" srcOrd="0" destOrd="0" presId="urn:microsoft.com/office/officeart/2005/8/layout/radial4"/>
    <dgm:cxn modelId="{17E0A5CA-EE70-4DE4-932E-8AB5DD4CA5F7}" srcId="{5FA6EDBD-6A9D-4FA9-A77B-347569554BBC}" destId="{E06B313D-B0E0-4250-AD7C-634396D23F5B}" srcOrd="1" destOrd="0" parTransId="{B85ACBE5-969B-417E-82AA-0E6CE89398DD}" sibTransId="{4A1B84B1-1C0D-4876-AF74-1B532FEA5776}"/>
    <dgm:cxn modelId="{0D186469-BEE1-4F81-886F-038C7B5DD506}" type="presOf" srcId="{9209D547-3402-4B46-9449-6169C1FD878F}" destId="{0586756C-17C9-4228-99CB-D60F221646D5}" srcOrd="0" destOrd="0" presId="urn:microsoft.com/office/officeart/2005/8/layout/radial4"/>
    <dgm:cxn modelId="{AEACD399-CB12-43B3-90B6-AFC6C54EB58C}" type="presOf" srcId="{186D6C0A-13A9-433E-826D-E9B17A4E5776}" destId="{5D4FB33B-44D8-48C0-A1A8-CBFC0711AA16}" srcOrd="0" destOrd="0" presId="urn:microsoft.com/office/officeart/2005/8/layout/radial4"/>
    <dgm:cxn modelId="{9D57FBCB-8373-4F7A-9D79-274EE573B206}" type="presOf" srcId="{C34880F9-B846-4776-A691-C53E612E72CA}" destId="{127414B3-ABAA-44D2-A30E-B066D2054362}" srcOrd="0" destOrd="0" presId="urn:microsoft.com/office/officeart/2005/8/layout/radial4"/>
    <dgm:cxn modelId="{BDE2748B-39C1-4BCB-B3E3-CC125421A8FA}" type="presOf" srcId="{B09D3C5E-15AE-4D90-B6F7-958B774FF83C}" destId="{CB0DE735-5624-4786-8B19-A788AE54A78F}" srcOrd="0" destOrd="0" presId="urn:microsoft.com/office/officeart/2005/8/layout/radial4"/>
    <dgm:cxn modelId="{3958A4EE-0DC8-430F-99FB-D4F7C0DA846E}" srcId="{5FA6EDBD-6A9D-4FA9-A77B-347569554BBC}" destId="{9209D547-3402-4B46-9449-6169C1FD878F}" srcOrd="0" destOrd="0" parTransId="{C34880F9-B846-4776-A691-C53E612E72CA}" sibTransId="{02CD708E-BC9E-4FA7-9E41-E8F5C621D6B2}"/>
    <dgm:cxn modelId="{811483BD-08EB-4170-9ECF-A02DE4BDD656}" type="presOf" srcId="{F87E06DF-9226-4EEB-8B4B-3C945E7442AB}" destId="{15970E84-2035-41A8-8EEE-3BAFEAB18ABC}" srcOrd="0" destOrd="0" presId="urn:microsoft.com/office/officeart/2005/8/layout/radial4"/>
    <dgm:cxn modelId="{4D2B1002-8CBD-446A-A4CB-DCBCA4AE554D}" type="presOf" srcId="{E06B313D-B0E0-4250-AD7C-634396D23F5B}" destId="{ED677C97-9655-4AAB-B1A0-D8009F391D2A}" srcOrd="0" destOrd="0" presId="urn:microsoft.com/office/officeart/2005/8/layout/radial4"/>
    <dgm:cxn modelId="{28DBA9A0-A0E7-43EF-9C90-49BA90E4C56C}" srcId="{5FA6EDBD-6A9D-4FA9-A77B-347569554BBC}" destId="{7FB08956-3FA3-41B4-83A0-B4541C7EA2E2}" srcOrd="2" destOrd="0" parTransId="{0DFAB777-0EFD-4614-9AF6-416B9ED660C3}" sibTransId="{6AB6AE3A-2D6E-4EF7-8799-097310E10343}"/>
    <dgm:cxn modelId="{345667EC-F9A3-4BD8-999A-2A5AF0169B5E}" type="presOf" srcId="{5FA6EDBD-6A9D-4FA9-A77B-347569554BBC}" destId="{8032A373-4F5C-432D-91BC-5ECD09D45406}" srcOrd="0" destOrd="0" presId="urn:microsoft.com/office/officeart/2005/8/layout/radial4"/>
    <dgm:cxn modelId="{BC92FFD8-6501-408C-B693-E357F46C5E3C}" type="presOf" srcId="{DA7F82E2-6757-40E4-B969-2EB0353623A1}" destId="{C5C92A89-E5EB-40B9-A1D9-117377B86AEE}" srcOrd="0" destOrd="0" presId="urn:microsoft.com/office/officeart/2005/8/layout/radial4"/>
    <dgm:cxn modelId="{F3A6EB2D-F602-499B-A6F3-AE1DCFC9E430}" type="presParOf" srcId="{5D4FB33B-44D8-48C0-A1A8-CBFC0711AA16}" destId="{8032A373-4F5C-432D-91BC-5ECD09D45406}" srcOrd="0" destOrd="0" presId="urn:microsoft.com/office/officeart/2005/8/layout/radial4"/>
    <dgm:cxn modelId="{702D4617-9B38-4FE3-B31C-009CB4EBADE7}" type="presParOf" srcId="{5D4FB33B-44D8-48C0-A1A8-CBFC0711AA16}" destId="{127414B3-ABAA-44D2-A30E-B066D2054362}" srcOrd="1" destOrd="0" presId="urn:microsoft.com/office/officeart/2005/8/layout/radial4"/>
    <dgm:cxn modelId="{9187D99C-EF80-43CE-A4E2-642F91EE5F64}" type="presParOf" srcId="{5D4FB33B-44D8-48C0-A1A8-CBFC0711AA16}" destId="{0586756C-17C9-4228-99CB-D60F221646D5}" srcOrd="2" destOrd="0" presId="urn:microsoft.com/office/officeart/2005/8/layout/radial4"/>
    <dgm:cxn modelId="{CE54BEFE-1B14-4ADF-A1D9-73A545D78D7C}" type="presParOf" srcId="{5D4FB33B-44D8-48C0-A1A8-CBFC0711AA16}" destId="{83EAC16E-E29E-4DAD-B3BA-2544827A9DD0}" srcOrd="3" destOrd="0" presId="urn:microsoft.com/office/officeart/2005/8/layout/radial4"/>
    <dgm:cxn modelId="{3E4F98AA-9ABC-4290-ACEE-57F4533F9E27}" type="presParOf" srcId="{5D4FB33B-44D8-48C0-A1A8-CBFC0711AA16}" destId="{ED677C97-9655-4AAB-B1A0-D8009F391D2A}" srcOrd="4" destOrd="0" presId="urn:microsoft.com/office/officeart/2005/8/layout/radial4"/>
    <dgm:cxn modelId="{E896176B-7713-4903-86E6-4A577BA0AC44}" type="presParOf" srcId="{5D4FB33B-44D8-48C0-A1A8-CBFC0711AA16}" destId="{0213CBAC-453D-4D12-8EB9-2583237937B4}" srcOrd="5" destOrd="0" presId="urn:microsoft.com/office/officeart/2005/8/layout/radial4"/>
    <dgm:cxn modelId="{0398EABB-A277-4DE4-A37E-C260FA8958AB}" type="presParOf" srcId="{5D4FB33B-44D8-48C0-A1A8-CBFC0711AA16}" destId="{4EF24103-A232-481C-BC34-707539CE2554}" srcOrd="6" destOrd="0" presId="urn:microsoft.com/office/officeart/2005/8/layout/radial4"/>
    <dgm:cxn modelId="{8A93632C-211B-4306-972F-BF707D7A1110}" type="presParOf" srcId="{5D4FB33B-44D8-48C0-A1A8-CBFC0711AA16}" destId="{CB0DE735-5624-4786-8B19-A788AE54A78F}" srcOrd="7" destOrd="0" presId="urn:microsoft.com/office/officeart/2005/8/layout/radial4"/>
    <dgm:cxn modelId="{36F0B15F-D1B7-49CE-BDB5-380459B5DD2F}" type="presParOf" srcId="{5D4FB33B-44D8-48C0-A1A8-CBFC0711AA16}" destId="{C5C92A89-E5EB-40B9-A1D9-117377B86AEE}" srcOrd="8" destOrd="0" presId="urn:microsoft.com/office/officeart/2005/8/layout/radial4"/>
    <dgm:cxn modelId="{41BB78EC-0AE4-470C-A771-2735A838073D}" type="presParOf" srcId="{5D4FB33B-44D8-48C0-A1A8-CBFC0711AA16}" destId="{15970E84-2035-41A8-8EEE-3BAFEAB18ABC}" srcOrd="9" destOrd="0" presId="urn:microsoft.com/office/officeart/2005/8/layout/radial4"/>
    <dgm:cxn modelId="{8E6C4E97-F4DF-4583-A085-E067529C18E4}" type="presParOf" srcId="{5D4FB33B-44D8-48C0-A1A8-CBFC0711AA16}" destId="{03E5525E-504D-4385-839C-55F0CFB8FF04}" srcOrd="10" destOrd="0" presId="urn:microsoft.com/office/officeart/2005/8/layout/radial4"/>
  </dgm:cxnLst>
  <dgm:bg/>
  <dgm:whole/>
</dgm:dataModel>
</file>

<file path=ppt/diagrams/data2.xml><?xml version="1.0" encoding="utf-8"?>
<dgm:dataModel xmlns:dgm="http://schemas.openxmlformats.org/drawingml/2006/diagram" xmlns:a="http://schemas.openxmlformats.org/drawingml/2006/main">
  <dgm:ptLst>
    <dgm:pt modelId="{BD403C63-0938-496A-9CBA-5FB49152326B}"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3A7246AC-9378-4D8C-BFE1-0A5D66B40E4E}">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t>WSD</a:t>
          </a:r>
          <a:endParaRPr lang="en-US" dirty="0"/>
        </a:p>
      </dgm:t>
    </dgm:pt>
    <dgm:pt modelId="{693C0E9B-5CA3-4AFC-971C-1DFBB9D4DFB4}" type="parTrans" cxnId="{7334D21B-4682-4CBA-847C-7934BC5EB28C}">
      <dgm:prSet/>
      <dgm:spPr/>
      <dgm:t>
        <a:bodyPr/>
        <a:lstStyle/>
        <a:p>
          <a:endParaRPr lang="en-US"/>
        </a:p>
      </dgm:t>
    </dgm:pt>
    <dgm:pt modelId="{DE32F1AE-DA92-4F2D-B467-E7BF332095D8}" type="sibTrans" cxnId="{7334D21B-4682-4CBA-847C-7934BC5EB28C}">
      <dgm:prSet/>
      <dgm:spPr/>
      <dgm:t>
        <a:bodyPr/>
        <a:lstStyle/>
        <a:p>
          <a:endParaRPr lang="en-US"/>
        </a:p>
      </dgm:t>
    </dgm:pt>
    <dgm:pt modelId="{10D24F89-AC7F-4B80-8EEE-436978C23EEF}">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t>Vertical Pairing</a:t>
          </a:r>
          <a:endParaRPr lang="en-US" dirty="0"/>
        </a:p>
      </dgm:t>
    </dgm:pt>
    <dgm:pt modelId="{3C41734D-7DFA-4A06-BCCC-7B7103AF983A}" type="parTrans" cxnId="{3A52CE81-BCE7-4B1C-BF99-3433E9C124F8}">
      <dgm:prSet>
        <dgm:style>
          <a:lnRef idx="1">
            <a:schemeClr val="accent1"/>
          </a:lnRef>
          <a:fillRef idx="3">
            <a:schemeClr val="accent1"/>
          </a:fillRef>
          <a:effectRef idx="2">
            <a:schemeClr val="accent1"/>
          </a:effectRef>
          <a:fontRef idx="minor">
            <a:schemeClr val="lt1"/>
          </a:fontRef>
        </dgm:style>
      </dgm:prSet>
      <dgm:spPr/>
      <dgm:t>
        <a:bodyPr/>
        <a:lstStyle/>
        <a:p>
          <a:endParaRPr lang="en-US"/>
        </a:p>
      </dgm:t>
    </dgm:pt>
    <dgm:pt modelId="{3284A8BB-60BC-4B09-A021-FB2B37E7CA42}" type="sibTrans" cxnId="{3A52CE81-BCE7-4B1C-BF99-3433E9C124F8}">
      <dgm:prSet/>
      <dgm:spPr/>
      <dgm:t>
        <a:bodyPr/>
        <a:lstStyle/>
        <a:p>
          <a:endParaRPr lang="en-US"/>
        </a:p>
      </dgm:t>
    </dgm:pt>
    <dgm:pt modelId="{8EA8E6FB-FD56-4367-BC9F-531763B73D4A}">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t>Distributed Scanning</a:t>
          </a:r>
          <a:endParaRPr lang="en-US" dirty="0"/>
        </a:p>
      </dgm:t>
    </dgm:pt>
    <dgm:pt modelId="{5C2725EC-93BA-46E8-B64A-F547A7398046}" type="parTrans" cxnId="{E8EB0BDF-DC95-43DB-93C5-6432FB887470}">
      <dgm:prSet>
        <dgm:style>
          <a:lnRef idx="1">
            <a:schemeClr val="accent1"/>
          </a:lnRef>
          <a:fillRef idx="3">
            <a:schemeClr val="accent1"/>
          </a:fillRef>
          <a:effectRef idx="2">
            <a:schemeClr val="accent1"/>
          </a:effectRef>
          <a:fontRef idx="minor">
            <a:schemeClr val="lt1"/>
          </a:fontRef>
        </dgm:style>
      </dgm:prSet>
      <dgm:spPr/>
      <dgm:t>
        <a:bodyPr/>
        <a:lstStyle/>
        <a:p>
          <a:endParaRPr lang="en-US"/>
        </a:p>
      </dgm:t>
    </dgm:pt>
    <dgm:pt modelId="{CD8A3BA3-D2AB-443F-86FE-5AA9D92702E9}" type="sibTrans" cxnId="{E8EB0BDF-DC95-43DB-93C5-6432FB887470}">
      <dgm:prSet/>
      <dgm:spPr/>
      <dgm:t>
        <a:bodyPr/>
        <a:lstStyle/>
        <a:p>
          <a:endParaRPr lang="en-US"/>
        </a:p>
      </dgm:t>
    </dgm:pt>
    <dgm:pt modelId="{633B95AD-F7AC-4EB3-A7A7-8C2B36856AD1}">
      <dgm:prSet phldrT="[Text]">
        <dgm:style>
          <a:lnRef idx="1">
            <a:schemeClr val="accent1"/>
          </a:lnRef>
          <a:fillRef idx="3">
            <a:schemeClr val="accent1"/>
          </a:fillRef>
          <a:effectRef idx="2">
            <a:schemeClr val="accent1"/>
          </a:effectRef>
          <a:fontRef idx="minor">
            <a:schemeClr val="lt1"/>
          </a:fontRef>
        </dgm:style>
      </dgm:prSet>
      <dgm:spPr/>
      <dgm:t>
        <a:bodyPr/>
        <a:lstStyle/>
        <a:p>
          <a:r>
            <a:rPr lang="en-US" dirty="0" smtClean="0"/>
            <a:t>WS-Print</a:t>
          </a:r>
          <a:endParaRPr lang="en-US" dirty="0"/>
        </a:p>
      </dgm:t>
    </dgm:pt>
    <dgm:pt modelId="{2BF05E86-C6C4-4FA0-B52E-40CBA9326EF4}" type="parTrans" cxnId="{FC9C043D-39E6-4F26-A365-501CBEECC58D}">
      <dgm:prSet>
        <dgm:style>
          <a:lnRef idx="1">
            <a:schemeClr val="accent1"/>
          </a:lnRef>
          <a:fillRef idx="3">
            <a:schemeClr val="accent1"/>
          </a:fillRef>
          <a:effectRef idx="2">
            <a:schemeClr val="accent1"/>
          </a:effectRef>
          <a:fontRef idx="minor">
            <a:schemeClr val="lt1"/>
          </a:fontRef>
        </dgm:style>
      </dgm:prSet>
      <dgm:spPr/>
      <dgm:t>
        <a:bodyPr/>
        <a:lstStyle/>
        <a:p>
          <a:endParaRPr lang="en-US"/>
        </a:p>
      </dgm:t>
    </dgm:pt>
    <dgm:pt modelId="{DE7D022E-7BF3-4964-90FA-0CE17A964A36}" type="sibTrans" cxnId="{FC9C043D-39E6-4F26-A365-501CBEECC58D}">
      <dgm:prSet/>
      <dgm:spPr/>
      <dgm:t>
        <a:bodyPr/>
        <a:lstStyle/>
        <a:p>
          <a:endParaRPr lang="en-US"/>
        </a:p>
      </dgm:t>
    </dgm:pt>
    <dgm:pt modelId="{A5183738-FAD4-4DE8-9A33-B9F6089E9B0D}" type="pres">
      <dgm:prSet presAssocID="{BD403C63-0938-496A-9CBA-5FB49152326B}" presName="cycle" presStyleCnt="0">
        <dgm:presLayoutVars>
          <dgm:chMax val="1"/>
          <dgm:dir/>
          <dgm:animLvl val="ctr"/>
          <dgm:resizeHandles val="exact"/>
        </dgm:presLayoutVars>
      </dgm:prSet>
      <dgm:spPr/>
      <dgm:t>
        <a:bodyPr/>
        <a:lstStyle/>
        <a:p>
          <a:endParaRPr lang="en-US"/>
        </a:p>
      </dgm:t>
    </dgm:pt>
    <dgm:pt modelId="{5C8E36F8-0894-46AE-95C6-73BDE37F1108}" type="pres">
      <dgm:prSet presAssocID="{3A7246AC-9378-4D8C-BFE1-0A5D66B40E4E}" presName="centerShape" presStyleLbl="node0" presStyleIdx="0" presStyleCnt="1" custLinFactNeighborX="-10825" custLinFactNeighborY="-866"/>
      <dgm:spPr/>
      <dgm:t>
        <a:bodyPr/>
        <a:lstStyle/>
        <a:p>
          <a:endParaRPr lang="en-US"/>
        </a:p>
      </dgm:t>
    </dgm:pt>
    <dgm:pt modelId="{91353F24-7DC1-4C6E-BF0A-5DCAABF19A57}" type="pres">
      <dgm:prSet presAssocID="{3C41734D-7DFA-4A06-BCCC-7B7103AF983A}" presName="parTrans" presStyleLbl="bgSibTrans2D1" presStyleIdx="0" presStyleCnt="3"/>
      <dgm:spPr/>
      <dgm:t>
        <a:bodyPr/>
        <a:lstStyle/>
        <a:p>
          <a:endParaRPr lang="en-US"/>
        </a:p>
      </dgm:t>
    </dgm:pt>
    <dgm:pt modelId="{C8B455DF-EAE4-4515-AD0E-3030AEE8DB2E}" type="pres">
      <dgm:prSet presAssocID="{10D24F89-AC7F-4B80-8EEE-436978C23EEF}" presName="node" presStyleLbl="node1" presStyleIdx="0" presStyleCnt="3" custRadScaleRad="127991" custRadScaleInc="-49773">
        <dgm:presLayoutVars>
          <dgm:bulletEnabled val="1"/>
        </dgm:presLayoutVars>
      </dgm:prSet>
      <dgm:spPr/>
      <dgm:t>
        <a:bodyPr/>
        <a:lstStyle/>
        <a:p>
          <a:endParaRPr lang="en-US"/>
        </a:p>
      </dgm:t>
    </dgm:pt>
    <dgm:pt modelId="{0C23339B-4FA8-42AD-B57E-B211407F5DC0}" type="pres">
      <dgm:prSet presAssocID="{5C2725EC-93BA-46E8-B64A-F547A7398046}" presName="parTrans" presStyleLbl="bgSibTrans2D1" presStyleIdx="1" presStyleCnt="3"/>
      <dgm:spPr/>
      <dgm:t>
        <a:bodyPr/>
        <a:lstStyle/>
        <a:p>
          <a:endParaRPr lang="en-US"/>
        </a:p>
      </dgm:t>
    </dgm:pt>
    <dgm:pt modelId="{B4AD0B75-0711-41B7-BE9B-4249E67C22EC}" type="pres">
      <dgm:prSet presAssocID="{8EA8E6FB-FD56-4367-BC9F-531763B73D4A}" presName="node" presStyleLbl="node1" presStyleIdx="1" presStyleCnt="3" custRadScaleRad="95002" custRadScaleInc="-19282">
        <dgm:presLayoutVars>
          <dgm:bulletEnabled val="1"/>
        </dgm:presLayoutVars>
      </dgm:prSet>
      <dgm:spPr/>
      <dgm:t>
        <a:bodyPr/>
        <a:lstStyle/>
        <a:p>
          <a:endParaRPr lang="en-US"/>
        </a:p>
      </dgm:t>
    </dgm:pt>
    <dgm:pt modelId="{7FE2F456-2301-450A-94AD-38C14BB4B7E4}" type="pres">
      <dgm:prSet presAssocID="{2BF05E86-C6C4-4FA0-B52E-40CBA9326EF4}" presName="parTrans" presStyleLbl="bgSibTrans2D1" presStyleIdx="2" presStyleCnt="3"/>
      <dgm:spPr/>
      <dgm:t>
        <a:bodyPr/>
        <a:lstStyle/>
        <a:p>
          <a:endParaRPr lang="en-US"/>
        </a:p>
      </dgm:t>
    </dgm:pt>
    <dgm:pt modelId="{3C18BFA9-8DDB-4AC6-898B-8B346DD38B3D}" type="pres">
      <dgm:prSet presAssocID="{633B95AD-F7AC-4EB3-A7A7-8C2B36856AD1}" presName="node" presStyleLbl="node1" presStyleIdx="2" presStyleCnt="3" custRadScaleRad="79181" custRadScaleInc="47451">
        <dgm:presLayoutVars>
          <dgm:bulletEnabled val="1"/>
        </dgm:presLayoutVars>
      </dgm:prSet>
      <dgm:spPr/>
      <dgm:t>
        <a:bodyPr/>
        <a:lstStyle/>
        <a:p>
          <a:endParaRPr lang="en-US"/>
        </a:p>
      </dgm:t>
    </dgm:pt>
  </dgm:ptLst>
  <dgm:cxnLst>
    <dgm:cxn modelId="{FC9C043D-39E6-4F26-A365-501CBEECC58D}" srcId="{3A7246AC-9378-4D8C-BFE1-0A5D66B40E4E}" destId="{633B95AD-F7AC-4EB3-A7A7-8C2B36856AD1}" srcOrd="2" destOrd="0" parTransId="{2BF05E86-C6C4-4FA0-B52E-40CBA9326EF4}" sibTransId="{DE7D022E-7BF3-4964-90FA-0CE17A964A36}"/>
    <dgm:cxn modelId="{9B4078AF-9C77-4B29-A534-C36EC44BB6D6}" type="presOf" srcId="{633B95AD-F7AC-4EB3-A7A7-8C2B36856AD1}" destId="{3C18BFA9-8DDB-4AC6-898B-8B346DD38B3D}" srcOrd="0" destOrd="0" presId="urn:microsoft.com/office/officeart/2005/8/layout/radial4"/>
    <dgm:cxn modelId="{C0F429FE-8162-40D3-B903-2A7DE8555571}" type="presOf" srcId="{3A7246AC-9378-4D8C-BFE1-0A5D66B40E4E}" destId="{5C8E36F8-0894-46AE-95C6-73BDE37F1108}" srcOrd="0" destOrd="0" presId="urn:microsoft.com/office/officeart/2005/8/layout/radial4"/>
    <dgm:cxn modelId="{45DC5B65-78A8-42EC-84F0-7C95D47C25B6}" type="presOf" srcId="{2BF05E86-C6C4-4FA0-B52E-40CBA9326EF4}" destId="{7FE2F456-2301-450A-94AD-38C14BB4B7E4}" srcOrd="0" destOrd="0" presId="urn:microsoft.com/office/officeart/2005/8/layout/radial4"/>
    <dgm:cxn modelId="{1A971500-3DEF-421B-84F2-3512066BC0D1}" type="presOf" srcId="{10D24F89-AC7F-4B80-8EEE-436978C23EEF}" destId="{C8B455DF-EAE4-4515-AD0E-3030AEE8DB2E}" srcOrd="0" destOrd="0" presId="urn:microsoft.com/office/officeart/2005/8/layout/radial4"/>
    <dgm:cxn modelId="{E8EB0BDF-DC95-43DB-93C5-6432FB887470}" srcId="{3A7246AC-9378-4D8C-BFE1-0A5D66B40E4E}" destId="{8EA8E6FB-FD56-4367-BC9F-531763B73D4A}" srcOrd="1" destOrd="0" parTransId="{5C2725EC-93BA-46E8-B64A-F547A7398046}" sibTransId="{CD8A3BA3-D2AB-443F-86FE-5AA9D92702E9}"/>
    <dgm:cxn modelId="{45D7D9D3-E99C-4F5F-9D0F-5A2E50288396}" type="presOf" srcId="{8EA8E6FB-FD56-4367-BC9F-531763B73D4A}" destId="{B4AD0B75-0711-41B7-BE9B-4249E67C22EC}" srcOrd="0" destOrd="0" presId="urn:microsoft.com/office/officeart/2005/8/layout/radial4"/>
    <dgm:cxn modelId="{3A52CE81-BCE7-4B1C-BF99-3433E9C124F8}" srcId="{3A7246AC-9378-4D8C-BFE1-0A5D66B40E4E}" destId="{10D24F89-AC7F-4B80-8EEE-436978C23EEF}" srcOrd="0" destOrd="0" parTransId="{3C41734D-7DFA-4A06-BCCC-7B7103AF983A}" sibTransId="{3284A8BB-60BC-4B09-A021-FB2B37E7CA42}"/>
    <dgm:cxn modelId="{BF5132A6-CA7F-409A-A3AC-D08C6C2B3AC6}" type="presOf" srcId="{5C2725EC-93BA-46E8-B64A-F547A7398046}" destId="{0C23339B-4FA8-42AD-B57E-B211407F5DC0}" srcOrd="0" destOrd="0" presId="urn:microsoft.com/office/officeart/2005/8/layout/radial4"/>
    <dgm:cxn modelId="{502D0CB2-0299-45A4-8A21-FC2A43C3954D}" type="presOf" srcId="{3C41734D-7DFA-4A06-BCCC-7B7103AF983A}" destId="{91353F24-7DC1-4C6E-BF0A-5DCAABF19A57}" srcOrd="0" destOrd="0" presId="urn:microsoft.com/office/officeart/2005/8/layout/radial4"/>
    <dgm:cxn modelId="{472E8E46-E991-4F29-9A83-24DDE60634D9}" type="presOf" srcId="{BD403C63-0938-496A-9CBA-5FB49152326B}" destId="{A5183738-FAD4-4DE8-9A33-B9F6089E9B0D}" srcOrd="0" destOrd="0" presId="urn:microsoft.com/office/officeart/2005/8/layout/radial4"/>
    <dgm:cxn modelId="{7334D21B-4682-4CBA-847C-7934BC5EB28C}" srcId="{BD403C63-0938-496A-9CBA-5FB49152326B}" destId="{3A7246AC-9378-4D8C-BFE1-0A5D66B40E4E}" srcOrd="0" destOrd="0" parTransId="{693C0E9B-5CA3-4AFC-971C-1DFBB9D4DFB4}" sibTransId="{DE32F1AE-DA92-4F2D-B467-E7BF332095D8}"/>
    <dgm:cxn modelId="{0BEB455C-DF0E-49E9-97A0-03F3C939C510}" type="presParOf" srcId="{A5183738-FAD4-4DE8-9A33-B9F6089E9B0D}" destId="{5C8E36F8-0894-46AE-95C6-73BDE37F1108}" srcOrd="0" destOrd="0" presId="urn:microsoft.com/office/officeart/2005/8/layout/radial4"/>
    <dgm:cxn modelId="{4118B9F0-9338-4793-AD02-5CA7957ADC6D}" type="presParOf" srcId="{A5183738-FAD4-4DE8-9A33-B9F6089E9B0D}" destId="{91353F24-7DC1-4C6E-BF0A-5DCAABF19A57}" srcOrd="1" destOrd="0" presId="urn:microsoft.com/office/officeart/2005/8/layout/radial4"/>
    <dgm:cxn modelId="{40FBD5D8-7F38-4BDA-A0C3-3E4353E693B2}" type="presParOf" srcId="{A5183738-FAD4-4DE8-9A33-B9F6089E9B0D}" destId="{C8B455DF-EAE4-4515-AD0E-3030AEE8DB2E}" srcOrd="2" destOrd="0" presId="urn:microsoft.com/office/officeart/2005/8/layout/radial4"/>
    <dgm:cxn modelId="{10A31EA7-F763-43D5-864D-1D4BD37ED1C0}" type="presParOf" srcId="{A5183738-FAD4-4DE8-9A33-B9F6089E9B0D}" destId="{0C23339B-4FA8-42AD-B57E-B211407F5DC0}" srcOrd="3" destOrd="0" presId="urn:microsoft.com/office/officeart/2005/8/layout/radial4"/>
    <dgm:cxn modelId="{F9D42B81-E1DE-4051-8ED3-CB2A898705C1}" type="presParOf" srcId="{A5183738-FAD4-4DE8-9A33-B9F6089E9B0D}" destId="{B4AD0B75-0711-41B7-BE9B-4249E67C22EC}" srcOrd="4" destOrd="0" presId="urn:microsoft.com/office/officeart/2005/8/layout/radial4"/>
    <dgm:cxn modelId="{72AB8734-6763-4298-B43F-3657C231E4E6}" type="presParOf" srcId="{A5183738-FAD4-4DE8-9A33-B9F6089E9B0D}" destId="{7FE2F456-2301-450A-94AD-38C14BB4B7E4}" srcOrd="5" destOrd="0" presId="urn:microsoft.com/office/officeart/2005/8/layout/radial4"/>
    <dgm:cxn modelId="{7ED2FE20-7C0C-490E-9E95-98D68CABE928}" type="presParOf" srcId="{A5183738-FAD4-4DE8-9A33-B9F6089E9B0D}" destId="{3C18BFA9-8DDB-4AC6-898B-8B346DD38B3D}" srcOrd="6" destOrd="0" presId="urn:microsoft.com/office/officeart/2005/8/layout/radial4"/>
  </dgm:cxnLst>
  <dgm:bg/>
  <dgm:whole/>
</dgm:dataModel>
</file>

<file path=ppt/diagrams/data3.xml><?xml version="1.0" encoding="utf-8"?>
<dgm:dataModel xmlns:dgm="http://schemas.openxmlformats.org/drawingml/2006/diagram" xmlns:a="http://schemas.openxmlformats.org/drawingml/2006/main">
  <dgm:ptLst>
    <dgm:pt modelId="{6242AC07-1A3D-4FA8-A74C-F528DBC03BD2}" type="doc">
      <dgm:prSet loTypeId="urn:microsoft.com/office/officeart/2005/8/layout/lProcess3" loCatId="process" qsTypeId="urn:microsoft.com/office/officeart/2005/8/quickstyle/simple4" qsCatId="simple" csTypeId="urn:microsoft.com/office/officeart/2005/8/colors/accent1_2" csCatId="accent1" phldr="1"/>
      <dgm:spPr/>
    </dgm:pt>
    <dgm:pt modelId="{D4ED8414-7773-4732-96CA-4D8ABAA248A8}">
      <dgm:prSet phldrT="[Text]" custT="1"/>
      <dgm:spPr/>
      <dgm:t>
        <a:bodyPr/>
        <a:lstStyle/>
        <a:p>
          <a:r>
            <a:rPr lang="en-US" sz="1800" dirty="0" smtClean="0">
              <a:solidFill>
                <a:schemeClr val="tx1"/>
              </a:solidFill>
              <a:effectLst>
                <a:outerShdw blurRad="38100" dist="38100" dir="2700000" algn="tl">
                  <a:srgbClr val="000000">
                    <a:alpha val="43137"/>
                  </a:srgbClr>
                </a:outerShdw>
              </a:effectLst>
              <a:latin typeface="Trebuchet MS" pitchFamily="34" charset="0"/>
            </a:rPr>
            <a:t>June 1, 2009</a:t>
          </a:r>
          <a:endParaRPr lang="en-US" sz="1800" dirty="0">
            <a:solidFill>
              <a:schemeClr val="tx1"/>
            </a:solidFill>
            <a:effectLst>
              <a:outerShdw blurRad="38100" dist="38100" dir="2700000" algn="tl">
                <a:srgbClr val="000000">
                  <a:alpha val="43137"/>
                </a:srgbClr>
              </a:outerShdw>
            </a:effectLst>
            <a:latin typeface="Trebuchet MS" pitchFamily="34" charset="0"/>
          </a:endParaRPr>
        </a:p>
      </dgm:t>
    </dgm:pt>
    <dgm:pt modelId="{4AACE4DB-94AF-4F43-A481-96777CC88F45}" type="parTrans" cxnId="{B7DDFBA4-9BA2-4A26-BAF0-E84E0C619185}">
      <dgm:prSet/>
      <dgm:spPr/>
      <dgm:t>
        <a:bodyPr/>
        <a:lstStyle/>
        <a:p>
          <a:endParaRPr lang="en-US"/>
        </a:p>
      </dgm:t>
    </dgm:pt>
    <dgm:pt modelId="{373999CC-B4AD-4765-99DF-7F0498ECE193}" type="sibTrans" cxnId="{B7DDFBA4-9BA2-4A26-BAF0-E84E0C619185}">
      <dgm:prSet/>
      <dgm:spPr/>
      <dgm:t>
        <a:bodyPr/>
        <a:lstStyle/>
        <a:p>
          <a:endParaRPr lang="en-US"/>
        </a:p>
      </dgm:t>
    </dgm:pt>
    <dgm:pt modelId="{72284606-FEA2-4299-8AE3-5DDE8A720747}">
      <dgm:prSet phldrT="[Text]">
        <dgm:style>
          <a:lnRef idx="2">
            <a:schemeClr val="accent2">
              <a:shade val="50000"/>
            </a:schemeClr>
          </a:lnRef>
          <a:fillRef idx="1">
            <a:schemeClr val="accent2"/>
          </a:fillRef>
          <a:effectRef idx="0">
            <a:schemeClr val="accent2"/>
          </a:effectRef>
          <a:fontRef idx="minor">
            <a:schemeClr val="lt1"/>
          </a:fontRef>
        </dgm:style>
      </dgm:prSet>
      <dgm:spPr>
        <a:gradFill rotWithShape="0">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dgm:spPr>
      <dgm:t>
        <a:bodyPr/>
        <a:lstStyle/>
        <a:p>
          <a:r>
            <a:rPr lang="en-US" b="0" u="sng" dirty="0" smtClean="0">
              <a:solidFill>
                <a:schemeClr val="tx1"/>
              </a:solidFill>
              <a:effectLst>
                <a:outerShdw blurRad="38100" dist="38100" dir="2700000" algn="tl">
                  <a:srgbClr val="000000">
                    <a:alpha val="43137"/>
                  </a:srgbClr>
                </a:outerShdw>
              </a:effectLst>
              <a:latin typeface="Trebuchet MS" pitchFamily="34" charset="0"/>
            </a:rPr>
            <a:t>Imaging-0048</a:t>
          </a:r>
        </a:p>
        <a:p>
          <a:r>
            <a:rPr lang="en-US" b="0" u="none" dirty="0" smtClean="0">
              <a:solidFill>
                <a:schemeClr val="tx1"/>
              </a:solidFill>
              <a:effectLst>
                <a:outerShdw blurRad="38100" dist="38100" dir="2700000" algn="tl">
                  <a:srgbClr val="000000">
                    <a:alpha val="43137"/>
                  </a:srgbClr>
                </a:outerShdw>
              </a:effectLst>
              <a:latin typeface="Trebuchet MS" pitchFamily="34" charset="0"/>
            </a:rPr>
            <a:t>Windows Rally Technologies</a:t>
          </a:r>
          <a:endParaRPr lang="en-US" b="0" u="none" dirty="0">
            <a:solidFill>
              <a:schemeClr val="tx1"/>
            </a:solidFill>
            <a:effectLst>
              <a:outerShdw blurRad="38100" dist="38100" dir="2700000" algn="tl">
                <a:srgbClr val="000000">
                  <a:alpha val="43137"/>
                </a:srgbClr>
              </a:outerShdw>
            </a:effectLst>
            <a:latin typeface="Trebuchet MS" pitchFamily="34" charset="0"/>
          </a:endParaRPr>
        </a:p>
      </dgm:t>
    </dgm:pt>
    <dgm:pt modelId="{70CD5D41-759E-4D17-9D81-01C120C537C5}" type="parTrans" cxnId="{7B46D356-7E8D-4243-86CD-4ED8D6F51EDC}">
      <dgm:prSet/>
      <dgm:spPr/>
      <dgm:t>
        <a:bodyPr/>
        <a:lstStyle/>
        <a:p>
          <a:endParaRPr lang="en-US"/>
        </a:p>
      </dgm:t>
    </dgm:pt>
    <dgm:pt modelId="{A201074C-E8D2-4243-B2A5-85594E4A2FD8}" type="sibTrans" cxnId="{7B46D356-7E8D-4243-86CD-4ED8D6F51EDC}">
      <dgm:prSet/>
      <dgm:spPr/>
      <dgm:t>
        <a:bodyPr/>
        <a:lstStyle/>
        <a:p>
          <a:endParaRPr lang="en-US"/>
        </a:p>
      </dgm:t>
    </dgm:pt>
    <dgm:pt modelId="{F704BF76-E6B2-4FCE-A5FD-2741A4B6A8EA}">
      <dgm:prSet phldrT="[Text]"/>
      <dgm:spPr>
        <a:gradFill rotWithShape="0">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dgm:spPr>
      <dgm:t>
        <a:bodyPr/>
        <a:lstStyle/>
        <a:p>
          <a:r>
            <a:rPr lang="en-US" b="0" u="sng" dirty="0" smtClean="0">
              <a:solidFill>
                <a:schemeClr val="tx1"/>
              </a:solidFill>
              <a:effectLst>
                <a:outerShdw blurRad="38100" dist="38100" dir="2700000" algn="tl">
                  <a:srgbClr val="000000">
                    <a:alpha val="43137"/>
                  </a:srgbClr>
                </a:outerShdw>
              </a:effectLst>
              <a:latin typeface="Trebuchet MS" pitchFamily="34" charset="0"/>
            </a:rPr>
            <a:t>Imaging-0004</a:t>
          </a:r>
          <a:r>
            <a:rPr lang="en-US" b="0" u="none" dirty="0" smtClean="0">
              <a:solidFill>
                <a:schemeClr val="tx1"/>
              </a:solidFill>
              <a:effectLst>
                <a:outerShdw blurRad="38100" dist="38100" dir="2700000" algn="tl">
                  <a:srgbClr val="000000">
                    <a:alpha val="43137"/>
                  </a:srgbClr>
                </a:outerShdw>
              </a:effectLst>
              <a:latin typeface="Trebuchet MS" pitchFamily="34" charset="0"/>
            </a:rPr>
            <a:t/>
          </a:r>
          <a:br>
            <a:rPr lang="en-US" b="0" u="none" dirty="0" smtClean="0">
              <a:solidFill>
                <a:schemeClr val="tx1"/>
              </a:solidFill>
              <a:effectLst>
                <a:outerShdw blurRad="38100" dist="38100" dir="2700000" algn="tl">
                  <a:srgbClr val="000000">
                    <a:alpha val="43137"/>
                  </a:srgbClr>
                </a:outerShdw>
              </a:effectLst>
              <a:latin typeface="Trebuchet MS" pitchFamily="34" charset="0"/>
            </a:rPr>
          </a:br>
          <a:r>
            <a:rPr lang="en-US" b="0" u="none" dirty="0" smtClean="0">
              <a:solidFill>
                <a:schemeClr val="tx1"/>
              </a:solidFill>
              <a:effectLst>
                <a:outerShdw blurRad="38100" dist="38100" dir="2700000" algn="tl">
                  <a:srgbClr val="000000">
                    <a:alpha val="43137"/>
                  </a:srgbClr>
                </a:outerShdw>
              </a:effectLst>
              <a:latin typeface="Trebuchet MS" pitchFamily="34" charset="0"/>
            </a:rPr>
            <a:t>DPWS &amp; WS-Print</a:t>
          </a:r>
          <a:endParaRPr lang="en-US" b="0" u="none" dirty="0">
            <a:solidFill>
              <a:schemeClr val="tx1"/>
            </a:solidFill>
            <a:effectLst>
              <a:outerShdw blurRad="38100" dist="38100" dir="2700000" algn="tl">
                <a:srgbClr val="000000">
                  <a:alpha val="43137"/>
                </a:srgbClr>
              </a:outerShdw>
            </a:effectLst>
            <a:latin typeface="Trebuchet MS" pitchFamily="34" charset="0"/>
          </a:endParaRPr>
        </a:p>
      </dgm:t>
    </dgm:pt>
    <dgm:pt modelId="{6419093A-9524-4B80-ABB6-9660F7326A8D}" type="parTrans" cxnId="{8778F85F-3EEE-4E1F-B603-41502B214207}">
      <dgm:prSet/>
      <dgm:spPr/>
      <dgm:t>
        <a:bodyPr/>
        <a:lstStyle/>
        <a:p>
          <a:endParaRPr lang="en-US"/>
        </a:p>
      </dgm:t>
    </dgm:pt>
    <dgm:pt modelId="{CBA0DBEC-3D1C-41FA-90E6-29880D2F1183}" type="sibTrans" cxnId="{8778F85F-3EEE-4E1F-B603-41502B214207}">
      <dgm:prSet/>
      <dgm:spPr/>
      <dgm:t>
        <a:bodyPr/>
        <a:lstStyle/>
        <a:p>
          <a:endParaRPr lang="en-US"/>
        </a:p>
      </dgm:t>
    </dgm:pt>
    <dgm:pt modelId="{A3DDA62D-A9EE-4E2E-831A-B1FA1FB5DDC8}">
      <dgm:prSet phldrT="[Text]" custT="1">
        <dgm:style>
          <a:lnRef idx="1">
            <a:schemeClr val="accent1"/>
          </a:lnRef>
          <a:fillRef idx="3">
            <a:schemeClr val="accent1"/>
          </a:fillRef>
          <a:effectRef idx="2">
            <a:schemeClr val="accent1"/>
          </a:effectRef>
          <a:fontRef idx="minor">
            <a:schemeClr val="lt1"/>
          </a:fontRef>
        </dgm:style>
      </dgm:prSet>
      <dgm:spPr>
        <a:ln/>
      </dgm:spPr>
      <dgm:t>
        <a:bodyPr/>
        <a:lstStyle/>
        <a:p>
          <a:r>
            <a:rPr lang="en-US" sz="1800" b="0" u="none" dirty="0" smtClean="0">
              <a:solidFill>
                <a:schemeClr val="tx1"/>
              </a:solidFill>
              <a:effectLst>
                <a:outerShdw blurRad="38100" dist="38100" dir="2700000" algn="tl">
                  <a:srgbClr val="000000">
                    <a:alpha val="43137"/>
                  </a:srgbClr>
                </a:outerShdw>
              </a:effectLst>
              <a:latin typeface="Trebuchet MS" pitchFamily="34" charset="0"/>
            </a:rPr>
            <a:t>June 1, 2011</a:t>
          </a:r>
          <a:endParaRPr lang="en-US" sz="1800" b="0" u="none" dirty="0">
            <a:solidFill>
              <a:schemeClr val="tx1"/>
            </a:solidFill>
            <a:effectLst>
              <a:outerShdw blurRad="38100" dist="38100" dir="2700000" algn="tl">
                <a:srgbClr val="000000">
                  <a:alpha val="43137"/>
                </a:srgbClr>
              </a:outerShdw>
            </a:effectLst>
            <a:latin typeface="Trebuchet MS" pitchFamily="34" charset="0"/>
          </a:endParaRPr>
        </a:p>
      </dgm:t>
    </dgm:pt>
    <dgm:pt modelId="{CA2FD7FB-63EC-4AFD-8A5C-5758912444A7}" type="parTrans" cxnId="{775018D6-B5B8-48F5-851A-2D95CD41337F}">
      <dgm:prSet/>
      <dgm:spPr/>
      <dgm:t>
        <a:bodyPr/>
        <a:lstStyle/>
        <a:p>
          <a:endParaRPr lang="en-US"/>
        </a:p>
      </dgm:t>
    </dgm:pt>
    <dgm:pt modelId="{F0A6351E-1BBB-4FBE-A04E-87084103726C}" type="sibTrans" cxnId="{775018D6-B5B8-48F5-851A-2D95CD41337F}">
      <dgm:prSet/>
      <dgm:spPr/>
      <dgm:t>
        <a:bodyPr/>
        <a:lstStyle/>
        <a:p>
          <a:endParaRPr lang="en-US"/>
        </a:p>
      </dgm:t>
    </dgm:pt>
    <dgm:pt modelId="{94C810E0-F77B-4FE7-92E1-90B60A61D525}">
      <dgm:prSet custT="1">
        <dgm:style>
          <a:lnRef idx="1">
            <a:schemeClr val="accent2"/>
          </a:lnRef>
          <a:fillRef idx="3">
            <a:schemeClr val="accent2"/>
          </a:fillRef>
          <a:effectRef idx="2">
            <a:schemeClr val="accent2"/>
          </a:effectRef>
          <a:fontRef idx="minor">
            <a:schemeClr val="lt1"/>
          </a:fontRef>
        </dgm:style>
      </dgm:prSet>
      <dgm:spPr/>
      <dgm:t>
        <a:bodyPr/>
        <a:lstStyle/>
        <a:p>
          <a:r>
            <a:rPr lang="en-US" sz="1300" u="sng" dirty="0" smtClean="0">
              <a:solidFill>
                <a:schemeClr val="tx1"/>
              </a:solidFill>
              <a:latin typeface="Trebuchet MS" pitchFamily="34" charset="0"/>
            </a:rPr>
            <a:t>Imaging-0010</a:t>
          </a:r>
          <a:r>
            <a:rPr lang="en-US" sz="1300" dirty="0" smtClean="0">
              <a:solidFill>
                <a:schemeClr val="tx1"/>
              </a:solidFill>
              <a:latin typeface="Trebuchet MS" pitchFamily="34" charset="0"/>
            </a:rPr>
            <a:t/>
          </a:r>
          <a:br>
            <a:rPr lang="en-US" sz="1300" dirty="0" smtClean="0">
              <a:solidFill>
                <a:schemeClr val="tx1"/>
              </a:solidFill>
              <a:latin typeface="Trebuchet MS" pitchFamily="34" charset="0"/>
            </a:rPr>
          </a:br>
          <a:r>
            <a:rPr lang="en-US" sz="1300" dirty="0" err="1" smtClean="0">
              <a:solidFill>
                <a:schemeClr val="tx1"/>
              </a:solidFill>
              <a:latin typeface="Trebuchet MS" pitchFamily="34" charset="0"/>
            </a:rPr>
            <a:t>XPSDrv</a:t>
          </a:r>
          <a:endParaRPr lang="en-US" sz="1300" b="0" u="none" dirty="0">
            <a:solidFill>
              <a:schemeClr val="tx1"/>
            </a:solidFill>
            <a:effectLst>
              <a:outerShdw blurRad="38100" dist="38100" dir="2700000" algn="tl">
                <a:srgbClr val="000000">
                  <a:alpha val="43137"/>
                </a:srgbClr>
              </a:outerShdw>
            </a:effectLst>
            <a:latin typeface="Trebuchet MS" pitchFamily="34" charset="0"/>
          </a:endParaRPr>
        </a:p>
      </dgm:t>
    </dgm:pt>
    <dgm:pt modelId="{4F40A37D-32EC-4B7A-9F60-6B5D6E198D3E}" type="parTrans" cxnId="{37445761-728A-4D80-A894-DBEEA4E551E8}">
      <dgm:prSet/>
      <dgm:spPr/>
      <dgm:t>
        <a:bodyPr/>
        <a:lstStyle/>
        <a:p>
          <a:endParaRPr lang="en-US"/>
        </a:p>
      </dgm:t>
    </dgm:pt>
    <dgm:pt modelId="{8A1EB459-44A4-489D-BE3D-02FA0688D8A9}" type="sibTrans" cxnId="{37445761-728A-4D80-A894-DBEEA4E551E8}">
      <dgm:prSet/>
      <dgm:spPr/>
      <dgm:t>
        <a:bodyPr/>
        <a:lstStyle/>
        <a:p>
          <a:endParaRPr lang="en-US"/>
        </a:p>
      </dgm:t>
    </dgm:pt>
    <dgm:pt modelId="{D4FDFE7C-A74A-44DD-A257-3F3134213BF6}">
      <dgm:prSet>
        <dgm:style>
          <a:lnRef idx="1">
            <a:schemeClr val="accent2"/>
          </a:lnRef>
          <a:fillRef idx="3">
            <a:schemeClr val="accent2"/>
          </a:fillRef>
          <a:effectRef idx="2">
            <a:schemeClr val="accent2"/>
          </a:effectRef>
          <a:fontRef idx="minor">
            <a:schemeClr val="lt1"/>
          </a:fontRef>
        </dgm:style>
      </dgm:prSet>
      <dgm:spPr/>
      <dgm:t>
        <a:bodyPr/>
        <a:lstStyle/>
        <a:p>
          <a:r>
            <a:rPr lang="en-US" u="sng" dirty="0" smtClean="0">
              <a:solidFill>
                <a:schemeClr val="tx1"/>
              </a:solidFill>
              <a:latin typeface="Trebuchet MS" pitchFamily="34" charset="0"/>
            </a:rPr>
            <a:t>Imaging-0023</a:t>
          </a:r>
          <a:r>
            <a:rPr lang="en-US" dirty="0" smtClean="0">
              <a:solidFill>
                <a:schemeClr val="tx1"/>
              </a:solidFill>
              <a:latin typeface="Trebuchet MS" pitchFamily="34" charset="0"/>
            </a:rPr>
            <a:t/>
          </a:r>
          <a:br>
            <a:rPr lang="en-US" dirty="0" smtClean="0">
              <a:solidFill>
                <a:schemeClr val="tx1"/>
              </a:solidFill>
              <a:latin typeface="Trebuchet MS" pitchFamily="34" charset="0"/>
            </a:rPr>
          </a:br>
          <a:r>
            <a:rPr lang="en-US" dirty="0" err="1" smtClean="0">
              <a:solidFill>
                <a:schemeClr val="tx1"/>
              </a:solidFill>
              <a:latin typeface="Trebuchet MS" pitchFamily="34" charset="0"/>
            </a:rPr>
            <a:t>PrintTicket</a:t>
          </a:r>
          <a:r>
            <a:rPr lang="en-US" dirty="0" smtClean="0">
              <a:solidFill>
                <a:schemeClr val="tx1"/>
              </a:solidFill>
              <a:latin typeface="Trebuchet MS" pitchFamily="34" charset="0"/>
            </a:rPr>
            <a:t>/ </a:t>
          </a:r>
          <a:r>
            <a:rPr lang="en-US" dirty="0" err="1" smtClean="0">
              <a:solidFill>
                <a:schemeClr val="tx1"/>
              </a:solidFill>
              <a:latin typeface="Trebuchet MS" pitchFamily="34" charset="0"/>
            </a:rPr>
            <a:t>PrintCapabilities</a:t>
          </a:r>
          <a:endParaRPr lang="en-US" dirty="0">
            <a:solidFill>
              <a:schemeClr val="tx1"/>
            </a:solidFill>
            <a:latin typeface="Trebuchet MS" pitchFamily="34" charset="0"/>
          </a:endParaRPr>
        </a:p>
      </dgm:t>
    </dgm:pt>
    <dgm:pt modelId="{6771FE33-1529-42C7-BCCC-D9BB014665DC}" type="parTrans" cxnId="{27A40FCD-22A5-436D-AE3A-81CAE5E94CE6}">
      <dgm:prSet/>
      <dgm:spPr/>
      <dgm:t>
        <a:bodyPr/>
        <a:lstStyle/>
        <a:p>
          <a:endParaRPr lang="en-US"/>
        </a:p>
      </dgm:t>
    </dgm:pt>
    <dgm:pt modelId="{6B2DB578-209D-4C3E-B3E0-5600854550C9}" type="sibTrans" cxnId="{27A40FCD-22A5-436D-AE3A-81CAE5E94CE6}">
      <dgm:prSet/>
      <dgm:spPr/>
      <dgm:t>
        <a:bodyPr/>
        <a:lstStyle/>
        <a:p>
          <a:endParaRPr lang="en-US"/>
        </a:p>
      </dgm:t>
    </dgm:pt>
    <dgm:pt modelId="{7A788D4D-5D3A-4F1B-8A36-B50E33D5B96F}">
      <dgm:prSet>
        <dgm:style>
          <a:lnRef idx="1">
            <a:schemeClr val="accent2"/>
          </a:lnRef>
          <a:fillRef idx="3">
            <a:schemeClr val="accent2"/>
          </a:fillRef>
          <a:effectRef idx="2">
            <a:schemeClr val="accent2"/>
          </a:effectRef>
          <a:fontRef idx="minor">
            <a:schemeClr val="lt1"/>
          </a:fontRef>
        </dgm:style>
      </dgm:prSet>
      <dgm:spPr/>
      <dgm:t>
        <a:bodyPr/>
        <a:lstStyle/>
        <a:p>
          <a:r>
            <a:rPr lang="en-US" u="sng" dirty="0" smtClean="0">
              <a:solidFill>
                <a:schemeClr val="tx1"/>
              </a:solidFill>
              <a:latin typeface="Trebuchet MS" pitchFamily="34" charset="0"/>
            </a:rPr>
            <a:t>Imaging-0014</a:t>
          </a:r>
          <a:r>
            <a:rPr lang="en-US" dirty="0" smtClean="0">
              <a:solidFill>
                <a:schemeClr val="tx1"/>
              </a:solidFill>
              <a:latin typeface="Trebuchet MS" pitchFamily="34" charset="0"/>
            </a:rPr>
            <a:t/>
          </a:r>
          <a:br>
            <a:rPr lang="en-US" dirty="0" smtClean="0">
              <a:solidFill>
                <a:schemeClr val="tx1"/>
              </a:solidFill>
              <a:latin typeface="Trebuchet MS" pitchFamily="34" charset="0"/>
            </a:rPr>
          </a:br>
          <a:r>
            <a:rPr lang="en-US" dirty="0" smtClean="0">
              <a:solidFill>
                <a:schemeClr val="tx1"/>
              </a:solidFill>
              <a:latin typeface="Trebuchet MS" pitchFamily="34" charset="0"/>
            </a:rPr>
            <a:t>Color Fidelity</a:t>
          </a:r>
          <a:endParaRPr lang="en-US" b="0" u="none" dirty="0">
            <a:solidFill>
              <a:schemeClr val="tx1"/>
            </a:solidFill>
            <a:effectLst>
              <a:outerShdw blurRad="38100" dist="38100" dir="2700000" algn="tl">
                <a:srgbClr val="000000">
                  <a:alpha val="43137"/>
                </a:srgbClr>
              </a:outerShdw>
            </a:effectLst>
            <a:latin typeface="Trebuchet MS" pitchFamily="34" charset="0"/>
          </a:endParaRPr>
        </a:p>
      </dgm:t>
    </dgm:pt>
    <dgm:pt modelId="{CEA1C48F-AB68-4F8B-A750-FA986764B47C}" type="parTrans" cxnId="{A13070B3-CD80-4282-83CA-75C3D9946494}">
      <dgm:prSet/>
      <dgm:spPr/>
      <dgm:t>
        <a:bodyPr/>
        <a:lstStyle/>
        <a:p>
          <a:endParaRPr lang="en-US"/>
        </a:p>
      </dgm:t>
    </dgm:pt>
    <dgm:pt modelId="{FEB1D2C4-E696-45EB-8409-10A8000E3D61}" type="sibTrans" cxnId="{A13070B3-CD80-4282-83CA-75C3D9946494}">
      <dgm:prSet/>
      <dgm:spPr/>
      <dgm:t>
        <a:bodyPr/>
        <a:lstStyle/>
        <a:p>
          <a:endParaRPr lang="en-US"/>
        </a:p>
      </dgm:t>
    </dgm:pt>
    <dgm:pt modelId="{6EF18621-68B2-4384-93C3-1CF8D77B404C}">
      <dgm:prSet phldrT="[Text]">
        <dgm:style>
          <a:lnRef idx="1">
            <a:schemeClr val="accent3"/>
          </a:lnRef>
          <a:fillRef idx="3">
            <a:schemeClr val="accent3"/>
          </a:fillRef>
          <a:effectRef idx="2">
            <a:schemeClr val="accent3"/>
          </a:effectRef>
          <a:fontRef idx="minor">
            <a:schemeClr val="lt1"/>
          </a:fontRef>
        </dgm:style>
      </dgm:prSet>
      <dgm:spPr/>
      <dgm:t>
        <a:bodyPr/>
        <a:lstStyle/>
        <a:p>
          <a:r>
            <a:rPr lang="en-US" u="sng" dirty="0" smtClean="0">
              <a:solidFill>
                <a:schemeClr val="tx1"/>
              </a:solidFill>
              <a:effectLst>
                <a:outerShdw blurRad="38100" dist="38100" dir="2700000" algn="tl">
                  <a:srgbClr val="000000">
                    <a:alpha val="43137"/>
                  </a:srgbClr>
                </a:outerShdw>
              </a:effectLst>
              <a:latin typeface="Trebuchet MS" pitchFamily="34" charset="0"/>
            </a:rPr>
            <a:t>Imaging-0004</a:t>
          </a:r>
          <a:r>
            <a:rPr lang="en-US" dirty="0" smtClean="0">
              <a:solidFill>
                <a:schemeClr val="tx1"/>
              </a:solidFill>
              <a:effectLst>
                <a:outerShdw blurRad="38100" dist="38100" dir="2700000" algn="tl">
                  <a:srgbClr val="000000">
                    <a:alpha val="43137"/>
                  </a:srgbClr>
                </a:outerShdw>
              </a:effectLst>
              <a:latin typeface="Trebuchet MS" pitchFamily="34" charset="0"/>
            </a:rPr>
            <a:t/>
          </a:r>
          <a:br>
            <a:rPr lang="en-US" dirty="0" smtClean="0">
              <a:solidFill>
                <a:schemeClr val="tx1"/>
              </a:solidFill>
              <a:effectLst>
                <a:outerShdw blurRad="38100" dist="38100" dir="2700000" algn="tl">
                  <a:srgbClr val="000000">
                    <a:alpha val="43137"/>
                  </a:srgbClr>
                </a:outerShdw>
              </a:effectLst>
              <a:latin typeface="Trebuchet MS" pitchFamily="34" charset="0"/>
            </a:rPr>
          </a:br>
          <a:r>
            <a:rPr lang="en-US" dirty="0" smtClean="0">
              <a:solidFill>
                <a:schemeClr val="tx1"/>
              </a:solidFill>
              <a:effectLst>
                <a:outerShdw blurRad="38100" dist="38100" dir="2700000" algn="tl">
                  <a:srgbClr val="000000">
                    <a:alpha val="43137"/>
                  </a:srgbClr>
                </a:outerShdw>
              </a:effectLst>
              <a:latin typeface="Trebuchet MS" pitchFamily="34" charset="0"/>
            </a:rPr>
            <a:t>DPWS &amp;WS-Print</a:t>
          </a:r>
          <a:endParaRPr lang="en-US" dirty="0">
            <a:solidFill>
              <a:schemeClr val="tx1"/>
            </a:solidFill>
            <a:effectLst>
              <a:outerShdw blurRad="38100" dist="38100" dir="2700000" algn="tl">
                <a:srgbClr val="000000">
                  <a:alpha val="43137"/>
                </a:srgbClr>
              </a:outerShdw>
            </a:effectLst>
            <a:latin typeface="Trebuchet MS" pitchFamily="34" charset="0"/>
          </a:endParaRPr>
        </a:p>
      </dgm:t>
    </dgm:pt>
    <dgm:pt modelId="{F37051DD-A217-461F-ADE5-F6EBF4D0FC98}" type="parTrans" cxnId="{474F1817-5424-49B6-82E2-68A0B0883A13}">
      <dgm:prSet/>
      <dgm:spPr/>
      <dgm:t>
        <a:bodyPr/>
        <a:lstStyle/>
        <a:p>
          <a:endParaRPr lang="en-US"/>
        </a:p>
      </dgm:t>
    </dgm:pt>
    <dgm:pt modelId="{6BB5D3D2-F74F-4ECA-94F2-98ED5E083F19}" type="sibTrans" cxnId="{474F1817-5424-49B6-82E2-68A0B0883A13}">
      <dgm:prSet/>
      <dgm:spPr/>
      <dgm:t>
        <a:bodyPr/>
        <a:lstStyle/>
        <a:p>
          <a:endParaRPr lang="en-US"/>
        </a:p>
      </dgm:t>
    </dgm:pt>
    <dgm:pt modelId="{0B3648FB-5F83-4B1D-96A6-57E96A84D10B}">
      <dgm:prSet>
        <dgm:style>
          <a:lnRef idx="1">
            <a:schemeClr val="accent3"/>
          </a:lnRef>
          <a:fillRef idx="3">
            <a:schemeClr val="accent3"/>
          </a:fillRef>
          <a:effectRef idx="2">
            <a:schemeClr val="accent3"/>
          </a:effectRef>
          <a:fontRef idx="minor">
            <a:schemeClr val="lt1"/>
          </a:fontRef>
        </dgm:style>
      </dgm:prSet>
      <dgm:spPr/>
      <dgm:t>
        <a:bodyPr/>
        <a:lstStyle/>
        <a:p>
          <a:r>
            <a:rPr lang="en-US" u="sng" dirty="0" smtClean="0">
              <a:solidFill>
                <a:schemeClr val="tx1"/>
              </a:solidFill>
              <a:latin typeface="Trebuchet MS" pitchFamily="34" charset="0"/>
            </a:rPr>
            <a:t>Imaging-0010</a:t>
          </a:r>
          <a:r>
            <a:rPr lang="en-US" dirty="0" smtClean="0">
              <a:solidFill>
                <a:schemeClr val="tx1"/>
              </a:solidFill>
              <a:latin typeface="Trebuchet MS" pitchFamily="34" charset="0"/>
            </a:rPr>
            <a:t/>
          </a:r>
          <a:br>
            <a:rPr lang="en-US" dirty="0" smtClean="0">
              <a:solidFill>
                <a:schemeClr val="tx1"/>
              </a:solidFill>
              <a:latin typeface="Trebuchet MS" pitchFamily="34" charset="0"/>
            </a:rPr>
          </a:br>
          <a:r>
            <a:rPr lang="en-US" dirty="0" err="1" smtClean="0">
              <a:solidFill>
                <a:schemeClr val="tx1"/>
              </a:solidFill>
              <a:latin typeface="Trebuchet MS" pitchFamily="34" charset="0"/>
            </a:rPr>
            <a:t>XPSDrv</a:t>
          </a:r>
          <a:endParaRPr lang="en-US" dirty="0">
            <a:solidFill>
              <a:schemeClr val="tx1"/>
            </a:solidFill>
            <a:effectLst>
              <a:outerShdw blurRad="38100" dist="38100" dir="2700000" algn="tl">
                <a:srgbClr val="000000">
                  <a:alpha val="43137"/>
                </a:srgbClr>
              </a:outerShdw>
            </a:effectLst>
            <a:latin typeface="Trebuchet MS" pitchFamily="34" charset="0"/>
          </a:endParaRPr>
        </a:p>
      </dgm:t>
    </dgm:pt>
    <dgm:pt modelId="{F705309C-13C7-427E-A6DC-1907A54E6554}" type="parTrans" cxnId="{D28F1473-FFA7-4F19-9242-A112D05519EC}">
      <dgm:prSet/>
      <dgm:spPr/>
      <dgm:t>
        <a:bodyPr/>
        <a:lstStyle/>
        <a:p>
          <a:endParaRPr lang="en-US"/>
        </a:p>
      </dgm:t>
    </dgm:pt>
    <dgm:pt modelId="{60ED5A88-E857-49FA-9709-56758D6528B2}" type="sibTrans" cxnId="{D28F1473-FFA7-4F19-9242-A112D05519EC}">
      <dgm:prSet/>
      <dgm:spPr/>
      <dgm:t>
        <a:bodyPr/>
        <a:lstStyle/>
        <a:p>
          <a:endParaRPr lang="en-US"/>
        </a:p>
      </dgm:t>
    </dgm:pt>
    <dgm:pt modelId="{4CC0FD48-3609-49F9-B636-8B5D275449B7}">
      <dgm:prSet>
        <dgm:style>
          <a:lnRef idx="1">
            <a:schemeClr val="accent3"/>
          </a:lnRef>
          <a:fillRef idx="3">
            <a:schemeClr val="accent3"/>
          </a:fillRef>
          <a:effectRef idx="2">
            <a:schemeClr val="accent3"/>
          </a:effectRef>
          <a:fontRef idx="minor">
            <a:schemeClr val="lt1"/>
          </a:fontRef>
        </dgm:style>
      </dgm:prSet>
      <dgm:spPr/>
      <dgm:t>
        <a:bodyPr/>
        <a:lstStyle/>
        <a:p>
          <a:r>
            <a:rPr lang="en-US" u="sng" dirty="0" smtClean="0">
              <a:solidFill>
                <a:schemeClr val="tx1"/>
              </a:solidFill>
              <a:latin typeface="Trebuchet MS" pitchFamily="34" charset="0"/>
            </a:rPr>
            <a:t>Imaging-0023</a:t>
          </a:r>
          <a:r>
            <a:rPr lang="en-US" dirty="0" smtClean="0">
              <a:solidFill>
                <a:schemeClr val="tx1"/>
              </a:solidFill>
              <a:latin typeface="Trebuchet MS" pitchFamily="34" charset="0"/>
            </a:rPr>
            <a:t/>
          </a:r>
          <a:br>
            <a:rPr lang="en-US" dirty="0" smtClean="0">
              <a:solidFill>
                <a:schemeClr val="tx1"/>
              </a:solidFill>
              <a:latin typeface="Trebuchet MS" pitchFamily="34" charset="0"/>
            </a:rPr>
          </a:br>
          <a:r>
            <a:rPr lang="en-US" dirty="0" err="1" smtClean="0">
              <a:solidFill>
                <a:schemeClr val="tx1"/>
              </a:solidFill>
              <a:latin typeface="Trebuchet MS" pitchFamily="34" charset="0"/>
            </a:rPr>
            <a:t>PrintTicket</a:t>
          </a:r>
          <a:r>
            <a:rPr lang="en-US" dirty="0" smtClean="0">
              <a:solidFill>
                <a:schemeClr val="tx1"/>
              </a:solidFill>
              <a:latin typeface="Trebuchet MS" pitchFamily="34" charset="0"/>
            </a:rPr>
            <a:t>/ </a:t>
          </a:r>
          <a:r>
            <a:rPr lang="en-US" dirty="0" err="1" smtClean="0">
              <a:solidFill>
                <a:schemeClr val="tx1"/>
              </a:solidFill>
              <a:latin typeface="Trebuchet MS" pitchFamily="34" charset="0"/>
            </a:rPr>
            <a:t>PrintCapabilities</a:t>
          </a:r>
          <a:endParaRPr lang="en-US" dirty="0">
            <a:solidFill>
              <a:schemeClr val="tx1"/>
            </a:solidFill>
            <a:latin typeface="Trebuchet MS" pitchFamily="34" charset="0"/>
          </a:endParaRPr>
        </a:p>
      </dgm:t>
    </dgm:pt>
    <dgm:pt modelId="{3C08D3E7-B0A8-473D-9731-10D74C01E404}" type="parTrans" cxnId="{F1D63634-D229-4E60-8D25-E5F7FC7581FA}">
      <dgm:prSet/>
      <dgm:spPr/>
      <dgm:t>
        <a:bodyPr/>
        <a:lstStyle/>
        <a:p>
          <a:endParaRPr lang="en-US"/>
        </a:p>
      </dgm:t>
    </dgm:pt>
    <dgm:pt modelId="{4DCFE31C-DA60-42D8-918F-0B921849C947}" type="sibTrans" cxnId="{F1D63634-D229-4E60-8D25-E5F7FC7581FA}">
      <dgm:prSet/>
      <dgm:spPr/>
      <dgm:t>
        <a:bodyPr/>
        <a:lstStyle/>
        <a:p>
          <a:endParaRPr lang="en-US"/>
        </a:p>
      </dgm:t>
    </dgm:pt>
    <dgm:pt modelId="{71349BC1-5599-4A13-99D9-43CC4D66D14B}">
      <dgm:prSet phldrT="[Text]" custT="1"/>
      <dgm:spPr/>
      <dgm:t>
        <a:bodyPr/>
        <a:lstStyle/>
        <a:p>
          <a:r>
            <a:rPr lang="en-US" sz="1800" dirty="0" smtClean="0">
              <a:solidFill>
                <a:schemeClr val="tx1"/>
              </a:solidFill>
              <a:effectLst>
                <a:outerShdw blurRad="38100" dist="38100" dir="2700000" algn="tl">
                  <a:srgbClr val="000000">
                    <a:alpha val="43137"/>
                  </a:srgbClr>
                </a:outerShdw>
              </a:effectLst>
              <a:latin typeface="Trebuchet MS" pitchFamily="34" charset="0"/>
            </a:rPr>
            <a:t>June 1, 2010</a:t>
          </a:r>
          <a:endParaRPr lang="en-US" sz="1800" dirty="0">
            <a:solidFill>
              <a:schemeClr val="tx1"/>
            </a:solidFill>
            <a:effectLst>
              <a:outerShdw blurRad="38100" dist="38100" dir="2700000" algn="tl">
                <a:srgbClr val="000000">
                  <a:alpha val="43137"/>
                </a:srgbClr>
              </a:outerShdw>
            </a:effectLst>
            <a:latin typeface="Trebuchet MS" pitchFamily="34" charset="0"/>
          </a:endParaRPr>
        </a:p>
      </dgm:t>
    </dgm:pt>
    <dgm:pt modelId="{A272EDDC-568B-450B-88C2-A9523FDF95DB}" type="sibTrans" cxnId="{4482E543-6279-4C15-8DF7-65ECC63CFF73}">
      <dgm:prSet/>
      <dgm:spPr/>
      <dgm:t>
        <a:bodyPr/>
        <a:lstStyle/>
        <a:p>
          <a:endParaRPr lang="en-US"/>
        </a:p>
      </dgm:t>
    </dgm:pt>
    <dgm:pt modelId="{153354EE-1AA7-4BB9-ACF8-682589EED1A1}" type="parTrans" cxnId="{4482E543-6279-4C15-8DF7-65ECC63CFF73}">
      <dgm:prSet/>
      <dgm:spPr/>
      <dgm:t>
        <a:bodyPr/>
        <a:lstStyle/>
        <a:p>
          <a:endParaRPr lang="en-US"/>
        </a:p>
      </dgm:t>
    </dgm:pt>
    <dgm:pt modelId="{206349A0-EDAE-4E04-9663-29246BE5D018}">
      <dgm:prSet phldrT="[Text]">
        <dgm:style>
          <a:lnRef idx="1">
            <a:schemeClr val="accent3"/>
          </a:lnRef>
          <a:fillRef idx="3">
            <a:schemeClr val="accent3"/>
          </a:fillRef>
          <a:effectRef idx="2">
            <a:schemeClr val="accent3"/>
          </a:effectRef>
          <a:fontRef idx="minor">
            <a:schemeClr val="lt1"/>
          </a:fontRef>
        </dgm:style>
      </dgm:prSet>
      <dgm:spPr>
        <a:noFill/>
        <a:ln>
          <a:noFill/>
        </a:ln>
      </dgm:spPr>
      <dgm:t>
        <a:bodyPr/>
        <a:lstStyle/>
        <a:p>
          <a:endParaRPr lang="en-US" dirty="0">
            <a:solidFill>
              <a:schemeClr val="tx1"/>
            </a:solidFill>
            <a:effectLst>
              <a:outerShdw blurRad="38100" dist="38100" dir="2700000" algn="tl">
                <a:srgbClr val="000000">
                  <a:alpha val="43137"/>
                </a:srgbClr>
              </a:outerShdw>
            </a:effectLst>
            <a:latin typeface="Trebuchet MS" pitchFamily="34" charset="0"/>
          </a:endParaRPr>
        </a:p>
      </dgm:t>
    </dgm:pt>
    <dgm:pt modelId="{E24A8AD5-F7A5-435E-84F9-EE7E8464CF71}" type="parTrans" cxnId="{943557D5-CF1E-43BB-98DC-471ED7927A5B}">
      <dgm:prSet/>
      <dgm:spPr/>
    </dgm:pt>
    <dgm:pt modelId="{4A3F557B-FA89-4650-BF66-41DA4AA7A174}" type="sibTrans" cxnId="{943557D5-CF1E-43BB-98DC-471ED7927A5B}">
      <dgm:prSet/>
      <dgm:spPr/>
    </dgm:pt>
    <dgm:pt modelId="{997E3EE1-799B-4833-8D90-2CFB1372D181}" type="pres">
      <dgm:prSet presAssocID="{6242AC07-1A3D-4FA8-A74C-F528DBC03BD2}" presName="Name0" presStyleCnt="0">
        <dgm:presLayoutVars>
          <dgm:chPref val="3"/>
          <dgm:dir/>
          <dgm:animLvl val="lvl"/>
          <dgm:resizeHandles/>
        </dgm:presLayoutVars>
      </dgm:prSet>
      <dgm:spPr/>
    </dgm:pt>
    <dgm:pt modelId="{E2DB8608-D04A-401C-A16B-A6A79FE4DE59}" type="pres">
      <dgm:prSet presAssocID="{D4ED8414-7773-4732-96CA-4D8ABAA248A8}" presName="horFlow" presStyleCnt="0"/>
      <dgm:spPr/>
    </dgm:pt>
    <dgm:pt modelId="{114F3F61-EEEA-4649-B7ED-DCE3FBA95820}" type="pres">
      <dgm:prSet presAssocID="{D4ED8414-7773-4732-96CA-4D8ABAA248A8}" presName="bigChev" presStyleLbl="node1" presStyleIdx="0" presStyleCnt="4" custScaleX="74556"/>
      <dgm:spPr/>
      <dgm:t>
        <a:bodyPr/>
        <a:lstStyle/>
        <a:p>
          <a:endParaRPr lang="en-US"/>
        </a:p>
      </dgm:t>
    </dgm:pt>
    <dgm:pt modelId="{6F28985C-3D7F-446E-B4FB-70E29BC5330C}" type="pres">
      <dgm:prSet presAssocID="{CEA1C48F-AB68-4F8B-A750-FA986764B47C}" presName="parTrans" presStyleCnt="0"/>
      <dgm:spPr/>
    </dgm:pt>
    <dgm:pt modelId="{3B3D0CFC-E032-411E-ACB7-E1EBCAD131D2}" type="pres">
      <dgm:prSet presAssocID="{7A788D4D-5D3A-4F1B-8A36-B50E33D5B96F}" presName="node" presStyleLbl="alignAccFollowNode1" presStyleIdx="0" presStyleCnt="8">
        <dgm:presLayoutVars>
          <dgm:bulletEnabled val="1"/>
        </dgm:presLayoutVars>
      </dgm:prSet>
      <dgm:spPr/>
      <dgm:t>
        <a:bodyPr/>
        <a:lstStyle/>
        <a:p>
          <a:endParaRPr lang="en-US"/>
        </a:p>
      </dgm:t>
    </dgm:pt>
    <dgm:pt modelId="{195FF5F7-3655-4CA5-9D7A-2C4685AB1CD8}" type="pres">
      <dgm:prSet presAssocID="{D4ED8414-7773-4732-96CA-4D8ABAA248A8}" presName="vSp" presStyleCnt="0"/>
      <dgm:spPr/>
    </dgm:pt>
    <dgm:pt modelId="{F2B2D32C-E9DE-4C85-A3B1-5DF407EB14CC}" type="pres">
      <dgm:prSet presAssocID="{206349A0-EDAE-4E04-9663-29246BE5D018}" presName="horFlow" presStyleCnt="0"/>
      <dgm:spPr/>
    </dgm:pt>
    <dgm:pt modelId="{DB134970-0C88-46B4-92E8-ED4B06DBCA4B}" type="pres">
      <dgm:prSet presAssocID="{206349A0-EDAE-4E04-9663-29246BE5D018}" presName="bigChev" presStyleLbl="node1" presStyleIdx="1" presStyleCnt="4" custScaleX="74129"/>
      <dgm:spPr/>
      <dgm:t>
        <a:bodyPr/>
        <a:lstStyle/>
        <a:p>
          <a:endParaRPr lang="en-US"/>
        </a:p>
      </dgm:t>
    </dgm:pt>
    <dgm:pt modelId="{D08D11E3-92E9-4DB9-A833-305D4840F041}" type="pres">
      <dgm:prSet presAssocID="{F37051DD-A217-461F-ADE5-F6EBF4D0FC98}" presName="parTrans" presStyleCnt="0"/>
      <dgm:spPr/>
    </dgm:pt>
    <dgm:pt modelId="{3FC8548A-A3BA-4A7B-824F-3471C4EA6560}" type="pres">
      <dgm:prSet presAssocID="{6EF18621-68B2-4384-93C3-1CF8D77B404C}" presName="node" presStyleLbl="alignAccFollowNode1" presStyleIdx="1" presStyleCnt="8">
        <dgm:presLayoutVars>
          <dgm:bulletEnabled val="1"/>
        </dgm:presLayoutVars>
      </dgm:prSet>
      <dgm:spPr/>
      <dgm:t>
        <a:bodyPr/>
        <a:lstStyle/>
        <a:p>
          <a:endParaRPr lang="en-US"/>
        </a:p>
      </dgm:t>
    </dgm:pt>
    <dgm:pt modelId="{A49830B9-012E-48CA-AB57-A5CD3CC307D2}" type="pres">
      <dgm:prSet presAssocID="{6BB5D3D2-F74F-4ECA-94F2-98ED5E083F19}" presName="sibTrans" presStyleCnt="0"/>
      <dgm:spPr/>
    </dgm:pt>
    <dgm:pt modelId="{9114E401-0377-46E7-B8B5-A71DADBADE24}" type="pres">
      <dgm:prSet presAssocID="{0B3648FB-5F83-4B1D-96A6-57E96A84D10B}" presName="node" presStyleLbl="alignAccFollowNode1" presStyleIdx="2" presStyleCnt="8">
        <dgm:presLayoutVars>
          <dgm:bulletEnabled val="1"/>
        </dgm:presLayoutVars>
      </dgm:prSet>
      <dgm:spPr/>
      <dgm:t>
        <a:bodyPr/>
        <a:lstStyle/>
        <a:p>
          <a:endParaRPr lang="en-US"/>
        </a:p>
      </dgm:t>
    </dgm:pt>
    <dgm:pt modelId="{9073F3FD-5429-4EE9-835F-4586352C1E2F}" type="pres">
      <dgm:prSet presAssocID="{60ED5A88-E857-49FA-9709-56758D6528B2}" presName="sibTrans" presStyleCnt="0"/>
      <dgm:spPr/>
    </dgm:pt>
    <dgm:pt modelId="{2AF81344-ACF7-4640-BCA8-DEF4C64F0BD2}" type="pres">
      <dgm:prSet presAssocID="{4CC0FD48-3609-49F9-B636-8B5D275449B7}" presName="node" presStyleLbl="alignAccFollowNode1" presStyleIdx="3" presStyleCnt="8">
        <dgm:presLayoutVars>
          <dgm:bulletEnabled val="1"/>
        </dgm:presLayoutVars>
      </dgm:prSet>
      <dgm:spPr/>
      <dgm:t>
        <a:bodyPr/>
        <a:lstStyle/>
        <a:p>
          <a:endParaRPr lang="en-US"/>
        </a:p>
      </dgm:t>
    </dgm:pt>
    <dgm:pt modelId="{3AEA2D31-7AC9-40EC-BD51-CBB5DB14A044}" type="pres">
      <dgm:prSet presAssocID="{206349A0-EDAE-4E04-9663-29246BE5D018}" presName="vSp" presStyleCnt="0"/>
      <dgm:spPr/>
    </dgm:pt>
    <dgm:pt modelId="{30AD7A8E-4639-4A2E-82AB-7D6FE310E934}" type="pres">
      <dgm:prSet presAssocID="{71349BC1-5599-4A13-99D9-43CC4D66D14B}" presName="horFlow" presStyleCnt="0"/>
      <dgm:spPr/>
    </dgm:pt>
    <dgm:pt modelId="{E9360446-955A-419D-A8CB-EEA894E7B879}" type="pres">
      <dgm:prSet presAssocID="{71349BC1-5599-4A13-99D9-43CC4D66D14B}" presName="bigChev" presStyleLbl="node1" presStyleIdx="2" presStyleCnt="4" custScaleX="74556"/>
      <dgm:spPr/>
      <dgm:t>
        <a:bodyPr/>
        <a:lstStyle/>
        <a:p>
          <a:endParaRPr lang="en-US"/>
        </a:p>
      </dgm:t>
    </dgm:pt>
    <dgm:pt modelId="{4B2EC180-BE25-4822-9AA9-EBB9B1FD279F}" type="pres">
      <dgm:prSet presAssocID="{70CD5D41-759E-4D17-9D81-01C120C537C5}" presName="parTrans" presStyleCnt="0"/>
      <dgm:spPr/>
    </dgm:pt>
    <dgm:pt modelId="{5EB32A76-4B10-4AF8-8F44-57BCB96BDE19}" type="pres">
      <dgm:prSet presAssocID="{72284606-FEA2-4299-8AE3-5DDE8A720747}" presName="node" presStyleLbl="alignAccFollowNode1" presStyleIdx="4" presStyleCnt="8">
        <dgm:presLayoutVars>
          <dgm:bulletEnabled val="1"/>
        </dgm:presLayoutVars>
      </dgm:prSet>
      <dgm:spPr/>
      <dgm:t>
        <a:bodyPr/>
        <a:lstStyle/>
        <a:p>
          <a:endParaRPr lang="en-US"/>
        </a:p>
      </dgm:t>
    </dgm:pt>
    <dgm:pt modelId="{0AD78F17-5154-47E0-A64A-007B47448492}" type="pres">
      <dgm:prSet presAssocID="{A201074C-E8D2-4243-B2A5-85594E4A2FD8}" presName="sibTrans" presStyleCnt="0"/>
      <dgm:spPr/>
    </dgm:pt>
    <dgm:pt modelId="{09DE74A1-50DF-4991-B395-9AF41BB7F474}" type="pres">
      <dgm:prSet presAssocID="{F704BF76-E6B2-4FCE-A5FD-2741A4B6A8EA}" presName="node" presStyleLbl="alignAccFollowNode1" presStyleIdx="5" presStyleCnt="8">
        <dgm:presLayoutVars>
          <dgm:bulletEnabled val="1"/>
        </dgm:presLayoutVars>
      </dgm:prSet>
      <dgm:spPr/>
      <dgm:t>
        <a:bodyPr/>
        <a:lstStyle/>
        <a:p>
          <a:endParaRPr lang="en-US"/>
        </a:p>
      </dgm:t>
    </dgm:pt>
    <dgm:pt modelId="{F3746D71-EE35-4EBB-B06F-639A9C32C474}" type="pres">
      <dgm:prSet presAssocID="{71349BC1-5599-4A13-99D9-43CC4D66D14B}" presName="vSp" presStyleCnt="0"/>
      <dgm:spPr/>
    </dgm:pt>
    <dgm:pt modelId="{F1FD85A0-5A8D-4AA7-B43B-2E4255B74609}" type="pres">
      <dgm:prSet presAssocID="{A3DDA62D-A9EE-4E2E-831A-B1FA1FB5DDC8}" presName="horFlow" presStyleCnt="0"/>
      <dgm:spPr/>
    </dgm:pt>
    <dgm:pt modelId="{DB387563-6951-4E95-820A-A02DA58FE79A}" type="pres">
      <dgm:prSet presAssocID="{A3DDA62D-A9EE-4E2E-831A-B1FA1FB5DDC8}" presName="bigChev" presStyleLbl="node1" presStyleIdx="3" presStyleCnt="4" custScaleX="78357"/>
      <dgm:spPr/>
      <dgm:t>
        <a:bodyPr/>
        <a:lstStyle/>
        <a:p>
          <a:endParaRPr lang="en-US"/>
        </a:p>
      </dgm:t>
    </dgm:pt>
    <dgm:pt modelId="{67943A4D-333C-454C-89D8-7A7A87527DDE}" type="pres">
      <dgm:prSet presAssocID="{4F40A37D-32EC-4B7A-9F60-6B5D6E198D3E}" presName="parTrans" presStyleCnt="0"/>
      <dgm:spPr/>
    </dgm:pt>
    <dgm:pt modelId="{47DF5165-7603-4A0C-AA9B-097D8C0273E3}" type="pres">
      <dgm:prSet presAssocID="{94C810E0-F77B-4FE7-92E1-90B60A61D525}" presName="node" presStyleLbl="alignAccFollowNode1" presStyleIdx="6" presStyleCnt="8">
        <dgm:presLayoutVars>
          <dgm:bulletEnabled val="1"/>
        </dgm:presLayoutVars>
      </dgm:prSet>
      <dgm:spPr/>
      <dgm:t>
        <a:bodyPr/>
        <a:lstStyle/>
        <a:p>
          <a:endParaRPr lang="en-US"/>
        </a:p>
      </dgm:t>
    </dgm:pt>
    <dgm:pt modelId="{FC5BFA2C-7511-45F8-9C54-63075AA55B94}" type="pres">
      <dgm:prSet presAssocID="{8A1EB459-44A4-489D-BE3D-02FA0688D8A9}" presName="sibTrans" presStyleCnt="0"/>
      <dgm:spPr/>
    </dgm:pt>
    <dgm:pt modelId="{69B8A162-30A8-4633-ABCA-677ECC9134D9}" type="pres">
      <dgm:prSet presAssocID="{D4FDFE7C-A74A-44DD-A257-3F3134213BF6}" presName="node" presStyleLbl="alignAccFollowNode1" presStyleIdx="7" presStyleCnt="8">
        <dgm:presLayoutVars>
          <dgm:bulletEnabled val="1"/>
        </dgm:presLayoutVars>
      </dgm:prSet>
      <dgm:spPr/>
      <dgm:t>
        <a:bodyPr/>
        <a:lstStyle/>
        <a:p>
          <a:endParaRPr lang="en-US"/>
        </a:p>
      </dgm:t>
    </dgm:pt>
  </dgm:ptLst>
  <dgm:cxnLst>
    <dgm:cxn modelId="{F1D63634-D229-4E60-8D25-E5F7FC7581FA}" srcId="{206349A0-EDAE-4E04-9663-29246BE5D018}" destId="{4CC0FD48-3609-49F9-B636-8B5D275449B7}" srcOrd="2" destOrd="0" parTransId="{3C08D3E7-B0A8-473D-9731-10D74C01E404}" sibTransId="{4DCFE31C-DA60-42D8-918F-0B921849C947}"/>
    <dgm:cxn modelId="{812D4DFF-EC3B-414C-B0AC-D668A30620E8}" type="presOf" srcId="{94C810E0-F77B-4FE7-92E1-90B60A61D525}" destId="{47DF5165-7603-4A0C-AA9B-097D8C0273E3}" srcOrd="0" destOrd="0" presId="urn:microsoft.com/office/officeart/2005/8/layout/lProcess3"/>
    <dgm:cxn modelId="{68E81CEE-81B0-4E3B-8B04-833406AC5793}" type="presOf" srcId="{F704BF76-E6B2-4FCE-A5FD-2741A4B6A8EA}" destId="{09DE74A1-50DF-4991-B395-9AF41BB7F474}" srcOrd="0" destOrd="0" presId="urn:microsoft.com/office/officeart/2005/8/layout/lProcess3"/>
    <dgm:cxn modelId="{4CEE19B0-2F0D-48A1-92F9-D7AD0E0CBF5C}" type="presOf" srcId="{71349BC1-5599-4A13-99D9-43CC4D66D14B}" destId="{E9360446-955A-419D-A8CB-EEA894E7B879}" srcOrd="0" destOrd="0" presId="urn:microsoft.com/office/officeart/2005/8/layout/lProcess3"/>
    <dgm:cxn modelId="{943557D5-CF1E-43BB-98DC-471ED7927A5B}" srcId="{6242AC07-1A3D-4FA8-A74C-F528DBC03BD2}" destId="{206349A0-EDAE-4E04-9663-29246BE5D018}" srcOrd="1" destOrd="0" parTransId="{E24A8AD5-F7A5-435E-84F9-EE7E8464CF71}" sibTransId="{4A3F557B-FA89-4650-BF66-41DA4AA7A174}"/>
    <dgm:cxn modelId="{474F1817-5424-49B6-82E2-68A0B0883A13}" srcId="{206349A0-EDAE-4E04-9663-29246BE5D018}" destId="{6EF18621-68B2-4384-93C3-1CF8D77B404C}" srcOrd="0" destOrd="0" parTransId="{F37051DD-A217-461F-ADE5-F6EBF4D0FC98}" sibTransId="{6BB5D3D2-F74F-4ECA-94F2-98ED5E083F19}"/>
    <dgm:cxn modelId="{8778F85F-3EEE-4E1F-B603-41502B214207}" srcId="{71349BC1-5599-4A13-99D9-43CC4D66D14B}" destId="{F704BF76-E6B2-4FCE-A5FD-2741A4B6A8EA}" srcOrd="1" destOrd="0" parTransId="{6419093A-9524-4B80-ABB6-9660F7326A8D}" sibTransId="{CBA0DBEC-3D1C-41FA-90E6-29880D2F1183}"/>
    <dgm:cxn modelId="{E161243D-2E8A-457B-9B78-B23EAA6D2770}" type="presOf" srcId="{4CC0FD48-3609-49F9-B636-8B5D275449B7}" destId="{2AF81344-ACF7-4640-BCA8-DEF4C64F0BD2}" srcOrd="0" destOrd="0" presId="urn:microsoft.com/office/officeart/2005/8/layout/lProcess3"/>
    <dgm:cxn modelId="{104F8073-C243-46A9-8615-A3001C5F601B}" type="presOf" srcId="{6242AC07-1A3D-4FA8-A74C-F528DBC03BD2}" destId="{997E3EE1-799B-4833-8D90-2CFB1372D181}" srcOrd="0" destOrd="0" presId="urn:microsoft.com/office/officeart/2005/8/layout/lProcess3"/>
    <dgm:cxn modelId="{FEDA9587-BF49-4E86-8BB4-B63372D6CE1F}" type="presOf" srcId="{A3DDA62D-A9EE-4E2E-831A-B1FA1FB5DDC8}" destId="{DB387563-6951-4E95-820A-A02DA58FE79A}" srcOrd="0" destOrd="0" presId="urn:microsoft.com/office/officeart/2005/8/layout/lProcess3"/>
    <dgm:cxn modelId="{4482E543-6279-4C15-8DF7-65ECC63CFF73}" srcId="{6242AC07-1A3D-4FA8-A74C-F528DBC03BD2}" destId="{71349BC1-5599-4A13-99D9-43CC4D66D14B}" srcOrd="2" destOrd="0" parTransId="{153354EE-1AA7-4BB9-ACF8-682589EED1A1}" sibTransId="{A272EDDC-568B-450B-88C2-A9523FDF95DB}"/>
    <dgm:cxn modelId="{7B46D356-7E8D-4243-86CD-4ED8D6F51EDC}" srcId="{71349BC1-5599-4A13-99D9-43CC4D66D14B}" destId="{72284606-FEA2-4299-8AE3-5DDE8A720747}" srcOrd="0" destOrd="0" parTransId="{70CD5D41-759E-4D17-9D81-01C120C537C5}" sibTransId="{A201074C-E8D2-4243-B2A5-85594E4A2FD8}"/>
    <dgm:cxn modelId="{ECBABD92-2A2D-4D7C-8C07-B0359CB96BB7}" type="presOf" srcId="{72284606-FEA2-4299-8AE3-5DDE8A720747}" destId="{5EB32A76-4B10-4AF8-8F44-57BCB96BDE19}" srcOrd="0" destOrd="0" presId="urn:microsoft.com/office/officeart/2005/8/layout/lProcess3"/>
    <dgm:cxn modelId="{27A40FCD-22A5-436D-AE3A-81CAE5E94CE6}" srcId="{A3DDA62D-A9EE-4E2E-831A-B1FA1FB5DDC8}" destId="{D4FDFE7C-A74A-44DD-A257-3F3134213BF6}" srcOrd="1" destOrd="0" parTransId="{6771FE33-1529-42C7-BCCC-D9BB014665DC}" sibTransId="{6B2DB578-209D-4C3E-B3E0-5600854550C9}"/>
    <dgm:cxn modelId="{CEF9213E-F7E8-43CC-8FBD-ADBEEECD3482}" type="presOf" srcId="{0B3648FB-5F83-4B1D-96A6-57E96A84D10B}" destId="{9114E401-0377-46E7-B8B5-A71DADBADE24}" srcOrd="0" destOrd="0" presId="urn:microsoft.com/office/officeart/2005/8/layout/lProcess3"/>
    <dgm:cxn modelId="{775018D6-B5B8-48F5-851A-2D95CD41337F}" srcId="{6242AC07-1A3D-4FA8-A74C-F528DBC03BD2}" destId="{A3DDA62D-A9EE-4E2E-831A-B1FA1FB5DDC8}" srcOrd="3" destOrd="0" parTransId="{CA2FD7FB-63EC-4AFD-8A5C-5758912444A7}" sibTransId="{F0A6351E-1BBB-4FBE-A04E-87084103726C}"/>
    <dgm:cxn modelId="{B7DDFBA4-9BA2-4A26-BAF0-E84E0C619185}" srcId="{6242AC07-1A3D-4FA8-A74C-F528DBC03BD2}" destId="{D4ED8414-7773-4732-96CA-4D8ABAA248A8}" srcOrd="0" destOrd="0" parTransId="{4AACE4DB-94AF-4F43-A481-96777CC88F45}" sibTransId="{373999CC-B4AD-4765-99DF-7F0498ECE193}"/>
    <dgm:cxn modelId="{37445761-728A-4D80-A894-DBEEA4E551E8}" srcId="{A3DDA62D-A9EE-4E2E-831A-B1FA1FB5DDC8}" destId="{94C810E0-F77B-4FE7-92E1-90B60A61D525}" srcOrd="0" destOrd="0" parTransId="{4F40A37D-32EC-4B7A-9F60-6B5D6E198D3E}" sibTransId="{8A1EB459-44A4-489D-BE3D-02FA0688D8A9}"/>
    <dgm:cxn modelId="{D28F1473-FFA7-4F19-9242-A112D05519EC}" srcId="{206349A0-EDAE-4E04-9663-29246BE5D018}" destId="{0B3648FB-5F83-4B1D-96A6-57E96A84D10B}" srcOrd="1" destOrd="0" parTransId="{F705309C-13C7-427E-A6DC-1907A54E6554}" sibTransId="{60ED5A88-E857-49FA-9709-56758D6528B2}"/>
    <dgm:cxn modelId="{3476988F-C27D-4033-A135-8ED3F77FF515}" type="presOf" srcId="{206349A0-EDAE-4E04-9663-29246BE5D018}" destId="{DB134970-0C88-46B4-92E8-ED4B06DBCA4B}" srcOrd="0" destOrd="0" presId="urn:microsoft.com/office/officeart/2005/8/layout/lProcess3"/>
    <dgm:cxn modelId="{236E08D3-DED7-471C-A2D7-AD9B9D58D894}" type="presOf" srcId="{7A788D4D-5D3A-4F1B-8A36-B50E33D5B96F}" destId="{3B3D0CFC-E032-411E-ACB7-E1EBCAD131D2}" srcOrd="0" destOrd="0" presId="urn:microsoft.com/office/officeart/2005/8/layout/lProcess3"/>
    <dgm:cxn modelId="{66A6D4B2-566E-4710-AE45-F876C33317A7}" type="presOf" srcId="{D4ED8414-7773-4732-96CA-4D8ABAA248A8}" destId="{114F3F61-EEEA-4649-B7ED-DCE3FBA95820}" srcOrd="0" destOrd="0" presId="urn:microsoft.com/office/officeart/2005/8/layout/lProcess3"/>
    <dgm:cxn modelId="{D74F30CA-42C8-4A74-90B2-1FEF361F4EA3}" type="presOf" srcId="{6EF18621-68B2-4384-93C3-1CF8D77B404C}" destId="{3FC8548A-A3BA-4A7B-824F-3471C4EA6560}" srcOrd="0" destOrd="0" presId="urn:microsoft.com/office/officeart/2005/8/layout/lProcess3"/>
    <dgm:cxn modelId="{47A0895A-7D77-40D7-9E64-6343C8CF8A98}" type="presOf" srcId="{D4FDFE7C-A74A-44DD-A257-3F3134213BF6}" destId="{69B8A162-30A8-4633-ABCA-677ECC9134D9}" srcOrd="0" destOrd="0" presId="urn:microsoft.com/office/officeart/2005/8/layout/lProcess3"/>
    <dgm:cxn modelId="{A13070B3-CD80-4282-83CA-75C3D9946494}" srcId="{D4ED8414-7773-4732-96CA-4D8ABAA248A8}" destId="{7A788D4D-5D3A-4F1B-8A36-B50E33D5B96F}" srcOrd="0" destOrd="0" parTransId="{CEA1C48F-AB68-4F8B-A750-FA986764B47C}" sibTransId="{FEB1D2C4-E696-45EB-8409-10A8000E3D61}"/>
    <dgm:cxn modelId="{2FCB88AC-1FB3-4C50-AC3F-C480B7709EAA}" type="presParOf" srcId="{997E3EE1-799B-4833-8D90-2CFB1372D181}" destId="{E2DB8608-D04A-401C-A16B-A6A79FE4DE59}" srcOrd="0" destOrd="0" presId="urn:microsoft.com/office/officeart/2005/8/layout/lProcess3"/>
    <dgm:cxn modelId="{41BD773C-DEEB-411C-B9E1-EC0DADBF8F63}" type="presParOf" srcId="{E2DB8608-D04A-401C-A16B-A6A79FE4DE59}" destId="{114F3F61-EEEA-4649-B7ED-DCE3FBA95820}" srcOrd="0" destOrd="0" presId="urn:microsoft.com/office/officeart/2005/8/layout/lProcess3"/>
    <dgm:cxn modelId="{CEB8F53F-8428-4BD7-82A7-2FD484B8EA33}" type="presParOf" srcId="{E2DB8608-D04A-401C-A16B-A6A79FE4DE59}" destId="{6F28985C-3D7F-446E-B4FB-70E29BC5330C}" srcOrd="1" destOrd="0" presId="urn:microsoft.com/office/officeart/2005/8/layout/lProcess3"/>
    <dgm:cxn modelId="{C1CF3CD9-5634-4C63-AD34-57C0384574FB}" type="presParOf" srcId="{E2DB8608-D04A-401C-A16B-A6A79FE4DE59}" destId="{3B3D0CFC-E032-411E-ACB7-E1EBCAD131D2}" srcOrd="2" destOrd="0" presId="urn:microsoft.com/office/officeart/2005/8/layout/lProcess3"/>
    <dgm:cxn modelId="{2B3C9F31-6C3E-426C-A57C-1B0CB64FF7B4}" type="presParOf" srcId="{997E3EE1-799B-4833-8D90-2CFB1372D181}" destId="{195FF5F7-3655-4CA5-9D7A-2C4685AB1CD8}" srcOrd="1" destOrd="0" presId="urn:microsoft.com/office/officeart/2005/8/layout/lProcess3"/>
    <dgm:cxn modelId="{58B76D93-3AB9-459F-A8B7-AA4DAB19A2E1}" type="presParOf" srcId="{997E3EE1-799B-4833-8D90-2CFB1372D181}" destId="{F2B2D32C-E9DE-4C85-A3B1-5DF407EB14CC}" srcOrd="2" destOrd="0" presId="urn:microsoft.com/office/officeart/2005/8/layout/lProcess3"/>
    <dgm:cxn modelId="{6C445075-A900-4D46-B974-3BFF9B472BD8}" type="presParOf" srcId="{F2B2D32C-E9DE-4C85-A3B1-5DF407EB14CC}" destId="{DB134970-0C88-46B4-92E8-ED4B06DBCA4B}" srcOrd="0" destOrd="0" presId="urn:microsoft.com/office/officeart/2005/8/layout/lProcess3"/>
    <dgm:cxn modelId="{ACB67052-F8D4-4DAC-86EB-16340D8ED3EB}" type="presParOf" srcId="{F2B2D32C-E9DE-4C85-A3B1-5DF407EB14CC}" destId="{D08D11E3-92E9-4DB9-A833-305D4840F041}" srcOrd="1" destOrd="0" presId="urn:microsoft.com/office/officeart/2005/8/layout/lProcess3"/>
    <dgm:cxn modelId="{2ADABE36-D21C-4EBE-992E-48257C454BC8}" type="presParOf" srcId="{F2B2D32C-E9DE-4C85-A3B1-5DF407EB14CC}" destId="{3FC8548A-A3BA-4A7B-824F-3471C4EA6560}" srcOrd="2" destOrd="0" presId="urn:microsoft.com/office/officeart/2005/8/layout/lProcess3"/>
    <dgm:cxn modelId="{088AE41A-FA10-4FD1-8E1D-CA0A88DC68A1}" type="presParOf" srcId="{F2B2D32C-E9DE-4C85-A3B1-5DF407EB14CC}" destId="{A49830B9-012E-48CA-AB57-A5CD3CC307D2}" srcOrd="3" destOrd="0" presId="urn:microsoft.com/office/officeart/2005/8/layout/lProcess3"/>
    <dgm:cxn modelId="{9DAF67AB-FF81-427C-A635-76117677CF04}" type="presParOf" srcId="{F2B2D32C-E9DE-4C85-A3B1-5DF407EB14CC}" destId="{9114E401-0377-46E7-B8B5-A71DADBADE24}" srcOrd="4" destOrd="0" presId="urn:microsoft.com/office/officeart/2005/8/layout/lProcess3"/>
    <dgm:cxn modelId="{A906E254-0242-4796-9BB1-EAA762678BF5}" type="presParOf" srcId="{F2B2D32C-E9DE-4C85-A3B1-5DF407EB14CC}" destId="{9073F3FD-5429-4EE9-835F-4586352C1E2F}" srcOrd="5" destOrd="0" presId="urn:microsoft.com/office/officeart/2005/8/layout/lProcess3"/>
    <dgm:cxn modelId="{8F7F5CAF-D22D-4108-B797-12222F88A269}" type="presParOf" srcId="{F2B2D32C-E9DE-4C85-A3B1-5DF407EB14CC}" destId="{2AF81344-ACF7-4640-BCA8-DEF4C64F0BD2}" srcOrd="6" destOrd="0" presId="urn:microsoft.com/office/officeart/2005/8/layout/lProcess3"/>
    <dgm:cxn modelId="{86DD8498-850F-46AF-BB65-7AE06351C449}" type="presParOf" srcId="{997E3EE1-799B-4833-8D90-2CFB1372D181}" destId="{3AEA2D31-7AC9-40EC-BD51-CBB5DB14A044}" srcOrd="3" destOrd="0" presId="urn:microsoft.com/office/officeart/2005/8/layout/lProcess3"/>
    <dgm:cxn modelId="{676F3D4E-425E-4E11-BF7C-D3ED5C46C870}" type="presParOf" srcId="{997E3EE1-799B-4833-8D90-2CFB1372D181}" destId="{30AD7A8E-4639-4A2E-82AB-7D6FE310E934}" srcOrd="4" destOrd="0" presId="urn:microsoft.com/office/officeart/2005/8/layout/lProcess3"/>
    <dgm:cxn modelId="{2A8D9C2D-A4C9-4AAD-8866-C844DC00539D}" type="presParOf" srcId="{30AD7A8E-4639-4A2E-82AB-7D6FE310E934}" destId="{E9360446-955A-419D-A8CB-EEA894E7B879}" srcOrd="0" destOrd="0" presId="urn:microsoft.com/office/officeart/2005/8/layout/lProcess3"/>
    <dgm:cxn modelId="{DAA36B0E-A291-4497-ABB9-20AC9AF12A71}" type="presParOf" srcId="{30AD7A8E-4639-4A2E-82AB-7D6FE310E934}" destId="{4B2EC180-BE25-4822-9AA9-EBB9B1FD279F}" srcOrd="1" destOrd="0" presId="urn:microsoft.com/office/officeart/2005/8/layout/lProcess3"/>
    <dgm:cxn modelId="{AD713635-A496-4602-B321-A7D75B938840}" type="presParOf" srcId="{30AD7A8E-4639-4A2E-82AB-7D6FE310E934}" destId="{5EB32A76-4B10-4AF8-8F44-57BCB96BDE19}" srcOrd="2" destOrd="0" presId="urn:microsoft.com/office/officeart/2005/8/layout/lProcess3"/>
    <dgm:cxn modelId="{C3E4F07E-5D6E-42C0-B7D0-0256BEAD87A7}" type="presParOf" srcId="{30AD7A8E-4639-4A2E-82AB-7D6FE310E934}" destId="{0AD78F17-5154-47E0-A64A-007B47448492}" srcOrd="3" destOrd="0" presId="urn:microsoft.com/office/officeart/2005/8/layout/lProcess3"/>
    <dgm:cxn modelId="{A29B6AC7-22CB-41FB-9B95-7C9662CFDA60}" type="presParOf" srcId="{30AD7A8E-4639-4A2E-82AB-7D6FE310E934}" destId="{09DE74A1-50DF-4991-B395-9AF41BB7F474}" srcOrd="4" destOrd="0" presId="urn:microsoft.com/office/officeart/2005/8/layout/lProcess3"/>
    <dgm:cxn modelId="{BDCB18F5-25E3-4A34-9B0A-912D798EC1FA}" type="presParOf" srcId="{997E3EE1-799B-4833-8D90-2CFB1372D181}" destId="{F3746D71-EE35-4EBB-B06F-639A9C32C474}" srcOrd="5" destOrd="0" presId="urn:microsoft.com/office/officeart/2005/8/layout/lProcess3"/>
    <dgm:cxn modelId="{CC2FAB26-12F4-4302-AA1C-D082893D9F89}" type="presParOf" srcId="{997E3EE1-799B-4833-8D90-2CFB1372D181}" destId="{F1FD85A0-5A8D-4AA7-B43B-2E4255B74609}" srcOrd="6" destOrd="0" presId="urn:microsoft.com/office/officeart/2005/8/layout/lProcess3"/>
    <dgm:cxn modelId="{AE76A075-1335-4DF4-9DD3-AFA6002B6A73}" type="presParOf" srcId="{F1FD85A0-5A8D-4AA7-B43B-2E4255B74609}" destId="{DB387563-6951-4E95-820A-A02DA58FE79A}" srcOrd="0" destOrd="0" presId="urn:microsoft.com/office/officeart/2005/8/layout/lProcess3"/>
    <dgm:cxn modelId="{5BEC6E58-743F-4D5F-82A1-CA923A0349F4}" type="presParOf" srcId="{F1FD85A0-5A8D-4AA7-B43B-2E4255B74609}" destId="{67943A4D-333C-454C-89D8-7A7A87527DDE}" srcOrd="1" destOrd="0" presId="urn:microsoft.com/office/officeart/2005/8/layout/lProcess3"/>
    <dgm:cxn modelId="{8FCBDA42-C7F5-4713-AB09-86F4A47907AE}" type="presParOf" srcId="{F1FD85A0-5A8D-4AA7-B43B-2E4255B74609}" destId="{47DF5165-7603-4A0C-AA9B-097D8C0273E3}" srcOrd="2" destOrd="0" presId="urn:microsoft.com/office/officeart/2005/8/layout/lProcess3"/>
    <dgm:cxn modelId="{64C37CE3-6BC7-46A1-9FEE-F1DE21F86829}" type="presParOf" srcId="{F1FD85A0-5A8D-4AA7-B43B-2E4255B74609}" destId="{FC5BFA2C-7511-45F8-9C54-63075AA55B94}" srcOrd="3" destOrd="0" presId="urn:microsoft.com/office/officeart/2005/8/layout/lProcess3"/>
    <dgm:cxn modelId="{0BAB127C-7AD0-4F04-9484-A7A7927BCBF7}" type="presParOf" srcId="{F1FD85A0-5A8D-4AA7-B43B-2E4255B74609}" destId="{69B8A162-30A8-4633-ABCA-677ECC9134D9}" srcOrd="4" destOrd="0" presId="urn:microsoft.com/office/officeart/2005/8/layout/lProcess3"/>
  </dgm:cxnLst>
  <dgm:bg/>
  <dgm:whole/>
</dgm:dataModel>
</file>

<file path=ppt/diagrams/data4.xml><?xml version="1.0" encoding="utf-8"?>
<dgm:dataModel xmlns:dgm="http://schemas.openxmlformats.org/drawingml/2006/diagram" xmlns:a="http://schemas.openxmlformats.org/drawingml/2006/main">
  <dgm:ptLst>
    <dgm:pt modelId="{3ABF823C-6EC8-44A4-840C-3E01665C7F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3F4B0D6-EC98-4247-BC92-F0DD1054A46C}">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1800" b="0" u="none" dirty="0" smtClean="0">
              <a:effectLst>
                <a:outerShdw blurRad="38100" dist="38100" dir="2700000" algn="tl">
                  <a:srgbClr val="000000">
                    <a:alpha val="43137"/>
                  </a:srgbClr>
                </a:outerShdw>
              </a:effectLst>
              <a:latin typeface="Trebuchet MS" pitchFamily="34" charset="0"/>
            </a:rPr>
            <a:t>Key</a:t>
          </a:r>
          <a:endParaRPr lang="en-US" sz="1800" b="0" u="none" dirty="0">
            <a:effectLst>
              <a:outerShdw blurRad="38100" dist="38100" dir="2700000" algn="tl">
                <a:srgbClr val="000000">
                  <a:alpha val="43137"/>
                </a:srgbClr>
              </a:outerShdw>
            </a:effectLst>
            <a:latin typeface="Trebuchet MS" pitchFamily="34" charset="0"/>
          </a:endParaRPr>
        </a:p>
      </dgm:t>
    </dgm:pt>
    <dgm:pt modelId="{EFB2B249-19D5-42B7-A6F9-24DB1C584E2A}" type="parTrans" cxnId="{05A91B91-2A79-48BD-9A64-20909E4B031D}">
      <dgm:prSet/>
      <dgm:spPr/>
      <dgm:t>
        <a:bodyPr/>
        <a:lstStyle/>
        <a:p>
          <a:endParaRPr lang="en-US"/>
        </a:p>
      </dgm:t>
    </dgm:pt>
    <dgm:pt modelId="{82CC52E4-A9D2-43A5-A2FA-897E3B7969CC}" type="sibTrans" cxnId="{05A91B91-2A79-48BD-9A64-20909E4B031D}">
      <dgm:prSet/>
      <dgm:spPr/>
      <dgm:t>
        <a:bodyPr/>
        <a:lstStyle/>
        <a:p>
          <a:endParaRPr lang="en-US"/>
        </a:p>
      </dgm:t>
    </dgm:pt>
    <dgm:pt modelId="{43057790-3BB7-46D8-941D-BF65576EA943}">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1800" dirty="0" smtClean="0">
              <a:solidFill>
                <a:schemeClr val="tx1"/>
              </a:solidFill>
              <a:effectLst>
                <a:outerShdw blurRad="38100" dist="38100" dir="2700000" algn="tl">
                  <a:srgbClr val="000000">
                    <a:alpha val="43137"/>
                  </a:srgbClr>
                </a:outerShdw>
              </a:effectLst>
              <a:latin typeface="Trebuchet MS" pitchFamily="34" charset="0"/>
            </a:rPr>
            <a:t>If Implemented</a:t>
          </a:r>
          <a:endParaRPr lang="en-US" sz="1800" dirty="0">
            <a:solidFill>
              <a:schemeClr val="tx1"/>
            </a:solidFill>
            <a:effectLst>
              <a:outerShdw blurRad="38100" dist="38100" dir="2700000" algn="tl">
                <a:srgbClr val="000000">
                  <a:alpha val="43137"/>
                </a:srgbClr>
              </a:outerShdw>
            </a:effectLst>
            <a:latin typeface="Trebuchet MS" pitchFamily="34" charset="0"/>
          </a:endParaRPr>
        </a:p>
      </dgm:t>
    </dgm:pt>
    <dgm:pt modelId="{1D73EFEC-78C9-473E-9CFC-B04DF70A24BE}" type="parTrans" cxnId="{37917C2F-7E29-48A5-ADD2-4F770C42F524}">
      <dgm:prSet/>
      <dgm:spPr/>
      <dgm:t>
        <a:bodyPr/>
        <a:lstStyle/>
        <a:p>
          <a:endParaRPr lang="en-US"/>
        </a:p>
      </dgm:t>
    </dgm:pt>
    <dgm:pt modelId="{F7765D18-6098-4BE1-B9E4-AF10C0AE5F60}" type="sibTrans" cxnId="{37917C2F-7E29-48A5-ADD2-4F770C42F524}">
      <dgm:prSet/>
      <dgm:spPr/>
      <dgm:t>
        <a:bodyPr/>
        <a:lstStyle/>
        <a:p>
          <a:endParaRPr lang="en-US"/>
        </a:p>
      </dgm:t>
    </dgm:pt>
    <dgm:pt modelId="{E18AB66A-08F0-48E1-B401-3A45834549E1}">
      <dgm:prSet phldrT="[Text]" custT="1">
        <dgm:style>
          <a:lnRef idx="2">
            <a:schemeClr val="accent2">
              <a:shade val="50000"/>
            </a:schemeClr>
          </a:lnRef>
          <a:fillRef idx="1">
            <a:schemeClr val="accent2"/>
          </a:fillRef>
          <a:effectRef idx="0">
            <a:schemeClr val="accent2"/>
          </a:effectRef>
          <a:fontRef idx="minor">
            <a:schemeClr val="lt1"/>
          </a:fontRef>
        </dgm:style>
      </dgm:prSet>
      <dgm:spPr>
        <a:gradFill rotWithShape="0">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dgm:spPr>
      <dgm:t>
        <a:bodyPr/>
        <a:lstStyle/>
        <a:p>
          <a:r>
            <a:rPr lang="en-US" sz="1800" b="0" u="none" dirty="0" smtClean="0">
              <a:solidFill>
                <a:schemeClr val="tx1"/>
              </a:solidFill>
              <a:effectLst>
                <a:outerShdw blurRad="38100" dist="38100" dir="2700000" algn="tl">
                  <a:srgbClr val="000000">
                    <a:alpha val="43137"/>
                  </a:srgbClr>
                </a:outerShdw>
              </a:effectLst>
              <a:latin typeface="Trebuchet MS" pitchFamily="34" charset="0"/>
            </a:rPr>
            <a:t>Windows 7 Logo</a:t>
          </a:r>
          <a:endParaRPr lang="en-US" sz="1800" b="0" u="none" dirty="0">
            <a:solidFill>
              <a:schemeClr val="tx1"/>
            </a:solidFill>
            <a:effectLst>
              <a:outerShdw blurRad="38100" dist="38100" dir="2700000" algn="tl">
                <a:srgbClr val="000000">
                  <a:alpha val="43137"/>
                </a:srgbClr>
              </a:outerShdw>
            </a:effectLst>
            <a:latin typeface="Trebuchet MS" pitchFamily="34" charset="0"/>
          </a:endParaRPr>
        </a:p>
      </dgm:t>
    </dgm:pt>
    <dgm:pt modelId="{EDD6A7E8-8069-46FA-B192-D3179C5CE8E8}" type="parTrans" cxnId="{E042CBBA-3D9B-472D-9904-D0B34F235208}">
      <dgm:prSet/>
      <dgm:spPr/>
      <dgm:t>
        <a:bodyPr/>
        <a:lstStyle/>
        <a:p>
          <a:endParaRPr lang="en-US"/>
        </a:p>
      </dgm:t>
    </dgm:pt>
    <dgm:pt modelId="{12000A4E-6A0F-49A5-B5FB-7DE5C03B5788}" type="sibTrans" cxnId="{E042CBBA-3D9B-472D-9904-D0B34F235208}">
      <dgm:prSet/>
      <dgm:spPr/>
      <dgm:t>
        <a:bodyPr/>
        <a:lstStyle/>
        <a:p>
          <a:endParaRPr lang="en-US"/>
        </a:p>
      </dgm:t>
    </dgm:pt>
    <dgm:pt modelId="{15FA8AE3-41F3-46AC-9D43-42A2EF9E78A2}" type="pres">
      <dgm:prSet presAssocID="{3ABF823C-6EC8-44A4-840C-3E01665C7F9D}" presName="diagram" presStyleCnt="0">
        <dgm:presLayoutVars>
          <dgm:dir/>
          <dgm:resizeHandles val="exact"/>
        </dgm:presLayoutVars>
      </dgm:prSet>
      <dgm:spPr/>
      <dgm:t>
        <a:bodyPr/>
        <a:lstStyle/>
        <a:p>
          <a:endParaRPr lang="en-US"/>
        </a:p>
      </dgm:t>
    </dgm:pt>
    <dgm:pt modelId="{001241EF-9881-4252-B932-01251B82444E}" type="pres">
      <dgm:prSet presAssocID="{D3F4B0D6-EC98-4247-BC92-F0DD1054A46C}" presName="node" presStyleLbl="node1" presStyleIdx="0" presStyleCnt="3" custScaleX="89543" custScaleY="35711">
        <dgm:presLayoutVars>
          <dgm:bulletEnabled val="1"/>
        </dgm:presLayoutVars>
      </dgm:prSet>
      <dgm:spPr/>
      <dgm:t>
        <a:bodyPr/>
        <a:lstStyle/>
        <a:p>
          <a:endParaRPr lang="en-US"/>
        </a:p>
      </dgm:t>
    </dgm:pt>
    <dgm:pt modelId="{60377FC3-58C6-42E1-8A45-EC34C26D8C33}" type="pres">
      <dgm:prSet presAssocID="{82CC52E4-A9D2-43A5-A2FA-897E3B7969CC}" presName="sibTrans" presStyleCnt="0"/>
      <dgm:spPr/>
    </dgm:pt>
    <dgm:pt modelId="{589B3250-0D1F-4035-91BF-7B426F6523F2}" type="pres">
      <dgm:prSet presAssocID="{E18AB66A-08F0-48E1-B401-3A45834549E1}" presName="node" presStyleLbl="node1" presStyleIdx="1" presStyleCnt="3" custScaleX="92594" custScaleY="60457">
        <dgm:presLayoutVars>
          <dgm:bulletEnabled val="1"/>
        </dgm:presLayoutVars>
      </dgm:prSet>
      <dgm:spPr/>
      <dgm:t>
        <a:bodyPr/>
        <a:lstStyle/>
        <a:p>
          <a:endParaRPr lang="en-US"/>
        </a:p>
      </dgm:t>
    </dgm:pt>
    <dgm:pt modelId="{CE082D75-D1D2-4005-A8AC-EEF1ECFE6F1D}" type="pres">
      <dgm:prSet presAssocID="{12000A4E-6A0F-49A5-B5FB-7DE5C03B5788}" presName="sibTrans" presStyleCnt="0"/>
      <dgm:spPr/>
    </dgm:pt>
    <dgm:pt modelId="{1778E957-69A6-4EF6-A3D3-AAC7FBAF4CF5}" type="pres">
      <dgm:prSet presAssocID="{43057790-3BB7-46D8-941D-BF65576EA943}" presName="node" presStyleLbl="node1" presStyleIdx="2" presStyleCnt="3" custScaleX="92594" custScaleY="60457">
        <dgm:presLayoutVars>
          <dgm:bulletEnabled val="1"/>
        </dgm:presLayoutVars>
      </dgm:prSet>
      <dgm:spPr/>
      <dgm:t>
        <a:bodyPr/>
        <a:lstStyle/>
        <a:p>
          <a:endParaRPr lang="en-US"/>
        </a:p>
      </dgm:t>
    </dgm:pt>
  </dgm:ptLst>
  <dgm:cxnLst>
    <dgm:cxn modelId="{E042CBBA-3D9B-472D-9904-D0B34F235208}" srcId="{3ABF823C-6EC8-44A4-840C-3E01665C7F9D}" destId="{E18AB66A-08F0-48E1-B401-3A45834549E1}" srcOrd="1" destOrd="0" parTransId="{EDD6A7E8-8069-46FA-B192-D3179C5CE8E8}" sibTransId="{12000A4E-6A0F-49A5-B5FB-7DE5C03B5788}"/>
    <dgm:cxn modelId="{3BFC0096-D3C0-4244-8588-EBA10C49E502}" type="presOf" srcId="{3ABF823C-6EC8-44A4-840C-3E01665C7F9D}" destId="{15FA8AE3-41F3-46AC-9D43-42A2EF9E78A2}" srcOrd="0" destOrd="0" presId="urn:microsoft.com/office/officeart/2005/8/layout/default"/>
    <dgm:cxn modelId="{07BE8666-B092-4892-A405-69C24068FBDF}" type="presOf" srcId="{43057790-3BB7-46D8-941D-BF65576EA943}" destId="{1778E957-69A6-4EF6-A3D3-AAC7FBAF4CF5}" srcOrd="0" destOrd="0" presId="urn:microsoft.com/office/officeart/2005/8/layout/default"/>
    <dgm:cxn modelId="{37917C2F-7E29-48A5-ADD2-4F770C42F524}" srcId="{3ABF823C-6EC8-44A4-840C-3E01665C7F9D}" destId="{43057790-3BB7-46D8-941D-BF65576EA943}" srcOrd="2" destOrd="0" parTransId="{1D73EFEC-78C9-473E-9CFC-B04DF70A24BE}" sibTransId="{F7765D18-6098-4BE1-B9E4-AF10C0AE5F60}"/>
    <dgm:cxn modelId="{6A499E75-292C-4530-B11B-ABD309DD6FDD}" type="presOf" srcId="{D3F4B0D6-EC98-4247-BC92-F0DD1054A46C}" destId="{001241EF-9881-4252-B932-01251B82444E}" srcOrd="0" destOrd="0" presId="urn:microsoft.com/office/officeart/2005/8/layout/default"/>
    <dgm:cxn modelId="{05A91B91-2A79-48BD-9A64-20909E4B031D}" srcId="{3ABF823C-6EC8-44A4-840C-3E01665C7F9D}" destId="{D3F4B0D6-EC98-4247-BC92-F0DD1054A46C}" srcOrd="0" destOrd="0" parTransId="{EFB2B249-19D5-42B7-A6F9-24DB1C584E2A}" sibTransId="{82CC52E4-A9D2-43A5-A2FA-897E3B7969CC}"/>
    <dgm:cxn modelId="{BF5C9C37-0255-4F18-8E71-CC69DEB634A1}" type="presOf" srcId="{E18AB66A-08F0-48E1-B401-3A45834549E1}" destId="{589B3250-0D1F-4035-91BF-7B426F6523F2}" srcOrd="0" destOrd="0" presId="urn:microsoft.com/office/officeart/2005/8/layout/default"/>
    <dgm:cxn modelId="{455B2004-541A-48C7-9025-45987C6D4186}" type="presParOf" srcId="{15FA8AE3-41F3-46AC-9D43-42A2EF9E78A2}" destId="{001241EF-9881-4252-B932-01251B82444E}" srcOrd="0" destOrd="0" presId="urn:microsoft.com/office/officeart/2005/8/layout/default"/>
    <dgm:cxn modelId="{FDF7E5CA-98F0-457E-A87C-11C7DC53C66E}" type="presParOf" srcId="{15FA8AE3-41F3-46AC-9D43-42A2EF9E78A2}" destId="{60377FC3-58C6-42E1-8A45-EC34C26D8C33}" srcOrd="1" destOrd="0" presId="urn:microsoft.com/office/officeart/2005/8/layout/default"/>
    <dgm:cxn modelId="{648EE2C8-45A9-43CA-A1D5-46B07B3DCAEB}" type="presParOf" srcId="{15FA8AE3-41F3-46AC-9D43-42A2EF9E78A2}" destId="{589B3250-0D1F-4035-91BF-7B426F6523F2}" srcOrd="2" destOrd="0" presId="urn:microsoft.com/office/officeart/2005/8/layout/default"/>
    <dgm:cxn modelId="{5AB16113-1737-48F8-B526-3E2DC02BCD09}" type="presParOf" srcId="{15FA8AE3-41F3-46AC-9D43-42A2EF9E78A2}" destId="{CE082D75-D1D2-4005-A8AC-EEF1ECFE6F1D}" srcOrd="3" destOrd="0" presId="urn:microsoft.com/office/officeart/2005/8/layout/default"/>
    <dgm:cxn modelId="{596FB0AC-28F0-41CA-BE89-84D35B2A9DFB}" type="presParOf" srcId="{15FA8AE3-41F3-46AC-9D43-42A2EF9E78A2}" destId="{1778E957-69A6-4EF6-A3D3-AAC7FBAF4CF5}" srcOrd="4" destOrd="0" presId="urn:microsoft.com/office/officeart/2005/8/layout/default"/>
  </dgm:cxnLst>
  <dgm:bg/>
  <dgm:whole/>
</dgm:dataModel>
</file>

<file path=ppt/diagrams/data5.xml><?xml version="1.0" encoding="utf-8"?>
<dgm:dataModel xmlns:dgm="http://schemas.openxmlformats.org/drawingml/2006/diagram" xmlns:a="http://schemas.openxmlformats.org/drawingml/2006/main">
  <dgm:ptLst>
    <dgm:pt modelId="{6242AC07-1A3D-4FA8-A74C-F528DBC03BD2}" type="doc">
      <dgm:prSet loTypeId="urn:microsoft.com/office/officeart/2005/8/layout/lProcess3" loCatId="process" qsTypeId="urn:microsoft.com/office/officeart/2005/8/quickstyle/simple4" qsCatId="simple" csTypeId="urn:microsoft.com/office/officeart/2005/8/colors/accent1_2" csCatId="accent1" phldr="1"/>
      <dgm:spPr/>
    </dgm:pt>
    <dgm:pt modelId="{71349BC1-5599-4A13-99D9-43CC4D66D14B}">
      <dgm:prSet phldrT="[Text]" custT="1"/>
      <dgm:spPr/>
      <dgm:t>
        <a:bodyPr/>
        <a:lstStyle/>
        <a:p>
          <a:r>
            <a:rPr lang="en-US" sz="1800" dirty="0" smtClean="0">
              <a:solidFill>
                <a:schemeClr val="tx1"/>
              </a:solidFill>
              <a:effectLst>
                <a:outerShdw blurRad="38100" dist="38100" dir="2700000" algn="tl">
                  <a:srgbClr val="000000">
                    <a:alpha val="43137"/>
                  </a:srgbClr>
                </a:outerShdw>
              </a:effectLst>
              <a:latin typeface="Trebuchet MS" pitchFamily="34" charset="0"/>
            </a:rPr>
            <a:t>June 1, 2010</a:t>
          </a:r>
          <a:endParaRPr lang="en-US" sz="1800" dirty="0">
            <a:solidFill>
              <a:schemeClr val="tx1"/>
            </a:solidFill>
            <a:effectLst>
              <a:outerShdw blurRad="38100" dist="38100" dir="2700000" algn="tl">
                <a:srgbClr val="000000">
                  <a:alpha val="43137"/>
                </a:srgbClr>
              </a:outerShdw>
            </a:effectLst>
            <a:latin typeface="Trebuchet MS" pitchFamily="34" charset="0"/>
          </a:endParaRPr>
        </a:p>
      </dgm:t>
    </dgm:pt>
    <dgm:pt modelId="{153354EE-1AA7-4BB9-ACF8-682589EED1A1}" type="parTrans" cxnId="{4482E543-6279-4C15-8DF7-65ECC63CFF73}">
      <dgm:prSet/>
      <dgm:spPr/>
      <dgm:t>
        <a:bodyPr/>
        <a:lstStyle/>
        <a:p>
          <a:endParaRPr lang="en-US"/>
        </a:p>
      </dgm:t>
    </dgm:pt>
    <dgm:pt modelId="{A272EDDC-568B-450B-88C2-A9523FDF95DB}" type="sibTrans" cxnId="{4482E543-6279-4C15-8DF7-65ECC63CFF73}">
      <dgm:prSet/>
      <dgm:spPr/>
      <dgm:t>
        <a:bodyPr/>
        <a:lstStyle/>
        <a:p>
          <a:endParaRPr lang="en-US"/>
        </a:p>
      </dgm:t>
    </dgm:pt>
    <dgm:pt modelId="{C5204C77-6E02-4999-A932-C710C43D9B42}">
      <dgm:prSet phldrT="[Text]">
        <dgm:style>
          <a:lnRef idx="2">
            <a:schemeClr val="accent2">
              <a:shade val="50000"/>
            </a:schemeClr>
          </a:lnRef>
          <a:fillRef idx="1">
            <a:schemeClr val="accent2"/>
          </a:fillRef>
          <a:effectRef idx="0">
            <a:schemeClr val="accent2"/>
          </a:effectRef>
          <a:fontRef idx="minor">
            <a:schemeClr val="lt1"/>
          </a:fontRef>
        </dgm:style>
      </dgm:prSet>
      <dgm:spPr>
        <a:gradFill rotWithShape="0">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dgm:spPr>
      <dgm:t>
        <a:bodyPr/>
        <a:lstStyle/>
        <a:p>
          <a:r>
            <a:rPr lang="en-US" b="0" u="sng" dirty="0" smtClean="0">
              <a:solidFill>
                <a:schemeClr val="tx1"/>
              </a:solidFill>
              <a:effectLst>
                <a:outerShdw blurRad="38100" dist="38100" dir="2700000" algn="tl">
                  <a:srgbClr val="000000">
                    <a:alpha val="43137"/>
                  </a:srgbClr>
                </a:outerShdw>
              </a:effectLst>
              <a:latin typeface="Trebuchet MS" pitchFamily="34" charset="0"/>
            </a:rPr>
            <a:t>Imaging-0044</a:t>
          </a:r>
        </a:p>
        <a:p>
          <a:r>
            <a:rPr lang="en-US" b="0" u="none" dirty="0" smtClean="0">
              <a:solidFill>
                <a:schemeClr val="tx1"/>
              </a:solidFill>
              <a:effectLst>
                <a:outerShdw blurRad="38100" dist="38100" dir="2700000" algn="tl">
                  <a:srgbClr val="000000">
                    <a:alpha val="43137"/>
                  </a:srgbClr>
                </a:outerShdw>
              </a:effectLst>
              <a:latin typeface="Trebuchet MS" pitchFamily="34" charset="0"/>
            </a:rPr>
            <a:t>Print Verifier</a:t>
          </a:r>
          <a:endParaRPr lang="en-US" b="0" u="none" dirty="0">
            <a:solidFill>
              <a:schemeClr val="tx1"/>
            </a:solidFill>
            <a:effectLst>
              <a:outerShdw blurRad="38100" dist="38100" dir="2700000" algn="tl">
                <a:srgbClr val="000000">
                  <a:alpha val="43137"/>
                </a:srgbClr>
              </a:outerShdw>
            </a:effectLst>
            <a:latin typeface="Trebuchet MS" pitchFamily="34" charset="0"/>
          </a:endParaRPr>
        </a:p>
      </dgm:t>
    </dgm:pt>
    <dgm:pt modelId="{F8779423-DA7E-4061-AAE5-94FCEA694FB3}" type="parTrans" cxnId="{C74B14B3-4603-4937-A886-2C503CC32F44}">
      <dgm:prSet/>
      <dgm:spPr/>
      <dgm:t>
        <a:bodyPr/>
        <a:lstStyle/>
        <a:p>
          <a:endParaRPr lang="en-US"/>
        </a:p>
      </dgm:t>
    </dgm:pt>
    <dgm:pt modelId="{568B51DC-44E8-4C15-912F-808FE54C8F89}" type="sibTrans" cxnId="{C74B14B3-4603-4937-A886-2C503CC32F44}">
      <dgm:prSet/>
      <dgm:spPr/>
      <dgm:t>
        <a:bodyPr/>
        <a:lstStyle/>
        <a:p>
          <a:endParaRPr lang="en-US"/>
        </a:p>
      </dgm:t>
    </dgm:pt>
    <dgm:pt modelId="{D4ED8414-7773-4732-96CA-4D8ABAA248A8}">
      <dgm:prSet phldrT="[Text]" custT="1"/>
      <dgm:spPr/>
      <dgm:t>
        <a:bodyPr/>
        <a:lstStyle/>
        <a:p>
          <a:r>
            <a:rPr lang="en-US" sz="1800" dirty="0" smtClean="0">
              <a:solidFill>
                <a:schemeClr val="tx1"/>
              </a:solidFill>
              <a:effectLst>
                <a:outerShdw blurRad="38100" dist="38100" dir="2700000" algn="tl">
                  <a:srgbClr val="000000">
                    <a:alpha val="43137"/>
                  </a:srgbClr>
                </a:outerShdw>
              </a:effectLst>
              <a:latin typeface="Trebuchet MS" pitchFamily="34" charset="0"/>
            </a:rPr>
            <a:t>June 1, 2009</a:t>
          </a:r>
          <a:endParaRPr lang="en-US" sz="1800" dirty="0">
            <a:solidFill>
              <a:schemeClr val="tx1"/>
            </a:solidFill>
            <a:effectLst>
              <a:outerShdw blurRad="38100" dist="38100" dir="2700000" algn="tl">
                <a:srgbClr val="000000">
                  <a:alpha val="43137"/>
                </a:srgbClr>
              </a:outerShdw>
            </a:effectLst>
            <a:latin typeface="Trebuchet MS" pitchFamily="34" charset="0"/>
          </a:endParaRPr>
        </a:p>
      </dgm:t>
    </dgm:pt>
    <dgm:pt modelId="{4AACE4DB-94AF-4F43-A481-96777CC88F45}" type="parTrans" cxnId="{B7DDFBA4-9BA2-4A26-BAF0-E84E0C619185}">
      <dgm:prSet/>
      <dgm:spPr/>
      <dgm:t>
        <a:bodyPr/>
        <a:lstStyle/>
        <a:p>
          <a:endParaRPr lang="en-US"/>
        </a:p>
      </dgm:t>
    </dgm:pt>
    <dgm:pt modelId="{373999CC-B4AD-4765-99DF-7F0498ECE193}" type="sibTrans" cxnId="{B7DDFBA4-9BA2-4A26-BAF0-E84E0C619185}">
      <dgm:prSet/>
      <dgm:spPr/>
      <dgm:t>
        <a:bodyPr/>
        <a:lstStyle/>
        <a:p>
          <a:endParaRPr lang="en-US"/>
        </a:p>
      </dgm:t>
    </dgm:pt>
    <dgm:pt modelId="{90E0BFF6-2354-4E8C-8AD6-3D528C009519}">
      <dgm:prSet phldrT="[Text]">
        <dgm:style>
          <a:lnRef idx="2">
            <a:schemeClr val="accent2">
              <a:shade val="50000"/>
            </a:schemeClr>
          </a:lnRef>
          <a:fillRef idx="1">
            <a:schemeClr val="accent2"/>
          </a:fillRef>
          <a:effectRef idx="0">
            <a:schemeClr val="accent2"/>
          </a:effectRef>
          <a:fontRef idx="minor">
            <a:schemeClr val="lt1"/>
          </a:fontRef>
        </dgm:style>
      </dgm:prSet>
      <dgm:spPr>
        <a:gradFill rotWithShape="0">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dgm:spPr>
      <dgm:t>
        <a:bodyPr/>
        <a:lstStyle/>
        <a:p>
          <a:r>
            <a:rPr lang="en-US" b="0" u="sng" dirty="0" smtClean="0">
              <a:solidFill>
                <a:schemeClr val="tx1"/>
              </a:solidFill>
              <a:effectLst>
                <a:outerShdw blurRad="38100" dist="38100" dir="2700000" algn="tl">
                  <a:srgbClr val="000000">
                    <a:alpha val="43137"/>
                  </a:srgbClr>
                </a:outerShdw>
              </a:effectLst>
              <a:latin typeface="Trebuchet MS" pitchFamily="34" charset="0"/>
            </a:rPr>
            <a:t>Imaging-0035, 36</a:t>
          </a:r>
          <a:r>
            <a:rPr lang="en-US" b="0" u="none" dirty="0" smtClean="0">
              <a:solidFill>
                <a:schemeClr val="tx1"/>
              </a:solidFill>
              <a:effectLst>
                <a:outerShdw blurRad="38100" dist="38100" dir="2700000" algn="tl">
                  <a:srgbClr val="000000">
                    <a:alpha val="43137"/>
                  </a:srgbClr>
                </a:outerShdw>
              </a:effectLst>
              <a:latin typeface="Trebuchet MS" pitchFamily="34" charset="0"/>
            </a:rPr>
            <a:t/>
          </a:r>
          <a:br>
            <a:rPr lang="en-US" b="0" u="none" dirty="0" smtClean="0">
              <a:solidFill>
                <a:schemeClr val="tx1"/>
              </a:solidFill>
              <a:effectLst>
                <a:outerShdw blurRad="38100" dist="38100" dir="2700000" algn="tl">
                  <a:srgbClr val="000000">
                    <a:alpha val="43137"/>
                  </a:srgbClr>
                </a:outerShdw>
              </a:effectLst>
              <a:latin typeface="Trebuchet MS" pitchFamily="34" charset="0"/>
            </a:rPr>
          </a:br>
          <a:r>
            <a:rPr lang="en-US" b="0" u="none" dirty="0" smtClean="0">
              <a:solidFill>
                <a:schemeClr val="tx1"/>
              </a:solidFill>
              <a:effectLst>
                <a:outerShdw blurRad="38100" dist="38100" dir="2700000" algn="tl">
                  <a:srgbClr val="000000">
                    <a:alpha val="43137"/>
                  </a:srgbClr>
                </a:outerShdw>
              </a:effectLst>
              <a:latin typeface="Trebuchet MS" pitchFamily="34" charset="0"/>
            </a:rPr>
            <a:t>WIA 2.0 Required</a:t>
          </a:r>
          <a:endParaRPr lang="en-US" b="0" u="none" dirty="0">
            <a:solidFill>
              <a:schemeClr val="tx1"/>
            </a:solidFill>
            <a:effectLst>
              <a:outerShdw blurRad="38100" dist="38100" dir="2700000" algn="tl">
                <a:srgbClr val="000000">
                  <a:alpha val="43137"/>
                </a:srgbClr>
              </a:outerShdw>
            </a:effectLst>
            <a:latin typeface="Trebuchet MS" pitchFamily="34" charset="0"/>
          </a:endParaRPr>
        </a:p>
      </dgm:t>
    </dgm:pt>
    <dgm:pt modelId="{E0F7BFDC-447C-4F4B-B2AC-157CB2E87AD1}" type="sibTrans" cxnId="{797C7154-3D50-46F8-8103-3293061AAFBD}">
      <dgm:prSet/>
      <dgm:spPr/>
      <dgm:t>
        <a:bodyPr/>
        <a:lstStyle/>
        <a:p>
          <a:endParaRPr lang="en-US"/>
        </a:p>
      </dgm:t>
    </dgm:pt>
    <dgm:pt modelId="{D1988009-72C0-4135-949E-968DC68CEB7B}" type="parTrans" cxnId="{797C7154-3D50-46F8-8103-3293061AAFBD}">
      <dgm:prSet/>
      <dgm:spPr/>
      <dgm:t>
        <a:bodyPr/>
        <a:lstStyle/>
        <a:p>
          <a:endParaRPr lang="en-US"/>
        </a:p>
      </dgm:t>
    </dgm:pt>
    <dgm:pt modelId="{E569444E-1820-46EA-9207-B4BB3C4989D3}">
      <dgm:prSet phldrT="[Text]">
        <dgm:style>
          <a:lnRef idx="1">
            <a:schemeClr val="accent3"/>
          </a:lnRef>
          <a:fillRef idx="3">
            <a:schemeClr val="accent3"/>
          </a:fillRef>
          <a:effectRef idx="2">
            <a:schemeClr val="accent3"/>
          </a:effectRef>
          <a:fontRef idx="minor">
            <a:schemeClr val="lt1"/>
          </a:fontRef>
        </dgm:style>
      </dgm:prSet>
      <dgm:spPr/>
      <dgm:t>
        <a:bodyPr/>
        <a:lstStyle/>
        <a:p>
          <a:r>
            <a:rPr lang="en-US" u="sng" dirty="0" smtClean="0">
              <a:solidFill>
                <a:schemeClr val="tx1"/>
              </a:solidFill>
              <a:effectLst>
                <a:outerShdw blurRad="38100" dist="38100" dir="2700000" algn="tl">
                  <a:srgbClr val="000000">
                    <a:alpha val="43137"/>
                  </a:srgbClr>
                </a:outerShdw>
              </a:effectLst>
              <a:latin typeface="Trebuchet MS" pitchFamily="34" charset="0"/>
            </a:rPr>
            <a:t>Imaging-0046</a:t>
          </a:r>
          <a:r>
            <a:rPr lang="en-US" dirty="0" smtClean="0">
              <a:solidFill>
                <a:schemeClr val="tx1"/>
              </a:solidFill>
              <a:effectLst>
                <a:outerShdw blurRad="38100" dist="38100" dir="2700000" algn="tl">
                  <a:srgbClr val="000000">
                    <a:alpha val="43137"/>
                  </a:srgbClr>
                </a:outerShdw>
              </a:effectLst>
              <a:latin typeface="Trebuchet MS" pitchFamily="34" charset="0"/>
            </a:rPr>
            <a:t/>
          </a:r>
          <a:br>
            <a:rPr lang="en-US" dirty="0" smtClean="0">
              <a:solidFill>
                <a:schemeClr val="tx1"/>
              </a:solidFill>
              <a:effectLst>
                <a:outerShdw blurRad="38100" dist="38100" dir="2700000" algn="tl">
                  <a:srgbClr val="000000">
                    <a:alpha val="43137"/>
                  </a:srgbClr>
                </a:outerShdw>
              </a:effectLst>
              <a:latin typeface="Trebuchet MS" pitchFamily="34" charset="0"/>
            </a:rPr>
          </a:br>
          <a:r>
            <a:rPr lang="en-US" dirty="0" smtClean="0">
              <a:solidFill>
                <a:schemeClr val="tx1"/>
              </a:solidFill>
              <a:effectLst>
                <a:outerShdw blurRad="38100" dist="38100" dir="2700000" algn="tl">
                  <a:srgbClr val="000000">
                    <a:alpha val="43137"/>
                  </a:srgbClr>
                </a:outerShdw>
              </a:effectLst>
              <a:latin typeface="Trebuchet MS" pitchFamily="34" charset="0"/>
            </a:rPr>
            <a:t>Distributed Scan Management</a:t>
          </a:r>
          <a:endParaRPr lang="en-US" dirty="0">
            <a:solidFill>
              <a:schemeClr val="tx1"/>
            </a:solidFill>
            <a:effectLst>
              <a:outerShdw blurRad="38100" dist="38100" dir="2700000" algn="tl">
                <a:srgbClr val="000000">
                  <a:alpha val="43137"/>
                </a:srgbClr>
              </a:outerShdw>
            </a:effectLst>
            <a:latin typeface="Trebuchet MS" pitchFamily="34" charset="0"/>
          </a:endParaRPr>
        </a:p>
      </dgm:t>
    </dgm:pt>
    <dgm:pt modelId="{2D07EC54-5864-4A74-9F6D-B5409104A774}" type="parTrans" cxnId="{AF782779-449C-4AB5-9DB9-B1F32E250E70}">
      <dgm:prSet/>
      <dgm:spPr/>
      <dgm:t>
        <a:bodyPr/>
        <a:lstStyle/>
        <a:p>
          <a:endParaRPr lang="en-US"/>
        </a:p>
      </dgm:t>
    </dgm:pt>
    <dgm:pt modelId="{64DABB34-BEF3-4E11-9E9B-A2290E8A3EE3}" type="sibTrans" cxnId="{AF782779-449C-4AB5-9DB9-B1F32E250E70}">
      <dgm:prSet/>
      <dgm:spPr/>
      <dgm:t>
        <a:bodyPr/>
        <a:lstStyle/>
        <a:p>
          <a:endParaRPr lang="en-US"/>
        </a:p>
      </dgm:t>
    </dgm:pt>
    <dgm:pt modelId="{D81C3EC1-74B4-4F2E-92B7-2B25E7AB405A}">
      <dgm:prSet phldrT="[Text]">
        <dgm:style>
          <a:lnRef idx="2">
            <a:schemeClr val="accent2">
              <a:shade val="50000"/>
            </a:schemeClr>
          </a:lnRef>
          <a:fillRef idx="1">
            <a:schemeClr val="accent2"/>
          </a:fillRef>
          <a:effectRef idx="0">
            <a:schemeClr val="accent2"/>
          </a:effectRef>
          <a:fontRef idx="minor">
            <a:schemeClr val="lt1"/>
          </a:fontRef>
        </dgm:style>
      </dgm:prSet>
      <dgm:spPr>
        <a:gradFill rotWithShape="0">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dgm:spPr>
      <dgm:t>
        <a:bodyPr/>
        <a:lstStyle/>
        <a:p>
          <a:r>
            <a:rPr lang="en-US" b="0" u="sng" dirty="0" smtClean="0">
              <a:solidFill>
                <a:schemeClr val="tx1"/>
              </a:solidFill>
              <a:effectLst>
                <a:outerShdw blurRad="38100" dist="38100" dir="2700000" algn="tl">
                  <a:srgbClr val="000000">
                    <a:alpha val="43137"/>
                  </a:srgbClr>
                </a:outerShdw>
              </a:effectLst>
              <a:latin typeface="Trebuchet MS" pitchFamily="34" charset="0"/>
            </a:rPr>
            <a:t>Connect-0093</a:t>
          </a:r>
          <a:r>
            <a:rPr lang="en-US" b="0" u="none" dirty="0" smtClean="0">
              <a:solidFill>
                <a:schemeClr val="tx1"/>
              </a:solidFill>
              <a:effectLst>
                <a:outerShdw blurRad="38100" dist="38100" dir="2700000" algn="tl">
                  <a:srgbClr val="000000">
                    <a:alpha val="43137"/>
                  </a:srgbClr>
                </a:outerShdw>
              </a:effectLst>
              <a:latin typeface="Trebuchet MS" pitchFamily="34" charset="0"/>
            </a:rPr>
            <a:t/>
          </a:r>
          <a:br>
            <a:rPr lang="en-US" b="0" u="none" dirty="0" smtClean="0">
              <a:solidFill>
                <a:schemeClr val="tx1"/>
              </a:solidFill>
              <a:effectLst>
                <a:outerShdw blurRad="38100" dist="38100" dir="2700000" algn="tl">
                  <a:srgbClr val="000000">
                    <a:alpha val="43137"/>
                  </a:srgbClr>
                </a:outerShdw>
              </a:effectLst>
              <a:latin typeface="Trebuchet MS" pitchFamily="34" charset="0"/>
            </a:rPr>
          </a:br>
          <a:r>
            <a:rPr lang="en-US" b="0" u="none" dirty="0" smtClean="0">
              <a:solidFill>
                <a:schemeClr val="tx1"/>
              </a:solidFill>
              <a:effectLst>
                <a:outerShdw blurRad="38100" dist="38100" dir="2700000" algn="tl">
                  <a:srgbClr val="000000">
                    <a:alpha val="43137"/>
                  </a:srgbClr>
                </a:outerShdw>
              </a:effectLst>
              <a:latin typeface="Trebuchet MS" pitchFamily="34" charset="0"/>
            </a:rPr>
            <a:t>USB-IF Audit</a:t>
          </a:r>
          <a:endParaRPr lang="en-US" b="0" u="none" dirty="0">
            <a:solidFill>
              <a:schemeClr val="tx1"/>
            </a:solidFill>
            <a:effectLst>
              <a:outerShdw blurRad="38100" dist="38100" dir="2700000" algn="tl">
                <a:srgbClr val="000000">
                  <a:alpha val="43137"/>
                </a:srgbClr>
              </a:outerShdw>
            </a:effectLst>
            <a:latin typeface="Trebuchet MS" pitchFamily="34" charset="0"/>
          </a:endParaRPr>
        </a:p>
      </dgm:t>
    </dgm:pt>
    <dgm:pt modelId="{2C33B6A0-1497-45DE-9D93-2187F800D387}" type="parTrans" cxnId="{C2F7D4B5-FE2A-4187-A6B9-565A4DD02E39}">
      <dgm:prSet/>
      <dgm:spPr/>
      <dgm:t>
        <a:bodyPr/>
        <a:lstStyle/>
        <a:p>
          <a:endParaRPr lang="en-US"/>
        </a:p>
      </dgm:t>
    </dgm:pt>
    <dgm:pt modelId="{DEAD4192-1CDB-42EF-AD6F-039F077F006E}" type="sibTrans" cxnId="{C2F7D4B5-FE2A-4187-A6B9-565A4DD02E39}">
      <dgm:prSet/>
      <dgm:spPr/>
      <dgm:t>
        <a:bodyPr/>
        <a:lstStyle/>
        <a:p>
          <a:endParaRPr lang="en-US"/>
        </a:p>
      </dgm:t>
    </dgm:pt>
    <dgm:pt modelId="{683D65AD-BCDF-44C8-85D6-60158839A7CB}">
      <dgm:prSet phldrT="[Text]">
        <dgm:style>
          <a:lnRef idx="1">
            <a:schemeClr val="accent3"/>
          </a:lnRef>
          <a:fillRef idx="3">
            <a:schemeClr val="accent3"/>
          </a:fillRef>
          <a:effectRef idx="2">
            <a:schemeClr val="accent3"/>
          </a:effectRef>
          <a:fontRef idx="minor">
            <a:schemeClr val="lt1"/>
          </a:fontRef>
        </dgm:style>
      </dgm:prSet>
      <dgm:spPr/>
      <dgm:t>
        <a:bodyPr/>
        <a:lstStyle/>
        <a:p>
          <a:r>
            <a:rPr lang="en-US" u="sng" dirty="0" smtClean="0">
              <a:solidFill>
                <a:schemeClr val="tx1"/>
              </a:solidFill>
              <a:effectLst>
                <a:outerShdw blurRad="38100" dist="38100" dir="2700000" algn="tl">
                  <a:srgbClr val="000000">
                    <a:alpha val="43137"/>
                  </a:srgbClr>
                </a:outerShdw>
              </a:effectLst>
              <a:latin typeface="Trebuchet MS" pitchFamily="34" charset="0"/>
            </a:rPr>
            <a:t>Imaging-0045</a:t>
          </a:r>
          <a:r>
            <a:rPr lang="en-US" dirty="0" smtClean="0">
              <a:solidFill>
                <a:schemeClr val="tx1"/>
              </a:solidFill>
              <a:effectLst>
                <a:outerShdw blurRad="38100" dist="38100" dir="2700000" algn="tl">
                  <a:srgbClr val="000000">
                    <a:alpha val="43137"/>
                  </a:srgbClr>
                </a:outerShdw>
              </a:effectLst>
              <a:latin typeface="Trebuchet MS" pitchFamily="34" charset="0"/>
            </a:rPr>
            <a:t/>
          </a:r>
          <a:br>
            <a:rPr lang="en-US" dirty="0" smtClean="0">
              <a:solidFill>
                <a:schemeClr val="tx1"/>
              </a:solidFill>
              <a:effectLst>
                <a:outerShdw blurRad="38100" dist="38100" dir="2700000" algn="tl">
                  <a:srgbClr val="000000">
                    <a:alpha val="43137"/>
                  </a:srgbClr>
                </a:outerShdw>
              </a:effectLst>
              <a:latin typeface="Trebuchet MS" pitchFamily="34" charset="0"/>
            </a:rPr>
          </a:br>
          <a:r>
            <a:rPr lang="en-US" dirty="0" smtClean="0">
              <a:solidFill>
                <a:schemeClr val="tx1"/>
              </a:solidFill>
              <a:effectLst>
                <a:outerShdw blurRad="38100" dist="38100" dir="2700000" algn="tl">
                  <a:srgbClr val="000000">
                    <a:alpha val="43137"/>
                  </a:srgbClr>
                </a:outerShdw>
              </a:effectLst>
              <a:latin typeface="Trebuchet MS" pitchFamily="34" charset="0"/>
            </a:rPr>
            <a:t>Device Experiences Metadata File</a:t>
          </a:r>
          <a:endParaRPr lang="en-US" dirty="0">
            <a:solidFill>
              <a:schemeClr val="tx1"/>
            </a:solidFill>
            <a:effectLst>
              <a:outerShdw blurRad="38100" dist="38100" dir="2700000" algn="tl">
                <a:srgbClr val="000000">
                  <a:alpha val="43137"/>
                </a:srgbClr>
              </a:outerShdw>
            </a:effectLst>
            <a:latin typeface="Trebuchet MS" pitchFamily="34" charset="0"/>
          </a:endParaRPr>
        </a:p>
      </dgm:t>
    </dgm:pt>
    <dgm:pt modelId="{25F2D438-5A7A-4C6C-AB98-BA9C5E9A9990}" type="parTrans" cxnId="{23B239C1-9380-4B05-A7A1-338C5E91F20B}">
      <dgm:prSet/>
      <dgm:spPr/>
      <dgm:t>
        <a:bodyPr/>
        <a:lstStyle/>
        <a:p>
          <a:endParaRPr lang="en-US"/>
        </a:p>
      </dgm:t>
    </dgm:pt>
    <dgm:pt modelId="{562BAB51-9099-4C9D-A6FC-66890E560E34}" type="sibTrans" cxnId="{23B239C1-9380-4B05-A7A1-338C5E91F20B}">
      <dgm:prSet/>
      <dgm:spPr/>
      <dgm:t>
        <a:bodyPr/>
        <a:lstStyle/>
        <a:p>
          <a:endParaRPr lang="en-US"/>
        </a:p>
      </dgm:t>
    </dgm:pt>
    <dgm:pt modelId="{72284606-FEA2-4299-8AE3-5DDE8A720747}">
      <dgm:prSet phldrT="[Text]">
        <dgm:style>
          <a:lnRef idx="2">
            <a:schemeClr val="accent2">
              <a:shade val="50000"/>
            </a:schemeClr>
          </a:lnRef>
          <a:fillRef idx="1">
            <a:schemeClr val="accent2"/>
          </a:fillRef>
          <a:effectRef idx="0">
            <a:schemeClr val="accent2"/>
          </a:effectRef>
          <a:fontRef idx="minor">
            <a:schemeClr val="lt1"/>
          </a:fontRef>
        </dgm:style>
      </dgm:prSet>
      <dgm:spPr>
        <a:gradFill rotWithShape="0">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dgm:spPr>
      <dgm:t>
        <a:bodyPr/>
        <a:lstStyle/>
        <a:p>
          <a:r>
            <a:rPr lang="en-US" b="0" u="sng" dirty="0" smtClean="0">
              <a:solidFill>
                <a:schemeClr val="tx1"/>
              </a:solidFill>
              <a:effectLst>
                <a:outerShdw blurRad="38100" dist="38100" dir="2700000" algn="tl">
                  <a:srgbClr val="000000">
                    <a:alpha val="43137"/>
                  </a:srgbClr>
                </a:outerShdw>
              </a:effectLst>
              <a:latin typeface="Trebuchet MS" pitchFamily="34" charset="0"/>
            </a:rPr>
            <a:t>Imaging-0048</a:t>
          </a:r>
        </a:p>
        <a:p>
          <a:r>
            <a:rPr lang="en-US" b="0" u="none" dirty="0" smtClean="0">
              <a:solidFill>
                <a:schemeClr val="tx1"/>
              </a:solidFill>
              <a:effectLst>
                <a:outerShdw blurRad="38100" dist="38100" dir="2700000" algn="tl">
                  <a:srgbClr val="000000">
                    <a:alpha val="43137"/>
                  </a:srgbClr>
                </a:outerShdw>
              </a:effectLst>
              <a:latin typeface="Trebuchet MS" pitchFamily="34" charset="0"/>
            </a:rPr>
            <a:t>Windows Rally Technologies</a:t>
          </a:r>
          <a:endParaRPr lang="en-US" b="0" u="none" dirty="0">
            <a:solidFill>
              <a:schemeClr val="tx1"/>
            </a:solidFill>
            <a:effectLst>
              <a:outerShdw blurRad="38100" dist="38100" dir="2700000" algn="tl">
                <a:srgbClr val="000000">
                  <a:alpha val="43137"/>
                </a:srgbClr>
              </a:outerShdw>
            </a:effectLst>
            <a:latin typeface="Trebuchet MS" pitchFamily="34" charset="0"/>
          </a:endParaRPr>
        </a:p>
      </dgm:t>
    </dgm:pt>
    <dgm:pt modelId="{70CD5D41-759E-4D17-9D81-01C120C537C5}" type="parTrans" cxnId="{7B46D356-7E8D-4243-86CD-4ED8D6F51EDC}">
      <dgm:prSet/>
      <dgm:spPr/>
      <dgm:t>
        <a:bodyPr/>
        <a:lstStyle/>
        <a:p>
          <a:endParaRPr lang="en-US"/>
        </a:p>
      </dgm:t>
    </dgm:pt>
    <dgm:pt modelId="{A201074C-E8D2-4243-B2A5-85594E4A2FD8}" type="sibTrans" cxnId="{7B46D356-7E8D-4243-86CD-4ED8D6F51EDC}">
      <dgm:prSet/>
      <dgm:spPr/>
      <dgm:t>
        <a:bodyPr/>
        <a:lstStyle/>
        <a:p>
          <a:endParaRPr lang="en-US"/>
        </a:p>
      </dgm:t>
    </dgm:pt>
    <dgm:pt modelId="{F704BF76-E6B2-4FCE-A5FD-2741A4B6A8EA}">
      <dgm:prSet phldrT="[Text]"/>
      <dgm:spPr>
        <a:gradFill rotWithShape="0">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dgm:spPr>
      <dgm:t>
        <a:bodyPr/>
        <a:lstStyle/>
        <a:p>
          <a:r>
            <a:rPr lang="en-US" b="0" u="sng" dirty="0" smtClean="0">
              <a:solidFill>
                <a:schemeClr val="tx1"/>
              </a:solidFill>
              <a:effectLst>
                <a:outerShdw blurRad="38100" dist="38100" dir="2700000" algn="tl">
                  <a:srgbClr val="000000">
                    <a:alpha val="43137"/>
                  </a:srgbClr>
                </a:outerShdw>
              </a:effectLst>
              <a:latin typeface="Trebuchet MS" pitchFamily="34" charset="0"/>
            </a:rPr>
            <a:t>Imaging-0004</a:t>
          </a:r>
          <a:r>
            <a:rPr lang="en-US" b="0" u="none" dirty="0" smtClean="0">
              <a:solidFill>
                <a:schemeClr val="tx1"/>
              </a:solidFill>
              <a:effectLst>
                <a:outerShdw blurRad="38100" dist="38100" dir="2700000" algn="tl">
                  <a:srgbClr val="000000">
                    <a:alpha val="43137"/>
                  </a:srgbClr>
                </a:outerShdw>
              </a:effectLst>
              <a:latin typeface="Trebuchet MS" pitchFamily="34" charset="0"/>
            </a:rPr>
            <a:t/>
          </a:r>
          <a:br>
            <a:rPr lang="en-US" b="0" u="none" dirty="0" smtClean="0">
              <a:solidFill>
                <a:schemeClr val="tx1"/>
              </a:solidFill>
              <a:effectLst>
                <a:outerShdw blurRad="38100" dist="38100" dir="2700000" algn="tl">
                  <a:srgbClr val="000000">
                    <a:alpha val="43137"/>
                  </a:srgbClr>
                </a:outerShdw>
              </a:effectLst>
              <a:latin typeface="Trebuchet MS" pitchFamily="34" charset="0"/>
            </a:rPr>
          </a:br>
          <a:r>
            <a:rPr lang="en-US" b="0" u="none" dirty="0" smtClean="0">
              <a:solidFill>
                <a:schemeClr val="tx1"/>
              </a:solidFill>
              <a:effectLst>
                <a:outerShdw blurRad="38100" dist="38100" dir="2700000" algn="tl">
                  <a:srgbClr val="000000">
                    <a:alpha val="43137"/>
                  </a:srgbClr>
                </a:outerShdw>
              </a:effectLst>
              <a:latin typeface="Trebuchet MS" pitchFamily="34" charset="0"/>
            </a:rPr>
            <a:t>DPWS &amp; WS-Print</a:t>
          </a:r>
          <a:endParaRPr lang="en-US" b="0" u="none" dirty="0">
            <a:solidFill>
              <a:schemeClr val="tx1"/>
            </a:solidFill>
            <a:effectLst>
              <a:outerShdw blurRad="38100" dist="38100" dir="2700000" algn="tl">
                <a:srgbClr val="000000">
                  <a:alpha val="43137"/>
                </a:srgbClr>
              </a:outerShdw>
            </a:effectLst>
            <a:latin typeface="Trebuchet MS" pitchFamily="34" charset="0"/>
          </a:endParaRPr>
        </a:p>
      </dgm:t>
    </dgm:pt>
    <dgm:pt modelId="{6419093A-9524-4B80-ABB6-9660F7326A8D}" type="parTrans" cxnId="{8778F85F-3EEE-4E1F-B603-41502B214207}">
      <dgm:prSet/>
      <dgm:spPr/>
      <dgm:t>
        <a:bodyPr/>
        <a:lstStyle/>
        <a:p>
          <a:endParaRPr lang="en-US"/>
        </a:p>
      </dgm:t>
    </dgm:pt>
    <dgm:pt modelId="{CBA0DBEC-3D1C-41FA-90E6-29880D2F1183}" type="sibTrans" cxnId="{8778F85F-3EEE-4E1F-B603-41502B214207}">
      <dgm:prSet/>
      <dgm:spPr/>
      <dgm:t>
        <a:bodyPr/>
        <a:lstStyle/>
        <a:p>
          <a:endParaRPr lang="en-US"/>
        </a:p>
      </dgm:t>
    </dgm:pt>
    <dgm:pt modelId="{957B74F6-30C9-468C-9B38-DE14A5BB0469}">
      <dgm:prSet phldrT="[Text]">
        <dgm:style>
          <a:lnRef idx="2">
            <a:schemeClr val="accent3">
              <a:shade val="50000"/>
            </a:schemeClr>
          </a:lnRef>
          <a:fillRef idx="1">
            <a:schemeClr val="accent3"/>
          </a:fillRef>
          <a:effectRef idx="0">
            <a:schemeClr val="accent3"/>
          </a:effectRef>
          <a:fontRef idx="minor">
            <a:schemeClr val="lt1"/>
          </a:fontRef>
        </dgm:style>
      </dgm:prSet>
      <dgm:spPr>
        <a:noFill/>
        <a:ln>
          <a:noFill/>
        </a:ln>
      </dgm:spPr>
      <dgm:t>
        <a:bodyPr/>
        <a:lstStyle/>
        <a:p>
          <a:r>
            <a:rPr lang="en-US" dirty="0" smtClean="0">
              <a:solidFill>
                <a:schemeClr val="tx1"/>
              </a:solidFill>
              <a:effectLst>
                <a:outerShdw blurRad="38100" dist="38100" dir="2700000" algn="tl">
                  <a:srgbClr val="000000">
                    <a:alpha val="43137"/>
                  </a:srgbClr>
                </a:outerShdw>
              </a:effectLst>
              <a:latin typeface="Trebuchet MS" pitchFamily="34" charset="0"/>
            </a:rPr>
            <a:t> </a:t>
          </a:r>
          <a:endParaRPr lang="en-US" dirty="0">
            <a:solidFill>
              <a:schemeClr val="tx1"/>
            </a:solidFill>
            <a:effectLst>
              <a:outerShdw blurRad="38100" dist="38100" dir="2700000" algn="tl">
                <a:srgbClr val="000000">
                  <a:alpha val="43137"/>
                </a:srgbClr>
              </a:outerShdw>
            </a:effectLst>
            <a:latin typeface="Trebuchet MS" pitchFamily="34" charset="0"/>
          </a:endParaRPr>
        </a:p>
      </dgm:t>
    </dgm:pt>
    <dgm:pt modelId="{BBA77F17-B9E8-400E-82BC-D14E1F41E8BF}" type="sibTrans" cxnId="{3C2D168B-B9E0-4CE6-BA5D-6D93C6F05307}">
      <dgm:prSet/>
      <dgm:spPr/>
      <dgm:t>
        <a:bodyPr/>
        <a:lstStyle/>
        <a:p>
          <a:endParaRPr lang="en-US"/>
        </a:p>
      </dgm:t>
    </dgm:pt>
    <dgm:pt modelId="{4C83170B-8340-48E4-98BC-E5468689EFDD}" type="parTrans" cxnId="{3C2D168B-B9E0-4CE6-BA5D-6D93C6F05307}">
      <dgm:prSet/>
      <dgm:spPr/>
      <dgm:t>
        <a:bodyPr/>
        <a:lstStyle/>
        <a:p>
          <a:endParaRPr lang="en-US"/>
        </a:p>
      </dgm:t>
    </dgm:pt>
    <dgm:pt modelId="{C7AF05ED-07F4-4F57-94F8-D874461F69CA}">
      <dgm:prSet phldrT="[Text]">
        <dgm:style>
          <a:lnRef idx="1">
            <a:schemeClr val="accent3"/>
          </a:lnRef>
          <a:fillRef idx="3">
            <a:schemeClr val="accent3"/>
          </a:fillRef>
          <a:effectRef idx="2">
            <a:schemeClr val="accent3"/>
          </a:effectRef>
          <a:fontRef idx="minor">
            <a:schemeClr val="lt1"/>
          </a:fontRef>
        </dgm:style>
      </dgm:prSet>
      <dgm:spPr/>
      <dgm:t>
        <a:bodyPr/>
        <a:lstStyle/>
        <a:p>
          <a:r>
            <a:rPr lang="en-US" u="sng" dirty="0" smtClean="0">
              <a:solidFill>
                <a:schemeClr val="tx1"/>
              </a:solidFill>
              <a:effectLst>
                <a:outerShdw blurRad="38100" dist="38100" dir="2700000" algn="tl">
                  <a:srgbClr val="000000">
                    <a:alpha val="43137"/>
                  </a:srgbClr>
                </a:outerShdw>
              </a:effectLst>
              <a:latin typeface="Trebuchet MS" pitchFamily="34" charset="0"/>
            </a:rPr>
            <a:t>Imaging-0042</a:t>
          </a:r>
          <a:r>
            <a:rPr lang="en-US" dirty="0" smtClean="0">
              <a:solidFill>
                <a:schemeClr val="tx1"/>
              </a:solidFill>
              <a:effectLst>
                <a:outerShdw blurRad="38100" dist="38100" dir="2700000" algn="tl">
                  <a:srgbClr val="000000">
                    <a:alpha val="43137"/>
                  </a:srgbClr>
                </a:outerShdw>
              </a:effectLst>
              <a:latin typeface="Trebuchet MS" pitchFamily="34" charset="0"/>
            </a:rPr>
            <a:t/>
          </a:r>
          <a:br>
            <a:rPr lang="en-US" dirty="0" smtClean="0">
              <a:solidFill>
                <a:schemeClr val="tx1"/>
              </a:solidFill>
              <a:effectLst>
                <a:outerShdw blurRad="38100" dist="38100" dir="2700000" algn="tl">
                  <a:srgbClr val="000000">
                    <a:alpha val="43137"/>
                  </a:srgbClr>
                </a:outerShdw>
              </a:effectLst>
              <a:latin typeface="Trebuchet MS" pitchFamily="34" charset="0"/>
            </a:rPr>
          </a:br>
          <a:r>
            <a:rPr lang="en-US" dirty="0" smtClean="0">
              <a:solidFill>
                <a:schemeClr val="tx1"/>
              </a:solidFill>
              <a:effectLst>
                <a:outerShdw blurRad="38100" dist="38100" dir="2700000" algn="tl">
                  <a:srgbClr val="000000">
                    <a:alpha val="43137"/>
                  </a:srgbClr>
                </a:outerShdw>
              </a:effectLst>
              <a:latin typeface="Trebuchet MS" pitchFamily="34" charset="0"/>
            </a:rPr>
            <a:t>Driver Isolation</a:t>
          </a:r>
          <a:endParaRPr lang="en-US" dirty="0">
            <a:solidFill>
              <a:schemeClr val="tx1"/>
            </a:solidFill>
            <a:effectLst>
              <a:outerShdw blurRad="38100" dist="38100" dir="2700000" algn="tl">
                <a:srgbClr val="000000">
                  <a:alpha val="43137"/>
                </a:srgbClr>
              </a:outerShdw>
            </a:effectLst>
            <a:latin typeface="Trebuchet MS" pitchFamily="34" charset="0"/>
          </a:endParaRPr>
        </a:p>
      </dgm:t>
    </dgm:pt>
    <dgm:pt modelId="{448EED4F-519D-45EA-B8B4-E4FE5F8F3363}" type="parTrans" cxnId="{BADA0C72-A223-4E52-BD9F-000A9C726972}">
      <dgm:prSet/>
      <dgm:spPr/>
      <dgm:t>
        <a:bodyPr/>
        <a:lstStyle/>
        <a:p>
          <a:endParaRPr lang="en-US"/>
        </a:p>
      </dgm:t>
    </dgm:pt>
    <dgm:pt modelId="{95C2266C-11C4-453D-A121-D466DB64928C}" type="sibTrans" cxnId="{BADA0C72-A223-4E52-BD9F-000A9C726972}">
      <dgm:prSet/>
      <dgm:spPr/>
      <dgm:t>
        <a:bodyPr/>
        <a:lstStyle/>
        <a:p>
          <a:endParaRPr lang="en-US"/>
        </a:p>
      </dgm:t>
    </dgm:pt>
    <dgm:pt modelId="{45078E28-A4CF-4C0A-84A3-D14E57B1199A}">
      <dgm:prSet phldrT="[Text]">
        <dgm:style>
          <a:lnRef idx="2">
            <a:schemeClr val="accent2">
              <a:shade val="50000"/>
            </a:schemeClr>
          </a:lnRef>
          <a:fillRef idx="1">
            <a:schemeClr val="accent2"/>
          </a:fillRef>
          <a:effectRef idx="0">
            <a:schemeClr val="accent2"/>
          </a:effectRef>
          <a:fontRef idx="minor">
            <a:schemeClr val="lt1"/>
          </a:fontRef>
        </dgm:style>
      </dgm:prSet>
      <dgm:spPr>
        <a:gradFill rotWithShape="0">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dgm:spPr>
      <dgm:t>
        <a:bodyPr/>
        <a:lstStyle/>
        <a:p>
          <a:r>
            <a:rPr lang="en-US" b="0" i="0" u="sng" dirty="0" smtClean="0">
              <a:solidFill>
                <a:schemeClr val="tx1"/>
              </a:solidFill>
              <a:effectLst>
                <a:outerShdw blurRad="38100" dist="38100" dir="2700000" algn="tl">
                  <a:srgbClr val="000000">
                    <a:alpha val="43137"/>
                  </a:srgbClr>
                </a:outerShdw>
              </a:effectLst>
              <a:latin typeface="Trebuchet MS" pitchFamily="34" charset="0"/>
            </a:rPr>
            <a:t>Imaging-0049</a:t>
          </a:r>
          <a:r>
            <a:rPr lang="en-US" b="0" i="0" u="none" dirty="0" smtClean="0">
              <a:solidFill>
                <a:schemeClr val="tx1"/>
              </a:solidFill>
              <a:effectLst>
                <a:outerShdw blurRad="38100" dist="38100" dir="2700000" algn="tl">
                  <a:srgbClr val="000000">
                    <a:alpha val="43137"/>
                  </a:srgbClr>
                </a:outerShdw>
              </a:effectLst>
              <a:latin typeface="Trebuchet MS" pitchFamily="34" charset="0"/>
            </a:rPr>
            <a:t/>
          </a:r>
          <a:br>
            <a:rPr lang="en-US" b="0" i="0" u="none" dirty="0" smtClean="0">
              <a:solidFill>
                <a:schemeClr val="tx1"/>
              </a:solidFill>
              <a:effectLst>
                <a:outerShdw blurRad="38100" dist="38100" dir="2700000" algn="tl">
                  <a:srgbClr val="000000">
                    <a:alpha val="43137"/>
                  </a:srgbClr>
                </a:outerShdw>
              </a:effectLst>
              <a:latin typeface="Trebuchet MS" pitchFamily="34" charset="0"/>
            </a:rPr>
          </a:br>
          <a:r>
            <a:rPr lang="en-US" b="0" i="0" u="none" dirty="0" smtClean="0">
              <a:solidFill>
                <a:schemeClr val="tx1"/>
              </a:solidFill>
              <a:effectLst>
                <a:outerShdw blurRad="38100" dist="38100" dir="2700000" algn="tl">
                  <a:srgbClr val="000000">
                    <a:alpha val="43137"/>
                  </a:srgbClr>
                </a:outerShdw>
              </a:effectLst>
              <a:latin typeface="Trebuchet MS" pitchFamily="34" charset="0"/>
            </a:rPr>
            <a:t>WIA Driver must be installed</a:t>
          </a:r>
          <a:endParaRPr lang="en-US" b="0" u="none" dirty="0">
            <a:solidFill>
              <a:schemeClr val="tx1"/>
            </a:solidFill>
            <a:effectLst>
              <a:outerShdw blurRad="38100" dist="38100" dir="2700000" algn="tl">
                <a:srgbClr val="000000">
                  <a:alpha val="43137"/>
                </a:srgbClr>
              </a:outerShdw>
            </a:effectLst>
            <a:latin typeface="Trebuchet MS" pitchFamily="34" charset="0"/>
          </a:endParaRPr>
        </a:p>
      </dgm:t>
    </dgm:pt>
    <dgm:pt modelId="{BFF15EF0-80B9-4BDE-8021-7CCE6D865366}" type="parTrans" cxnId="{A22B636E-5F00-4216-B4FE-EC02E90E78E4}">
      <dgm:prSet/>
      <dgm:spPr/>
      <dgm:t>
        <a:bodyPr/>
        <a:lstStyle/>
        <a:p>
          <a:endParaRPr lang="en-US"/>
        </a:p>
      </dgm:t>
    </dgm:pt>
    <dgm:pt modelId="{F11DBFF9-20F6-4725-986A-33C24C2BF31D}" type="sibTrans" cxnId="{A22B636E-5F00-4216-B4FE-EC02E90E78E4}">
      <dgm:prSet/>
      <dgm:spPr/>
      <dgm:t>
        <a:bodyPr/>
        <a:lstStyle/>
        <a:p>
          <a:endParaRPr lang="en-US"/>
        </a:p>
      </dgm:t>
    </dgm:pt>
    <dgm:pt modelId="{A3DDA62D-A9EE-4E2E-831A-B1FA1FB5DDC8}">
      <dgm:prSet phldrT="[Text]" custT="1">
        <dgm:style>
          <a:lnRef idx="1">
            <a:schemeClr val="accent1"/>
          </a:lnRef>
          <a:fillRef idx="3">
            <a:schemeClr val="accent1"/>
          </a:fillRef>
          <a:effectRef idx="2">
            <a:schemeClr val="accent1"/>
          </a:effectRef>
          <a:fontRef idx="minor">
            <a:schemeClr val="lt1"/>
          </a:fontRef>
        </dgm:style>
      </dgm:prSet>
      <dgm:spPr>
        <a:ln/>
      </dgm:spPr>
      <dgm:t>
        <a:bodyPr/>
        <a:lstStyle/>
        <a:p>
          <a:r>
            <a:rPr lang="en-US" sz="1800" b="0" u="none" dirty="0" smtClean="0">
              <a:solidFill>
                <a:schemeClr val="tx1"/>
              </a:solidFill>
              <a:effectLst>
                <a:outerShdw blurRad="38100" dist="38100" dir="2700000" algn="tl">
                  <a:srgbClr val="000000">
                    <a:alpha val="43137"/>
                  </a:srgbClr>
                </a:outerShdw>
              </a:effectLst>
              <a:latin typeface="Trebuchet MS" pitchFamily="34" charset="0"/>
            </a:rPr>
            <a:t>June 1, 2011</a:t>
          </a:r>
          <a:endParaRPr lang="en-US" sz="1800" b="0" u="none" dirty="0">
            <a:solidFill>
              <a:schemeClr val="tx1"/>
            </a:solidFill>
            <a:effectLst>
              <a:outerShdw blurRad="38100" dist="38100" dir="2700000" algn="tl">
                <a:srgbClr val="000000">
                  <a:alpha val="43137"/>
                </a:srgbClr>
              </a:outerShdw>
            </a:effectLst>
            <a:latin typeface="Trebuchet MS" pitchFamily="34" charset="0"/>
          </a:endParaRPr>
        </a:p>
      </dgm:t>
    </dgm:pt>
    <dgm:pt modelId="{CA2FD7FB-63EC-4AFD-8A5C-5758912444A7}" type="parTrans" cxnId="{775018D6-B5B8-48F5-851A-2D95CD41337F}">
      <dgm:prSet/>
      <dgm:spPr/>
      <dgm:t>
        <a:bodyPr/>
        <a:lstStyle/>
        <a:p>
          <a:endParaRPr lang="en-US"/>
        </a:p>
      </dgm:t>
    </dgm:pt>
    <dgm:pt modelId="{F0A6351E-1BBB-4FBE-A04E-87084103726C}" type="sibTrans" cxnId="{775018D6-B5B8-48F5-851A-2D95CD41337F}">
      <dgm:prSet/>
      <dgm:spPr/>
      <dgm:t>
        <a:bodyPr/>
        <a:lstStyle/>
        <a:p>
          <a:endParaRPr lang="en-US"/>
        </a:p>
      </dgm:t>
    </dgm:pt>
    <dgm:pt modelId="{94C810E0-F77B-4FE7-92E1-90B60A61D525}">
      <dgm:prSet custT="1">
        <dgm:style>
          <a:lnRef idx="1">
            <a:schemeClr val="accent2"/>
          </a:lnRef>
          <a:fillRef idx="3">
            <a:schemeClr val="accent2"/>
          </a:fillRef>
          <a:effectRef idx="2">
            <a:schemeClr val="accent2"/>
          </a:effectRef>
          <a:fontRef idx="minor">
            <a:schemeClr val="lt1"/>
          </a:fontRef>
        </dgm:style>
      </dgm:prSet>
      <dgm:spPr/>
      <dgm:t>
        <a:bodyPr/>
        <a:lstStyle/>
        <a:p>
          <a:r>
            <a:rPr lang="en-US" sz="1300" u="sng" dirty="0" smtClean="0">
              <a:solidFill>
                <a:schemeClr val="tx1"/>
              </a:solidFill>
              <a:latin typeface="Trebuchet MS" pitchFamily="34" charset="0"/>
            </a:rPr>
            <a:t>Imaging-0010</a:t>
          </a:r>
          <a:r>
            <a:rPr lang="en-US" sz="1300" dirty="0" smtClean="0">
              <a:solidFill>
                <a:schemeClr val="tx1"/>
              </a:solidFill>
              <a:latin typeface="Trebuchet MS" pitchFamily="34" charset="0"/>
            </a:rPr>
            <a:t/>
          </a:r>
          <a:br>
            <a:rPr lang="en-US" sz="1300" dirty="0" smtClean="0">
              <a:solidFill>
                <a:schemeClr val="tx1"/>
              </a:solidFill>
              <a:latin typeface="Trebuchet MS" pitchFamily="34" charset="0"/>
            </a:rPr>
          </a:br>
          <a:r>
            <a:rPr lang="en-US" sz="1300" dirty="0" err="1" smtClean="0">
              <a:solidFill>
                <a:schemeClr val="tx1"/>
              </a:solidFill>
              <a:latin typeface="Trebuchet MS" pitchFamily="34" charset="0"/>
            </a:rPr>
            <a:t>XPSDrv</a:t>
          </a:r>
          <a:endParaRPr lang="en-US" sz="1300" b="0" u="none" dirty="0">
            <a:solidFill>
              <a:schemeClr val="tx1"/>
            </a:solidFill>
            <a:effectLst>
              <a:outerShdw blurRad="38100" dist="38100" dir="2700000" algn="tl">
                <a:srgbClr val="000000">
                  <a:alpha val="43137"/>
                </a:srgbClr>
              </a:outerShdw>
            </a:effectLst>
            <a:latin typeface="Trebuchet MS" pitchFamily="34" charset="0"/>
          </a:endParaRPr>
        </a:p>
      </dgm:t>
    </dgm:pt>
    <dgm:pt modelId="{4F40A37D-32EC-4B7A-9F60-6B5D6E198D3E}" type="parTrans" cxnId="{37445761-728A-4D80-A894-DBEEA4E551E8}">
      <dgm:prSet/>
      <dgm:spPr/>
      <dgm:t>
        <a:bodyPr/>
        <a:lstStyle/>
        <a:p>
          <a:endParaRPr lang="en-US"/>
        </a:p>
      </dgm:t>
    </dgm:pt>
    <dgm:pt modelId="{8A1EB459-44A4-489D-BE3D-02FA0688D8A9}" type="sibTrans" cxnId="{37445761-728A-4D80-A894-DBEEA4E551E8}">
      <dgm:prSet/>
      <dgm:spPr/>
      <dgm:t>
        <a:bodyPr/>
        <a:lstStyle/>
        <a:p>
          <a:endParaRPr lang="en-US"/>
        </a:p>
      </dgm:t>
    </dgm:pt>
    <dgm:pt modelId="{D4FDFE7C-A74A-44DD-A257-3F3134213BF6}">
      <dgm:prSet>
        <dgm:style>
          <a:lnRef idx="1">
            <a:schemeClr val="accent2"/>
          </a:lnRef>
          <a:fillRef idx="3">
            <a:schemeClr val="accent2"/>
          </a:fillRef>
          <a:effectRef idx="2">
            <a:schemeClr val="accent2"/>
          </a:effectRef>
          <a:fontRef idx="minor">
            <a:schemeClr val="lt1"/>
          </a:fontRef>
        </dgm:style>
      </dgm:prSet>
      <dgm:spPr/>
      <dgm:t>
        <a:bodyPr/>
        <a:lstStyle/>
        <a:p>
          <a:r>
            <a:rPr lang="en-US" u="sng" dirty="0" smtClean="0">
              <a:solidFill>
                <a:schemeClr val="tx1"/>
              </a:solidFill>
              <a:latin typeface="Trebuchet MS" pitchFamily="34" charset="0"/>
            </a:rPr>
            <a:t>Imaging-0023</a:t>
          </a:r>
          <a:r>
            <a:rPr lang="en-US" dirty="0" smtClean="0">
              <a:solidFill>
                <a:schemeClr val="tx1"/>
              </a:solidFill>
              <a:latin typeface="Trebuchet MS" pitchFamily="34" charset="0"/>
            </a:rPr>
            <a:t/>
          </a:r>
          <a:br>
            <a:rPr lang="en-US" dirty="0" smtClean="0">
              <a:solidFill>
                <a:schemeClr val="tx1"/>
              </a:solidFill>
              <a:latin typeface="Trebuchet MS" pitchFamily="34" charset="0"/>
            </a:rPr>
          </a:br>
          <a:r>
            <a:rPr lang="en-US" dirty="0" err="1" smtClean="0">
              <a:solidFill>
                <a:schemeClr val="tx1"/>
              </a:solidFill>
              <a:latin typeface="Trebuchet MS" pitchFamily="34" charset="0"/>
            </a:rPr>
            <a:t>PrintTicket</a:t>
          </a:r>
          <a:r>
            <a:rPr lang="en-US" dirty="0" smtClean="0">
              <a:solidFill>
                <a:schemeClr val="tx1"/>
              </a:solidFill>
              <a:latin typeface="Trebuchet MS" pitchFamily="34" charset="0"/>
            </a:rPr>
            <a:t>/ </a:t>
          </a:r>
          <a:r>
            <a:rPr lang="en-US" dirty="0" err="1" smtClean="0">
              <a:solidFill>
                <a:schemeClr val="tx1"/>
              </a:solidFill>
              <a:latin typeface="Trebuchet MS" pitchFamily="34" charset="0"/>
            </a:rPr>
            <a:t>PrintCapabilities</a:t>
          </a:r>
          <a:endParaRPr lang="en-US" dirty="0">
            <a:solidFill>
              <a:schemeClr val="tx1"/>
            </a:solidFill>
            <a:latin typeface="Trebuchet MS" pitchFamily="34" charset="0"/>
          </a:endParaRPr>
        </a:p>
      </dgm:t>
    </dgm:pt>
    <dgm:pt modelId="{6771FE33-1529-42C7-BCCC-D9BB014665DC}" type="parTrans" cxnId="{27A40FCD-22A5-436D-AE3A-81CAE5E94CE6}">
      <dgm:prSet/>
      <dgm:spPr/>
      <dgm:t>
        <a:bodyPr/>
        <a:lstStyle/>
        <a:p>
          <a:endParaRPr lang="en-US"/>
        </a:p>
      </dgm:t>
    </dgm:pt>
    <dgm:pt modelId="{6B2DB578-209D-4C3E-B3E0-5600854550C9}" type="sibTrans" cxnId="{27A40FCD-22A5-436D-AE3A-81CAE5E94CE6}">
      <dgm:prSet/>
      <dgm:spPr/>
      <dgm:t>
        <a:bodyPr/>
        <a:lstStyle/>
        <a:p>
          <a:endParaRPr lang="en-US"/>
        </a:p>
      </dgm:t>
    </dgm:pt>
    <dgm:pt modelId="{7A788D4D-5D3A-4F1B-8A36-B50E33D5B96F}">
      <dgm:prSet>
        <dgm:style>
          <a:lnRef idx="1">
            <a:schemeClr val="accent2"/>
          </a:lnRef>
          <a:fillRef idx="3">
            <a:schemeClr val="accent2"/>
          </a:fillRef>
          <a:effectRef idx="2">
            <a:schemeClr val="accent2"/>
          </a:effectRef>
          <a:fontRef idx="minor">
            <a:schemeClr val="lt1"/>
          </a:fontRef>
        </dgm:style>
      </dgm:prSet>
      <dgm:spPr/>
      <dgm:t>
        <a:bodyPr/>
        <a:lstStyle/>
        <a:p>
          <a:r>
            <a:rPr lang="en-US" u="sng" smtClean="0">
              <a:solidFill>
                <a:schemeClr val="tx1"/>
              </a:solidFill>
              <a:latin typeface="Trebuchet MS" pitchFamily="34" charset="0"/>
            </a:rPr>
            <a:t>Imaging-0014</a:t>
          </a:r>
          <a:r>
            <a:rPr lang="en-US" smtClean="0">
              <a:solidFill>
                <a:schemeClr val="tx1"/>
              </a:solidFill>
              <a:latin typeface="Trebuchet MS" pitchFamily="34" charset="0"/>
            </a:rPr>
            <a:t/>
          </a:r>
          <a:br>
            <a:rPr lang="en-US" smtClean="0">
              <a:solidFill>
                <a:schemeClr val="tx1"/>
              </a:solidFill>
              <a:latin typeface="Trebuchet MS" pitchFamily="34" charset="0"/>
            </a:rPr>
          </a:br>
          <a:r>
            <a:rPr lang="en-US" smtClean="0">
              <a:solidFill>
                <a:schemeClr val="tx1"/>
              </a:solidFill>
              <a:latin typeface="Trebuchet MS" pitchFamily="34" charset="0"/>
            </a:rPr>
            <a:t>Color Fidelity</a:t>
          </a:r>
          <a:endParaRPr lang="en-US" b="0" u="none" dirty="0">
            <a:solidFill>
              <a:schemeClr val="tx1"/>
            </a:solidFill>
            <a:effectLst>
              <a:outerShdw blurRad="38100" dist="38100" dir="2700000" algn="tl">
                <a:srgbClr val="000000">
                  <a:alpha val="43137"/>
                </a:srgbClr>
              </a:outerShdw>
            </a:effectLst>
            <a:latin typeface="Trebuchet MS" pitchFamily="34" charset="0"/>
          </a:endParaRPr>
        </a:p>
      </dgm:t>
    </dgm:pt>
    <dgm:pt modelId="{CEA1C48F-AB68-4F8B-A750-FA986764B47C}" type="parTrans" cxnId="{A13070B3-CD80-4282-83CA-75C3D9946494}">
      <dgm:prSet/>
      <dgm:spPr/>
      <dgm:t>
        <a:bodyPr/>
        <a:lstStyle/>
        <a:p>
          <a:endParaRPr lang="en-US"/>
        </a:p>
      </dgm:t>
    </dgm:pt>
    <dgm:pt modelId="{FEB1D2C4-E696-45EB-8409-10A8000E3D61}" type="sibTrans" cxnId="{A13070B3-CD80-4282-83CA-75C3D9946494}">
      <dgm:prSet/>
      <dgm:spPr/>
      <dgm:t>
        <a:bodyPr/>
        <a:lstStyle/>
        <a:p>
          <a:endParaRPr lang="en-US"/>
        </a:p>
      </dgm:t>
    </dgm:pt>
    <dgm:pt modelId="{6EF18621-68B2-4384-93C3-1CF8D77B404C}">
      <dgm:prSet phldrT="[Text]">
        <dgm:style>
          <a:lnRef idx="1">
            <a:schemeClr val="accent3"/>
          </a:lnRef>
          <a:fillRef idx="3">
            <a:schemeClr val="accent3"/>
          </a:fillRef>
          <a:effectRef idx="2">
            <a:schemeClr val="accent3"/>
          </a:effectRef>
          <a:fontRef idx="minor">
            <a:schemeClr val="lt1"/>
          </a:fontRef>
        </dgm:style>
      </dgm:prSet>
      <dgm:spPr/>
      <dgm:t>
        <a:bodyPr/>
        <a:lstStyle/>
        <a:p>
          <a:r>
            <a:rPr lang="en-US" u="sng" dirty="0" smtClean="0">
              <a:solidFill>
                <a:schemeClr val="tx1"/>
              </a:solidFill>
              <a:effectLst>
                <a:outerShdw blurRad="38100" dist="38100" dir="2700000" algn="tl">
                  <a:srgbClr val="000000">
                    <a:alpha val="43137"/>
                  </a:srgbClr>
                </a:outerShdw>
              </a:effectLst>
              <a:latin typeface="Trebuchet MS" pitchFamily="34" charset="0"/>
            </a:rPr>
            <a:t>Imaging-0004</a:t>
          </a:r>
          <a:r>
            <a:rPr lang="en-US" dirty="0" smtClean="0">
              <a:solidFill>
                <a:schemeClr val="tx1"/>
              </a:solidFill>
              <a:effectLst>
                <a:outerShdw blurRad="38100" dist="38100" dir="2700000" algn="tl">
                  <a:srgbClr val="000000">
                    <a:alpha val="43137"/>
                  </a:srgbClr>
                </a:outerShdw>
              </a:effectLst>
              <a:latin typeface="Trebuchet MS" pitchFamily="34" charset="0"/>
            </a:rPr>
            <a:t/>
          </a:r>
          <a:br>
            <a:rPr lang="en-US" dirty="0" smtClean="0">
              <a:solidFill>
                <a:schemeClr val="tx1"/>
              </a:solidFill>
              <a:effectLst>
                <a:outerShdw blurRad="38100" dist="38100" dir="2700000" algn="tl">
                  <a:srgbClr val="000000">
                    <a:alpha val="43137"/>
                  </a:srgbClr>
                </a:outerShdw>
              </a:effectLst>
              <a:latin typeface="Trebuchet MS" pitchFamily="34" charset="0"/>
            </a:rPr>
          </a:br>
          <a:r>
            <a:rPr lang="en-US" dirty="0" smtClean="0">
              <a:solidFill>
                <a:schemeClr val="tx1"/>
              </a:solidFill>
              <a:effectLst>
                <a:outerShdw blurRad="38100" dist="38100" dir="2700000" algn="tl">
                  <a:srgbClr val="000000">
                    <a:alpha val="43137"/>
                  </a:srgbClr>
                </a:outerShdw>
              </a:effectLst>
              <a:latin typeface="Trebuchet MS" pitchFamily="34" charset="0"/>
            </a:rPr>
            <a:t>DPWS &amp;WS-Print</a:t>
          </a:r>
          <a:endParaRPr lang="en-US" dirty="0">
            <a:solidFill>
              <a:schemeClr val="tx1"/>
            </a:solidFill>
            <a:effectLst>
              <a:outerShdw blurRad="38100" dist="38100" dir="2700000" algn="tl">
                <a:srgbClr val="000000">
                  <a:alpha val="43137"/>
                </a:srgbClr>
              </a:outerShdw>
            </a:effectLst>
            <a:latin typeface="Trebuchet MS" pitchFamily="34" charset="0"/>
          </a:endParaRPr>
        </a:p>
      </dgm:t>
    </dgm:pt>
    <dgm:pt modelId="{F37051DD-A217-461F-ADE5-F6EBF4D0FC98}" type="parTrans" cxnId="{474F1817-5424-49B6-82E2-68A0B0883A13}">
      <dgm:prSet/>
      <dgm:spPr/>
      <dgm:t>
        <a:bodyPr/>
        <a:lstStyle/>
        <a:p>
          <a:endParaRPr lang="en-US"/>
        </a:p>
      </dgm:t>
    </dgm:pt>
    <dgm:pt modelId="{6BB5D3D2-F74F-4ECA-94F2-98ED5E083F19}" type="sibTrans" cxnId="{474F1817-5424-49B6-82E2-68A0B0883A13}">
      <dgm:prSet/>
      <dgm:spPr/>
      <dgm:t>
        <a:bodyPr/>
        <a:lstStyle/>
        <a:p>
          <a:endParaRPr lang="en-US"/>
        </a:p>
      </dgm:t>
    </dgm:pt>
    <dgm:pt modelId="{0B3648FB-5F83-4B1D-96A6-57E96A84D10B}">
      <dgm:prSet>
        <dgm:style>
          <a:lnRef idx="1">
            <a:schemeClr val="accent3"/>
          </a:lnRef>
          <a:fillRef idx="3">
            <a:schemeClr val="accent3"/>
          </a:fillRef>
          <a:effectRef idx="2">
            <a:schemeClr val="accent3"/>
          </a:effectRef>
          <a:fontRef idx="minor">
            <a:schemeClr val="lt1"/>
          </a:fontRef>
        </dgm:style>
      </dgm:prSet>
      <dgm:spPr/>
      <dgm:t>
        <a:bodyPr/>
        <a:lstStyle/>
        <a:p>
          <a:r>
            <a:rPr lang="en-US" u="sng" dirty="0" smtClean="0">
              <a:solidFill>
                <a:schemeClr val="tx1"/>
              </a:solidFill>
              <a:latin typeface="Trebuchet MS" pitchFamily="34" charset="0"/>
            </a:rPr>
            <a:t>Imaging-0010</a:t>
          </a:r>
          <a:r>
            <a:rPr lang="en-US" dirty="0" smtClean="0">
              <a:solidFill>
                <a:schemeClr val="tx1"/>
              </a:solidFill>
              <a:latin typeface="Trebuchet MS" pitchFamily="34" charset="0"/>
            </a:rPr>
            <a:t/>
          </a:r>
          <a:br>
            <a:rPr lang="en-US" dirty="0" smtClean="0">
              <a:solidFill>
                <a:schemeClr val="tx1"/>
              </a:solidFill>
              <a:latin typeface="Trebuchet MS" pitchFamily="34" charset="0"/>
            </a:rPr>
          </a:br>
          <a:r>
            <a:rPr lang="en-US" dirty="0" err="1" smtClean="0">
              <a:solidFill>
                <a:schemeClr val="tx1"/>
              </a:solidFill>
              <a:latin typeface="Trebuchet MS" pitchFamily="34" charset="0"/>
            </a:rPr>
            <a:t>XPSDrv</a:t>
          </a:r>
          <a:endParaRPr lang="en-US" dirty="0">
            <a:solidFill>
              <a:schemeClr val="tx1"/>
            </a:solidFill>
            <a:effectLst>
              <a:outerShdw blurRad="38100" dist="38100" dir="2700000" algn="tl">
                <a:srgbClr val="000000">
                  <a:alpha val="43137"/>
                </a:srgbClr>
              </a:outerShdw>
            </a:effectLst>
            <a:latin typeface="Trebuchet MS" pitchFamily="34" charset="0"/>
          </a:endParaRPr>
        </a:p>
      </dgm:t>
    </dgm:pt>
    <dgm:pt modelId="{F705309C-13C7-427E-A6DC-1907A54E6554}" type="parTrans" cxnId="{D28F1473-FFA7-4F19-9242-A112D05519EC}">
      <dgm:prSet/>
      <dgm:spPr/>
      <dgm:t>
        <a:bodyPr/>
        <a:lstStyle/>
        <a:p>
          <a:endParaRPr lang="en-US"/>
        </a:p>
      </dgm:t>
    </dgm:pt>
    <dgm:pt modelId="{60ED5A88-E857-49FA-9709-56758D6528B2}" type="sibTrans" cxnId="{D28F1473-FFA7-4F19-9242-A112D05519EC}">
      <dgm:prSet/>
      <dgm:spPr/>
      <dgm:t>
        <a:bodyPr/>
        <a:lstStyle/>
        <a:p>
          <a:endParaRPr lang="en-US"/>
        </a:p>
      </dgm:t>
    </dgm:pt>
    <dgm:pt modelId="{4CC0FD48-3609-49F9-B636-8B5D275449B7}">
      <dgm:prSet>
        <dgm:style>
          <a:lnRef idx="1">
            <a:schemeClr val="accent3"/>
          </a:lnRef>
          <a:fillRef idx="3">
            <a:schemeClr val="accent3"/>
          </a:fillRef>
          <a:effectRef idx="2">
            <a:schemeClr val="accent3"/>
          </a:effectRef>
          <a:fontRef idx="minor">
            <a:schemeClr val="lt1"/>
          </a:fontRef>
        </dgm:style>
      </dgm:prSet>
      <dgm:spPr/>
      <dgm:t>
        <a:bodyPr/>
        <a:lstStyle/>
        <a:p>
          <a:r>
            <a:rPr lang="en-US" u="sng" dirty="0" smtClean="0">
              <a:solidFill>
                <a:schemeClr val="tx1"/>
              </a:solidFill>
              <a:latin typeface="Trebuchet MS" pitchFamily="34" charset="0"/>
            </a:rPr>
            <a:t>Imaging-0023</a:t>
          </a:r>
          <a:r>
            <a:rPr lang="en-US" dirty="0" smtClean="0">
              <a:solidFill>
                <a:schemeClr val="tx1"/>
              </a:solidFill>
              <a:latin typeface="Trebuchet MS" pitchFamily="34" charset="0"/>
            </a:rPr>
            <a:t/>
          </a:r>
          <a:br>
            <a:rPr lang="en-US" dirty="0" smtClean="0">
              <a:solidFill>
                <a:schemeClr val="tx1"/>
              </a:solidFill>
              <a:latin typeface="Trebuchet MS" pitchFamily="34" charset="0"/>
            </a:rPr>
          </a:br>
          <a:r>
            <a:rPr lang="en-US" dirty="0" err="1" smtClean="0">
              <a:solidFill>
                <a:schemeClr val="tx1"/>
              </a:solidFill>
              <a:latin typeface="Trebuchet MS" pitchFamily="34" charset="0"/>
            </a:rPr>
            <a:t>PrintTicket</a:t>
          </a:r>
          <a:r>
            <a:rPr lang="en-US" dirty="0" smtClean="0">
              <a:solidFill>
                <a:schemeClr val="tx1"/>
              </a:solidFill>
              <a:latin typeface="Trebuchet MS" pitchFamily="34" charset="0"/>
            </a:rPr>
            <a:t>/ </a:t>
          </a:r>
          <a:r>
            <a:rPr lang="en-US" dirty="0" err="1" smtClean="0">
              <a:solidFill>
                <a:schemeClr val="tx1"/>
              </a:solidFill>
              <a:latin typeface="Trebuchet MS" pitchFamily="34" charset="0"/>
            </a:rPr>
            <a:t>PrintCapabilities</a:t>
          </a:r>
          <a:endParaRPr lang="en-US" dirty="0">
            <a:solidFill>
              <a:schemeClr val="tx1"/>
            </a:solidFill>
            <a:latin typeface="Trebuchet MS" pitchFamily="34" charset="0"/>
          </a:endParaRPr>
        </a:p>
      </dgm:t>
    </dgm:pt>
    <dgm:pt modelId="{3C08D3E7-B0A8-473D-9731-10D74C01E404}" type="parTrans" cxnId="{F1D63634-D229-4E60-8D25-E5F7FC7581FA}">
      <dgm:prSet/>
      <dgm:spPr/>
      <dgm:t>
        <a:bodyPr/>
        <a:lstStyle/>
        <a:p>
          <a:endParaRPr lang="en-US"/>
        </a:p>
      </dgm:t>
    </dgm:pt>
    <dgm:pt modelId="{4DCFE31C-DA60-42D8-918F-0B921849C947}" type="sibTrans" cxnId="{F1D63634-D229-4E60-8D25-E5F7FC7581FA}">
      <dgm:prSet/>
      <dgm:spPr/>
      <dgm:t>
        <a:bodyPr/>
        <a:lstStyle/>
        <a:p>
          <a:endParaRPr lang="en-US"/>
        </a:p>
      </dgm:t>
    </dgm:pt>
    <dgm:pt modelId="{C84A7130-8392-4B78-BABE-F2EDECF6DEB6}">
      <dgm:prSet phldrT="[Text]">
        <dgm:style>
          <a:lnRef idx="1">
            <a:schemeClr val="accent3"/>
          </a:lnRef>
          <a:fillRef idx="3">
            <a:schemeClr val="accent3"/>
          </a:fillRef>
          <a:effectRef idx="2">
            <a:schemeClr val="accent3"/>
          </a:effectRef>
          <a:fontRef idx="minor">
            <a:schemeClr val="lt1"/>
          </a:fontRef>
        </dgm:style>
      </dgm:prSet>
      <dgm:spPr>
        <a:noFill/>
        <a:ln>
          <a:noFill/>
        </a:ln>
      </dgm:spPr>
      <dgm:t>
        <a:bodyPr/>
        <a:lstStyle/>
        <a:p>
          <a:endParaRPr lang="en-US" dirty="0">
            <a:solidFill>
              <a:schemeClr val="tx1"/>
            </a:solidFill>
            <a:effectLst>
              <a:outerShdw blurRad="38100" dist="38100" dir="2700000" algn="tl">
                <a:srgbClr val="000000">
                  <a:alpha val="43137"/>
                </a:srgbClr>
              </a:outerShdw>
            </a:effectLst>
            <a:latin typeface="Trebuchet MS" pitchFamily="34" charset="0"/>
          </a:endParaRPr>
        </a:p>
      </dgm:t>
    </dgm:pt>
    <dgm:pt modelId="{186A1A34-B875-4447-905C-DB4BCD1525C4}" type="parTrans" cxnId="{209C9B18-0061-40F5-872D-3257CE8BE178}">
      <dgm:prSet/>
      <dgm:spPr/>
      <dgm:t>
        <a:bodyPr/>
        <a:lstStyle/>
        <a:p>
          <a:endParaRPr lang="en-US"/>
        </a:p>
      </dgm:t>
    </dgm:pt>
    <dgm:pt modelId="{B998E379-3D6F-4D35-B2F6-8AA6E6798AC5}" type="sibTrans" cxnId="{209C9B18-0061-40F5-872D-3257CE8BE178}">
      <dgm:prSet/>
      <dgm:spPr/>
      <dgm:t>
        <a:bodyPr/>
        <a:lstStyle/>
        <a:p>
          <a:endParaRPr lang="en-US"/>
        </a:p>
      </dgm:t>
    </dgm:pt>
    <dgm:pt modelId="{997E3EE1-799B-4833-8D90-2CFB1372D181}" type="pres">
      <dgm:prSet presAssocID="{6242AC07-1A3D-4FA8-A74C-F528DBC03BD2}" presName="Name0" presStyleCnt="0">
        <dgm:presLayoutVars>
          <dgm:chPref val="3"/>
          <dgm:dir/>
          <dgm:animLvl val="lvl"/>
          <dgm:resizeHandles/>
        </dgm:presLayoutVars>
      </dgm:prSet>
      <dgm:spPr/>
    </dgm:pt>
    <dgm:pt modelId="{E2DB8608-D04A-401C-A16B-A6A79FE4DE59}" type="pres">
      <dgm:prSet presAssocID="{D4ED8414-7773-4732-96CA-4D8ABAA248A8}" presName="horFlow" presStyleCnt="0"/>
      <dgm:spPr/>
    </dgm:pt>
    <dgm:pt modelId="{114F3F61-EEEA-4649-B7ED-DCE3FBA95820}" type="pres">
      <dgm:prSet presAssocID="{D4ED8414-7773-4732-96CA-4D8ABAA248A8}" presName="bigChev" presStyleLbl="node1" presStyleIdx="0" presStyleCnt="5" custScaleX="74556"/>
      <dgm:spPr/>
      <dgm:t>
        <a:bodyPr/>
        <a:lstStyle/>
        <a:p>
          <a:endParaRPr lang="en-US"/>
        </a:p>
      </dgm:t>
    </dgm:pt>
    <dgm:pt modelId="{C613E92A-19D4-4BDA-A3F9-F094BD4B3072}" type="pres">
      <dgm:prSet presAssocID="{F8779423-DA7E-4061-AAE5-94FCEA694FB3}" presName="parTrans" presStyleCnt="0"/>
      <dgm:spPr/>
    </dgm:pt>
    <dgm:pt modelId="{96491F25-C050-45A6-B900-17C1EBF614E2}" type="pres">
      <dgm:prSet presAssocID="{C5204C77-6E02-4999-A932-C710C43D9B42}" presName="node" presStyleLbl="alignAccFollowNode1" presStyleIdx="0" presStyleCnt="15">
        <dgm:presLayoutVars>
          <dgm:bulletEnabled val="1"/>
        </dgm:presLayoutVars>
      </dgm:prSet>
      <dgm:spPr/>
      <dgm:t>
        <a:bodyPr/>
        <a:lstStyle/>
        <a:p>
          <a:endParaRPr lang="en-US"/>
        </a:p>
      </dgm:t>
    </dgm:pt>
    <dgm:pt modelId="{36F7D7C2-4A71-4C6D-8A95-D698701C1C21}" type="pres">
      <dgm:prSet presAssocID="{568B51DC-44E8-4C15-912F-808FE54C8F89}" presName="sibTrans" presStyleCnt="0"/>
      <dgm:spPr/>
    </dgm:pt>
    <dgm:pt modelId="{7E5E7455-06B2-4D00-A6C6-1A77B5C70FDF}" type="pres">
      <dgm:prSet presAssocID="{45078E28-A4CF-4C0A-84A3-D14E57B1199A}" presName="node" presStyleLbl="alignAccFollowNode1" presStyleIdx="1" presStyleCnt="15">
        <dgm:presLayoutVars>
          <dgm:bulletEnabled val="1"/>
        </dgm:presLayoutVars>
      </dgm:prSet>
      <dgm:spPr/>
      <dgm:t>
        <a:bodyPr/>
        <a:lstStyle/>
        <a:p>
          <a:endParaRPr lang="en-US"/>
        </a:p>
      </dgm:t>
    </dgm:pt>
    <dgm:pt modelId="{E55519DD-3D54-40CA-951B-6A4CEB65CF41}" type="pres">
      <dgm:prSet presAssocID="{F11DBFF9-20F6-4725-986A-33C24C2BF31D}" presName="sibTrans" presStyleCnt="0"/>
      <dgm:spPr/>
    </dgm:pt>
    <dgm:pt modelId="{3B3D0CFC-E032-411E-ACB7-E1EBCAD131D2}" type="pres">
      <dgm:prSet presAssocID="{7A788D4D-5D3A-4F1B-8A36-B50E33D5B96F}" presName="node" presStyleLbl="alignAccFollowNode1" presStyleIdx="2" presStyleCnt="15">
        <dgm:presLayoutVars>
          <dgm:bulletEnabled val="1"/>
        </dgm:presLayoutVars>
      </dgm:prSet>
      <dgm:spPr/>
      <dgm:t>
        <a:bodyPr/>
        <a:lstStyle/>
        <a:p>
          <a:endParaRPr lang="en-US"/>
        </a:p>
      </dgm:t>
    </dgm:pt>
    <dgm:pt modelId="{195FF5F7-3655-4CA5-9D7A-2C4685AB1CD8}" type="pres">
      <dgm:prSet presAssocID="{D4ED8414-7773-4732-96CA-4D8ABAA248A8}" presName="vSp" presStyleCnt="0"/>
      <dgm:spPr/>
    </dgm:pt>
    <dgm:pt modelId="{9AC2EB56-A658-4904-B9EA-48B7132FCEF8}" type="pres">
      <dgm:prSet presAssocID="{C84A7130-8392-4B78-BABE-F2EDECF6DEB6}" presName="horFlow" presStyleCnt="0"/>
      <dgm:spPr/>
    </dgm:pt>
    <dgm:pt modelId="{3D9C3143-623A-43B2-91BD-1DBF42ECDF20}" type="pres">
      <dgm:prSet presAssocID="{C84A7130-8392-4B78-BABE-F2EDECF6DEB6}" presName="bigChev" presStyleLbl="node1" presStyleIdx="1" presStyleCnt="5" custScaleX="77364"/>
      <dgm:spPr/>
      <dgm:t>
        <a:bodyPr/>
        <a:lstStyle/>
        <a:p>
          <a:endParaRPr lang="en-US"/>
        </a:p>
      </dgm:t>
    </dgm:pt>
    <dgm:pt modelId="{D08D11E3-92E9-4DB9-A833-305D4840F041}" type="pres">
      <dgm:prSet presAssocID="{F37051DD-A217-461F-ADE5-F6EBF4D0FC98}" presName="parTrans" presStyleCnt="0"/>
      <dgm:spPr/>
    </dgm:pt>
    <dgm:pt modelId="{3FC8548A-A3BA-4A7B-824F-3471C4EA6560}" type="pres">
      <dgm:prSet presAssocID="{6EF18621-68B2-4384-93C3-1CF8D77B404C}" presName="node" presStyleLbl="alignAccFollowNode1" presStyleIdx="3" presStyleCnt="15">
        <dgm:presLayoutVars>
          <dgm:bulletEnabled val="1"/>
        </dgm:presLayoutVars>
      </dgm:prSet>
      <dgm:spPr/>
      <dgm:t>
        <a:bodyPr/>
        <a:lstStyle/>
        <a:p>
          <a:endParaRPr lang="en-US"/>
        </a:p>
      </dgm:t>
    </dgm:pt>
    <dgm:pt modelId="{A49830B9-012E-48CA-AB57-A5CD3CC307D2}" type="pres">
      <dgm:prSet presAssocID="{6BB5D3D2-F74F-4ECA-94F2-98ED5E083F19}" presName="sibTrans" presStyleCnt="0"/>
      <dgm:spPr/>
    </dgm:pt>
    <dgm:pt modelId="{9114E401-0377-46E7-B8B5-A71DADBADE24}" type="pres">
      <dgm:prSet presAssocID="{0B3648FB-5F83-4B1D-96A6-57E96A84D10B}" presName="node" presStyleLbl="alignAccFollowNode1" presStyleIdx="4" presStyleCnt="15">
        <dgm:presLayoutVars>
          <dgm:bulletEnabled val="1"/>
        </dgm:presLayoutVars>
      </dgm:prSet>
      <dgm:spPr/>
      <dgm:t>
        <a:bodyPr/>
        <a:lstStyle/>
        <a:p>
          <a:endParaRPr lang="en-US"/>
        </a:p>
      </dgm:t>
    </dgm:pt>
    <dgm:pt modelId="{9073F3FD-5429-4EE9-835F-4586352C1E2F}" type="pres">
      <dgm:prSet presAssocID="{60ED5A88-E857-49FA-9709-56758D6528B2}" presName="sibTrans" presStyleCnt="0"/>
      <dgm:spPr/>
    </dgm:pt>
    <dgm:pt modelId="{2AF81344-ACF7-4640-BCA8-DEF4C64F0BD2}" type="pres">
      <dgm:prSet presAssocID="{4CC0FD48-3609-49F9-B636-8B5D275449B7}" presName="node" presStyleLbl="alignAccFollowNode1" presStyleIdx="5" presStyleCnt="15">
        <dgm:presLayoutVars>
          <dgm:bulletEnabled val="1"/>
        </dgm:presLayoutVars>
      </dgm:prSet>
      <dgm:spPr/>
      <dgm:t>
        <a:bodyPr/>
        <a:lstStyle/>
        <a:p>
          <a:endParaRPr lang="en-US"/>
        </a:p>
      </dgm:t>
    </dgm:pt>
    <dgm:pt modelId="{35774877-E007-4979-96CF-A07D074F173C}" type="pres">
      <dgm:prSet presAssocID="{C84A7130-8392-4B78-BABE-F2EDECF6DEB6}" presName="vSp" presStyleCnt="0"/>
      <dgm:spPr/>
    </dgm:pt>
    <dgm:pt modelId="{BF445008-F286-4205-8764-123281C41EFF}" type="pres">
      <dgm:prSet presAssocID="{957B74F6-30C9-468C-9B38-DE14A5BB0469}" presName="horFlow" presStyleCnt="0"/>
      <dgm:spPr/>
    </dgm:pt>
    <dgm:pt modelId="{846F6106-2609-4860-8EC3-B04C64EE445B}" type="pres">
      <dgm:prSet presAssocID="{957B74F6-30C9-468C-9B38-DE14A5BB0469}" presName="bigChev" presStyleLbl="node1" presStyleIdx="2" presStyleCnt="5" custScaleX="76047"/>
      <dgm:spPr/>
      <dgm:t>
        <a:bodyPr/>
        <a:lstStyle/>
        <a:p>
          <a:endParaRPr lang="en-US"/>
        </a:p>
      </dgm:t>
    </dgm:pt>
    <dgm:pt modelId="{E556636B-1B02-49CE-94DD-89D80D9E0308}" type="pres">
      <dgm:prSet presAssocID="{448EED4F-519D-45EA-B8B4-E4FE5F8F3363}" presName="parTrans" presStyleCnt="0"/>
      <dgm:spPr/>
    </dgm:pt>
    <dgm:pt modelId="{06D80FF6-C81D-4470-8E16-A86FC19B5CD0}" type="pres">
      <dgm:prSet presAssocID="{C7AF05ED-07F4-4F57-94F8-D874461F69CA}" presName="node" presStyleLbl="alignAccFollowNode1" presStyleIdx="6" presStyleCnt="15">
        <dgm:presLayoutVars>
          <dgm:bulletEnabled val="1"/>
        </dgm:presLayoutVars>
      </dgm:prSet>
      <dgm:spPr/>
      <dgm:t>
        <a:bodyPr/>
        <a:lstStyle/>
        <a:p>
          <a:endParaRPr lang="en-US"/>
        </a:p>
      </dgm:t>
    </dgm:pt>
    <dgm:pt modelId="{02848239-027A-4560-A34B-4059FA73B133}" type="pres">
      <dgm:prSet presAssocID="{95C2266C-11C4-453D-A121-D466DB64928C}" presName="sibTrans" presStyleCnt="0"/>
      <dgm:spPr/>
    </dgm:pt>
    <dgm:pt modelId="{A9A0E501-0953-4188-8FCE-1883D9A50FAC}" type="pres">
      <dgm:prSet presAssocID="{E569444E-1820-46EA-9207-B4BB3C4989D3}" presName="node" presStyleLbl="alignAccFollowNode1" presStyleIdx="7" presStyleCnt="15" custLinFactNeighborY="225">
        <dgm:presLayoutVars>
          <dgm:bulletEnabled val="1"/>
        </dgm:presLayoutVars>
      </dgm:prSet>
      <dgm:spPr/>
      <dgm:t>
        <a:bodyPr/>
        <a:lstStyle/>
        <a:p>
          <a:endParaRPr lang="en-US"/>
        </a:p>
      </dgm:t>
    </dgm:pt>
    <dgm:pt modelId="{F36352C7-7B88-453E-86C8-117D1A0D24E6}" type="pres">
      <dgm:prSet presAssocID="{64DABB34-BEF3-4E11-9E9B-A2290E8A3EE3}" presName="sibTrans" presStyleCnt="0"/>
      <dgm:spPr/>
    </dgm:pt>
    <dgm:pt modelId="{A7D58F0B-8B5B-4CA0-817E-C83A8FD84BC3}" type="pres">
      <dgm:prSet presAssocID="{683D65AD-BCDF-44C8-85D6-60158839A7CB}" presName="node" presStyleLbl="alignAccFollowNode1" presStyleIdx="8" presStyleCnt="15">
        <dgm:presLayoutVars>
          <dgm:bulletEnabled val="1"/>
        </dgm:presLayoutVars>
      </dgm:prSet>
      <dgm:spPr/>
      <dgm:t>
        <a:bodyPr/>
        <a:lstStyle/>
        <a:p>
          <a:endParaRPr lang="en-US"/>
        </a:p>
      </dgm:t>
    </dgm:pt>
    <dgm:pt modelId="{1A5D93F4-4E41-43CB-8E68-F4F4D08F2D9A}" type="pres">
      <dgm:prSet presAssocID="{957B74F6-30C9-468C-9B38-DE14A5BB0469}" presName="vSp" presStyleCnt="0"/>
      <dgm:spPr/>
    </dgm:pt>
    <dgm:pt modelId="{30AD7A8E-4639-4A2E-82AB-7D6FE310E934}" type="pres">
      <dgm:prSet presAssocID="{71349BC1-5599-4A13-99D9-43CC4D66D14B}" presName="horFlow" presStyleCnt="0"/>
      <dgm:spPr/>
    </dgm:pt>
    <dgm:pt modelId="{E9360446-955A-419D-A8CB-EEA894E7B879}" type="pres">
      <dgm:prSet presAssocID="{71349BC1-5599-4A13-99D9-43CC4D66D14B}" presName="bigChev" presStyleLbl="node1" presStyleIdx="3" presStyleCnt="5" custScaleX="74556"/>
      <dgm:spPr/>
      <dgm:t>
        <a:bodyPr/>
        <a:lstStyle/>
        <a:p>
          <a:endParaRPr lang="en-US"/>
        </a:p>
      </dgm:t>
    </dgm:pt>
    <dgm:pt modelId="{7AAB4141-83BA-4E49-B114-EE78DD1E4F0A}" type="pres">
      <dgm:prSet presAssocID="{D1988009-72C0-4135-949E-968DC68CEB7B}" presName="parTrans" presStyleCnt="0"/>
      <dgm:spPr/>
    </dgm:pt>
    <dgm:pt modelId="{13749340-31A2-40EF-A281-7BCBB6CF5F37}" type="pres">
      <dgm:prSet presAssocID="{90E0BFF6-2354-4E8C-8AD6-3D528C009519}" presName="node" presStyleLbl="alignAccFollowNode1" presStyleIdx="9" presStyleCnt="15">
        <dgm:presLayoutVars>
          <dgm:bulletEnabled val="1"/>
        </dgm:presLayoutVars>
      </dgm:prSet>
      <dgm:spPr/>
      <dgm:t>
        <a:bodyPr/>
        <a:lstStyle/>
        <a:p>
          <a:endParaRPr lang="en-US"/>
        </a:p>
      </dgm:t>
    </dgm:pt>
    <dgm:pt modelId="{CBDE2269-0989-45AC-A96F-7805C14D3289}" type="pres">
      <dgm:prSet presAssocID="{E0F7BFDC-447C-4F4B-B2AC-157CB2E87AD1}" presName="sibTrans" presStyleCnt="0"/>
      <dgm:spPr/>
    </dgm:pt>
    <dgm:pt modelId="{D89C9409-BFDD-45BD-8845-11DC14B9C0BE}" type="pres">
      <dgm:prSet presAssocID="{D81C3EC1-74B4-4F2E-92B7-2B25E7AB405A}" presName="node" presStyleLbl="alignAccFollowNode1" presStyleIdx="10" presStyleCnt="15">
        <dgm:presLayoutVars>
          <dgm:bulletEnabled val="1"/>
        </dgm:presLayoutVars>
      </dgm:prSet>
      <dgm:spPr/>
      <dgm:t>
        <a:bodyPr/>
        <a:lstStyle/>
        <a:p>
          <a:endParaRPr lang="en-US"/>
        </a:p>
      </dgm:t>
    </dgm:pt>
    <dgm:pt modelId="{0DDAE0EF-902D-4C8D-9100-F800E2A55423}" type="pres">
      <dgm:prSet presAssocID="{DEAD4192-1CDB-42EF-AD6F-039F077F006E}" presName="sibTrans" presStyleCnt="0"/>
      <dgm:spPr/>
    </dgm:pt>
    <dgm:pt modelId="{5EB32A76-4B10-4AF8-8F44-57BCB96BDE19}" type="pres">
      <dgm:prSet presAssocID="{72284606-FEA2-4299-8AE3-5DDE8A720747}" presName="node" presStyleLbl="alignAccFollowNode1" presStyleIdx="11" presStyleCnt="15">
        <dgm:presLayoutVars>
          <dgm:bulletEnabled val="1"/>
        </dgm:presLayoutVars>
      </dgm:prSet>
      <dgm:spPr/>
      <dgm:t>
        <a:bodyPr/>
        <a:lstStyle/>
        <a:p>
          <a:endParaRPr lang="en-US"/>
        </a:p>
      </dgm:t>
    </dgm:pt>
    <dgm:pt modelId="{0AD78F17-5154-47E0-A64A-007B47448492}" type="pres">
      <dgm:prSet presAssocID="{A201074C-E8D2-4243-B2A5-85594E4A2FD8}" presName="sibTrans" presStyleCnt="0"/>
      <dgm:spPr/>
    </dgm:pt>
    <dgm:pt modelId="{09DE74A1-50DF-4991-B395-9AF41BB7F474}" type="pres">
      <dgm:prSet presAssocID="{F704BF76-E6B2-4FCE-A5FD-2741A4B6A8EA}" presName="node" presStyleLbl="alignAccFollowNode1" presStyleIdx="12" presStyleCnt="15">
        <dgm:presLayoutVars>
          <dgm:bulletEnabled val="1"/>
        </dgm:presLayoutVars>
      </dgm:prSet>
      <dgm:spPr/>
      <dgm:t>
        <a:bodyPr/>
        <a:lstStyle/>
        <a:p>
          <a:endParaRPr lang="en-US"/>
        </a:p>
      </dgm:t>
    </dgm:pt>
    <dgm:pt modelId="{F3746D71-EE35-4EBB-B06F-639A9C32C474}" type="pres">
      <dgm:prSet presAssocID="{71349BC1-5599-4A13-99D9-43CC4D66D14B}" presName="vSp" presStyleCnt="0"/>
      <dgm:spPr/>
    </dgm:pt>
    <dgm:pt modelId="{F1FD85A0-5A8D-4AA7-B43B-2E4255B74609}" type="pres">
      <dgm:prSet presAssocID="{A3DDA62D-A9EE-4E2E-831A-B1FA1FB5DDC8}" presName="horFlow" presStyleCnt="0"/>
      <dgm:spPr/>
    </dgm:pt>
    <dgm:pt modelId="{DB387563-6951-4E95-820A-A02DA58FE79A}" type="pres">
      <dgm:prSet presAssocID="{A3DDA62D-A9EE-4E2E-831A-B1FA1FB5DDC8}" presName="bigChev" presStyleLbl="node1" presStyleIdx="4" presStyleCnt="5" custScaleX="78357"/>
      <dgm:spPr/>
      <dgm:t>
        <a:bodyPr/>
        <a:lstStyle/>
        <a:p>
          <a:endParaRPr lang="en-US"/>
        </a:p>
      </dgm:t>
    </dgm:pt>
    <dgm:pt modelId="{67943A4D-333C-454C-89D8-7A7A87527DDE}" type="pres">
      <dgm:prSet presAssocID="{4F40A37D-32EC-4B7A-9F60-6B5D6E198D3E}" presName="parTrans" presStyleCnt="0"/>
      <dgm:spPr/>
    </dgm:pt>
    <dgm:pt modelId="{47DF5165-7603-4A0C-AA9B-097D8C0273E3}" type="pres">
      <dgm:prSet presAssocID="{94C810E0-F77B-4FE7-92E1-90B60A61D525}" presName="node" presStyleLbl="alignAccFollowNode1" presStyleIdx="13" presStyleCnt="15">
        <dgm:presLayoutVars>
          <dgm:bulletEnabled val="1"/>
        </dgm:presLayoutVars>
      </dgm:prSet>
      <dgm:spPr/>
      <dgm:t>
        <a:bodyPr/>
        <a:lstStyle/>
        <a:p>
          <a:endParaRPr lang="en-US"/>
        </a:p>
      </dgm:t>
    </dgm:pt>
    <dgm:pt modelId="{FC5BFA2C-7511-45F8-9C54-63075AA55B94}" type="pres">
      <dgm:prSet presAssocID="{8A1EB459-44A4-489D-BE3D-02FA0688D8A9}" presName="sibTrans" presStyleCnt="0"/>
      <dgm:spPr/>
    </dgm:pt>
    <dgm:pt modelId="{69B8A162-30A8-4633-ABCA-677ECC9134D9}" type="pres">
      <dgm:prSet presAssocID="{D4FDFE7C-A74A-44DD-A257-3F3134213BF6}" presName="node" presStyleLbl="alignAccFollowNode1" presStyleIdx="14" presStyleCnt="15">
        <dgm:presLayoutVars>
          <dgm:bulletEnabled val="1"/>
        </dgm:presLayoutVars>
      </dgm:prSet>
      <dgm:spPr/>
      <dgm:t>
        <a:bodyPr/>
        <a:lstStyle/>
        <a:p>
          <a:endParaRPr lang="en-US"/>
        </a:p>
      </dgm:t>
    </dgm:pt>
  </dgm:ptLst>
  <dgm:cxnLst>
    <dgm:cxn modelId="{DCC9E080-2F73-4662-A0D1-BC4C86690F51}" type="presOf" srcId="{D81C3EC1-74B4-4F2E-92B7-2B25E7AB405A}" destId="{D89C9409-BFDD-45BD-8845-11DC14B9C0BE}" srcOrd="0" destOrd="0" presId="urn:microsoft.com/office/officeart/2005/8/layout/lProcess3"/>
    <dgm:cxn modelId="{A13070B3-CD80-4282-83CA-75C3D9946494}" srcId="{D4ED8414-7773-4732-96CA-4D8ABAA248A8}" destId="{7A788D4D-5D3A-4F1B-8A36-B50E33D5B96F}" srcOrd="2" destOrd="0" parTransId="{CEA1C48F-AB68-4F8B-A750-FA986764B47C}" sibTransId="{FEB1D2C4-E696-45EB-8409-10A8000E3D61}"/>
    <dgm:cxn modelId="{3C2D168B-B9E0-4CE6-BA5D-6D93C6F05307}" srcId="{6242AC07-1A3D-4FA8-A74C-F528DBC03BD2}" destId="{957B74F6-30C9-468C-9B38-DE14A5BB0469}" srcOrd="2" destOrd="0" parTransId="{4C83170B-8340-48E4-98BC-E5468689EFDD}" sibTransId="{BBA77F17-B9E8-400E-82BC-D14E1F41E8BF}"/>
    <dgm:cxn modelId="{B82C060C-9E7C-4934-AF25-BF473143515E}" type="presOf" srcId="{D4FDFE7C-A74A-44DD-A257-3F3134213BF6}" destId="{69B8A162-30A8-4633-ABCA-677ECC9134D9}" srcOrd="0" destOrd="0" presId="urn:microsoft.com/office/officeart/2005/8/layout/lProcess3"/>
    <dgm:cxn modelId="{87BD25C4-FBE5-4014-A133-9C5A6C49F000}" type="presOf" srcId="{F704BF76-E6B2-4FCE-A5FD-2741A4B6A8EA}" destId="{09DE74A1-50DF-4991-B395-9AF41BB7F474}" srcOrd="0" destOrd="0" presId="urn:microsoft.com/office/officeart/2005/8/layout/lProcess3"/>
    <dgm:cxn modelId="{7FCF6A62-6625-4629-A955-2D3C44C485A0}" type="presOf" srcId="{7A788D4D-5D3A-4F1B-8A36-B50E33D5B96F}" destId="{3B3D0CFC-E032-411E-ACB7-E1EBCAD131D2}" srcOrd="0" destOrd="0" presId="urn:microsoft.com/office/officeart/2005/8/layout/lProcess3"/>
    <dgm:cxn modelId="{E060E9F6-32C1-4DB3-9846-1C2B5EB69948}" type="presOf" srcId="{D4ED8414-7773-4732-96CA-4D8ABAA248A8}" destId="{114F3F61-EEEA-4649-B7ED-DCE3FBA95820}" srcOrd="0" destOrd="0" presId="urn:microsoft.com/office/officeart/2005/8/layout/lProcess3"/>
    <dgm:cxn modelId="{37445761-728A-4D80-A894-DBEEA4E551E8}" srcId="{A3DDA62D-A9EE-4E2E-831A-B1FA1FB5DDC8}" destId="{94C810E0-F77B-4FE7-92E1-90B60A61D525}" srcOrd="0" destOrd="0" parTransId="{4F40A37D-32EC-4B7A-9F60-6B5D6E198D3E}" sibTransId="{8A1EB459-44A4-489D-BE3D-02FA0688D8A9}"/>
    <dgm:cxn modelId="{AF782779-449C-4AB5-9DB9-B1F32E250E70}" srcId="{957B74F6-30C9-468C-9B38-DE14A5BB0469}" destId="{E569444E-1820-46EA-9207-B4BB3C4989D3}" srcOrd="1" destOrd="0" parTransId="{2D07EC54-5864-4A74-9F6D-B5409104A774}" sibTransId="{64DABB34-BEF3-4E11-9E9B-A2290E8A3EE3}"/>
    <dgm:cxn modelId="{8778F85F-3EEE-4E1F-B603-41502B214207}" srcId="{71349BC1-5599-4A13-99D9-43CC4D66D14B}" destId="{F704BF76-E6B2-4FCE-A5FD-2741A4B6A8EA}" srcOrd="3" destOrd="0" parTransId="{6419093A-9524-4B80-ABB6-9660F7326A8D}" sibTransId="{CBA0DBEC-3D1C-41FA-90E6-29880D2F1183}"/>
    <dgm:cxn modelId="{BA58A488-6A94-46C1-9F88-0547F9BDDA8C}" type="presOf" srcId="{72284606-FEA2-4299-8AE3-5DDE8A720747}" destId="{5EB32A76-4B10-4AF8-8F44-57BCB96BDE19}" srcOrd="0" destOrd="0" presId="urn:microsoft.com/office/officeart/2005/8/layout/lProcess3"/>
    <dgm:cxn modelId="{23B239C1-9380-4B05-A7A1-338C5E91F20B}" srcId="{957B74F6-30C9-468C-9B38-DE14A5BB0469}" destId="{683D65AD-BCDF-44C8-85D6-60158839A7CB}" srcOrd="2" destOrd="0" parTransId="{25F2D438-5A7A-4C6C-AB98-BA9C5E9A9990}" sibTransId="{562BAB51-9099-4C9D-A6FC-66890E560E34}"/>
    <dgm:cxn modelId="{9C633997-4CC2-4EB7-812E-5ED64217EF35}" type="presOf" srcId="{957B74F6-30C9-468C-9B38-DE14A5BB0469}" destId="{846F6106-2609-4860-8EC3-B04C64EE445B}" srcOrd="0" destOrd="0" presId="urn:microsoft.com/office/officeart/2005/8/layout/lProcess3"/>
    <dgm:cxn modelId="{9C5DB92D-864D-41FC-817D-B627F376758A}" type="presOf" srcId="{A3DDA62D-A9EE-4E2E-831A-B1FA1FB5DDC8}" destId="{DB387563-6951-4E95-820A-A02DA58FE79A}" srcOrd="0" destOrd="0" presId="urn:microsoft.com/office/officeart/2005/8/layout/lProcess3"/>
    <dgm:cxn modelId="{68353E3B-2676-4B2A-9C6B-BB6998360766}" type="presOf" srcId="{C84A7130-8392-4B78-BABE-F2EDECF6DEB6}" destId="{3D9C3143-623A-43B2-91BD-1DBF42ECDF20}" srcOrd="0" destOrd="0" presId="urn:microsoft.com/office/officeart/2005/8/layout/lProcess3"/>
    <dgm:cxn modelId="{797C7154-3D50-46F8-8103-3293061AAFBD}" srcId="{71349BC1-5599-4A13-99D9-43CC4D66D14B}" destId="{90E0BFF6-2354-4E8C-8AD6-3D528C009519}" srcOrd="0" destOrd="0" parTransId="{D1988009-72C0-4135-949E-968DC68CEB7B}" sibTransId="{E0F7BFDC-447C-4F4B-B2AC-157CB2E87AD1}"/>
    <dgm:cxn modelId="{2266D0B9-8D71-4152-A1FE-BA68358A69CE}" type="presOf" srcId="{71349BC1-5599-4A13-99D9-43CC4D66D14B}" destId="{E9360446-955A-419D-A8CB-EEA894E7B879}" srcOrd="0" destOrd="0" presId="urn:microsoft.com/office/officeart/2005/8/layout/lProcess3"/>
    <dgm:cxn modelId="{474F1817-5424-49B6-82E2-68A0B0883A13}" srcId="{C84A7130-8392-4B78-BABE-F2EDECF6DEB6}" destId="{6EF18621-68B2-4384-93C3-1CF8D77B404C}" srcOrd="0" destOrd="0" parTransId="{F37051DD-A217-461F-ADE5-F6EBF4D0FC98}" sibTransId="{6BB5D3D2-F74F-4ECA-94F2-98ED5E083F19}"/>
    <dgm:cxn modelId="{50E6C6A0-5758-41D9-B1DC-BB5C61C2A957}" type="presOf" srcId="{90E0BFF6-2354-4E8C-8AD6-3D528C009519}" destId="{13749340-31A2-40EF-A281-7BCBB6CF5F37}" srcOrd="0" destOrd="0" presId="urn:microsoft.com/office/officeart/2005/8/layout/lProcess3"/>
    <dgm:cxn modelId="{3A798A83-A9D7-4CDB-BD4B-EAF17C2CE31A}" type="presOf" srcId="{45078E28-A4CF-4C0A-84A3-D14E57B1199A}" destId="{7E5E7455-06B2-4D00-A6C6-1A77B5C70FDF}" srcOrd="0" destOrd="0" presId="urn:microsoft.com/office/officeart/2005/8/layout/lProcess3"/>
    <dgm:cxn modelId="{D28F1473-FFA7-4F19-9242-A112D05519EC}" srcId="{C84A7130-8392-4B78-BABE-F2EDECF6DEB6}" destId="{0B3648FB-5F83-4B1D-96A6-57E96A84D10B}" srcOrd="1" destOrd="0" parTransId="{F705309C-13C7-427E-A6DC-1907A54E6554}" sibTransId="{60ED5A88-E857-49FA-9709-56758D6528B2}"/>
    <dgm:cxn modelId="{3CFCE752-FEC4-4528-8738-AE8400DDE8B1}" type="presOf" srcId="{C5204C77-6E02-4999-A932-C710C43D9B42}" destId="{96491F25-C050-45A6-B900-17C1EBF614E2}" srcOrd="0" destOrd="0" presId="urn:microsoft.com/office/officeart/2005/8/layout/lProcess3"/>
    <dgm:cxn modelId="{C74B14B3-4603-4937-A886-2C503CC32F44}" srcId="{D4ED8414-7773-4732-96CA-4D8ABAA248A8}" destId="{C5204C77-6E02-4999-A932-C710C43D9B42}" srcOrd="0" destOrd="0" parTransId="{F8779423-DA7E-4061-AAE5-94FCEA694FB3}" sibTransId="{568B51DC-44E8-4C15-912F-808FE54C8F89}"/>
    <dgm:cxn modelId="{BADA0C72-A223-4E52-BD9F-000A9C726972}" srcId="{957B74F6-30C9-468C-9B38-DE14A5BB0469}" destId="{C7AF05ED-07F4-4F57-94F8-D874461F69CA}" srcOrd="0" destOrd="0" parTransId="{448EED4F-519D-45EA-B8B4-E4FE5F8F3363}" sibTransId="{95C2266C-11C4-453D-A121-D466DB64928C}"/>
    <dgm:cxn modelId="{632F1B90-0D90-4277-892B-85AFCAA652FF}" type="presOf" srcId="{683D65AD-BCDF-44C8-85D6-60158839A7CB}" destId="{A7D58F0B-8B5B-4CA0-817E-C83A8FD84BC3}" srcOrd="0" destOrd="0" presId="urn:microsoft.com/office/officeart/2005/8/layout/lProcess3"/>
    <dgm:cxn modelId="{C2F7D4B5-FE2A-4187-A6B9-565A4DD02E39}" srcId="{71349BC1-5599-4A13-99D9-43CC4D66D14B}" destId="{D81C3EC1-74B4-4F2E-92B7-2B25E7AB405A}" srcOrd="1" destOrd="0" parTransId="{2C33B6A0-1497-45DE-9D93-2187F800D387}" sibTransId="{DEAD4192-1CDB-42EF-AD6F-039F077F006E}"/>
    <dgm:cxn modelId="{4B41F0AB-F4E6-4CA5-ABE9-F06BCD9EFDB3}" type="presOf" srcId="{C7AF05ED-07F4-4F57-94F8-D874461F69CA}" destId="{06D80FF6-C81D-4470-8E16-A86FC19B5CD0}" srcOrd="0" destOrd="0" presId="urn:microsoft.com/office/officeart/2005/8/layout/lProcess3"/>
    <dgm:cxn modelId="{54A3FF6E-7F96-47E3-B8AD-D2AB0C52E14C}" type="presOf" srcId="{94C810E0-F77B-4FE7-92E1-90B60A61D525}" destId="{47DF5165-7603-4A0C-AA9B-097D8C0273E3}" srcOrd="0" destOrd="0" presId="urn:microsoft.com/office/officeart/2005/8/layout/lProcess3"/>
    <dgm:cxn modelId="{27A40FCD-22A5-436D-AE3A-81CAE5E94CE6}" srcId="{A3DDA62D-A9EE-4E2E-831A-B1FA1FB5DDC8}" destId="{D4FDFE7C-A74A-44DD-A257-3F3134213BF6}" srcOrd="1" destOrd="0" parTransId="{6771FE33-1529-42C7-BCCC-D9BB014665DC}" sibTransId="{6B2DB578-209D-4C3E-B3E0-5600854550C9}"/>
    <dgm:cxn modelId="{CC9D6871-3331-4A7F-886B-6D94776CE50F}" type="presOf" srcId="{0B3648FB-5F83-4B1D-96A6-57E96A84D10B}" destId="{9114E401-0377-46E7-B8B5-A71DADBADE24}" srcOrd="0" destOrd="0" presId="urn:microsoft.com/office/officeart/2005/8/layout/lProcess3"/>
    <dgm:cxn modelId="{209C9B18-0061-40F5-872D-3257CE8BE178}" srcId="{6242AC07-1A3D-4FA8-A74C-F528DBC03BD2}" destId="{C84A7130-8392-4B78-BABE-F2EDECF6DEB6}" srcOrd="1" destOrd="0" parTransId="{186A1A34-B875-4447-905C-DB4BCD1525C4}" sibTransId="{B998E379-3D6F-4D35-B2F6-8AA6E6798AC5}"/>
    <dgm:cxn modelId="{DE8EB711-A321-4854-B4ED-26A5EA82A131}" type="presOf" srcId="{E569444E-1820-46EA-9207-B4BB3C4989D3}" destId="{A9A0E501-0953-4188-8FCE-1883D9A50FAC}" srcOrd="0" destOrd="0" presId="urn:microsoft.com/office/officeart/2005/8/layout/lProcess3"/>
    <dgm:cxn modelId="{649C27B4-AF32-4B06-B426-7AD8D4FA7FCF}" type="presOf" srcId="{4CC0FD48-3609-49F9-B636-8B5D275449B7}" destId="{2AF81344-ACF7-4640-BCA8-DEF4C64F0BD2}" srcOrd="0" destOrd="0" presId="urn:microsoft.com/office/officeart/2005/8/layout/lProcess3"/>
    <dgm:cxn modelId="{F1D63634-D229-4E60-8D25-E5F7FC7581FA}" srcId="{C84A7130-8392-4B78-BABE-F2EDECF6DEB6}" destId="{4CC0FD48-3609-49F9-B636-8B5D275449B7}" srcOrd="2" destOrd="0" parTransId="{3C08D3E7-B0A8-473D-9731-10D74C01E404}" sibTransId="{4DCFE31C-DA60-42D8-918F-0B921849C947}"/>
    <dgm:cxn modelId="{8E30BAE8-DB9B-4F78-BF7B-3B149DD8B3BD}" type="presOf" srcId="{6242AC07-1A3D-4FA8-A74C-F528DBC03BD2}" destId="{997E3EE1-799B-4833-8D90-2CFB1372D181}" srcOrd="0" destOrd="0" presId="urn:microsoft.com/office/officeart/2005/8/layout/lProcess3"/>
    <dgm:cxn modelId="{4F4EF1C5-E2F9-4EDA-B921-C84B81F4515E}" type="presOf" srcId="{6EF18621-68B2-4384-93C3-1CF8D77B404C}" destId="{3FC8548A-A3BA-4A7B-824F-3471C4EA6560}" srcOrd="0" destOrd="0" presId="urn:microsoft.com/office/officeart/2005/8/layout/lProcess3"/>
    <dgm:cxn modelId="{B7DDFBA4-9BA2-4A26-BAF0-E84E0C619185}" srcId="{6242AC07-1A3D-4FA8-A74C-F528DBC03BD2}" destId="{D4ED8414-7773-4732-96CA-4D8ABAA248A8}" srcOrd="0" destOrd="0" parTransId="{4AACE4DB-94AF-4F43-A481-96777CC88F45}" sibTransId="{373999CC-B4AD-4765-99DF-7F0498ECE193}"/>
    <dgm:cxn modelId="{7B46D356-7E8D-4243-86CD-4ED8D6F51EDC}" srcId="{71349BC1-5599-4A13-99D9-43CC4D66D14B}" destId="{72284606-FEA2-4299-8AE3-5DDE8A720747}" srcOrd="2" destOrd="0" parTransId="{70CD5D41-759E-4D17-9D81-01C120C537C5}" sibTransId="{A201074C-E8D2-4243-B2A5-85594E4A2FD8}"/>
    <dgm:cxn modelId="{4482E543-6279-4C15-8DF7-65ECC63CFF73}" srcId="{6242AC07-1A3D-4FA8-A74C-F528DBC03BD2}" destId="{71349BC1-5599-4A13-99D9-43CC4D66D14B}" srcOrd="3" destOrd="0" parTransId="{153354EE-1AA7-4BB9-ACF8-682589EED1A1}" sibTransId="{A272EDDC-568B-450B-88C2-A9523FDF95DB}"/>
    <dgm:cxn modelId="{775018D6-B5B8-48F5-851A-2D95CD41337F}" srcId="{6242AC07-1A3D-4FA8-A74C-F528DBC03BD2}" destId="{A3DDA62D-A9EE-4E2E-831A-B1FA1FB5DDC8}" srcOrd="4" destOrd="0" parTransId="{CA2FD7FB-63EC-4AFD-8A5C-5758912444A7}" sibTransId="{F0A6351E-1BBB-4FBE-A04E-87084103726C}"/>
    <dgm:cxn modelId="{A22B636E-5F00-4216-B4FE-EC02E90E78E4}" srcId="{D4ED8414-7773-4732-96CA-4D8ABAA248A8}" destId="{45078E28-A4CF-4C0A-84A3-D14E57B1199A}" srcOrd="1" destOrd="0" parTransId="{BFF15EF0-80B9-4BDE-8021-7CCE6D865366}" sibTransId="{F11DBFF9-20F6-4725-986A-33C24C2BF31D}"/>
    <dgm:cxn modelId="{85C6B32C-2DF9-4E13-9946-23E98F2A884E}" type="presParOf" srcId="{997E3EE1-799B-4833-8D90-2CFB1372D181}" destId="{E2DB8608-D04A-401C-A16B-A6A79FE4DE59}" srcOrd="0" destOrd="0" presId="urn:microsoft.com/office/officeart/2005/8/layout/lProcess3"/>
    <dgm:cxn modelId="{751B973B-A1FE-4AFE-B250-2ECF43628734}" type="presParOf" srcId="{E2DB8608-D04A-401C-A16B-A6A79FE4DE59}" destId="{114F3F61-EEEA-4649-B7ED-DCE3FBA95820}" srcOrd="0" destOrd="0" presId="urn:microsoft.com/office/officeart/2005/8/layout/lProcess3"/>
    <dgm:cxn modelId="{B9E56D50-BB69-4F86-9587-36C11634D9D1}" type="presParOf" srcId="{E2DB8608-D04A-401C-A16B-A6A79FE4DE59}" destId="{C613E92A-19D4-4BDA-A3F9-F094BD4B3072}" srcOrd="1" destOrd="0" presId="urn:microsoft.com/office/officeart/2005/8/layout/lProcess3"/>
    <dgm:cxn modelId="{ECA07404-FB20-44A7-B043-59CA0B1E0065}" type="presParOf" srcId="{E2DB8608-D04A-401C-A16B-A6A79FE4DE59}" destId="{96491F25-C050-45A6-B900-17C1EBF614E2}" srcOrd="2" destOrd="0" presId="urn:microsoft.com/office/officeart/2005/8/layout/lProcess3"/>
    <dgm:cxn modelId="{00E9CB47-128B-4BE8-AF03-B2ACFE6B14FA}" type="presParOf" srcId="{E2DB8608-D04A-401C-A16B-A6A79FE4DE59}" destId="{36F7D7C2-4A71-4C6D-8A95-D698701C1C21}" srcOrd="3" destOrd="0" presId="urn:microsoft.com/office/officeart/2005/8/layout/lProcess3"/>
    <dgm:cxn modelId="{1ADF2652-4F0E-4756-B747-5AA42DCF8DB6}" type="presParOf" srcId="{E2DB8608-D04A-401C-A16B-A6A79FE4DE59}" destId="{7E5E7455-06B2-4D00-A6C6-1A77B5C70FDF}" srcOrd="4" destOrd="0" presId="urn:microsoft.com/office/officeart/2005/8/layout/lProcess3"/>
    <dgm:cxn modelId="{E1F06367-4469-435B-A900-FC8302081F80}" type="presParOf" srcId="{E2DB8608-D04A-401C-A16B-A6A79FE4DE59}" destId="{E55519DD-3D54-40CA-951B-6A4CEB65CF41}" srcOrd="5" destOrd="0" presId="urn:microsoft.com/office/officeart/2005/8/layout/lProcess3"/>
    <dgm:cxn modelId="{0A2E7D1B-0261-47DF-BB9A-49F48A6CF7EC}" type="presParOf" srcId="{E2DB8608-D04A-401C-A16B-A6A79FE4DE59}" destId="{3B3D0CFC-E032-411E-ACB7-E1EBCAD131D2}" srcOrd="6" destOrd="0" presId="urn:microsoft.com/office/officeart/2005/8/layout/lProcess3"/>
    <dgm:cxn modelId="{4DE804FB-2C16-404F-BB44-A49C3E53A8BD}" type="presParOf" srcId="{997E3EE1-799B-4833-8D90-2CFB1372D181}" destId="{195FF5F7-3655-4CA5-9D7A-2C4685AB1CD8}" srcOrd="1" destOrd="0" presId="urn:microsoft.com/office/officeart/2005/8/layout/lProcess3"/>
    <dgm:cxn modelId="{89777E86-E6A8-4F18-A712-4A0DDC4A9752}" type="presParOf" srcId="{997E3EE1-799B-4833-8D90-2CFB1372D181}" destId="{9AC2EB56-A658-4904-B9EA-48B7132FCEF8}" srcOrd="2" destOrd="0" presId="urn:microsoft.com/office/officeart/2005/8/layout/lProcess3"/>
    <dgm:cxn modelId="{B824A5D2-6414-4758-BEB9-EAEE8DB67D1F}" type="presParOf" srcId="{9AC2EB56-A658-4904-B9EA-48B7132FCEF8}" destId="{3D9C3143-623A-43B2-91BD-1DBF42ECDF20}" srcOrd="0" destOrd="0" presId="urn:microsoft.com/office/officeart/2005/8/layout/lProcess3"/>
    <dgm:cxn modelId="{51F14ADC-39F1-4834-BF31-0FF2880327CC}" type="presParOf" srcId="{9AC2EB56-A658-4904-B9EA-48B7132FCEF8}" destId="{D08D11E3-92E9-4DB9-A833-305D4840F041}" srcOrd="1" destOrd="0" presId="urn:microsoft.com/office/officeart/2005/8/layout/lProcess3"/>
    <dgm:cxn modelId="{F3732338-DE69-4079-989F-A5A35DF1F2E5}" type="presParOf" srcId="{9AC2EB56-A658-4904-B9EA-48B7132FCEF8}" destId="{3FC8548A-A3BA-4A7B-824F-3471C4EA6560}" srcOrd="2" destOrd="0" presId="urn:microsoft.com/office/officeart/2005/8/layout/lProcess3"/>
    <dgm:cxn modelId="{EF5EF24C-5A0B-4B55-B20B-488BE244F94A}" type="presParOf" srcId="{9AC2EB56-A658-4904-B9EA-48B7132FCEF8}" destId="{A49830B9-012E-48CA-AB57-A5CD3CC307D2}" srcOrd="3" destOrd="0" presId="urn:microsoft.com/office/officeart/2005/8/layout/lProcess3"/>
    <dgm:cxn modelId="{19B7992B-19BC-49F8-B270-06020744BAE8}" type="presParOf" srcId="{9AC2EB56-A658-4904-B9EA-48B7132FCEF8}" destId="{9114E401-0377-46E7-B8B5-A71DADBADE24}" srcOrd="4" destOrd="0" presId="urn:microsoft.com/office/officeart/2005/8/layout/lProcess3"/>
    <dgm:cxn modelId="{977274EE-5E89-49CC-B6ED-850FA19D5CEF}" type="presParOf" srcId="{9AC2EB56-A658-4904-B9EA-48B7132FCEF8}" destId="{9073F3FD-5429-4EE9-835F-4586352C1E2F}" srcOrd="5" destOrd="0" presId="urn:microsoft.com/office/officeart/2005/8/layout/lProcess3"/>
    <dgm:cxn modelId="{84475243-788E-42DA-887B-2C72F3A81ECD}" type="presParOf" srcId="{9AC2EB56-A658-4904-B9EA-48B7132FCEF8}" destId="{2AF81344-ACF7-4640-BCA8-DEF4C64F0BD2}" srcOrd="6" destOrd="0" presId="urn:microsoft.com/office/officeart/2005/8/layout/lProcess3"/>
    <dgm:cxn modelId="{0AA06201-075C-4250-9A32-EFFD8305BFA5}" type="presParOf" srcId="{997E3EE1-799B-4833-8D90-2CFB1372D181}" destId="{35774877-E007-4979-96CF-A07D074F173C}" srcOrd="3" destOrd="0" presId="urn:microsoft.com/office/officeart/2005/8/layout/lProcess3"/>
    <dgm:cxn modelId="{6F3FD5F3-177D-4E6A-9973-818881965B4B}" type="presParOf" srcId="{997E3EE1-799B-4833-8D90-2CFB1372D181}" destId="{BF445008-F286-4205-8764-123281C41EFF}" srcOrd="4" destOrd="0" presId="urn:microsoft.com/office/officeart/2005/8/layout/lProcess3"/>
    <dgm:cxn modelId="{B6B806B6-7961-4373-8019-D3DF6D2D0A48}" type="presParOf" srcId="{BF445008-F286-4205-8764-123281C41EFF}" destId="{846F6106-2609-4860-8EC3-B04C64EE445B}" srcOrd="0" destOrd="0" presId="urn:microsoft.com/office/officeart/2005/8/layout/lProcess3"/>
    <dgm:cxn modelId="{78AEBD88-DDD3-4926-9793-0C24880CE5C9}" type="presParOf" srcId="{BF445008-F286-4205-8764-123281C41EFF}" destId="{E556636B-1B02-49CE-94DD-89D80D9E0308}" srcOrd="1" destOrd="0" presId="urn:microsoft.com/office/officeart/2005/8/layout/lProcess3"/>
    <dgm:cxn modelId="{FBD3A32A-4CB7-4445-B709-5C4FE7CCA172}" type="presParOf" srcId="{BF445008-F286-4205-8764-123281C41EFF}" destId="{06D80FF6-C81D-4470-8E16-A86FC19B5CD0}" srcOrd="2" destOrd="0" presId="urn:microsoft.com/office/officeart/2005/8/layout/lProcess3"/>
    <dgm:cxn modelId="{78DC8862-9889-4902-AF1D-EFBAF0269F9A}" type="presParOf" srcId="{BF445008-F286-4205-8764-123281C41EFF}" destId="{02848239-027A-4560-A34B-4059FA73B133}" srcOrd="3" destOrd="0" presId="urn:microsoft.com/office/officeart/2005/8/layout/lProcess3"/>
    <dgm:cxn modelId="{324E4AE2-1485-48B8-96AD-DD0B2F404782}" type="presParOf" srcId="{BF445008-F286-4205-8764-123281C41EFF}" destId="{A9A0E501-0953-4188-8FCE-1883D9A50FAC}" srcOrd="4" destOrd="0" presId="urn:microsoft.com/office/officeart/2005/8/layout/lProcess3"/>
    <dgm:cxn modelId="{29B452C2-30AC-460D-BD9F-DE4B631E6C6A}" type="presParOf" srcId="{BF445008-F286-4205-8764-123281C41EFF}" destId="{F36352C7-7B88-453E-86C8-117D1A0D24E6}" srcOrd="5" destOrd="0" presId="urn:microsoft.com/office/officeart/2005/8/layout/lProcess3"/>
    <dgm:cxn modelId="{7B4A7333-3577-4AA2-BEFF-36CF2019B540}" type="presParOf" srcId="{BF445008-F286-4205-8764-123281C41EFF}" destId="{A7D58F0B-8B5B-4CA0-817E-C83A8FD84BC3}" srcOrd="6" destOrd="0" presId="urn:microsoft.com/office/officeart/2005/8/layout/lProcess3"/>
    <dgm:cxn modelId="{36CCB23B-5943-4073-A36C-9AD4EB64C5CF}" type="presParOf" srcId="{997E3EE1-799B-4833-8D90-2CFB1372D181}" destId="{1A5D93F4-4E41-43CB-8E68-F4F4D08F2D9A}" srcOrd="5" destOrd="0" presId="urn:microsoft.com/office/officeart/2005/8/layout/lProcess3"/>
    <dgm:cxn modelId="{5DC6F00B-A8AC-4EBC-A917-F02889257230}" type="presParOf" srcId="{997E3EE1-799B-4833-8D90-2CFB1372D181}" destId="{30AD7A8E-4639-4A2E-82AB-7D6FE310E934}" srcOrd="6" destOrd="0" presId="urn:microsoft.com/office/officeart/2005/8/layout/lProcess3"/>
    <dgm:cxn modelId="{CE62A4EC-EF52-404A-9319-6B6A7D46FC27}" type="presParOf" srcId="{30AD7A8E-4639-4A2E-82AB-7D6FE310E934}" destId="{E9360446-955A-419D-A8CB-EEA894E7B879}" srcOrd="0" destOrd="0" presId="urn:microsoft.com/office/officeart/2005/8/layout/lProcess3"/>
    <dgm:cxn modelId="{3E7C6B64-9EBE-4E21-A812-0442D7805041}" type="presParOf" srcId="{30AD7A8E-4639-4A2E-82AB-7D6FE310E934}" destId="{7AAB4141-83BA-4E49-B114-EE78DD1E4F0A}" srcOrd="1" destOrd="0" presId="urn:microsoft.com/office/officeart/2005/8/layout/lProcess3"/>
    <dgm:cxn modelId="{EABD60B7-6C6E-4638-A085-80DDC1FDF5DE}" type="presParOf" srcId="{30AD7A8E-4639-4A2E-82AB-7D6FE310E934}" destId="{13749340-31A2-40EF-A281-7BCBB6CF5F37}" srcOrd="2" destOrd="0" presId="urn:microsoft.com/office/officeart/2005/8/layout/lProcess3"/>
    <dgm:cxn modelId="{F8341A38-5217-49F7-9EBF-694EDE43212F}" type="presParOf" srcId="{30AD7A8E-4639-4A2E-82AB-7D6FE310E934}" destId="{CBDE2269-0989-45AC-A96F-7805C14D3289}" srcOrd="3" destOrd="0" presId="urn:microsoft.com/office/officeart/2005/8/layout/lProcess3"/>
    <dgm:cxn modelId="{1EC3CDBA-F88E-46AA-872F-4C1E134FD4A1}" type="presParOf" srcId="{30AD7A8E-4639-4A2E-82AB-7D6FE310E934}" destId="{D89C9409-BFDD-45BD-8845-11DC14B9C0BE}" srcOrd="4" destOrd="0" presId="urn:microsoft.com/office/officeart/2005/8/layout/lProcess3"/>
    <dgm:cxn modelId="{948D5420-0958-4089-AC59-815C329E35CB}" type="presParOf" srcId="{30AD7A8E-4639-4A2E-82AB-7D6FE310E934}" destId="{0DDAE0EF-902D-4C8D-9100-F800E2A55423}" srcOrd="5" destOrd="0" presId="urn:microsoft.com/office/officeart/2005/8/layout/lProcess3"/>
    <dgm:cxn modelId="{05A27A20-7DD7-4312-ABDD-D9F5E95D56AC}" type="presParOf" srcId="{30AD7A8E-4639-4A2E-82AB-7D6FE310E934}" destId="{5EB32A76-4B10-4AF8-8F44-57BCB96BDE19}" srcOrd="6" destOrd="0" presId="urn:microsoft.com/office/officeart/2005/8/layout/lProcess3"/>
    <dgm:cxn modelId="{319CE86F-6BD6-4D27-87BB-D918C576C740}" type="presParOf" srcId="{30AD7A8E-4639-4A2E-82AB-7D6FE310E934}" destId="{0AD78F17-5154-47E0-A64A-007B47448492}" srcOrd="7" destOrd="0" presId="urn:microsoft.com/office/officeart/2005/8/layout/lProcess3"/>
    <dgm:cxn modelId="{BDF5FA15-D7BE-403D-BC78-E38BF29F9E52}" type="presParOf" srcId="{30AD7A8E-4639-4A2E-82AB-7D6FE310E934}" destId="{09DE74A1-50DF-4991-B395-9AF41BB7F474}" srcOrd="8" destOrd="0" presId="urn:microsoft.com/office/officeart/2005/8/layout/lProcess3"/>
    <dgm:cxn modelId="{BAE60790-362D-4B12-8DCB-7CFF4254FCC6}" type="presParOf" srcId="{997E3EE1-799B-4833-8D90-2CFB1372D181}" destId="{F3746D71-EE35-4EBB-B06F-639A9C32C474}" srcOrd="7" destOrd="0" presId="urn:microsoft.com/office/officeart/2005/8/layout/lProcess3"/>
    <dgm:cxn modelId="{815407F9-3C2D-4886-BFD4-0EE94B942E6F}" type="presParOf" srcId="{997E3EE1-799B-4833-8D90-2CFB1372D181}" destId="{F1FD85A0-5A8D-4AA7-B43B-2E4255B74609}" srcOrd="8" destOrd="0" presId="urn:microsoft.com/office/officeart/2005/8/layout/lProcess3"/>
    <dgm:cxn modelId="{F8AB35F8-8483-4ECB-A242-9FCA80887307}" type="presParOf" srcId="{F1FD85A0-5A8D-4AA7-B43B-2E4255B74609}" destId="{DB387563-6951-4E95-820A-A02DA58FE79A}" srcOrd="0" destOrd="0" presId="urn:microsoft.com/office/officeart/2005/8/layout/lProcess3"/>
    <dgm:cxn modelId="{8452F0D6-2ACF-4E86-BDEF-979F8F7A656E}" type="presParOf" srcId="{F1FD85A0-5A8D-4AA7-B43B-2E4255B74609}" destId="{67943A4D-333C-454C-89D8-7A7A87527DDE}" srcOrd="1" destOrd="0" presId="urn:microsoft.com/office/officeart/2005/8/layout/lProcess3"/>
    <dgm:cxn modelId="{44D03CFD-0AB8-4445-A3B7-74679CC0E229}" type="presParOf" srcId="{F1FD85A0-5A8D-4AA7-B43B-2E4255B74609}" destId="{47DF5165-7603-4A0C-AA9B-097D8C0273E3}" srcOrd="2" destOrd="0" presId="urn:microsoft.com/office/officeart/2005/8/layout/lProcess3"/>
    <dgm:cxn modelId="{03E619DE-C3A4-4825-AD71-9BFA14C8911D}" type="presParOf" srcId="{F1FD85A0-5A8D-4AA7-B43B-2E4255B74609}" destId="{FC5BFA2C-7511-45F8-9C54-63075AA55B94}" srcOrd="3" destOrd="0" presId="urn:microsoft.com/office/officeart/2005/8/layout/lProcess3"/>
    <dgm:cxn modelId="{1326FCCF-2A7F-4D2E-8DF0-BF51A9997A30}" type="presParOf" srcId="{F1FD85A0-5A8D-4AA7-B43B-2E4255B74609}" destId="{69B8A162-30A8-4633-ABCA-677ECC9134D9}" srcOrd="4" destOrd="0" presId="urn:microsoft.com/office/officeart/2005/8/layout/lProcess3"/>
  </dgm:cxnLst>
  <dgm:bg/>
  <dgm:whole/>
</dgm:dataModel>
</file>

<file path=ppt/diagrams/data6.xml><?xml version="1.0" encoding="utf-8"?>
<dgm:dataModel xmlns:dgm="http://schemas.openxmlformats.org/drawingml/2006/diagram" xmlns:a="http://schemas.openxmlformats.org/drawingml/2006/main">
  <dgm:ptLst>
    <dgm:pt modelId="{3ABF823C-6EC8-44A4-840C-3E01665C7F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D3F4B0D6-EC98-4247-BC92-F0DD1054A46C}">
      <dgm:prSet phldrT="[Text]" custT="1">
        <dgm:style>
          <a:lnRef idx="1">
            <a:schemeClr val="accent1"/>
          </a:lnRef>
          <a:fillRef idx="3">
            <a:schemeClr val="accent1"/>
          </a:fillRef>
          <a:effectRef idx="2">
            <a:schemeClr val="accent1"/>
          </a:effectRef>
          <a:fontRef idx="minor">
            <a:schemeClr val="lt1"/>
          </a:fontRef>
        </dgm:style>
      </dgm:prSet>
      <dgm:spPr/>
      <dgm:t>
        <a:bodyPr/>
        <a:lstStyle/>
        <a:p>
          <a:r>
            <a:rPr lang="en-US" sz="1800" b="0" u="none" dirty="0" smtClean="0">
              <a:effectLst>
                <a:outerShdw blurRad="38100" dist="38100" dir="2700000" algn="tl">
                  <a:srgbClr val="000000">
                    <a:alpha val="43137"/>
                  </a:srgbClr>
                </a:outerShdw>
              </a:effectLst>
              <a:latin typeface="Trebuchet MS" pitchFamily="34" charset="0"/>
            </a:rPr>
            <a:t>Key</a:t>
          </a:r>
          <a:endParaRPr lang="en-US" sz="1800" b="0" u="none" dirty="0">
            <a:effectLst>
              <a:outerShdw blurRad="38100" dist="38100" dir="2700000" algn="tl">
                <a:srgbClr val="000000">
                  <a:alpha val="43137"/>
                </a:srgbClr>
              </a:outerShdw>
            </a:effectLst>
            <a:latin typeface="Trebuchet MS" pitchFamily="34" charset="0"/>
          </a:endParaRPr>
        </a:p>
      </dgm:t>
    </dgm:pt>
    <dgm:pt modelId="{EFB2B249-19D5-42B7-A6F9-24DB1C584E2A}" type="parTrans" cxnId="{05A91B91-2A79-48BD-9A64-20909E4B031D}">
      <dgm:prSet/>
      <dgm:spPr/>
      <dgm:t>
        <a:bodyPr/>
        <a:lstStyle/>
        <a:p>
          <a:endParaRPr lang="en-US"/>
        </a:p>
      </dgm:t>
    </dgm:pt>
    <dgm:pt modelId="{82CC52E4-A9D2-43A5-A2FA-897E3B7969CC}" type="sibTrans" cxnId="{05A91B91-2A79-48BD-9A64-20909E4B031D}">
      <dgm:prSet/>
      <dgm:spPr/>
      <dgm:t>
        <a:bodyPr/>
        <a:lstStyle/>
        <a:p>
          <a:endParaRPr lang="en-US"/>
        </a:p>
      </dgm:t>
    </dgm:pt>
    <dgm:pt modelId="{43057790-3BB7-46D8-941D-BF65576EA943}">
      <dgm:prSet phldrT="[Text]" custT="1">
        <dgm:style>
          <a:lnRef idx="1">
            <a:schemeClr val="accent3"/>
          </a:lnRef>
          <a:fillRef idx="3">
            <a:schemeClr val="accent3"/>
          </a:fillRef>
          <a:effectRef idx="2">
            <a:schemeClr val="accent3"/>
          </a:effectRef>
          <a:fontRef idx="minor">
            <a:schemeClr val="lt1"/>
          </a:fontRef>
        </dgm:style>
      </dgm:prSet>
      <dgm:spPr/>
      <dgm:t>
        <a:bodyPr/>
        <a:lstStyle/>
        <a:p>
          <a:r>
            <a:rPr lang="en-US" sz="1800" dirty="0" smtClean="0">
              <a:solidFill>
                <a:schemeClr val="tx1"/>
              </a:solidFill>
              <a:effectLst>
                <a:outerShdw blurRad="38100" dist="38100" dir="2700000" algn="tl">
                  <a:srgbClr val="000000">
                    <a:alpha val="43137"/>
                  </a:srgbClr>
                </a:outerShdw>
              </a:effectLst>
              <a:latin typeface="Trebuchet MS" pitchFamily="34" charset="0"/>
            </a:rPr>
            <a:t>If Implemented</a:t>
          </a:r>
          <a:endParaRPr lang="en-US" sz="1800" dirty="0">
            <a:solidFill>
              <a:schemeClr val="tx1"/>
            </a:solidFill>
            <a:effectLst>
              <a:outerShdw blurRad="38100" dist="38100" dir="2700000" algn="tl">
                <a:srgbClr val="000000">
                  <a:alpha val="43137"/>
                </a:srgbClr>
              </a:outerShdw>
            </a:effectLst>
            <a:latin typeface="Trebuchet MS" pitchFamily="34" charset="0"/>
          </a:endParaRPr>
        </a:p>
      </dgm:t>
    </dgm:pt>
    <dgm:pt modelId="{1D73EFEC-78C9-473E-9CFC-B04DF70A24BE}" type="parTrans" cxnId="{37917C2F-7E29-48A5-ADD2-4F770C42F524}">
      <dgm:prSet/>
      <dgm:spPr/>
      <dgm:t>
        <a:bodyPr/>
        <a:lstStyle/>
        <a:p>
          <a:endParaRPr lang="en-US"/>
        </a:p>
      </dgm:t>
    </dgm:pt>
    <dgm:pt modelId="{F7765D18-6098-4BE1-B9E4-AF10C0AE5F60}" type="sibTrans" cxnId="{37917C2F-7E29-48A5-ADD2-4F770C42F524}">
      <dgm:prSet/>
      <dgm:spPr/>
      <dgm:t>
        <a:bodyPr/>
        <a:lstStyle/>
        <a:p>
          <a:endParaRPr lang="en-US"/>
        </a:p>
      </dgm:t>
    </dgm:pt>
    <dgm:pt modelId="{E18AB66A-08F0-48E1-B401-3A45834549E1}">
      <dgm:prSet phldrT="[Text]" custT="1">
        <dgm:style>
          <a:lnRef idx="2">
            <a:schemeClr val="accent2">
              <a:shade val="50000"/>
            </a:schemeClr>
          </a:lnRef>
          <a:fillRef idx="1">
            <a:schemeClr val="accent2"/>
          </a:fillRef>
          <a:effectRef idx="0">
            <a:schemeClr val="accent2"/>
          </a:effectRef>
          <a:fontRef idx="minor">
            <a:schemeClr val="lt1"/>
          </a:fontRef>
        </dgm:style>
      </dgm:prSet>
      <dgm:spPr>
        <a:gradFill rotWithShape="0">
          <a:gsLst>
            <a:gs pos="0">
              <a:schemeClr val="accent2">
                <a:tint val="73000"/>
                <a:satMod val="150000"/>
              </a:schemeClr>
            </a:gs>
            <a:gs pos="25000">
              <a:schemeClr val="accent2">
                <a:tint val="96000"/>
                <a:shade val="80000"/>
                <a:satMod val="105000"/>
              </a:schemeClr>
            </a:gs>
            <a:gs pos="38000">
              <a:schemeClr val="accent2">
                <a:tint val="96000"/>
                <a:shade val="59000"/>
                <a:satMod val="120000"/>
              </a:schemeClr>
            </a:gs>
            <a:gs pos="55000">
              <a:schemeClr val="accent2">
                <a:shade val="57000"/>
                <a:satMod val="120000"/>
              </a:schemeClr>
            </a:gs>
            <a:gs pos="80000">
              <a:schemeClr val="accent2">
                <a:shade val="56000"/>
                <a:satMod val="145000"/>
              </a:schemeClr>
            </a:gs>
            <a:gs pos="88000">
              <a:schemeClr val="accent2">
                <a:shade val="63000"/>
                <a:satMod val="160000"/>
              </a:schemeClr>
            </a:gs>
            <a:gs pos="100000">
              <a:schemeClr val="accent2">
                <a:tint val="99555"/>
                <a:satMod val="155000"/>
              </a:schemeClr>
            </a:gs>
          </a:gsLst>
          <a:lin ang="5400000" scaled="1"/>
        </a:gradFill>
      </dgm:spPr>
      <dgm:t>
        <a:bodyPr/>
        <a:lstStyle/>
        <a:p>
          <a:r>
            <a:rPr lang="en-US" sz="1800" b="0" u="none" dirty="0" smtClean="0">
              <a:solidFill>
                <a:schemeClr val="tx1"/>
              </a:solidFill>
              <a:effectLst>
                <a:outerShdw blurRad="38100" dist="38100" dir="2700000" algn="tl">
                  <a:srgbClr val="000000">
                    <a:alpha val="43137"/>
                  </a:srgbClr>
                </a:outerShdw>
              </a:effectLst>
              <a:latin typeface="Trebuchet MS" pitchFamily="34" charset="0"/>
            </a:rPr>
            <a:t>Windows 7 Logo</a:t>
          </a:r>
          <a:endParaRPr lang="en-US" sz="1800" b="0" u="none" dirty="0">
            <a:solidFill>
              <a:schemeClr val="tx1"/>
            </a:solidFill>
            <a:effectLst>
              <a:outerShdw blurRad="38100" dist="38100" dir="2700000" algn="tl">
                <a:srgbClr val="000000">
                  <a:alpha val="43137"/>
                </a:srgbClr>
              </a:outerShdw>
            </a:effectLst>
            <a:latin typeface="Trebuchet MS" pitchFamily="34" charset="0"/>
          </a:endParaRPr>
        </a:p>
      </dgm:t>
    </dgm:pt>
    <dgm:pt modelId="{EDD6A7E8-8069-46FA-B192-D3179C5CE8E8}" type="parTrans" cxnId="{E042CBBA-3D9B-472D-9904-D0B34F235208}">
      <dgm:prSet/>
      <dgm:spPr/>
      <dgm:t>
        <a:bodyPr/>
        <a:lstStyle/>
        <a:p>
          <a:endParaRPr lang="en-US"/>
        </a:p>
      </dgm:t>
    </dgm:pt>
    <dgm:pt modelId="{12000A4E-6A0F-49A5-B5FB-7DE5C03B5788}" type="sibTrans" cxnId="{E042CBBA-3D9B-472D-9904-D0B34F235208}">
      <dgm:prSet/>
      <dgm:spPr/>
      <dgm:t>
        <a:bodyPr/>
        <a:lstStyle/>
        <a:p>
          <a:endParaRPr lang="en-US"/>
        </a:p>
      </dgm:t>
    </dgm:pt>
    <dgm:pt modelId="{15FA8AE3-41F3-46AC-9D43-42A2EF9E78A2}" type="pres">
      <dgm:prSet presAssocID="{3ABF823C-6EC8-44A4-840C-3E01665C7F9D}" presName="diagram" presStyleCnt="0">
        <dgm:presLayoutVars>
          <dgm:dir/>
          <dgm:resizeHandles val="exact"/>
        </dgm:presLayoutVars>
      </dgm:prSet>
      <dgm:spPr/>
      <dgm:t>
        <a:bodyPr/>
        <a:lstStyle/>
        <a:p>
          <a:endParaRPr lang="en-US"/>
        </a:p>
      </dgm:t>
    </dgm:pt>
    <dgm:pt modelId="{001241EF-9881-4252-B932-01251B82444E}" type="pres">
      <dgm:prSet presAssocID="{D3F4B0D6-EC98-4247-BC92-F0DD1054A46C}" presName="node" presStyleLbl="node1" presStyleIdx="0" presStyleCnt="3" custScaleX="89543" custScaleY="35711">
        <dgm:presLayoutVars>
          <dgm:bulletEnabled val="1"/>
        </dgm:presLayoutVars>
      </dgm:prSet>
      <dgm:spPr/>
      <dgm:t>
        <a:bodyPr/>
        <a:lstStyle/>
        <a:p>
          <a:endParaRPr lang="en-US"/>
        </a:p>
      </dgm:t>
    </dgm:pt>
    <dgm:pt modelId="{60377FC3-58C6-42E1-8A45-EC34C26D8C33}" type="pres">
      <dgm:prSet presAssocID="{82CC52E4-A9D2-43A5-A2FA-897E3B7969CC}" presName="sibTrans" presStyleCnt="0"/>
      <dgm:spPr/>
    </dgm:pt>
    <dgm:pt modelId="{589B3250-0D1F-4035-91BF-7B426F6523F2}" type="pres">
      <dgm:prSet presAssocID="{E18AB66A-08F0-48E1-B401-3A45834549E1}" presName="node" presStyleLbl="node1" presStyleIdx="1" presStyleCnt="3" custScaleX="92594" custScaleY="60457">
        <dgm:presLayoutVars>
          <dgm:bulletEnabled val="1"/>
        </dgm:presLayoutVars>
      </dgm:prSet>
      <dgm:spPr/>
      <dgm:t>
        <a:bodyPr/>
        <a:lstStyle/>
        <a:p>
          <a:endParaRPr lang="en-US"/>
        </a:p>
      </dgm:t>
    </dgm:pt>
    <dgm:pt modelId="{CE082D75-D1D2-4005-A8AC-EEF1ECFE6F1D}" type="pres">
      <dgm:prSet presAssocID="{12000A4E-6A0F-49A5-B5FB-7DE5C03B5788}" presName="sibTrans" presStyleCnt="0"/>
      <dgm:spPr/>
    </dgm:pt>
    <dgm:pt modelId="{1778E957-69A6-4EF6-A3D3-AAC7FBAF4CF5}" type="pres">
      <dgm:prSet presAssocID="{43057790-3BB7-46D8-941D-BF65576EA943}" presName="node" presStyleLbl="node1" presStyleIdx="2" presStyleCnt="3" custScaleX="92594" custScaleY="60457">
        <dgm:presLayoutVars>
          <dgm:bulletEnabled val="1"/>
        </dgm:presLayoutVars>
      </dgm:prSet>
      <dgm:spPr/>
      <dgm:t>
        <a:bodyPr/>
        <a:lstStyle/>
        <a:p>
          <a:endParaRPr lang="en-US"/>
        </a:p>
      </dgm:t>
    </dgm:pt>
  </dgm:ptLst>
  <dgm:cxnLst>
    <dgm:cxn modelId="{D19AC081-FFD8-4091-8A4A-BD7EF32F71EB}" type="presOf" srcId="{D3F4B0D6-EC98-4247-BC92-F0DD1054A46C}" destId="{001241EF-9881-4252-B932-01251B82444E}" srcOrd="0" destOrd="0" presId="urn:microsoft.com/office/officeart/2005/8/layout/default"/>
    <dgm:cxn modelId="{E042CBBA-3D9B-472D-9904-D0B34F235208}" srcId="{3ABF823C-6EC8-44A4-840C-3E01665C7F9D}" destId="{E18AB66A-08F0-48E1-B401-3A45834549E1}" srcOrd="1" destOrd="0" parTransId="{EDD6A7E8-8069-46FA-B192-D3179C5CE8E8}" sibTransId="{12000A4E-6A0F-49A5-B5FB-7DE5C03B5788}"/>
    <dgm:cxn modelId="{AFFFE4C3-7B32-498E-AEAD-87CB9A5B7E15}" type="presOf" srcId="{E18AB66A-08F0-48E1-B401-3A45834549E1}" destId="{589B3250-0D1F-4035-91BF-7B426F6523F2}" srcOrd="0" destOrd="0" presId="urn:microsoft.com/office/officeart/2005/8/layout/default"/>
    <dgm:cxn modelId="{CFFE5FF6-74A9-4152-ACAA-7F21DC7CB8A4}" type="presOf" srcId="{3ABF823C-6EC8-44A4-840C-3E01665C7F9D}" destId="{15FA8AE3-41F3-46AC-9D43-42A2EF9E78A2}" srcOrd="0" destOrd="0" presId="urn:microsoft.com/office/officeart/2005/8/layout/default"/>
    <dgm:cxn modelId="{37917C2F-7E29-48A5-ADD2-4F770C42F524}" srcId="{3ABF823C-6EC8-44A4-840C-3E01665C7F9D}" destId="{43057790-3BB7-46D8-941D-BF65576EA943}" srcOrd="2" destOrd="0" parTransId="{1D73EFEC-78C9-473E-9CFC-B04DF70A24BE}" sibTransId="{F7765D18-6098-4BE1-B9E4-AF10C0AE5F60}"/>
    <dgm:cxn modelId="{05A91B91-2A79-48BD-9A64-20909E4B031D}" srcId="{3ABF823C-6EC8-44A4-840C-3E01665C7F9D}" destId="{D3F4B0D6-EC98-4247-BC92-F0DD1054A46C}" srcOrd="0" destOrd="0" parTransId="{EFB2B249-19D5-42B7-A6F9-24DB1C584E2A}" sibTransId="{82CC52E4-A9D2-43A5-A2FA-897E3B7969CC}"/>
    <dgm:cxn modelId="{4B6ACC85-B5E9-40E8-AFC4-394A9C69D619}" type="presOf" srcId="{43057790-3BB7-46D8-941D-BF65576EA943}" destId="{1778E957-69A6-4EF6-A3D3-AAC7FBAF4CF5}" srcOrd="0" destOrd="0" presId="urn:microsoft.com/office/officeart/2005/8/layout/default"/>
    <dgm:cxn modelId="{55A853CB-68F0-4DE6-8B03-845275439B05}" type="presParOf" srcId="{15FA8AE3-41F3-46AC-9D43-42A2EF9E78A2}" destId="{001241EF-9881-4252-B932-01251B82444E}" srcOrd="0" destOrd="0" presId="urn:microsoft.com/office/officeart/2005/8/layout/default"/>
    <dgm:cxn modelId="{5BC7BE41-391C-4E1B-8AE3-492CF91B4EBD}" type="presParOf" srcId="{15FA8AE3-41F3-46AC-9D43-42A2EF9E78A2}" destId="{60377FC3-58C6-42E1-8A45-EC34C26D8C33}" srcOrd="1" destOrd="0" presId="urn:microsoft.com/office/officeart/2005/8/layout/default"/>
    <dgm:cxn modelId="{FB11E2CE-A1D3-4AAF-A7CE-C95F33D61180}" type="presParOf" srcId="{15FA8AE3-41F3-46AC-9D43-42A2EF9E78A2}" destId="{589B3250-0D1F-4035-91BF-7B426F6523F2}" srcOrd="2" destOrd="0" presId="urn:microsoft.com/office/officeart/2005/8/layout/default"/>
    <dgm:cxn modelId="{C62C6538-E5CE-4F8F-9235-6D9B684EBD5E}" type="presParOf" srcId="{15FA8AE3-41F3-46AC-9D43-42A2EF9E78A2}" destId="{CE082D75-D1D2-4005-A8AC-EEF1ECFE6F1D}" srcOrd="3" destOrd="0" presId="urn:microsoft.com/office/officeart/2005/8/layout/default"/>
    <dgm:cxn modelId="{50D03ED4-6458-470E-B459-74CD2C48DB3B}" type="presParOf" srcId="{15FA8AE3-41F3-46AC-9D43-42A2EF9E78A2}" destId="{1778E957-69A6-4EF6-A3D3-AAC7FBAF4CF5}" srcOrd="4" destOrd="0" presId="urn:microsoft.com/office/officeart/2005/8/layout/default"/>
  </dgm:cxnLst>
  <dgm:bg/>
  <dgm:whole/>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9F02F7-3BC1-48FE-AB0B-2F5CDACF34F0}" type="datetimeFigureOut">
              <a:rPr lang="en-US" smtClean="0"/>
              <a:pPr/>
              <a:t>11/11/2008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8FE47A-840F-4816-9E1F-12A6022D57D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8FE47A-840F-4816-9E1F-12A6022D57D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8FE47A-840F-4816-9E1F-12A6022D57D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8FE47A-840F-4816-9E1F-12A6022D57D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8FE47A-840F-4816-9E1F-12A6022D57D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8FE47A-840F-4816-9E1F-12A6022D57D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8FE47A-840F-4816-9E1F-12A6022D57D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8FE47A-840F-4816-9E1F-12A6022D57D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8FE47A-840F-4816-9E1F-12A6022D57D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8FE47A-840F-4816-9E1F-12A6022D57D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8FE47A-840F-4816-9E1F-12A6022D57D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8FE47A-840F-4816-9E1F-12A6022D57D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3787D3B9-CF36-47FA-9670-0440FC1C362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charset="0"/>
              <a:buNone/>
            </a:pPr>
            <a:endParaRPr lang="en-US" dirty="0"/>
          </a:p>
        </p:txBody>
      </p:sp>
      <p:sp>
        <p:nvSpPr>
          <p:cNvPr id="4" name="Slide Number Placeholder 3"/>
          <p:cNvSpPr>
            <a:spLocks noGrp="1"/>
          </p:cNvSpPr>
          <p:nvPr>
            <p:ph type="sldNum" sz="quarter" idx="10"/>
          </p:nvPr>
        </p:nvSpPr>
        <p:spPr/>
        <p:txBody>
          <a:bodyPr/>
          <a:lstStyle/>
          <a:p>
            <a:fld id="{088FE47A-840F-4816-9E1F-12A6022D57D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088FE47A-840F-4816-9E1F-12A6022D57D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88FE47A-840F-4816-9E1F-12A6022D57D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8FE47A-840F-4816-9E1F-12A6022D57D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8FE47A-840F-4816-9E1F-12A6022D57D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88FE47A-840F-4816-9E1F-12A6022D57D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Data" Target="../diagrams/data3.xml"/><Relationship Id="rId7" Type="http://schemas.openxmlformats.org/officeDocument/2006/relationships/diagramData" Target="../diagrams/data4.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diagramColors" Target="../diagrams/colors4.xml"/><Relationship Id="rId4" Type="http://schemas.openxmlformats.org/officeDocument/2006/relationships/diagramLayout" Target="../diagrams/layout3.xml"/><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Data" Target="../diagrams/data5.xml"/><Relationship Id="rId7" Type="http://schemas.openxmlformats.org/officeDocument/2006/relationships/diagramData" Target="../diagrams/data6.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diagramColors" Target="../diagrams/colors6.xml"/><Relationship Id="rId4" Type="http://schemas.openxmlformats.org/officeDocument/2006/relationships/diagramLayout" Target="../diagrams/layout5.xml"/><Relationship Id="rId9"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inqual.microsoft.com/"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www.microsoft.com/whdc/device/printers/Dev_Print.mspx"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Data" Target="../diagrams/data1.xml"/><Relationship Id="rId7" Type="http://schemas.openxmlformats.org/officeDocument/2006/relationships/diagramData" Target="../diagrams/data2.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diagramColors" Target="../diagrams/colors2.xml"/><Relationship Id="rId4" Type="http://schemas.openxmlformats.org/officeDocument/2006/relationships/diagramLayout" Target="../diagrams/layout1.xml"/><Relationship Id="rId9"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329595"/>
          </a:xfrm>
        </p:spPr>
        <p:txBody>
          <a:bodyPr/>
          <a:lstStyle/>
          <a:p>
            <a:r>
              <a:rPr lang="en-US" sz="4800" dirty="0" smtClean="0"/>
              <a:t>Windows 7 Logo For Print And Document Devices</a:t>
            </a:r>
            <a:endParaRPr lang="en-US" sz="4800" dirty="0"/>
          </a:p>
        </p:txBody>
      </p:sp>
      <p:sp>
        <p:nvSpPr>
          <p:cNvPr id="4" name="Subtitle 3"/>
          <p:cNvSpPr>
            <a:spLocks noGrp="1"/>
          </p:cNvSpPr>
          <p:nvPr>
            <p:ph type="subTitle" idx="1"/>
          </p:nvPr>
        </p:nvSpPr>
        <p:spPr/>
        <p:txBody>
          <a:bodyPr/>
          <a:lstStyle/>
          <a:p>
            <a:endParaRPr lang="en-US" smtClean="0"/>
          </a:p>
          <a:p>
            <a:r>
              <a:rPr lang="en-US" smtClean="0"/>
              <a:t>Justin Hutchings</a:t>
            </a:r>
          </a:p>
          <a:p>
            <a:r>
              <a:rPr lang="en-US" smtClean="0"/>
              <a:t>Program Manager</a:t>
            </a:r>
          </a:p>
          <a:p>
            <a:r>
              <a:rPr lang="en-US" smtClean="0"/>
              <a:t>Microsoft Corporation</a:t>
            </a:r>
            <a:endParaRPr lang="en-US"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What About XPS &amp; WSD?</a:t>
            </a:r>
            <a:endParaRPr lang="en-US" dirty="0"/>
          </a:p>
        </p:txBody>
      </p:sp>
      <p:graphicFrame>
        <p:nvGraphicFramePr>
          <p:cNvPr id="10" name="Content Placeholder 5"/>
          <p:cNvGraphicFramePr>
            <a:graphicFrameLocks noGrp="1"/>
          </p:cNvGraphicFramePr>
          <p:nvPr>
            <p:ph idx="1"/>
          </p:nvPr>
        </p:nvGraphicFramePr>
        <p:xfrm>
          <a:off x="382588" y="1414463"/>
          <a:ext cx="8380412" cy="4948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nvGraphicFramePr>
        <p:xfrm>
          <a:off x="6692900" y="3873500"/>
          <a:ext cx="2667000" cy="19177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Roadmap</a:t>
            </a:r>
            <a:endParaRPr lang="en-US" dirty="0"/>
          </a:p>
        </p:txBody>
      </p:sp>
      <p:graphicFrame>
        <p:nvGraphicFramePr>
          <p:cNvPr id="4" name="Content Placeholder 5"/>
          <p:cNvGraphicFramePr>
            <a:graphicFrameLocks noGrp="1"/>
          </p:cNvGraphicFramePr>
          <p:nvPr>
            <p:ph idx="1"/>
          </p:nvPr>
        </p:nvGraphicFramePr>
        <p:xfrm>
          <a:off x="0" y="1143000"/>
          <a:ext cx="9144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7010400" y="2463800"/>
          <a:ext cx="2667000" cy="19177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idx="1"/>
          </p:nvPr>
        </p:nvSpPr>
        <p:spPr>
          <a:xfrm>
            <a:off x="382588" y="1414464"/>
            <a:ext cx="8380412" cy="4271939"/>
          </a:xfrm>
        </p:spPr>
        <p:txBody>
          <a:bodyPr/>
          <a:lstStyle/>
          <a:p>
            <a:r>
              <a:rPr lang="en-US" dirty="0" smtClean="0"/>
              <a:t>Check the Windows 7 Logo Requirements on </a:t>
            </a:r>
            <a:r>
              <a:rPr lang="en-US" dirty="0" err="1" smtClean="0"/>
              <a:t>Logopoint</a:t>
            </a:r>
            <a:endParaRPr lang="en-US" dirty="0" smtClean="0"/>
          </a:p>
          <a:p>
            <a:r>
              <a:rPr lang="en-US" dirty="0" smtClean="0"/>
              <a:t>Get the Best Practices Guide</a:t>
            </a:r>
          </a:p>
          <a:p>
            <a:r>
              <a:rPr lang="en-US" dirty="0" smtClean="0"/>
              <a:t>Test your devices with the WLK 1.3 Preview Kit</a:t>
            </a:r>
          </a:p>
          <a:p>
            <a:r>
              <a:rPr lang="en-US" dirty="0" smtClean="0"/>
              <a:t>Plan for the requirements timeline</a:t>
            </a:r>
          </a:p>
          <a:p>
            <a:r>
              <a:rPr lang="en-US" dirty="0" smtClean="0"/>
              <a:t>Contact prninfo@microsoft.com with any questions and feedback</a:t>
            </a:r>
            <a:endParaRPr lang="en-US" dirty="0"/>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idx="1"/>
          </p:nvPr>
        </p:nvSpPr>
        <p:spPr>
          <a:xfrm>
            <a:off x="382588" y="1414466"/>
            <a:ext cx="8380412" cy="4075475"/>
          </a:xfrm>
          <a:noFill/>
        </p:spPr>
        <p:txBody>
          <a:bodyPr/>
          <a:lstStyle/>
          <a:p>
            <a:pPr marL="285750" indent="-285750">
              <a:spcBef>
                <a:spcPts val="833"/>
              </a:spcBef>
            </a:pPr>
            <a:r>
              <a:rPr lang="en-US" sz="2400" dirty="0" smtClean="0"/>
              <a:t>Web Resources</a:t>
            </a:r>
          </a:p>
          <a:p>
            <a:pPr marL="573088" lvl="1" indent="-287338">
              <a:spcBef>
                <a:spcPts val="833"/>
              </a:spcBef>
            </a:pPr>
            <a:r>
              <a:rPr lang="en-US" sz="2000" dirty="0" err="1" smtClean="0"/>
              <a:t>LogoPoint</a:t>
            </a:r>
            <a:r>
              <a:rPr lang="en-US" sz="2000" dirty="0" smtClean="0"/>
              <a:t>:  </a:t>
            </a:r>
            <a:r>
              <a:rPr lang="en-US" sz="2000" dirty="0" smtClean="0">
                <a:hlinkClick r:id="rId3"/>
              </a:rPr>
              <a:t>https://winqual.microsoft.com/</a:t>
            </a:r>
            <a:r>
              <a:rPr lang="en-US" sz="2000" dirty="0" smtClean="0"/>
              <a:t> </a:t>
            </a:r>
          </a:p>
          <a:p>
            <a:pPr marL="573088" lvl="1" indent="-287338">
              <a:spcBef>
                <a:spcPts val="833"/>
              </a:spcBef>
            </a:pPr>
            <a:r>
              <a:rPr lang="en-US" sz="2000" dirty="0" smtClean="0"/>
              <a:t>Whitepapers:  Best Practices for Developing Printer Drivers </a:t>
            </a:r>
            <a:r>
              <a:rPr lang="en-US" sz="2000" u="sng" dirty="0" smtClean="0">
                <a:hlinkClick r:id="rId4"/>
              </a:rPr>
              <a:t>http://www.microsoft.com/whdc/device/printers/Dev_Print.mspx</a:t>
            </a:r>
            <a:endParaRPr lang="en-US" sz="2000" dirty="0" smtClean="0"/>
          </a:p>
          <a:p>
            <a:pPr marL="250839" indent="-287338">
              <a:spcBef>
                <a:spcPts val="833"/>
              </a:spcBef>
            </a:pPr>
            <a:r>
              <a:rPr lang="en-US" sz="2700" dirty="0" smtClean="0"/>
              <a:t>Related Sessions</a:t>
            </a:r>
          </a:p>
          <a:p>
            <a:pPr marL="517525" lvl="1" indent="-231775">
              <a:spcBef>
                <a:spcPts val="833"/>
              </a:spcBef>
            </a:pPr>
            <a:r>
              <a:rPr lang="en-US" sz="2000" dirty="0" smtClean="0"/>
              <a:t>COR-C623:  Windows Logo Process and Policies </a:t>
            </a:r>
          </a:p>
          <a:p>
            <a:pPr marL="517525" lvl="1" indent="-231775">
              <a:spcBef>
                <a:spcPts val="833"/>
              </a:spcBef>
            </a:pPr>
            <a:r>
              <a:rPr lang="en-US" sz="2000" dirty="0" smtClean="0"/>
              <a:t>COR-P545: Panel:  Windows Logo Program and Tools</a:t>
            </a:r>
          </a:p>
          <a:p>
            <a:pPr marL="517525" lvl="1" indent="-231775">
              <a:spcBef>
                <a:spcPts val="833"/>
              </a:spcBef>
            </a:pPr>
            <a:r>
              <a:rPr lang="en-US" sz="2000" dirty="0" smtClean="0"/>
              <a:t>CON-T567:  Windows Logo Program for Portable Devices</a:t>
            </a:r>
          </a:p>
          <a:p>
            <a:pPr marL="517525" lvl="1" indent="-231775">
              <a:spcBef>
                <a:spcPts val="833"/>
              </a:spcBef>
            </a:pPr>
            <a:r>
              <a:rPr lang="en-US" sz="2000" dirty="0" smtClean="0"/>
              <a:t>CON-C652:  Windows 7 Logo Program for Print, Scan, and Fax [Chalk Talk]</a:t>
            </a:r>
          </a:p>
          <a:p>
            <a:pPr marL="285750" indent="-285750">
              <a:spcBef>
                <a:spcPts val="833"/>
              </a:spcBef>
            </a:pPr>
            <a:r>
              <a:rPr lang="en-US" sz="2400" dirty="0" smtClean="0"/>
              <a:t>Contact information:</a:t>
            </a:r>
            <a:endParaRPr lang="en-US" sz="2000" dirty="0"/>
          </a:p>
        </p:txBody>
      </p:sp>
      <p:sp>
        <p:nvSpPr>
          <p:cNvPr id="4" name="TextBox 3"/>
          <p:cNvSpPr txBox="1"/>
          <p:nvPr/>
        </p:nvSpPr>
        <p:spPr>
          <a:xfrm>
            <a:off x="990600" y="5449669"/>
            <a:ext cx="4343400" cy="646331"/>
          </a:xfrm>
          <a:prstGeom prst="rect">
            <a:avLst/>
          </a:prstGeom>
          <a:noFill/>
        </p:spPr>
        <p:txBody>
          <a:bodyPr wrap="square" rtlCol="0">
            <a:spAutoFit/>
          </a:bodyPr>
          <a:lstStyle/>
          <a:p>
            <a:r>
              <a:rPr lang="en-US" dirty="0" smtClean="0">
                <a:latin typeface="Trebuchet MS" pitchFamily="34" charset="0"/>
              </a:rPr>
              <a:t>prninfo@microsoft.com</a:t>
            </a:r>
          </a:p>
          <a:p>
            <a:endParaRPr lang="en-US" dirty="0"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rtl="0" eaLnBrk="0" hangingPunct="0"/>
            <a:r>
              <a:rPr lang="en-US" sz="700" kern="1200" dirty="0">
                <a:solidFill>
                  <a:srgbClr val="FFFFFF"/>
                </a:solidFill>
                <a:latin typeface="Trebuchet MS" pitchFamily="34" charset="0"/>
                <a:ea typeface="+mn-ea"/>
                <a:cs typeface="Arial" charset="0"/>
              </a:rPr>
              <a:t>© 2008 Microsoft Corporation. All rights reserved. Microsoft, Windows, Windows Vista and other product names are or may be registered trademarks and/or trademarks in the U.S. and/or other countries.</a:t>
            </a:r>
          </a:p>
          <a:p>
            <a:pPr algn="ctr" defTabSz="914027" rtl="0" eaLnBrk="0" hangingPunct="0"/>
            <a:r>
              <a:rPr lang="en-US" sz="700" kern="1200" dirty="0">
                <a:solidFill>
                  <a:srgbClr val="FFFFFF"/>
                </a:solidFill>
                <a:latin typeface="Trebuchet MS" pitchFamily="34" charset="0"/>
                <a:ea typeface="+mn-ea"/>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kern="1200" dirty="0">
                <a:solidFill>
                  <a:srgbClr val="FFFFFF"/>
                </a:solidFill>
                <a:latin typeface="Trebuchet MS" pitchFamily="34" charset="0"/>
                <a:ea typeface="+mn-ea"/>
                <a:cs typeface="Arial" charset="0"/>
              </a:rPr>
            </a:br>
            <a:r>
              <a:rPr lang="en-US" sz="700" kern="1200" dirty="0">
                <a:solidFill>
                  <a:srgbClr val="FFFFFF"/>
                </a:solidFill>
                <a:latin typeface="Trebuchet MS" pitchFamily="34" charset="0"/>
                <a:ea typeface="+mn-ea"/>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Appendix</a:t>
            </a:r>
            <a:endParaRPr lang="en-US" dirty="0"/>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Requirements</a:t>
            </a:r>
            <a:endParaRPr lang="en-US" dirty="0"/>
          </a:p>
        </p:txBody>
      </p:sp>
      <p:sp>
        <p:nvSpPr>
          <p:cNvPr id="3" name="Content Placeholder 2"/>
          <p:cNvSpPr>
            <a:spLocks noGrp="1"/>
          </p:cNvSpPr>
          <p:nvPr>
            <p:ph idx="1"/>
          </p:nvPr>
        </p:nvSpPr>
        <p:spPr/>
        <p:txBody>
          <a:bodyPr>
            <a:noAutofit/>
          </a:bodyPr>
          <a:lstStyle/>
          <a:p>
            <a:r>
              <a:rPr lang="en-US" sz="1200" b="1" dirty="0" smtClean="0"/>
              <a:t>IMAGING-0005</a:t>
            </a:r>
            <a:r>
              <a:rPr lang="en-US" sz="1200" dirty="0" smtClean="0"/>
              <a:t> </a:t>
            </a:r>
          </a:p>
          <a:p>
            <a:pPr lvl="1"/>
            <a:r>
              <a:rPr lang="en-US" sz="1200" dirty="0" smtClean="0"/>
              <a:t>Multifunction printers that expose fax modems must meet Windows Logo Program 3.0 modem requirements </a:t>
            </a:r>
          </a:p>
          <a:p>
            <a:r>
              <a:rPr lang="en-US" sz="1200" b="1" dirty="0" smtClean="0"/>
              <a:t>IMAGING-0012</a:t>
            </a:r>
            <a:r>
              <a:rPr lang="en-US" sz="1200" dirty="0" smtClean="0"/>
              <a:t> </a:t>
            </a:r>
          </a:p>
          <a:p>
            <a:pPr lvl="1"/>
            <a:r>
              <a:rPr lang="en-US" sz="1200" dirty="0" smtClean="0"/>
              <a:t>Printer driver runs only in user mode </a:t>
            </a:r>
          </a:p>
          <a:p>
            <a:r>
              <a:rPr lang="en-US" sz="1200" b="1" dirty="0" smtClean="0"/>
              <a:t>IMAGING-0017</a:t>
            </a:r>
            <a:r>
              <a:rPr lang="en-US" sz="1200" dirty="0" smtClean="0"/>
              <a:t> </a:t>
            </a:r>
          </a:p>
          <a:p>
            <a:pPr lvl="1"/>
            <a:r>
              <a:rPr lang="en-US" sz="1200" dirty="0" smtClean="0"/>
              <a:t>Printer driver components cause no errors and no loss of functionality when used concurrently from multiple processes running in multiple-user sessions </a:t>
            </a:r>
          </a:p>
          <a:p>
            <a:r>
              <a:rPr lang="en-US" sz="1200" b="1" dirty="0" smtClean="0"/>
              <a:t>IMAGING-0018</a:t>
            </a:r>
            <a:r>
              <a:rPr lang="en-US" sz="1200" dirty="0" smtClean="0"/>
              <a:t> </a:t>
            </a:r>
          </a:p>
          <a:p>
            <a:pPr lvl="1"/>
            <a:r>
              <a:rPr lang="en-US" sz="1200" dirty="0" smtClean="0"/>
              <a:t>Printer continues operation after device error conditions have been cleared </a:t>
            </a:r>
          </a:p>
          <a:p>
            <a:r>
              <a:rPr lang="en-US" sz="1200" b="1" dirty="0" smtClean="0"/>
              <a:t>IMAGING-0027</a:t>
            </a:r>
            <a:r>
              <a:rPr lang="en-US" sz="1200" dirty="0" smtClean="0"/>
              <a:t> </a:t>
            </a:r>
          </a:p>
          <a:p>
            <a:pPr lvl="1"/>
            <a:r>
              <a:rPr lang="en-US" sz="1200" dirty="0" smtClean="0"/>
              <a:t>Print drivers must have either all 32-bit components or all 64-bit components </a:t>
            </a:r>
          </a:p>
          <a:p>
            <a:r>
              <a:rPr lang="en-US" sz="1200" b="1" dirty="0" smtClean="0"/>
              <a:t>IMAGING-0029</a:t>
            </a:r>
            <a:r>
              <a:rPr lang="en-US" sz="1200" dirty="0" smtClean="0"/>
              <a:t> </a:t>
            </a:r>
          </a:p>
          <a:p>
            <a:pPr lvl="1"/>
            <a:r>
              <a:rPr lang="en-US" sz="1200" dirty="0" smtClean="0"/>
              <a:t>Driver installations do not prevent other drivers from functioning correctly </a:t>
            </a:r>
          </a:p>
          <a:p>
            <a:r>
              <a:rPr lang="en-US" sz="1200" b="1" dirty="0" smtClean="0"/>
              <a:t>IMAGING-0030</a:t>
            </a:r>
            <a:r>
              <a:rPr lang="en-US" sz="1200" dirty="0" smtClean="0"/>
              <a:t> </a:t>
            </a:r>
          </a:p>
          <a:p>
            <a:pPr lvl="1"/>
            <a:r>
              <a:rPr lang="en-US" sz="1200" dirty="0" smtClean="0"/>
              <a:t>Printer drivers must be correctly implemented based on the content of the WDK </a:t>
            </a:r>
          </a:p>
          <a:p>
            <a:r>
              <a:rPr lang="en-US" sz="1200" b="1" dirty="0" smtClean="0"/>
              <a:t>IMAGING-0032</a:t>
            </a:r>
            <a:r>
              <a:rPr lang="en-US" sz="1200" dirty="0" smtClean="0"/>
              <a:t> </a:t>
            </a:r>
          </a:p>
          <a:p>
            <a:pPr lvl="1"/>
            <a:r>
              <a:rPr lang="en-US" sz="1200" dirty="0" smtClean="0"/>
              <a:t>USB-capable printer complies with the USB device class definitions</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Merged Requirements</a:t>
            </a:r>
            <a:endParaRPr lang="en-US" dirty="0"/>
          </a:p>
        </p:txBody>
      </p:sp>
      <p:sp>
        <p:nvSpPr>
          <p:cNvPr id="6" name="Content Placeholder 5"/>
          <p:cNvSpPr>
            <a:spLocks noGrp="1"/>
          </p:cNvSpPr>
          <p:nvPr>
            <p:ph idx="1"/>
          </p:nvPr>
        </p:nvSpPr>
        <p:spPr/>
        <p:txBody>
          <a:bodyPr/>
          <a:lstStyle/>
          <a:p>
            <a:pPr lvl="0"/>
            <a:r>
              <a:rPr lang="en-US" smtClean="0"/>
              <a:t>IMAGING-0020</a:t>
            </a:r>
          </a:p>
          <a:p>
            <a:pPr lvl="1"/>
            <a:r>
              <a:rPr lang="en-US" smtClean="0"/>
              <a:t>Printer handles software problems or print job cancellation gracefully </a:t>
            </a:r>
          </a:p>
          <a:p>
            <a:pPr lvl="1"/>
            <a:r>
              <a:rPr lang="en-US" smtClean="0"/>
              <a:t>IMAGING-0020 + IMAGING-0021</a:t>
            </a:r>
          </a:p>
          <a:p>
            <a:pPr lvl="0"/>
            <a:endParaRPr lang="en-US" smtClean="0"/>
          </a:p>
          <a:p>
            <a:r>
              <a:rPr lang="en-US" smtClean="0"/>
              <a:t>IMAGING-0028 [Server Logo Only]</a:t>
            </a:r>
          </a:p>
          <a:p>
            <a:pPr lvl="1"/>
            <a:r>
              <a:rPr lang="en-US" smtClean="0"/>
              <a:t>Print driver implements cluster requirements </a:t>
            </a:r>
          </a:p>
          <a:p>
            <a:pPr lvl="1"/>
            <a:r>
              <a:rPr lang="en-US" smtClean="0"/>
              <a:t>IMAGING-0028 + IMAGING-0033</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Agenda</a:t>
            </a:r>
            <a:endParaRPr lang="en-US" dirty="0"/>
          </a:p>
        </p:txBody>
      </p:sp>
      <p:sp>
        <p:nvSpPr>
          <p:cNvPr id="5" name="Text Placeholder 4"/>
          <p:cNvSpPr>
            <a:spLocks noGrp="1"/>
          </p:cNvSpPr>
          <p:nvPr>
            <p:ph idx="1"/>
          </p:nvPr>
        </p:nvSpPr>
        <p:spPr>
          <a:xfrm>
            <a:off x="382588" y="1414464"/>
            <a:ext cx="8380412" cy="6959854"/>
          </a:xfrm>
        </p:spPr>
        <p:txBody>
          <a:bodyPr/>
          <a:lstStyle/>
          <a:p>
            <a:r>
              <a:rPr lang="en-US" dirty="0" smtClean="0"/>
              <a:t>Windows 7 Logo Program Overview</a:t>
            </a:r>
          </a:p>
          <a:p>
            <a:r>
              <a:rPr lang="en-US" dirty="0" smtClean="0"/>
              <a:t>Imaging Class Realignment</a:t>
            </a:r>
          </a:p>
          <a:p>
            <a:pPr lvl="1"/>
            <a:r>
              <a:rPr lang="en-US" dirty="0" smtClean="0"/>
              <a:t>Windows 7 Logo</a:t>
            </a:r>
          </a:p>
          <a:p>
            <a:pPr lvl="1"/>
            <a:r>
              <a:rPr lang="en-US" dirty="0" smtClean="0"/>
              <a:t>Windows Server 7 Logo</a:t>
            </a:r>
          </a:p>
          <a:p>
            <a:pPr lvl="1"/>
            <a:r>
              <a:rPr lang="en-US" dirty="0" smtClean="0"/>
              <a:t>Best Practices</a:t>
            </a:r>
          </a:p>
          <a:p>
            <a:pPr lvl="1"/>
            <a:r>
              <a:rPr lang="en-US" dirty="0" smtClean="0"/>
              <a:t>XPS &amp; WSD</a:t>
            </a:r>
          </a:p>
          <a:p>
            <a:r>
              <a:rPr lang="en-US" dirty="0" smtClean="0"/>
              <a:t>Requirements Roadmap</a:t>
            </a:r>
          </a:p>
          <a:p>
            <a:r>
              <a:rPr lang="en-US" dirty="0" smtClean="0"/>
              <a:t>Call to Action</a:t>
            </a:r>
          </a:p>
          <a:p>
            <a:endParaRPr lang="en-US" dirty="0" smtClean="0"/>
          </a:p>
          <a:p>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Clarifying The Logo Promise</a:t>
            </a:r>
            <a:endParaRPr lang="en-US" dirty="0"/>
          </a:p>
        </p:txBody>
      </p:sp>
      <p:sp>
        <p:nvSpPr>
          <p:cNvPr id="3" name="Content Placeholder 2"/>
          <p:cNvSpPr>
            <a:spLocks noGrp="1"/>
          </p:cNvSpPr>
          <p:nvPr>
            <p:ph sz="half" idx="4294967295"/>
          </p:nvPr>
        </p:nvSpPr>
        <p:spPr>
          <a:xfrm>
            <a:off x="381000" y="1905000"/>
            <a:ext cx="4191000" cy="276999"/>
          </a:xfrm>
        </p:spPr>
        <p:txBody>
          <a:bodyPr/>
          <a:lstStyle/>
          <a:p>
            <a:pPr marL="0" indent="0" algn="ctr">
              <a:buNone/>
            </a:pPr>
            <a:r>
              <a:rPr lang="en-US" sz="2000" b="1" dirty="0" smtClean="0">
                <a:solidFill>
                  <a:schemeClr val="tx1"/>
                </a:solidFill>
              </a:rPr>
              <a:t>Windows Vista Logo Program</a:t>
            </a:r>
            <a:endParaRPr lang="en-US" sz="2000" b="1" dirty="0">
              <a:solidFill>
                <a:schemeClr val="tx1"/>
              </a:solidFill>
            </a:endParaRPr>
          </a:p>
        </p:txBody>
      </p:sp>
      <p:sp>
        <p:nvSpPr>
          <p:cNvPr id="4" name="Content Placeholder 3"/>
          <p:cNvSpPr>
            <a:spLocks noGrp="1"/>
          </p:cNvSpPr>
          <p:nvPr>
            <p:ph sz="half" idx="4294967295"/>
          </p:nvPr>
        </p:nvSpPr>
        <p:spPr>
          <a:xfrm>
            <a:off x="4572000" y="1905000"/>
            <a:ext cx="4191000" cy="276999"/>
          </a:xfrm>
        </p:spPr>
        <p:txBody>
          <a:bodyPr/>
          <a:lstStyle/>
          <a:p>
            <a:pPr marL="0" indent="0" algn="ctr">
              <a:buNone/>
            </a:pPr>
            <a:r>
              <a:rPr lang="en-US" sz="2000" b="1" dirty="0" smtClean="0">
                <a:solidFill>
                  <a:schemeClr val="tx1"/>
                </a:solidFill>
              </a:rPr>
              <a:t>Windows 7 Logo Program</a:t>
            </a:r>
            <a:endParaRPr lang="en-US" sz="2000" b="1" dirty="0">
              <a:solidFill>
                <a:schemeClr val="tx1"/>
              </a:solidFill>
            </a:endParaRPr>
          </a:p>
        </p:txBody>
      </p:sp>
      <p:pic>
        <p:nvPicPr>
          <p:cNvPr id="6" name="Picture 5" descr="EN_Cert-Win_Vista_L.gif"/>
          <p:cNvPicPr>
            <a:picLocks noChangeAspect="1"/>
          </p:cNvPicPr>
          <p:nvPr/>
        </p:nvPicPr>
        <p:blipFill>
          <a:blip r:embed="rId3"/>
          <a:stretch>
            <a:fillRect/>
          </a:stretch>
        </p:blipFill>
        <p:spPr>
          <a:xfrm>
            <a:off x="2202745" y="3059163"/>
            <a:ext cx="632891" cy="917046"/>
          </a:xfrm>
          <a:prstGeom prst="rect">
            <a:avLst/>
          </a:prstGeom>
        </p:spPr>
      </p:pic>
      <p:pic>
        <p:nvPicPr>
          <p:cNvPr id="7" name="Picture 1"/>
          <p:cNvPicPr>
            <a:picLocks noChangeAspect="1" noChangeArrowheads="1"/>
          </p:cNvPicPr>
          <p:nvPr/>
        </p:nvPicPr>
        <p:blipFill>
          <a:blip r:embed="rId4"/>
          <a:srcRect/>
          <a:stretch>
            <a:fillRect/>
          </a:stretch>
        </p:blipFill>
        <p:spPr bwMode="auto">
          <a:xfrm>
            <a:off x="1415467" y="4049763"/>
            <a:ext cx="634878" cy="845044"/>
          </a:xfrm>
          <a:prstGeom prst="rect">
            <a:avLst/>
          </a:prstGeom>
          <a:noFill/>
          <a:ln w="9525">
            <a:noFill/>
            <a:miter lim="800000"/>
            <a:headEnd/>
            <a:tailEnd/>
          </a:ln>
          <a:effectLst/>
        </p:spPr>
      </p:pic>
      <p:pic>
        <p:nvPicPr>
          <p:cNvPr id="8" name="Picture 2"/>
          <p:cNvPicPr>
            <a:picLocks noChangeAspect="1" noChangeArrowheads="1"/>
          </p:cNvPicPr>
          <p:nvPr/>
        </p:nvPicPr>
        <p:blipFill>
          <a:blip r:embed="rId5"/>
          <a:srcRect/>
          <a:stretch>
            <a:fillRect/>
          </a:stretch>
        </p:blipFill>
        <p:spPr bwMode="auto">
          <a:xfrm>
            <a:off x="1440745" y="2906763"/>
            <a:ext cx="691311" cy="917045"/>
          </a:xfrm>
          <a:prstGeom prst="rect">
            <a:avLst/>
          </a:prstGeom>
          <a:noFill/>
          <a:ln w="9525">
            <a:noFill/>
            <a:miter lim="800000"/>
            <a:headEnd/>
            <a:tailEnd/>
          </a:ln>
          <a:effectLst/>
        </p:spPr>
      </p:pic>
      <p:pic>
        <p:nvPicPr>
          <p:cNvPr id="9" name="Picture 3" descr="C:\Users\v-lisas\Desktop\Windows Vista Logo Program\Creative Assets\Logo Artwork\wVista-Works_gs.png"/>
          <p:cNvPicPr>
            <a:picLocks noChangeAspect="1" noChangeArrowheads="1"/>
          </p:cNvPicPr>
          <p:nvPr/>
        </p:nvPicPr>
        <p:blipFill>
          <a:blip r:embed="rId6"/>
          <a:srcRect/>
          <a:stretch>
            <a:fillRect/>
          </a:stretch>
        </p:blipFill>
        <p:spPr bwMode="auto">
          <a:xfrm>
            <a:off x="2278945" y="4125963"/>
            <a:ext cx="921455" cy="410026"/>
          </a:xfrm>
          <a:prstGeom prst="rect">
            <a:avLst/>
          </a:prstGeom>
          <a:noFill/>
        </p:spPr>
      </p:pic>
      <p:sp>
        <p:nvSpPr>
          <p:cNvPr id="11" name="Freeform 10"/>
          <p:cNvSpPr/>
          <p:nvPr/>
        </p:nvSpPr>
        <p:spPr bwMode="auto">
          <a:xfrm>
            <a:off x="3390183" y="3047661"/>
            <a:ext cx="2514600" cy="1066800"/>
          </a:xfrm>
          <a:custGeom>
            <a:avLst/>
            <a:gdLst>
              <a:gd name="connsiteX0" fmla="*/ 0 w 2637064"/>
              <a:gd name="connsiteY0" fmla="*/ 475853 h 1903412"/>
              <a:gd name="connsiteX1" fmla="*/ 1353193 w 2637064"/>
              <a:gd name="connsiteY1" fmla="*/ 475853 h 1903412"/>
              <a:gd name="connsiteX2" fmla="*/ 1353193 w 2637064"/>
              <a:gd name="connsiteY2" fmla="*/ 0 h 1903412"/>
              <a:gd name="connsiteX3" fmla="*/ 2637064 w 2637064"/>
              <a:gd name="connsiteY3" fmla="*/ 951706 h 1903412"/>
              <a:gd name="connsiteX4" fmla="*/ 1353193 w 2637064"/>
              <a:gd name="connsiteY4" fmla="*/ 1903412 h 1903412"/>
              <a:gd name="connsiteX5" fmla="*/ 1353193 w 2637064"/>
              <a:gd name="connsiteY5" fmla="*/ 1427559 h 1903412"/>
              <a:gd name="connsiteX6" fmla="*/ 0 w 2637064"/>
              <a:gd name="connsiteY6" fmla="*/ 1427559 h 1903412"/>
              <a:gd name="connsiteX7" fmla="*/ 0 w 2637064"/>
              <a:gd name="connsiteY7" fmla="*/ 475853 h 1903412"/>
              <a:gd name="connsiteX0" fmla="*/ 0 w 2637064"/>
              <a:gd name="connsiteY0" fmla="*/ 748903 h 1903412"/>
              <a:gd name="connsiteX1" fmla="*/ 1353193 w 2637064"/>
              <a:gd name="connsiteY1" fmla="*/ 475853 h 1903412"/>
              <a:gd name="connsiteX2" fmla="*/ 1353193 w 2637064"/>
              <a:gd name="connsiteY2" fmla="*/ 0 h 1903412"/>
              <a:gd name="connsiteX3" fmla="*/ 2637064 w 2637064"/>
              <a:gd name="connsiteY3" fmla="*/ 951706 h 1903412"/>
              <a:gd name="connsiteX4" fmla="*/ 1353193 w 2637064"/>
              <a:gd name="connsiteY4" fmla="*/ 1903412 h 1903412"/>
              <a:gd name="connsiteX5" fmla="*/ 1353193 w 2637064"/>
              <a:gd name="connsiteY5" fmla="*/ 1427559 h 1903412"/>
              <a:gd name="connsiteX6" fmla="*/ 0 w 2637064"/>
              <a:gd name="connsiteY6" fmla="*/ 1427559 h 1903412"/>
              <a:gd name="connsiteX7" fmla="*/ 0 w 2637064"/>
              <a:gd name="connsiteY7" fmla="*/ 748903 h 1903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7064" h="1903412">
                <a:moveTo>
                  <a:pt x="0" y="748903"/>
                </a:moveTo>
                <a:lnTo>
                  <a:pt x="1353193" y="475853"/>
                </a:lnTo>
                <a:lnTo>
                  <a:pt x="1353193" y="0"/>
                </a:lnTo>
                <a:lnTo>
                  <a:pt x="2637064" y="951706"/>
                </a:lnTo>
                <a:lnTo>
                  <a:pt x="1353193" y="1903412"/>
                </a:lnTo>
                <a:lnTo>
                  <a:pt x="1353193" y="1427559"/>
                </a:lnTo>
                <a:lnTo>
                  <a:pt x="0" y="1427559"/>
                </a:lnTo>
                <a:lnTo>
                  <a:pt x="0" y="748903"/>
                </a:lnTo>
                <a:close/>
              </a:path>
            </a:pathLst>
          </a:cu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lnSpc>
                <a:spcPct val="85000"/>
              </a:lnSpc>
            </a:pPr>
            <a:endPar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endParaRPr>
          </a:p>
        </p:txBody>
      </p:sp>
      <p:grpSp>
        <p:nvGrpSpPr>
          <p:cNvPr id="5" name="Group 15"/>
          <p:cNvGrpSpPr/>
          <p:nvPr/>
        </p:nvGrpSpPr>
        <p:grpSpPr>
          <a:xfrm>
            <a:off x="6149009" y="3193983"/>
            <a:ext cx="609600" cy="971671"/>
            <a:chOff x="1046922" y="3279657"/>
            <a:chExt cx="609600" cy="971671"/>
          </a:xfrm>
        </p:grpSpPr>
        <p:sp>
          <p:nvSpPr>
            <p:cNvPr id="19" name="Rounded Rectangle 18"/>
            <p:cNvSpPr/>
            <p:nvPr/>
          </p:nvSpPr>
          <p:spPr bwMode="auto">
            <a:xfrm>
              <a:off x="1046922" y="3339548"/>
              <a:ext cx="609600" cy="834887"/>
            </a:xfrm>
            <a:prstGeom prst="roundRect">
              <a:avLst/>
            </a:prstGeom>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1050" b="1" dirty="0" smtClean="0">
                <a:solidFill>
                  <a:schemeClr val="bg1"/>
                </a:solidFill>
                <a:latin typeface="Segoe" pitchFamily="34" charset="0"/>
              </a:endParaRPr>
            </a:p>
          </p:txBody>
        </p:sp>
        <p:sp>
          <p:nvSpPr>
            <p:cNvPr id="20" name="Rectangle 19"/>
            <p:cNvSpPr/>
            <p:nvPr/>
          </p:nvSpPr>
          <p:spPr>
            <a:xfrm rot="18577872">
              <a:off x="884751" y="3557744"/>
              <a:ext cx="971671" cy="415498"/>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1050" b="1" dirty="0" smtClean="0">
                  <a:ln w="50800"/>
                  <a:solidFill>
                    <a:schemeClr val="bg1">
                      <a:shade val="50000"/>
                    </a:schemeClr>
                  </a:solidFill>
                </a:rPr>
                <a:t>Artwork</a:t>
              </a:r>
            </a:p>
            <a:p>
              <a:pPr algn="ctr"/>
              <a:r>
                <a:rPr lang="en-US" sz="1050" b="1" cap="none" spc="0" dirty="0" smtClean="0">
                  <a:ln w="50800"/>
                  <a:solidFill>
                    <a:schemeClr val="bg1">
                      <a:shade val="50000"/>
                    </a:schemeClr>
                  </a:solidFill>
                  <a:effectLst/>
                </a:rPr>
                <a:t>Pending</a:t>
              </a:r>
              <a:endParaRPr lang="en-US" sz="1050" b="1" cap="none" spc="0" dirty="0">
                <a:ln w="50800"/>
                <a:solidFill>
                  <a:schemeClr val="bg1">
                    <a:shade val="50000"/>
                  </a:schemeClr>
                </a:solidFill>
                <a:effectLs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48" presetClass="entr" presetSubtype="0" accel="5000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5"/>
                                        </p:tgtEl>
                                        <p:attrNameLst>
                                          <p:attrName>ppt_y</p:attrName>
                                        </p:attrNameLst>
                                      </p:cBhvr>
                                      <p:tavLst>
                                        <p:tav tm="0">
                                          <p:val>
                                            <p:strVal val="#ppt_y"/>
                                          </p:val>
                                        </p:tav>
                                        <p:tav tm="100000">
                                          <p:val>
                                            <p:strVal val="#ppt_y"/>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Imaging Class Realignment</a:t>
            </a:r>
            <a:endParaRPr lang="en-US" dirty="0"/>
          </a:p>
        </p:txBody>
      </p:sp>
      <p:sp>
        <p:nvSpPr>
          <p:cNvPr id="3" name="Content Placeholder 2"/>
          <p:cNvSpPr>
            <a:spLocks noGrp="1"/>
          </p:cNvSpPr>
          <p:nvPr>
            <p:ph idx="1"/>
          </p:nvPr>
        </p:nvSpPr>
        <p:spPr>
          <a:xfrm>
            <a:off x="382588" y="1414464"/>
            <a:ext cx="8380412" cy="2737673"/>
          </a:xfrm>
        </p:spPr>
        <p:txBody>
          <a:bodyPr/>
          <a:lstStyle/>
          <a:p>
            <a:r>
              <a:rPr lang="en-US" dirty="0" smtClean="0"/>
              <a:t>Goals</a:t>
            </a:r>
          </a:p>
          <a:p>
            <a:pPr lvl="1"/>
            <a:r>
              <a:rPr lang="en-US" dirty="0" smtClean="0"/>
              <a:t>Eliminate redundant, obsolete requirements</a:t>
            </a:r>
          </a:p>
          <a:p>
            <a:pPr lvl="1"/>
            <a:r>
              <a:rPr lang="en-US" dirty="0" smtClean="0"/>
              <a:t>Separate best practices from Logo</a:t>
            </a:r>
          </a:p>
          <a:p>
            <a:pPr lvl="1"/>
            <a:r>
              <a:rPr lang="en-US" dirty="0" smtClean="0"/>
              <a:t>Provide more complete testing</a:t>
            </a:r>
          </a:p>
          <a:p>
            <a:endParaRPr lang="en-US" dirty="0" smtClean="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7515726" y="1227885"/>
            <a:ext cx="1319507" cy="1043099"/>
            <a:chOff x="7515726" y="1227885"/>
            <a:chExt cx="1319507" cy="1043099"/>
          </a:xfrm>
        </p:grpSpPr>
        <p:sp>
          <p:nvSpPr>
            <p:cNvPr id="27" name="Snip Single Corner Rectangle 26"/>
            <p:cNvSpPr/>
            <p:nvPr/>
          </p:nvSpPr>
          <p:spPr>
            <a:xfrm>
              <a:off x="7515726" y="1227885"/>
              <a:ext cx="1319507" cy="1043099"/>
            </a:xfrm>
            <a:prstGeom prst="snip1Rect">
              <a:avLst/>
            </a:prstGeom>
          </p:spPr>
          <p:style>
            <a:lnRef idx="1">
              <a:schemeClr val="accent4"/>
            </a:lnRef>
            <a:fillRef idx="3">
              <a:schemeClr val="accent4"/>
            </a:fillRef>
            <a:effectRef idx="2">
              <a:schemeClr val="accent4"/>
            </a:effectRef>
            <a:fontRef idx="minor">
              <a:schemeClr val="lt1"/>
            </a:fontRef>
          </p:style>
        </p:sp>
        <p:sp>
          <p:nvSpPr>
            <p:cNvPr id="28" name="Snip Single Corner Rectangle 5"/>
            <p:cNvSpPr/>
            <p:nvPr/>
          </p:nvSpPr>
          <p:spPr>
            <a:xfrm>
              <a:off x="7559189" y="1271348"/>
              <a:ext cx="1232580" cy="95617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latin typeface="Trebuchet MS" pitchFamily="34" charset="0"/>
                </a:rPr>
                <a:t>Best Practices Document</a:t>
              </a:r>
            </a:p>
          </p:txBody>
        </p:sp>
      </p:grpSp>
      <p:grpSp>
        <p:nvGrpSpPr>
          <p:cNvPr id="35" name="Group 34"/>
          <p:cNvGrpSpPr/>
          <p:nvPr/>
        </p:nvGrpSpPr>
        <p:grpSpPr>
          <a:xfrm>
            <a:off x="304808" y="2842842"/>
            <a:ext cx="7469528" cy="762724"/>
            <a:chOff x="304808" y="2842842"/>
            <a:chExt cx="7469528" cy="762724"/>
          </a:xfrm>
        </p:grpSpPr>
        <p:sp>
          <p:nvSpPr>
            <p:cNvPr id="25" name="Right Arrow 24"/>
            <p:cNvSpPr/>
            <p:nvPr/>
          </p:nvSpPr>
          <p:spPr>
            <a:xfrm>
              <a:off x="304808" y="2842842"/>
              <a:ext cx="7469528" cy="762724"/>
            </a:xfrm>
            <a:prstGeom prst="rightArrow">
              <a:avLst>
                <a:gd name="adj1" fmla="val 75000"/>
                <a:gd name="adj2" fmla="val 50000"/>
              </a:avLst>
            </a:prstGeom>
          </p:spPr>
          <p:style>
            <a:lnRef idx="1">
              <a:schemeClr val="accent2"/>
            </a:lnRef>
            <a:fillRef idx="3">
              <a:schemeClr val="accent2"/>
            </a:fillRef>
            <a:effectRef idx="2">
              <a:schemeClr val="accent2"/>
            </a:effectRef>
            <a:fontRef idx="minor">
              <a:schemeClr val="lt1"/>
            </a:fontRef>
          </p:style>
        </p:sp>
        <p:sp>
          <p:nvSpPr>
            <p:cNvPr id="26" name="Right Arrow 7"/>
            <p:cNvSpPr/>
            <p:nvPr/>
          </p:nvSpPr>
          <p:spPr>
            <a:xfrm>
              <a:off x="368300" y="3274142"/>
              <a:ext cx="7183506" cy="23608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890" tIns="8890" rIns="8890" bIns="8890" numCol="2" spcCol="1270" anchor="ctr" anchorCtr="0">
              <a:noAutofit/>
            </a:bodyPr>
            <a:lstStyle/>
            <a:p>
              <a:pPr marL="228600" lvl="1" indent="-228600" defTabSz="912777" fontAlgn="base">
                <a:lnSpc>
                  <a:spcPct val="90000"/>
                </a:lnSpc>
                <a:spcBef>
                  <a:spcPts val="1167"/>
                </a:spcBef>
                <a:spcAft>
                  <a:spcPct val="0"/>
                </a:spcAft>
                <a:buClr>
                  <a:schemeClr val="tx2"/>
                </a:buClr>
                <a:buSzPct val="95000"/>
                <a:buBlip>
                  <a:blip r:embed="rId3"/>
                </a:buBlip>
              </a:pPr>
              <a:r>
                <a:rPr lang="en-US" sz="1400" dirty="0" smtClean="0">
                  <a:solidFill>
                    <a:schemeClr val="tx1"/>
                  </a:solidFill>
                  <a:effectLst>
                    <a:outerShdw blurRad="38100" dist="38100" dir="2700000" algn="tl">
                      <a:srgbClr val="000000">
                        <a:alpha val="43137"/>
                      </a:srgbClr>
                    </a:outerShdw>
                  </a:effectLst>
                  <a:latin typeface="Trebuchet MS" pitchFamily="34" charset="0"/>
                </a:rPr>
                <a:t>Package Aware Drivers</a:t>
              </a:r>
            </a:p>
            <a:p>
              <a:pPr marL="228600" lvl="1" indent="-228600" defTabSz="912777" fontAlgn="base">
                <a:lnSpc>
                  <a:spcPct val="90000"/>
                </a:lnSpc>
                <a:spcBef>
                  <a:spcPts val="1167"/>
                </a:spcBef>
                <a:spcAft>
                  <a:spcPct val="0"/>
                </a:spcAft>
                <a:buClr>
                  <a:schemeClr val="tx2"/>
                </a:buClr>
                <a:buSzPct val="95000"/>
              </a:pPr>
              <a:endParaRPr lang="en-US" sz="1400" dirty="0" smtClean="0">
                <a:solidFill>
                  <a:schemeClr val="tx1"/>
                </a:solidFill>
                <a:effectLst>
                  <a:outerShdw blurRad="38100" dist="38100" dir="2700000" algn="tl">
                    <a:srgbClr val="000000">
                      <a:alpha val="43137"/>
                    </a:srgbClr>
                  </a:outerShdw>
                </a:effectLst>
                <a:latin typeface="Trebuchet MS" pitchFamily="34" charset="0"/>
              </a:endParaRPr>
            </a:p>
            <a:p>
              <a:pPr marL="228600" lvl="1" indent="-228600" defTabSz="912777" fontAlgn="base">
                <a:lnSpc>
                  <a:spcPct val="90000"/>
                </a:lnSpc>
                <a:spcBef>
                  <a:spcPts val="1167"/>
                </a:spcBef>
                <a:spcAft>
                  <a:spcPct val="0"/>
                </a:spcAft>
                <a:buClr>
                  <a:schemeClr val="tx2"/>
                </a:buClr>
                <a:buSzPct val="95000"/>
                <a:buBlip>
                  <a:blip r:embed="rId3"/>
                </a:buBlip>
              </a:pPr>
              <a:r>
                <a:rPr lang="en-US" sz="1400" dirty="0" smtClean="0">
                  <a:solidFill>
                    <a:schemeClr val="tx1"/>
                  </a:solidFill>
                  <a:effectLst>
                    <a:outerShdw blurRad="38100" dist="38100" dir="2700000" algn="tl">
                      <a:srgbClr val="000000">
                        <a:alpha val="43137"/>
                      </a:srgbClr>
                    </a:outerShdw>
                  </a:effectLst>
                  <a:latin typeface="Trebuchet MS" pitchFamily="34" charset="0"/>
                </a:rPr>
                <a:t>Color Fidelity Test</a:t>
              </a:r>
              <a:endParaRPr lang="en-US" sz="1400" dirty="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30" name="Group 29"/>
          <p:cNvGrpSpPr/>
          <p:nvPr/>
        </p:nvGrpSpPr>
        <p:grpSpPr>
          <a:xfrm>
            <a:off x="7853899" y="2702655"/>
            <a:ext cx="916355" cy="1043099"/>
            <a:chOff x="7853899" y="2702655"/>
            <a:chExt cx="916355" cy="1043099"/>
          </a:xfrm>
        </p:grpSpPr>
        <p:sp>
          <p:nvSpPr>
            <p:cNvPr id="23" name="Rounded Rectangle 22"/>
            <p:cNvSpPr/>
            <p:nvPr/>
          </p:nvSpPr>
          <p:spPr>
            <a:xfrm>
              <a:off x="7853899" y="2702655"/>
              <a:ext cx="916355" cy="1043099"/>
            </a:xfrm>
            <a:prstGeom prst="roundRect">
              <a:avLst/>
            </a:prstGeom>
          </p:spPr>
          <p:style>
            <a:lnRef idx="1">
              <a:schemeClr val="accent2"/>
            </a:lnRef>
            <a:fillRef idx="3">
              <a:schemeClr val="accent2"/>
            </a:fillRef>
            <a:effectRef idx="2">
              <a:schemeClr val="accent2"/>
            </a:effectRef>
            <a:fontRef idx="minor">
              <a:schemeClr val="lt1"/>
            </a:fontRef>
          </p:style>
        </p:sp>
        <p:sp>
          <p:nvSpPr>
            <p:cNvPr id="24" name="Rounded Rectangle 9"/>
            <p:cNvSpPr/>
            <p:nvPr/>
          </p:nvSpPr>
          <p:spPr>
            <a:xfrm>
              <a:off x="7898632" y="2747388"/>
              <a:ext cx="826889" cy="9536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latin typeface="Trebuchet MS" pitchFamily="34" charset="0"/>
                </a:rPr>
                <a:t>Win7 Logo</a:t>
              </a:r>
            </a:p>
          </p:txBody>
        </p:sp>
      </p:grpSp>
      <p:grpSp>
        <p:nvGrpSpPr>
          <p:cNvPr id="34" name="Group 33"/>
          <p:cNvGrpSpPr/>
          <p:nvPr/>
        </p:nvGrpSpPr>
        <p:grpSpPr>
          <a:xfrm>
            <a:off x="304817" y="4172022"/>
            <a:ext cx="7467583" cy="647774"/>
            <a:chOff x="304817" y="4172022"/>
            <a:chExt cx="7467583" cy="647774"/>
          </a:xfrm>
        </p:grpSpPr>
        <p:sp>
          <p:nvSpPr>
            <p:cNvPr id="21" name="Right Arrow 20"/>
            <p:cNvSpPr/>
            <p:nvPr/>
          </p:nvSpPr>
          <p:spPr>
            <a:xfrm>
              <a:off x="304817" y="4172022"/>
              <a:ext cx="7467583" cy="647774"/>
            </a:xfrm>
            <a:prstGeom prst="rightArrow">
              <a:avLst>
                <a:gd name="adj1" fmla="val 75000"/>
                <a:gd name="adj2" fmla="val 50000"/>
              </a:avLst>
            </a:prstGeom>
          </p:spPr>
          <p:style>
            <a:lnRef idx="1">
              <a:schemeClr val="accent1"/>
            </a:lnRef>
            <a:fillRef idx="3">
              <a:schemeClr val="accent1"/>
            </a:fillRef>
            <a:effectRef idx="2">
              <a:schemeClr val="accent1"/>
            </a:effectRef>
            <a:fontRef idx="minor">
              <a:schemeClr val="lt1"/>
            </a:fontRef>
          </p:style>
        </p:sp>
        <p:sp>
          <p:nvSpPr>
            <p:cNvPr id="22" name="Right Arrow 11"/>
            <p:cNvSpPr/>
            <p:nvPr/>
          </p:nvSpPr>
          <p:spPr>
            <a:xfrm>
              <a:off x="368300" y="4252994"/>
              <a:ext cx="7290263" cy="48583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700" tIns="12700" rIns="12700" bIns="12700" numCol="1" spcCol="1270" anchor="ctr" anchorCtr="0">
              <a:noAutofit/>
            </a:bodyPr>
            <a:lstStyle/>
            <a:p>
              <a:pPr marL="228600" lvl="1" indent="-228600" defTabSz="912777" fontAlgn="base">
                <a:lnSpc>
                  <a:spcPct val="90000"/>
                </a:lnSpc>
                <a:spcBef>
                  <a:spcPts val="1167"/>
                </a:spcBef>
                <a:spcAft>
                  <a:spcPct val="0"/>
                </a:spcAft>
                <a:buClr>
                  <a:schemeClr val="tx2"/>
                </a:buClr>
                <a:buSzPct val="95000"/>
                <a:buBlip>
                  <a:blip r:embed="rId3"/>
                </a:buBlip>
              </a:pPr>
              <a:r>
                <a:rPr lang="en-US" sz="1400" dirty="0" smtClean="0">
                  <a:solidFill>
                    <a:schemeClr val="tx1"/>
                  </a:solidFill>
                  <a:effectLst>
                    <a:outerShdw blurRad="38100" dist="38100" dir="2700000" algn="tl">
                      <a:srgbClr val="000000">
                        <a:alpha val="43137"/>
                      </a:srgbClr>
                    </a:outerShdw>
                  </a:effectLst>
                  <a:latin typeface="Trebuchet MS" pitchFamily="34" charset="0"/>
                </a:rPr>
                <a:t>Cluster Failover Requirements</a:t>
              </a:r>
              <a:endParaRPr lang="en-US" sz="1400" dirty="0">
                <a:solidFill>
                  <a:schemeClr val="tx1"/>
                </a:solidFill>
                <a:effectLst>
                  <a:outerShdw blurRad="38100" dist="38100" dir="2700000" algn="tl">
                    <a:srgbClr val="000000">
                      <a:alpha val="43137"/>
                    </a:srgbClr>
                  </a:outerShdw>
                </a:effectLst>
                <a:latin typeface="Trebuchet MS" pitchFamily="34" charset="0"/>
              </a:endParaRPr>
            </a:p>
          </p:txBody>
        </p:sp>
      </p:grpSp>
      <p:grpSp>
        <p:nvGrpSpPr>
          <p:cNvPr id="31" name="Group 30"/>
          <p:cNvGrpSpPr/>
          <p:nvPr/>
        </p:nvGrpSpPr>
        <p:grpSpPr>
          <a:xfrm>
            <a:off x="7853916" y="3974360"/>
            <a:ext cx="916321" cy="1043099"/>
            <a:chOff x="7853916" y="3974360"/>
            <a:chExt cx="916321" cy="1043099"/>
          </a:xfrm>
        </p:grpSpPr>
        <p:sp>
          <p:nvSpPr>
            <p:cNvPr id="19" name="Rounded Rectangle 18"/>
            <p:cNvSpPr/>
            <p:nvPr/>
          </p:nvSpPr>
          <p:spPr>
            <a:xfrm>
              <a:off x="7853916" y="3974360"/>
              <a:ext cx="916321" cy="1043099"/>
            </a:xfrm>
            <a:prstGeom prst="roundRect">
              <a:avLst/>
            </a:prstGeom>
          </p:spPr>
          <p:style>
            <a:lnRef idx="1">
              <a:schemeClr val="accent1"/>
            </a:lnRef>
            <a:fillRef idx="3">
              <a:schemeClr val="accent1"/>
            </a:fillRef>
            <a:effectRef idx="2">
              <a:schemeClr val="accent1"/>
            </a:effectRef>
            <a:fontRef idx="minor">
              <a:schemeClr val="lt1"/>
            </a:fontRef>
          </p:style>
        </p:sp>
        <p:sp>
          <p:nvSpPr>
            <p:cNvPr id="20" name="Rounded Rectangle 13"/>
            <p:cNvSpPr/>
            <p:nvPr/>
          </p:nvSpPr>
          <p:spPr>
            <a:xfrm>
              <a:off x="7898647" y="4019091"/>
              <a:ext cx="826859" cy="9536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latin typeface="Trebuchet MS" pitchFamily="34" charset="0"/>
                </a:rPr>
                <a:t>WS08 R2 Server Logo</a:t>
              </a:r>
              <a:endParaRPr lang="en-US" sz="1600" b="1" kern="1200" dirty="0">
                <a:effectLst>
                  <a:outerShdw blurRad="38100" dist="38100" dir="2700000" algn="tl">
                    <a:srgbClr val="000000">
                      <a:alpha val="43137"/>
                    </a:srgbClr>
                  </a:outerShdw>
                </a:effectLst>
                <a:latin typeface="Trebuchet MS" pitchFamily="34" charset="0"/>
              </a:endParaRPr>
            </a:p>
          </p:txBody>
        </p:sp>
      </p:grpSp>
      <p:sp>
        <p:nvSpPr>
          <p:cNvPr id="2" name="Title 1"/>
          <p:cNvSpPr>
            <a:spLocks noGrp="1"/>
          </p:cNvSpPr>
          <p:nvPr>
            <p:ph type="title"/>
          </p:nvPr>
        </p:nvSpPr>
        <p:spPr/>
        <p:txBody>
          <a:bodyPr/>
          <a:lstStyle/>
          <a:p>
            <a:r>
              <a:rPr lang="en-US" dirty="0" smtClean="0"/>
              <a:t>So What Changed?</a:t>
            </a:r>
            <a:endParaRPr lang="en-US" dirty="0"/>
          </a:p>
        </p:txBody>
      </p:sp>
      <p:grpSp>
        <p:nvGrpSpPr>
          <p:cNvPr id="36" name="Group 35"/>
          <p:cNvGrpSpPr/>
          <p:nvPr/>
        </p:nvGrpSpPr>
        <p:grpSpPr>
          <a:xfrm>
            <a:off x="304800" y="1042143"/>
            <a:ext cx="7137400" cy="1647043"/>
            <a:chOff x="304800" y="1042143"/>
            <a:chExt cx="7137400" cy="1647043"/>
          </a:xfrm>
        </p:grpSpPr>
        <p:sp>
          <p:nvSpPr>
            <p:cNvPr id="7" name="Right Arrow 6"/>
            <p:cNvSpPr/>
            <p:nvPr/>
          </p:nvSpPr>
          <p:spPr>
            <a:xfrm>
              <a:off x="304800" y="1042143"/>
              <a:ext cx="7137400" cy="1647043"/>
            </a:xfrm>
            <a:prstGeom prst="rightArrow">
              <a:avLst>
                <a:gd name="adj1" fmla="val 75000"/>
                <a:gd name="adj2" fmla="val 50000"/>
              </a:avLst>
            </a:prstGeom>
          </p:spPr>
          <p:style>
            <a:lnRef idx="1">
              <a:schemeClr val="accent4"/>
            </a:lnRef>
            <a:fillRef idx="3">
              <a:schemeClr val="accent4"/>
            </a:fillRef>
            <a:effectRef idx="2">
              <a:schemeClr val="accent4"/>
            </a:effectRef>
            <a:fontRef idx="minor">
              <a:schemeClr val="lt1"/>
            </a:fontRef>
          </p:style>
        </p:sp>
        <p:sp>
          <p:nvSpPr>
            <p:cNvPr id="4" name="TextBox 3"/>
            <p:cNvSpPr txBox="1"/>
            <p:nvPr/>
          </p:nvSpPr>
          <p:spPr>
            <a:xfrm>
              <a:off x="368299" y="1384300"/>
              <a:ext cx="7050139" cy="981807"/>
            </a:xfrm>
            <a:prstGeom prst="rect">
              <a:avLst/>
            </a:prstGeom>
            <a:noFill/>
          </p:spPr>
          <p:txBody>
            <a:bodyPr wrap="square" numCol="2" rtlCol="0">
              <a:spAutoFit/>
            </a:bodyPr>
            <a:lstStyle/>
            <a:p>
              <a:pPr marL="228600" indent="-228600" defTabSz="912777" fontAlgn="base">
                <a:lnSpc>
                  <a:spcPct val="90000"/>
                </a:lnSpc>
                <a:spcBef>
                  <a:spcPts val="1167"/>
                </a:spcBef>
                <a:spcAft>
                  <a:spcPct val="0"/>
                </a:spcAft>
                <a:buClr>
                  <a:schemeClr val="tx2"/>
                </a:buClr>
                <a:buSzPct val="95000"/>
                <a:buBlip>
                  <a:blip r:embed="rId3"/>
                </a:buBlip>
              </a:pPr>
              <a:r>
                <a:rPr lang="en-US" sz="1400" dirty="0" smtClean="0">
                  <a:effectLst>
                    <a:outerShdw blurRad="38100" dist="38100" dir="2700000" algn="tl">
                      <a:srgbClr val="000000">
                        <a:alpha val="43137"/>
                      </a:srgbClr>
                    </a:outerShdw>
                  </a:effectLst>
                  <a:latin typeface="Trebuchet MS" pitchFamily="34" charset="0"/>
                </a:rPr>
                <a:t>User Mode</a:t>
              </a:r>
            </a:p>
            <a:p>
              <a:pPr marL="228600" indent="-228600" defTabSz="912777" fontAlgn="base">
                <a:lnSpc>
                  <a:spcPct val="90000"/>
                </a:lnSpc>
                <a:spcBef>
                  <a:spcPts val="1167"/>
                </a:spcBef>
                <a:spcAft>
                  <a:spcPct val="0"/>
                </a:spcAft>
                <a:buClr>
                  <a:schemeClr val="tx2"/>
                </a:buClr>
                <a:buSzPct val="95000"/>
                <a:buBlip>
                  <a:blip r:embed="rId3"/>
                </a:buBlip>
              </a:pPr>
              <a:r>
                <a:rPr lang="en-US" sz="1400" dirty="0" smtClean="0">
                  <a:effectLst>
                    <a:outerShdw blurRad="38100" dist="38100" dir="2700000" algn="tl">
                      <a:srgbClr val="000000">
                        <a:alpha val="43137"/>
                      </a:srgbClr>
                    </a:outerShdw>
                  </a:effectLst>
                  <a:latin typeface="Trebuchet MS" pitchFamily="34" charset="0"/>
                </a:rPr>
                <a:t>Running in multiple user sessions</a:t>
              </a:r>
            </a:p>
            <a:p>
              <a:pPr marL="228600" indent="-228600" defTabSz="912777" fontAlgn="base">
                <a:lnSpc>
                  <a:spcPct val="90000"/>
                </a:lnSpc>
                <a:spcBef>
                  <a:spcPts val="1167"/>
                </a:spcBef>
                <a:spcAft>
                  <a:spcPct val="0"/>
                </a:spcAft>
                <a:buClr>
                  <a:schemeClr val="tx2"/>
                </a:buClr>
                <a:buSzPct val="95000"/>
                <a:buBlip>
                  <a:blip r:embed="rId3"/>
                </a:buBlip>
              </a:pPr>
              <a:r>
                <a:rPr lang="en-US" sz="1400" dirty="0" smtClean="0">
                  <a:effectLst>
                    <a:outerShdw blurRad="38100" dist="38100" dir="2700000" algn="tl">
                      <a:srgbClr val="000000">
                        <a:alpha val="43137"/>
                      </a:srgbClr>
                    </a:outerShdw>
                  </a:effectLst>
                  <a:latin typeface="Trebuchet MS" pitchFamily="34" charset="0"/>
                </a:rPr>
                <a:t>Handling Error Conditions</a:t>
              </a:r>
            </a:p>
            <a:p>
              <a:pPr marL="228600" indent="-228600" defTabSz="912777" fontAlgn="base">
                <a:lnSpc>
                  <a:spcPct val="90000"/>
                </a:lnSpc>
                <a:spcBef>
                  <a:spcPts val="1167"/>
                </a:spcBef>
                <a:spcAft>
                  <a:spcPct val="0"/>
                </a:spcAft>
                <a:buClr>
                  <a:schemeClr val="tx2"/>
                </a:buClr>
                <a:buSzPct val="95000"/>
                <a:buBlip>
                  <a:blip r:embed="rId3"/>
                </a:buBlip>
              </a:pPr>
              <a:r>
                <a:rPr lang="en-US" sz="1400" dirty="0" smtClean="0">
                  <a:effectLst>
                    <a:outerShdw blurRad="38100" dist="38100" dir="2700000" algn="tl">
                      <a:srgbClr val="000000">
                        <a:alpha val="43137"/>
                      </a:srgbClr>
                    </a:outerShdw>
                  </a:effectLst>
                  <a:latin typeface="Trebuchet MS" pitchFamily="34" charset="0"/>
                </a:rPr>
                <a:t>Using the WDK</a:t>
              </a:r>
            </a:p>
            <a:p>
              <a:pPr marL="228600" indent="-228600" defTabSz="912777" fontAlgn="base">
                <a:lnSpc>
                  <a:spcPct val="90000"/>
                </a:lnSpc>
                <a:spcBef>
                  <a:spcPts val="1167"/>
                </a:spcBef>
                <a:spcAft>
                  <a:spcPct val="0"/>
                </a:spcAft>
                <a:buClr>
                  <a:schemeClr val="tx2"/>
                </a:buClr>
                <a:buSzPct val="95000"/>
                <a:buBlip>
                  <a:blip r:embed="rId3"/>
                </a:buBlip>
              </a:pPr>
              <a:r>
                <a:rPr lang="en-US" sz="1400" dirty="0" smtClean="0">
                  <a:effectLst>
                    <a:outerShdw blurRad="38100" dist="38100" dir="2700000" algn="tl">
                      <a:srgbClr val="000000">
                        <a:alpha val="43137"/>
                      </a:srgbClr>
                    </a:outerShdw>
                  </a:effectLst>
                  <a:latin typeface="Trebuchet MS" pitchFamily="34" charset="0"/>
                </a:rPr>
                <a:t>No mixed processor architecture drivers</a:t>
              </a:r>
            </a:p>
            <a:p>
              <a:pPr marL="228600" indent="-228600" defTabSz="912777" fontAlgn="base">
                <a:lnSpc>
                  <a:spcPct val="90000"/>
                </a:lnSpc>
                <a:spcBef>
                  <a:spcPts val="1167"/>
                </a:spcBef>
                <a:spcAft>
                  <a:spcPct val="0"/>
                </a:spcAft>
                <a:buClr>
                  <a:schemeClr val="tx2"/>
                </a:buClr>
                <a:buSzPct val="95000"/>
                <a:buBlip>
                  <a:blip r:embed="rId3"/>
                </a:buBlip>
              </a:pPr>
              <a:r>
                <a:rPr lang="en-US" sz="1400" dirty="0" smtClean="0">
                  <a:effectLst>
                    <a:outerShdw blurRad="38100" dist="38100" dir="2700000" algn="tl">
                      <a:srgbClr val="000000">
                        <a:alpha val="43137"/>
                      </a:srgbClr>
                    </a:outerShdw>
                  </a:effectLst>
                  <a:latin typeface="Trebuchet MS" pitchFamily="34" charset="0"/>
                </a:rPr>
                <a:t>Avoiding driver installation conflicts</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0-#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0-#ppt_w/2"/>
                                          </p:val>
                                        </p:tav>
                                        <p:tav tm="100000">
                                          <p:val>
                                            <p:strVal val="#ppt_x"/>
                                          </p:val>
                                        </p:tav>
                                      </p:tavLst>
                                    </p:anim>
                                    <p:anim calcmode="lin" valueType="num">
                                      <p:cBhvr additive="base">
                                        <p:cTn id="14"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0-#ppt_w/2"/>
                                          </p:val>
                                        </p:tav>
                                        <p:tav tm="100000">
                                          <p:val>
                                            <p:strVal val="#ppt_x"/>
                                          </p:val>
                                        </p:tav>
                                      </p:tavLst>
                                    </p:anim>
                                    <p:anim calcmode="lin" valueType="num">
                                      <p:cBhvr additive="base">
                                        <p:cTn id="2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additive="base">
                                        <p:cTn id="25" dur="500" fill="hold"/>
                                        <p:tgtEl>
                                          <p:spTgt spid="35"/>
                                        </p:tgtEl>
                                        <p:attrNameLst>
                                          <p:attrName>ppt_x</p:attrName>
                                        </p:attrNameLst>
                                      </p:cBhvr>
                                      <p:tavLst>
                                        <p:tav tm="0">
                                          <p:val>
                                            <p:strVal val="0-#ppt_w/2"/>
                                          </p:val>
                                        </p:tav>
                                        <p:tav tm="100000">
                                          <p:val>
                                            <p:strVal val="#ppt_x"/>
                                          </p:val>
                                        </p:tav>
                                      </p:tavLst>
                                    </p:anim>
                                    <p:anim calcmode="lin" valueType="num">
                                      <p:cBhvr additive="base">
                                        <p:cTn id="26"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500" fill="hold"/>
                                        <p:tgtEl>
                                          <p:spTgt spid="34"/>
                                        </p:tgtEl>
                                        <p:attrNameLst>
                                          <p:attrName>ppt_x</p:attrName>
                                        </p:attrNameLst>
                                      </p:cBhvr>
                                      <p:tavLst>
                                        <p:tav tm="0">
                                          <p:val>
                                            <p:strVal val="0-#ppt_w/2"/>
                                          </p:val>
                                        </p:tav>
                                        <p:tav tm="100000">
                                          <p:val>
                                            <p:strVal val="#ppt_x"/>
                                          </p:val>
                                        </p:tav>
                                      </p:tavLst>
                                    </p:anim>
                                    <p:anim calcmode="lin" valueType="num">
                                      <p:cBhvr additive="base">
                                        <p:cTn id="38"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Best Practices Guide</a:t>
            </a:r>
            <a:endParaRPr lang="en-US" dirty="0"/>
          </a:p>
        </p:txBody>
      </p:sp>
      <p:sp>
        <p:nvSpPr>
          <p:cNvPr id="3" name="Content Placeholder 2"/>
          <p:cNvSpPr>
            <a:spLocks noGrp="1"/>
          </p:cNvSpPr>
          <p:nvPr>
            <p:ph idx="1"/>
          </p:nvPr>
        </p:nvSpPr>
        <p:spPr/>
        <p:txBody>
          <a:bodyPr/>
          <a:lstStyle/>
          <a:p>
            <a:r>
              <a:rPr lang="en-US" smtClean="0"/>
              <a:t>First-stop for print driver developers </a:t>
            </a:r>
          </a:p>
          <a:p>
            <a:r>
              <a:rPr lang="en-US" smtClean="0"/>
              <a:t>Recommendations give drivers the best chance of passing the logo the first time</a:t>
            </a:r>
          </a:p>
          <a:p>
            <a:r>
              <a:rPr lang="en-US" smtClean="0"/>
              <a:t>Outlines best practices</a:t>
            </a:r>
          </a:p>
          <a:p>
            <a:pPr lvl="1"/>
            <a:r>
              <a:rPr lang="en-US" smtClean="0"/>
              <a:t>Based on feedback, experience, and changes to the Logo Program</a:t>
            </a:r>
          </a:p>
          <a:p>
            <a:pPr lvl="1"/>
            <a:r>
              <a:rPr lang="en-US" smtClean="0"/>
              <a:t>Provides a roadmap, pointing to great WDK, WinHEC, WHDC content </a:t>
            </a:r>
            <a:endParaRPr lang="en-US" dirty="0" smtClean="0"/>
          </a:p>
        </p:txBody>
      </p:sp>
      <p:sp>
        <p:nvSpPr>
          <p:cNvPr id="5" name="Snip Single Corner Rectangle 4"/>
          <p:cNvSpPr/>
          <p:nvPr/>
        </p:nvSpPr>
        <p:spPr>
          <a:xfrm>
            <a:off x="8077200" y="228600"/>
            <a:ext cx="685800" cy="914400"/>
          </a:xfrm>
          <a:prstGeom prst="snip1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Windows 7 Logo</a:t>
            </a:r>
            <a:endParaRPr lang="en-US" dirty="0"/>
          </a:p>
        </p:txBody>
      </p:sp>
      <p:sp>
        <p:nvSpPr>
          <p:cNvPr id="3" name="Content Placeholder 2"/>
          <p:cNvSpPr>
            <a:spLocks noGrp="1"/>
          </p:cNvSpPr>
          <p:nvPr>
            <p:ph idx="1"/>
          </p:nvPr>
        </p:nvSpPr>
        <p:spPr>
          <a:xfrm>
            <a:off x="382588" y="1414464"/>
            <a:ext cx="8380412" cy="3131114"/>
          </a:xfrm>
        </p:spPr>
        <p:txBody>
          <a:bodyPr/>
          <a:lstStyle/>
          <a:p>
            <a:r>
              <a:rPr lang="en-US" dirty="0" smtClean="0"/>
              <a:t>Vista Basic Logo Tests Plus</a:t>
            </a:r>
          </a:p>
          <a:p>
            <a:pPr lvl="1"/>
            <a:r>
              <a:rPr lang="en-US" dirty="0" smtClean="0"/>
              <a:t>Formerly Premium Requirements</a:t>
            </a:r>
          </a:p>
          <a:p>
            <a:pPr lvl="2"/>
            <a:r>
              <a:rPr lang="en-US" dirty="0" smtClean="0"/>
              <a:t>Package Aware Driver</a:t>
            </a:r>
          </a:p>
          <a:p>
            <a:pPr lvl="2"/>
            <a:r>
              <a:rPr lang="en-US" dirty="0" smtClean="0"/>
              <a:t>Color Fidelity Test</a:t>
            </a:r>
          </a:p>
          <a:p>
            <a:pPr lvl="1"/>
            <a:r>
              <a:rPr lang="en-US" dirty="0" smtClean="0"/>
              <a:t>Print Verifier</a:t>
            </a:r>
          </a:p>
          <a:p>
            <a:pPr lvl="1"/>
            <a:r>
              <a:rPr lang="en-US" dirty="0" smtClean="0"/>
              <a:t>WIA Driver Must Be Installed</a:t>
            </a:r>
          </a:p>
        </p:txBody>
      </p:sp>
      <p:sp>
        <p:nvSpPr>
          <p:cNvPr id="4" name="Rounded Rectangle 3"/>
          <p:cNvSpPr/>
          <p:nvPr/>
        </p:nvSpPr>
        <p:spPr>
          <a:xfrm>
            <a:off x="7924800" y="228600"/>
            <a:ext cx="838200" cy="990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lvl="0"/>
            <a:r>
              <a:rPr lang="en-US" smtClean="0"/>
              <a:t>Windows Server 7 Logo</a:t>
            </a:r>
            <a:endParaRPr lang="en-US"/>
          </a:p>
        </p:txBody>
      </p:sp>
      <p:sp>
        <p:nvSpPr>
          <p:cNvPr id="3" name="Content Placeholder 2"/>
          <p:cNvSpPr>
            <a:spLocks noGrp="1"/>
          </p:cNvSpPr>
          <p:nvPr>
            <p:ph idx="1"/>
          </p:nvPr>
        </p:nvSpPr>
        <p:spPr>
          <a:xfrm>
            <a:off x="382588" y="1414464"/>
            <a:ext cx="6843712" cy="2596608"/>
          </a:xfrm>
        </p:spPr>
        <p:txBody>
          <a:bodyPr/>
          <a:lstStyle/>
          <a:p>
            <a:r>
              <a:rPr lang="en-US" dirty="0" smtClean="0"/>
              <a:t>Windows 7 Logo Requirements + </a:t>
            </a:r>
          </a:p>
          <a:p>
            <a:pPr lvl="1"/>
            <a:r>
              <a:rPr lang="en-US" dirty="0" smtClean="0"/>
              <a:t>Cluster Failover Requirements</a:t>
            </a:r>
          </a:p>
          <a:p>
            <a:r>
              <a:rPr lang="en-US" dirty="0" smtClean="0"/>
              <a:t>Testing</a:t>
            </a:r>
          </a:p>
          <a:p>
            <a:pPr lvl="1"/>
            <a:r>
              <a:rPr lang="en-US" dirty="0" smtClean="0"/>
              <a:t>Manual validation steps provided for cluster failover</a:t>
            </a:r>
            <a:endParaRPr lang="en-US" dirty="0"/>
          </a:p>
        </p:txBody>
      </p:sp>
      <p:sp>
        <p:nvSpPr>
          <p:cNvPr id="5" name="Rounded Rectangle 4"/>
          <p:cNvSpPr/>
          <p:nvPr/>
        </p:nvSpPr>
        <p:spPr>
          <a:xfrm>
            <a:off x="7924800" y="228600"/>
            <a:ext cx="838200" cy="990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What About XPS &amp; WSD?</a:t>
            </a:r>
            <a:endParaRPr lang="en-US" dirty="0"/>
          </a:p>
        </p:txBody>
      </p:sp>
      <p:sp>
        <p:nvSpPr>
          <p:cNvPr id="3" name="Content Placeholder 2"/>
          <p:cNvSpPr>
            <a:spLocks noGrp="1"/>
          </p:cNvSpPr>
          <p:nvPr>
            <p:ph idx="1"/>
          </p:nvPr>
        </p:nvSpPr>
        <p:spPr>
          <a:xfrm>
            <a:off x="294099" y="1414464"/>
            <a:ext cx="8761413" cy="3538405"/>
          </a:xfrm>
        </p:spPr>
        <p:txBody>
          <a:bodyPr/>
          <a:lstStyle/>
          <a:p>
            <a:r>
              <a:rPr lang="en-US" sz="3200" dirty="0" smtClean="0"/>
              <a:t>Strategically important to our mutual success</a:t>
            </a:r>
          </a:p>
          <a:p>
            <a:r>
              <a:rPr lang="en-US" sz="3200" dirty="0" smtClean="0"/>
              <a:t>XPS &amp; WSD received significant investments in Windows 7</a:t>
            </a:r>
          </a:p>
          <a:p>
            <a:pPr lvl="1"/>
            <a:r>
              <a:rPr lang="en-US" sz="3200" dirty="0" smtClean="0"/>
              <a:t>We will continue to invest in these technologies</a:t>
            </a:r>
          </a:p>
          <a:p>
            <a:pPr lvl="1"/>
            <a:endParaRPr lang="en-US" sz="3200" dirty="0"/>
          </a:p>
        </p:txBody>
      </p:sp>
      <p:graphicFrame>
        <p:nvGraphicFramePr>
          <p:cNvPr id="4" name="Diagram 3"/>
          <p:cNvGraphicFramePr/>
          <p:nvPr/>
        </p:nvGraphicFramePr>
        <p:xfrm>
          <a:off x="4787900" y="2828822"/>
          <a:ext cx="43561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nvGraphicFramePr>
        <p:xfrm>
          <a:off x="0" y="3937000"/>
          <a:ext cx="4800600" cy="24511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819</Words>
  <Application>Microsoft Office PowerPoint</Application>
  <PresentationFormat>On-screen Show (4:3)</PresentationFormat>
  <Paragraphs>188</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WinHEC 2008 Template_NEW_9.22.08</vt:lpstr>
      <vt:lpstr>Windows 7 Logo For Print And Document Devices</vt:lpstr>
      <vt:lpstr>Agenda</vt:lpstr>
      <vt:lpstr>Clarifying The Logo Promise</vt:lpstr>
      <vt:lpstr>Imaging Class Realignment</vt:lpstr>
      <vt:lpstr>So What Changed?</vt:lpstr>
      <vt:lpstr>Best Practices Guide</vt:lpstr>
      <vt:lpstr>Windows 7 Logo</vt:lpstr>
      <vt:lpstr>Windows Server 7 Logo</vt:lpstr>
      <vt:lpstr>What About XPS &amp; WSD?</vt:lpstr>
      <vt:lpstr>What About XPS &amp; WSD?</vt:lpstr>
      <vt:lpstr>Requirements Roadmap</vt:lpstr>
      <vt:lpstr>Call To Action</vt:lpstr>
      <vt:lpstr>Additional Resources</vt:lpstr>
      <vt:lpstr>Please Complete A Session Evaluation Form Your input is important!</vt:lpstr>
      <vt:lpstr>Slide 15</vt:lpstr>
      <vt:lpstr>Appendix</vt:lpstr>
      <vt:lpstr>Cut Requirements</vt:lpstr>
      <vt:lpstr>Merged Requirements</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2008-11-11T23:43:34Z</dcterms:created>
  <dcterms:modified xsi:type="dcterms:W3CDTF">2008-11-11T23:43:41Z</dcterms:modified>
  <cp:contentType/>
</cp:coreProperties>
</file>