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7"/>
  </p:notesMasterIdLst>
  <p:handoutMasterIdLst>
    <p:handoutMasterId r:id="rId38"/>
  </p:handoutMasterIdLst>
  <p:sldIdLst>
    <p:sldId id="258" r:id="rId2"/>
    <p:sldId id="277" r:id="rId3"/>
    <p:sldId id="324" r:id="rId4"/>
    <p:sldId id="314" r:id="rId5"/>
    <p:sldId id="325" r:id="rId6"/>
    <p:sldId id="331" r:id="rId7"/>
    <p:sldId id="333" r:id="rId8"/>
    <p:sldId id="332" r:id="rId9"/>
    <p:sldId id="281" r:id="rId10"/>
    <p:sldId id="315" r:id="rId11"/>
    <p:sldId id="283" r:id="rId12"/>
    <p:sldId id="319" r:id="rId13"/>
    <p:sldId id="286" r:id="rId14"/>
    <p:sldId id="320" r:id="rId15"/>
    <p:sldId id="287" r:id="rId16"/>
    <p:sldId id="317" r:id="rId17"/>
    <p:sldId id="313" r:id="rId18"/>
    <p:sldId id="284" r:id="rId19"/>
    <p:sldId id="327" r:id="rId20"/>
    <p:sldId id="328" r:id="rId21"/>
    <p:sldId id="329" r:id="rId22"/>
    <p:sldId id="291" r:id="rId23"/>
    <p:sldId id="279" r:id="rId24"/>
    <p:sldId id="307" r:id="rId25"/>
    <p:sldId id="308" r:id="rId26"/>
    <p:sldId id="323" r:id="rId27"/>
    <p:sldId id="326" r:id="rId28"/>
    <p:sldId id="304" r:id="rId29"/>
    <p:sldId id="330" r:id="rId30"/>
    <p:sldId id="322" r:id="rId31"/>
    <p:sldId id="270" r:id="rId32"/>
    <p:sldId id="271" r:id="rId33"/>
    <p:sldId id="334" r:id="rId34"/>
    <p:sldId id="272" r:id="rId35"/>
    <p:sldId id="335" r:id="rId36"/>
  </p:sldIdLst>
  <p:sldSz cx="9144000" cy="6858000" type="screen4x3"/>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4806"/>
    <a:srgbClr val="FFFAEF"/>
    <a:srgbClr val="FFE6EF"/>
    <a:srgbClr val="00E4E4"/>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varScale="1">
        <p:scale>
          <a:sx n="92" d="100"/>
          <a:sy n="92" d="100"/>
        </p:scale>
        <p:origin x="-348" y="-108"/>
      </p:cViewPr>
      <p:guideLst>
        <p:guide orient="horz" pos="2160"/>
        <p:guide orient="horz" pos="146"/>
        <p:guide orient="horz" pos="4178"/>
        <p:guide orient="horz" pos="893"/>
        <p:guide orient="horz" pos="1198"/>
        <p:guide orient="horz" pos="1484"/>
        <p:guide pos="240"/>
        <p:guide pos="5520"/>
        <p:guide pos="2880"/>
        <p:guide pos="461"/>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98" d="100"/>
          <a:sy n="98" d="100"/>
        </p:scale>
        <p:origin x="-2604"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2EB14E-7F3F-40B8-8975-B81C965E01FD}" type="doc">
      <dgm:prSet loTypeId="urn:microsoft.com/office/officeart/2005/8/layout/radial5" loCatId="cycle" qsTypeId="urn:microsoft.com/office/officeart/2005/8/quickstyle/3d4" qsCatId="3D" csTypeId="urn:microsoft.com/office/officeart/2005/8/colors/colorful3" csCatId="colorful" phldr="1"/>
      <dgm:spPr/>
      <dgm:t>
        <a:bodyPr/>
        <a:lstStyle/>
        <a:p>
          <a:endParaRPr lang="en-US"/>
        </a:p>
      </dgm:t>
    </dgm:pt>
    <dgm:pt modelId="{09AD7FC3-E9C2-4552-896F-8E9B3AC6DB6D}">
      <dgm:prSet phldrT="[Text]"/>
      <dgm:spPr/>
      <dgm:t>
        <a:bodyPr/>
        <a:lstStyle/>
        <a:p>
          <a:r>
            <a:rPr lang="en-US" dirty="0" smtClean="0"/>
            <a:t>What’s the Bluetooth Device Class?</a:t>
          </a:r>
          <a:endParaRPr lang="en-US" dirty="0"/>
        </a:p>
      </dgm:t>
    </dgm:pt>
    <dgm:pt modelId="{CDD14F07-722E-4DAC-A277-E0269509D099}" type="parTrans" cxnId="{73C0DCF9-511D-4363-95EC-913F21B89476}">
      <dgm:prSet/>
      <dgm:spPr/>
      <dgm:t>
        <a:bodyPr/>
        <a:lstStyle/>
        <a:p>
          <a:endParaRPr lang="en-US"/>
        </a:p>
      </dgm:t>
    </dgm:pt>
    <dgm:pt modelId="{C523D4DD-C1CB-417B-AD30-EDE3AA0B0A63}" type="sibTrans" cxnId="{73C0DCF9-511D-4363-95EC-913F21B89476}">
      <dgm:prSet/>
      <dgm:spPr/>
      <dgm:t>
        <a:bodyPr/>
        <a:lstStyle/>
        <a:p>
          <a:endParaRPr lang="en-US"/>
        </a:p>
      </dgm:t>
    </dgm:pt>
    <dgm:pt modelId="{E3C56242-8C2D-41BA-9A62-C99A50B87847}">
      <dgm:prSet phldrT="[Text]"/>
      <dgm:spPr/>
      <dgm:t>
        <a:bodyPr/>
        <a:lstStyle/>
        <a:p>
          <a:r>
            <a:rPr lang="en-US" dirty="0" smtClean="0"/>
            <a:t>Loudspeaker, Headphones, Headset, etc.</a:t>
          </a:r>
          <a:br>
            <a:rPr lang="en-US" dirty="0" smtClean="0"/>
          </a:br>
          <a:r>
            <a:rPr lang="en-US" dirty="0" smtClean="0"/>
            <a:t>0000</a:t>
          </a:r>
          <a:endParaRPr lang="en-US" dirty="0"/>
        </a:p>
      </dgm:t>
    </dgm:pt>
    <dgm:pt modelId="{E726982B-A4B0-46C1-BA40-FC4D83B1A1AA}" type="parTrans" cxnId="{7BF6C672-0E77-4F12-9D99-CC4B7892E2DF}">
      <dgm:prSet/>
      <dgm:spPr/>
      <dgm:t>
        <a:bodyPr/>
        <a:lstStyle/>
        <a:p>
          <a:endParaRPr lang="en-US"/>
        </a:p>
      </dgm:t>
    </dgm:pt>
    <dgm:pt modelId="{BAE06810-874F-4A8E-88C2-1629A1750EDE}" type="sibTrans" cxnId="{7BF6C672-0E77-4F12-9D99-CC4B7892E2DF}">
      <dgm:prSet/>
      <dgm:spPr/>
      <dgm:t>
        <a:bodyPr/>
        <a:lstStyle/>
        <a:p>
          <a:endParaRPr lang="en-US"/>
        </a:p>
      </dgm:t>
    </dgm:pt>
    <dgm:pt modelId="{E31A8CA2-8A00-4C1B-8EDA-DC2B47EFD767}">
      <dgm:prSet phldrT="[Text]"/>
      <dgm:spPr/>
      <dgm:t>
        <a:bodyPr/>
        <a:lstStyle/>
        <a:p>
          <a:r>
            <a:rPr lang="en-US" dirty="0" smtClean="0"/>
            <a:t>Pointing Device</a:t>
          </a:r>
          <a:br>
            <a:rPr lang="en-US" dirty="0" smtClean="0"/>
          </a:br>
          <a:r>
            <a:rPr lang="en-US" dirty="0" smtClean="0"/>
            <a:t>No Passkey</a:t>
          </a:r>
          <a:endParaRPr lang="en-US" dirty="0"/>
        </a:p>
      </dgm:t>
    </dgm:pt>
    <dgm:pt modelId="{2BDF98CB-7F97-4020-B1E9-7A5F7EF73536}" type="parTrans" cxnId="{A74FC60B-1031-4894-8E6E-276D630C6308}">
      <dgm:prSet/>
      <dgm:spPr/>
      <dgm:t>
        <a:bodyPr/>
        <a:lstStyle/>
        <a:p>
          <a:endParaRPr lang="en-US"/>
        </a:p>
      </dgm:t>
    </dgm:pt>
    <dgm:pt modelId="{C94EA835-6F21-4DA8-B9EC-BC5587317DA0}" type="sibTrans" cxnId="{A74FC60B-1031-4894-8E6E-276D630C6308}">
      <dgm:prSet/>
      <dgm:spPr/>
      <dgm:t>
        <a:bodyPr/>
        <a:lstStyle/>
        <a:p>
          <a:endParaRPr lang="en-US"/>
        </a:p>
      </dgm:t>
    </dgm:pt>
    <dgm:pt modelId="{340346FE-D125-4E8D-B6A3-7718124F1398}">
      <dgm:prSet phldrT="[Text]"/>
      <dgm:spPr/>
      <dgm:t>
        <a:bodyPr/>
        <a:lstStyle/>
        <a:p>
          <a:r>
            <a:rPr lang="en-US" dirty="0" smtClean="0"/>
            <a:t>Phone</a:t>
          </a:r>
          <a:br>
            <a:rPr lang="en-US" dirty="0" smtClean="0"/>
          </a:br>
          <a:r>
            <a:rPr lang="en-US" dirty="0" smtClean="0"/>
            <a:t>Generated PIN</a:t>
          </a:r>
          <a:endParaRPr lang="en-US" dirty="0"/>
        </a:p>
      </dgm:t>
    </dgm:pt>
    <dgm:pt modelId="{E7F58EB4-2915-4853-973D-894FFD890D26}" type="parTrans" cxnId="{E88E0012-E35D-4148-99E9-9CDBF57F9CD1}">
      <dgm:prSet/>
      <dgm:spPr/>
      <dgm:t>
        <a:bodyPr/>
        <a:lstStyle/>
        <a:p>
          <a:endParaRPr lang="en-US"/>
        </a:p>
      </dgm:t>
    </dgm:pt>
    <dgm:pt modelId="{1FDC03B9-D2E8-4B78-A7E4-4C58E1BC1C1B}" type="sibTrans" cxnId="{E88E0012-E35D-4148-99E9-9CDBF57F9CD1}">
      <dgm:prSet/>
      <dgm:spPr/>
      <dgm:t>
        <a:bodyPr/>
        <a:lstStyle/>
        <a:p>
          <a:endParaRPr lang="en-US"/>
        </a:p>
      </dgm:t>
    </dgm:pt>
    <dgm:pt modelId="{0B121E3A-B841-4393-B611-40D8D5842B1D}">
      <dgm:prSet phldrT="[Text]"/>
      <dgm:spPr/>
      <dgm:t>
        <a:bodyPr/>
        <a:lstStyle/>
        <a:p>
          <a:r>
            <a:rPr lang="en-US" dirty="0" smtClean="0"/>
            <a:t>Computer</a:t>
          </a:r>
          <a:br>
            <a:rPr lang="en-US" dirty="0" smtClean="0"/>
          </a:br>
          <a:r>
            <a:rPr lang="en-US" dirty="0" smtClean="0"/>
            <a:t>Generated PIN</a:t>
          </a:r>
          <a:endParaRPr lang="en-US" dirty="0"/>
        </a:p>
      </dgm:t>
    </dgm:pt>
    <dgm:pt modelId="{A2ECBEBB-27A5-4B0E-BDDB-D9F78A4C1215}" type="parTrans" cxnId="{4ACA9D11-5C9D-4C45-B640-374DF0D98C07}">
      <dgm:prSet/>
      <dgm:spPr/>
      <dgm:t>
        <a:bodyPr/>
        <a:lstStyle/>
        <a:p>
          <a:endParaRPr lang="en-US"/>
        </a:p>
      </dgm:t>
    </dgm:pt>
    <dgm:pt modelId="{2ABFC756-1D30-42AF-847F-29A6669DFDC5}" type="sibTrans" cxnId="{4ACA9D11-5C9D-4C45-B640-374DF0D98C07}">
      <dgm:prSet/>
      <dgm:spPr/>
      <dgm:t>
        <a:bodyPr/>
        <a:lstStyle/>
        <a:p>
          <a:endParaRPr lang="en-US"/>
        </a:p>
      </dgm:t>
    </dgm:pt>
    <dgm:pt modelId="{165C3EBB-8BF1-4D5B-8867-1A65B411279E}">
      <dgm:prSet phldrT="[Text]"/>
      <dgm:spPr/>
      <dgm:t>
        <a:bodyPr/>
        <a:lstStyle/>
        <a:p>
          <a:r>
            <a:rPr lang="en-US" dirty="0" smtClean="0"/>
            <a:t>Keyboard</a:t>
          </a:r>
          <a:br>
            <a:rPr lang="en-US" dirty="0" smtClean="0"/>
          </a:br>
          <a:r>
            <a:rPr lang="en-US" dirty="0" smtClean="0"/>
            <a:t>Generated PIN</a:t>
          </a:r>
          <a:endParaRPr lang="en-US" dirty="0"/>
        </a:p>
      </dgm:t>
    </dgm:pt>
    <dgm:pt modelId="{78667504-34FE-441F-9C8A-1ACF9942D0FB}" type="parTrans" cxnId="{281C1F2F-C033-43C5-BDB4-743595C9B2DD}">
      <dgm:prSet/>
      <dgm:spPr/>
      <dgm:t>
        <a:bodyPr/>
        <a:lstStyle/>
        <a:p>
          <a:endParaRPr lang="en-US"/>
        </a:p>
      </dgm:t>
    </dgm:pt>
    <dgm:pt modelId="{F901D277-1D2F-48F5-A55A-2D5A32BC7BA1}" type="sibTrans" cxnId="{281C1F2F-C033-43C5-BDB4-743595C9B2DD}">
      <dgm:prSet/>
      <dgm:spPr/>
      <dgm:t>
        <a:bodyPr/>
        <a:lstStyle/>
        <a:p>
          <a:endParaRPr lang="en-US"/>
        </a:p>
      </dgm:t>
    </dgm:pt>
    <dgm:pt modelId="{FF410998-0D42-497C-96A1-E99B59F52EB1}">
      <dgm:prSet phldrT="[Text]"/>
      <dgm:spPr/>
      <dgm:t>
        <a:bodyPr/>
        <a:lstStyle/>
        <a:p>
          <a:r>
            <a:rPr lang="en-US" dirty="0" smtClean="0"/>
            <a:t>Display</a:t>
          </a:r>
          <a:br>
            <a:rPr lang="en-US" dirty="0" smtClean="0"/>
          </a:br>
          <a:r>
            <a:rPr lang="en-US" dirty="0" smtClean="0"/>
            <a:t>0000</a:t>
          </a:r>
          <a:endParaRPr lang="en-US" dirty="0"/>
        </a:p>
      </dgm:t>
    </dgm:pt>
    <dgm:pt modelId="{4031DCE6-F0B8-4DFD-8B86-77104DC0AF7C}" type="parTrans" cxnId="{1E472F39-18A3-4C75-BF20-FDECF36F2C1A}">
      <dgm:prSet/>
      <dgm:spPr/>
      <dgm:t>
        <a:bodyPr/>
        <a:lstStyle/>
        <a:p>
          <a:endParaRPr lang="en-US"/>
        </a:p>
      </dgm:t>
    </dgm:pt>
    <dgm:pt modelId="{8214E1E3-B48E-4FEA-9270-09E7246DE591}" type="sibTrans" cxnId="{1E472F39-18A3-4C75-BF20-FDECF36F2C1A}">
      <dgm:prSet/>
      <dgm:spPr/>
      <dgm:t>
        <a:bodyPr/>
        <a:lstStyle/>
        <a:p>
          <a:endParaRPr lang="en-US"/>
        </a:p>
      </dgm:t>
    </dgm:pt>
    <dgm:pt modelId="{1DA4284F-9793-484F-A785-B263C46A5D1B}" type="pres">
      <dgm:prSet presAssocID="{722EB14E-7F3F-40B8-8975-B81C965E01FD}" presName="Name0" presStyleCnt="0">
        <dgm:presLayoutVars>
          <dgm:chMax val="1"/>
          <dgm:dir/>
          <dgm:animLvl val="ctr"/>
          <dgm:resizeHandles val="exact"/>
        </dgm:presLayoutVars>
      </dgm:prSet>
      <dgm:spPr/>
      <dgm:t>
        <a:bodyPr/>
        <a:lstStyle/>
        <a:p>
          <a:endParaRPr lang="en-US"/>
        </a:p>
      </dgm:t>
    </dgm:pt>
    <dgm:pt modelId="{C457FAF1-EC77-4805-BBAE-0485FA162614}" type="pres">
      <dgm:prSet presAssocID="{09AD7FC3-E9C2-4552-896F-8E9B3AC6DB6D}" presName="centerShape" presStyleLbl="node0" presStyleIdx="0" presStyleCnt="1"/>
      <dgm:spPr/>
      <dgm:t>
        <a:bodyPr/>
        <a:lstStyle/>
        <a:p>
          <a:endParaRPr lang="en-US"/>
        </a:p>
      </dgm:t>
    </dgm:pt>
    <dgm:pt modelId="{1B62DA3F-D216-4DDE-A480-0F21DB919137}" type="pres">
      <dgm:prSet presAssocID="{E726982B-A4B0-46C1-BA40-FC4D83B1A1AA}" presName="parTrans" presStyleLbl="sibTrans2D1" presStyleIdx="0" presStyleCnt="6"/>
      <dgm:spPr/>
      <dgm:t>
        <a:bodyPr/>
        <a:lstStyle/>
        <a:p>
          <a:endParaRPr lang="en-US"/>
        </a:p>
      </dgm:t>
    </dgm:pt>
    <dgm:pt modelId="{2F7F7D92-D97F-4FDB-9122-4D1881DD1399}" type="pres">
      <dgm:prSet presAssocID="{E726982B-A4B0-46C1-BA40-FC4D83B1A1AA}" presName="connectorText" presStyleLbl="sibTrans2D1" presStyleIdx="0" presStyleCnt="6"/>
      <dgm:spPr/>
      <dgm:t>
        <a:bodyPr/>
        <a:lstStyle/>
        <a:p>
          <a:endParaRPr lang="en-US"/>
        </a:p>
      </dgm:t>
    </dgm:pt>
    <dgm:pt modelId="{15409482-26AC-4579-BF36-81081E595C7B}" type="pres">
      <dgm:prSet presAssocID="{E3C56242-8C2D-41BA-9A62-C99A50B87847}" presName="node" presStyleLbl="node1" presStyleIdx="0" presStyleCnt="6">
        <dgm:presLayoutVars>
          <dgm:bulletEnabled val="1"/>
        </dgm:presLayoutVars>
      </dgm:prSet>
      <dgm:spPr/>
      <dgm:t>
        <a:bodyPr/>
        <a:lstStyle/>
        <a:p>
          <a:endParaRPr lang="en-US"/>
        </a:p>
      </dgm:t>
    </dgm:pt>
    <dgm:pt modelId="{833B2760-1A94-4198-A626-71040C5B055E}" type="pres">
      <dgm:prSet presAssocID="{2BDF98CB-7F97-4020-B1E9-7A5F7EF73536}" presName="parTrans" presStyleLbl="sibTrans2D1" presStyleIdx="1" presStyleCnt="6"/>
      <dgm:spPr/>
      <dgm:t>
        <a:bodyPr/>
        <a:lstStyle/>
        <a:p>
          <a:endParaRPr lang="en-US"/>
        </a:p>
      </dgm:t>
    </dgm:pt>
    <dgm:pt modelId="{019F23FA-136C-48A1-BF83-90B6CAB1B964}" type="pres">
      <dgm:prSet presAssocID="{2BDF98CB-7F97-4020-B1E9-7A5F7EF73536}" presName="connectorText" presStyleLbl="sibTrans2D1" presStyleIdx="1" presStyleCnt="6"/>
      <dgm:spPr/>
      <dgm:t>
        <a:bodyPr/>
        <a:lstStyle/>
        <a:p>
          <a:endParaRPr lang="en-US"/>
        </a:p>
      </dgm:t>
    </dgm:pt>
    <dgm:pt modelId="{8AEEF487-ECF4-4C33-8D9F-A58DF83051F8}" type="pres">
      <dgm:prSet presAssocID="{E31A8CA2-8A00-4C1B-8EDA-DC2B47EFD767}" presName="node" presStyleLbl="node1" presStyleIdx="1" presStyleCnt="6">
        <dgm:presLayoutVars>
          <dgm:bulletEnabled val="1"/>
        </dgm:presLayoutVars>
      </dgm:prSet>
      <dgm:spPr/>
      <dgm:t>
        <a:bodyPr/>
        <a:lstStyle/>
        <a:p>
          <a:endParaRPr lang="en-US"/>
        </a:p>
      </dgm:t>
    </dgm:pt>
    <dgm:pt modelId="{F3C221A5-4871-42F0-BBCD-8C1ABE4B0B04}" type="pres">
      <dgm:prSet presAssocID="{78667504-34FE-441F-9C8A-1ACF9942D0FB}" presName="parTrans" presStyleLbl="sibTrans2D1" presStyleIdx="2" presStyleCnt="6"/>
      <dgm:spPr/>
      <dgm:t>
        <a:bodyPr/>
        <a:lstStyle/>
        <a:p>
          <a:endParaRPr lang="en-US"/>
        </a:p>
      </dgm:t>
    </dgm:pt>
    <dgm:pt modelId="{14D9CB5D-939C-45E2-B180-DCFFDED21D88}" type="pres">
      <dgm:prSet presAssocID="{78667504-34FE-441F-9C8A-1ACF9942D0FB}" presName="connectorText" presStyleLbl="sibTrans2D1" presStyleIdx="2" presStyleCnt="6"/>
      <dgm:spPr/>
      <dgm:t>
        <a:bodyPr/>
        <a:lstStyle/>
        <a:p>
          <a:endParaRPr lang="en-US"/>
        </a:p>
      </dgm:t>
    </dgm:pt>
    <dgm:pt modelId="{E3CCA78A-A9D1-4417-A5C0-BE6AD73A9274}" type="pres">
      <dgm:prSet presAssocID="{165C3EBB-8BF1-4D5B-8867-1A65B411279E}" presName="node" presStyleLbl="node1" presStyleIdx="2" presStyleCnt="6">
        <dgm:presLayoutVars>
          <dgm:bulletEnabled val="1"/>
        </dgm:presLayoutVars>
      </dgm:prSet>
      <dgm:spPr/>
      <dgm:t>
        <a:bodyPr/>
        <a:lstStyle/>
        <a:p>
          <a:endParaRPr lang="en-US"/>
        </a:p>
      </dgm:t>
    </dgm:pt>
    <dgm:pt modelId="{A2FE8514-8776-4383-A43C-C14D4706EB91}" type="pres">
      <dgm:prSet presAssocID="{4031DCE6-F0B8-4DFD-8B86-77104DC0AF7C}" presName="parTrans" presStyleLbl="sibTrans2D1" presStyleIdx="3" presStyleCnt="6"/>
      <dgm:spPr/>
      <dgm:t>
        <a:bodyPr/>
        <a:lstStyle/>
        <a:p>
          <a:endParaRPr lang="en-US"/>
        </a:p>
      </dgm:t>
    </dgm:pt>
    <dgm:pt modelId="{5F5A32E1-EA53-45FD-B646-634301850B66}" type="pres">
      <dgm:prSet presAssocID="{4031DCE6-F0B8-4DFD-8B86-77104DC0AF7C}" presName="connectorText" presStyleLbl="sibTrans2D1" presStyleIdx="3" presStyleCnt="6"/>
      <dgm:spPr/>
      <dgm:t>
        <a:bodyPr/>
        <a:lstStyle/>
        <a:p>
          <a:endParaRPr lang="en-US"/>
        </a:p>
      </dgm:t>
    </dgm:pt>
    <dgm:pt modelId="{9526975F-7E0C-4A09-B63B-BA83050B9EA2}" type="pres">
      <dgm:prSet presAssocID="{FF410998-0D42-497C-96A1-E99B59F52EB1}" presName="node" presStyleLbl="node1" presStyleIdx="3" presStyleCnt="6">
        <dgm:presLayoutVars>
          <dgm:bulletEnabled val="1"/>
        </dgm:presLayoutVars>
      </dgm:prSet>
      <dgm:spPr/>
      <dgm:t>
        <a:bodyPr/>
        <a:lstStyle/>
        <a:p>
          <a:endParaRPr lang="en-US"/>
        </a:p>
      </dgm:t>
    </dgm:pt>
    <dgm:pt modelId="{E598D7CB-03DB-4A53-9913-BC37EF2743B4}" type="pres">
      <dgm:prSet presAssocID="{E7F58EB4-2915-4853-973D-894FFD890D26}" presName="parTrans" presStyleLbl="sibTrans2D1" presStyleIdx="4" presStyleCnt="6"/>
      <dgm:spPr/>
      <dgm:t>
        <a:bodyPr/>
        <a:lstStyle/>
        <a:p>
          <a:endParaRPr lang="en-US"/>
        </a:p>
      </dgm:t>
    </dgm:pt>
    <dgm:pt modelId="{0F2FFE6E-AEA8-40B3-BC8D-0059FCB87898}" type="pres">
      <dgm:prSet presAssocID="{E7F58EB4-2915-4853-973D-894FFD890D26}" presName="connectorText" presStyleLbl="sibTrans2D1" presStyleIdx="4" presStyleCnt="6"/>
      <dgm:spPr/>
      <dgm:t>
        <a:bodyPr/>
        <a:lstStyle/>
        <a:p>
          <a:endParaRPr lang="en-US"/>
        </a:p>
      </dgm:t>
    </dgm:pt>
    <dgm:pt modelId="{3F793921-DEDD-4291-8D33-06236C07D2AE}" type="pres">
      <dgm:prSet presAssocID="{340346FE-D125-4E8D-B6A3-7718124F1398}" presName="node" presStyleLbl="node1" presStyleIdx="4" presStyleCnt="6">
        <dgm:presLayoutVars>
          <dgm:bulletEnabled val="1"/>
        </dgm:presLayoutVars>
      </dgm:prSet>
      <dgm:spPr/>
      <dgm:t>
        <a:bodyPr/>
        <a:lstStyle/>
        <a:p>
          <a:endParaRPr lang="en-US"/>
        </a:p>
      </dgm:t>
    </dgm:pt>
    <dgm:pt modelId="{765335A6-9252-408B-BD0B-F3F52A219E81}" type="pres">
      <dgm:prSet presAssocID="{A2ECBEBB-27A5-4B0E-BDDB-D9F78A4C1215}" presName="parTrans" presStyleLbl="sibTrans2D1" presStyleIdx="5" presStyleCnt="6"/>
      <dgm:spPr/>
      <dgm:t>
        <a:bodyPr/>
        <a:lstStyle/>
        <a:p>
          <a:endParaRPr lang="en-US"/>
        </a:p>
      </dgm:t>
    </dgm:pt>
    <dgm:pt modelId="{37B766E4-9E15-4A57-B97E-3D10F233D407}" type="pres">
      <dgm:prSet presAssocID="{A2ECBEBB-27A5-4B0E-BDDB-D9F78A4C1215}" presName="connectorText" presStyleLbl="sibTrans2D1" presStyleIdx="5" presStyleCnt="6"/>
      <dgm:spPr/>
      <dgm:t>
        <a:bodyPr/>
        <a:lstStyle/>
        <a:p>
          <a:endParaRPr lang="en-US"/>
        </a:p>
      </dgm:t>
    </dgm:pt>
    <dgm:pt modelId="{61E1581E-8861-42FC-BAB5-12CA1A1CA2C1}" type="pres">
      <dgm:prSet presAssocID="{0B121E3A-B841-4393-B611-40D8D5842B1D}" presName="node" presStyleLbl="node1" presStyleIdx="5" presStyleCnt="6">
        <dgm:presLayoutVars>
          <dgm:bulletEnabled val="1"/>
        </dgm:presLayoutVars>
      </dgm:prSet>
      <dgm:spPr/>
      <dgm:t>
        <a:bodyPr/>
        <a:lstStyle/>
        <a:p>
          <a:endParaRPr lang="en-US"/>
        </a:p>
      </dgm:t>
    </dgm:pt>
  </dgm:ptLst>
  <dgm:cxnLst>
    <dgm:cxn modelId="{7BF6C672-0E77-4F12-9D99-CC4B7892E2DF}" srcId="{09AD7FC3-E9C2-4552-896F-8E9B3AC6DB6D}" destId="{E3C56242-8C2D-41BA-9A62-C99A50B87847}" srcOrd="0" destOrd="0" parTransId="{E726982B-A4B0-46C1-BA40-FC4D83B1A1AA}" sibTransId="{BAE06810-874F-4A8E-88C2-1629A1750EDE}"/>
    <dgm:cxn modelId="{14134933-327A-4E28-B947-68FAAF374FAA}" type="presOf" srcId="{E7F58EB4-2915-4853-973D-894FFD890D26}" destId="{0F2FFE6E-AEA8-40B3-BC8D-0059FCB87898}" srcOrd="1" destOrd="0" presId="urn:microsoft.com/office/officeart/2005/8/layout/radial5"/>
    <dgm:cxn modelId="{327972C4-D635-4F61-968F-717FD15BF505}" type="presOf" srcId="{78667504-34FE-441F-9C8A-1ACF9942D0FB}" destId="{F3C221A5-4871-42F0-BBCD-8C1ABE4B0B04}" srcOrd="0" destOrd="0" presId="urn:microsoft.com/office/officeart/2005/8/layout/radial5"/>
    <dgm:cxn modelId="{4ACA9D11-5C9D-4C45-B640-374DF0D98C07}" srcId="{09AD7FC3-E9C2-4552-896F-8E9B3AC6DB6D}" destId="{0B121E3A-B841-4393-B611-40D8D5842B1D}" srcOrd="5" destOrd="0" parTransId="{A2ECBEBB-27A5-4B0E-BDDB-D9F78A4C1215}" sibTransId="{2ABFC756-1D30-42AF-847F-29A6669DFDC5}"/>
    <dgm:cxn modelId="{A15EB3E3-DB65-4E7A-956D-05331564D52E}" type="presOf" srcId="{4031DCE6-F0B8-4DFD-8B86-77104DC0AF7C}" destId="{A2FE8514-8776-4383-A43C-C14D4706EB91}" srcOrd="0" destOrd="0" presId="urn:microsoft.com/office/officeart/2005/8/layout/radial5"/>
    <dgm:cxn modelId="{71E736E7-6E33-4DDF-AE1A-D4B5D39496F3}" type="presOf" srcId="{A2ECBEBB-27A5-4B0E-BDDB-D9F78A4C1215}" destId="{765335A6-9252-408B-BD0B-F3F52A219E81}" srcOrd="0" destOrd="0" presId="urn:microsoft.com/office/officeart/2005/8/layout/radial5"/>
    <dgm:cxn modelId="{E88E0012-E35D-4148-99E9-9CDBF57F9CD1}" srcId="{09AD7FC3-E9C2-4552-896F-8E9B3AC6DB6D}" destId="{340346FE-D125-4E8D-B6A3-7718124F1398}" srcOrd="4" destOrd="0" parTransId="{E7F58EB4-2915-4853-973D-894FFD890D26}" sibTransId="{1FDC03B9-D2E8-4B78-A7E4-4C58E1BC1C1B}"/>
    <dgm:cxn modelId="{A4B46CCE-D635-4BA6-AC8E-EEBC17AB5069}" type="presOf" srcId="{A2ECBEBB-27A5-4B0E-BDDB-D9F78A4C1215}" destId="{37B766E4-9E15-4A57-B97E-3D10F233D407}" srcOrd="1" destOrd="0" presId="urn:microsoft.com/office/officeart/2005/8/layout/radial5"/>
    <dgm:cxn modelId="{A74FC60B-1031-4894-8E6E-276D630C6308}" srcId="{09AD7FC3-E9C2-4552-896F-8E9B3AC6DB6D}" destId="{E31A8CA2-8A00-4C1B-8EDA-DC2B47EFD767}" srcOrd="1" destOrd="0" parTransId="{2BDF98CB-7F97-4020-B1E9-7A5F7EF73536}" sibTransId="{C94EA835-6F21-4DA8-B9EC-BC5587317DA0}"/>
    <dgm:cxn modelId="{74C10EA5-70C1-49E8-AF47-EEB3EE68B6A6}" type="presOf" srcId="{FF410998-0D42-497C-96A1-E99B59F52EB1}" destId="{9526975F-7E0C-4A09-B63B-BA83050B9EA2}" srcOrd="0" destOrd="0" presId="urn:microsoft.com/office/officeart/2005/8/layout/radial5"/>
    <dgm:cxn modelId="{D99926DF-0793-4BFD-8C7A-A328A8D849B0}" type="presOf" srcId="{0B121E3A-B841-4393-B611-40D8D5842B1D}" destId="{61E1581E-8861-42FC-BAB5-12CA1A1CA2C1}" srcOrd="0" destOrd="0" presId="urn:microsoft.com/office/officeart/2005/8/layout/radial5"/>
    <dgm:cxn modelId="{A7E7F9D8-32F6-4443-A81D-CEF16B1A42A9}" type="presOf" srcId="{2BDF98CB-7F97-4020-B1E9-7A5F7EF73536}" destId="{833B2760-1A94-4198-A626-71040C5B055E}" srcOrd="0" destOrd="0" presId="urn:microsoft.com/office/officeart/2005/8/layout/radial5"/>
    <dgm:cxn modelId="{281C1F2F-C033-43C5-BDB4-743595C9B2DD}" srcId="{09AD7FC3-E9C2-4552-896F-8E9B3AC6DB6D}" destId="{165C3EBB-8BF1-4D5B-8867-1A65B411279E}" srcOrd="2" destOrd="0" parTransId="{78667504-34FE-441F-9C8A-1ACF9942D0FB}" sibTransId="{F901D277-1D2F-48F5-A55A-2D5A32BC7BA1}"/>
    <dgm:cxn modelId="{B244DE81-2B89-4445-B3B3-2E7747818708}" type="presOf" srcId="{78667504-34FE-441F-9C8A-1ACF9942D0FB}" destId="{14D9CB5D-939C-45E2-B180-DCFFDED21D88}" srcOrd="1" destOrd="0" presId="urn:microsoft.com/office/officeart/2005/8/layout/radial5"/>
    <dgm:cxn modelId="{55EC35F4-3C3E-4FF1-8D3F-DBA1DDC6595D}" type="presOf" srcId="{E726982B-A4B0-46C1-BA40-FC4D83B1A1AA}" destId="{1B62DA3F-D216-4DDE-A480-0F21DB919137}" srcOrd="0" destOrd="0" presId="urn:microsoft.com/office/officeart/2005/8/layout/radial5"/>
    <dgm:cxn modelId="{96736E9E-E1D5-464E-845F-4C52155D3ACA}" type="presOf" srcId="{2BDF98CB-7F97-4020-B1E9-7A5F7EF73536}" destId="{019F23FA-136C-48A1-BF83-90B6CAB1B964}" srcOrd="1" destOrd="0" presId="urn:microsoft.com/office/officeart/2005/8/layout/radial5"/>
    <dgm:cxn modelId="{1E472F39-18A3-4C75-BF20-FDECF36F2C1A}" srcId="{09AD7FC3-E9C2-4552-896F-8E9B3AC6DB6D}" destId="{FF410998-0D42-497C-96A1-E99B59F52EB1}" srcOrd="3" destOrd="0" parTransId="{4031DCE6-F0B8-4DFD-8B86-77104DC0AF7C}" sibTransId="{8214E1E3-B48E-4FEA-9270-09E7246DE591}"/>
    <dgm:cxn modelId="{4DA42F32-6BA0-466D-8463-343C174EB4EC}" type="presOf" srcId="{E31A8CA2-8A00-4C1B-8EDA-DC2B47EFD767}" destId="{8AEEF487-ECF4-4C33-8D9F-A58DF83051F8}" srcOrd="0" destOrd="0" presId="urn:microsoft.com/office/officeart/2005/8/layout/radial5"/>
    <dgm:cxn modelId="{ACE10877-E36F-40AB-BB27-F38AA536BD1E}" type="presOf" srcId="{165C3EBB-8BF1-4D5B-8867-1A65B411279E}" destId="{E3CCA78A-A9D1-4417-A5C0-BE6AD73A9274}" srcOrd="0" destOrd="0" presId="urn:microsoft.com/office/officeart/2005/8/layout/radial5"/>
    <dgm:cxn modelId="{6C747D33-9443-4103-98C7-FEC6D815D0C5}" type="presOf" srcId="{722EB14E-7F3F-40B8-8975-B81C965E01FD}" destId="{1DA4284F-9793-484F-A785-B263C46A5D1B}" srcOrd="0" destOrd="0" presId="urn:microsoft.com/office/officeart/2005/8/layout/radial5"/>
    <dgm:cxn modelId="{1499D2BE-894E-403A-8DDD-DF69C5A5F464}" type="presOf" srcId="{4031DCE6-F0B8-4DFD-8B86-77104DC0AF7C}" destId="{5F5A32E1-EA53-45FD-B646-634301850B66}" srcOrd="1" destOrd="0" presId="urn:microsoft.com/office/officeart/2005/8/layout/radial5"/>
    <dgm:cxn modelId="{9DA6DE68-F172-4B9A-A332-9F1F10125F35}" type="presOf" srcId="{E7F58EB4-2915-4853-973D-894FFD890D26}" destId="{E598D7CB-03DB-4A53-9913-BC37EF2743B4}" srcOrd="0" destOrd="0" presId="urn:microsoft.com/office/officeart/2005/8/layout/radial5"/>
    <dgm:cxn modelId="{5734C033-3512-411F-AB75-9B04B2F8A885}" type="presOf" srcId="{09AD7FC3-E9C2-4552-896F-8E9B3AC6DB6D}" destId="{C457FAF1-EC77-4805-BBAE-0485FA162614}" srcOrd="0" destOrd="0" presId="urn:microsoft.com/office/officeart/2005/8/layout/radial5"/>
    <dgm:cxn modelId="{445A72CE-DDE9-48C9-9D2B-40640A3FB9C7}" type="presOf" srcId="{E3C56242-8C2D-41BA-9A62-C99A50B87847}" destId="{15409482-26AC-4579-BF36-81081E595C7B}" srcOrd="0" destOrd="0" presId="urn:microsoft.com/office/officeart/2005/8/layout/radial5"/>
    <dgm:cxn modelId="{73C0DCF9-511D-4363-95EC-913F21B89476}" srcId="{722EB14E-7F3F-40B8-8975-B81C965E01FD}" destId="{09AD7FC3-E9C2-4552-896F-8E9B3AC6DB6D}" srcOrd="0" destOrd="0" parTransId="{CDD14F07-722E-4DAC-A277-E0269509D099}" sibTransId="{C523D4DD-C1CB-417B-AD30-EDE3AA0B0A63}"/>
    <dgm:cxn modelId="{4C6BFC9D-0B1C-434D-BD4A-3E6E77DC869C}" type="presOf" srcId="{E726982B-A4B0-46C1-BA40-FC4D83B1A1AA}" destId="{2F7F7D92-D97F-4FDB-9122-4D1881DD1399}" srcOrd="1" destOrd="0" presId="urn:microsoft.com/office/officeart/2005/8/layout/radial5"/>
    <dgm:cxn modelId="{BB351636-F495-4E17-93FF-58895259487A}" type="presOf" srcId="{340346FE-D125-4E8D-B6A3-7718124F1398}" destId="{3F793921-DEDD-4291-8D33-06236C07D2AE}" srcOrd="0" destOrd="0" presId="urn:microsoft.com/office/officeart/2005/8/layout/radial5"/>
    <dgm:cxn modelId="{56F8BD33-4479-4ACF-9074-904EF9693682}" type="presParOf" srcId="{1DA4284F-9793-484F-A785-B263C46A5D1B}" destId="{C457FAF1-EC77-4805-BBAE-0485FA162614}" srcOrd="0" destOrd="0" presId="urn:microsoft.com/office/officeart/2005/8/layout/radial5"/>
    <dgm:cxn modelId="{1B5D57B0-6B8A-4D3F-9F68-28E4801AC2EE}" type="presParOf" srcId="{1DA4284F-9793-484F-A785-B263C46A5D1B}" destId="{1B62DA3F-D216-4DDE-A480-0F21DB919137}" srcOrd="1" destOrd="0" presId="urn:microsoft.com/office/officeart/2005/8/layout/radial5"/>
    <dgm:cxn modelId="{65B5B36F-4384-4B35-AB81-0298AE381D24}" type="presParOf" srcId="{1B62DA3F-D216-4DDE-A480-0F21DB919137}" destId="{2F7F7D92-D97F-4FDB-9122-4D1881DD1399}" srcOrd="0" destOrd="0" presId="urn:microsoft.com/office/officeart/2005/8/layout/radial5"/>
    <dgm:cxn modelId="{0BDA9CC1-623B-41A3-B4DB-A9815F6FBA98}" type="presParOf" srcId="{1DA4284F-9793-484F-A785-B263C46A5D1B}" destId="{15409482-26AC-4579-BF36-81081E595C7B}" srcOrd="2" destOrd="0" presId="urn:microsoft.com/office/officeart/2005/8/layout/radial5"/>
    <dgm:cxn modelId="{407A4D01-E3EE-4AA5-94A6-ACF64AC04694}" type="presParOf" srcId="{1DA4284F-9793-484F-A785-B263C46A5D1B}" destId="{833B2760-1A94-4198-A626-71040C5B055E}" srcOrd="3" destOrd="0" presId="urn:microsoft.com/office/officeart/2005/8/layout/radial5"/>
    <dgm:cxn modelId="{71E1BEC3-3529-4166-9998-4197930EEB57}" type="presParOf" srcId="{833B2760-1A94-4198-A626-71040C5B055E}" destId="{019F23FA-136C-48A1-BF83-90B6CAB1B964}" srcOrd="0" destOrd="0" presId="urn:microsoft.com/office/officeart/2005/8/layout/radial5"/>
    <dgm:cxn modelId="{AB6E79C7-AD72-44EF-B894-73A4C5D81AB8}" type="presParOf" srcId="{1DA4284F-9793-484F-A785-B263C46A5D1B}" destId="{8AEEF487-ECF4-4C33-8D9F-A58DF83051F8}" srcOrd="4" destOrd="0" presId="urn:microsoft.com/office/officeart/2005/8/layout/radial5"/>
    <dgm:cxn modelId="{13239C61-F876-46F9-97FF-1EF05A78C92F}" type="presParOf" srcId="{1DA4284F-9793-484F-A785-B263C46A5D1B}" destId="{F3C221A5-4871-42F0-BBCD-8C1ABE4B0B04}" srcOrd="5" destOrd="0" presId="urn:microsoft.com/office/officeart/2005/8/layout/radial5"/>
    <dgm:cxn modelId="{0E30B348-F66C-4623-9CB2-1A97543B6564}" type="presParOf" srcId="{F3C221A5-4871-42F0-BBCD-8C1ABE4B0B04}" destId="{14D9CB5D-939C-45E2-B180-DCFFDED21D88}" srcOrd="0" destOrd="0" presId="urn:microsoft.com/office/officeart/2005/8/layout/radial5"/>
    <dgm:cxn modelId="{DF24EA09-3285-4574-B534-9ED6AD9EA73C}" type="presParOf" srcId="{1DA4284F-9793-484F-A785-B263C46A5D1B}" destId="{E3CCA78A-A9D1-4417-A5C0-BE6AD73A9274}" srcOrd="6" destOrd="0" presId="urn:microsoft.com/office/officeart/2005/8/layout/radial5"/>
    <dgm:cxn modelId="{3FA34A9C-A7C3-46B3-87AD-DA05FCC81B73}" type="presParOf" srcId="{1DA4284F-9793-484F-A785-B263C46A5D1B}" destId="{A2FE8514-8776-4383-A43C-C14D4706EB91}" srcOrd="7" destOrd="0" presId="urn:microsoft.com/office/officeart/2005/8/layout/radial5"/>
    <dgm:cxn modelId="{4E9C8421-1C07-4D36-9362-05ACBEC8170E}" type="presParOf" srcId="{A2FE8514-8776-4383-A43C-C14D4706EB91}" destId="{5F5A32E1-EA53-45FD-B646-634301850B66}" srcOrd="0" destOrd="0" presId="urn:microsoft.com/office/officeart/2005/8/layout/radial5"/>
    <dgm:cxn modelId="{A1B84920-F1D9-49BE-93B2-E734FB6CF084}" type="presParOf" srcId="{1DA4284F-9793-484F-A785-B263C46A5D1B}" destId="{9526975F-7E0C-4A09-B63B-BA83050B9EA2}" srcOrd="8" destOrd="0" presId="urn:microsoft.com/office/officeart/2005/8/layout/radial5"/>
    <dgm:cxn modelId="{C332B33F-DCDB-4AEB-B069-A16BA0BCDA8C}" type="presParOf" srcId="{1DA4284F-9793-484F-A785-B263C46A5D1B}" destId="{E598D7CB-03DB-4A53-9913-BC37EF2743B4}" srcOrd="9" destOrd="0" presId="urn:microsoft.com/office/officeart/2005/8/layout/radial5"/>
    <dgm:cxn modelId="{72929940-B483-4760-BF0E-2C00CD27B9AE}" type="presParOf" srcId="{E598D7CB-03DB-4A53-9913-BC37EF2743B4}" destId="{0F2FFE6E-AEA8-40B3-BC8D-0059FCB87898}" srcOrd="0" destOrd="0" presId="urn:microsoft.com/office/officeart/2005/8/layout/radial5"/>
    <dgm:cxn modelId="{181181CD-DB46-4CEF-B242-539F003DE1ED}" type="presParOf" srcId="{1DA4284F-9793-484F-A785-B263C46A5D1B}" destId="{3F793921-DEDD-4291-8D33-06236C07D2AE}" srcOrd="10" destOrd="0" presId="urn:microsoft.com/office/officeart/2005/8/layout/radial5"/>
    <dgm:cxn modelId="{C618DB0B-26EA-4733-A922-403368FE365A}" type="presParOf" srcId="{1DA4284F-9793-484F-A785-B263C46A5D1B}" destId="{765335A6-9252-408B-BD0B-F3F52A219E81}" srcOrd="11" destOrd="0" presId="urn:microsoft.com/office/officeart/2005/8/layout/radial5"/>
    <dgm:cxn modelId="{92446BFD-E809-49BA-8C0E-8970461D8C28}" type="presParOf" srcId="{765335A6-9252-408B-BD0B-F3F52A219E81}" destId="{37B766E4-9E15-4A57-B97E-3D10F233D407}" srcOrd="0" destOrd="0" presId="urn:microsoft.com/office/officeart/2005/8/layout/radial5"/>
    <dgm:cxn modelId="{4AA37706-4244-4F02-89D6-8DE95818F693}" type="presParOf" srcId="{1DA4284F-9793-484F-A785-B263C46A5D1B}" destId="{61E1581E-8861-42FC-BAB5-12CA1A1CA2C1}" srcOrd="12" destOrd="0" presId="urn:microsoft.com/office/officeart/2005/8/layout/radial5"/>
  </dgm:cxnLst>
  <dgm:bg/>
  <dgm:whole/>
</dgm:dataModel>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 Id="rId4" Type="http://schemas.openxmlformats.org/officeDocument/2006/relationships/image" Target="../media/image3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3:27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3"/>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4"/>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4"/>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8.xml"/><Relationship Id="rId7" Type="http://schemas.openxmlformats.org/officeDocument/2006/relationships/image" Target="../media/image31.png"/><Relationship Id="rId12" Type="http://schemas.openxmlformats.org/officeDocument/2006/relationships/oleObject" Target="../embeddings/oleObject8.bin"/><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oleObject" Target="../embeddings/oleObject7.bin"/><Relationship Id="rId5" Type="http://schemas.openxmlformats.org/officeDocument/2006/relationships/oleObject" Target="../embeddings/oleObject2.bin"/><Relationship Id="rId10" Type="http://schemas.openxmlformats.org/officeDocument/2006/relationships/oleObject" Target="../embeddings/oleObject6.bin"/><Relationship Id="rId4" Type="http://schemas.openxmlformats.org/officeDocument/2006/relationships/oleObject" Target="../embeddings/oleObject1.bin"/><Relationship Id="rId9"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1.xml"/><Relationship Id="rId7"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diagramColors" Target="../diagrams/colors1.xml"/><Relationship Id="rId11" Type="http://schemas.openxmlformats.org/officeDocument/2006/relationships/image" Target="../media/image38.png"/><Relationship Id="rId5" Type="http://schemas.openxmlformats.org/officeDocument/2006/relationships/diagramQuickStyle" Target="../diagrams/quickStyle1.xml"/><Relationship Id="rId10" Type="http://schemas.openxmlformats.org/officeDocument/2006/relationships/image" Target="../media/image37.png"/><Relationship Id="rId4" Type="http://schemas.openxmlformats.org/officeDocument/2006/relationships/diagramLayout" Target="../diagrams/layout1.xml"/><Relationship Id="rId9"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www.microsoft.com/whdc/device/audio/uaa.mspx"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hyperlink" Target="mailto:uaa@microsoft.com" TargetMode="External"/><Relationship Id="rId5" Type="http://schemas.openxmlformats.org/officeDocument/2006/relationships/hyperlink" Target="http://go.microsoft.com/fwlink/?LinkId=131247" TargetMode="External"/><Relationship Id="rId4" Type="http://schemas.openxmlformats.org/officeDocument/2006/relationships/hyperlink" Target="http://msdn.microsoft.com/en-us/windowsmedia/default.aspx"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1.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9.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4.png"/><Relationship Id="rId3" Type="http://schemas.openxmlformats.org/officeDocument/2006/relationships/audio" Target="../media/audio1.wav"/><Relationship Id="rId7" Type="http://schemas.openxmlformats.org/officeDocument/2006/relationships/image" Target="../media/image17.png"/><Relationship Id="rId12"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9.png"/><Relationship Id="rId11" Type="http://schemas.openxmlformats.org/officeDocument/2006/relationships/image" Target="../media/image25.png"/><Relationship Id="rId5" Type="http://schemas.openxmlformats.org/officeDocument/2006/relationships/image" Target="../media/image22.png"/><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485047"/>
            <a:ext cx="7142634" cy="2243691"/>
          </a:xfrm>
        </p:spPr>
        <p:txBody>
          <a:bodyPr/>
          <a:lstStyle/>
          <a:p>
            <a:r>
              <a:rPr smtClean="0"/>
              <a:t>Building a Bluetooth Audio Device In Windows 7</a:t>
            </a:r>
            <a:endParaRPr lang="en-US" dirty="0"/>
          </a:p>
        </p:txBody>
      </p:sp>
      <p:sp>
        <p:nvSpPr>
          <p:cNvPr id="3" name="Subtitle 2"/>
          <p:cNvSpPr>
            <a:spLocks noGrp="1"/>
          </p:cNvSpPr>
          <p:nvPr>
            <p:ph type="subTitle" idx="1"/>
          </p:nvPr>
        </p:nvSpPr>
        <p:spPr>
          <a:xfrm>
            <a:off x="2734826" y="3935883"/>
            <a:ext cx="5866482" cy="1371145"/>
          </a:xfrm>
        </p:spPr>
        <p:txBody>
          <a:bodyPr/>
          <a:lstStyle/>
          <a:p>
            <a:r>
              <a:rPr lang="en-US" dirty="0" smtClean="0"/>
              <a:t>Jerry D. Smith</a:t>
            </a:r>
          </a:p>
          <a:p>
            <a:r>
              <a:rPr lang="en-US" dirty="0" smtClean="0"/>
              <a:t>Senior Program Manager</a:t>
            </a:r>
          </a:p>
          <a:p>
            <a:r>
              <a:rPr lang="en-US" dirty="0" smtClean="0"/>
              <a:t>Microsoft Corporation</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Features (cont'd)</a:t>
            </a:r>
            <a:endParaRPr lang="en-US" dirty="0"/>
          </a:p>
        </p:txBody>
      </p:sp>
      <p:sp>
        <p:nvSpPr>
          <p:cNvPr id="3" name="Text Placeholder 2"/>
          <p:cNvSpPr>
            <a:spLocks noGrp="1"/>
          </p:cNvSpPr>
          <p:nvPr>
            <p:ph type="body" idx="1"/>
          </p:nvPr>
        </p:nvSpPr>
        <p:spPr>
          <a:xfrm>
            <a:off x="382588" y="1414464"/>
            <a:ext cx="8380412" cy="2803332"/>
          </a:xfrm>
        </p:spPr>
        <p:txBody>
          <a:bodyPr/>
          <a:lstStyle/>
          <a:p>
            <a:r>
              <a:rPr lang="en-US" sz="3500" dirty="0" smtClean="0"/>
              <a:t>HF and AVRCP controls are mapped to Human Interface Device (HID) controls</a:t>
            </a:r>
          </a:p>
          <a:p>
            <a:r>
              <a:rPr lang="en-US" sz="3500" dirty="0" smtClean="0"/>
              <a:t>Device Form Factor Identification</a:t>
            </a:r>
          </a:p>
          <a:p>
            <a:r>
              <a:rPr lang="en-US" sz="3500" dirty="0" smtClean="0"/>
              <a:t>Automatic Profile Reconnection</a:t>
            </a:r>
          </a:p>
          <a:p>
            <a:pPr lvl="1"/>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HF/HS Profile</a:t>
            </a:r>
            <a:endParaRPr lang="en-US" dirty="0"/>
          </a:p>
        </p:txBody>
      </p:sp>
      <p:sp>
        <p:nvSpPr>
          <p:cNvPr id="3" name="Text Placeholder 2"/>
          <p:cNvSpPr>
            <a:spLocks noGrp="1"/>
          </p:cNvSpPr>
          <p:nvPr>
            <p:ph type="body" idx="1"/>
          </p:nvPr>
        </p:nvSpPr>
        <p:spPr>
          <a:xfrm>
            <a:off x="382588" y="1414464"/>
            <a:ext cx="8380412" cy="4013919"/>
          </a:xfrm>
        </p:spPr>
        <p:txBody>
          <a:bodyPr/>
          <a:lstStyle/>
          <a:p>
            <a:r>
              <a:rPr lang="en-US" dirty="0" smtClean="0"/>
              <a:t>8 kHz/16 bit/mono</a:t>
            </a:r>
          </a:p>
          <a:p>
            <a:r>
              <a:rPr lang="en-US" dirty="0" smtClean="0"/>
              <a:t>Synchronous Connection Oriented (SCO)</a:t>
            </a:r>
          </a:p>
          <a:p>
            <a:pPr lvl="1"/>
            <a:r>
              <a:rPr lang="en-US" dirty="0" smtClean="0"/>
              <a:t>Full Duplex Audio</a:t>
            </a:r>
          </a:p>
          <a:p>
            <a:r>
              <a:rPr lang="en-US" dirty="0" smtClean="0"/>
              <a:t>HF profile preferred over HS</a:t>
            </a:r>
          </a:p>
          <a:p>
            <a:pPr lvl="1"/>
            <a:r>
              <a:rPr lang="en-US" dirty="0" smtClean="0"/>
              <a:t>HS profile is disabled at device install time</a:t>
            </a:r>
          </a:p>
          <a:p>
            <a:r>
              <a:rPr lang="en-US" dirty="0" smtClean="0"/>
              <a:t>HF Volume Control</a:t>
            </a:r>
          </a:p>
          <a:p>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A2DP</a:t>
            </a:r>
            <a:endParaRPr lang="en-US" dirty="0"/>
          </a:p>
        </p:txBody>
      </p:sp>
      <p:sp>
        <p:nvSpPr>
          <p:cNvPr id="3" name="Text Placeholder 2"/>
          <p:cNvSpPr>
            <a:spLocks noGrp="1"/>
          </p:cNvSpPr>
          <p:nvPr>
            <p:ph type="body" idx="1"/>
          </p:nvPr>
        </p:nvSpPr>
        <p:spPr>
          <a:xfrm>
            <a:off x="382588" y="1414464"/>
            <a:ext cx="8380412" cy="1678921"/>
          </a:xfrm>
        </p:spPr>
        <p:txBody>
          <a:bodyPr/>
          <a:lstStyle/>
          <a:p>
            <a:r>
              <a:rPr lang="en-US" dirty="0" smtClean="0"/>
              <a:t>44.1 kHz/16 bit/stereo</a:t>
            </a:r>
          </a:p>
          <a:p>
            <a:r>
              <a:rPr lang="en-US" dirty="0" err="1" smtClean="0"/>
              <a:t>Subband</a:t>
            </a:r>
            <a:r>
              <a:rPr lang="en-US" dirty="0" smtClean="0"/>
              <a:t> Codec (SBC)</a:t>
            </a:r>
          </a:p>
          <a:p>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p>
            <a:r>
              <a:rPr smtClean="0"/>
              <a:t>AVRCP</a:t>
            </a:r>
          </a:p>
        </p:txBody>
      </p:sp>
      <p:sp>
        <p:nvSpPr>
          <p:cNvPr id="3" name="Text Placeholder 2"/>
          <p:cNvSpPr>
            <a:spLocks noGrp="1"/>
          </p:cNvSpPr>
          <p:nvPr>
            <p:ph type="body" idx="1"/>
          </p:nvPr>
        </p:nvSpPr>
        <p:spPr>
          <a:xfrm>
            <a:off x="382588" y="1414464"/>
            <a:ext cx="8380412" cy="4518160"/>
          </a:xfrm>
        </p:spPr>
        <p:txBody>
          <a:bodyPr/>
          <a:lstStyle/>
          <a:p>
            <a:r>
              <a:rPr lang="en-US" dirty="0" smtClean="0"/>
              <a:t>Target categories supported</a:t>
            </a:r>
          </a:p>
          <a:p>
            <a:pPr lvl="1"/>
            <a:r>
              <a:rPr lang="en-US" dirty="0" smtClean="0"/>
              <a:t>Category 1:  Player/Recorder</a:t>
            </a:r>
          </a:p>
          <a:p>
            <a:pPr lvl="1"/>
            <a:r>
              <a:rPr lang="en-US" dirty="0" smtClean="0"/>
              <a:t>Category 2:  Monitor/Amplifier</a:t>
            </a:r>
          </a:p>
          <a:p>
            <a:r>
              <a:rPr lang="en-US" dirty="0" smtClean="0"/>
              <a:t>Commands</a:t>
            </a:r>
          </a:p>
          <a:p>
            <a:pPr lvl="1"/>
            <a:r>
              <a:rPr lang="en-US" sz="3100" dirty="0" smtClean="0"/>
              <a:t>Play/Pause/Stop</a:t>
            </a:r>
          </a:p>
          <a:p>
            <a:pPr lvl="1"/>
            <a:r>
              <a:rPr lang="en-US" sz="3100" dirty="0" smtClean="0"/>
              <a:t>Volume Up/Volume Down/Mute</a:t>
            </a:r>
          </a:p>
          <a:p>
            <a:pPr lvl="1"/>
            <a:r>
              <a:rPr lang="en-US" sz="3100" dirty="0" smtClean="0"/>
              <a:t>Forward/Backward</a:t>
            </a:r>
          </a:p>
          <a:p>
            <a:pPr lvl="1"/>
            <a:r>
              <a:rPr lang="en-US" sz="3100" dirty="0" smtClean="0"/>
              <a:t>Fast Forward/Rewind</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AVRCP HID Mapping</a:t>
            </a:r>
            <a:endParaRPr lang="en-US" dirty="0"/>
          </a:p>
        </p:txBody>
      </p:sp>
      <p:sp>
        <p:nvSpPr>
          <p:cNvPr id="3" name="Text Placeholder 2"/>
          <p:cNvSpPr>
            <a:spLocks noGrp="1"/>
          </p:cNvSpPr>
          <p:nvPr>
            <p:ph type="body" idx="1"/>
          </p:nvPr>
        </p:nvSpPr>
        <p:spPr>
          <a:xfrm>
            <a:off x="382588" y="1414464"/>
            <a:ext cx="8380412" cy="997196"/>
          </a:xfrm>
        </p:spPr>
        <p:txBody>
          <a:bodyPr/>
          <a:lstStyle/>
          <a:p>
            <a:r>
              <a:rPr lang="en-US" sz="3600" dirty="0" smtClean="0"/>
              <a:t>AVRCP Controls are mapped to Human Interface Device (HID) API</a:t>
            </a:r>
          </a:p>
        </p:txBody>
      </p:sp>
      <p:graphicFrame>
        <p:nvGraphicFramePr>
          <p:cNvPr id="4" name="Table 3"/>
          <p:cNvGraphicFramePr>
            <a:graphicFrameLocks noGrp="1"/>
          </p:cNvGraphicFramePr>
          <p:nvPr/>
        </p:nvGraphicFramePr>
        <p:xfrm>
          <a:off x="638311" y="2484891"/>
          <a:ext cx="7867378" cy="3713777"/>
        </p:xfrm>
        <a:graphic>
          <a:graphicData uri="http://schemas.openxmlformats.org/drawingml/2006/table">
            <a:tbl>
              <a:tblPr firstRow="1" bandRow="1">
                <a:tableStyleId>{D113A9D2-9D6B-4929-AA2D-F23B5EE8CBE7}</a:tableStyleId>
              </a:tblPr>
              <a:tblGrid>
                <a:gridCol w="1854772"/>
                <a:gridCol w="1502654"/>
                <a:gridCol w="1499190"/>
                <a:gridCol w="3010762"/>
              </a:tblGrid>
              <a:tr h="571517">
                <a:tc>
                  <a:txBody>
                    <a:bodyPr/>
                    <a:lstStyle/>
                    <a:p>
                      <a:r>
                        <a:rPr lang="en-US" sz="1600" dirty="0" smtClean="0">
                          <a:latin typeface="Trebuchet MS" pitchFamily="34" charset="0"/>
                        </a:rPr>
                        <a:t>AVRCP Operation</a:t>
                      </a:r>
                      <a:endParaRPr lang="en-US" sz="1600" dirty="0">
                        <a:solidFill>
                          <a:srgbClr val="C00000"/>
                        </a:solidFill>
                        <a:latin typeface="Trebuchet MS" pitchFamily="34" charset="0"/>
                      </a:endParaRPr>
                    </a:p>
                  </a:txBody>
                  <a:tcPr>
                    <a:solidFill>
                      <a:schemeClr val="bg2"/>
                    </a:solidFill>
                  </a:tcPr>
                </a:tc>
                <a:tc>
                  <a:txBody>
                    <a:bodyPr/>
                    <a:lstStyle/>
                    <a:p>
                      <a:pPr marL="0" marR="0">
                        <a:spcBef>
                          <a:spcPts val="0"/>
                        </a:spcBef>
                        <a:spcAft>
                          <a:spcPts val="0"/>
                        </a:spcAft>
                      </a:pPr>
                      <a:r>
                        <a:rPr lang="en-US" sz="1600" dirty="0" smtClean="0">
                          <a:latin typeface="Trebuchet MS" pitchFamily="34" charset="0"/>
                        </a:rPr>
                        <a:t>TG</a:t>
                      </a:r>
                      <a:r>
                        <a:rPr lang="en-US" sz="1600" baseline="0" dirty="0" smtClean="0">
                          <a:latin typeface="Trebuchet MS" pitchFamily="34" charset="0"/>
                        </a:rPr>
                        <a:t> </a:t>
                      </a:r>
                      <a:r>
                        <a:rPr lang="en-US" sz="1600" dirty="0" smtClean="0">
                          <a:latin typeface="Trebuchet MS" pitchFamily="34" charset="0"/>
                        </a:rPr>
                        <a:t>Category </a:t>
                      </a:r>
                      <a:r>
                        <a:rPr lang="en-US" sz="1600" dirty="0">
                          <a:latin typeface="Trebuchet MS" pitchFamily="34" charset="0"/>
                        </a:rPr>
                        <a:t>1 requirement</a:t>
                      </a:r>
                      <a:endParaRPr lang="en-US" sz="1600" dirty="0">
                        <a:solidFill>
                          <a:srgbClr val="C00000"/>
                        </a:solidFill>
                        <a:latin typeface="Trebuchet MS" pitchFamily="34" charset="0"/>
                        <a:ea typeface="Calibri"/>
                        <a:cs typeface="Times New Roman"/>
                      </a:endParaRPr>
                    </a:p>
                  </a:txBody>
                  <a:tcPr marL="68580" marR="68580" marT="0" marB="0">
                    <a:solidFill>
                      <a:schemeClr val="bg2"/>
                    </a:solidFill>
                  </a:tcPr>
                </a:tc>
                <a:tc>
                  <a:txBody>
                    <a:bodyPr/>
                    <a:lstStyle/>
                    <a:p>
                      <a:pPr marL="0" marR="0">
                        <a:spcBef>
                          <a:spcPts val="0"/>
                        </a:spcBef>
                        <a:spcAft>
                          <a:spcPts val="0"/>
                        </a:spcAft>
                      </a:pPr>
                      <a:r>
                        <a:rPr lang="en-US" sz="1600" dirty="0">
                          <a:latin typeface="Trebuchet MS" pitchFamily="34" charset="0"/>
                        </a:rPr>
                        <a:t>TG Category 2 requirement</a:t>
                      </a:r>
                      <a:endParaRPr lang="en-US" sz="1600" dirty="0">
                        <a:solidFill>
                          <a:srgbClr val="C00000"/>
                        </a:solidFill>
                        <a:latin typeface="Trebuchet MS" pitchFamily="34" charset="0"/>
                        <a:ea typeface="Calibri"/>
                        <a:cs typeface="Times New Roman"/>
                      </a:endParaRPr>
                    </a:p>
                  </a:txBody>
                  <a:tcPr marL="68580" marR="68580" marT="0" marB="0">
                    <a:solidFill>
                      <a:schemeClr val="bg2"/>
                    </a:solidFill>
                  </a:tcPr>
                </a:tc>
                <a:tc>
                  <a:txBody>
                    <a:bodyPr/>
                    <a:lstStyle/>
                    <a:p>
                      <a:pPr marL="0" marR="0">
                        <a:spcBef>
                          <a:spcPts val="0"/>
                        </a:spcBef>
                        <a:spcAft>
                          <a:spcPts val="0"/>
                        </a:spcAft>
                      </a:pPr>
                      <a:r>
                        <a:rPr lang="en-US" sz="1600" dirty="0">
                          <a:latin typeface="Trebuchet MS" pitchFamily="34" charset="0"/>
                        </a:rPr>
                        <a:t>HID usage</a:t>
                      </a:r>
                      <a:endParaRPr lang="en-US" sz="1600" dirty="0">
                        <a:solidFill>
                          <a:srgbClr val="C00000"/>
                        </a:solidFill>
                        <a:latin typeface="Trebuchet MS" pitchFamily="34" charset="0"/>
                        <a:ea typeface="Calibri"/>
                        <a:cs typeface="Times New Roman"/>
                      </a:endParaRPr>
                    </a:p>
                  </a:txBody>
                  <a:tcPr marL="68580" marR="68580" marT="0" marB="0">
                    <a:solidFill>
                      <a:schemeClr val="bg2"/>
                    </a:solidFill>
                  </a:tcPr>
                </a:tc>
              </a:tr>
              <a:tr h="314226">
                <a:tc>
                  <a:txBody>
                    <a:bodyPr/>
                    <a:lstStyle/>
                    <a:p>
                      <a:pPr marL="0" marR="0">
                        <a:spcBef>
                          <a:spcPts val="0"/>
                        </a:spcBef>
                        <a:spcAft>
                          <a:spcPts val="0"/>
                        </a:spcAft>
                      </a:pPr>
                      <a:r>
                        <a:rPr lang="en-US" sz="1400" dirty="0" smtClean="0">
                          <a:solidFill>
                            <a:schemeClr val="bg2"/>
                          </a:solidFill>
                          <a:latin typeface="Trebuchet MS" pitchFamily="34" charset="0"/>
                        </a:rPr>
                        <a:t>Volume </a:t>
                      </a:r>
                      <a:r>
                        <a:rPr lang="en-US" sz="1400" dirty="0">
                          <a:solidFill>
                            <a:schemeClr val="bg2"/>
                          </a:solidFill>
                          <a:latin typeface="Trebuchet MS" pitchFamily="34" charset="0"/>
                        </a:rPr>
                        <a:t>up</a:t>
                      </a:r>
                      <a:endParaRPr lang="en-US" sz="1400" dirty="0">
                        <a:solidFill>
                          <a:schemeClr val="bg2"/>
                        </a:solidFill>
                        <a:latin typeface="Trebuchet MS" pitchFamily="34" charset="0"/>
                        <a:ea typeface="Calibri"/>
                        <a:cs typeface="Times New Roman"/>
                      </a:endParaRPr>
                    </a:p>
                  </a:txBody>
                  <a:tcPr marL="68580" marR="68580" marT="0" marB="0"/>
                </a:tc>
                <a:tc>
                  <a:txBody>
                    <a:bodyPr/>
                    <a:lstStyle/>
                    <a:p>
                      <a:pPr marL="0" marR="0">
                        <a:spcBef>
                          <a:spcPts val="0"/>
                        </a:spcBef>
                        <a:spcAft>
                          <a:spcPts val="0"/>
                        </a:spcAft>
                      </a:pPr>
                      <a:r>
                        <a:rPr lang="en-US" sz="1400" dirty="0">
                          <a:solidFill>
                            <a:schemeClr val="bg2"/>
                          </a:solidFill>
                          <a:latin typeface="Trebuchet MS" pitchFamily="34" charset="0"/>
                        </a:rPr>
                        <a:t>X</a:t>
                      </a:r>
                      <a:endParaRPr lang="en-US" sz="1400" dirty="0">
                        <a:solidFill>
                          <a:schemeClr val="bg2"/>
                        </a:solidFill>
                        <a:latin typeface="Trebuchet MS" pitchFamily="34" charset="0"/>
                        <a:ea typeface="Calibri"/>
                        <a:cs typeface="Times New Roman"/>
                      </a:endParaRPr>
                    </a:p>
                  </a:txBody>
                  <a:tcPr marL="68580" marR="68580" marT="0" marB="0"/>
                </a:tc>
                <a:tc>
                  <a:txBody>
                    <a:bodyPr/>
                    <a:lstStyle/>
                    <a:p>
                      <a:pPr marL="0" marR="0">
                        <a:spcBef>
                          <a:spcPts val="0"/>
                        </a:spcBef>
                        <a:spcAft>
                          <a:spcPts val="0"/>
                        </a:spcAft>
                      </a:pPr>
                      <a:r>
                        <a:rPr lang="en-US" sz="1400">
                          <a:solidFill>
                            <a:schemeClr val="bg2"/>
                          </a:solidFill>
                          <a:latin typeface="Trebuchet MS" pitchFamily="34" charset="0"/>
                        </a:rPr>
                        <a:t>C2</a:t>
                      </a:r>
                      <a:endParaRPr lang="en-US" sz="1400">
                        <a:solidFill>
                          <a:schemeClr val="bg2"/>
                        </a:solidFill>
                        <a:latin typeface="Trebuchet MS" pitchFamily="34" charset="0"/>
                        <a:ea typeface="Calibri"/>
                        <a:cs typeface="Times New Roman"/>
                      </a:endParaRPr>
                    </a:p>
                  </a:txBody>
                  <a:tcPr marL="68580" marR="68580" marT="0" marB="0"/>
                </a:tc>
                <a:tc>
                  <a:txBody>
                    <a:bodyPr/>
                    <a:lstStyle/>
                    <a:p>
                      <a:pPr marL="0" marR="0">
                        <a:spcBef>
                          <a:spcPts val="0"/>
                        </a:spcBef>
                        <a:spcAft>
                          <a:spcPts val="0"/>
                        </a:spcAft>
                      </a:pPr>
                      <a:r>
                        <a:rPr lang="en-US" sz="1400">
                          <a:solidFill>
                            <a:schemeClr val="bg2"/>
                          </a:solidFill>
                          <a:latin typeface="Trebuchet MS" pitchFamily="34" charset="0"/>
                        </a:rPr>
                        <a:t>Volume Increment</a:t>
                      </a:r>
                      <a:endParaRPr lang="en-US" sz="1400">
                        <a:solidFill>
                          <a:schemeClr val="bg2"/>
                        </a:solidFill>
                        <a:latin typeface="Trebuchet MS" pitchFamily="34" charset="0"/>
                        <a:ea typeface="Calibri"/>
                        <a:cs typeface="Times New Roman"/>
                      </a:endParaRPr>
                    </a:p>
                  </a:txBody>
                  <a:tcPr marL="68580" marR="68580" marT="0" marB="0"/>
                </a:tc>
              </a:tr>
              <a:tr h="314226">
                <a:tc>
                  <a:txBody>
                    <a:bodyPr/>
                    <a:lstStyle/>
                    <a:p>
                      <a:pPr marL="0" marR="0">
                        <a:spcBef>
                          <a:spcPts val="0"/>
                        </a:spcBef>
                        <a:spcAft>
                          <a:spcPts val="0"/>
                        </a:spcAft>
                      </a:pPr>
                      <a:r>
                        <a:rPr lang="en-US" sz="1400" dirty="0" smtClean="0">
                          <a:solidFill>
                            <a:schemeClr val="bg2"/>
                          </a:solidFill>
                          <a:latin typeface="Trebuchet MS" pitchFamily="34" charset="0"/>
                        </a:rPr>
                        <a:t>Volume </a:t>
                      </a:r>
                      <a:r>
                        <a:rPr lang="en-US" sz="1400" dirty="0">
                          <a:solidFill>
                            <a:schemeClr val="bg2"/>
                          </a:solidFill>
                          <a:latin typeface="Trebuchet MS" pitchFamily="34" charset="0"/>
                        </a:rPr>
                        <a:t>down</a:t>
                      </a:r>
                      <a:endParaRPr lang="en-US" sz="1400" dirty="0">
                        <a:solidFill>
                          <a:schemeClr val="bg2"/>
                        </a:solidFill>
                        <a:latin typeface="Trebuchet MS" pitchFamily="34" charset="0"/>
                        <a:ea typeface="Calibri"/>
                        <a:cs typeface="Times New Roman"/>
                      </a:endParaRPr>
                    </a:p>
                  </a:txBody>
                  <a:tcPr marL="68580" marR="68580" marT="0" marB="0"/>
                </a:tc>
                <a:tc>
                  <a:txBody>
                    <a:bodyPr/>
                    <a:lstStyle/>
                    <a:p>
                      <a:pPr marL="0" marR="0">
                        <a:spcBef>
                          <a:spcPts val="0"/>
                        </a:spcBef>
                        <a:spcAft>
                          <a:spcPts val="0"/>
                        </a:spcAft>
                      </a:pPr>
                      <a:r>
                        <a:rPr lang="en-US" sz="1400" dirty="0">
                          <a:solidFill>
                            <a:schemeClr val="bg2"/>
                          </a:solidFill>
                          <a:latin typeface="Trebuchet MS" pitchFamily="34" charset="0"/>
                        </a:rPr>
                        <a:t>X</a:t>
                      </a:r>
                      <a:endParaRPr lang="en-US" sz="1400" dirty="0">
                        <a:solidFill>
                          <a:schemeClr val="bg2"/>
                        </a:solidFill>
                        <a:latin typeface="Trebuchet MS" pitchFamily="34" charset="0"/>
                        <a:ea typeface="Calibri"/>
                        <a:cs typeface="Times New Roman"/>
                      </a:endParaRPr>
                    </a:p>
                  </a:txBody>
                  <a:tcPr marL="68580" marR="68580" marT="0" marB="0"/>
                </a:tc>
                <a:tc>
                  <a:txBody>
                    <a:bodyPr/>
                    <a:lstStyle/>
                    <a:p>
                      <a:pPr marL="0" marR="0">
                        <a:spcBef>
                          <a:spcPts val="0"/>
                        </a:spcBef>
                        <a:spcAft>
                          <a:spcPts val="0"/>
                        </a:spcAft>
                      </a:pPr>
                      <a:r>
                        <a:rPr lang="en-US" sz="1400">
                          <a:solidFill>
                            <a:schemeClr val="bg2"/>
                          </a:solidFill>
                          <a:latin typeface="Trebuchet MS" pitchFamily="34" charset="0"/>
                        </a:rPr>
                        <a:t>C2</a:t>
                      </a:r>
                      <a:endParaRPr lang="en-US" sz="1400">
                        <a:solidFill>
                          <a:schemeClr val="bg2"/>
                        </a:solidFill>
                        <a:latin typeface="Trebuchet MS" pitchFamily="34" charset="0"/>
                        <a:ea typeface="Calibri"/>
                        <a:cs typeface="Times New Roman"/>
                      </a:endParaRPr>
                    </a:p>
                  </a:txBody>
                  <a:tcPr marL="68580" marR="68580" marT="0" marB="0"/>
                </a:tc>
                <a:tc>
                  <a:txBody>
                    <a:bodyPr/>
                    <a:lstStyle/>
                    <a:p>
                      <a:pPr marL="0" marR="0">
                        <a:spcBef>
                          <a:spcPts val="0"/>
                        </a:spcBef>
                        <a:spcAft>
                          <a:spcPts val="0"/>
                        </a:spcAft>
                      </a:pPr>
                      <a:r>
                        <a:rPr lang="en-US" sz="1400">
                          <a:solidFill>
                            <a:schemeClr val="bg2"/>
                          </a:solidFill>
                          <a:latin typeface="Trebuchet MS" pitchFamily="34" charset="0"/>
                        </a:rPr>
                        <a:t>Volume Decrement</a:t>
                      </a:r>
                      <a:endParaRPr lang="en-US" sz="1400">
                        <a:solidFill>
                          <a:schemeClr val="bg2"/>
                        </a:solidFill>
                        <a:latin typeface="Trebuchet MS" pitchFamily="34" charset="0"/>
                        <a:ea typeface="Calibri"/>
                        <a:cs typeface="Times New Roman"/>
                      </a:endParaRPr>
                    </a:p>
                  </a:txBody>
                  <a:tcPr marL="68580" marR="68580" marT="0" marB="0"/>
                </a:tc>
              </a:tr>
              <a:tr h="314226">
                <a:tc>
                  <a:txBody>
                    <a:bodyPr/>
                    <a:lstStyle/>
                    <a:p>
                      <a:pPr marL="0" marR="0">
                        <a:spcBef>
                          <a:spcPts val="0"/>
                        </a:spcBef>
                        <a:spcAft>
                          <a:spcPts val="0"/>
                        </a:spcAft>
                      </a:pPr>
                      <a:r>
                        <a:rPr lang="en-US" sz="1400" dirty="0" smtClean="0">
                          <a:solidFill>
                            <a:schemeClr val="bg2"/>
                          </a:solidFill>
                          <a:latin typeface="Trebuchet MS" pitchFamily="34" charset="0"/>
                        </a:rPr>
                        <a:t>Mute</a:t>
                      </a:r>
                      <a:endParaRPr lang="en-US" sz="1400" dirty="0">
                        <a:solidFill>
                          <a:schemeClr val="bg2"/>
                        </a:solidFill>
                        <a:latin typeface="Trebuchet MS" pitchFamily="34" charset="0"/>
                        <a:ea typeface="Calibri"/>
                        <a:cs typeface="Times New Roman"/>
                      </a:endParaRPr>
                    </a:p>
                  </a:txBody>
                  <a:tcPr marL="68580" marR="68580" marT="0" marB="0"/>
                </a:tc>
                <a:tc>
                  <a:txBody>
                    <a:bodyPr/>
                    <a:lstStyle/>
                    <a:p>
                      <a:pPr marL="0" marR="0">
                        <a:spcBef>
                          <a:spcPts val="0"/>
                        </a:spcBef>
                        <a:spcAft>
                          <a:spcPts val="0"/>
                        </a:spcAft>
                      </a:pPr>
                      <a:r>
                        <a:rPr lang="en-US" sz="1400" dirty="0">
                          <a:solidFill>
                            <a:schemeClr val="bg2"/>
                          </a:solidFill>
                          <a:latin typeface="Trebuchet MS" pitchFamily="34" charset="0"/>
                        </a:rPr>
                        <a:t>X</a:t>
                      </a:r>
                      <a:endParaRPr lang="en-US" sz="1400" dirty="0">
                        <a:solidFill>
                          <a:schemeClr val="bg2"/>
                        </a:solidFill>
                        <a:latin typeface="Trebuchet MS" pitchFamily="34" charset="0"/>
                        <a:ea typeface="Calibri"/>
                        <a:cs typeface="Times New Roman"/>
                      </a:endParaRPr>
                    </a:p>
                  </a:txBody>
                  <a:tcPr marL="68580" marR="68580" marT="0" marB="0"/>
                </a:tc>
                <a:tc>
                  <a:txBody>
                    <a:bodyPr/>
                    <a:lstStyle/>
                    <a:p>
                      <a:pPr marL="0" marR="0">
                        <a:spcBef>
                          <a:spcPts val="0"/>
                        </a:spcBef>
                        <a:spcAft>
                          <a:spcPts val="0"/>
                        </a:spcAft>
                      </a:pPr>
                      <a:r>
                        <a:rPr lang="en-US" sz="1400">
                          <a:solidFill>
                            <a:schemeClr val="bg2"/>
                          </a:solidFill>
                          <a:latin typeface="Trebuchet MS" pitchFamily="34" charset="0"/>
                        </a:rPr>
                        <a:t>O</a:t>
                      </a:r>
                      <a:endParaRPr lang="en-US" sz="1400">
                        <a:solidFill>
                          <a:schemeClr val="bg2"/>
                        </a:solidFill>
                        <a:latin typeface="Trebuchet MS" pitchFamily="34" charset="0"/>
                        <a:ea typeface="Calibri"/>
                        <a:cs typeface="Times New Roman"/>
                      </a:endParaRPr>
                    </a:p>
                  </a:txBody>
                  <a:tcPr marL="68580" marR="68580" marT="0" marB="0"/>
                </a:tc>
                <a:tc>
                  <a:txBody>
                    <a:bodyPr/>
                    <a:lstStyle/>
                    <a:p>
                      <a:pPr marL="0" marR="0">
                        <a:spcBef>
                          <a:spcPts val="0"/>
                        </a:spcBef>
                        <a:spcAft>
                          <a:spcPts val="0"/>
                        </a:spcAft>
                      </a:pPr>
                      <a:r>
                        <a:rPr lang="en-US" sz="1400">
                          <a:solidFill>
                            <a:schemeClr val="bg2"/>
                          </a:solidFill>
                          <a:latin typeface="Trebuchet MS" pitchFamily="34" charset="0"/>
                        </a:rPr>
                        <a:t>Mute</a:t>
                      </a:r>
                      <a:endParaRPr lang="en-US" sz="1400">
                        <a:solidFill>
                          <a:schemeClr val="bg2"/>
                        </a:solidFill>
                        <a:latin typeface="Trebuchet MS" pitchFamily="34" charset="0"/>
                        <a:ea typeface="Calibri"/>
                        <a:cs typeface="Times New Roman"/>
                      </a:endParaRPr>
                    </a:p>
                  </a:txBody>
                  <a:tcPr marL="68580" marR="68580" marT="0" marB="0"/>
                </a:tc>
              </a:tr>
              <a:tr h="314226">
                <a:tc>
                  <a:txBody>
                    <a:bodyPr/>
                    <a:lstStyle/>
                    <a:p>
                      <a:pPr marL="0" marR="0">
                        <a:spcBef>
                          <a:spcPts val="0"/>
                        </a:spcBef>
                        <a:spcAft>
                          <a:spcPts val="0"/>
                        </a:spcAft>
                      </a:pPr>
                      <a:r>
                        <a:rPr lang="en-US" sz="1400" dirty="0">
                          <a:solidFill>
                            <a:schemeClr val="bg2"/>
                          </a:solidFill>
                          <a:latin typeface="Trebuchet MS" pitchFamily="34" charset="0"/>
                        </a:rPr>
                        <a:t>Play</a:t>
                      </a:r>
                      <a:endParaRPr lang="en-US" sz="1400" dirty="0">
                        <a:solidFill>
                          <a:schemeClr val="bg2"/>
                        </a:solidFill>
                        <a:latin typeface="Trebuchet MS" pitchFamily="34" charset="0"/>
                        <a:ea typeface="Calibri"/>
                        <a:cs typeface="Times New Roman"/>
                      </a:endParaRPr>
                    </a:p>
                  </a:txBody>
                  <a:tcPr marL="68580" marR="68580" marT="0" marB="0"/>
                </a:tc>
                <a:tc>
                  <a:txBody>
                    <a:bodyPr/>
                    <a:lstStyle/>
                    <a:p>
                      <a:pPr marL="0" marR="0">
                        <a:spcBef>
                          <a:spcPts val="0"/>
                        </a:spcBef>
                        <a:spcAft>
                          <a:spcPts val="0"/>
                        </a:spcAft>
                      </a:pPr>
                      <a:r>
                        <a:rPr lang="en-US" sz="1400" dirty="0">
                          <a:solidFill>
                            <a:schemeClr val="bg2"/>
                          </a:solidFill>
                          <a:latin typeface="Trebuchet MS" pitchFamily="34" charset="0"/>
                        </a:rPr>
                        <a:t>C1</a:t>
                      </a:r>
                      <a:endParaRPr lang="en-US" sz="1400" dirty="0">
                        <a:solidFill>
                          <a:schemeClr val="bg2"/>
                        </a:solidFill>
                        <a:latin typeface="Trebuchet MS" pitchFamily="34" charset="0"/>
                        <a:ea typeface="Calibri"/>
                        <a:cs typeface="Times New Roman"/>
                      </a:endParaRPr>
                    </a:p>
                  </a:txBody>
                  <a:tcPr marL="68580" marR="68580" marT="0" marB="0"/>
                </a:tc>
                <a:tc>
                  <a:txBody>
                    <a:bodyPr/>
                    <a:lstStyle/>
                    <a:p>
                      <a:pPr marL="0" marR="0">
                        <a:spcBef>
                          <a:spcPts val="0"/>
                        </a:spcBef>
                        <a:spcAft>
                          <a:spcPts val="0"/>
                        </a:spcAft>
                      </a:pPr>
                      <a:r>
                        <a:rPr lang="en-US" sz="1400" dirty="0">
                          <a:solidFill>
                            <a:schemeClr val="bg2"/>
                          </a:solidFill>
                          <a:latin typeface="Trebuchet MS" pitchFamily="34" charset="0"/>
                        </a:rPr>
                        <a:t>X</a:t>
                      </a:r>
                      <a:endParaRPr lang="en-US" sz="1400" dirty="0">
                        <a:solidFill>
                          <a:schemeClr val="bg2"/>
                        </a:solidFill>
                        <a:latin typeface="Trebuchet MS" pitchFamily="34" charset="0"/>
                        <a:ea typeface="Calibri"/>
                        <a:cs typeface="Times New Roman"/>
                      </a:endParaRPr>
                    </a:p>
                  </a:txBody>
                  <a:tcPr marL="68580" marR="68580" marT="0" marB="0"/>
                </a:tc>
                <a:tc>
                  <a:txBody>
                    <a:bodyPr/>
                    <a:lstStyle/>
                    <a:p>
                      <a:pPr marL="0" marR="0">
                        <a:spcBef>
                          <a:spcPts val="0"/>
                        </a:spcBef>
                        <a:spcAft>
                          <a:spcPts val="0"/>
                        </a:spcAft>
                      </a:pPr>
                      <a:r>
                        <a:rPr lang="en-US" sz="1400">
                          <a:solidFill>
                            <a:schemeClr val="bg2"/>
                          </a:solidFill>
                          <a:latin typeface="Trebuchet MS" pitchFamily="34" charset="0"/>
                        </a:rPr>
                        <a:t>Play</a:t>
                      </a:r>
                      <a:endParaRPr lang="en-US" sz="1400">
                        <a:solidFill>
                          <a:schemeClr val="bg2"/>
                        </a:solidFill>
                        <a:latin typeface="Trebuchet MS" pitchFamily="34" charset="0"/>
                        <a:ea typeface="Calibri"/>
                        <a:cs typeface="Times New Roman"/>
                      </a:endParaRPr>
                    </a:p>
                  </a:txBody>
                  <a:tcPr marL="68580" marR="68580" marT="0" marB="0"/>
                </a:tc>
              </a:tr>
              <a:tr h="314226">
                <a:tc>
                  <a:txBody>
                    <a:bodyPr/>
                    <a:lstStyle/>
                    <a:p>
                      <a:pPr marL="0" marR="0">
                        <a:spcBef>
                          <a:spcPts val="0"/>
                        </a:spcBef>
                        <a:spcAft>
                          <a:spcPts val="0"/>
                        </a:spcAft>
                      </a:pPr>
                      <a:r>
                        <a:rPr lang="en-US" sz="1400">
                          <a:solidFill>
                            <a:schemeClr val="bg2"/>
                          </a:solidFill>
                          <a:latin typeface="Trebuchet MS" pitchFamily="34" charset="0"/>
                        </a:rPr>
                        <a:t>Stop</a:t>
                      </a:r>
                      <a:endParaRPr lang="en-US" sz="1400">
                        <a:solidFill>
                          <a:schemeClr val="bg2"/>
                        </a:solidFill>
                        <a:latin typeface="Trebuchet MS" pitchFamily="34" charset="0"/>
                        <a:ea typeface="Calibri"/>
                        <a:cs typeface="Times New Roman"/>
                      </a:endParaRPr>
                    </a:p>
                  </a:txBody>
                  <a:tcPr marL="68580" marR="68580" marT="0" marB="0"/>
                </a:tc>
                <a:tc>
                  <a:txBody>
                    <a:bodyPr/>
                    <a:lstStyle/>
                    <a:p>
                      <a:pPr marL="0" marR="0">
                        <a:spcBef>
                          <a:spcPts val="0"/>
                        </a:spcBef>
                        <a:spcAft>
                          <a:spcPts val="0"/>
                        </a:spcAft>
                      </a:pPr>
                      <a:r>
                        <a:rPr lang="en-US" sz="1400">
                          <a:solidFill>
                            <a:schemeClr val="bg2"/>
                          </a:solidFill>
                          <a:latin typeface="Trebuchet MS" pitchFamily="34" charset="0"/>
                        </a:rPr>
                        <a:t>C1</a:t>
                      </a:r>
                      <a:endParaRPr lang="en-US" sz="1400">
                        <a:solidFill>
                          <a:schemeClr val="bg2"/>
                        </a:solidFill>
                        <a:latin typeface="Trebuchet MS" pitchFamily="34" charset="0"/>
                        <a:ea typeface="Calibri"/>
                        <a:cs typeface="Times New Roman"/>
                      </a:endParaRPr>
                    </a:p>
                  </a:txBody>
                  <a:tcPr marL="68580" marR="68580" marT="0" marB="0"/>
                </a:tc>
                <a:tc>
                  <a:txBody>
                    <a:bodyPr/>
                    <a:lstStyle/>
                    <a:p>
                      <a:pPr marL="0" marR="0">
                        <a:spcBef>
                          <a:spcPts val="0"/>
                        </a:spcBef>
                        <a:spcAft>
                          <a:spcPts val="0"/>
                        </a:spcAft>
                      </a:pPr>
                      <a:r>
                        <a:rPr lang="en-US" sz="1400" dirty="0">
                          <a:solidFill>
                            <a:schemeClr val="bg2"/>
                          </a:solidFill>
                          <a:latin typeface="Trebuchet MS" pitchFamily="34" charset="0"/>
                        </a:rPr>
                        <a:t>X</a:t>
                      </a:r>
                      <a:endParaRPr lang="en-US" sz="1400" dirty="0">
                        <a:solidFill>
                          <a:schemeClr val="bg2"/>
                        </a:solidFill>
                        <a:latin typeface="Trebuchet MS" pitchFamily="34" charset="0"/>
                        <a:ea typeface="Calibri"/>
                        <a:cs typeface="Times New Roman"/>
                      </a:endParaRPr>
                    </a:p>
                  </a:txBody>
                  <a:tcPr marL="68580" marR="68580" marT="0" marB="0"/>
                </a:tc>
                <a:tc>
                  <a:txBody>
                    <a:bodyPr/>
                    <a:lstStyle/>
                    <a:p>
                      <a:pPr marL="0" marR="0">
                        <a:spcBef>
                          <a:spcPts val="0"/>
                        </a:spcBef>
                        <a:spcAft>
                          <a:spcPts val="0"/>
                        </a:spcAft>
                      </a:pPr>
                      <a:r>
                        <a:rPr lang="en-US" sz="1400">
                          <a:solidFill>
                            <a:schemeClr val="bg2"/>
                          </a:solidFill>
                          <a:latin typeface="Trebuchet MS" pitchFamily="34" charset="0"/>
                        </a:rPr>
                        <a:t>Stop</a:t>
                      </a:r>
                      <a:endParaRPr lang="en-US" sz="1400">
                        <a:solidFill>
                          <a:schemeClr val="bg2"/>
                        </a:solidFill>
                        <a:latin typeface="Trebuchet MS" pitchFamily="34" charset="0"/>
                        <a:ea typeface="Calibri"/>
                        <a:cs typeface="Times New Roman"/>
                      </a:endParaRPr>
                    </a:p>
                  </a:txBody>
                  <a:tcPr marL="68580" marR="68580" marT="0" marB="0"/>
                </a:tc>
              </a:tr>
              <a:tr h="314226">
                <a:tc>
                  <a:txBody>
                    <a:bodyPr/>
                    <a:lstStyle/>
                    <a:p>
                      <a:pPr marL="0" marR="0">
                        <a:spcBef>
                          <a:spcPts val="0"/>
                        </a:spcBef>
                        <a:spcAft>
                          <a:spcPts val="0"/>
                        </a:spcAft>
                      </a:pPr>
                      <a:r>
                        <a:rPr lang="en-US" sz="1400">
                          <a:solidFill>
                            <a:schemeClr val="bg2"/>
                          </a:solidFill>
                          <a:latin typeface="Trebuchet MS" pitchFamily="34" charset="0"/>
                        </a:rPr>
                        <a:t>Pause</a:t>
                      </a:r>
                      <a:endParaRPr lang="en-US" sz="1400">
                        <a:solidFill>
                          <a:schemeClr val="bg2"/>
                        </a:solidFill>
                        <a:latin typeface="Trebuchet MS" pitchFamily="34" charset="0"/>
                        <a:ea typeface="Calibri"/>
                        <a:cs typeface="Times New Roman"/>
                      </a:endParaRPr>
                    </a:p>
                  </a:txBody>
                  <a:tcPr marL="68580" marR="68580" marT="0" marB="0"/>
                </a:tc>
                <a:tc>
                  <a:txBody>
                    <a:bodyPr/>
                    <a:lstStyle/>
                    <a:p>
                      <a:pPr marL="0" marR="0">
                        <a:spcBef>
                          <a:spcPts val="0"/>
                        </a:spcBef>
                        <a:spcAft>
                          <a:spcPts val="0"/>
                        </a:spcAft>
                      </a:pPr>
                      <a:r>
                        <a:rPr lang="en-US" sz="1400">
                          <a:solidFill>
                            <a:schemeClr val="bg2"/>
                          </a:solidFill>
                          <a:latin typeface="Trebuchet MS" pitchFamily="34" charset="0"/>
                        </a:rPr>
                        <a:t>O</a:t>
                      </a:r>
                      <a:endParaRPr lang="en-US" sz="1400">
                        <a:solidFill>
                          <a:schemeClr val="bg2"/>
                        </a:solidFill>
                        <a:latin typeface="Trebuchet MS" pitchFamily="34" charset="0"/>
                        <a:ea typeface="Calibri"/>
                        <a:cs typeface="Times New Roman"/>
                      </a:endParaRPr>
                    </a:p>
                  </a:txBody>
                  <a:tcPr marL="68580" marR="68580" marT="0" marB="0"/>
                </a:tc>
                <a:tc>
                  <a:txBody>
                    <a:bodyPr/>
                    <a:lstStyle/>
                    <a:p>
                      <a:pPr marL="0" marR="0">
                        <a:spcBef>
                          <a:spcPts val="0"/>
                        </a:spcBef>
                        <a:spcAft>
                          <a:spcPts val="0"/>
                        </a:spcAft>
                      </a:pPr>
                      <a:r>
                        <a:rPr lang="en-US" sz="1400">
                          <a:solidFill>
                            <a:schemeClr val="bg2"/>
                          </a:solidFill>
                          <a:latin typeface="Trebuchet MS" pitchFamily="34" charset="0"/>
                        </a:rPr>
                        <a:t>X</a:t>
                      </a:r>
                      <a:endParaRPr lang="en-US" sz="1400">
                        <a:solidFill>
                          <a:schemeClr val="bg2"/>
                        </a:solidFill>
                        <a:latin typeface="Trebuchet MS" pitchFamily="34" charset="0"/>
                        <a:ea typeface="Calibri"/>
                        <a:cs typeface="Times New Roman"/>
                      </a:endParaRPr>
                    </a:p>
                  </a:txBody>
                  <a:tcPr marL="68580" marR="68580" marT="0" marB="0"/>
                </a:tc>
                <a:tc>
                  <a:txBody>
                    <a:bodyPr/>
                    <a:lstStyle/>
                    <a:p>
                      <a:pPr marL="0" marR="0">
                        <a:spcBef>
                          <a:spcPts val="0"/>
                        </a:spcBef>
                        <a:spcAft>
                          <a:spcPts val="0"/>
                        </a:spcAft>
                      </a:pPr>
                      <a:r>
                        <a:rPr lang="en-US" sz="1400" dirty="0">
                          <a:solidFill>
                            <a:schemeClr val="bg2"/>
                          </a:solidFill>
                          <a:latin typeface="Trebuchet MS" pitchFamily="34" charset="0"/>
                        </a:rPr>
                        <a:t>Pause</a:t>
                      </a:r>
                      <a:endParaRPr lang="en-US" sz="1400" dirty="0">
                        <a:solidFill>
                          <a:schemeClr val="bg2"/>
                        </a:solidFill>
                        <a:latin typeface="Trebuchet MS" pitchFamily="34" charset="0"/>
                        <a:ea typeface="Calibri"/>
                        <a:cs typeface="Times New Roman"/>
                      </a:endParaRPr>
                    </a:p>
                  </a:txBody>
                  <a:tcPr marL="68580" marR="68580" marT="0" marB="0"/>
                </a:tc>
              </a:tr>
              <a:tr h="314226">
                <a:tc>
                  <a:txBody>
                    <a:bodyPr/>
                    <a:lstStyle/>
                    <a:p>
                      <a:pPr marL="0" marR="0">
                        <a:spcBef>
                          <a:spcPts val="0"/>
                        </a:spcBef>
                        <a:spcAft>
                          <a:spcPts val="0"/>
                        </a:spcAft>
                      </a:pPr>
                      <a:r>
                        <a:rPr lang="en-US" sz="1400" dirty="0" smtClean="0">
                          <a:solidFill>
                            <a:schemeClr val="bg2"/>
                          </a:solidFill>
                          <a:latin typeface="Trebuchet MS" pitchFamily="34" charset="0"/>
                        </a:rPr>
                        <a:t>Rewind</a:t>
                      </a:r>
                      <a:endParaRPr lang="en-US" sz="1400" dirty="0">
                        <a:solidFill>
                          <a:schemeClr val="bg2"/>
                        </a:solidFill>
                        <a:latin typeface="Trebuchet MS" pitchFamily="34" charset="0"/>
                        <a:ea typeface="Calibri"/>
                        <a:cs typeface="Times New Roman"/>
                      </a:endParaRPr>
                    </a:p>
                  </a:txBody>
                  <a:tcPr marL="68580" marR="68580" marT="0" marB="0"/>
                </a:tc>
                <a:tc>
                  <a:txBody>
                    <a:bodyPr/>
                    <a:lstStyle/>
                    <a:p>
                      <a:pPr marL="0" marR="0">
                        <a:spcBef>
                          <a:spcPts val="0"/>
                        </a:spcBef>
                        <a:spcAft>
                          <a:spcPts val="0"/>
                        </a:spcAft>
                      </a:pPr>
                      <a:r>
                        <a:rPr lang="en-US" sz="1400">
                          <a:solidFill>
                            <a:schemeClr val="bg2"/>
                          </a:solidFill>
                          <a:latin typeface="Trebuchet MS" pitchFamily="34" charset="0"/>
                        </a:rPr>
                        <a:t>O</a:t>
                      </a:r>
                      <a:endParaRPr lang="en-US" sz="1400">
                        <a:solidFill>
                          <a:schemeClr val="bg2"/>
                        </a:solidFill>
                        <a:latin typeface="Trebuchet MS" pitchFamily="34" charset="0"/>
                        <a:ea typeface="Calibri"/>
                        <a:cs typeface="Times New Roman"/>
                      </a:endParaRPr>
                    </a:p>
                  </a:txBody>
                  <a:tcPr marL="68580" marR="68580" marT="0" marB="0"/>
                </a:tc>
                <a:tc>
                  <a:txBody>
                    <a:bodyPr/>
                    <a:lstStyle/>
                    <a:p>
                      <a:pPr marL="0" marR="0">
                        <a:spcBef>
                          <a:spcPts val="0"/>
                        </a:spcBef>
                        <a:spcAft>
                          <a:spcPts val="0"/>
                        </a:spcAft>
                      </a:pPr>
                      <a:r>
                        <a:rPr lang="en-US" sz="1400">
                          <a:solidFill>
                            <a:schemeClr val="bg2"/>
                          </a:solidFill>
                          <a:latin typeface="Trebuchet MS" pitchFamily="34" charset="0"/>
                        </a:rPr>
                        <a:t>X</a:t>
                      </a:r>
                      <a:endParaRPr lang="en-US" sz="1400">
                        <a:solidFill>
                          <a:schemeClr val="bg2"/>
                        </a:solidFill>
                        <a:latin typeface="Trebuchet MS" pitchFamily="34" charset="0"/>
                        <a:ea typeface="Calibri"/>
                        <a:cs typeface="Times New Roman"/>
                      </a:endParaRPr>
                    </a:p>
                  </a:txBody>
                  <a:tcPr marL="68580" marR="68580" marT="0" marB="0"/>
                </a:tc>
                <a:tc>
                  <a:txBody>
                    <a:bodyPr/>
                    <a:lstStyle/>
                    <a:p>
                      <a:pPr marL="0" marR="0">
                        <a:spcBef>
                          <a:spcPts val="0"/>
                        </a:spcBef>
                        <a:spcAft>
                          <a:spcPts val="0"/>
                        </a:spcAft>
                      </a:pPr>
                      <a:r>
                        <a:rPr lang="en-US" sz="1400" dirty="0">
                          <a:solidFill>
                            <a:schemeClr val="bg2"/>
                          </a:solidFill>
                          <a:latin typeface="Trebuchet MS" pitchFamily="34" charset="0"/>
                        </a:rPr>
                        <a:t>Rewind</a:t>
                      </a:r>
                      <a:endParaRPr lang="en-US" sz="1400" dirty="0">
                        <a:solidFill>
                          <a:schemeClr val="bg2"/>
                        </a:solidFill>
                        <a:latin typeface="Trebuchet MS" pitchFamily="34" charset="0"/>
                        <a:ea typeface="Calibri"/>
                        <a:cs typeface="Times New Roman"/>
                      </a:endParaRPr>
                    </a:p>
                  </a:txBody>
                  <a:tcPr marL="68580" marR="68580" marT="0" marB="0"/>
                </a:tc>
              </a:tr>
              <a:tr h="314226">
                <a:tc>
                  <a:txBody>
                    <a:bodyPr/>
                    <a:lstStyle/>
                    <a:p>
                      <a:pPr marL="0" marR="0">
                        <a:spcBef>
                          <a:spcPts val="0"/>
                        </a:spcBef>
                        <a:spcAft>
                          <a:spcPts val="0"/>
                        </a:spcAft>
                      </a:pPr>
                      <a:r>
                        <a:rPr lang="en-US" sz="1400" dirty="0" smtClean="0">
                          <a:solidFill>
                            <a:schemeClr val="bg2"/>
                          </a:solidFill>
                          <a:latin typeface="Trebuchet MS" pitchFamily="34" charset="0"/>
                        </a:rPr>
                        <a:t>Fast Forward</a:t>
                      </a:r>
                      <a:endParaRPr lang="en-US" sz="1400" dirty="0">
                        <a:solidFill>
                          <a:schemeClr val="bg2"/>
                        </a:solidFill>
                        <a:latin typeface="Trebuchet MS" pitchFamily="34" charset="0"/>
                        <a:ea typeface="Calibri"/>
                        <a:cs typeface="Times New Roman"/>
                      </a:endParaRPr>
                    </a:p>
                  </a:txBody>
                  <a:tcPr marL="68580" marR="68580" marT="0" marB="0"/>
                </a:tc>
                <a:tc>
                  <a:txBody>
                    <a:bodyPr/>
                    <a:lstStyle/>
                    <a:p>
                      <a:pPr marL="0" marR="0">
                        <a:spcBef>
                          <a:spcPts val="0"/>
                        </a:spcBef>
                        <a:spcAft>
                          <a:spcPts val="0"/>
                        </a:spcAft>
                      </a:pPr>
                      <a:r>
                        <a:rPr lang="en-US" sz="1400">
                          <a:solidFill>
                            <a:schemeClr val="bg2"/>
                          </a:solidFill>
                          <a:latin typeface="Trebuchet MS" pitchFamily="34" charset="0"/>
                        </a:rPr>
                        <a:t>O</a:t>
                      </a:r>
                      <a:endParaRPr lang="en-US" sz="1400">
                        <a:solidFill>
                          <a:schemeClr val="bg2"/>
                        </a:solidFill>
                        <a:latin typeface="Trebuchet MS" pitchFamily="34" charset="0"/>
                        <a:ea typeface="Calibri"/>
                        <a:cs typeface="Times New Roman"/>
                      </a:endParaRPr>
                    </a:p>
                  </a:txBody>
                  <a:tcPr marL="68580" marR="68580" marT="0" marB="0"/>
                </a:tc>
                <a:tc>
                  <a:txBody>
                    <a:bodyPr/>
                    <a:lstStyle/>
                    <a:p>
                      <a:pPr marL="0" marR="0">
                        <a:spcBef>
                          <a:spcPts val="0"/>
                        </a:spcBef>
                        <a:spcAft>
                          <a:spcPts val="0"/>
                        </a:spcAft>
                      </a:pPr>
                      <a:r>
                        <a:rPr lang="en-US" sz="1400">
                          <a:solidFill>
                            <a:schemeClr val="bg2"/>
                          </a:solidFill>
                          <a:latin typeface="Trebuchet MS" pitchFamily="34" charset="0"/>
                        </a:rPr>
                        <a:t>X</a:t>
                      </a:r>
                      <a:endParaRPr lang="en-US" sz="1400">
                        <a:solidFill>
                          <a:schemeClr val="bg2"/>
                        </a:solidFill>
                        <a:latin typeface="Trebuchet MS" pitchFamily="34" charset="0"/>
                        <a:ea typeface="Calibri"/>
                        <a:cs typeface="Times New Roman"/>
                      </a:endParaRPr>
                    </a:p>
                  </a:txBody>
                  <a:tcPr marL="68580" marR="68580" marT="0" marB="0"/>
                </a:tc>
                <a:tc>
                  <a:txBody>
                    <a:bodyPr/>
                    <a:lstStyle/>
                    <a:p>
                      <a:pPr marL="0" marR="0">
                        <a:spcBef>
                          <a:spcPts val="0"/>
                        </a:spcBef>
                        <a:spcAft>
                          <a:spcPts val="0"/>
                        </a:spcAft>
                      </a:pPr>
                      <a:r>
                        <a:rPr lang="en-US" sz="1400" dirty="0">
                          <a:solidFill>
                            <a:schemeClr val="bg2"/>
                          </a:solidFill>
                          <a:latin typeface="Trebuchet MS" pitchFamily="34" charset="0"/>
                        </a:rPr>
                        <a:t>Fast Forward</a:t>
                      </a:r>
                      <a:endParaRPr lang="en-US" sz="1400" dirty="0">
                        <a:solidFill>
                          <a:schemeClr val="bg2"/>
                        </a:solidFill>
                        <a:latin typeface="Trebuchet MS" pitchFamily="34" charset="0"/>
                        <a:ea typeface="Calibri"/>
                        <a:cs typeface="Times New Roman"/>
                      </a:endParaRPr>
                    </a:p>
                  </a:txBody>
                  <a:tcPr marL="68580" marR="68580" marT="0" marB="0"/>
                </a:tc>
              </a:tr>
              <a:tr h="314226">
                <a:tc>
                  <a:txBody>
                    <a:bodyPr/>
                    <a:lstStyle/>
                    <a:p>
                      <a:pPr marL="0" marR="0">
                        <a:spcBef>
                          <a:spcPts val="0"/>
                        </a:spcBef>
                        <a:spcAft>
                          <a:spcPts val="0"/>
                        </a:spcAft>
                      </a:pPr>
                      <a:r>
                        <a:rPr lang="en-US" sz="1400" dirty="0" smtClean="0">
                          <a:solidFill>
                            <a:schemeClr val="bg2"/>
                          </a:solidFill>
                          <a:latin typeface="Trebuchet MS" pitchFamily="34" charset="0"/>
                        </a:rPr>
                        <a:t>Forward</a:t>
                      </a:r>
                      <a:endParaRPr lang="en-US" sz="1400" dirty="0">
                        <a:solidFill>
                          <a:schemeClr val="bg2"/>
                        </a:solidFill>
                        <a:latin typeface="Trebuchet MS" pitchFamily="34" charset="0"/>
                        <a:ea typeface="Calibri"/>
                        <a:cs typeface="Times New Roman"/>
                      </a:endParaRPr>
                    </a:p>
                  </a:txBody>
                  <a:tcPr marL="68580" marR="68580" marT="0" marB="0"/>
                </a:tc>
                <a:tc>
                  <a:txBody>
                    <a:bodyPr/>
                    <a:lstStyle/>
                    <a:p>
                      <a:pPr marL="0" marR="0">
                        <a:spcBef>
                          <a:spcPts val="0"/>
                        </a:spcBef>
                        <a:spcAft>
                          <a:spcPts val="0"/>
                        </a:spcAft>
                      </a:pPr>
                      <a:r>
                        <a:rPr lang="en-US" sz="1400">
                          <a:solidFill>
                            <a:schemeClr val="bg2"/>
                          </a:solidFill>
                          <a:latin typeface="Trebuchet MS" pitchFamily="34" charset="0"/>
                        </a:rPr>
                        <a:t>O</a:t>
                      </a:r>
                      <a:endParaRPr lang="en-US" sz="1400">
                        <a:solidFill>
                          <a:schemeClr val="bg2"/>
                        </a:solidFill>
                        <a:latin typeface="Trebuchet MS" pitchFamily="34" charset="0"/>
                        <a:ea typeface="Calibri"/>
                        <a:cs typeface="Times New Roman"/>
                      </a:endParaRPr>
                    </a:p>
                  </a:txBody>
                  <a:tcPr marL="68580" marR="68580" marT="0" marB="0"/>
                </a:tc>
                <a:tc>
                  <a:txBody>
                    <a:bodyPr/>
                    <a:lstStyle/>
                    <a:p>
                      <a:pPr marL="0" marR="0">
                        <a:spcBef>
                          <a:spcPts val="0"/>
                        </a:spcBef>
                        <a:spcAft>
                          <a:spcPts val="0"/>
                        </a:spcAft>
                      </a:pPr>
                      <a:r>
                        <a:rPr lang="en-US" sz="1400">
                          <a:solidFill>
                            <a:schemeClr val="bg2"/>
                          </a:solidFill>
                          <a:latin typeface="Trebuchet MS" pitchFamily="34" charset="0"/>
                        </a:rPr>
                        <a:t>X</a:t>
                      </a:r>
                      <a:endParaRPr lang="en-US" sz="1400">
                        <a:solidFill>
                          <a:schemeClr val="bg2"/>
                        </a:solidFill>
                        <a:latin typeface="Trebuchet MS" pitchFamily="34" charset="0"/>
                        <a:ea typeface="Calibri"/>
                        <a:cs typeface="Times New Roman"/>
                      </a:endParaRPr>
                    </a:p>
                  </a:txBody>
                  <a:tcPr marL="68580" marR="68580" marT="0" marB="0"/>
                </a:tc>
                <a:tc>
                  <a:txBody>
                    <a:bodyPr/>
                    <a:lstStyle/>
                    <a:p>
                      <a:pPr marL="0" marR="0">
                        <a:spcBef>
                          <a:spcPts val="0"/>
                        </a:spcBef>
                        <a:spcAft>
                          <a:spcPts val="0"/>
                        </a:spcAft>
                      </a:pPr>
                      <a:r>
                        <a:rPr lang="en-US" sz="1400" dirty="0">
                          <a:solidFill>
                            <a:schemeClr val="bg2"/>
                          </a:solidFill>
                          <a:latin typeface="Trebuchet MS" pitchFamily="34" charset="0"/>
                        </a:rPr>
                        <a:t>Scan Next Track</a:t>
                      </a:r>
                      <a:endParaRPr lang="en-US" sz="1400" dirty="0">
                        <a:solidFill>
                          <a:schemeClr val="bg2"/>
                        </a:solidFill>
                        <a:latin typeface="Trebuchet MS" pitchFamily="34" charset="0"/>
                        <a:ea typeface="Calibri"/>
                        <a:cs typeface="Times New Roman"/>
                      </a:endParaRPr>
                    </a:p>
                  </a:txBody>
                  <a:tcPr marL="68580" marR="68580" marT="0" marB="0"/>
                </a:tc>
              </a:tr>
              <a:tr h="314226">
                <a:tc>
                  <a:txBody>
                    <a:bodyPr/>
                    <a:lstStyle/>
                    <a:p>
                      <a:pPr marL="0" marR="0">
                        <a:spcBef>
                          <a:spcPts val="0"/>
                        </a:spcBef>
                        <a:spcAft>
                          <a:spcPts val="0"/>
                        </a:spcAft>
                      </a:pPr>
                      <a:r>
                        <a:rPr lang="en-US" sz="1400" dirty="0" smtClean="0">
                          <a:solidFill>
                            <a:schemeClr val="bg2"/>
                          </a:solidFill>
                          <a:latin typeface="Trebuchet MS" pitchFamily="34" charset="0"/>
                        </a:rPr>
                        <a:t>Backward</a:t>
                      </a:r>
                      <a:endParaRPr lang="en-US" sz="1400" dirty="0">
                        <a:solidFill>
                          <a:schemeClr val="bg2"/>
                        </a:solidFill>
                        <a:latin typeface="Trebuchet MS" pitchFamily="34" charset="0"/>
                        <a:ea typeface="Calibri"/>
                        <a:cs typeface="Times New Roman"/>
                      </a:endParaRPr>
                    </a:p>
                  </a:txBody>
                  <a:tcPr marL="68580" marR="68580" marT="0" marB="0"/>
                </a:tc>
                <a:tc>
                  <a:txBody>
                    <a:bodyPr/>
                    <a:lstStyle/>
                    <a:p>
                      <a:pPr marL="0" marR="0">
                        <a:spcBef>
                          <a:spcPts val="0"/>
                        </a:spcBef>
                        <a:spcAft>
                          <a:spcPts val="0"/>
                        </a:spcAft>
                      </a:pPr>
                      <a:r>
                        <a:rPr lang="en-US" sz="1400">
                          <a:solidFill>
                            <a:schemeClr val="bg2"/>
                          </a:solidFill>
                          <a:latin typeface="Trebuchet MS" pitchFamily="34" charset="0"/>
                        </a:rPr>
                        <a:t>O</a:t>
                      </a:r>
                      <a:endParaRPr lang="en-US" sz="1400">
                        <a:solidFill>
                          <a:schemeClr val="bg2"/>
                        </a:solidFill>
                        <a:latin typeface="Trebuchet MS" pitchFamily="34" charset="0"/>
                        <a:ea typeface="Calibri"/>
                        <a:cs typeface="Times New Roman"/>
                      </a:endParaRPr>
                    </a:p>
                  </a:txBody>
                  <a:tcPr marL="68580" marR="68580" marT="0" marB="0"/>
                </a:tc>
                <a:tc>
                  <a:txBody>
                    <a:bodyPr/>
                    <a:lstStyle/>
                    <a:p>
                      <a:pPr marL="0" marR="0">
                        <a:spcBef>
                          <a:spcPts val="0"/>
                        </a:spcBef>
                        <a:spcAft>
                          <a:spcPts val="0"/>
                        </a:spcAft>
                      </a:pPr>
                      <a:r>
                        <a:rPr lang="en-US" sz="1400">
                          <a:solidFill>
                            <a:schemeClr val="bg2"/>
                          </a:solidFill>
                          <a:latin typeface="Trebuchet MS" pitchFamily="34" charset="0"/>
                        </a:rPr>
                        <a:t>X</a:t>
                      </a:r>
                      <a:endParaRPr lang="en-US" sz="1400">
                        <a:solidFill>
                          <a:schemeClr val="bg2"/>
                        </a:solidFill>
                        <a:latin typeface="Trebuchet MS" pitchFamily="34" charset="0"/>
                        <a:ea typeface="Calibri"/>
                        <a:cs typeface="Times New Roman"/>
                      </a:endParaRPr>
                    </a:p>
                  </a:txBody>
                  <a:tcPr marL="68580" marR="68580" marT="0" marB="0"/>
                </a:tc>
                <a:tc>
                  <a:txBody>
                    <a:bodyPr/>
                    <a:lstStyle/>
                    <a:p>
                      <a:pPr marL="0" marR="0">
                        <a:spcBef>
                          <a:spcPts val="0"/>
                        </a:spcBef>
                        <a:spcAft>
                          <a:spcPts val="0"/>
                        </a:spcAft>
                      </a:pPr>
                      <a:r>
                        <a:rPr lang="en-US" sz="1400" dirty="0">
                          <a:solidFill>
                            <a:schemeClr val="bg2"/>
                          </a:solidFill>
                          <a:latin typeface="Trebuchet MS" pitchFamily="34" charset="0"/>
                        </a:rPr>
                        <a:t>Scan Previous Track</a:t>
                      </a:r>
                      <a:endParaRPr lang="en-US" sz="1400" dirty="0">
                        <a:solidFill>
                          <a:schemeClr val="bg2"/>
                        </a:solidFill>
                        <a:latin typeface="Trebuchet MS" pitchFamily="34" charset="0"/>
                        <a:ea typeface="Calibri"/>
                        <a:cs typeface="Times New Roman"/>
                      </a:endParaRPr>
                    </a:p>
                  </a:txBody>
                  <a:tcPr marL="68580" marR="68580" marT="0" marB="0"/>
                </a:tc>
              </a:tr>
            </a:tbl>
          </a:graphicData>
        </a:graphic>
      </p:graphicFrame>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HF Volume Control</a:t>
            </a:r>
            <a:endParaRPr lang="en-US" dirty="0"/>
          </a:p>
        </p:txBody>
      </p:sp>
      <p:sp>
        <p:nvSpPr>
          <p:cNvPr id="3" name="Text Placeholder 2"/>
          <p:cNvSpPr>
            <a:spLocks noGrp="1"/>
          </p:cNvSpPr>
          <p:nvPr>
            <p:ph type="body" idx="1"/>
          </p:nvPr>
        </p:nvSpPr>
        <p:spPr>
          <a:xfrm>
            <a:off x="382588" y="1414464"/>
            <a:ext cx="8380412" cy="3697935"/>
          </a:xfrm>
        </p:spPr>
        <p:txBody>
          <a:bodyPr/>
          <a:lstStyle/>
          <a:p>
            <a:r>
              <a:rPr lang="en-US" dirty="0" smtClean="0"/>
              <a:t>If supported by device, volume controls will synchronize between device and PC</a:t>
            </a:r>
          </a:p>
          <a:p>
            <a:r>
              <a:rPr lang="en-US" dirty="0" smtClean="0"/>
              <a:t>Specific HF specification sections</a:t>
            </a:r>
          </a:p>
          <a:p>
            <a:pPr lvl="1"/>
            <a:r>
              <a:rPr lang="en-US" sz="3100" dirty="0" smtClean="0"/>
              <a:t>Audio Volume Control</a:t>
            </a:r>
          </a:p>
          <a:p>
            <a:pPr lvl="2"/>
            <a:r>
              <a:rPr lang="en-US" sz="2800" dirty="0" smtClean="0"/>
              <a:t>Sync device to PC</a:t>
            </a:r>
          </a:p>
          <a:p>
            <a:pPr lvl="1"/>
            <a:r>
              <a:rPr lang="en-US" sz="3100" dirty="0" smtClean="0"/>
              <a:t>Volume Level Synchronization</a:t>
            </a:r>
          </a:p>
          <a:p>
            <a:pPr lvl="2"/>
            <a:r>
              <a:rPr lang="en-US" sz="2800" dirty="0" smtClean="0"/>
              <a:t>Sync PC to device</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790042" y="1037226"/>
          <a:ext cx="7563917" cy="5090617"/>
        </p:xfrm>
        <a:graphic>
          <a:graphicData uri="http://schemas.openxmlformats.org/drawingml/2006/table">
            <a:tbl>
              <a:tblPr firstRow="1" bandRow="1">
                <a:tableStyleId>{D113A9D2-9D6B-4929-AA2D-F23B5EE8CBE7}</a:tableStyleId>
              </a:tblPr>
              <a:tblGrid>
                <a:gridCol w="7563917"/>
              </a:tblGrid>
              <a:tr h="392393">
                <a:tc>
                  <a:txBody>
                    <a:bodyPr/>
                    <a:lstStyle/>
                    <a:p>
                      <a:r>
                        <a:rPr lang="en-US" sz="1800" dirty="0" smtClean="0">
                          <a:latin typeface="Trebuchet MS" pitchFamily="34" charset="0"/>
                        </a:rPr>
                        <a:t>Hands-Free 1.5 Profile Supported </a:t>
                      </a:r>
                      <a:r>
                        <a:rPr lang="en-US" sz="1800" baseline="0" dirty="0" smtClean="0">
                          <a:latin typeface="Trebuchet MS" pitchFamily="34" charset="0"/>
                        </a:rPr>
                        <a:t>Features</a:t>
                      </a:r>
                      <a:endParaRPr lang="en-US" sz="1800" dirty="0">
                        <a:solidFill>
                          <a:srgbClr val="C00000"/>
                        </a:solidFill>
                        <a:latin typeface="Trebuchet MS" pitchFamily="34" charset="0"/>
                      </a:endParaRPr>
                    </a:p>
                  </a:txBody>
                  <a:tcPr>
                    <a:solidFill>
                      <a:schemeClr val="bg2"/>
                    </a:solidFill>
                  </a:tcPr>
                </a:tc>
              </a:tr>
              <a:tr h="293639">
                <a:tc>
                  <a:txBody>
                    <a:bodyPr/>
                    <a:lstStyle/>
                    <a:p>
                      <a:pPr marL="0" marR="0">
                        <a:lnSpc>
                          <a:spcPct val="115000"/>
                        </a:lnSpc>
                        <a:spcBef>
                          <a:spcPts val="0"/>
                        </a:spcBef>
                        <a:spcAft>
                          <a:spcPts val="0"/>
                        </a:spcAft>
                      </a:pPr>
                      <a:r>
                        <a:rPr lang="en-US" sz="1400" dirty="0">
                          <a:solidFill>
                            <a:schemeClr val="bg2"/>
                          </a:solidFill>
                          <a:latin typeface="Trebuchet MS" pitchFamily="34" charset="0"/>
                        </a:rPr>
                        <a:t>Connection management </a:t>
                      </a:r>
                      <a:endParaRPr lang="en-US" sz="1400" dirty="0">
                        <a:solidFill>
                          <a:schemeClr val="bg2"/>
                        </a:solidFill>
                        <a:latin typeface="Trebuchet MS" pitchFamily="34" charset="0"/>
                        <a:ea typeface="Calibri"/>
                        <a:cs typeface="Times New Roman"/>
                      </a:endParaRPr>
                    </a:p>
                  </a:txBody>
                  <a:tcPr marL="68580" marR="68580" marT="0" marB="0"/>
                </a:tc>
              </a:tr>
              <a:tr h="293639">
                <a:tc>
                  <a:txBody>
                    <a:bodyPr/>
                    <a:lstStyle/>
                    <a:p>
                      <a:pPr marL="0" marR="0">
                        <a:lnSpc>
                          <a:spcPct val="115000"/>
                        </a:lnSpc>
                        <a:spcBef>
                          <a:spcPts val="0"/>
                        </a:spcBef>
                        <a:spcAft>
                          <a:spcPts val="0"/>
                        </a:spcAft>
                      </a:pPr>
                      <a:r>
                        <a:rPr lang="en-US" sz="1400" dirty="0">
                          <a:solidFill>
                            <a:schemeClr val="bg2"/>
                          </a:solidFill>
                          <a:latin typeface="Trebuchet MS" pitchFamily="34" charset="0"/>
                        </a:rPr>
                        <a:t>Phone status information </a:t>
                      </a:r>
                      <a:endParaRPr lang="en-US" sz="1400" dirty="0">
                        <a:solidFill>
                          <a:schemeClr val="bg2"/>
                        </a:solidFill>
                        <a:latin typeface="Trebuchet MS" pitchFamily="34" charset="0"/>
                        <a:ea typeface="Calibri"/>
                        <a:cs typeface="Times New Roman"/>
                      </a:endParaRPr>
                    </a:p>
                  </a:txBody>
                  <a:tcPr marL="68580" marR="68580" marT="0" marB="0"/>
                </a:tc>
              </a:tr>
              <a:tr h="293639">
                <a:tc>
                  <a:txBody>
                    <a:bodyPr/>
                    <a:lstStyle/>
                    <a:p>
                      <a:pPr marL="0" marR="0">
                        <a:lnSpc>
                          <a:spcPct val="115000"/>
                        </a:lnSpc>
                        <a:spcBef>
                          <a:spcPts val="0"/>
                        </a:spcBef>
                        <a:spcAft>
                          <a:spcPts val="0"/>
                        </a:spcAft>
                      </a:pPr>
                      <a:r>
                        <a:rPr lang="en-US" sz="1400" dirty="0">
                          <a:solidFill>
                            <a:schemeClr val="bg2"/>
                          </a:solidFill>
                          <a:latin typeface="Trebuchet MS" pitchFamily="34" charset="0"/>
                        </a:rPr>
                        <a:t>Audio Connection handling </a:t>
                      </a:r>
                      <a:endParaRPr lang="en-US" sz="1400" dirty="0">
                        <a:solidFill>
                          <a:schemeClr val="bg2"/>
                        </a:solidFill>
                        <a:latin typeface="Trebuchet MS" pitchFamily="34" charset="0"/>
                        <a:ea typeface="Calibri"/>
                        <a:cs typeface="Times New Roman"/>
                      </a:endParaRPr>
                    </a:p>
                  </a:txBody>
                  <a:tcPr marL="68580" marR="68580" marT="0" marB="0"/>
                </a:tc>
              </a:tr>
              <a:tr h="293639">
                <a:tc>
                  <a:txBody>
                    <a:bodyPr/>
                    <a:lstStyle/>
                    <a:p>
                      <a:pPr marL="0" marR="0">
                        <a:lnSpc>
                          <a:spcPct val="115000"/>
                        </a:lnSpc>
                        <a:spcBef>
                          <a:spcPts val="0"/>
                        </a:spcBef>
                        <a:spcAft>
                          <a:spcPts val="0"/>
                        </a:spcAft>
                      </a:pPr>
                      <a:r>
                        <a:rPr lang="en-US" sz="1400" dirty="0">
                          <a:solidFill>
                            <a:schemeClr val="bg2"/>
                          </a:solidFill>
                          <a:latin typeface="Trebuchet MS" pitchFamily="34" charset="0"/>
                        </a:rPr>
                        <a:t>Accept an incoming voice call </a:t>
                      </a:r>
                      <a:endParaRPr lang="en-US" sz="1400" dirty="0">
                        <a:solidFill>
                          <a:schemeClr val="bg2"/>
                        </a:solidFill>
                        <a:latin typeface="Trebuchet MS" pitchFamily="34" charset="0"/>
                        <a:ea typeface="Calibri"/>
                        <a:cs typeface="Times New Roman"/>
                      </a:endParaRPr>
                    </a:p>
                  </a:txBody>
                  <a:tcPr marL="68580" marR="68580" marT="0" marB="0"/>
                </a:tc>
              </a:tr>
              <a:tr h="293639">
                <a:tc>
                  <a:txBody>
                    <a:bodyPr/>
                    <a:lstStyle/>
                    <a:p>
                      <a:pPr marL="0" marR="0">
                        <a:lnSpc>
                          <a:spcPct val="115000"/>
                        </a:lnSpc>
                        <a:spcBef>
                          <a:spcPts val="0"/>
                        </a:spcBef>
                        <a:spcAft>
                          <a:spcPts val="0"/>
                        </a:spcAft>
                      </a:pPr>
                      <a:r>
                        <a:rPr lang="en-US" sz="1400" dirty="0" smtClean="0">
                          <a:solidFill>
                            <a:schemeClr val="bg2"/>
                          </a:solidFill>
                          <a:latin typeface="Trebuchet MS" pitchFamily="34" charset="0"/>
                        </a:rPr>
                        <a:t>Reject an incoming voice call (optional)</a:t>
                      </a:r>
                      <a:endParaRPr lang="en-US" sz="1400" i="1" dirty="0">
                        <a:solidFill>
                          <a:schemeClr val="bg2"/>
                        </a:solidFill>
                        <a:latin typeface="Trebuchet MS" pitchFamily="34" charset="0"/>
                        <a:ea typeface="Calibri"/>
                        <a:cs typeface="Times New Roman"/>
                      </a:endParaRPr>
                    </a:p>
                  </a:txBody>
                  <a:tcPr marL="68580" marR="68580" marT="0" marB="0"/>
                </a:tc>
              </a:tr>
              <a:tr h="293639">
                <a:tc>
                  <a:txBody>
                    <a:bodyPr/>
                    <a:lstStyle/>
                    <a:p>
                      <a:pPr marL="0" marR="0">
                        <a:lnSpc>
                          <a:spcPct val="115000"/>
                        </a:lnSpc>
                        <a:spcBef>
                          <a:spcPts val="0"/>
                        </a:spcBef>
                        <a:spcAft>
                          <a:spcPts val="0"/>
                        </a:spcAft>
                      </a:pPr>
                      <a:r>
                        <a:rPr lang="en-US" sz="1400" dirty="0">
                          <a:solidFill>
                            <a:schemeClr val="bg2"/>
                          </a:solidFill>
                          <a:latin typeface="Trebuchet MS" pitchFamily="34" charset="0"/>
                        </a:rPr>
                        <a:t>Terminate a call </a:t>
                      </a:r>
                      <a:endParaRPr lang="en-US" sz="1400" dirty="0">
                        <a:solidFill>
                          <a:schemeClr val="bg2"/>
                        </a:solidFill>
                        <a:latin typeface="Trebuchet MS" pitchFamily="34" charset="0"/>
                        <a:ea typeface="Calibri"/>
                        <a:cs typeface="Times New Roman"/>
                      </a:endParaRPr>
                    </a:p>
                  </a:txBody>
                  <a:tcPr marL="68580" marR="68580" marT="0" marB="0"/>
                </a:tc>
              </a:tr>
              <a:tr h="293639">
                <a:tc>
                  <a:txBody>
                    <a:bodyPr/>
                    <a:lstStyle/>
                    <a:p>
                      <a:pPr marL="0" marR="0">
                        <a:lnSpc>
                          <a:spcPct val="115000"/>
                        </a:lnSpc>
                        <a:spcBef>
                          <a:spcPts val="0"/>
                        </a:spcBef>
                        <a:spcAft>
                          <a:spcPts val="0"/>
                        </a:spcAft>
                      </a:pPr>
                      <a:r>
                        <a:rPr lang="en-US" sz="1400" dirty="0">
                          <a:solidFill>
                            <a:schemeClr val="bg2"/>
                          </a:solidFill>
                          <a:latin typeface="Trebuchet MS" pitchFamily="34" charset="0"/>
                        </a:rPr>
                        <a:t>Audio Connection transfer during an ongoing call </a:t>
                      </a:r>
                      <a:endParaRPr lang="en-US" sz="1400" dirty="0">
                        <a:solidFill>
                          <a:schemeClr val="bg2"/>
                        </a:solidFill>
                        <a:latin typeface="Trebuchet MS" pitchFamily="34" charset="0"/>
                        <a:ea typeface="Calibri"/>
                        <a:cs typeface="Times New Roman"/>
                      </a:endParaRPr>
                    </a:p>
                  </a:txBody>
                  <a:tcPr marL="68580" marR="68580" marT="0" marB="0"/>
                </a:tc>
              </a:tr>
              <a:tr h="293639">
                <a:tc>
                  <a:txBody>
                    <a:bodyPr/>
                    <a:lstStyle/>
                    <a:p>
                      <a:pPr marL="0" marR="0">
                        <a:lnSpc>
                          <a:spcPct val="115000"/>
                        </a:lnSpc>
                        <a:spcBef>
                          <a:spcPts val="0"/>
                        </a:spcBef>
                        <a:spcAft>
                          <a:spcPts val="0"/>
                        </a:spcAft>
                      </a:pPr>
                      <a:r>
                        <a:rPr lang="en-US" sz="1400" dirty="0">
                          <a:solidFill>
                            <a:schemeClr val="bg2"/>
                          </a:solidFill>
                          <a:latin typeface="Trebuchet MS" pitchFamily="34" charset="0"/>
                        </a:rPr>
                        <a:t>Place a call with a phone number supplied by the HF </a:t>
                      </a:r>
                      <a:endParaRPr lang="en-US" sz="1400" dirty="0">
                        <a:solidFill>
                          <a:schemeClr val="bg2"/>
                        </a:solidFill>
                        <a:latin typeface="Trebuchet MS" pitchFamily="34" charset="0"/>
                        <a:ea typeface="Calibri"/>
                        <a:cs typeface="Times New Roman"/>
                      </a:endParaRPr>
                    </a:p>
                  </a:txBody>
                  <a:tcPr marL="68580" marR="68580" marT="0" marB="0"/>
                </a:tc>
              </a:tr>
              <a:tr h="293639">
                <a:tc>
                  <a:txBody>
                    <a:bodyPr/>
                    <a:lstStyle/>
                    <a:p>
                      <a:pPr marL="0" marR="0">
                        <a:lnSpc>
                          <a:spcPct val="115000"/>
                        </a:lnSpc>
                        <a:spcBef>
                          <a:spcPts val="0"/>
                        </a:spcBef>
                        <a:spcAft>
                          <a:spcPts val="0"/>
                        </a:spcAft>
                      </a:pPr>
                      <a:r>
                        <a:rPr lang="en-US" sz="1400" dirty="0">
                          <a:solidFill>
                            <a:schemeClr val="bg2"/>
                          </a:solidFill>
                          <a:latin typeface="Trebuchet MS" pitchFamily="34" charset="0"/>
                        </a:rPr>
                        <a:t>Place a call using memory dialing </a:t>
                      </a:r>
                      <a:endParaRPr lang="en-US" sz="1400" dirty="0">
                        <a:solidFill>
                          <a:schemeClr val="bg2"/>
                        </a:solidFill>
                        <a:latin typeface="Trebuchet MS" pitchFamily="34" charset="0"/>
                        <a:ea typeface="Calibri"/>
                        <a:cs typeface="Times New Roman"/>
                      </a:endParaRPr>
                    </a:p>
                  </a:txBody>
                  <a:tcPr marL="68580" marR="68580" marT="0" marB="0"/>
                </a:tc>
              </a:tr>
              <a:tr h="293639">
                <a:tc>
                  <a:txBody>
                    <a:bodyPr/>
                    <a:lstStyle/>
                    <a:p>
                      <a:pPr marL="0" marR="0">
                        <a:lnSpc>
                          <a:spcPct val="115000"/>
                        </a:lnSpc>
                        <a:spcBef>
                          <a:spcPts val="0"/>
                        </a:spcBef>
                        <a:spcAft>
                          <a:spcPts val="0"/>
                        </a:spcAft>
                      </a:pPr>
                      <a:r>
                        <a:rPr lang="en-US" sz="1400" dirty="0">
                          <a:solidFill>
                            <a:schemeClr val="bg2"/>
                          </a:solidFill>
                          <a:latin typeface="Trebuchet MS" pitchFamily="34" charset="0"/>
                        </a:rPr>
                        <a:t>Place a call to the last number dialed </a:t>
                      </a:r>
                      <a:endParaRPr lang="en-US" sz="1400" dirty="0">
                        <a:solidFill>
                          <a:schemeClr val="bg2"/>
                        </a:solidFill>
                        <a:latin typeface="Trebuchet MS" pitchFamily="34" charset="0"/>
                        <a:ea typeface="Calibri"/>
                        <a:cs typeface="Times New Roman"/>
                      </a:endParaRPr>
                    </a:p>
                  </a:txBody>
                  <a:tcPr marL="68580" marR="68580" marT="0" marB="0"/>
                </a:tc>
              </a:tr>
              <a:tr h="293639">
                <a:tc>
                  <a:txBody>
                    <a:bodyPr/>
                    <a:lstStyle/>
                    <a:p>
                      <a:pPr marL="0" marR="0">
                        <a:lnSpc>
                          <a:spcPct val="115000"/>
                        </a:lnSpc>
                        <a:spcBef>
                          <a:spcPts val="0"/>
                        </a:spcBef>
                        <a:spcAft>
                          <a:spcPts val="0"/>
                        </a:spcAft>
                      </a:pPr>
                      <a:r>
                        <a:rPr lang="en-US" sz="1400" dirty="0">
                          <a:solidFill>
                            <a:schemeClr val="bg2"/>
                          </a:solidFill>
                          <a:latin typeface="Trebuchet MS" pitchFamily="34" charset="0"/>
                        </a:rPr>
                        <a:t>Call waiting notification </a:t>
                      </a:r>
                      <a:endParaRPr lang="en-US" sz="1400" dirty="0">
                        <a:solidFill>
                          <a:schemeClr val="bg2"/>
                        </a:solidFill>
                        <a:latin typeface="Trebuchet MS" pitchFamily="34" charset="0"/>
                        <a:ea typeface="Calibri"/>
                        <a:cs typeface="Times New Roman"/>
                      </a:endParaRPr>
                    </a:p>
                  </a:txBody>
                  <a:tcPr marL="68580" marR="68580" marT="0" marB="0"/>
                </a:tc>
              </a:tr>
              <a:tr h="293639">
                <a:tc>
                  <a:txBody>
                    <a:bodyPr/>
                    <a:lstStyle/>
                    <a:p>
                      <a:pPr marL="0" marR="0">
                        <a:lnSpc>
                          <a:spcPct val="115000"/>
                        </a:lnSpc>
                        <a:spcBef>
                          <a:spcPts val="0"/>
                        </a:spcBef>
                        <a:spcAft>
                          <a:spcPts val="0"/>
                        </a:spcAft>
                      </a:pPr>
                      <a:r>
                        <a:rPr lang="en-US" sz="1400" dirty="0">
                          <a:solidFill>
                            <a:schemeClr val="bg2"/>
                          </a:solidFill>
                          <a:latin typeface="Trebuchet MS" pitchFamily="34" charset="0"/>
                        </a:rPr>
                        <a:t>Calling Line Identification (CLI) </a:t>
                      </a:r>
                      <a:endParaRPr lang="en-US" sz="1400" dirty="0">
                        <a:solidFill>
                          <a:schemeClr val="bg2"/>
                        </a:solidFill>
                        <a:latin typeface="Trebuchet MS" pitchFamily="34" charset="0"/>
                        <a:ea typeface="Calibri"/>
                        <a:cs typeface="Times New Roman"/>
                      </a:endParaRPr>
                    </a:p>
                  </a:txBody>
                  <a:tcPr marL="68580" marR="68580" marT="0" marB="0"/>
                </a:tc>
              </a:tr>
              <a:tr h="293639">
                <a:tc>
                  <a:txBody>
                    <a:bodyPr/>
                    <a:lstStyle/>
                    <a:p>
                      <a:pPr marL="0" marR="0">
                        <a:lnSpc>
                          <a:spcPct val="115000"/>
                        </a:lnSpc>
                        <a:spcBef>
                          <a:spcPts val="0"/>
                        </a:spcBef>
                        <a:spcAft>
                          <a:spcPts val="0"/>
                        </a:spcAft>
                      </a:pPr>
                      <a:r>
                        <a:rPr lang="en-US" sz="1400" dirty="0">
                          <a:solidFill>
                            <a:schemeClr val="bg2"/>
                          </a:solidFill>
                          <a:latin typeface="Trebuchet MS" pitchFamily="34" charset="0"/>
                        </a:rPr>
                        <a:t>Ability to transmit DTMF codes </a:t>
                      </a:r>
                      <a:endParaRPr lang="en-US" sz="1400" dirty="0">
                        <a:solidFill>
                          <a:schemeClr val="bg2"/>
                        </a:solidFill>
                        <a:latin typeface="Trebuchet MS" pitchFamily="34" charset="0"/>
                        <a:ea typeface="Calibri"/>
                        <a:cs typeface="Times New Roman"/>
                      </a:endParaRPr>
                    </a:p>
                  </a:txBody>
                  <a:tcPr marL="68580" marR="68580" marT="0" marB="0"/>
                </a:tc>
              </a:tr>
              <a:tr h="293639">
                <a:tc>
                  <a:txBody>
                    <a:bodyPr/>
                    <a:lstStyle/>
                    <a:p>
                      <a:pPr marL="0" marR="0" indent="0" algn="l" defTabSz="761940" rtl="0" eaLnBrk="1" fontAlgn="auto" latinLnBrk="0" hangingPunct="1">
                        <a:lnSpc>
                          <a:spcPct val="115000"/>
                        </a:lnSpc>
                        <a:spcBef>
                          <a:spcPts val="0"/>
                        </a:spcBef>
                        <a:spcAft>
                          <a:spcPts val="0"/>
                        </a:spcAft>
                        <a:buClrTx/>
                        <a:buSzTx/>
                        <a:buFontTx/>
                        <a:buNone/>
                        <a:tabLst/>
                        <a:defRPr/>
                      </a:pPr>
                      <a:r>
                        <a:rPr lang="en-US" sz="1400" dirty="0" smtClean="0">
                          <a:solidFill>
                            <a:schemeClr val="bg2"/>
                          </a:solidFill>
                          <a:latin typeface="Trebuchet MS" pitchFamily="34" charset="0"/>
                        </a:rPr>
                        <a:t>Remote Audio Volume Control (optional)</a:t>
                      </a:r>
                      <a:endParaRPr lang="en-US" sz="1400" b="0" i="1" dirty="0" smtClean="0">
                        <a:solidFill>
                          <a:schemeClr val="bg2"/>
                        </a:solidFill>
                        <a:latin typeface="Trebuchet MS" pitchFamily="34" charset="0"/>
                        <a:ea typeface="Calibri"/>
                        <a:cs typeface="Times New Roman"/>
                      </a:endParaRPr>
                    </a:p>
                  </a:txBody>
                  <a:tcPr marL="68580" marR="68580" marT="0" marB="0"/>
                </a:tc>
              </a:tr>
              <a:tr h="293639">
                <a:tc>
                  <a:txBody>
                    <a:bodyPr/>
                    <a:lstStyle/>
                    <a:p>
                      <a:pPr marL="0" marR="0">
                        <a:lnSpc>
                          <a:spcPct val="115000"/>
                        </a:lnSpc>
                        <a:spcBef>
                          <a:spcPts val="0"/>
                        </a:spcBef>
                        <a:spcAft>
                          <a:spcPts val="0"/>
                        </a:spcAft>
                      </a:pPr>
                      <a:r>
                        <a:rPr lang="en-US" sz="1400" dirty="0">
                          <a:solidFill>
                            <a:schemeClr val="bg2"/>
                          </a:solidFill>
                          <a:latin typeface="Trebuchet MS" pitchFamily="34" charset="0"/>
                        </a:rPr>
                        <a:t>Subscriber Number Information</a:t>
                      </a:r>
                      <a:endParaRPr lang="en-US" sz="1400" dirty="0">
                        <a:solidFill>
                          <a:schemeClr val="bg2"/>
                        </a:solidFill>
                        <a:latin typeface="Trebuchet MS" pitchFamily="34" charset="0"/>
                        <a:ea typeface="Calibri"/>
                        <a:cs typeface="Times New Roman"/>
                      </a:endParaRPr>
                    </a:p>
                  </a:txBody>
                  <a:tcPr marL="68580" marR="68580" marT="0" marB="0"/>
                </a:tc>
              </a:tr>
              <a:tr h="293639">
                <a:tc>
                  <a:txBody>
                    <a:bodyPr/>
                    <a:lstStyle/>
                    <a:p>
                      <a:pPr marL="0" marR="0">
                        <a:lnSpc>
                          <a:spcPct val="115000"/>
                        </a:lnSpc>
                        <a:spcBef>
                          <a:spcPts val="0"/>
                        </a:spcBef>
                        <a:spcAft>
                          <a:spcPts val="0"/>
                        </a:spcAft>
                      </a:pPr>
                      <a:r>
                        <a:rPr lang="en-US" sz="1400" dirty="0">
                          <a:solidFill>
                            <a:schemeClr val="bg2"/>
                          </a:solidFill>
                          <a:latin typeface="Trebuchet MS" pitchFamily="34" charset="0"/>
                        </a:rPr>
                        <a:t>Enhanced Call Status</a:t>
                      </a:r>
                      <a:endParaRPr lang="en-US" sz="1400" dirty="0">
                        <a:solidFill>
                          <a:schemeClr val="bg2"/>
                        </a:solidFill>
                        <a:latin typeface="Trebuchet MS" pitchFamily="34" charset="0"/>
                        <a:ea typeface="Calibri"/>
                        <a:cs typeface="Times New Roman"/>
                      </a:endParaRPr>
                    </a:p>
                  </a:txBody>
                  <a:tcPr marL="68580" marR="68580" marT="0" marB="0"/>
                </a:tc>
              </a:tr>
            </a:tbl>
          </a:graphicData>
        </a:graphic>
      </p:graphicFrame>
      <p:sp>
        <p:nvSpPr>
          <p:cNvPr id="2" name="Title 1"/>
          <p:cNvSpPr>
            <a:spLocks noGrp="1"/>
          </p:cNvSpPr>
          <p:nvPr>
            <p:ph type="title"/>
          </p:nvPr>
        </p:nvSpPr>
        <p:spPr/>
        <p:txBody>
          <a:bodyPr/>
          <a:lstStyle/>
          <a:p>
            <a:r>
              <a:rPr smtClean="0"/>
              <a:t>HF Audio Gateway (AG) Support</a:t>
            </a: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HID Call Control Access</a:t>
            </a:r>
            <a:endParaRPr lang="en-US" dirty="0"/>
          </a:p>
        </p:txBody>
      </p:sp>
      <p:sp>
        <p:nvSpPr>
          <p:cNvPr id="3" name="Text Placeholder 2"/>
          <p:cNvSpPr>
            <a:spLocks noGrp="1"/>
          </p:cNvSpPr>
          <p:nvPr>
            <p:ph type="body" idx="1"/>
          </p:nvPr>
        </p:nvSpPr>
        <p:spPr>
          <a:xfrm>
            <a:off x="382588" y="1414464"/>
            <a:ext cx="8380412" cy="443198"/>
          </a:xfrm>
        </p:spPr>
        <p:txBody>
          <a:bodyPr/>
          <a:lstStyle/>
          <a:p>
            <a:r>
              <a:rPr lang="en-US" sz="3200" dirty="0" smtClean="0"/>
              <a:t>HF Call Controls are also mapped to HID</a:t>
            </a:r>
            <a:endParaRPr lang="en-US" sz="2900" dirty="0" smtClean="0"/>
          </a:p>
        </p:txBody>
      </p:sp>
      <p:graphicFrame>
        <p:nvGraphicFramePr>
          <p:cNvPr id="4" name="Table 3"/>
          <p:cNvGraphicFramePr>
            <a:graphicFrameLocks noGrp="1"/>
          </p:cNvGraphicFramePr>
          <p:nvPr/>
        </p:nvGraphicFramePr>
        <p:xfrm>
          <a:off x="789272" y="1958327"/>
          <a:ext cx="7565456" cy="4053840"/>
        </p:xfrm>
        <a:graphic>
          <a:graphicData uri="http://schemas.openxmlformats.org/drawingml/2006/table">
            <a:tbl>
              <a:tblPr firstRow="1" bandRow="1">
                <a:tableStyleId>{D113A9D2-9D6B-4929-AA2D-F23B5EE8CBE7}</a:tableStyleId>
              </a:tblPr>
              <a:tblGrid>
                <a:gridCol w="5150136"/>
                <a:gridCol w="2415320"/>
              </a:tblGrid>
              <a:tr h="318406">
                <a:tc>
                  <a:txBody>
                    <a:bodyPr/>
                    <a:lstStyle/>
                    <a:p>
                      <a:r>
                        <a:rPr lang="en-US" sz="1800" dirty="0" smtClean="0">
                          <a:latin typeface="Trebuchet MS" pitchFamily="34" charset="0"/>
                        </a:rPr>
                        <a:t>HF</a:t>
                      </a:r>
                      <a:r>
                        <a:rPr lang="en-US" sz="1800" baseline="0" dirty="0" smtClean="0">
                          <a:latin typeface="Trebuchet MS" pitchFamily="34" charset="0"/>
                        </a:rPr>
                        <a:t> Call Control Requirement</a:t>
                      </a:r>
                      <a:endParaRPr lang="en-US" sz="1800" dirty="0">
                        <a:solidFill>
                          <a:srgbClr val="C00000"/>
                        </a:solidFill>
                        <a:latin typeface="Trebuchet MS" pitchFamily="34" charset="0"/>
                      </a:endParaRPr>
                    </a:p>
                  </a:txBody>
                  <a:tcPr>
                    <a:solidFill>
                      <a:schemeClr val="bg2"/>
                    </a:solidFill>
                  </a:tcPr>
                </a:tc>
                <a:tc>
                  <a:txBody>
                    <a:bodyPr/>
                    <a:lstStyle/>
                    <a:p>
                      <a:r>
                        <a:rPr lang="en-US" sz="1800" dirty="0" smtClean="0">
                          <a:latin typeface="Trebuchet MS" pitchFamily="34" charset="0"/>
                        </a:rPr>
                        <a:t>HID Control</a:t>
                      </a:r>
                      <a:endParaRPr lang="en-US" sz="1800" dirty="0">
                        <a:solidFill>
                          <a:srgbClr val="C00000"/>
                        </a:solidFill>
                        <a:latin typeface="Trebuchet MS" pitchFamily="34" charset="0"/>
                      </a:endParaRPr>
                    </a:p>
                  </a:txBody>
                  <a:tcPr>
                    <a:solidFill>
                      <a:schemeClr val="bg2"/>
                    </a:solidFill>
                  </a:tcPr>
                </a:tc>
              </a:tr>
              <a:tr h="318406">
                <a:tc>
                  <a:txBody>
                    <a:bodyPr/>
                    <a:lstStyle/>
                    <a:p>
                      <a:r>
                        <a:rPr lang="en-US" sz="1600" dirty="0" smtClean="0">
                          <a:solidFill>
                            <a:schemeClr val="bg2"/>
                          </a:solidFill>
                          <a:latin typeface="Trebuchet MS" pitchFamily="34" charset="0"/>
                        </a:rPr>
                        <a:t>Transfer of Call, Call Setup and Held Call Status </a:t>
                      </a:r>
                      <a:endParaRPr lang="en-US" sz="1600" dirty="0">
                        <a:solidFill>
                          <a:schemeClr val="bg2"/>
                        </a:solidFill>
                        <a:latin typeface="Trebuchet MS" pitchFamily="34" charset="0"/>
                      </a:endParaRPr>
                    </a:p>
                  </a:txBody>
                  <a:tcPr/>
                </a:tc>
                <a:tc>
                  <a:txBody>
                    <a:bodyPr/>
                    <a:lstStyle/>
                    <a:p>
                      <a:r>
                        <a:rPr lang="en-US" sz="1600" dirty="0" smtClean="0">
                          <a:solidFill>
                            <a:schemeClr val="bg2"/>
                          </a:solidFill>
                          <a:latin typeface="Trebuchet MS" pitchFamily="34" charset="0"/>
                        </a:rPr>
                        <a:t>Line/Ring</a:t>
                      </a:r>
                    </a:p>
                  </a:txBody>
                  <a:tcPr/>
                </a:tc>
              </a:tr>
              <a:tr h="318406">
                <a:tc>
                  <a:txBody>
                    <a:bodyPr/>
                    <a:lstStyle/>
                    <a:p>
                      <a:r>
                        <a:rPr lang="en-US" sz="1600" dirty="0" smtClean="0">
                          <a:solidFill>
                            <a:schemeClr val="bg2"/>
                          </a:solidFill>
                          <a:latin typeface="Trebuchet MS" pitchFamily="34" charset="0"/>
                        </a:rPr>
                        <a:t>Answer an Incoming Call </a:t>
                      </a:r>
                      <a:endParaRPr lang="en-US" sz="1600" dirty="0">
                        <a:solidFill>
                          <a:schemeClr val="bg2"/>
                        </a:solidFill>
                        <a:latin typeface="Trebuchet MS" pitchFamily="34" charset="0"/>
                      </a:endParaRPr>
                    </a:p>
                  </a:txBody>
                  <a:tcPr/>
                </a:tc>
                <a:tc>
                  <a:txBody>
                    <a:bodyPr/>
                    <a:lstStyle/>
                    <a:p>
                      <a:r>
                        <a:rPr lang="en-US" sz="1600" dirty="0" smtClean="0">
                          <a:solidFill>
                            <a:schemeClr val="bg2"/>
                          </a:solidFill>
                          <a:latin typeface="Trebuchet MS" pitchFamily="34" charset="0"/>
                        </a:rPr>
                        <a:t>Send</a:t>
                      </a:r>
                      <a:endParaRPr lang="en-US" sz="1600" dirty="0">
                        <a:solidFill>
                          <a:schemeClr val="bg2"/>
                        </a:solidFill>
                        <a:latin typeface="Trebuchet MS" pitchFamily="34" charset="0"/>
                      </a:endParaRPr>
                    </a:p>
                  </a:txBody>
                  <a:tcPr/>
                </a:tc>
              </a:tr>
              <a:tr h="318406">
                <a:tc>
                  <a:txBody>
                    <a:bodyPr/>
                    <a:lstStyle/>
                    <a:p>
                      <a:r>
                        <a:rPr lang="en-US" sz="1600" dirty="0" smtClean="0">
                          <a:solidFill>
                            <a:schemeClr val="bg2"/>
                          </a:solidFill>
                          <a:latin typeface="Trebuchet MS" pitchFamily="34" charset="0"/>
                        </a:rPr>
                        <a:t>Change the In-Band Ring Tone Setting </a:t>
                      </a:r>
                      <a:endParaRPr lang="en-US" sz="1600" dirty="0">
                        <a:solidFill>
                          <a:schemeClr val="bg2"/>
                        </a:solidFill>
                        <a:latin typeface="Trebuchet MS" pitchFamily="34" charset="0"/>
                      </a:endParaRPr>
                    </a:p>
                  </a:txBody>
                  <a:tcPr/>
                </a:tc>
                <a:tc>
                  <a:txBody>
                    <a:bodyPr/>
                    <a:lstStyle/>
                    <a:p>
                      <a:r>
                        <a:rPr lang="en-US" sz="1600" dirty="0" smtClean="0">
                          <a:solidFill>
                            <a:schemeClr val="bg2"/>
                          </a:solidFill>
                          <a:latin typeface="Trebuchet MS" pitchFamily="34" charset="0"/>
                        </a:rPr>
                        <a:t>Ringer</a:t>
                      </a:r>
                      <a:endParaRPr lang="en-US" sz="1600" dirty="0">
                        <a:solidFill>
                          <a:schemeClr val="bg2"/>
                        </a:solidFill>
                        <a:latin typeface="Trebuchet MS" pitchFamily="34" charset="0"/>
                      </a:endParaRPr>
                    </a:p>
                  </a:txBody>
                  <a:tcPr/>
                </a:tc>
              </a:tr>
              <a:tr h="318406">
                <a:tc>
                  <a:txBody>
                    <a:bodyPr/>
                    <a:lstStyle/>
                    <a:p>
                      <a:r>
                        <a:rPr lang="en-US" sz="1600" dirty="0" smtClean="0">
                          <a:solidFill>
                            <a:schemeClr val="bg2"/>
                          </a:solidFill>
                          <a:latin typeface="Trebuchet MS" pitchFamily="34" charset="0"/>
                        </a:rPr>
                        <a:t>Reject an Incoming Call </a:t>
                      </a:r>
                      <a:endParaRPr lang="en-US" sz="1600" dirty="0">
                        <a:solidFill>
                          <a:schemeClr val="bg2"/>
                        </a:solidFill>
                        <a:latin typeface="Trebuchet MS" pitchFamily="34" charset="0"/>
                      </a:endParaRPr>
                    </a:p>
                  </a:txBody>
                  <a:tcPr/>
                </a:tc>
                <a:tc>
                  <a:txBody>
                    <a:bodyPr/>
                    <a:lstStyle/>
                    <a:p>
                      <a:r>
                        <a:rPr lang="en-US" sz="1600" dirty="0" smtClean="0">
                          <a:solidFill>
                            <a:schemeClr val="bg2"/>
                          </a:solidFill>
                          <a:latin typeface="Trebuchet MS" pitchFamily="34" charset="0"/>
                        </a:rPr>
                        <a:t>Drop</a:t>
                      </a:r>
                      <a:endParaRPr lang="en-US" sz="1600" dirty="0">
                        <a:solidFill>
                          <a:schemeClr val="bg2"/>
                        </a:solidFill>
                        <a:latin typeface="Trebuchet MS" pitchFamily="34" charset="0"/>
                      </a:endParaRPr>
                    </a:p>
                  </a:txBody>
                  <a:tcPr/>
                </a:tc>
              </a:tr>
              <a:tr h="318406">
                <a:tc>
                  <a:txBody>
                    <a:bodyPr/>
                    <a:lstStyle/>
                    <a:p>
                      <a:r>
                        <a:rPr lang="en-US" sz="1600" dirty="0" smtClean="0">
                          <a:solidFill>
                            <a:schemeClr val="bg2"/>
                          </a:solidFill>
                          <a:latin typeface="Trebuchet MS" pitchFamily="34" charset="0"/>
                        </a:rPr>
                        <a:t>Terminate a Call Process</a:t>
                      </a:r>
                      <a:endParaRPr lang="en-US" sz="1600" dirty="0">
                        <a:solidFill>
                          <a:schemeClr val="bg2"/>
                        </a:solidFill>
                        <a:latin typeface="Trebuchet MS" pitchFamily="34" charset="0"/>
                      </a:endParaRPr>
                    </a:p>
                  </a:txBody>
                  <a:tcPr/>
                </a:tc>
                <a:tc>
                  <a:txBody>
                    <a:bodyPr/>
                    <a:lstStyle/>
                    <a:p>
                      <a:r>
                        <a:rPr lang="en-US" sz="1600" dirty="0" smtClean="0">
                          <a:solidFill>
                            <a:schemeClr val="bg2"/>
                          </a:solidFill>
                          <a:latin typeface="Trebuchet MS" pitchFamily="34" charset="0"/>
                        </a:rPr>
                        <a:t>Drop</a:t>
                      </a:r>
                      <a:endParaRPr lang="en-US" sz="1600" dirty="0">
                        <a:solidFill>
                          <a:schemeClr val="bg2"/>
                        </a:solidFill>
                        <a:latin typeface="Trebuchet MS" pitchFamily="34" charset="0"/>
                      </a:endParaRPr>
                    </a:p>
                  </a:txBody>
                  <a:tcPr/>
                </a:tc>
              </a:tr>
              <a:tr h="318406">
                <a:tc>
                  <a:txBody>
                    <a:bodyPr/>
                    <a:lstStyle/>
                    <a:p>
                      <a:r>
                        <a:rPr lang="en-US" sz="1600" dirty="0" smtClean="0">
                          <a:solidFill>
                            <a:schemeClr val="bg2"/>
                          </a:solidFill>
                          <a:latin typeface="Trebuchet MS" pitchFamily="34" charset="0"/>
                        </a:rPr>
                        <a:t>Audio Connection Transfer Towards the HF</a:t>
                      </a:r>
                      <a:endParaRPr lang="en-US" sz="1600" dirty="0">
                        <a:solidFill>
                          <a:schemeClr val="bg2"/>
                        </a:solidFill>
                        <a:latin typeface="Trebuchet MS" pitchFamily="34" charset="0"/>
                      </a:endParaRPr>
                    </a:p>
                  </a:txBody>
                  <a:tcPr/>
                </a:tc>
                <a:tc>
                  <a:txBody>
                    <a:bodyPr/>
                    <a:lstStyle/>
                    <a:p>
                      <a:r>
                        <a:rPr lang="en-US" sz="1600" dirty="0" smtClean="0">
                          <a:solidFill>
                            <a:schemeClr val="bg2"/>
                          </a:solidFill>
                          <a:latin typeface="Trebuchet MS" pitchFamily="34" charset="0"/>
                        </a:rPr>
                        <a:t>Transfer</a:t>
                      </a:r>
                      <a:endParaRPr lang="en-US" sz="1600" dirty="0">
                        <a:solidFill>
                          <a:schemeClr val="bg2"/>
                        </a:solidFill>
                        <a:latin typeface="Trebuchet MS" pitchFamily="34" charset="0"/>
                      </a:endParaRPr>
                    </a:p>
                  </a:txBody>
                  <a:tcPr/>
                </a:tc>
              </a:tr>
              <a:tr h="318406">
                <a:tc>
                  <a:txBody>
                    <a:bodyPr/>
                    <a:lstStyle/>
                    <a:p>
                      <a:r>
                        <a:rPr lang="en-US" sz="1600" dirty="0" smtClean="0">
                          <a:solidFill>
                            <a:schemeClr val="bg2"/>
                          </a:solidFill>
                          <a:latin typeface="Trebuchet MS" pitchFamily="34" charset="0"/>
                        </a:rPr>
                        <a:t>Audio Connection Transfer Towards the AG</a:t>
                      </a:r>
                      <a:endParaRPr lang="en-US" sz="1600" dirty="0">
                        <a:solidFill>
                          <a:schemeClr val="bg2"/>
                        </a:solidFill>
                        <a:latin typeface="Trebuchet MS" pitchFamily="34" charset="0"/>
                      </a:endParaRPr>
                    </a:p>
                  </a:txBody>
                  <a:tcPr/>
                </a:tc>
                <a:tc>
                  <a:txBody>
                    <a:bodyPr/>
                    <a:lstStyle/>
                    <a:p>
                      <a:r>
                        <a:rPr lang="en-US" sz="1600" dirty="0" smtClean="0">
                          <a:solidFill>
                            <a:schemeClr val="bg2"/>
                          </a:solidFill>
                          <a:latin typeface="Trebuchet MS" pitchFamily="34" charset="0"/>
                        </a:rPr>
                        <a:t>Transfer</a:t>
                      </a:r>
                      <a:endParaRPr lang="en-US" sz="1600" dirty="0">
                        <a:solidFill>
                          <a:schemeClr val="bg2"/>
                        </a:solidFill>
                        <a:latin typeface="Trebuchet MS" pitchFamily="34" charset="0"/>
                      </a:endParaRPr>
                    </a:p>
                  </a:txBody>
                  <a:tcPr/>
                </a:tc>
              </a:tr>
              <a:tr h="318406">
                <a:tc>
                  <a:txBody>
                    <a:bodyPr/>
                    <a:lstStyle/>
                    <a:p>
                      <a:r>
                        <a:rPr lang="en-US" sz="1600" dirty="0" smtClean="0">
                          <a:solidFill>
                            <a:schemeClr val="bg2"/>
                          </a:solidFill>
                          <a:latin typeface="Trebuchet MS" pitchFamily="34" charset="0"/>
                        </a:rPr>
                        <a:t>Place a Call With the Phone Number Supplied by HF</a:t>
                      </a:r>
                      <a:endParaRPr lang="en-US" sz="1600" dirty="0">
                        <a:solidFill>
                          <a:schemeClr val="bg2"/>
                        </a:solidFill>
                        <a:latin typeface="Trebuchet MS" pitchFamily="34" charset="0"/>
                      </a:endParaRPr>
                    </a:p>
                  </a:txBody>
                  <a:tcPr/>
                </a:tc>
                <a:tc>
                  <a:txBody>
                    <a:bodyPr/>
                    <a:lstStyle/>
                    <a:p>
                      <a:r>
                        <a:rPr lang="en-US" sz="1600" dirty="0" smtClean="0">
                          <a:solidFill>
                            <a:schemeClr val="bg2"/>
                          </a:solidFill>
                          <a:latin typeface="Trebuchet MS" pitchFamily="34" charset="0"/>
                        </a:rPr>
                        <a:t>Dial Number</a:t>
                      </a:r>
                      <a:endParaRPr lang="en-US" sz="1600" dirty="0">
                        <a:solidFill>
                          <a:schemeClr val="bg2"/>
                        </a:solidFill>
                        <a:latin typeface="Trebuchet MS" pitchFamily="34" charset="0"/>
                      </a:endParaRPr>
                    </a:p>
                  </a:txBody>
                  <a:tcPr/>
                </a:tc>
              </a:tr>
              <a:tr h="318406">
                <a:tc>
                  <a:txBody>
                    <a:bodyPr/>
                    <a:lstStyle/>
                    <a:p>
                      <a:r>
                        <a:rPr lang="en-US" sz="1600" dirty="0" smtClean="0">
                          <a:solidFill>
                            <a:schemeClr val="bg2"/>
                          </a:solidFill>
                          <a:latin typeface="Trebuchet MS" pitchFamily="34" charset="0"/>
                        </a:rPr>
                        <a:t>Memory Dialing from the HF</a:t>
                      </a:r>
                      <a:endParaRPr lang="en-US" sz="1600" dirty="0">
                        <a:solidFill>
                          <a:schemeClr val="bg2"/>
                        </a:solidFill>
                        <a:latin typeface="Trebuchet MS" pitchFamily="34" charset="0"/>
                      </a:endParaRPr>
                    </a:p>
                  </a:txBody>
                  <a:tcPr/>
                </a:tc>
                <a:tc>
                  <a:txBody>
                    <a:bodyPr/>
                    <a:lstStyle/>
                    <a:p>
                      <a:r>
                        <a:rPr lang="en-US" sz="1600" dirty="0" smtClean="0">
                          <a:solidFill>
                            <a:schemeClr val="bg2"/>
                          </a:solidFill>
                          <a:latin typeface="Trebuchet MS" pitchFamily="34" charset="0"/>
                        </a:rPr>
                        <a:t>Dial Memory</a:t>
                      </a:r>
                      <a:endParaRPr lang="en-US" sz="1600" dirty="0">
                        <a:solidFill>
                          <a:schemeClr val="bg2"/>
                        </a:solidFill>
                        <a:latin typeface="Trebuchet MS" pitchFamily="34" charset="0"/>
                      </a:endParaRPr>
                    </a:p>
                  </a:txBody>
                  <a:tcPr/>
                </a:tc>
              </a:tr>
              <a:tr h="318406">
                <a:tc>
                  <a:txBody>
                    <a:bodyPr/>
                    <a:lstStyle/>
                    <a:p>
                      <a:r>
                        <a:rPr lang="en-US" sz="1600" dirty="0" smtClean="0">
                          <a:solidFill>
                            <a:schemeClr val="bg2"/>
                          </a:solidFill>
                          <a:latin typeface="Trebuchet MS" pitchFamily="34" charset="0"/>
                        </a:rPr>
                        <a:t>Last Number Re-Dial from the HF</a:t>
                      </a:r>
                      <a:endParaRPr lang="en-US" sz="1600" dirty="0">
                        <a:solidFill>
                          <a:schemeClr val="bg2"/>
                        </a:solidFill>
                        <a:latin typeface="Trebuchet MS" pitchFamily="34" charset="0"/>
                      </a:endParaRPr>
                    </a:p>
                  </a:txBody>
                  <a:tcPr/>
                </a:tc>
                <a:tc>
                  <a:txBody>
                    <a:bodyPr/>
                    <a:lstStyle/>
                    <a:p>
                      <a:r>
                        <a:rPr lang="en-US" sz="1600" dirty="0" smtClean="0">
                          <a:solidFill>
                            <a:schemeClr val="bg2"/>
                          </a:solidFill>
                          <a:latin typeface="Trebuchet MS" pitchFamily="34" charset="0"/>
                        </a:rPr>
                        <a:t>Redial</a:t>
                      </a:r>
                      <a:endParaRPr lang="en-US" sz="1600" dirty="0">
                        <a:solidFill>
                          <a:schemeClr val="bg2"/>
                        </a:solidFill>
                        <a:latin typeface="Trebuchet MS" pitchFamily="34" charset="0"/>
                      </a:endParaRPr>
                    </a:p>
                  </a:txBody>
                  <a:tcPr/>
                </a:tc>
              </a:tr>
              <a:tr h="318406">
                <a:tc>
                  <a:txBody>
                    <a:bodyPr/>
                    <a:lstStyle/>
                    <a:p>
                      <a:r>
                        <a:rPr lang="en-US" sz="1600" dirty="0" smtClean="0">
                          <a:solidFill>
                            <a:schemeClr val="bg2"/>
                          </a:solidFill>
                          <a:latin typeface="Trebuchet MS" pitchFamily="34" charset="0"/>
                        </a:rPr>
                        <a:t>Transmit DTMF Codes </a:t>
                      </a:r>
                      <a:endParaRPr lang="en-US" sz="1600" dirty="0">
                        <a:solidFill>
                          <a:schemeClr val="bg2"/>
                        </a:solidFill>
                        <a:latin typeface="Trebuchet MS" pitchFamily="34" charset="0"/>
                      </a:endParaRPr>
                    </a:p>
                  </a:txBody>
                  <a:tcPr/>
                </a:tc>
                <a:tc>
                  <a:txBody>
                    <a:bodyPr/>
                    <a:lstStyle/>
                    <a:p>
                      <a:r>
                        <a:rPr lang="en-US" sz="1600" dirty="0" smtClean="0">
                          <a:solidFill>
                            <a:schemeClr val="bg2"/>
                          </a:solidFill>
                          <a:latin typeface="Trebuchet MS" pitchFamily="34" charset="0"/>
                        </a:rPr>
                        <a:t>Telephony Keypad</a:t>
                      </a:r>
                      <a:endParaRPr lang="en-US" sz="1600" dirty="0">
                        <a:solidFill>
                          <a:schemeClr val="bg2"/>
                        </a:solidFill>
                        <a:latin typeface="Trebuchet MS" pitchFamily="34" charset="0"/>
                      </a:endParaRPr>
                    </a:p>
                  </a:txBody>
                  <a:tcPr/>
                </a:tc>
              </a:tr>
            </a:tbl>
          </a:graphicData>
        </a:graphic>
      </p:graphicFrame>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222498" y="1088392"/>
          <a:ext cx="8742462" cy="5039360"/>
        </p:xfrm>
        <a:graphic>
          <a:graphicData uri="http://schemas.openxmlformats.org/drawingml/2006/table">
            <a:tbl>
              <a:tblPr firstRow="1" bandRow="1">
                <a:tableStyleId>{D113A9D2-9D6B-4929-AA2D-F23B5EE8CBE7}</a:tableStyleId>
              </a:tblPr>
              <a:tblGrid>
                <a:gridCol w="1285072"/>
                <a:gridCol w="2242799"/>
                <a:gridCol w="735330"/>
                <a:gridCol w="1927750"/>
                <a:gridCol w="735330"/>
                <a:gridCol w="1816181"/>
              </a:tblGrid>
              <a:tr h="370840">
                <a:tc rowSpan="2">
                  <a:txBody>
                    <a:bodyPr/>
                    <a:lstStyle/>
                    <a:p>
                      <a:r>
                        <a:rPr lang="en-US" sz="1800" dirty="0" smtClean="0">
                          <a:latin typeface="Trebuchet MS" pitchFamily="34" charset="0"/>
                        </a:rPr>
                        <a:t>Device</a:t>
                      </a:r>
                      <a:endParaRPr lang="en-US" sz="1800" dirty="0">
                        <a:solidFill>
                          <a:srgbClr val="C00000"/>
                        </a:solidFill>
                        <a:latin typeface="Trebuchet MS"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p>
                      <a:pPr algn="ctr"/>
                      <a:r>
                        <a:rPr lang="en-US" sz="1800" dirty="0" smtClean="0">
                          <a:latin typeface="Trebuchet MS" pitchFamily="34" charset="0"/>
                        </a:rPr>
                        <a:t>Form Factor Description</a:t>
                      </a:r>
                      <a:endParaRPr lang="en-US" sz="1800" dirty="0">
                        <a:solidFill>
                          <a:srgbClr val="C00000"/>
                        </a:solidFill>
                        <a:latin typeface="Trebuchet MS"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r>
                        <a:rPr lang="en-US" sz="1800" dirty="0" smtClean="0">
                          <a:latin typeface="Trebuchet MS" pitchFamily="34" charset="0"/>
                        </a:rPr>
                        <a:t>Playback</a:t>
                      </a:r>
                      <a:endParaRPr lang="en-US" sz="1800" dirty="0">
                        <a:solidFill>
                          <a:srgbClr val="C00000"/>
                        </a:solidFill>
                        <a:latin typeface="Trebuchet MS"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dirty="0"/>
                    </a:p>
                  </a:txBody>
                  <a:tcPr/>
                </a:tc>
                <a:tc gridSpan="2">
                  <a:txBody>
                    <a:bodyPr/>
                    <a:lstStyle/>
                    <a:p>
                      <a:pPr algn="ctr"/>
                      <a:r>
                        <a:rPr lang="en-US" sz="1800" dirty="0" smtClean="0">
                          <a:latin typeface="Trebuchet MS" pitchFamily="34" charset="0"/>
                        </a:rPr>
                        <a:t>Recording</a:t>
                      </a:r>
                      <a:endParaRPr lang="en-US" sz="1800" dirty="0">
                        <a:solidFill>
                          <a:srgbClr val="C00000"/>
                        </a:solidFill>
                        <a:latin typeface="Trebuchet MS"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dirty="0"/>
                    </a:p>
                  </a:txBody>
                  <a:tcPr/>
                </a:tc>
              </a:tr>
              <a:tr h="370840">
                <a:tc vMerge="1">
                  <a:txBody>
                    <a:bodyPr/>
                    <a:lstStyle/>
                    <a:p>
                      <a:endParaRPr lang="en-US" dirty="0"/>
                    </a:p>
                  </a:txBody>
                  <a:tcPr/>
                </a:tc>
                <a:tc vMerge="1">
                  <a:txBody>
                    <a:bodyPr/>
                    <a:lstStyle/>
                    <a:p>
                      <a:endParaRPr lang="en-US" dirty="0"/>
                    </a:p>
                  </a:txBody>
                  <a:tcPr/>
                </a:tc>
                <a:tc>
                  <a:txBody>
                    <a:bodyPr/>
                    <a:lstStyle/>
                    <a:p>
                      <a:pPr algn="ctr"/>
                      <a:r>
                        <a:rPr lang="en-US" sz="1600" dirty="0" smtClean="0">
                          <a:solidFill>
                            <a:schemeClr val="bg2"/>
                          </a:solidFill>
                          <a:latin typeface="Trebuchet MS" pitchFamily="34" charset="0"/>
                        </a:rPr>
                        <a:t>Icon</a:t>
                      </a:r>
                      <a:endParaRPr lang="en-US" sz="1600" dirty="0">
                        <a:solidFill>
                          <a:schemeClr val="bg2"/>
                        </a:solidFill>
                        <a:latin typeface="Trebuchet MS"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bg2"/>
                          </a:solidFill>
                          <a:latin typeface="Trebuchet MS" pitchFamily="34" charset="0"/>
                        </a:rPr>
                        <a:t>Text</a:t>
                      </a:r>
                      <a:endParaRPr lang="en-US" sz="1600" dirty="0">
                        <a:solidFill>
                          <a:schemeClr val="bg2"/>
                        </a:solidFill>
                        <a:latin typeface="Trebuchet MS"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bg2"/>
                          </a:solidFill>
                          <a:latin typeface="Trebuchet MS" pitchFamily="34" charset="0"/>
                        </a:rPr>
                        <a:t>Icon</a:t>
                      </a:r>
                      <a:endParaRPr lang="en-US" sz="1600" dirty="0">
                        <a:solidFill>
                          <a:schemeClr val="bg2"/>
                        </a:solidFill>
                        <a:latin typeface="Trebuchet MS"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bg2"/>
                          </a:solidFill>
                          <a:latin typeface="Trebuchet MS" pitchFamily="34" charset="0"/>
                        </a:rPr>
                        <a:t>Text</a:t>
                      </a:r>
                      <a:endParaRPr lang="en-US" sz="1600" dirty="0">
                        <a:solidFill>
                          <a:schemeClr val="bg2"/>
                        </a:solidFill>
                        <a:latin typeface="Trebuchet MS"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200" dirty="0" smtClean="0">
                          <a:solidFill>
                            <a:schemeClr val="bg2"/>
                          </a:solidFill>
                          <a:latin typeface="Trebuchet MS" pitchFamily="34" charset="0"/>
                        </a:rPr>
                        <a:t>Bluetooth</a:t>
                      </a:r>
                      <a:r>
                        <a:rPr lang="en-US" sz="1200" baseline="0" dirty="0" smtClean="0">
                          <a:solidFill>
                            <a:schemeClr val="bg2"/>
                          </a:solidFill>
                          <a:latin typeface="Trebuchet MS" pitchFamily="34" charset="0"/>
                        </a:rPr>
                        <a:t> Earpiece</a:t>
                      </a:r>
                      <a:endParaRPr lang="en-US" sz="1200" dirty="0">
                        <a:solidFill>
                          <a:schemeClr val="bg2"/>
                        </a:solidFill>
                        <a:latin typeface="Trebuchet MS"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sz="1200" kern="1200" dirty="0" smtClean="0">
                          <a:solidFill>
                            <a:schemeClr val="bg2"/>
                          </a:solidFill>
                          <a:latin typeface="Trebuchet MS" pitchFamily="34" charset="0"/>
                        </a:rPr>
                        <a:t>This is a mono-headset with built in microphone. Generally used only for communications</a:t>
                      </a:r>
                      <a:endParaRPr lang="en-US" sz="1200" dirty="0">
                        <a:solidFill>
                          <a:schemeClr val="bg2"/>
                        </a:solidFill>
                        <a:latin typeface="Trebuchet MS"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endParaRPr lang="en-US" sz="1200" dirty="0">
                        <a:solidFill>
                          <a:schemeClr val="bg2"/>
                        </a:solidFill>
                        <a:latin typeface="Trebuchet MS"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a:txBody>
                    <a:bodyPr/>
                    <a:lstStyle/>
                    <a:p>
                      <a:r>
                        <a:rPr lang="en-US" sz="1200" kern="1200" dirty="0" smtClean="0">
                          <a:solidFill>
                            <a:schemeClr val="bg2"/>
                          </a:solidFill>
                          <a:latin typeface="Trebuchet MS" pitchFamily="34" charset="0"/>
                        </a:rPr>
                        <a:t>Bluetooth Communication Device</a:t>
                      </a:r>
                      <a:endParaRPr lang="en-US" sz="1200" dirty="0">
                        <a:solidFill>
                          <a:schemeClr val="bg2"/>
                        </a:solidFill>
                        <a:latin typeface="Trebuchet MS"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endParaRPr lang="en-US" sz="1200" dirty="0">
                        <a:solidFill>
                          <a:schemeClr val="bg2"/>
                        </a:solidFill>
                        <a:latin typeface="Trebuchet MS"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a:txBody>
                    <a:bodyPr/>
                    <a:lstStyle/>
                    <a:p>
                      <a:r>
                        <a:rPr lang="en-US" sz="1200" kern="1200" dirty="0" smtClean="0">
                          <a:solidFill>
                            <a:schemeClr val="bg2"/>
                          </a:solidFill>
                          <a:latin typeface="Trebuchet MS" pitchFamily="34" charset="0"/>
                        </a:rPr>
                        <a:t>Bluetooth Communication Device</a:t>
                      </a:r>
                      <a:endParaRPr lang="en-US" sz="1200" dirty="0">
                        <a:solidFill>
                          <a:schemeClr val="bg2"/>
                        </a:solidFill>
                        <a:latin typeface="Trebuchet MS"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370840">
                <a:tc>
                  <a:txBody>
                    <a:bodyPr/>
                    <a:lstStyle/>
                    <a:p>
                      <a:r>
                        <a:rPr lang="en-US" sz="1200" dirty="0" smtClean="0">
                          <a:solidFill>
                            <a:schemeClr val="bg2"/>
                          </a:solidFill>
                          <a:latin typeface="Trebuchet MS" pitchFamily="34" charset="0"/>
                        </a:rPr>
                        <a:t>Bluetooth Headphones</a:t>
                      </a:r>
                      <a:endParaRPr lang="en-US" sz="1200" dirty="0">
                        <a:solidFill>
                          <a:schemeClr val="bg2"/>
                        </a:solidFill>
                        <a:latin typeface="Trebuchet MS"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sz="1200" kern="1200" dirty="0" smtClean="0">
                          <a:solidFill>
                            <a:schemeClr val="bg2"/>
                          </a:solidFill>
                          <a:latin typeface="Trebuchet MS" pitchFamily="34" charset="0"/>
                        </a:rPr>
                        <a:t>This is a stereo only headset (A2DP). Generally used for Music playback.</a:t>
                      </a:r>
                      <a:endParaRPr lang="en-US" sz="1200" dirty="0">
                        <a:solidFill>
                          <a:schemeClr val="bg2"/>
                        </a:solidFill>
                        <a:latin typeface="Trebuchet MS"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endParaRPr lang="en-US" sz="1200" dirty="0">
                        <a:solidFill>
                          <a:schemeClr val="bg2"/>
                        </a:solidFill>
                        <a:latin typeface="Trebuchet MS"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a:txBody>
                    <a:bodyPr/>
                    <a:lstStyle/>
                    <a:p>
                      <a:r>
                        <a:rPr lang="en-US" sz="1200" kern="1200" dirty="0" smtClean="0">
                          <a:solidFill>
                            <a:schemeClr val="bg2"/>
                          </a:solidFill>
                          <a:latin typeface="Trebuchet MS" pitchFamily="34" charset="0"/>
                        </a:rPr>
                        <a:t>Bluetooth Stereo Headphones</a:t>
                      </a:r>
                      <a:endParaRPr lang="en-US" sz="1200" dirty="0">
                        <a:solidFill>
                          <a:schemeClr val="bg2"/>
                        </a:solidFill>
                        <a:latin typeface="Trebuchet MS"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endParaRPr lang="en-US" sz="1200" dirty="0">
                        <a:solidFill>
                          <a:schemeClr val="bg2"/>
                        </a:solidFill>
                        <a:latin typeface="Trebuchet MS"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a:txBody>
                    <a:bodyPr/>
                    <a:lstStyle/>
                    <a:p>
                      <a:r>
                        <a:rPr lang="en-US" sz="1200" kern="1200" dirty="0" smtClean="0">
                          <a:solidFill>
                            <a:schemeClr val="bg2"/>
                          </a:solidFill>
                          <a:latin typeface="Trebuchet MS" pitchFamily="34" charset="0"/>
                        </a:rPr>
                        <a:t>Bluetooth Communication Device</a:t>
                      </a:r>
                      <a:endParaRPr lang="en-US" sz="1200" dirty="0">
                        <a:solidFill>
                          <a:schemeClr val="bg2"/>
                        </a:solidFill>
                        <a:latin typeface="Trebuchet MS"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370840">
                <a:tc>
                  <a:txBody>
                    <a:bodyPr/>
                    <a:lstStyle/>
                    <a:p>
                      <a:r>
                        <a:rPr lang="en-US" sz="1200" dirty="0" smtClean="0">
                          <a:solidFill>
                            <a:schemeClr val="bg2"/>
                          </a:solidFill>
                          <a:latin typeface="Trebuchet MS" pitchFamily="34" charset="0"/>
                        </a:rPr>
                        <a:t>Bluetooth</a:t>
                      </a:r>
                      <a:r>
                        <a:rPr lang="en-US" sz="1200" baseline="0" dirty="0" smtClean="0">
                          <a:solidFill>
                            <a:schemeClr val="bg2"/>
                          </a:solidFill>
                          <a:latin typeface="Trebuchet MS" pitchFamily="34" charset="0"/>
                        </a:rPr>
                        <a:t> Headphones with </a:t>
                      </a:r>
                      <a:r>
                        <a:rPr lang="en-US" sz="1200" baseline="0" dirty="0" err="1" smtClean="0">
                          <a:solidFill>
                            <a:schemeClr val="bg2"/>
                          </a:solidFill>
                          <a:latin typeface="Trebuchet MS" pitchFamily="34" charset="0"/>
                        </a:rPr>
                        <a:t>Mic</a:t>
                      </a:r>
                      <a:endParaRPr lang="en-US" sz="1200" dirty="0">
                        <a:solidFill>
                          <a:schemeClr val="bg2"/>
                        </a:solidFill>
                        <a:latin typeface="Trebuchet MS"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sz="1200" kern="1200" dirty="0" smtClean="0">
                          <a:solidFill>
                            <a:schemeClr val="bg2"/>
                          </a:solidFill>
                          <a:latin typeface="Trebuchet MS" pitchFamily="34" charset="0"/>
                        </a:rPr>
                        <a:t>This includes both A2DP and HS/HF profiles allowing for stereo playback as well as communications</a:t>
                      </a:r>
                      <a:endParaRPr lang="en-US" sz="1200" dirty="0">
                        <a:solidFill>
                          <a:schemeClr val="bg2"/>
                        </a:solidFill>
                        <a:latin typeface="Trebuchet MS"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endParaRPr lang="en-US" sz="1200" dirty="0">
                        <a:solidFill>
                          <a:schemeClr val="bg2"/>
                        </a:solidFill>
                        <a:latin typeface="Trebuchet MS"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a:txBody>
                    <a:bodyPr/>
                    <a:lstStyle/>
                    <a:p>
                      <a:r>
                        <a:rPr lang="en-US" sz="1200" kern="1200" dirty="0" smtClean="0">
                          <a:solidFill>
                            <a:schemeClr val="bg2"/>
                          </a:solidFill>
                          <a:latin typeface="Trebuchet MS" pitchFamily="34" charset="0"/>
                        </a:rPr>
                        <a:t>Bluetooth Communications Device (for HS/HF Entry)</a:t>
                      </a:r>
                    </a:p>
                    <a:p>
                      <a:r>
                        <a:rPr lang="en-US" sz="1200" kern="1200" dirty="0" smtClean="0">
                          <a:solidFill>
                            <a:schemeClr val="bg2"/>
                          </a:solidFill>
                          <a:latin typeface="Trebuchet MS" pitchFamily="34" charset="0"/>
                        </a:rPr>
                        <a:t> </a:t>
                      </a:r>
                    </a:p>
                    <a:p>
                      <a:r>
                        <a:rPr lang="en-US" sz="1200" kern="1200" dirty="0" smtClean="0">
                          <a:solidFill>
                            <a:schemeClr val="bg2"/>
                          </a:solidFill>
                          <a:latin typeface="Trebuchet MS" pitchFamily="34" charset="0"/>
                        </a:rPr>
                        <a:t>Bluetooth Stereo Headphones (For A2DP entry)</a:t>
                      </a:r>
                      <a:endParaRPr lang="en-US" sz="1050" dirty="0">
                        <a:solidFill>
                          <a:schemeClr val="bg2"/>
                        </a:solidFill>
                        <a:latin typeface="Trebuchet MS"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endParaRPr lang="en-US" sz="1200" dirty="0">
                        <a:solidFill>
                          <a:schemeClr val="bg2"/>
                        </a:solidFill>
                        <a:latin typeface="Trebuchet MS"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a:txBody>
                    <a:bodyPr/>
                    <a:lstStyle/>
                    <a:p>
                      <a:r>
                        <a:rPr lang="en-US" sz="1200" kern="1200" dirty="0" smtClean="0">
                          <a:solidFill>
                            <a:schemeClr val="bg2"/>
                          </a:solidFill>
                          <a:latin typeface="Trebuchet MS" pitchFamily="34" charset="0"/>
                        </a:rPr>
                        <a:t>Bluetooth Communications Device</a:t>
                      </a:r>
                      <a:endParaRPr lang="en-US" sz="1200" dirty="0">
                        <a:solidFill>
                          <a:schemeClr val="bg2"/>
                        </a:solidFill>
                        <a:latin typeface="Trebuchet MS"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370840">
                <a:tc>
                  <a:txBody>
                    <a:bodyPr/>
                    <a:lstStyle/>
                    <a:p>
                      <a:r>
                        <a:rPr lang="en-US" sz="1200" dirty="0" smtClean="0">
                          <a:solidFill>
                            <a:schemeClr val="bg2"/>
                          </a:solidFill>
                          <a:latin typeface="Trebuchet MS" pitchFamily="34" charset="0"/>
                        </a:rPr>
                        <a:t>Bluetooth Desktop</a:t>
                      </a:r>
                      <a:r>
                        <a:rPr lang="en-US" sz="1200" baseline="0" dirty="0" smtClean="0">
                          <a:solidFill>
                            <a:schemeClr val="bg2"/>
                          </a:solidFill>
                          <a:latin typeface="Trebuchet MS" pitchFamily="34" charset="0"/>
                        </a:rPr>
                        <a:t> Speakers</a:t>
                      </a:r>
                      <a:endParaRPr lang="en-US" sz="1200" dirty="0">
                        <a:solidFill>
                          <a:schemeClr val="bg2"/>
                        </a:solidFill>
                        <a:latin typeface="Trebuchet MS"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sz="1200" kern="1200" dirty="0" smtClean="0">
                          <a:solidFill>
                            <a:schemeClr val="bg2"/>
                          </a:solidFill>
                          <a:latin typeface="Trebuchet MS" pitchFamily="34" charset="0"/>
                        </a:rPr>
                        <a:t>A2DP profile stereo speakers generally used for Music Playback.</a:t>
                      </a:r>
                      <a:endParaRPr lang="en-US" sz="1200" dirty="0">
                        <a:solidFill>
                          <a:schemeClr val="bg2"/>
                        </a:solidFill>
                        <a:latin typeface="Trebuchet MS"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endParaRPr lang="en-US" sz="1200" dirty="0">
                        <a:solidFill>
                          <a:schemeClr val="bg2"/>
                        </a:solidFill>
                        <a:latin typeface="Trebuchet MS"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a:txBody>
                    <a:bodyPr/>
                    <a:lstStyle/>
                    <a:p>
                      <a:r>
                        <a:rPr lang="en-US" sz="1200" kern="1200" dirty="0" smtClean="0">
                          <a:solidFill>
                            <a:schemeClr val="bg2"/>
                          </a:solidFill>
                          <a:latin typeface="Trebuchet MS" pitchFamily="34" charset="0"/>
                        </a:rPr>
                        <a:t>Bluetooth Stereo Speakers</a:t>
                      </a:r>
                      <a:endParaRPr lang="en-US" sz="1200" dirty="0">
                        <a:solidFill>
                          <a:schemeClr val="bg2"/>
                        </a:solidFill>
                        <a:latin typeface="Trebuchet MS"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endParaRPr lang="en-US" sz="1200" dirty="0">
                        <a:solidFill>
                          <a:schemeClr val="bg2"/>
                        </a:solidFill>
                        <a:latin typeface="Trebuchet MS"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a:txBody>
                    <a:bodyPr/>
                    <a:lstStyle/>
                    <a:p>
                      <a:pPr marL="0" marR="0" indent="0" algn="l" defTabSz="761940" rtl="0" eaLnBrk="1" fontAlgn="auto" latinLnBrk="0" hangingPunct="1">
                        <a:lnSpc>
                          <a:spcPct val="100000"/>
                        </a:lnSpc>
                        <a:spcBef>
                          <a:spcPts val="0"/>
                        </a:spcBef>
                        <a:spcAft>
                          <a:spcPts val="0"/>
                        </a:spcAft>
                        <a:buClrTx/>
                        <a:buSzTx/>
                        <a:buFontTx/>
                        <a:buNone/>
                        <a:tabLst/>
                        <a:defRPr/>
                      </a:pPr>
                      <a:r>
                        <a:rPr lang="en-US" sz="1200" dirty="0" smtClean="0">
                          <a:solidFill>
                            <a:schemeClr val="bg2"/>
                          </a:solidFill>
                          <a:latin typeface="Trebuchet MS" pitchFamily="34" charset="0"/>
                        </a:rPr>
                        <a:t>Bluetooth</a:t>
                      </a:r>
                      <a:r>
                        <a:rPr lang="en-US" sz="1200" baseline="0" dirty="0" smtClean="0">
                          <a:solidFill>
                            <a:schemeClr val="bg2"/>
                          </a:solidFill>
                          <a:latin typeface="Trebuchet MS" pitchFamily="34" charset="0"/>
                        </a:rPr>
                        <a:t> Communication Device</a:t>
                      </a:r>
                      <a:endParaRPr lang="en-US" sz="1200" dirty="0" smtClean="0">
                        <a:solidFill>
                          <a:schemeClr val="bg2"/>
                        </a:solidFill>
                        <a:latin typeface="Trebuchet MS"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370840">
                <a:tc>
                  <a:txBody>
                    <a:bodyPr/>
                    <a:lstStyle/>
                    <a:p>
                      <a:r>
                        <a:rPr lang="en-US" sz="1200" dirty="0" smtClean="0">
                          <a:solidFill>
                            <a:schemeClr val="bg2"/>
                          </a:solidFill>
                          <a:latin typeface="Trebuchet MS" pitchFamily="34" charset="0"/>
                        </a:rPr>
                        <a:t>Bluetooth Desktop Speakers with </a:t>
                      </a:r>
                      <a:r>
                        <a:rPr lang="en-US" sz="1200" dirty="0" err="1" smtClean="0">
                          <a:solidFill>
                            <a:schemeClr val="bg2"/>
                          </a:solidFill>
                          <a:latin typeface="Trebuchet MS" pitchFamily="34" charset="0"/>
                        </a:rPr>
                        <a:t>Mic</a:t>
                      </a:r>
                      <a:endParaRPr lang="en-US" sz="1200" dirty="0">
                        <a:solidFill>
                          <a:schemeClr val="bg2"/>
                        </a:solidFill>
                        <a:latin typeface="Trebuchet MS"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sz="1200" dirty="0" smtClean="0">
                          <a:solidFill>
                            <a:schemeClr val="bg2"/>
                          </a:solidFill>
                          <a:latin typeface="Trebuchet MS" pitchFamily="34" charset="0"/>
                        </a:rPr>
                        <a:t>A2DP and HS/HF profile support. Used for both Music playback and VOIP communications.</a:t>
                      </a:r>
                      <a:endParaRPr lang="en-US" sz="1200" dirty="0">
                        <a:solidFill>
                          <a:schemeClr val="bg2"/>
                        </a:solidFill>
                        <a:latin typeface="Trebuchet MS"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endParaRPr lang="en-US" sz="1200" dirty="0">
                        <a:solidFill>
                          <a:schemeClr val="bg2"/>
                        </a:solidFill>
                        <a:latin typeface="Trebuchet MS"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a:txBody>
                    <a:bodyPr/>
                    <a:lstStyle/>
                    <a:p>
                      <a:r>
                        <a:rPr lang="en-US" sz="1200" dirty="0" smtClean="0">
                          <a:solidFill>
                            <a:schemeClr val="bg2"/>
                          </a:solidFill>
                          <a:latin typeface="Trebuchet MS" pitchFamily="34" charset="0"/>
                        </a:rPr>
                        <a:t>Bluetooth Stereo Speakers</a:t>
                      </a:r>
                      <a:endParaRPr lang="en-US" sz="1200" dirty="0">
                        <a:solidFill>
                          <a:schemeClr val="bg2"/>
                        </a:solidFill>
                        <a:latin typeface="Trebuchet MS"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endParaRPr lang="en-US" sz="1200" dirty="0">
                        <a:solidFill>
                          <a:schemeClr val="bg2"/>
                        </a:solidFill>
                        <a:latin typeface="Trebuchet MS"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a:txBody>
                    <a:bodyPr/>
                    <a:lstStyle/>
                    <a:p>
                      <a:r>
                        <a:rPr lang="en-US" sz="1200" dirty="0" smtClean="0">
                          <a:solidFill>
                            <a:schemeClr val="bg2"/>
                          </a:solidFill>
                          <a:latin typeface="Trebuchet MS" pitchFamily="34" charset="0"/>
                        </a:rPr>
                        <a:t>Bluetooth</a:t>
                      </a:r>
                      <a:r>
                        <a:rPr lang="en-US" sz="1200" baseline="0" dirty="0" smtClean="0">
                          <a:solidFill>
                            <a:schemeClr val="bg2"/>
                          </a:solidFill>
                          <a:latin typeface="Trebuchet MS" pitchFamily="34" charset="0"/>
                        </a:rPr>
                        <a:t> Communication Device</a:t>
                      </a:r>
                      <a:endParaRPr lang="en-US" sz="1200" dirty="0">
                        <a:solidFill>
                          <a:schemeClr val="bg2"/>
                        </a:solidFill>
                        <a:latin typeface="Trebuchet MS"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bl>
          </a:graphicData>
        </a:graphic>
      </p:graphicFrame>
      <p:sp>
        <p:nvSpPr>
          <p:cNvPr id="2" name="Title 1"/>
          <p:cNvSpPr>
            <a:spLocks noGrp="1"/>
          </p:cNvSpPr>
          <p:nvPr>
            <p:ph type="title"/>
          </p:nvPr>
        </p:nvSpPr>
        <p:spPr/>
        <p:txBody>
          <a:bodyPr/>
          <a:lstStyle/>
          <a:p>
            <a:r>
              <a:rPr smtClean="0"/>
              <a:t>Device Form Factors</a:t>
            </a:r>
            <a:endParaRPr lang="en-US" dirty="0"/>
          </a:p>
        </p:txBody>
      </p:sp>
      <p:graphicFrame>
        <p:nvGraphicFramePr>
          <p:cNvPr id="42001" name="Object 17"/>
          <p:cNvGraphicFramePr>
            <a:graphicFrameLocks noChangeAspect="1"/>
          </p:cNvGraphicFramePr>
          <p:nvPr/>
        </p:nvGraphicFramePr>
        <p:xfrm>
          <a:off x="6551412" y="2052201"/>
          <a:ext cx="495300" cy="390525"/>
        </p:xfrm>
        <a:graphic>
          <a:graphicData uri="http://schemas.openxmlformats.org/presentationml/2006/ole">
            <p:oleObj spid="_x0000_s42001" name="Bitmap Image" r:id="rId4" imgW="495369" imgH="390580" progId="PBrush">
              <p:embed/>
            </p:oleObj>
          </a:graphicData>
        </a:graphic>
      </p:graphicFrame>
      <p:graphicFrame>
        <p:nvGraphicFramePr>
          <p:cNvPr id="42000" name="Object 16"/>
          <p:cNvGraphicFramePr>
            <a:graphicFrameLocks noChangeAspect="1"/>
          </p:cNvGraphicFramePr>
          <p:nvPr/>
        </p:nvGraphicFramePr>
        <p:xfrm>
          <a:off x="3882276" y="2052201"/>
          <a:ext cx="495300" cy="390525"/>
        </p:xfrm>
        <a:graphic>
          <a:graphicData uri="http://schemas.openxmlformats.org/presentationml/2006/ole">
            <p:oleObj spid="_x0000_s42000" name="Bitmap Image" r:id="rId5" imgW="495369" imgH="390580" progId="PBrush">
              <p:embed/>
            </p:oleObj>
          </a:graphicData>
        </a:graphic>
      </p:graphicFrame>
      <p:graphicFrame>
        <p:nvGraphicFramePr>
          <p:cNvPr id="41998" name="Object 14"/>
          <p:cNvGraphicFramePr>
            <a:graphicFrameLocks noChangeAspect="1"/>
          </p:cNvGraphicFramePr>
          <p:nvPr/>
        </p:nvGraphicFramePr>
        <p:xfrm>
          <a:off x="3853701" y="2707031"/>
          <a:ext cx="552450" cy="533400"/>
        </p:xfrm>
        <a:graphic>
          <a:graphicData uri="http://schemas.openxmlformats.org/presentationml/2006/ole">
            <p:oleObj spid="_x0000_s41998" name="Bitmap Image" r:id="rId6" imgW="552527" imgH="533474" progId="PBrush">
              <p:embed/>
            </p:oleObj>
          </a:graphicData>
        </a:graphic>
      </p:graphicFrame>
      <p:pic>
        <p:nvPicPr>
          <p:cNvPr id="42002" name="Picture 3"/>
          <p:cNvPicPr>
            <a:picLocks noChangeAspect="1" noChangeArrowheads="1"/>
          </p:cNvPicPr>
          <p:nvPr/>
        </p:nvPicPr>
        <p:blipFill>
          <a:blip r:embed="rId7"/>
          <a:srcRect/>
          <a:stretch>
            <a:fillRect/>
          </a:stretch>
        </p:blipFill>
        <p:spPr bwMode="auto">
          <a:xfrm>
            <a:off x="6465687" y="2673694"/>
            <a:ext cx="666750" cy="600075"/>
          </a:xfrm>
          <a:prstGeom prst="rect">
            <a:avLst/>
          </a:prstGeom>
          <a:noFill/>
        </p:spPr>
      </p:pic>
      <p:graphicFrame>
        <p:nvGraphicFramePr>
          <p:cNvPr id="11" name="Object 12"/>
          <p:cNvGraphicFramePr>
            <a:graphicFrameLocks noChangeAspect="1"/>
          </p:cNvGraphicFramePr>
          <p:nvPr/>
        </p:nvGraphicFramePr>
        <p:xfrm>
          <a:off x="3820364" y="4699897"/>
          <a:ext cx="619125" cy="581025"/>
        </p:xfrm>
        <a:graphic>
          <a:graphicData uri="http://schemas.openxmlformats.org/presentationml/2006/ole">
            <p:oleObj spid="_x0000_s42002" name="Bitmap Image" r:id="rId8" imgW="619211" imgH="581106" progId="PBrush">
              <p:embed/>
            </p:oleObj>
          </a:graphicData>
        </a:graphic>
      </p:graphicFrame>
      <p:graphicFrame>
        <p:nvGraphicFramePr>
          <p:cNvPr id="12" name="Object 14"/>
          <p:cNvGraphicFramePr>
            <a:graphicFrameLocks noChangeAspect="1"/>
          </p:cNvGraphicFramePr>
          <p:nvPr/>
        </p:nvGraphicFramePr>
        <p:xfrm>
          <a:off x="3820364" y="5433250"/>
          <a:ext cx="619125" cy="581025"/>
        </p:xfrm>
        <a:graphic>
          <a:graphicData uri="http://schemas.openxmlformats.org/presentationml/2006/ole">
            <p:oleObj spid="_x0000_s42003" name="Bitmap Image" r:id="rId9" imgW="619211" imgH="581106" progId="PBrush">
              <p:embed/>
            </p:oleObj>
          </a:graphicData>
        </a:graphic>
      </p:graphicFrame>
      <p:graphicFrame>
        <p:nvGraphicFramePr>
          <p:cNvPr id="13" name="Object 15"/>
          <p:cNvGraphicFramePr>
            <a:graphicFrameLocks noChangeAspect="1"/>
          </p:cNvGraphicFramePr>
          <p:nvPr/>
        </p:nvGraphicFramePr>
        <p:xfrm>
          <a:off x="3796551" y="3330866"/>
          <a:ext cx="666750" cy="600075"/>
        </p:xfrm>
        <a:graphic>
          <a:graphicData uri="http://schemas.openxmlformats.org/presentationml/2006/ole">
            <p:oleObj spid="_x0000_s42004" name="Bitmap Image" r:id="rId10" imgW="666667" imgH="600159" progId="PBrush">
              <p:embed/>
            </p:oleObj>
          </a:graphicData>
        </a:graphic>
      </p:graphicFrame>
      <p:graphicFrame>
        <p:nvGraphicFramePr>
          <p:cNvPr id="14" name="Object 16"/>
          <p:cNvGraphicFramePr>
            <a:graphicFrameLocks noChangeAspect="1"/>
          </p:cNvGraphicFramePr>
          <p:nvPr/>
        </p:nvGraphicFramePr>
        <p:xfrm>
          <a:off x="3853701" y="4062493"/>
          <a:ext cx="552450" cy="533400"/>
        </p:xfrm>
        <a:graphic>
          <a:graphicData uri="http://schemas.openxmlformats.org/presentationml/2006/ole">
            <p:oleObj spid="_x0000_s42005" name="Bitmap Image" r:id="rId11" imgW="552527" imgH="533474" progId="PBrush">
              <p:embed/>
            </p:oleObj>
          </a:graphicData>
        </a:graphic>
      </p:graphicFrame>
      <p:graphicFrame>
        <p:nvGraphicFramePr>
          <p:cNvPr id="15" name="Object 17"/>
          <p:cNvGraphicFramePr>
            <a:graphicFrameLocks noChangeAspect="1"/>
          </p:cNvGraphicFramePr>
          <p:nvPr/>
        </p:nvGraphicFramePr>
        <p:xfrm>
          <a:off x="6465687" y="3722345"/>
          <a:ext cx="666750" cy="600075"/>
        </p:xfrm>
        <a:graphic>
          <a:graphicData uri="http://schemas.openxmlformats.org/presentationml/2006/ole">
            <p:oleObj spid="_x0000_s42006" name="Bitmap Image" r:id="rId12" imgW="666667" imgH="600159" progId="PBrush">
              <p:embed/>
            </p:oleObj>
          </a:graphicData>
        </a:graphic>
      </p:graphicFrame>
      <p:pic>
        <p:nvPicPr>
          <p:cNvPr id="16" name="Picture 3"/>
          <p:cNvPicPr>
            <a:picLocks noChangeAspect="1" noChangeArrowheads="1"/>
          </p:cNvPicPr>
          <p:nvPr/>
        </p:nvPicPr>
        <p:blipFill>
          <a:blip r:embed="rId7"/>
          <a:srcRect/>
          <a:stretch>
            <a:fillRect/>
          </a:stretch>
        </p:blipFill>
        <p:spPr bwMode="auto">
          <a:xfrm>
            <a:off x="6465687" y="4690372"/>
            <a:ext cx="666750" cy="600075"/>
          </a:xfrm>
          <a:prstGeom prst="rect">
            <a:avLst/>
          </a:prstGeom>
          <a:noFill/>
        </p:spPr>
      </p:pic>
      <p:pic>
        <p:nvPicPr>
          <p:cNvPr id="17" name="Picture 3"/>
          <p:cNvPicPr>
            <a:picLocks noChangeAspect="1" noChangeArrowheads="1"/>
          </p:cNvPicPr>
          <p:nvPr/>
        </p:nvPicPr>
        <p:blipFill>
          <a:blip r:embed="rId7"/>
          <a:srcRect/>
          <a:stretch>
            <a:fillRect/>
          </a:stretch>
        </p:blipFill>
        <p:spPr bwMode="auto">
          <a:xfrm>
            <a:off x="6465687" y="5423725"/>
            <a:ext cx="666750" cy="600075"/>
          </a:xfrm>
          <a:prstGeom prst="rect">
            <a:avLst/>
          </a:prstGeom>
          <a:noFill/>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2260" y="1224724"/>
          <a:ext cx="9039480" cy="4860045"/>
        </p:xfrm>
        <a:graphic>
          <a:graphicData uri="http://schemas.openxmlformats.org/drawingml/2006/table">
            <a:tbl>
              <a:tblPr firstRow="1" bandRow="1">
                <a:tableStyleId>{D113A9D2-9D6B-4929-AA2D-F23B5EE8CBE7}</a:tableStyleId>
              </a:tblPr>
              <a:tblGrid>
                <a:gridCol w="4210177"/>
                <a:gridCol w="3795840"/>
                <a:gridCol w="1033463"/>
              </a:tblGrid>
              <a:tr h="228810">
                <a:tc>
                  <a:txBody>
                    <a:bodyPr/>
                    <a:lstStyle/>
                    <a:p>
                      <a:pPr algn="l" fontAlgn="t"/>
                      <a:r>
                        <a:rPr lang="en-US" sz="1800" u="none" strike="noStrike" dirty="0">
                          <a:latin typeface="Trebuchet MS" pitchFamily="34" charset="0"/>
                        </a:rPr>
                        <a:t>Class of device minor code</a:t>
                      </a:r>
                      <a:endParaRPr lang="en-US" sz="1800" b="1" i="0" u="none" strike="noStrike" dirty="0">
                        <a:solidFill>
                          <a:srgbClr val="C00000"/>
                        </a:solidFill>
                        <a:latin typeface="Trebuchet MS" pitchFamily="34" charset="0"/>
                      </a:endParaRPr>
                    </a:p>
                  </a:txBody>
                  <a:tcPr marL="9525" marR="9525" marT="9525" marB="0">
                    <a:solidFill>
                      <a:schemeClr val="bg2"/>
                    </a:solidFill>
                  </a:tcPr>
                </a:tc>
                <a:tc>
                  <a:txBody>
                    <a:bodyPr/>
                    <a:lstStyle/>
                    <a:p>
                      <a:pPr algn="l" fontAlgn="t"/>
                      <a:r>
                        <a:rPr lang="en-US" sz="1800" u="none" strike="noStrike" dirty="0">
                          <a:latin typeface="Trebuchet MS" pitchFamily="34" charset="0"/>
                        </a:rPr>
                        <a:t>Output</a:t>
                      </a:r>
                      <a:endParaRPr lang="en-US" sz="1800" b="1" i="0" u="none" strike="noStrike" dirty="0">
                        <a:solidFill>
                          <a:srgbClr val="C00000"/>
                        </a:solidFill>
                        <a:latin typeface="Trebuchet MS" pitchFamily="34" charset="0"/>
                      </a:endParaRPr>
                    </a:p>
                  </a:txBody>
                  <a:tcPr marL="9525" marR="9525" marT="9525" marB="0">
                    <a:solidFill>
                      <a:schemeClr val="bg2"/>
                    </a:solidFill>
                  </a:tcPr>
                </a:tc>
                <a:tc>
                  <a:txBody>
                    <a:bodyPr/>
                    <a:lstStyle/>
                    <a:p>
                      <a:pPr algn="l" fontAlgn="t"/>
                      <a:r>
                        <a:rPr lang="en-US" sz="1800" u="none" strike="noStrike" dirty="0" smtClean="0">
                          <a:latin typeface="Trebuchet MS" pitchFamily="34" charset="0"/>
                        </a:rPr>
                        <a:t>Form</a:t>
                      </a:r>
                      <a:endParaRPr lang="en-US" sz="1800" b="1" i="0" u="none" strike="noStrike" dirty="0">
                        <a:solidFill>
                          <a:srgbClr val="C00000"/>
                        </a:solidFill>
                        <a:latin typeface="Trebuchet MS" pitchFamily="34" charset="0"/>
                      </a:endParaRPr>
                    </a:p>
                  </a:txBody>
                  <a:tcPr marL="9525" marR="9525" marT="9525" marB="0">
                    <a:solidFill>
                      <a:schemeClr val="bg2"/>
                    </a:solidFill>
                  </a:tcPr>
                </a:tc>
              </a:tr>
              <a:tr h="228810">
                <a:tc>
                  <a:txBody>
                    <a:bodyPr/>
                    <a:lstStyle/>
                    <a:p>
                      <a:pPr algn="l" fontAlgn="t"/>
                      <a:r>
                        <a:rPr lang="en-US" sz="1400" u="none" strike="noStrike" dirty="0">
                          <a:solidFill>
                            <a:schemeClr val="bg2"/>
                          </a:solidFill>
                          <a:latin typeface="Trebuchet MS" pitchFamily="34" charset="0"/>
                        </a:rPr>
                        <a:t>COD_AUDIO_MINOR_UNCLASSIFIED</a:t>
                      </a:r>
                      <a:endParaRPr lang="en-US" sz="1400" b="0" i="0" u="none" strike="noStrike" dirty="0">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KSNODETYPE_COMMUNICATION_SPEAKER</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dirty="0">
                          <a:solidFill>
                            <a:schemeClr val="bg2"/>
                          </a:solidFill>
                          <a:latin typeface="Trebuchet MS" pitchFamily="34" charset="0"/>
                        </a:rPr>
                        <a:t>Speakers</a:t>
                      </a:r>
                      <a:endParaRPr lang="en-US" sz="1400" b="0" i="0" u="none" strike="noStrike" dirty="0">
                        <a:solidFill>
                          <a:schemeClr val="bg2"/>
                        </a:solidFill>
                        <a:latin typeface="Trebuchet MS" pitchFamily="34" charset="0"/>
                      </a:endParaRPr>
                    </a:p>
                  </a:txBody>
                  <a:tcPr marL="9525" marR="9525" marT="9525" marB="0"/>
                </a:tc>
              </a:tr>
              <a:tr h="228810">
                <a:tc>
                  <a:txBody>
                    <a:bodyPr/>
                    <a:lstStyle/>
                    <a:p>
                      <a:pPr algn="l" fontAlgn="t"/>
                      <a:r>
                        <a:rPr lang="en-US" sz="1400" u="none" strike="noStrike" dirty="0">
                          <a:solidFill>
                            <a:schemeClr val="bg2"/>
                          </a:solidFill>
                          <a:latin typeface="Trebuchet MS" pitchFamily="34" charset="0"/>
                        </a:rPr>
                        <a:t>COD_AUDIO_MINOR_HEADSET</a:t>
                      </a:r>
                      <a:endParaRPr lang="en-US" sz="1400" b="0" i="0" u="none" strike="noStrike" dirty="0">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KSNODETYPE_HEADSET</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Headset</a:t>
                      </a:r>
                      <a:endParaRPr lang="en-US" sz="1400" b="0" i="0" u="none" strike="noStrike">
                        <a:solidFill>
                          <a:schemeClr val="bg2"/>
                        </a:solidFill>
                        <a:latin typeface="Trebuchet MS" pitchFamily="34" charset="0"/>
                      </a:endParaRPr>
                    </a:p>
                  </a:txBody>
                  <a:tcPr marL="9525" marR="9525" marT="9525" marB="0"/>
                </a:tc>
              </a:tr>
              <a:tr h="228810">
                <a:tc>
                  <a:txBody>
                    <a:bodyPr/>
                    <a:lstStyle/>
                    <a:p>
                      <a:pPr algn="l" fontAlgn="t"/>
                      <a:r>
                        <a:rPr lang="en-US" sz="1400" u="none" strike="noStrike">
                          <a:solidFill>
                            <a:schemeClr val="bg2"/>
                          </a:solidFill>
                          <a:latin typeface="Trebuchet MS" pitchFamily="34" charset="0"/>
                        </a:rPr>
                        <a:t>COD_AUDIO_MINOR_HANDS_FREE</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KSNODETYPE_HEADSET</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Headset</a:t>
                      </a:r>
                      <a:endParaRPr lang="en-US" sz="1400" b="0" i="0" u="none" strike="noStrike">
                        <a:solidFill>
                          <a:schemeClr val="bg2"/>
                        </a:solidFill>
                        <a:latin typeface="Trebuchet MS" pitchFamily="34" charset="0"/>
                      </a:endParaRPr>
                    </a:p>
                  </a:txBody>
                  <a:tcPr marL="9525" marR="9525" marT="9525" marB="0"/>
                </a:tc>
              </a:tr>
              <a:tr h="228810">
                <a:tc>
                  <a:txBody>
                    <a:bodyPr/>
                    <a:lstStyle/>
                    <a:p>
                      <a:pPr algn="l" fontAlgn="t"/>
                      <a:r>
                        <a:rPr lang="en-US" sz="1400" u="none" strike="noStrike">
                          <a:solidFill>
                            <a:schemeClr val="bg2"/>
                          </a:solidFill>
                          <a:latin typeface="Trebuchet MS" pitchFamily="34" charset="0"/>
                        </a:rPr>
                        <a:t>COD_AUDIO_MINOR_HEADSET_HANDS_FREE</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KSNODETYPE_HEADSET</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Headset</a:t>
                      </a:r>
                      <a:endParaRPr lang="en-US" sz="1400" b="0" i="0" u="none" strike="noStrike">
                        <a:solidFill>
                          <a:schemeClr val="bg2"/>
                        </a:solidFill>
                        <a:latin typeface="Trebuchet MS" pitchFamily="34" charset="0"/>
                      </a:endParaRPr>
                    </a:p>
                  </a:txBody>
                  <a:tcPr marL="9525" marR="9525" marT="9525" marB="0"/>
                </a:tc>
              </a:tr>
              <a:tr h="228810">
                <a:tc>
                  <a:txBody>
                    <a:bodyPr/>
                    <a:lstStyle/>
                    <a:p>
                      <a:pPr algn="l" fontAlgn="t"/>
                      <a:r>
                        <a:rPr lang="en-US" sz="1400" u="none" strike="noStrike">
                          <a:solidFill>
                            <a:schemeClr val="bg2"/>
                          </a:solidFill>
                          <a:latin typeface="Trebuchet MS" pitchFamily="34" charset="0"/>
                        </a:rPr>
                        <a:t>COD_AUDIO_MINOR_MICROPHONE</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KSNODETYPE_COMMUNICATION_SPEAKER</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Speakers</a:t>
                      </a:r>
                      <a:endParaRPr lang="en-US" sz="1400" b="0" i="0" u="none" strike="noStrike">
                        <a:solidFill>
                          <a:schemeClr val="bg2"/>
                        </a:solidFill>
                        <a:latin typeface="Trebuchet MS" pitchFamily="34" charset="0"/>
                      </a:endParaRPr>
                    </a:p>
                  </a:txBody>
                  <a:tcPr marL="9525" marR="9525" marT="9525" marB="0"/>
                </a:tc>
              </a:tr>
              <a:tr h="228810">
                <a:tc>
                  <a:txBody>
                    <a:bodyPr/>
                    <a:lstStyle/>
                    <a:p>
                      <a:pPr algn="l" fontAlgn="t"/>
                      <a:r>
                        <a:rPr lang="en-US" sz="1400" u="none" strike="noStrike">
                          <a:solidFill>
                            <a:schemeClr val="bg2"/>
                          </a:solidFill>
                          <a:latin typeface="Trebuchet MS" pitchFamily="34" charset="0"/>
                        </a:rPr>
                        <a:t>COD_AUDIO_MINOR_LOUDSPEAKER</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KSNODETYPE_COMMUNICATION_SPEAKER</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Speakers</a:t>
                      </a:r>
                      <a:endParaRPr lang="en-US" sz="1400" b="0" i="0" u="none" strike="noStrike">
                        <a:solidFill>
                          <a:schemeClr val="bg2"/>
                        </a:solidFill>
                        <a:latin typeface="Trebuchet MS" pitchFamily="34" charset="0"/>
                      </a:endParaRPr>
                    </a:p>
                  </a:txBody>
                  <a:tcPr marL="9525" marR="9525" marT="9525" marB="0"/>
                </a:tc>
              </a:tr>
              <a:tr h="228810">
                <a:tc>
                  <a:txBody>
                    <a:bodyPr/>
                    <a:lstStyle/>
                    <a:p>
                      <a:pPr algn="l" fontAlgn="t"/>
                      <a:r>
                        <a:rPr lang="en-US" sz="1400" u="none" strike="noStrike">
                          <a:solidFill>
                            <a:schemeClr val="bg2"/>
                          </a:solidFill>
                          <a:latin typeface="Trebuchet MS" pitchFamily="34" charset="0"/>
                        </a:rPr>
                        <a:t>COD_AUDIO_MINOR_HEADPHONES</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KSNODETYPE_HEADPHONES</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Headphones</a:t>
                      </a:r>
                      <a:endParaRPr lang="en-US" sz="1400" b="0" i="0" u="none" strike="noStrike">
                        <a:solidFill>
                          <a:schemeClr val="bg2"/>
                        </a:solidFill>
                        <a:latin typeface="Trebuchet MS" pitchFamily="34" charset="0"/>
                      </a:endParaRPr>
                    </a:p>
                  </a:txBody>
                  <a:tcPr marL="9525" marR="9525" marT="9525" marB="0"/>
                </a:tc>
              </a:tr>
              <a:tr h="228810">
                <a:tc>
                  <a:txBody>
                    <a:bodyPr/>
                    <a:lstStyle/>
                    <a:p>
                      <a:pPr algn="l" fontAlgn="t"/>
                      <a:r>
                        <a:rPr lang="en-US" sz="1400" u="none" strike="noStrike">
                          <a:solidFill>
                            <a:schemeClr val="bg2"/>
                          </a:solidFill>
                          <a:latin typeface="Trebuchet MS" pitchFamily="34" charset="0"/>
                        </a:rPr>
                        <a:t>COD_AUDIO_MINOR_PORTABLE_AUDIO</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KSNODETYPE_COMMUNICATION_SPEAKER</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Speakers</a:t>
                      </a:r>
                      <a:endParaRPr lang="en-US" sz="1400" b="0" i="0" u="none" strike="noStrike">
                        <a:solidFill>
                          <a:schemeClr val="bg2"/>
                        </a:solidFill>
                        <a:latin typeface="Trebuchet MS" pitchFamily="34" charset="0"/>
                      </a:endParaRPr>
                    </a:p>
                  </a:txBody>
                  <a:tcPr marL="9525" marR="9525" marT="9525" marB="0"/>
                </a:tc>
              </a:tr>
              <a:tr h="228810">
                <a:tc>
                  <a:txBody>
                    <a:bodyPr/>
                    <a:lstStyle/>
                    <a:p>
                      <a:pPr algn="l" fontAlgn="t"/>
                      <a:r>
                        <a:rPr lang="en-US" sz="1400" u="none" strike="noStrike">
                          <a:solidFill>
                            <a:schemeClr val="bg2"/>
                          </a:solidFill>
                          <a:latin typeface="Trebuchet MS" pitchFamily="34" charset="0"/>
                        </a:rPr>
                        <a:t>COD_AUDIO_MINOR_CAR_AUDIO</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KSNODETYPE_COMMUNICATION_SPEAKER</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Speakers</a:t>
                      </a:r>
                      <a:endParaRPr lang="en-US" sz="1400" b="0" i="0" u="none" strike="noStrike">
                        <a:solidFill>
                          <a:schemeClr val="bg2"/>
                        </a:solidFill>
                        <a:latin typeface="Trebuchet MS" pitchFamily="34" charset="0"/>
                      </a:endParaRPr>
                    </a:p>
                  </a:txBody>
                  <a:tcPr marL="9525" marR="9525" marT="9525" marB="0"/>
                </a:tc>
              </a:tr>
              <a:tr h="228810">
                <a:tc>
                  <a:txBody>
                    <a:bodyPr/>
                    <a:lstStyle/>
                    <a:p>
                      <a:pPr algn="l" fontAlgn="t"/>
                      <a:r>
                        <a:rPr lang="en-US" sz="1400" u="none" strike="noStrike">
                          <a:solidFill>
                            <a:schemeClr val="bg2"/>
                          </a:solidFill>
                          <a:latin typeface="Trebuchet MS" pitchFamily="34" charset="0"/>
                        </a:rPr>
                        <a:t>COD_AUDIO_MINOR_SET_TOP_BOX</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KSNODETYPE_TV_TUNER_AUDIO</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LineLevel</a:t>
                      </a:r>
                      <a:endParaRPr lang="en-US" sz="1400" b="0" i="0" u="none" strike="noStrike">
                        <a:solidFill>
                          <a:schemeClr val="bg2"/>
                        </a:solidFill>
                        <a:latin typeface="Trebuchet MS" pitchFamily="34" charset="0"/>
                      </a:endParaRPr>
                    </a:p>
                  </a:txBody>
                  <a:tcPr marL="9525" marR="9525" marT="9525" marB="0"/>
                </a:tc>
              </a:tr>
              <a:tr h="228810">
                <a:tc>
                  <a:txBody>
                    <a:bodyPr/>
                    <a:lstStyle/>
                    <a:p>
                      <a:pPr algn="l" fontAlgn="t"/>
                      <a:r>
                        <a:rPr lang="en-US" sz="1400" u="none" strike="noStrike">
                          <a:solidFill>
                            <a:schemeClr val="bg2"/>
                          </a:solidFill>
                          <a:latin typeface="Trebuchet MS" pitchFamily="34" charset="0"/>
                        </a:rPr>
                        <a:t>COD_AUDIO_MINOR_HIFI_AUDIO</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KSNODETYPE_COMMUNICATION_SPEAKER</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Speakers</a:t>
                      </a:r>
                      <a:endParaRPr lang="en-US" sz="1400" b="0" i="0" u="none" strike="noStrike">
                        <a:solidFill>
                          <a:schemeClr val="bg2"/>
                        </a:solidFill>
                        <a:latin typeface="Trebuchet MS" pitchFamily="34" charset="0"/>
                      </a:endParaRPr>
                    </a:p>
                  </a:txBody>
                  <a:tcPr marL="9525" marR="9525" marT="9525" marB="0"/>
                </a:tc>
              </a:tr>
              <a:tr h="228810">
                <a:tc>
                  <a:txBody>
                    <a:bodyPr/>
                    <a:lstStyle/>
                    <a:p>
                      <a:pPr algn="l" fontAlgn="t"/>
                      <a:r>
                        <a:rPr lang="en-US" sz="1400" u="none" strike="noStrike">
                          <a:solidFill>
                            <a:schemeClr val="bg2"/>
                          </a:solidFill>
                          <a:latin typeface="Trebuchet MS" pitchFamily="34" charset="0"/>
                        </a:rPr>
                        <a:t>COD_AUDIO_MINOR_VCR</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KSNODETYPE_VCR_AUDIO</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LineLevel</a:t>
                      </a:r>
                      <a:endParaRPr lang="en-US" sz="1400" b="0" i="0" u="none" strike="noStrike">
                        <a:solidFill>
                          <a:schemeClr val="bg2"/>
                        </a:solidFill>
                        <a:latin typeface="Trebuchet MS" pitchFamily="34" charset="0"/>
                      </a:endParaRPr>
                    </a:p>
                  </a:txBody>
                  <a:tcPr marL="9525" marR="9525" marT="9525" marB="0"/>
                </a:tc>
              </a:tr>
              <a:tr h="228810">
                <a:tc>
                  <a:txBody>
                    <a:bodyPr/>
                    <a:lstStyle/>
                    <a:p>
                      <a:pPr algn="l" fontAlgn="t"/>
                      <a:r>
                        <a:rPr lang="en-US" sz="1400" u="none" strike="noStrike">
                          <a:solidFill>
                            <a:schemeClr val="bg2"/>
                          </a:solidFill>
                          <a:latin typeface="Trebuchet MS" pitchFamily="34" charset="0"/>
                        </a:rPr>
                        <a:t>COD_AUDIO_MINOR_VIDEO_CAMERA</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KSNODETYPE_COMMUNICATION_SPEAKER</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Speakers</a:t>
                      </a:r>
                      <a:endParaRPr lang="en-US" sz="1400" b="0" i="0" u="none" strike="noStrike">
                        <a:solidFill>
                          <a:schemeClr val="bg2"/>
                        </a:solidFill>
                        <a:latin typeface="Trebuchet MS" pitchFamily="34" charset="0"/>
                      </a:endParaRPr>
                    </a:p>
                  </a:txBody>
                  <a:tcPr marL="9525" marR="9525" marT="9525" marB="0"/>
                </a:tc>
              </a:tr>
              <a:tr h="228810">
                <a:tc>
                  <a:txBody>
                    <a:bodyPr/>
                    <a:lstStyle/>
                    <a:p>
                      <a:pPr algn="l" fontAlgn="t"/>
                      <a:r>
                        <a:rPr lang="en-US" sz="1400" u="none" strike="noStrike">
                          <a:solidFill>
                            <a:schemeClr val="bg2"/>
                          </a:solidFill>
                          <a:latin typeface="Trebuchet MS" pitchFamily="34" charset="0"/>
                        </a:rPr>
                        <a:t>COD_AUDIO_MINOR_CAMCORDER</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KSNODETYPE_COMMUNICATION_SPEAKER</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Speakers</a:t>
                      </a:r>
                      <a:endParaRPr lang="en-US" sz="1400" b="0" i="0" u="none" strike="noStrike">
                        <a:solidFill>
                          <a:schemeClr val="bg2"/>
                        </a:solidFill>
                        <a:latin typeface="Trebuchet MS" pitchFamily="34" charset="0"/>
                      </a:endParaRPr>
                    </a:p>
                  </a:txBody>
                  <a:tcPr marL="9525" marR="9525" marT="9525" marB="0"/>
                </a:tc>
              </a:tr>
              <a:tr h="228810">
                <a:tc>
                  <a:txBody>
                    <a:bodyPr/>
                    <a:lstStyle/>
                    <a:p>
                      <a:pPr algn="l" fontAlgn="t"/>
                      <a:r>
                        <a:rPr lang="en-US" sz="1400" u="none" strike="noStrike">
                          <a:solidFill>
                            <a:schemeClr val="bg2"/>
                          </a:solidFill>
                          <a:latin typeface="Trebuchet MS" pitchFamily="34" charset="0"/>
                        </a:rPr>
                        <a:t>COD_AUDIO_MINOR_VIDEO_MONITOR</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KSNODETYPE_HEAD_MOUNTED_DISPLAY_AUDIO</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Speakers</a:t>
                      </a:r>
                      <a:endParaRPr lang="en-US" sz="1400" b="0" i="0" u="none" strike="noStrike">
                        <a:solidFill>
                          <a:schemeClr val="bg2"/>
                        </a:solidFill>
                        <a:latin typeface="Trebuchet MS" pitchFamily="34" charset="0"/>
                      </a:endParaRPr>
                    </a:p>
                  </a:txBody>
                  <a:tcPr marL="9525" marR="9525" marT="9525" marB="0"/>
                </a:tc>
              </a:tr>
              <a:tr h="228810">
                <a:tc>
                  <a:txBody>
                    <a:bodyPr/>
                    <a:lstStyle/>
                    <a:p>
                      <a:pPr algn="l" fontAlgn="t"/>
                      <a:r>
                        <a:rPr lang="en-US" sz="1400" u="none" strike="noStrike">
                          <a:solidFill>
                            <a:schemeClr val="bg2"/>
                          </a:solidFill>
                          <a:latin typeface="Trebuchet MS" pitchFamily="34" charset="0"/>
                        </a:rPr>
                        <a:t>COD_AUDIO_MINOR_VIDEO_DISPLAY_LOUDSPEAKER</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KSNODETYPE_HEAD_MOUNTED_DISPLAY_AUDIO</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Speakers</a:t>
                      </a:r>
                      <a:endParaRPr lang="en-US" sz="1400" b="0" i="0" u="none" strike="noStrike">
                        <a:solidFill>
                          <a:schemeClr val="bg2"/>
                        </a:solidFill>
                        <a:latin typeface="Trebuchet MS" pitchFamily="34" charset="0"/>
                      </a:endParaRPr>
                    </a:p>
                  </a:txBody>
                  <a:tcPr marL="9525" marR="9525" marT="9525" marB="0"/>
                </a:tc>
              </a:tr>
              <a:tr h="228810">
                <a:tc>
                  <a:txBody>
                    <a:bodyPr/>
                    <a:lstStyle/>
                    <a:p>
                      <a:pPr algn="l" fontAlgn="t"/>
                      <a:r>
                        <a:rPr lang="en-US" sz="1400" u="none" strike="noStrike">
                          <a:solidFill>
                            <a:schemeClr val="bg2"/>
                          </a:solidFill>
                          <a:latin typeface="Trebuchet MS" pitchFamily="34" charset="0"/>
                        </a:rPr>
                        <a:t>COD_AUDIO_MINOR_VIDEO_DISPLAY_CONFERENCING</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KSNODETYPE_HEAD_MOUNTED_DISPLAY_AUDIO</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Speakers</a:t>
                      </a:r>
                      <a:endParaRPr lang="en-US" sz="1400" b="0" i="0" u="none" strike="noStrike">
                        <a:solidFill>
                          <a:schemeClr val="bg2"/>
                        </a:solidFill>
                        <a:latin typeface="Trebuchet MS" pitchFamily="34" charset="0"/>
                      </a:endParaRPr>
                    </a:p>
                  </a:txBody>
                  <a:tcPr marL="9525" marR="9525" marT="9525" marB="0"/>
                </a:tc>
              </a:tr>
              <a:tr h="228810">
                <a:tc>
                  <a:txBody>
                    <a:bodyPr/>
                    <a:lstStyle/>
                    <a:p>
                      <a:pPr algn="l" fontAlgn="t"/>
                      <a:r>
                        <a:rPr lang="en-US" sz="1400" u="none" strike="noStrike">
                          <a:solidFill>
                            <a:schemeClr val="bg2"/>
                          </a:solidFill>
                          <a:latin typeface="Trebuchet MS" pitchFamily="34" charset="0"/>
                        </a:rPr>
                        <a:t>COD_AUDIO_MINOR_RESERVED</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KSNODETYPE_COMMUNICATION_SPEAKER</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Speakers</a:t>
                      </a:r>
                      <a:endParaRPr lang="en-US" sz="1400" b="0" i="0" u="none" strike="noStrike">
                        <a:solidFill>
                          <a:schemeClr val="bg2"/>
                        </a:solidFill>
                        <a:latin typeface="Trebuchet MS" pitchFamily="34" charset="0"/>
                      </a:endParaRPr>
                    </a:p>
                  </a:txBody>
                  <a:tcPr marL="9525" marR="9525" marT="9525" marB="0"/>
                </a:tc>
              </a:tr>
              <a:tr h="228810">
                <a:tc>
                  <a:txBody>
                    <a:bodyPr/>
                    <a:lstStyle/>
                    <a:p>
                      <a:pPr algn="l" fontAlgn="t"/>
                      <a:r>
                        <a:rPr lang="en-US" sz="1400" u="none" strike="noStrike">
                          <a:solidFill>
                            <a:schemeClr val="bg2"/>
                          </a:solidFill>
                          <a:latin typeface="Trebuchet MS" pitchFamily="34" charset="0"/>
                        </a:rPr>
                        <a:t>COD_AUDIO_MINOR_GAMING_TOY</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KSNODETYPE_COMMUNICATION_SPEAKER</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Speakers</a:t>
                      </a:r>
                      <a:endParaRPr lang="en-US" sz="1400" b="0" i="0" u="none" strike="noStrike">
                        <a:solidFill>
                          <a:schemeClr val="bg2"/>
                        </a:solidFill>
                        <a:latin typeface="Trebuchet MS" pitchFamily="34" charset="0"/>
                      </a:endParaRPr>
                    </a:p>
                  </a:txBody>
                  <a:tcPr marL="9525" marR="9525" marT="9525" marB="0"/>
                </a:tc>
              </a:tr>
              <a:tr h="228810">
                <a:tc>
                  <a:txBody>
                    <a:bodyPr/>
                    <a:lstStyle/>
                    <a:p>
                      <a:pPr algn="l" fontAlgn="t"/>
                      <a:r>
                        <a:rPr lang="en-US" sz="1400" u="none" strike="noStrike" dirty="0">
                          <a:solidFill>
                            <a:schemeClr val="bg2"/>
                          </a:solidFill>
                          <a:latin typeface="Trebuchet MS" pitchFamily="34" charset="0"/>
                        </a:rPr>
                        <a:t>Other</a:t>
                      </a:r>
                      <a:endParaRPr lang="en-US" sz="1400" b="0" i="0" u="none" strike="noStrike" dirty="0">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KSNODETYPE_HEADSET</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dirty="0">
                          <a:solidFill>
                            <a:schemeClr val="bg2"/>
                          </a:solidFill>
                          <a:latin typeface="Trebuchet MS" pitchFamily="34" charset="0"/>
                        </a:rPr>
                        <a:t>Headset</a:t>
                      </a:r>
                      <a:endParaRPr lang="en-US" sz="1400" b="0" i="0" u="none" strike="noStrike" dirty="0">
                        <a:solidFill>
                          <a:schemeClr val="bg2"/>
                        </a:solidFill>
                        <a:latin typeface="Trebuchet MS" pitchFamily="34" charset="0"/>
                      </a:endParaRPr>
                    </a:p>
                  </a:txBody>
                  <a:tcPr marL="9525" marR="9525" marT="9525" marB="0"/>
                </a:tc>
              </a:tr>
            </a:tbl>
          </a:graphicData>
        </a:graphic>
      </p:graphicFrame>
      <p:sp>
        <p:nvSpPr>
          <p:cNvPr id="2" name="Title 1"/>
          <p:cNvSpPr>
            <a:spLocks noGrp="1"/>
          </p:cNvSpPr>
          <p:nvPr>
            <p:ph type="title"/>
          </p:nvPr>
        </p:nvSpPr>
        <p:spPr/>
        <p:txBody>
          <a:bodyPr/>
          <a:lstStyle/>
          <a:p>
            <a:r>
              <a:rPr smtClean="0"/>
              <a:t>HF/HS Output CoD Form Factors</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Text Placeholder 2"/>
          <p:cNvSpPr>
            <a:spLocks noGrp="1"/>
          </p:cNvSpPr>
          <p:nvPr>
            <p:ph type="body" idx="1"/>
          </p:nvPr>
        </p:nvSpPr>
        <p:spPr/>
        <p:txBody>
          <a:bodyPr/>
          <a:lstStyle/>
          <a:p>
            <a:r>
              <a:rPr lang="en-US" smtClean="0"/>
              <a:t>Introduction</a:t>
            </a:r>
          </a:p>
          <a:p>
            <a:r>
              <a:rPr lang="en-US" smtClean="0"/>
              <a:t>Features</a:t>
            </a:r>
          </a:p>
          <a:p>
            <a:pPr lvl="1"/>
            <a:r>
              <a:rPr lang="en-US" smtClean="0"/>
              <a:t>Audio Profiles</a:t>
            </a:r>
          </a:p>
          <a:p>
            <a:pPr lvl="1"/>
            <a:r>
              <a:rPr lang="en-US" smtClean="0"/>
              <a:t>Controls</a:t>
            </a:r>
          </a:p>
          <a:p>
            <a:r>
              <a:rPr lang="en-US" smtClean="0"/>
              <a:t>Architecture</a:t>
            </a:r>
          </a:p>
          <a:p>
            <a:r>
              <a:rPr lang="en-US" smtClean="0"/>
              <a:t>Design/Logo Considerations</a:t>
            </a:r>
          </a:p>
          <a:p>
            <a:r>
              <a:rPr lang="en-US" smtClean="0"/>
              <a:t>Call to Action</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2260" y="1224724"/>
          <a:ext cx="9039480" cy="4860045"/>
        </p:xfrm>
        <a:graphic>
          <a:graphicData uri="http://schemas.openxmlformats.org/drawingml/2006/table">
            <a:tbl>
              <a:tblPr firstRow="1" bandRow="1">
                <a:tableStyleId>{D113A9D2-9D6B-4929-AA2D-F23B5EE8CBE7}</a:tableStyleId>
              </a:tblPr>
              <a:tblGrid>
                <a:gridCol w="4210177"/>
                <a:gridCol w="3795840"/>
                <a:gridCol w="1033463"/>
              </a:tblGrid>
              <a:tr h="228810">
                <a:tc>
                  <a:txBody>
                    <a:bodyPr/>
                    <a:lstStyle/>
                    <a:p>
                      <a:pPr algn="l" fontAlgn="t"/>
                      <a:r>
                        <a:rPr lang="en-US" sz="1800" u="none" strike="noStrike" dirty="0">
                          <a:latin typeface="Trebuchet MS" pitchFamily="34" charset="0"/>
                        </a:rPr>
                        <a:t>Class of device minor code</a:t>
                      </a:r>
                      <a:endParaRPr lang="en-US" sz="1800" b="1" i="0" u="none" strike="noStrike" dirty="0">
                        <a:solidFill>
                          <a:srgbClr val="C00000"/>
                        </a:solidFill>
                        <a:latin typeface="Trebuchet MS" pitchFamily="34" charset="0"/>
                      </a:endParaRPr>
                    </a:p>
                  </a:txBody>
                  <a:tcPr marL="9525" marR="9525" marT="9525" marB="0">
                    <a:solidFill>
                      <a:schemeClr val="bg2"/>
                    </a:solidFill>
                  </a:tcPr>
                </a:tc>
                <a:tc>
                  <a:txBody>
                    <a:bodyPr/>
                    <a:lstStyle/>
                    <a:p>
                      <a:pPr algn="l" fontAlgn="t"/>
                      <a:r>
                        <a:rPr lang="en-US" sz="1800" u="none" strike="noStrike" dirty="0">
                          <a:latin typeface="Trebuchet MS" pitchFamily="34" charset="0"/>
                        </a:rPr>
                        <a:t>Output</a:t>
                      </a:r>
                      <a:endParaRPr lang="en-US" sz="1800" b="1" i="0" u="none" strike="noStrike" dirty="0">
                        <a:solidFill>
                          <a:srgbClr val="C00000"/>
                        </a:solidFill>
                        <a:latin typeface="Trebuchet MS" pitchFamily="34" charset="0"/>
                      </a:endParaRPr>
                    </a:p>
                  </a:txBody>
                  <a:tcPr marL="9525" marR="9525" marT="9525" marB="0">
                    <a:solidFill>
                      <a:schemeClr val="bg2"/>
                    </a:solidFill>
                  </a:tcPr>
                </a:tc>
                <a:tc>
                  <a:txBody>
                    <a:bodyPr/>
                    <a:lstStyle/>
                    <a:p>
                      <a:pPr algn="l" fontAlgn="t"/>
                      <a:r>
                        <a:rPr lang="en-US" sz="1800" u="none" strike="noStrike" dirty="0" smtClean="0">
                          <a:latin typeface="Trebuchet MS" pitchFamily="34" charset="0"/>
                        </a:rPr>
                        <a:t>Form</a:t>
                      </a:r>
                      <a:endParaRPr lang="en-US" sz="1800" b="1" i="0" u="none" strike="noStrike" dirty="0">
                        <a:solidFill>
                          <a:srgbClr val="C00000"/>
                        </a:solidFill>
                        <a:latin typeface="Trebuchet MS" pitchFamily="34" charset="0"/>
                      </a:endParaRPr>
                    </a:p>
                  </a:txBody>
                  <a:tcPr marL="9525" marR="9525" marT="9525" marB="0">
                    <a:solidFill>
                      <a:schemeClr val="bg2"/>
                    </a:solidFill>
                  </a:tcPr>
                </a:tc>
              </a:tr>
              <a:tr h="228810">
                <a:tc>
                  <a:txBody>
                    <a:bodyPr/>
                    <a:lstStyle/>
                    <a:p>
                      <a:pPr algn="l" fontAlgn="t"/>
                      <a:r>
                        <a:rPr lang="en-US" sz="1400" u="none" strike="noStrike" dirty="0">
                          <a:solidFill>
                            <a:schemeClr val="bg2"/>
                          </a:solidFill>
                          <a:latin typeface="Trebuchet MS" pitchFamily="34" charset="0"/>
                        </a:rPr>
                        <a:t>COD_AUDIO_MINOR_UNCLASSIFIED</a:t>
                      </a:r>
                      <a:endParaRPr lang="en-US" sz="1400" b="0" i="0" u="none" strike="noStrike" dirty="0">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KSNODETYPE_HEADSET_MICROPHONE</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Headset</a:t>
                      </a:r>
                      <a:endParaRPr lang="en-US" sz="1400" b="0" i="0" u="none" strike="noStrike">
                        <a:solidFill>
                          <a:schemeClr val="bg2"/>
                        </a:solidFill>
                        <a:latin typeface="Trebuchet MS" pitchFamily="34" charset="0"/>
                      </a:endParaRPr>
                    </a:p>
                  </a:txBody>
                  <a:tcPr marL="9525" marR="9525" marT="9525" marB="0"/>
                </a:tc>
              </a:tr>
              <a:tr h="228810">
                <a:tc>
                  <a:txBody>
                    <a:bodyPr/>
                    <a:lstStyle/>
                    <a:p>
                      <a:pPr algn="l" fontAlgn="t"/>
                      <a:r>
                        <a:rPr lang="en-US" sz="1400" u="none" strike="noStrike">
                          <a:solidFill>
                            <a:schemeClr val="bg2"/>
                          </a:solidFill>
                          <a:latin typeface="Trebuchet MS" pitchFamily="34" charset="0"/>
                        </a:rPr>
                        <a:t>COD_AUDIO_MINOR_HEADSET</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KSNODETYPE_HEADSET</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Headset</a:t>
                      </a:r>
                      <a:endParaRPr lang="en-US" sz="1400" b="0" i="0" u="none" strike="noStrike">
                        <a:solidFill>
                          <a:schemeClr val="bg2"/>
                        </a:solidFill>
                        <a:latin typeface="Trebuchet MS" pitchFamily="34" charset="0"/>
                      </a:endParaRPr>
                    </a:p>
                  </a:txBody>
                  <a:tcPr marL="9525" marR="9525" marT="9525" marB="0"/>
                </a:tc>
              </a:tr>
              <a:tr h="228810">
                <a:tc>
                  <a:txBody>
                    <a:bodyPr/>
                    <a:lstStyle/>
                    <a:p>
                      <a:pPr algn="l" fontAlgn="t"/>
                      <a:r>
                        <a:rPr lang="en-US" sz="1400" u="none" strike="noStrike">
                          <a:solidFill>
                            <a:schemeClr val="bg2"/>
                          </a:solidFill>
                          <a:latin typeface="Trebuchet MS" pitchFamily="34" charset="0"/>
                        </a:rPr>
                        <a:t>COD_AUDIO_MINOR_HANDS_FREE</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KSNODETYPE_HEADSET</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Headset</a:t>
                      </a:r>
                      <a:endParaRPr lang="en-US" sz="1400" b="0" i="0" u="none" strike="noStrike">
                        <a:solidFill>
                          <a:schemeClr val="bg2"/>
                        </a:solidFill>
                        <a:latin typeface="Trebuchet MS" pitchFamily="34" charset="0"/>
                      </a:endParaRPr>
                    </a:p>
                  </a:txBody>
                  <a:tcPr marL="9525" marR="9525" marT="9525" marB="0"/>
                </a:tc>
              </a:tr>
              <a:tr h="228810">
                <a:tc>
                  <a:txBody>
                    <a:bodyPr/>
                    <a:lstStyle/>
                    <a:p>
                      <a:pPr algn="l" fontAlgn="t"/>
                      <a:r>
                        <a:rPr lang="en-US" sz="1400" u="none" strike="noStrike">
                          <a:solidFill>
                            <a:schemeClr val="bg2"/>
                          </a:solidFill>
                          <a:latin typeface="Trebuchet MS" pitchFamily="34" charset="0"/>
                        </a:rPr>
                        <a:t>COD_AUDIO_MINOR_HEADSET_HANDS_FREE</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KSNODETYPE_HEADSET</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Headset</a:t>
                      </a:r>
                      <a:endParaRPr lang="en-US" sz="1400" b="0" i="0" u="none" strike="noStrike">
                        <a:solidFill>
                          <a:schemeClr val="bg2"/>
                        </a:solidFill>
                        <a:latin typeface="Trebuchet MS" pitchFamily="34" charset="0"/>
                      </a:endParaRPr>
                    </a:p>
                  </a:txBody>
                  <a:tcPr marL="9525" marR="9525" marT="9525" marB="0"/>
                </a:tc>
              </a:tr>
              <a:tr h="228810">
                <a:tc>
                  <a:txBody>
                    <a:bodyPr/>
                    <a:lstStyle/>
                    <a:p>
                      <a:pPr algn="l" fontAlgn="t"/>
                      <a:r>
                        <a:rPr lang="en-US" sz="1400" u="none" strike="noStrike">
                          <a:solidFill>
                            <a:schemeClr val="bg2"/>
                          </a:solidFill>
                          <a:latin typeface="Trebuchet MS" pitchFamily="34" charset="0"/>
                        </a:rPr>
                        <a:t>COD_AUDIO_MINOR_MICROPHONE</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KSNODETYPE_MICROPHONE</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Microphone</a:t>
                      </a:r>
                      <a:endParaRPr lang="en-US" sz="1400" b="0" i="0" u="none" strike="noStrike">
                        <a:solidFill>
                          <a:schemeClr val="bg2"/>
                        </a:solidFill>
                        <a:latin typeface="Trebuchet MS" pitchFamily="34" charset="0"/>
                      </a:endParaRPr>
                    </a:p>
                  </a:txBody>
                  <a:tcPr marL="9525" marR="9525" marT="9525" marB="0"/>
                </a:tc>
              </a:tr>
              <a:tr h="228810">
                <a:tc>
                  <a:txBody>
                    <a:bodyPr/>
                    <a:lstStyle/>
                    <a:p>
                      <a:pPr algn="l" fontAlgn="t"/>
                      <a:r>
                        <a:rPr lang="en-US" sz="1400" u="none" strike="noStrike">
                          <a:solidFill>
                            <a:schemeClr val="bg2"/>
                          </a:solidFill>
                          <a:latin typeface="Trebuchet MS" pitchFamily="34" charset="0"/>
                        </a:rPr>
                        <a:t>COD_AUDIO_MINOR_LOUDSPEAKER</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KSNODETYPE_MICROPHONE</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Microphone</a:t>
                      </a:r>
                      <a:endParaRPr lang="en-US" sz="1400" b="0" i="0" u="none" strike="noStrike">
                        <a:solidFill>
                          <a:schemeClr val="bg2"/>
                        </a:solidFill>
                        <a:latin typeface="Trebuchet MS" pitchFamily="34" charset="0"/>
                      </a:endParaRPr>
                    </a:p>
                  </a:txBody>
                  <a:tcPr marL="9525" marR="9525" marT="9525" marB="0"/>
                </a:tc>
              </a:tr>
              <a:tr h="228810">
                <a:tc>
                  <a:txBody>
                    <a:bodyPr/>
                    <a:lstStyle/>
                    <a:p>
                      <a:pPr algn="l" fontAlgn="t"/>
                      <a:r>
                        <a:rPr lang="en-US" sz="1400" u="none" strike="noStrike">
                          <a:solidFill>
                            <a:schemeClr val="bg2"/>
                          </a:solidFill>
                          <a:latin typeface="Trebuchet MS" pitchFamily="34" charset="0"/>
                        </a:rPr>
                        <a:t>COD_AUDIO_MINOR_HEADPHONES</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KSNODETYPE_MICROPHONE</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Microphone</a:t>
                      </a:r>
                      <a:endParaRPr lang="en-US" sz="1400" b="0" i="0" u="none" strike="noStrike">
                        <a:solidFill>
                          <a:schemeClr val="bg2"/>
                        </a:solidFill>
                        <a:latin typeface="Trebuchet MS" pitchFamily="34" charset="0"/>
                      </a:endParaRPr>
                    </a:p>
                  </a:txBody>
                  <a:tcPr marL="9525" marR="9525" marT="9525" marB="0"/>
                </a:tc>
              </a:tr>
              <a:tr h="228810">
                <a:tc>
                  <a:txBody>
                    <a:bodyPr/>
                    <a:lstStyle/>
                    <a:p>
                      <a:pPr algn="l" fontAlgn="t"/>
                      <a:r>
                        <a:rPr lang="en-US" sz="1400" u="none" strike="noStrike">
                          <a:solidFill>
                            <a:schemeClr val="bg2"/>
                          </a:solidFill>
                          <a:latin typeface="Trebuchet MS" pitchFamily="34" charset="0"/>
                        </a:rPr>
                        <a:t>COD_AUDIO_MINOR_PORTABLE_AUDIO</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KSNODETYPE_HEADSET_MICROPHONE</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Headset</a:t>
                      </a:r>
                      <a:endParaRPr lang="en-US" sz="1400" b="0" i="0" u="none" strike="noStrike">
                        <a:solidFill>
                          <a:schemeClr val="bg2"/>
                        </a:solidFill>
                        <a:latin typeface="Trebuchet MS" pitchFamily="34" charset="0"/>
                      </a:endParaRPr>
                    </a:p>
                  </a:txBody>
                  <a:tcPr marL="9525" marR="9525" marT="9525" marB="0"/>
                </a:tc>
              </a:tr>
              <a:tr h="228810">
                <a:tc>
                  <a:txBody>
                    <a:bodyPr/>
                    <a:lstStyle/>
                    <a:p>
                      <a:pPr algn="l" fontAlgn="t"/>
                      <a:r>
                        <a:rPr lang="en-US" sz="1400" u="none" strike="noStrike">
                          <a:solidFill>
                            <a:schemeClr val="bg2"/>
                          </a:solidFill>
                          <a:latin typeface="Trebuchet MS" pitchFamily="34" charset="0"/>
                        </a:rPr>
                        <a:t>COD_AUDIO_MINOR_CAR_AUDIO</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KSNODETYPE_HEADSET_MICROPHONE</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Headset</a:t>
                      </a:r>
                      <a:endParaRPr lang="en-US" sz="1400" b="0" i="0" u="none" strike="noStrike">
                        <a:solidFill>
                          <a:schemeClr val="bg2"/>
                        </a:solidFill>
                        <a:latin typeface="Trebuchet MS" pitchFamily="34" charset="0"/>
                      </a:endParaRPr>
                    </a:p>
                  </a:txBody>
                  <a:tcPr marL="9525" marR="9525" marT="9525" marB="0"/>
                </a:tc>
              </a:tr>
              <a:tr h="228810">
                <a:tc>
                  <a:txBody>
                    <a:bodyPr/>
                    <a:lstStyle/>
                    <a:p>
                      <a:pPr algn="l" fontAlgn="t"/>
                      <a:r>
                        <a:rPr lang="en-US" sz="1400" u="none" strike="noStrike">
                          <a:solidFill>
                            <a:schemeClr val="bg2"/>
                          </a:solidFill>
                          <a:latin typeface="Trebuchet MS" pitchFamily="34" charset="0"/>
                        </a:rPr>
                        <a:t>COD_AUDIO_MINOR_SET_TOP_BOX</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KSNODETYPE_TV_TUNER_AUDIO</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LineLevel</a:t>
                      </a:r>
                      <a:endParaRPr lang="en-US" sz="1400" b="0" i="0" u="none" strike="noStrike">
                        <a:solidFill>
                          <a:schemeClr val="bg2"/>
                        </a:solidFill>
                        <a:latin typeface="Trebuchet MS" pitchFamily="34" charset="0"/>
                      </a:endParaRPr>
                    </a:p>
                  </a:txBody>
                  <a:tcPr marL="9525" marR="9525" marT="9525" marB="0"/>
                </a:tc>
              </a:tr>
              <a:tr h="228810">
                <a:tc>
                  <a:txBody>
                    <a:bodyPr/>
                    <a:lstStyle/>
                    <a:p>
                      <a:pPr algn="l" fontAlgn="t"/>
                      <a:r>
                        <a:rPr lang="en-US" sz="1400" u="none" strike="noStrike">
                          <a:solidFill>
                            <a:schemeClr val="bg2"/>
                          </a:solidFill>
                          <a:latin typeface="Trebuchet MS" pitchFamily="34" charset="0"/>
                        </a:rPr>
                        <a:t>COD_AUDIO_MINOR_HIFI_AUDIO</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KSNODETYPE_HEADSET_MICROPHONE</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Headset</a:t>
                      </a:r>
                      <a:endParaRPr lang="en-US" sz="1400" b="0" i="0" u="none" strike="noStrike">
                        <a:solidFill>
                          <a:schemeClr val="bg2"/>
                        </a:solidFill>
                        <a:latin typeface="Trebuchet MS" pitchFamily="34" charset="0"/>
                      </a:endParaRPr>
                    </a:p>
                  </a:txBody>
                  <a:tcPr marL="9525" marR="9525" marT="9525" marB="0"/>
                </a:tc>
              </a:tr>
              <a:tr h="228810">
                <a:tc>
                  <a:txBody>
                    <a:bodyPr/>
                    <a:lstStyle/>
                    <a:p>
                      <a:pPr algn="l" fontAlgn="t"/>
                      <a:r>
                        <a:rPr lang="en-US" sz="1400" u="none" strike="noStrike">
                          <a:solidFill>
                            <a:schemeClr val="bg2"/>
                          </a:solidFill>
                          <a:latin typeface="Trebuchet MS" pitchFamily="34" charset="0"/>
                        </a:rPr>
                        <a:t>COD_AUDIO_MINOR_VCR</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KSNODETYPE_VCR_AUDIO</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LineLevel</a:t>
                      </a:r>
                      <a:endParaRPr lang="en-US" sz="1400" b="0" i="0" u="none" strike="noStrike">
                        <a:solidFill>
                          <a:schemeClr val="bg2"/>
                        </a:solidFill>
                        <a:latin typeface="Trebuchet MS" pitchFamily="34" charset="0"/>
                      </a:endParaRPr>
                    </a:p>
                  </a:txBody>
                  <a:tcPr marL="9525" marR="9525" marT="9525" marB="0"/>
                </a:tc>
              </a:tr>
              <a:tr h="228810">
                <a:tc>
                  <a:txBody>
                    <a:bodyPr/>
                    <a:lstStyle/>
                    <a:p>
                      <a:pPr algn="l" fontAlgn="t"/>
                      <a:r>
                        <a:rPr lang="en-US" sz="1400" u="none" strike="noStrike">
                          <a:solidFill>
                            <a:schemeClr val="bg2"/>
                          </a:solidFill>
                          <a:latin typeface="Trebuchet MS" pitchFamily="34" charset="0"/>
                        </a:rPr>
                        <a:t>COD_AUDIO_MINOR_VIDEO_CAMERA</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KSNODETYPE_HEADSET_MICROPHONE</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Headset</a:t>
                      </a:r>
                      <a:endParaRPr lang="en-US" sz="1400" b="0" i="0" u="none" strike="noStrike">
                        <a:solidFill>
                          <a:schemeClr val="bg2"/>
                        </a:solidFill>
                        <a:latin typeface="Trebuchet MS" pitchFamily="34" charset="0"/>
                      </a:endParaRPr>
                    </a:p>
                  </a:txBody>
                  <a:tcPr marL="9525" marR="9525" marT="9525" marB="0"/>
                </a:tc>
              </a:tr>
              <a:tr h="228810">
                <a:tc>
                  <a:txBody>
                    <a:bodyPr/>
                    <a:lstStyle/>
                    <a:p>
                      <a:pPr algn="l" fontAlgn="t"/>
                      <a:r>
                        <a:rPr lang="en-US" sz="1400" u="none" strike="noStrike">
                          <a:solidFill>
                            <a:schemeClr val="bg2"/>
                          </a:solidFill>
                          <a:latin typeface="Trebuchet MS" pitchFamily="34" charset="0"/>
                        </a:rPr>
                        <a:t>COD_AUDIO_MINOR_CAMCORDER</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KSNODETYPE_HEADSET_MICROPHONE</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Headset</a:t>
                      </a:r>
                      <a:endParaRPr lang="en-US" sz="1400" b="0" i="0" u="none" strike="noStrike">
                        <a:solidFill>
                          <a:schemeClr val="bg2"/>
                        </a:solidFill>
                        <a:latin typeface="Trebuchet MS" pitchFamily="34" charset="0"/>
                      </a:endParaRPr>
                    </a:p>
                  </a:txBody>
                  <a:tcPr marL="9525" marR="9525" marT="9525" marB="0"/>
                </a:tc>
              </a:tr>
              <a:tr h="228810">
                <a:tc>
                  <a:txBody>
                    <a:bodyPr/>
                    <a:lstStyle/>
                    <a:p>
                      <a:pPr algn="l" fontAlgn="t"/>
                      <a:r>
                        <a:rPr lang="en-US" sz="1400" u="none" strike="noStrike">
                          <a:solidFill>
                            <a:schemeClr val="bg2"/>
                          </a:solidFill>
                          <a:latin typeface="Trebuchet MS" pitchFamily="34" charset="0"/>
                        </a:rPr>
                        <a:t>COD_AUDIO_MINOR_VIDEO_MONITOR</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KSNODETYPE_HEAD_MOUNTED_DISPLAY_AUDIO</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Microphone</a:t>
                      </a:r>
                      <a:endParaRPr lang="en-US" sz="1400" b="0" i="0" u="none" strike="noStrike">
                        <a:solidFill>
                          <a:schemeClr val="bg2"/>
                        </a:solidFill>
                        <a:latin typeface="Trebuchet MS" pitchFamily="34" charset="0"/>
                      </a:endParaRPr>
                    </a:p>
                  </a:txBody>
                  <a:tcPr marL="9525" marR="9525" marT="9525" marB="0"/>
                </a:tc>
              </a:tr>
              <a:tr h="228810">
                <a:tc>
                  <a:txBody>
                    <a:bodyPr/>
                    <a:lstStyle/>
                    <a:p>
                      <a:pPr algn="l" fontAlgn="t"/>
                      <a:r>
                        <a:rPr lang="en-US" sz="1400" u="none" strike="noStrike">
                          <a:solidFill>
                            <a:schemeClr val="bg2"/>
                          </a:solidFill>
                          <a:latin typeface="Trebuchet MS" pitchFamily="34" charset="0"/>
                        </a:rPr>
                        <a:t>COD_AUDIO_MINOR_VIDEO_DISPLAY_LOUDSPEAKER</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KSNODETYPE_HEAD_MOUNTED_DISPLAY_AUDIO</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Microphone</a:t>
                      </a:r>
                      <a:endParaRPr lang="en-US" sz="1400" b="0" i="0" u="none" strike="noStrike">
                        <a:solidFill>
                          <a:schemeClr val="bg2"/>
                        </a:solidFill>
                        <a:latin typeface="Trebuchet MS" pitchFamily="34" charset="0"/>
                      </a:endParaRPr>
                    </a:p>
                  </a:txBody>
                  <a:tcPr marL="9525" marR="9525" marT="9525" marB="0"/>
                </a:tc>
              </a:tr>
              <a:tr h="228810">
                <a:tc>
                  <a:txBody>
                    <a:bodyPr/>
                    <a:lstStyle/>
                    <a:p>
                      <a:pPr algn="l" fontAlgn="t"/>
                      <a:r>
                        <a:rPr lang="en-US" sz="1400" u="none" strike="noStrike">
                          <a:solidFill>
                            <a:schemeClr val="bg2"/>
                          </a:solidFill>
                          <a:latin typeface="Trebuchet MS" pitchFamily="34" charset="0"/>
                        </a:rPr>
                        <a:t>COD_AUDIO_MINOR_VIDEO_DISPLAY_CONFERENCING</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KSNODETYPE_HEAD_MOUNTED_DISPLAY_AUDIO</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Microphone</a:t>
                      </a:r>
                      <a:endParaRPr lang="en-US" sz="1400" b="0" i="0" u="none" strike="noStrike">
                        <a:solidFill>
                          <a:schemeClr val="bg2"/>
                        </a:solidFill>
                        <a:latin typeface="Trebuchet MS" pitchFamily="34" charset="0"/>
                      </a:endParaRPr>
                    </a:p>
                  </a:txBody>
                  <a:tcPr marL="9525" marR="9525" marT="9525" marB="0"/>
                </a:tc>
              </a:tr>
              <a:tr h="228810">
                <a:tc>
                  <a:txBody>
                    <a:bodyPr/>
                    <a:lstStyle/>
                    <a:p>
                      <a:pPr algn="l" fontAlgn="t"/>
                      <a:r>
                        <a:rPr lang="en-US" sz="1400" u="none" strike="noStrike">
                          <a:solidFill>
                            <a:schemeClr val="bg2"/>
                          </a:solidFill>
                          <a:latin typeface="Trebuchet MS" pitchFamily="34" charset="0"/>
                        </a:rPr>
                        <a:t>COD_AUDIO_MINOR_RESERVED</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KSNODETYPE_HEADSET_MICROPHONE</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Headset</a:t>
                      </a:r>
                      <a:endParaRPr lang="en-US" sz="1400" b="0" i="0" u="none" strike="noStrike">
                        <a:solidFill>
                          <a:schemeClr val="bg2"/>
                        </a:solidFill>
                        <a:latin typeface="Trebuchet MS" pitchFamily="34" charset="0"/>
                      </a:endParaRPr>
                    </a:p>
                  </a:txBody>
                  <a:tcPr marL="9525" marR="9525" marT="9525" marB="0"/>
                </a:tc>
              </a:tr>
              <a:tr h="228810">
                <a:tc>
                  <a:txBody>
                    <a:bodyPr/>
                    <a:lstStyle/>
                    <a:p>
                      <a:pPr algn="l" fontAlgn="t"/>
                      <a:r>
                        <a:rPr lang="en-US" sz="1400" u="none" strike="noStrike">
                          <a:solidFill>
                            <a:schemeClr val="bg2"/>
                          </a:solidFill>
                          <a:latin typeface="Trebuchet MS" pitchFamily="34" charset="0"/>
                        </a:rPr>
                        <a:t>COD_AUDIO_MINOR_GAMING_TOY</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KSNODETYPE_HEADSET_MICROPHONE</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Headset</a:t>
                      </a:r>
                      <a:endParaRPr lang="en-US" sz="1400" b="0" i="0" u="none" strike="noStrike">
                        <a:solidFill>
                          <a:schemeClr val="bg2"/>
                        </a:solidFill>
                        <a:latin typeface="Trebuchet MS" pitchFamily="34" charset="0"/>
                      </a:endParaRPr>
                    </a:p>
                  </a:txBody>
                  <a:tcPr marL="9525" marR="9525" marT="9525" marB="0"/>
                </a:tc>
              </a:tr>
              <a:tr h="228810">
                <a:tc>
                  <a:txBody>
                    <a:bodyPr/>
                    <a:lstStyle/>
                    <a:p>
                      <a:pPr algn="l" fontAlgn="t"/>
                      <a:r>
                        <a:rPr lang="en-US" sz="1400" u="none" strike="noStrike">
                          <a:solidFill>
                            <a:schemeClr val="bg2"/>
                          </a:solidFill>
                          <a:latin typeface="Trebuchet MS" pitchFamily="34" charset="0"/>
                        </a:rPr>
                        <a:t>Other</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KSNODETYPE_HEADSET</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dirty="0">
                          <a:solidFill>
                            <a:schemeClr val="bg2"/>
                          </a:solidFill>
                          <a:latin typeface="Trebuchet MS" pitchFamily="34" charset="0"/>
                        </a:rPr>
                        <a:t>Headset</a:t>
                      </a:r>
                      <a:endParaRPr lang="en-US" sz="1400" b="0" i="0" u="none" strike="noStrike" dirty="0">
                        <a:solidFill>
                          <a:schemeClr val="bg2"/>
                        </a:solidFill>
                        <a:latin typeface="Trebuchet MS" pitchFamily="34" charset="0"/>
                      </a:endParaRPr>
                    </a:p>
                  </a:txBody>
                  <a:tcPr marL="9525" marR="9525" marT="9525" marB="0"/>
                </a:tc>
              </a:tr>
            </a:tbl>
          </a:graphicData>
        </a:graphic>
      </p:graphicFrame>
      <p:sp>
        <p:nvSpPr>
          <p:cNvPr id="2" name="Title 1"/>
          <p:cNvSpPr>
            <a:spLocks noGrp="1"/>
          </p:cNvSpPr>
          <p:nvPr>
            <p:ph type="title"/>
          </p:nvPr>
        </p:nvSpPr>
        <p:spPr/>
        <p:txBody>
          <a:bodyPr/>
          <a:lstStyle/>
          <a:p>
            <a:r>
              <a:rPr smtClean="0"/>
              <a:t>HF/HS Input CoD Form Factors</a:t>
            </a:r>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2260" y="1224724"/>
          <a:ext cx="9039480" cy="4860045"/>
        </p:xfrm>
        <a:graphic>
          <a:graphicData uri="http://schemas.openxmlformats.org/drawingml/2006/table">
            <a:tbl>
              <a:tblPr firstRow="1" bandRow="1">
                <a:tableStyleId>{D113A9D2-9D6B-4929-AA2D-F23B5EE8CBE7}</a:tableStyleId>
              </a:tblPr>
              <a:tblGrid>
                <a:gridCol w="4210177"/>
                <a:gridCol w="3795840"/>
                <a:gridCol w="1033463"/>
              </a:tblGrid>
              <a:tr h="228810">
                <a:tc>
                  <a:txBody>
                    <a:bodyPr/>
                    <a:lstStyle/>
                    <a:p>
                      <a:pPr algn="l" fontAlgn="t"/>
                      <a:r>
                        <a:rPr lang="en-US" sz="1800" u="none" strike="noStrike" dirty="0">
                          <a:latin typeface="Trebuchet MS" pitchFamily="34" charset="0"/>
                        </a:rPr>
                        <a:t>Class of device minor code</a:t>
                      </a:r>
                      <a:endParaRPr lang="en-US" sz="1800" b="1" i="0" u="none" strike="noStrike" dirty="0">
                        <a:solidFill>
                          <a:srgbClr val="C00000"/>
                        </a:solidFill>
                        <a:latin typeface="Trebuchet MS" pitchFamily="34" charset="0"/>
                      </a:endParaRPr>
                    </a:p>
                  </a:txBody>
                  <a:tcPr marL="9525" marR="9525" marT="9525" marB="0">
                    <a:solidFill>
                      <a:schemeClr val="bg2"/>
                    </a:solidFill>
                  </a:tcPr>
                </a:tc>
                <a:tc>
                  <a:txBody>
                    <a:bodyPr/>
                    <a:lstStyle/>
                    <a:p>
                      <a:pPr algn="l" fontAlgn="t"/>
                      <a:r>
                        <a:rPr lang="en-US" sz="1800" u="none" strike="noStrike" dirty="0">
                          <a:latin typeface="Trebuchet MS" pitchFamily="34" charset="0"/>
                        </a:rPr>
                        <a:t>Output</a:t>
                      </a:r>
                      <a:endParaRPr lang="en-US" sz="1800" b="1" i="0" u="none" strike="noStrike" dirty="0">
                        <a:solidFill>
                          <a:srgbClr val="C00000"/>
                        </a:solidFill>
                        <a:latin typeface="Trebuchet MS" pitchFamily="34" charset="0"/>
                      </a:endParaRPr>
                    </a:p>
                  </a:txBody>
                  <a:tcPr marL="9525" marR="9525" marT="9525" marB="0">
                    <a:solidFill>
                      <a:schemeClr val="bg2"/>
                    </a:solidFill>
                  </a:tcPr>
                </a:tc>
                <a:tc>
                  <a:txBody>
                    <a:bodyPr/>
                    <a:lstStyle/>
                    <a:p>
                      <a:pPr algn="l" fontAlgn="t"/>
                      <a:r>
                        <a:rPr lang="en-US" sz="1800" u="none" strike="noStrike" dirty="0" smtClean="0">
                          <a:latin typeface="Trebuchet MS" pitchFamily="34" charset="0"/>
                        </a:rPr>
                        <a:t>Form</a:t>
                      </a:r>
                      <a:endParaRPr lang="en-US" sz="1800" b="1" i="0" u="none" strike="noStrike" dirty="0">
                        <a:solidFill>
                          <a:srgbClr val="C00000"/>
                        </a:solidFill>
                        <a:latin typeface="Trebuchet MS" pitchFamily="34" charset="0"/>
                      </a:endParaRPr>
                    </a:p>
                  </a:txBody>
                  <a:tcPr marL="9525" marR="9525" marT="9525" marB="0">
                    <a:solidFill>
                      <a:schemeClr val="bg2"/>
                    </a:solidFill>
                  </a:tcPr>
                </a:tc>
              </a:tr>
              <a:tr h="228810">
                <a:tc>
                  <a:txBody>
                    <a:bodyPr/>
                    <a:lstStyle/>
                    <a:p>
                      <a:pPr algn="l" fontAlgn="t"/>
                      <a:r>
                        <a:rPr lang="en-US" sz="1400" u="none" strike="noStrike" dirty="0">
                          <a:solidFill>
                            <a:schemeClr val="bg2"/>
                          </a:solidFill>
                          <a:latin typeface="Trebuchet MS" pitchFamily="34" charset="0"/>
                        </a:rPr>
                        <a:t>COD_AUDIO_MINOR_UNCLASSIFIED</a:t>
                      </a:r>
                      <a:endParaRPr lang="en-US" sz="1400" b="0" i="0" u="none" strike="noStrike" dirty="0">
                        <a:solidFill>
                          <a:schemeClr val="bg2"/>
                        </a:solidFill>
                        <a:latin typeface="Trebuchet MS" pitchFamily="34" charset="0"/>
                      </a:endParaRPr>
                    </a:p>
                  </a:txBody>
                  <a:tcPr marL="9525" marR="9525" marT="9525" marB="0"/>
                </a:tc>
                <a:tc>
                  <a:txBody>
                    <a:bodyPr/>
                    <a:lstStyle/>
                    <a:p>
                      <a:pPr algn="l" fontAlgn="t"/>
                      <a:r>
                        <a:rPr lang="en-US" sz="1400" u="none" strike="noStrike" dirty="0">
                          <a:solidFill>
                            <a:schemeClr val="bg2"/>
                          </a:solidFill>
                          <a:latin typeface="Trebuchet MS" pitchFamily="34" charset="0"/>
                        </a:rPr>
                        <a:t>KSNODETYPE_SPEAKER</a:t>
                      </a:r>
                      <a:endParaRPr lang="en-US" sz="1400" b="0" i="0" u="none" strike="noStrike" dirty="0">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Speakers</a:t>
                      </a:r>
                      <a:endParaRPr lang="en-US" sz="1400" b="0" i="0" u="none" strike="noStrike">
                        <a:solidFill>
                          <a:schemeClr val="bg2"/>
                        </a:solidFill>
                        <a:latin typeface="Trebuchet MS" pitchFamily="34" charset="0"/>
                      </a:endParaRPr>
                    </a:p>
                  </a:txBody>
                  <a:tcPr marL="9525" marR="9525" marT="9525" marB="0"/>
                </a:tc>
              </a:tr>
              <a:tr h="228810">
                <a:tc>
                  <a:txBody>
                    <a:bodyPr/>
                    <a:lstStyle/>
                    <a:p>
                      <a:pPr algn="l" fontAlgn="t"/>
                      <a:r>
                        <a:rPr lang="en-US" sz="1400" u="none" strike="noStrike">
                          <a:solidFill>
                            <a:schemeClr val="bg2"/>
                          </a:solidFill>
                          <a:latin typeface="Trebuchet MS" pitchFamily="34" charset="0"/>
                        </a:rPr>
                        <a:t>COD_AUDIO_MINOR_HEADSET</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KSNODETYPE_HEADPHONES</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Headphones</a:t>
                      </a:r>
                      <a:endParaRPr lang="en-US" sz="1400" b="0" i="0" u="none" strike="noStrike">
                        <a:solidFill>
                          <a:schemeClr val="bg2"/>
                        </a:solidFill>
                        <a:latin typeface="Trebuchet MS" pitchFamily="34" charset="0"/>
                      </a:endParaRPr>
                    </a:p>
                  </a:txBody>
                  <a:tcPr marL="9525" marR="9525" marT="9525" marB="0"/>
                </a:tc>
              </a:tr>
              <a:tr h="228810">
                <a:tc>
                  <a:txBody>
                    <a:bodyPr/>
                    <a:lstStyle/>
                    <a:p>
                      <a:pPr algn="l" fontAlgn="t"/>
                      <a:r>
                        <a:rPr lang="en-US" sz="1400" u="none" strike="noStrike">
                          <a:solidFill>
                            <a:schemeClr val="bg2"/>
                          </a:solidFill>
                          <a:latin typeface="Trebuchet MS" pitchFamily="34" charset="0"/>
                        </a:rPr>
                        <a:t>COD_AUDIO_MINOR_HANDS_FREE</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KSNODETYPE_HEADPHONES</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Headphones</a:t>
                      </a:r>
                      <a:endParaRPr lang="en-US" sz="1400" b="0" i="0" u="none" strike="noStrike">
                        <a:solidFill>
                          <a:schemeClr val="bg2"/>
                        </a:solidFill>
                        <a:latin typeface="Trebuchet MS" pitchFamily="34" charset="0"/>
                      </a:endParaRPr>
                    </a:p>
                  </a:txBody>
                  <a:tcPr marL="9525" marR="9525" marT="9525" marB="0"/>
                </a:tc>
              </a:tr>
              <a:tr h="228810">
                <a:tc>
                  <a:txBody>
                    <a:bodyPr/>
                    <a:lstStyle/>
                    <a:p>
                      <a:pPr algn="l" fontAlgn="t"/>
                      <a:r>
                        <a:rPr lang="en-US" sz="1400" u="none" strike="noStrike">
                          <a:solidFill>
                            <a:schemeClr val="bg2"/>
                          </a:solidFill>
                          <a:latin typeface="Trebuchet MS" pitchFamily="34" charset="0"/>
                        </a:rPr>
                        <a:t>COD_AUDIO_MINOR_HEADSET_HANDS_FREE</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KSNODETYPE_HEADPHONES</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Headphones</a:t>
                      </a:r>
                      <a:endParaRPr lang="en-US" sz="1400" b="0" i="0" u="none" strike="noStrike">
                        <a:solidFill>
                          <a:schemeClr val="bg2"/>
                        </a:solidFill>
                        <a:latin typeface="Trebuchet MS" pitchFamily="34" charset="0"/>
                      </a:endParaRPr>
                    </a:p>
                  </a:txBody>
                  <a:tcPr marL="9525" marR="9525" marT="9525" marB="0"/>
                </a:tc>
              </a:tr>
              <a:tr h="228810">
                <a:tc>
                  <a:txBody>
                    <a:bodyPr/>
                    <a:lstStyle/>
                    <a:p>
                      <a:pPr algn="l" fontAlgn="t"/>
                      <a:r>
                        <a:rPr lang="en-US" sz="1400" u="none" strike="noStrike">
                          <a:solidFill>
                            <a:schemeClr val="bg2"/>
                          </a:solidFill>
                          <a:latin typeface="Trebuchet MS" pitchFamily="34" charset="0"/>
                        </a:rPr>
                        <a:t>COD_AUDIO_MINOR_MICROPHONE</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KSNODETYPE_MICROPHONE</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Speakers</a:t>
                      </a:r>
                      <a:endParaRPr lang="en-US" sz="1400" b="0" i="0" u="none" strike="noStrike">
                        <a:solidFill>
                          <a:schemeClr val="bg2"/>
                        </a:solidFill>
                        <a:latin typeface="Trebuchet MS" pitchFamily="34" charset="0"/>
                      </a:endParaRPr>
                    </a:p>
                  </a:txBody>
                  <a:tcPr marL="9525" marR="9525" marT="9525" marB="0"/>
                </a:tc>
              </a:tr>
              <a:tr h="228810">
                <a:tc>
                  <a:txBody>
                    <a:bodyPr/>
                    <a:lstStyle/>
                    <a:p>
                      <a:pPr algn="l" fontAlgn="t"/>
                      <a:r>
                        <a:rPr lang="en-US" sz="1400" u="none" strike="noStrike">
                          <a:solidFill>
                            <a:schemeClr val="bg2"/>
                          </a:solidFill>
                          <a:latin typeface="Trebuchet MS" pitchFamily="34" charset="0"/>
                        </a:rPr>
                        <a:t>COD_AUDIO_MINOR_LOUDSPEAKER</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KSNODETYPE_ROOM_SPEAKER</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Speakers</a:t>
                      </a:r>
                      <a:endParaRPr lang="en-US" sz="1400" b="0" i="0" u="none" strike="noStrike">
                        <a:solidFill>
                          <a:schemeClr val="bg2"/>
                        </a:solidFill>
                        <a:latin typeface="Trebuchet MS" pitchFamily="34" charset="0"/>
                      </a:endParaRPr>
                    </a:p>
                  </a:txBody>
                  <a:tcPr marL="9525" marR="9525" marT="9525" marB="0"/>
                </a:tc>
              </a:tr>
              <a:tr h="228810">
                <a:tc>
                  <a:txBody>
                    <a:bodyPr/>
                    <a:lstStyle/>
                    <a:p>
                      <a:pPr algn="l" fontAlgn="t"/>
                      <a:r>
                        <a:rPr lang="en-US" sz="1400" u="none" strike="noStrike">
                          <a:solidFill>
                            <a:schemeClr val="bg2"/>
                          </a:solidFill>
                          <a:latin typeface="Trebuchet MS" pitchFamily="34" charset="0"/>
                        </a:rPr>
                        <a:t>COD_AUDIO_MINOR_HEADPHONES</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KSNODETYPE_HEADPHONES</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Headphones</a:t>
                      </a:r>
                      <a:endParaRPr lang="en-US" sz="1400" b="0" i="0" u="none" strike="noStrike">
                        <a:solidFill>
                          <a:schemeClr val="bg2"/>
                        </a:solidFill>
                        <a:latin typeface="Trebuchet MS" pitchFamily="34" charset="0"/>
                      </a:endParaRPr>
                    </a:p>
                  </a:txBody>
                  <a:tcPr marL="9525" marR="9525" marT="9525" marB="0"/>
                </a:tc>
              </a:tr>
              <a:tr h="228810">
                <a:tc>
                  <a:txBody>
                    <a:bodyPr/>
                    <a:lstStyle/>
                    <a:p>
                      <a:pPr algn="l" fontAlgn="t"/>
                      <a:r>
                        <a:rPr lang="en-US" sz="1400" u="none" strike="noStrike">
                          <a:solidFill>
                            <a:schemeClr val="bg2"/>
                          </a:solidFill>
                          <a:latin typeface="Trebuchet MS" pitchFamily="34" charset="0"/>
                        </a:rPr>
                        <a:t>COD_AUDIO_MINOR_PORTABLE_AUDIO</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KSNODETYPE_SPEAKER</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Speakers</a:t>
                      </a:r>
                      <a:endParaRPr lang="en-US" sz="1400" b="0" i="0" u="none" strike="noStrike">
                        <a:solidFill>
                          <a:schemeClr val="bg2"/>
                        </a:solidFill>
                        <a:latin typeface="Trebuchet MS" pitchFamily="34" charset="0"/>
                      </a:endParaRPr>
                    </a:p>
                  </a:txBody>
                  <a:tcPr marL="9525" marR="9525" marT="9525" marB="0"/>
                </a:tc>
              </a:tr>
              <a:tr h="228810">
                <a:tc>
                  <a:txBody>
                    <a:bodyPr/>
                    <a:lstStyle/>
                    <a:p>
                      <a:pPr algn="l" fontAlgn="t"/>
                      <a:r>
                        <a:rPr lang="en-US" sz="1400" u="none" strike="noStrike">
                          <a:solidFill>
                            <a:schemeClr val="bg2"/>
                          </a:solidFill>
                          <a:latin typeface="Trebuchet MS" pitchFamily="34" charset="0"/>
                        </a:rPr>
                        <a:t>COD_AUDIO_MINOR_CAR_AUDIO</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KSNODETYPE_SPEAKER</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Speakers</a:t>
                      </a:r>
                      <a:endParaRPr lang="en-US" sz="1400" b="0" i="0" u="none" strike="noStrike">
                        <a:solidFill>
                          <a:schemeClr val="bg2"/>
                        </a:solidFill>
                        <a:latin typeface="Trebuchet MS" pitchFamily="34" charset="0"/>
                      </a:endParaRPr>
                    </a:p>
                  </a:txBody>
                  <a:tcPr marL="9525" marR="9525" marT="9525" marB="0"/>
                </a:tc>
              </a:tr>
              <a:tr h="228810">
                <a:tc>
                  <a:txBody>
                    <a:bodyPr/>
                    <a:lstStyle/>
                    <a:p>
                      <a:pPr algn="l" fontAlgn="t"/>
                      <a:r>
                        <a:rPr lang="en-US" sz="1400" u="none" strike="noStrike">
                          <a:solidFill>
                            <a:schemeClr val="bg2"/>
                          </a:solidFill>
                          <a:latin typeface="Trebuchet MS" pitchFamily="34" charset="0"/>
                        </a:rPr>
                        <a:t>COD_AUDIO_MINOR_SET_TOP_BOX</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KSNODETYPE_TV_TUNER_AUDIO</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LineLevel</a:t>
                      </a:r>
                      <a:endParaRPr lang="en-US" sz="1400" b="0" i="0" u="none" strike="noStrike">
                        <a:solidFill>
                          <a:schemeClr val="bg2"/>
                        </a:solidFill>
                        <a:latin typeface="Trebuchet MS" pitchFamily="34" charset="0"/>
                      </a:endParaRPr>
                    </a:p>
                  </a:txBody>
                  <a:tcPr marL="9525" marR="9525" marT="9525" marB="0"/>
                </a:tc>
              </a:tr>
              <a:tr h="228810">
                <a:tc>
                  <a:txBody>
                    <a:bodyPr/>
                    <a:lstStyle/>
                    <a:p>
                      <a:pPr algn="l" fontAlgn="t"/>
                      <a:r>
                        <a:rPr lang="en-US" sz="1400" u="none" strike="noStrike">
                          <a:solidFill>
                            <a:schemeClr val="bg2"/>
                          </a:solidFill>
                          <a:latin typeface="Trebuchet MS" pitchFamily="34" charset="0"/>
                        </a:rPr>
                        <a:t>COD_AUDIO_MINOR_HIFI_AUDIO</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KSNODETYPE_SPEAKER</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Speakers</a:t>
                      </a:r>
                      <a:endParaRPr lang="en-US" sz="1400" b="0" i="0" u="none" strike="noStrike">
                        <a:solidFill>
                          <a:schemeClr val="bg2"/>
                        </a:solidFill>
                        <a:latin typeface="Trebuchet MS" pitchFamily="34" charset="0"/>
                      </a:endParaRPr>
                    </a:p>
                  </a:txBody>
                  <a:tcPr marL="9525" marR="9525" marT="9525" marB="0"/>
                </a:tc>
              </a:tr>
              <a:tr h="228810">
                <a:tc>
                  <a:txBody>
                    <a:bodyPr/>
                    <a:lstStyle/>
                    <a:p>
                      <a:pPr algn="l" fontAlgn="t"/>
                      <a:r>
                        <a:rPr lang="en-US" sz="1400" u="none" strike="noStrike">
                          <a:solidFill>
                            <a:schemeClr val="bg2"/>
                          </a:solidFill>
                          <a:latin typeface="Trebuchet MS" pitchFamily="34" charset="0"/>
                        </a:rPr>
                        <a:t>COD_AUDIO_MINOR_VCR</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KSNODETYPE_VCR_AUDIO</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LineLevel</a:t>
                      </a:r>
                      <a:endParaRPr lang="en-US" sz="1400" b="0" i="0" u="none" strike="noStrike">
                        <a:solidFill>
                          <a:schemeClr val="bg2"/>
                        </a:solidFill>
                        <a:latin typeface="Trebuchet MS" pitchFamily="34" charset="0"/>
                      </a:endParaRPr>
                    </a:p>
                  </a:txBody>
                  <a:tcPr marL="9525" marR="9525" marT="9525" marB="0"/>
                </a:tc>
              </a:tr>
              <a:tr h="228810">
                <a:tc>
                  <a:txBody>
                    <a:bodyPr/>
                    <a:lstStyle/>
                    <a:p>
                      <a:pPr algn="l" fontAlgn="t"/>
                      <a:r>
                        <a:rPr lang="en-US" sz="1400" u="none" strike="noStrike">
                          <a:solidFill>
                            <a:schemeClr val="bg2"/>
                          </a:solidFill>
                          <a:latin typeface="Trebuchet MS" pitchFamily="34" charset="0"/>
                        </a:rPr>
                        <a:t>COD_AUDIO_MINOR_VIDEO_CAMERA</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KSNODETYPE_SPEAKER</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Speakers</a:t>
                      </a:r>
                      <a:endParaRPr lang="en-US" sz="1400" b="0" i="0" u="none" strike="noStrike">
                        <a:solidFill>
                          <a:schemeClr val="bg2"/>
                        </a:solidFill>
                        <a:latin typeface="Trebuchet MS" pitchFamily="34" charset="0"/>
                      </a:endParaRPr>
                    </a:p>
                  </a:txBody>
                  <a:tcPr marL="9525" marR="9525" marT="9525" marB="0"/>
                </a:tc>
              </a:tr>
              <a:tr h="228810">
                <a:tc>
                  <a:txBody>
                    <a:bodyPr/>
                    <a:lstStyle/>
                    <a:p>
                      <a:pPr algn="l" fontAlgn="t"/>
                      <a:r>
                        <a:rPr lang="en-US" sz="1400" u="none" strike="noStrike">
                          <a:solidFill>
                            <a:schemeClr val="bg2"/>
                          </a:solidFill>
                          <a:latin typeface="Trebuchet MS" pitchFamily="34" charset="0"/>
                        </a:rPr>
                        <a:t>COD_AUDIO_MINOR_CAMCORDER</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KSNODETYPE_SPEAKER</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Speakers</a:t>
                      </a:r>
                      <a:endParaRPr lang="en-US" sz="1400" b="0" i="0" u="none" strike="noStrike">
                        <a:solidFill>
                          <a:schemeClr val="bg2"/>
                        </a:solidFill>
                        <a:latin typeface="Trebuchet MS" pitchFamily="34" charset="0"/>
                      </a:endParaRPr>
                    </a:p>
                  </a:txBody>
                  <a:tcPr marL="9525" marR="9525" marT="9525" marB="0"/>
                </a:tc>
              </a:tr>
              <a:tr h="228810">
                <a:tc>
                  <a:txBody>
                    <a:bodyPr/>
                    <a:lstStyle/>
                    <a:p>
                      <a:pPr algn="l" fontAlgn="t"/>
                      <a:r>
                        <a:rPr lang="en-US" sz="1400" u="none" strike="noStrike">
                          <a:solidFill>
                            <a:schemeClr val="bg2"/>
                          </a:solidFill>
                          <a:latin typeface="Trebuchet MS" pitchFamily="34" charset="0"/>
                        </a:rPr>
                        <a:t>COD_AUDIO_MINOR_VIDEO_MONITOR</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KSNODETYPE_HEAD_MOUNTED_DISPLAY_AUDIO</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Speakers</a:t>
                      </a:r>
                      <a:endParaRPr lang="en-US" sz="1400" b="0" i="0" u="none" strike="noStrike">
                        <a:solidFill>
                          <a:schemeClr val="bg2"/>
                        </a:solidFill>
                        <a:latin typeface="Trebuchet MS" pitchFamily="34" charset="0"/>
                      </a:endParaRPr>
                    </a:p>
                  </a:txBody>
                  <a:tcPr marL="9525" marR="9525" marT="9525" marB="0"/>
                </a:tc>
              </a:tr>
              <a:tr h="228810">
                <a:tc>
                  <a:txBody>
                    <a:bodyPr/>
                    <a:lstStyle/>
                    <a:p>
                      <a:pPr algn="l" fontAlgn="t"/>
                      <a:r>
                        <a:rPr lang="en-US" sz="1400" u="none" strike="noStrike">
                          <a:solidFill>
                            <a:schemeClr val="bg2"/>
                          </a:solidFill>
                          <a:latin typeface="Trebuchet MS" pitchFamily="34" charset="0"/>
                        </a:rPr>
                        <a:t>COD_AUDIO_MINOR_VIDEO_DISPLAY_LOUDSPEAKER</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KSNODETYPE_HEAD_MOUNTED_DISPLAY_AUDIO</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Speakers</a:t>
                      </a:r>
                      <a:endParaRPr lang="en-US" sz="1400" b="0" i="0" u="none" strike="noStrike">
                        <a:solidFill>
                          <a:schemeClr val="bg2"/>
                        </a:solidFill>
                        <a:latin typeface="Trebuchet MS" pitchFamily="34" charset="0"/>
                      </a:endParaRPr>
                    </a:p>
                  </a:txBody>
                  <a:tcPr marL="9525" marR="9525" marT="9525" marB="0"/>
                </a:tc>
              </a:tr>
              <a:tr h="228810">
                <a:tc>
                  <a:txBody>
                    <a:bodyPr/>
                    <a:lstStyle/>
                    <a:p>
                      <a:pPr algn="l" fontAlgn="t"/>
                      <a:r>
                        <a:rPr lang="en-US" sz="1400" u="none" strike="noStrike">
                          <a:solidFill>
                            <a:schemeClr val="bg2"/>
                          </a:solidFill>
                          <a:latin typeface="Trebuchet MS" pitchFamily="34" charset="0"/>
                        </a:rPr>
                        <a:t>COD_AUDIO_MINOR_VIDEO_DISPLAY_CONFERENCING</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KSNODETYPE_HEAD_MOUNTED_DISPLAY_AUDIO</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Speakers</a:t>
                      </a:r>
                      <a:endParaRPr lang="en-US" sz="1400" b="0" i="0" u="none" strike="noStrike">
                        <a:solidFill>
                          <a:schemeClr val="bg2"/>
                        </a:solidFill>
                        <a:latin typeface="Trebuchet MS" pitchFamily="34" charset="0"/>
                      </a:endParaRPr>
                    </a:p>
                  </a:txBody>
                  <a:tcPr marL="9525" marR="9525" marT="9525" marB="0"/>
                </a:tc>
              </a:tr>
              <a:tr h="228810">
                <a:tc>
                  <a:txBody>
                    <a:bodyPr/>
                    <a:lstStyle/>
                    <a:p>
                      <a:pPr algn="l" fontAlgn="t"/>
                      <a:r>
                        <a:rPr lang="en-US" sz="1400" u="none" strike="noStrike">
                          <a:solidFill>
                            <a:schemeClr val="bg2"/>
                          </a:solidFill>
                          <a:latin typeface="Trebuchet MS" pitchFamily="34" charset="0"/>
                        </a:rPr>
                        <a:t>COD_AUDIO_MINOR_RESERVED</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KSNODETYPE_SPEAKER</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Speakers</a:t>
                      </a:r>
                      <a:endParaRPr lang="en-US" sz="1400" b="0" i="0" u="none" strike="noStrike">
                        <a:solidFill>
                          <a:schemeClr val="bg2"/>
                        </a:solidFill>
                        <a:latin typeface="Trebuchet MS" pitchFamily="34" charset="0"/>
                      </a:endParaRPr>
                    </a:p>
                  </a:txBody>
                  <a:tcPr marL="9525" marR="9525" marT="9525" marB="0"/>
                </a:tc>
              </a:tr>
              <a:tr h="228810">
                <a:tc>
                  <a:txBody>
                    <a:bodyPr/>
                    <a:lstStyle/>
                    <a:p>
                      <a:pPr algn="l" fontAlgn="t"/>
                      <a:r>
                        <a:rPr lang="en-US" sz="1400" u="none" strike="noStrike">
                          <a:solidFill>
                            <a:schemeClr val="bg2"/>
                          </a:solidFill>
                          <a:latin typeface="Trebuchet MS" pitchFamily="34" charset="0"/>
                        </a:rPr>
                        <a:t>COD_AUDIO_MINOR_GAMING_TOY</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KSNODETYPE_SPEAKER</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Speakers</a:t>
                      </a:r>
                      <a:endParaRPr lang="en-US" sz="1400" b="0" i="0" u="none" strike="noStrike">
                        <a:solidFill>
                          <a:schemeClr val="bg2"/>
                        </a:solidFill>
                        <a:latin typeface="Trebuchet MS" pitchFamily="34" charset="0"/>
                      </a:endParaRPr>
                    </a:p>
                  </a:txBody>
                  <a:tcPr marL="9525" marR="9525" marT="9525" marB="0"/>
                </a:tc>
              </a:tr>
              <a:tr h="228810">
                <a:tc>
                  <a:txBody>
                    <a:bodyPr/>
                    <a:lstStyle/>
                    <a:p>
                      <a:pPr algn="l" fontAlgn="t"/>
                      <a:r>
                        <a:rPr lang="en-US" sz="1400" u="none" strike="noStrike">
                          <a:solidFill>
                            <a:schemeClr val="bg2"/>
                          </a:solidFill>
                          <a:latin typeface="Trebuchet MS" pitchFamily="34" charset="0"/>
                        </a:rPr>
                        <a:t>Other</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a:solidFill>
                            <a:schemeClr val="bg2"/>
                          </a:solidFill>
                          <a:latin typeface="Trebuchet MS" pitchFamily="34" charset="0"/>
                        </a:rPr>
                        <a:t>KSNODETYPE_SPEAKER</a:t>
                      </a:r>
                      <a:endParaRPr lang="en-US" sz="1400" b="0" i="0" u="none" strike="noStrike">
                        <a:solidFill>
                          <a:schemeClr val="bg2"/>
                        </a:solidFill>
                        <a:latin typeface="Trebuchet MS" pitchFamily="34" charset="0"/>
                      </a:endParaRPr>
                    </a:p>
                  </a:txBody>
                  <a:tcPr marL="9525" marR="9525" marT="9525" marB="0"/>
                </a:tc>
                <a:tc>
                  <a:txBody>
                    <a:bodyPr/>
                    <a:lstStyle/>
                    <a:p>
                      <a:pPr algn="l" fontAlgn="t"/>
                      <a:r>
                        <a:rPr lang="en-US" sz="1400" u="none" strike="noStrike" dirty="0">
                          <a:solidFill>
                            <a:schemeClr val="bg2"/>
                          </a:solidFill>
                          <a:latin typeface="Trebuchet MS" pitchFamily="34" charset="0"/>
                        </a:rPr>
                        <a:t>Speakers</a:t>
                      </a:r>
                      <a:endParaRPr lang="en-US" sz="1400" b="0" i="0" u="none" strike="noStrike" dirty="0">
                        <a:solidFill>
                          <a:schemeClr val="bg2"/>
                        </a:solidFill>
                        <a:latin typeface="Trebuchet MS" pitchFamily="34" charset="0"/>
                      </a:endParaRPr>
                    </a:p>
                  </a:txBody>
                  <a:tcPr marL="9525" marR="9525" marT="9525" marB="0"/>
                </a:tc>
              </a:tr>
            </a:tbl>
          </a:graphicData>
        </a:graphic>
      </p:graphicFrame>
      <p:sp>
        <p:nvSpPr>
          <p:cNvPr id="2" name="Title 1"/>
          <p:cNvSpPr>
            <a:spLocks noGrp="1"/>
          </p:cNvSpPr>
          <p:nvPr>
            <p:ph type="title"/>
          </p:nvPr>
        </p:nvSpPr>
        <p:spPr>
          <a:xfrm>
            <a:off x="382588" y="228600"/>
            <a:ext cx="8380412" cy="664797"/>
          </a:xfrm>
        </p:spPr>
        <p:txBody>
          <a:bodyPr/>
          <a:lstStyle/>
          <a:p>
            <a:r>
              <a:rPr smtClean="0"/>
              <a:t>A2DP Output CoD Form Factors</a:t>
            </a:r>
            <a:endParaRPr lang="en-U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p>
            <a:r>
              <a:rPr smtClean="0"/>
              <a:t>Automatic Profile Reconnection</a:t>
            </a:r>
            <a:endParaRPr lang="en-US" dirty="0"/>
          </a:p>
        </p:txBody>
      </p:sp>
      <p:sp>
        <p:nvSpPr>
          <p:cNvPr id="3" name="Text Placeholder 2"/>
          <p:cNvSpPr>
            <a:spLocks noGrp="1"/>
          </p:cNvSpPr>
          <p:nvPr>
            <p:ph type="body" idx="1"/>
          </p:nvPr>
        </p:nvSpPr>
        <p:spPr>
          <a:xfrm>
            <a:off x="382588" y="1414464"/>
            <a:ext cx="8380412" cy="4620239"/>
          </a:xfrm>
        </p:spPr>
        <p:txBody>
          <a:bodyPr/>
          <a:lstStyle/>
          <a:p>
            <a:r>
              <a:rPr lang="en-US" dirty="0" smtClean="0"/>
              <a:t>Periodically attempts to initiate connection with any paired audio device</a:t>
            </a:r>
          </a:p>
          <a:p>
            <a:pPr lvl="1"/>
            <a:r>
              <a:rPr lang="en-US" dirty="0" smtClean="0"/>
              <a:t>That has powered off</a:t>
            </a:r>
          </a:p>
          <a:p>
            <a:pPr lvl="1"/>
            <a:r>
              <a:rPr lang="en-US" dirty="0" smtClean="0"/>
              <a:t>That has gone out of range</a:t>
            </a:r>
          </a:p>
          <a:p>
            <a:r>
              <a:rPr lang="en-US" dirty="0" smtClean="0"/>
              <a:t>Uses a two level timeout based on </a:t>
            </a:r>
            <a:br>
              <a:rPr lang="en-US" dirty="0" smtClean="0"/>
            </a:br>
            <a:r>
              <a:rPr lang="en-US" dirty="0" smtClean="0"/>
              <a:t>power profile and current power status </a:t>
            </a:r>
            <a:br>
              <a:rPr lang="en-US" dirty="0" smtClean="0"/>
            </a:br>
            <a:r>
              <a:rPr lang="en-US" dirty="0" smtClean="0"/>
              <a:t>(line or battery)</a:t>
            </a:r>
          </a:p>
          <a:p>
            <a:r>
              <a:rPr lang="en-US" dirty="0" smtClean="0">
                <a:solidFill>
                  <a:srgbClr val="FFC000"/>
                </a:solidFill>
              </a:rPr>
              <a:t>Preferred:</a:t>
            </a:r>
            <a:r>
              <a:rPr lang="en-US" dirty="0" smtClean="0"/>
              <a:t>  Device initiates reconnection when powered on or back in range</a:t>
            </a:r>
            <a:endParaRPr lang="en-US"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Rectangle 3"/>
          <p:cNvSpPr>
            <a:spLocks noGrp="1" noChangeArrowheads="1"/>
          </p:cNvSpPr>
          <p:nvPr>
            <p:ph type="title"/>
          </p:nvPr>
        </p:nvSpPr>
        <p:spPr>
          <a:xfrm>
            <a:off x="381000" y="228601"/>
            <a:ext cx="8393113" cy="664797"/>
          </a:xfrm>
        </p:spPr>
        <p:txBody>
          <a:bodyPr/>
          <a:lstStyle/>
          <a:p>
            <a:r>
              <a:rPr smtClean="0"/>
              <a:t>Architecture</a:t>
            </a:r>
            <a:endParaRPr lang="en-US" dirty="0" smtClean="0"/>
          </a:p>
        </p:txBody>
      </p:sp>
      <p:sp>
        <p:nvSpPr>
          <p:cNvPr id="215252" name="AutoShape 212"/>
          <p:cNvSpPr>
            <a:spLocks noChangeArrowheads="1"/>
          </p:cNvSpPr>
          <p:nvPr/>
        </p:nvSpPr>
        <p:spPr bwMode="auto">
          <a:xfrm>
            <a:off x="7543799" y="1253179"/>
            <a:ext cx="1427923" cy="2742465"/>
          </a:xfrm>
          <a:prstGeom prst="roundRect">
            <a:avLst>
              <a:gd name="adj" fmla="val 0"/>
            </a:avLst>
          </a:prstGeom>
          <a:solidFill>
            <a:srgbClr val="FFFFFF">
              <a:alpha val="0"/>
            </a:srgbClr>
          </a:solidFill>
          <a:ln w="19050">
            <a:solidFill>
              <a:srgbClr val="FFFFFF">
                <a:alpha val="54902"/>
              </a:srgb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defTabSz="914363" fontAlgn="base">
              <a:lnSpc>
                <a:spcPct val="90000"/>
              </a:lnSpc>
              <a:spcBef>
                <a:spcPct val="0"/>
              </a:spcBef>
              <a:spcAft>
                <a:spcPct val="0"/>
              </a:spcAft>
              <a:defRPr/>
            </a:pPr>
            <a:endParaRPr lang="en-US" sz="1600">
              <a:solidFill>
                <a:schemeClr val="lt1"/>
              </a:solidFill>
              <a:latin typeface="Trebuchet MS" pitchFamily="34" charset="0"/>
            </a:endParaRPr>
          </a:p>
        </p:txBody>
      </p:sp>
      <p:sp>
        <p:nvSpPr>
          <p:cNvPr id="215253" name="Rectangle 213"/>
          <p:cNvSpPr>
            <a:spLocks noChangeArrowheads="1"/>
          </p:cNvSpPr>
          <p:nvPr/>
        </p:nvSpPr>
        <p:spPr bwMode="blackWhite">
          <a:xfrm>
            <a:off x="7624235" y="2638621"/>
            <a:ext cx="276225" cy="268288"/>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effectLst>
                <a:outerShdw blurRad="38100" dist="38100" dir="2700000" algn="tl">
                  <a:srgbClr val="000000">
                    <a:alpha val="43137"/>
                  </a:srgbClr>
                </a:outerShdw>
              </a:effectLst>
              <a:latin typeface="Trebuchet MS" pitchFamily="34" charset="0"/>
            </a:endParaRPr>
          </a:p>
        </p:txBody>
      </p:sp>
      <p:sp>
        <p:nvSpPr>
          <p:cNvPr id="215254" name="Rectangle 214"/>
          <p:cNvSpPr>
            <a:spLocks noChangeArrowheads="1"/>
          </p:cNvSpPr>
          <p:nvPr/>
        </p:nvSpPr>
        <p:spPr bwMode="invGray">
          <a:xfrm>
            <a:off x="7624235" y="3581598"/>
            <a:ext cx="276225" cy="257175"/>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15255" name="Rectangle 215"/>
          <p:cNvSpPr>
            <a:spLocks noChangeArrowheads="1"/>
          </p:cNvSpPr>
          <p:nvPr/>
        </p:nvSpPr>
        <p:spPr bwMode="grayWhite">
          <a:xfrm>
            <a:off x="7624235" y="3114871"/>
            <a:ext cx="276225" cy="26035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15256" name="Rectangle 216"/>
          <p:cNvSpPr>
            <a:spLocks noChangeArrowheads="1"/>
          </p:cNvSpPr>
          <p:nvPr/>
        </p:nvSpPr>
        <p:spPr bwMode="auto">
          <a:xfrm>
            <a:off x="7490861" y="1331915"/>
            <a:ext cx="1187425" cy="308411"/>
          </a:xfrm>
          <a:prstGeom prst="rect">
            <a:avLst/>
          </a:prstGeom>
          <a:noFill/>
          <a:ln w="3175">
            <a:noFill/>
            <a:miter lim="800000"/>
            <a:headEnd/>
            <a:tailEnd/>
          </a:ln>
          <a:effectLst/>
        </p:spPr>
        <p:txBody>
          <a:bodyPr wrap="none" lIns="92067" tIns="46034" rIns="92067" bIns="46034">
            <a:spAutoFit/>
          </a:bodyPr>
          <a:lstStyle/>
          <a:p>
            <a:pPr algn="l"/>
            <a:r>
              <a:rPr lang="en-US" sz="1400" dirty="0">
                <a:solidFill>
                  <a:schemeClr val="tx2"/>
                </a:solidFill>
                <a:effectLst>
                  <a:outerShdw blurRad="38100" dist="38100" dir="2700000" algn="tl">
                    <a:srgbClr val="000000">
                      <a:alpha val="43137"/>
                    </a:srgbClr>
                  </a:outerShdw>
                </a:effectLst>
                <a:latin typeface="Trebuchet MS" pitchFamily="34" charset="0"/>
              </a:rPr>
              <a:t>Provided by:</a:t>
            </a:r>
          </a:p>
        </p:txBody>
      </p:sp>
      <p:sp>
        <p:nvSpPr>
          <p:cNvPr id="215257" name="Rectangle 217"/>
          <p:cNvSpPr>
            <a:spLocks noChangeArrowheads="1"/>
          </p:cNvSpPr>
          <p:nvPr/>
        </p:nvSpPr>
        <p:spPr bwMode="auto">
          <a:xfrm>
            <a:off x="7878211" y="2156021"/>
            <a:ext cx="874647" cy="293022"/>
          </a:xfrm>
          <a:prstGeom prst="rect">
            <a:avLst/>
          </a:prstGeom>
          <a:noFill/>
          <a:ln w="9525">
            <a:noFill/>
            <a:miter lim="800000"/>
            <a:headEnd/>
            <a:tailEnd/>
          </a:ln>
          <a:effectLst/>
        </p:spPr>
        <p:txBody>
          <a:bodyPr wrap="none" lIns="92067" tIns="46034" rIns="92067" bIns="46034">
            <a:spAutoFit/>
          </a:bodyPr>
          <a:lstStyle/>
          <a:p>
            <a:pPr algn="l"/>
            <a:r>
              <a:rPr lang="en-US" sz="1300" dirty="0">
                <a:solidFill>
                  <a:schemeClr val="tx2"/>
                </a:solidFill>
                <a:effectLst>
                  <a:outerShdw blurRad="38100" dist="38100" dir="2700000" algn="tl">
                    <a:srgbClr val="000000">
                      <a:alpha val="43137"/>
                    </a:srgbClr>
                  </a:outerShdw>
                </a:effectLst>
                <a:latin typeface="Trebuchet MS" pitchFamily="34" charset="0"/>
              </a:rPr>
              <a:t>Microsoft</a:t>
            </a:r>
          </a:p>
        </p:txBody>
      </p:sp>
      <p:sp>
        <p:nvSpPr>
          <p:cNvPr id="215258" name="Rectangle 218"/>
          <p:cNvSpPr>
            <a:spLocks noChangeArrowheads="1"/>
          </p:cNvSpPr>
          <p:nvPr/>
        </p:nvSpPr>
        <p:spPr bwMode="auto">
          <a:xfrm>
            <a:off x="7878211" y="2625921"/>
            <a:ext cx="410353" cy="293022"/>
          </a:xfrm>
          <a:prstGeom prst="rect">
            <a:avLst/>
          </a:prstGeom>
          <a:noFill/>
          <a:ln w="3175">
            <a:noFill/>
            <a:miter lim="800000"/>
            <a:headEnd/>
            <a:tailEnd/>
          </a:ln>
          <a:effectLst/>
        </p:spPr>
        <p:txBody>
          <a:bodyPr wrap="none" lIns="92067" tIns="46034" rIns="92067" bIns="46034">
            <a:spAutoFit/>
          </a:bodyPr>
          <a:lstStyle/>
          <a:p>
            <a:pPr algn="l"/>
            <a:r>
              <a:rPr lang="en-US" sz="1300" dirty="0">
                <a:solidFill>
                  <a:schemeClr val="tx2"/>
                </a:solidFill>
                <a:effectLst>
                  <a:outerShdw blurRad="38100" dist="38100" dir="2700000" algn="tl">
                    <a:srgbClr val="000000">
                      <a:alpha val="43137"/>
                    </a:srgbClr>
                  </a:outerShdw>
                </a:effectLst>
                <a:latin typeface="Trebuchet MS" pitchFamily="34" charset="0"/>
              </a:rPr>
              <a:t>ISV</a:t>
            </a:r>
          </a:p>
        </p:txBody>
      </p:sp>
      <p:sp>
        <p:nvSpPr>
          <p:cNvPr id="215259" name="Rectangle 219"/>
          <p:cNvSpPr>
            <a:spLocks noChangeArrowheads="1"/>
          </p:cNvSpPr>
          <p:nvPr/>
        </p:nvSpPr>
        <p:spPr bwMode="auto">
          <a:xfrm>
            <a:off x="7878211" y="3551434"/>
            <a:ext cx="506533" cy="293022"/>
          </a:xfrm>
          <a:prstGeom prst="rect">
            <a:avLst/>
          </a:prstGeom>
          <a:noFill/>
          <a:ln w="3175">
            <a:noFill/>
            <a:miter lim="800000"/>
            <a:headEnd/>
            <a:tailEnd/>
          </a:ln>
          <a:effectLst/>
        </p:spPr>
        <p:txBody>
          <a:bodyPr wrap="none" lIns="92067" tIns="46034" rIns="92067" bIns="46034">
            <a:spAutoFit/>
          </a:bodyPr>
          <a:lstStyle/>
          <a:p>
            <a:pPr algn="l"/>
            <a:r>
              <a:rPr lang="en-US" sz="1300" dirty="0">
                <a:solidFill>
                  <a:schemeClr val="tx2"/>
                </a:solidFill>
                <a:effectLst>
                  <a:outerShdw blurRad="38100" dist="38100" dir="2700000" algn="tl">
                    <a:srgbClr val="000000">
                      <a:alpha val="43137"/>
                    </a:srgbClr>
                  </a:outerShdw>
                </a:effectLst>
                <a:latin typeface="Trebuchet MS" pitchFamily="34" charset="0"/>
              </a:rPr>
              <a:t>OEM</a:t>
            </a:r>
          </a:p>
        </p:txBody>
      </p:sp>
      <p:sp>
        <p:nvSpPr>
          <p:cNvPr id="215260" name="Rectangle 220"/>
          <p:cNvSpPr>
            <a:spLocks noChangeArrowheads="1"/>
          </p:cNvSpPr>
          <p:nvPr/>
        </p:nvSpPr>
        <p:spPr bwMode="auto">
          <a:xfrm>
            <a:off x="7878211" y="3092646"/>
            <a:ext cx="439207" cy="293022"/>
          </a:xfrm>
          <a:prstGeom prst="rect">
            <a:avLst/>
          </a:prstGeom>
          <a:noFill/>
          <a:ln w="3175">
            <a:noFill/>
            <a:miter lim="800000"/>
            <a:headEnd/>
            <a:tailEnd/>
          </a:ln>
          <a:effectLst/>
        </p:spPr>
        <p:txBody>
          <a:bodyPr wrap="none" lIns="92067" tIns="46034" rIns="92067" bIns="46034">
            <a:spAutoFit/>
          </a:bodyPr>
          <a:lstStyle/>
          <a:p>
            <a:pPr algn="l"/>
            <a:r>
              <a:rPr lang="en-US" sz="1300" dirty="0">
                <a:solidFill>
                  <a:schemeClr val="tx2"/>
                </a:solidFill>
                <a:effectLst>
                  <a:outerShdw blurRad="38100" dist="38100" dir="2700000" algn="tl">
                    <a:srgbClr val="000000">
                      <a:alpha val="43137"/>
                    </a:srgbClr>
                  </a:outerShdw>
                </a:effectLst>
                <a:latin typeface="Trebuchet MS" pitchFamily="34" charset="0"/>
              </a:rPr>
              <a:t>IHV</a:t>
            </a:r>
          </a:p>
        </p:txBody>
      </p:sp>
      <p:sp>
        <p:nvSpPr>
          <p:cNvPr id="215275" name="Rectangle 235"/>
          <p:cNvSpPr>
            <a:spLocks noChangeArrowheads="1"/>
          </p:cNvSpPr>
          <p:nvPr/>
        </p:nvSpPr>
        <p:spPr bwMode="auto">
          <a:xfrm>
            <a:off x="7624235" y="2176659"/>
            <a:ext cx="276225" cy="26828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fontAlgn="base">
              <a:lnSpc>
                <a:spcPct val="90000"/>
              </a:lnSpc>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15262" name="AutoShape 222"/>
          <p:cNvSpPr>
            <a:spLocks noChangeArrowheads="1"/>
          </p:cNvSpPr>
          <p:nvPr/>
        </p:nvSpPr>
        <p:spPr bwMode="auto">
          <a:xfrm>
            <a:off x="3343818" y="3054105"/>
            <a:ext cx="1298448" cy="601682"/>
          </a:xfrm>
          <a:prstGeom prst="plus">
            <a:avLst>
              <a:gd name="adj" fmla="val 0"/>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headEnd type="none" w="med" len="med"/>
            <a:tailEnd type="none" w="med" len="med"/>
          </a:ln>
          <a:effectLst>
            <a:glow rad="70000">
              <a:schemeClr val="accent4">
                <a:tint val="30000"/>
                <a:shade val="95000"/>
                <a:satMod val="300000"/>
                <a:alpha val="5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HF Audio</a:t>
            </a:r>
          </a:p>
        </p:txBody>
      </p:sp>
      <p:sp>
        <p:nvSpPr>
          <p:cNvPr id="215266" name="Rectangle 226"/>
          <p:cNvSpPr>
            <a:spLocks noChangeArrowheads="1"/>
          </p:cNvSpPr>
          <p:nvPr/>
        </p:nvSpPr>
        <p:spPr bwMode="auto">
          <a:xfrm>
            <a:off x="582403" y="3043390"/>
            <a:ext cx="1298448" cy="1293617"/>
          </a:xfrm>
          <a:prstGeom prst="rect">
            <a:avLst/>
          </a:prstGeom>
          <a:ln>
            <a:headEnd type="none" w="med" len="med"/>
            <a:tailEnd type="none" w="med" len="med"/>
          </a:ln>
          <a:effectLst>
            <a:glow rad="70000">
              <a:schemeClr val="accent4">
                <a:tint val="30000"/>
                <a:shade val="95000"/>
                <a:satMod val="300000"/>
                <a:alpha val="5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RFCOMM</a:t>
            </a:r>
          </a:p>
        </p:txBody>
      </p:sp>
      <p:sp>
        <p:nvSpPr>
          <p:cNvPr id="215267" name="Rectangle 227"/>
          <p:cNvSpPr>
            <a:spLocks noChangeArrowheads="1"/>
          </p:cNvSpPr>
          <p:nvPr/>
        </p:nvSpPr>
        <p:spPr bwMode="auto">
          <a:xfrm>
            <a:off x="1960589" y="3043390"/>
            <a:ext cx="1298448" cy="129361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headEnd type="none" w="med" len="med"/>
            <a:tailEnd type="none" w="med" len="med"/>
          </a:ln>
          <a:effectLst>
            <a:glow rad="70000">
              <a:schemeClr val="accent4">
                <a:tint val="30000"/>
                <a:shade val="95000"/>
                <a:satMod val="300000"/>
                <a:alpha val="5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A2DP</a:t>
            </a:r>
          </a:p>
        </p:txBody>
      </p:sp>
      <p:sp>
        <p:nvSpPr>
          <p:cNvPr id="215268" name="Rectangle 228"/>
          <p:cNvSpPr>
            <a:spLocks noChangeArrowheads="1"/>
          </p:cNvSpPr>
          <p:nvPr/>
        </p:nvSpPr>
        <p:spPr bwMode="grayWhite">
          <a:xfrm>
            <a:off x="589610" y="5618143"/>
            <a:ext cx="6827189" cy="601682"/>
          </a:xfrm>
          <a:prstGeom prst="rect">
            <a:avLst/>
          </a:prstGeom>
          <a:ln>
            <a:headEnd type="none" w="med" len="med"/>
            <a:tailEnd type="none" w="med" len="med"/>
          </a:ln>
          <a:effectLst>
            <a:glow rad="70000">
              <a:schemeClr val="accent6">
                <a:tint val="30000"/>
                <a:shade val="95000"/>
                <a:satMod val="300000"/>
                <a:alpha val="50000"/>
              </a:schemeClr>
            </a:glow>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Bluetooth Device (Headset, Headphones, Speakers)</a:t>
            </a:r>
          </a:p>
        </p:txBody>
      </p:sp>
      <p:sp>
        <p:nvSpPr>
          <p:cNvPr id="215270" name="AutoShape 230"/>
          <p:cNvSpPr>
            <a:spLocks noChangeArrowheads="1"/>
          </p:cNvSpPr>
          <p:nvPr/>
        </p:nvSpPr>
        <p:spPr bwMode="auto">
          <a:xfrm>
            <a:off x="6135348" y="3038559"/>
            <a:ext cx="1298448" cy="1298448"/>
          </a:xfrm>
          <a:prstGeom prst="plus">
            <a:avLst>
              <a:gd name="adj" fmla="val 0"/>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headEnd type="none" w="med" len="med"/>
            <a:tailEnd type="none" w="med" len="med"/>
          </a:ln>
          <a:effectLst>
            <a:glow rad="70000">
              <a:schemeClr val="accent4">
                <a:tint val="30000"/>
                <a:shade val="95000"/>
                <a:satMod val="300000"/>
                <a:alpha val="5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AVRCP</a:t>
            </a:r>
          </a:p>
        </p:txBody>
      </p:sp>
      <p:sp>
        <p:nvSpPr>
          <p:cNvPr id="215272" name="Rectangle 232"/>
          <p:cNvSpPr>
            <a:spLocks noChangeArrowheads="1"/>
          </p:cNvSpPr>
          <p:nvPr/>
        </p:nvSpPr>
        <p:spPr bwMode="auto">
          <a:xfrm>
            <a:off x="1960589" y="1876776"/>
            <a:ext cx="2679192" cy="601682"/>
          </a:xfrm>
          <a:prstGeom prst="rect">
            <a:avLst/>
          </a:prstGeom>
          <a:ln>
            <a:headEnd type="none" w="med" len="med"/>
            <a:tailEnd type="none" w="med" len="med"/>
          </a:ln>
          <a:effectLst>
            <a:glow rad="70000">
              <a:schemeClr val="accent4">
                <a:tint val="30000"/>
                <a:shade val="95000"/>
                <a:satMod val="300000"/>
                <a:alpha val="5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Audio Service </a:t>
            </a:r>
          </a:p>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(WASAPI API)</a:t>
            </a:r>
          </a:p>
        </p:txBody>
      </p:sp>
      <p:sp>
        <p:nvSpPr>
          <p:cNvPr id="215273" name="Rectangle 233"/>
          <p:cNvSpPr>
            <a:spLocks noChangeArrowheads="1"/>
          </p:cNvSpPr>
          <p:nvPr/>
        </p:nvSpPr>
        <p:spPr bwMode="blackWhite">
          <a:xfrm>
            <a:off x="583139" y="1183556"/>
            <a:ext cx="6833660" cy="601682"/>
          </a:xfrm>
          <a:prstGeom prst="rect">
            <a:avLst/>
          </a:prstGeom>
          <a:ln>
            <a:headEnd type="none" w="med" len="med"/>
            <a:tailEnd type="none" w="med" len="med"/>
          </a:ln>
          <a:effectLst>
            <a:glow rad="70000">
              <a:schemeClr val="accent2">
                <a:tint val="30000"/>
                <a:shade val="95000"/>
                <a:satMod val="300000"/>
                <a:alpha val="50000"/>
              </a:schemeClr>
            </a:glow>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Audio &amp; Communications Applications</a:t>
            </a:r>
          </a:p>
        </p:txBody>
      </p:sp>
      <p:sp>
        <p:nvSpPr>
          <p:cNvPr id="215274" name="AutoShape 234"/>
          <p:cNvSpPr>
            <a:spLocks noChangeArrowheads="1"/>
          </p:cNvSpPr>
          <p:nvPr/>
        </p:nvSpPr>
        <p:spPr bwMode="auto">
          <a:xfrm>
            <a:off x="4743498" y="3054105"/>
            <a:ext cx="1298448" cy="601682"/>
          </a:xfrm>
          <a:prstGeom prst="plus">
            <a:avLst>
              <a:gd name="adj" fmla="val 0"/>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headEnd type="none" w="med" len="med"/>
            <a:tailEnd type="none" w="med" len="med"/>
          </a:ln>
          <a:effectLst>
            <a:glow rad="70000">
              <a:schemeClr val="accent4">
                <a:tint val="30000"/>
                <a:shade val="95000"/>
                <a:satMod val="300000"/>
                <a:alpha val="5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lnSpc>
                <a:spcPct val="90000"/>
              </a:lnSpc>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HF HID</a:t>
            </a:r>
          </a:p>
        </p:txBody>
      </p:sp>
      <p:sp>
        <p:nvSpPr>
          <p:cNvPr id="28" name="Rectangle 232"/>
          <p:cNvSpPr>
            <a:spLocks noChangeArrowheads="1"/>
          </p:cNvSpPr>
          <p:nvPr/>
        </p:nvSpPr>
        <p:spPr bwMode="auto">
          <a:xfrm>
            <a:off x="4737607" y="1876776"/>
            <a:ext cx="2679192" cy="601682"/>
          </a:xfrm>
          <a:prstGeom prst="rect">
            <a:avLst/>
          </a:prstGeom>
          <a:ln>
            <a:headEnd type="none" w="med" len="med"/>
            <a:tailEnd type="none" w="med" len="med"/>
          </a:ln>
          <a:effectLst>
            <a:glow rad="70000">
              <a:schemeClr val="accent4">
                <a:tint val="30000"/>
                <a:shade val="95000"/>
                <a:satMod val="300000"/>
                <a:alpha val="5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HID API</a:t>
            </a:r>
          </a:p>
        </p:txBody>
      </p:sp>
      <p:cxnSp>
        <p:nvCxnSpPr>
          <p:cNvPr id="33" name="Elbow Connector 32"/>
          <p:cNvCxnSpPr/>
          <p:nvPr/>
        </p:nvCxnSpPr>
        <p:spPr bwMode="auto">
          <a:xfrm rot="5400000" flipH="1" flipV="1">
            <a:off x="2672533" y="2421095"/>
            <a:ext cx="564932" cy="690372"/>
          </a:xfrm>
          <a:prstGeom prst="bent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arrow" w="med" len="med"/>
            <a:tailEnd type="arrow"/>
          </a:ln>
          <a:effectLst/>
        </p:spPr>
      </p:cxnSp>
      <p:cxnSp>
        <p:nvCxnSpPr>
          <p:cNvPr id="36" name="Elbow Connector 35"/>
          <p:cNvCxnSpPr/>
          <p:nvPr/>
        </p:nvCxnSpPr>
        <p:spPr bwMode="auto">
          <a:xfrm rot="16200000" flipV="1">
            <a:off x="3358791" y="2419853"/>
            <a:ext cx="575647" cy="692857"/>
          </a:xfrm>
          <a:prstGeom prst="bent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arrow" w="med" len="med"/>
            <a:tailEnd type="arrow"/>
          </a:ln>
          <a:effectLst/>
        </p:spPr>
      </p:cxnSp>
      <p:cxnSp>
        <p:nvCxnSpPr>
          <p:cNvPr id="45" name="Elbow Connector 44"/>
          <p:cNvCxnSpPr/>
          <p:nvPr/>
        </p:nvCxnSpPr>
        <p:spPr bwMode="auto">
          <a:xfrm rot="16200000" flipH="1">
            <a:off x="6150837" y="2412596"/>
            <a:ext cx="560101" cy="707369"/>
          </a:xfrm>
          <a:prstGeom prst="bent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arrow" w="med" len="med"/>
            <a:tailEnd type="none"/>
          </a:ln>
          <a:effectLst/>
        </p:spPr>
      </p:cxnSp>
      <p:cxnSp>
        <p:nvCxnSpPr>
          <p:cNvPr id="50" name="Elbow Connector 49"/>
          <p:cNvCxnSpPr/>
          <p:nvPr/>
        </p:nvCxnSpPr>
        <p:spPr bwMode="auto">
          <a:xfrm rot="5400000">
            <a:off x="5447140" y="2424040"/>
            <a:ext cx="575647" cy="684481"/>
          </a:xfrm>
          <a:prstGeom prst="bent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arrow" w="med" len="med"/>
            <a:tailEnd type="none"/>
          </a:ln>
          <a:effectLst/>
        </p:spPr>
      </p:cxnSp>
      <p:sp>
        <p:nvSpPr>
          <p:cNvPr id="58" name="Rectangle 226"/>
          <p:cNvSpPr>
            <a:spLocks noChangeArrowheads="1"/>
          </p:cNvSpPr>
          <p:nvPr/>
        </p:nvSpPr>
        <p:spPr bwMode="auto">
          <a:xfrm>
            <a:off x="3337432" y="3735325"/>
            <a:ext cx="2711676" cy="601682"/>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headEnd type="none" w="med" len="med"/>
            <a:tailEnd type="none" w="med" len="med"/>
          </a:ln>
          <a:effectLst>
            <a:glow rad="70000">
              <a:schemeClr val="accent4">
                <a:tint val="30000"/>
                <a:shade val="95000"/>
                <a:satMod val="300000"/>
                <a:alpha val="5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HF Enumerator</a:t>
            </a:r>
          </a:p>
        </p:txBody>
      </p:sp>
      <p:sp>
        <p:nvSpPr>
          <p:cNvPr id="59" name="Rectangle 226"/>
          <p:cNvSpPr>
            <a:spLocks noChangeArrowheads="1"/>
          </p:cNvSpPr>
          <p:nvPr/>
        </p:nvSpPr>
        <p:spPr bwMode="auto">
          <a:xfrm>
            <a:off x="582402" y="1876776"/>
            <a:ext cx="1298448" cy="601682"/>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headEnd type="none" w="med" len="med"/>
            <a:tailEnd type="none" w="med" len="med"/>
          </a:ln>
          <a:effectLst>
            <a:glow rad="70000">
              <a:schemeClr val="accent4">
                <a:tint val="30000"/>
                <a:shade val="95000"/>
                <a:satMod val="300000"/>
                <a:alpha val="5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HF</a:t>
            </a:r>
          </a:p>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Service</a:t>
            </a:r>
          </a:p>
        </p:txBody>
      </p:sp>
      <p:cxnSp>
        <p:nvCxnSpPr>
          <p:cNvPr id="83" name="Straight Arrow Connector 82"/>
          <p:cNvCxnSpPr>
            <a:stCxn id="59" idx="2"/>
            <a:endCxn id="215266" idx="0"/>
          </p:cNvCxnSpPr>
          <p:nvPr/>
        </p:nvCxnSpPr>
        <p:spPr bwMode="auto">
          <a:xfrm rot="16200000" flipH="1">
            <a:off x="949160" y="2760923"/>
            <a:ext cx="564932" cy="1"/>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arrow" w="med" len="med"/>
            <a:tailEnd type="arrow"/>
          </a:ln>
          <a:effectLst/>
        </p:spPr>
      </p:cxnSp>
      <p:sp>
        <p:nvSpPr>
          <p:cNvPr id="105" name="Rectangle 104"/>
          <p:cNvSpPr/>
          <p:nvPr/>
        </p:nvSpPr>
        <p:spPr bwMode="auto">
          <a:xfrm>
            <a:off x="583139" y="4429529"/>
            <a:ext cx="6833660" cy="1103083"/>
          </a:xfrm>
          <a:prstGeom prst="rect">
            <a:avLst/>
          </a:prstGeom>
          <a:ln>
            <a:headEnd type="none" w="med" len="med"/>
            <a:tailEnd type="none" w="med" len="med"/>
          </a:ln>
          <a:effectLst>
            <a:glow rad="70000">
              <a:schemeClr val="accent4">
                <a:tint val="30000"/>
                <a:shade val="95000"/>
                <a:satMod val="300000"/>
                <a:alpha val="5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Bluetooth Core</a:t>
            </a:r>
          </a:p>
          <a:p>
            <a:pPr algn="ctr" defTabSz="914063" fontAlgn="base">
              <a:spcBef>
                <a:spcPct val="0"/>
              </a:spcBef>
              <a:spcAft>
                <a:spcPct val="0"/>
              </a:spcAft>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06" name="Rectangle 105"/>
          <p:cNvSpPr/>
          <p:nvPr/>
        </p:nvSpPr>
        <p:spPr bwMode="auto">
          <a:xfrm>
            <a:off x="618807" y="5192077"/>
            <a:ext cx="2679192" cy="300841"/>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L2CAP</a:t>
            </a:r>
          </a:p>
        </p:txBody>
      </p:sp>
      <p:sp>
        <p:nvSpPr>
          <p:cNvPr id="107" name="Rectangle 106"/>
          <p:cNvSpPr/>
          <p:nvPr/>
        </p:nvSpPr>
        <p:spPr bwMode="auto">
          <a:xfrm>
            <a:off x="3337432" y="5192077"/>
            <a:ext cx="4069080" cy="300841"/>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SCO</a:t>
            </a:r>
          </a:p>
        </p:txBody>
      </p:sp>
      <p:sp>
        <p:nvSpPr>
          <p:cNvPr id="120" name="TextBox 119"/>
          <p:cNvSpPr txBox="1"/>
          <p:nvPr/>
        </p:nvSpPr>
        <p:spPr>
          <a:xfrm rot="16200000">
            <a:off x="-107949" y="1762869"/>
            <a:ext cx="643125" cy="369332"/>
          </a:xfrm>
          <a:prstGeom prst="rect">
            <a:avLst/>
          </a:prstGeom>
          <a:noFill/>
        </p:spPr>
        <p:txBody>
          <a:bodyPr wrap="none" rtlCol="0">
            <a:spAutoFit/>
          </a:bodyPr>
          <a:lstStyle/>
          <a:p>
            <a:r>
              <a:rPr lang="en-US" dirty="0" smtClean="0">
                <a:solidFill>
                  <a:schemeClr val="tx1"/>
                </a:solidFill>
                <a:effectLst>
                  <a:outerShdw blurRad="38100" dist="38100" dir="2700000" algn="tl">
                    <a:srgbClr val="000000">
                      <a:alpha val="43137"/>
                    </a:srgbClr>
                  </a:outerShdw>
                </a:effectLst>
                <a:latin typeface="Trebuchet MS" pitchFamily="34" charset="0"/>
              </a:rPr>
              <a:t>User</a:t>
            </a:r>
          </a:p>
        </p:txBody>
      </p:sp>
      <p:cxnSp>
        <p:nvCxnSpPr>
          <p:cNvPr id="123" name="Straight Arrow Connector 122"/>
          <p:cNvCxnSpPr/>
          <p:nvPr/>
        </p:nvCxnSpPr>
        <p:spPr bwMode="auto">
          <a:xfrm rot="5400000">
            <a:off x="-419515" y="1981200"/>
            <a:ext cx="1657350"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arrow" w="med" len="med"/>
            <a:tailEnd type="arrow"/>
          </a:ln>
          <a:effectLst/>
        </p:spPr>
      </p:cxnSp>
      <p:cxnSp>
        <p:nvCxnSpPr>
          <p:cNvPr id="125" name="Straight Arrow Connector 124"/>
          <p:cNvCxnSpPr/>
          <p:nvPr/>
        </p:nvCxnSpPr>
        <p:spPr bwMode="auto">
          <a:xfrm rot="5400000">
            <a:off x="-952915" y="4181475"/>
            <a:ext cx="2724150"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arrow" w="med" len="med"/>
            <a:tailEnd type="arrow"/>
          </a:ln>
          <a:effectLst/>
        </p:spPr>
      </p:cxnSp>
      <p:sp>
        <p:nvSpPr>
          <p:cNvPr id="121" name="TextBox 120"/>
          <p:cNvSpPr txBox="1"/>
          <p:nvPr/>
        </p:nvSpPr>
        <p:spPr>
          <a:xfrm rot="16200000">
            <a:off x="-210125" y="3886944"/>
            <a:ext cx="847476" cy="369332"/>
          </a:xfrm>
          <a:prstGeom prst="rect">
            <a:avLst/>
          </a:prstGeom>
          <a:noFill/>
        </p:spPr>
        <p:txBody>
          <a:bodyPr wrap="none" rtlCol="0">
            <a:spAutoFit/>
          </a:bodyPr>
          <a:lstStyle/>
          <a:p>
            <a:r>
              <a:rPr lang="en-US" dirty="0" smtClean="0">
                <a:solidFill>
                  <a:schemeClr val="tx1"/>
                </a:solidFill>
                <a:effectLst>
                  <a:outerShdw blurRad="38100" dist="38100" dir="2700000" algn="tl">
                    <a:srgbClr val="000000">
                      <a:alpha val="43137"/>
                    </a:srgbClr>
                  </a:outerShdw>
                </a:effectLst>
                <a:latin typeface="Trebuchet MS" pitchFamily="34" charset="0"/>
              </a:rPr>
              <a:t>Kernel</a:t>
            </a:r>
          </a:p>
        </p:txBody>
      </p:sp>
      <p:sp>
        <p:nvSpPr>
          <p:cNvPr id="126" name="TextBox 125"/>
          <p:cNvSpPr txBox="1"/>
          <p:nvPr/>
        </p:nvSpPr>
        <p:spPr>
          <a:xfrm rot="16200000">
            <a:off x="-222564" y="5690898"/>
            <a:ext cx="872355" cy="369332"/>
          </a:xfrm>
          <a:prstGeom prst="rect">
            <a:avLst/>
          </a:prstGeom>
          <a:noFill/>
        </p:spPr>
        <p:txBody>
          <a:bodyPr wrap="none" rtlCol="0">
            <a:spAutoFit/>
          </a:bodyPr>
          <a:lstStyle/>
          <a:p>
            <a:r>
              <a:rPr lang="en-US" dirty="0" smtClean="0">
                <a:solidFill>
                  <a:schemeClr val="tx1"/>
                </a:solidFill>
                <a:effectLst>
                  <a:outerShdw blurRad="38100" dist="38100" dir="2700000" algn="tl">
                    <a:srgbClr val="000000">
                      <a:alpha val="43137"/>
                    </a:srgbClr>
                  </a:outerShdw>
                </a:effectLst>
                <a:latin typeface="Trebuchet MS" pitchFamily="34" charset="0"/>
              </a:rPr>
              <a:t>Device</a:t>
            </a:r>
          </a:p>
        </p:txBody>
      </p:sp>
      <p:cxnSp>
        <p:nvCxnSpPr>
          <p:cNvPr id="133" name="Straight Arrow Connector 132"/>
          <p:cNvCxnSpPr/>
          <p:nvPr/>
        </p:nvCxnSpPr>
        <p:spPr bwMode="auto">
          <a:xfrm rot="5400000">
            <a:off x="75785" y="5895975"/>
            <a:ext cx="666750"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arrow" w="med" len="med"/>
            <a:tailEnd type="arrow"/>
          </a:ln>
          <a:effectLst/>
        </p:spPr>
      </p:cxnSp>
      <p:sp>
        <p:nvSpPr>
          <p:cNvPr id="38" name="Rectangle 217"/>
          <p:cNvSpPr>
            <a:spLocks noChangeArrowheads="1"/>
          </p:cNvSpPr>
          <p:nvPr/>
        </p:nvSpPr>
        <p:spPr bwMode="auto">
          <a:xfrm>
            <a:off x="7878211" y="1721557"/>
            <a:ext cx="1112468" cy="293022"/>
          </a:xfrm>
          <a:prstGeom prst="rect">
            <a:avLst/>
          </a:prstGeom>
          <a:noFill/>
          <a:ln w="9525">
            <a:noFill/>
            <a:miter lim="800000"/>
            <a:headEnd/>
            <a:tailEnd/>
          </a:ln>
          <a:effectLst/>
        </p:spPr>
        <p:txBody>
          <a:bodyPr wrap="none" lIns="92067" tIns="46034" rIns="92067" bIns="46034">
            <a:spAutoFit/>
          </a:bodyPr>
          <a:lstStyle/>
          <a:p>
            <a:pPr algn="l"/>
            <a:r>
              <a:rPr lang="en-US" sz="1300" dirty="0" smtClean="0">
                <a:solidFill>
                  <a:schemeClr val="tx2"/>
                </a:solidFill>
                <a:effectLst>
                  <a:outerShdw blurRad="38100" dist="38100" dir="2700000" algn="tl">
                    <a:srgbClr val="000000">
                      <a:alpha val="43137"/>
                    </a:srgbClr>
                  </a:outerShdw>
                </a:effectLst>
                <a:latin typeface="Trebuchet MS" pitchFamily="34" charset="0"/>
              </a:rPr>
              <a:t>Microsoft BT</a:t>
            </a:r>
            <a:endParaRPr lang="en-US" sz="1300" dirty="0">
              <a:solidFill>
                <a:schemeClr val="tx2"/>
              </a:solidFill>
              <a:effectLst>
                <a:outerShdw blurRad="38100" dist="38100" dir="2700000" algn="tl">
                  <a:srgbClr val="000000">
                    <a:alpha val="43137"/>
                  </a:srgbClr>
                </a:outerShdw>
              </a:effectLst>
              <a:latin typeface="Trebuchet MS" pitchFamily="34" charset="0"/>
            </a:endParaRPr>
          </a:p>
        </p:txBody>
      </p:sp>
      <p:sp>
        <p:nvSpPr>
          <p:cNvPr id="39" name="Rectangle 235"/>
          <p:cNvSpPr>
            <a:spLocks noChangeArrowheads="1"/>
          </p:cNvSpPr>
          <p:nvPr/>
        </p:nvSpPr>
        <p:spPr bwMode="auto">
          <a:xfrm>
            <a:off x="7624235" y="1742195"/>
            <a:ext cx="276225" cy="26828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fontAlgn="base">
              <a:lnSpc>
                <a:spcPct val="90000"/>
              </a:lnSpc>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cxnSp>
        <p:nvCxnSpPr>
          <p:cNvPr id="54" name="Elbow Connector 53"/>
          <p:cNvCxnSpPr>
            <a:stCxn id="215262" idx="1"/>
            <a:endCxn id="59" idx="3"/>
          </p:cNvCxnSpPr>
          <p:nvPr/>
        </p:nvCxnSpPr>
        <p:spPr bwMode="auto">
          <a:xfrm rot="10800000">
            <a:off x="1880850" y="2177618"/>
            <a:ext cx="1462968" cy="1177329"/>
          </a:xfrm>
          <a:prstGeom prst="bentConnector3">
            <a:avLst>
              <a:gd name="adj1" fmla="val 67106"/>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arrow" w="med" len="med"/>
            <a:tailEnd type="arrow"/>
          </a:ln>
          <a:effectLst/>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dissolve">
                                      <p:cBhvr>
                                        <p:cTn id="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Architecture Notes</a:t>
            </a:r>
            <a:endParaRPr lang="en-US" dirty="0"/>
          </a:p>
        </p:txBody>
      </p:sp>
      <p:sp>
        <p:nvSpPr>
          <p:cNvPr id="3" name="Text Placeholder 2"/>
          <p:cNvSpPr>
            <a:spLocks noGrp="1"/>
          </p:cNvSpPr>
          <p:nvPr>
            <p:ph type="body" idx="1"/>
          </p:nvPr>
        </p:nvSpPr>
        <p:spPr>
          <a:xfrm>
            <a:off x="382588" y="1414464"/>
            <a:ext cx="8380412" cy="3578928"/>
          </a:xfrm>
        </p:spPr>
        <p:txBody>
          <a:bodyPr/>
          <a:lstStyle/>
          <a:p>
            <a:r>
              <a:rPr lang="en-US" dirty="0" smtClean="0"/>
              <a:t>Separate drivers for each profile</a:t>
            </a:r>
          </a:p>
          <a:p>
            <a:pPr lvl="1"/>
            <a:r>
              <a:rPr lang="en-US" dirty="0" smtClean="0"/>
              <a:t>Audio Profiles</a:t>
            </a:r>
          </a:p>
          <a:p>
            <a:pPr lvl="2"/>
            <a:r>
              <a:rPr lang="en-US" dirty="0" smtClean="0"/>
              <a:t>HF/HS</a:t>
            </a:r>
          </a:p>
          <a:p>
            <a:pPr lvl="2"/>
            <a:r>
              <a:rPr lang="en-US" dirty="0" smtClean="0"/>
              <a:t>A2DP</a:t>
            </a:r>
          </a:p>
          <a:p>
            <a:pPr lvl="1"/>
            <a:r>
              <a:rPr lang="en-US" dirty="0" smtClean="0"/>
              <a:t>Control Profiles</a:t>
            </a:r>
          </a:p>
          <a:p>
            <a:pPr lvl="2"/>
            <a:r>
              <a:rPr lang="en-US" dirty="0" smtClean="0"/>
              <a:t>HF Call Control</a:t>
            </a:r>
          </a:p>
          <a:p>
            <a:pPr lvl="2"/>
            <a:r>
              <a:rPr lang="en-US" dirty="0" smtClean="0"/>
              <a:t>AVRCP</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Architecture Notes</a:t>
            </a:r>
            <a:endParaRPr lang="en-US" dirty="0"/>
          </a:p>
        </p:txBody>
      </p:sp>
      <p:sp>
        <p:nvSpPr>
          <p:cNvPr id="3" name="Text Placeholder 2"/>
          <p:cNvSpPr>
            <a:spLocks noGrp="1"/>
          </p:cNvSpPr>
          <p:nvPr>
            <p:ph type="body" idx="1"/>
          </p:nvPr>
        </p:nvSpPr>
        <p:spPr>
          <a:xfrm>
            <a:off x="382588" y="1414464"/>
            <a:ext cx="8380412" cy="5030095"/>
          </a:xfrm>
        </p:spPr>
        <p:txBody>
          <a:bodyPr/>
          <a:lstStyle/>
          <a:p>
            <a:r>
              <a:rPr lang="en-US" dirty="0" smtClean="0"/>
              <a:t>HF Enumerator is the function </a:t>
            </a:r>
            <a:br>
              <a:rPr lang="en-US" dirty="0" smtClean="0"/>
            </a:br>
            <a:r>
              <a:rPr lang="en-US" dirty="0" smtClean="0"/>
              <a:t>driver for HF Profile</a:t>
            </a:r>
          </a:p>
          <a:p>
            <a:pPr lvl="1"/>
            <a:r>
              <a:rPr lang="en-US" dirty="0" smtClean="0"/>
              <a:t>Enumerates two children</a:t>
            </a:r>
          </a:p>
          <a:p>
            <a:pPr lvl="2"/>
            <a:r>
              <a:rPr lang="en-US" dirty="0" smtClean="0"/>
              <a:t>One for HID call control (HF HID)</a:t>
            </a:r>
          </a:p>
          <a:p>
            <a:pPr lvl="2"/>
            <a:r>
              <a:rPr lang="en-US" dirty="0" smtClean="0"/>
              <a:t>One for audio IO (HF Audio)</a:t>
            </a:r>
          </a:p>
          <a:p>
            <a:r>
              <a:rPr lang="en-US" dirty="0" smtClean="0"/>
              <a:t>BT Service and RFCOMM</a:t>
            </a:r>
          </a:p>
          <a:p>
            <a:pPr lvl="1"/>
            <a:r>
              <a:rPr lang="en-US" dirty="0" smtClean="0"/>
              <a:t>BT Service exists to provide user </a:t>
            </a:r>
            <a:br>
              <a:rPr lang="en-US" dirty="0" smtClean="0"/>
            </a:br>
            <a:r>
              <a:rPr lang="en-US" dirty="0" smtClean="0"/>
              <a:t>mode access to BT RFCOMM Protocol</a:t>
            </a:r>
          </a:p>
          <a:p>
            <a:pPr lvl="1"/>
            <a:r>
              <a:rPr lang="en-US" dirty="0" smtClean="0"/>
              <a:t>Supports HF and HS call control </a:t>
            </a:r>
            <a:br>
              <a:rPr lang="en-US" dirty="0" smtClean="0"/>
            </a:br>
            <a:r>
              <a:rPr lang="en-US" dirty="0" smtClean="0"/>
              <a:t>related messages via Winsock</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Audio Endpoints</a:t>
            </a:r>
            <a:endParaRPr lang="en-US" dirty="0"/>
          </a:p>
        </p:txBody>
      </p:sp>
      <p:sp>
        <p:nvSpPr>
          <p:cNvPr id="3" name="Text Placeholder 2"/>
          <p:cNvSpPr>
            <a:spLocks noGrp="1"/>
          </p:cNvSpPr>
          <p:nvPr>
            <p:ph type="body" idx="1"/>
          </p:nvPr>
        </p:nvSpPr>
        <p:spPr>
          <a:xfrm>
            <a:off x="382588" y="1414464"/>
            <a:ext cx="8380412" cy="457048"/>
          </a:xfrm>
        </p:spPr>
        <p:txBody>
          <a:bodyPr/>
          <a:lstStyle/>
          <a:p>
            <a:r>
              <a:rPr lang="en-US" dirty="0" smtClean="0"/>
              <a:t>One endpoint for each audio profile</a:t>
            </a:r>
          </a:p>
        </p:txBody>
      </p:sp>
      <p:grpSp>
        <p:nvGrpSpPr>
          <p:cNvPr id="32" name="Group 31"/>
          <p:cNvGrpSpPr/>
          <p:nvPr/>
        </p:nvGrpSpPr>
        <p:grpSpPr>
          <a:xfrm>
            <a:off x="953923" y="2440620"/>
            <a:ext cx="3156263" cy="3474720"/>
            <a:chOff x="1012232" y="2578844"/>
            <a:chExt cx="3156263" cy="3474720"/>
          </a:xfrm>
          <a:effectLst>
            <a:outerShdw blurRad="127000" dist="38100" dir="2700000" sx="103000" sy="103000" algn="tl" rotWithShape="0">
              <a:prstClr val="black">
                <a:alpha val="40000"/>
              </a:prstClr>
            </a:outerShdw>
          </a:effectLst>
        </p:grpSpPr>
        <p:pic>
          <p:nvPicPr>
            <p:cNvPr id="27" name="Picture 26" descr="Sound.png"/>
            <p:cNvPicPr>
              <a:picLocks noChangeAspect="1"/>
            </p:cNvPicPr>
            <p:nvPr/>
          </p:nvPicPr>
          <p:blipFill>
            <a:blip r:embed="rId3"/>
            <a:stretch>
              <a:fillRect/>
            </a:stretch>
          </p:blipFill>
          <p:spPr>
            <a:xfrm>
              <a:off x="1012232" y="2578844"/>
              <a:ext cx="3156263" cy="3474720"/>
            </a:xfrm>
            <a:prstGeom prst="rect">
              <a:avLst/>
            </a:prstGeom>
          </p:spPr>
        </p:pic>
        <p:sp>
          <p:nvSpPr>
            <p:cNvPr id="29" name="Rectangle 28"/>
            <p:cNvSpPr/>
            <p:nvPr/>
          </p:nvSpPr>
          <p:spPr bwMode="auto">
            <a:xfrm>
              <a:off x="1318437" y="3327991"/>
              <a:ext cx="2530549" cy="765544"/>
            </a:xfrm>
            <a:prstGeom prst="rect">
              <a:avLst/>
            </a:prstGeom>
            <a:no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grpSp>
      <p:pic>
        <p:nvPicPr>
          <p:cNvPr id="28" name="Picture 27" descr="Sound_flyout.png"/>
          <p:cNvPicPr>
            <a:picLocks noChangeAspect="1"/>
          </p:cNvPicPr>
          <p:nvPr/>
        </p:nvPicPr>
        <p:blipFill>
          <a:blip r:embed="rId4"/>
          <a:stretch>
            <a:fillRect/>
          </a:stretch>
        </p:blipFill>
        <p:spPr>
          <a:xfrm>
            <a:off x="4245401" y="2230099"/>
            <a:ext cx="4114799" cy="1371600"/>
          </a:xfrm>
          <a:prstGeom prst="rect">
            <a:avLst/>
          </a:prstGeom>
        </p:spPr>
      </p:pic>
      <p:sp>
        <p:nvSpPr>
          <p:cNvPr id="30" name="Rectangle 29"/>
          <p:cNvSpPr/>
          <p:nvPr/>
        </p:nvSpPr>
        <p:spPr bwMode="auto">
          <a:xfrm>
            <a:off x="4315293" y="2286000"/>
            <a:ext cx="3997841" cy="1244010"/>
          </a:xfrm>
          <a:prstGeom prst="rect">
            <a:avLst/>
          </a:prstGeom>
          <a:noFill/>
          <a:ln w="19050">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cxnSp>
        <p:nvCxnSpPr>
          <p:cNvPr id="43" name="Straight Arrow Connector 42"/>
          <p:cNvCxnSpPr>
            <a:endCxn id="28" idx="1"/>
          </p:cNvCxnSpPr>
          <p:nvPr/>
        </p:nvCxnSpPr>
        <p:spPr bwMode="auto">
          <a:xfrm flipV="1">
            <a:off x="2519916" y="2915899"/>
            <a:ext cx="1725485" cy="677906"/>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rgbClr val="00E4E4"/>
            </a:solidFill>
            <a:prstDash val="solid"/>
            <a:round/>
            <a:headEnd type="none" w="med" len="med"/>
            <a:tailEnd type="arrow"/>
          </a:ln>
          <a:effectLst/>
        </p:spPr>
      </p:cxn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Driver Installation</a:t>
            </a:r>
            <a:endParaRPr lang="en-US" dirty="0"/>
          </a:p>
        </p:txBody>
      </p:sp>
      <p:sp>
        <p:nvSpPr>
          <p:cNvPr id="3" name="Text Placeholder 2"/>
          <p:cNvSpPr>
            <a:spLocks noGrp="1"/>
          </p:cNvSpPr>
          <p:nvPr>
            <p:ph type="body" idx="1"/>
          </p:nvPr>
        </p:nvSpPr>
        <p:spPr>
          <a:xfrm>
            <a:off x="382588" y="1414464"/>
            <a:ext cx="8380412" cy="3790268"/>
          </a:xfrm>
        </p:spPr>
        <p:txBody>
          <a:bodyPr/>
          <a:lstStyle/>
          <a:p>
            <a:pPr lvl="0"/>
            <a:r>
              <a:rPr lang="en-US" sz="3600" dirty="0" smtClean="0"/>
              <a:t>Bluetooth audio driver </a:t>
            </a:r>
            <a:br>
              <a:rPr lang="en-US" sz="3600" dirty="0" smtClean="0"/>
            </a:br>
            <a:r>
              <a:rPr lang="en-US" sz="3600" dirty="0" smtClean="0"/>
              <a:t>installation priorities</a:t>
            </a:r>
          </a:p>
          <a:p>
            <a:pPr lvl="1"/>
            <a:r>
              <a:rPr lang="en-US" sz="3200" dirty="0" smtClean="0"/>
              <a:t>Device ID</a:t>
            </a:r>
          </a:p>
          <a:p>
            <a:pPr lvl="1"/>
            <a:r>
              <a:rPr lang="en-US" sz="3200" dirty="0" smtClean="0"/>
              <a:t>Class Profile</a:t>
            </a:r>
          </a:p>
          <a:p>
            <a:pPr lvl="0"/>
            <a:r>
              <a:rPr lang="en-US" sz="3600" dirty="0" smtClean="0"/>
              <a:t>Custom drivers</a:t>
            </a:r>
          </a:p>
          <a:p>
            <a:pPr lvl="1"/>
            <a:r>
              <a:rPr lang="en-US" dirty="0" smtClean="0"/>
              <a:t>Must install using device ID </a:t>
            </a:r>
            <a:br>
              <a:rPr lang="en-US" dirty="0" smtClean="0"/>
            </a:br>
            <a:r>
              <a:rPr lang="en-US" dirty="0" smtClean="0"/>
              <a:t>to post on Windows Update</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Simple Pairing</a:t>
            </a:r>
            <a:endParaRPr lang="en-US" dirty="0"/>
          </a:p>
        </p:txBody>
      </p:sp>
      <p:grpSp>
        <p:nvGrpSpPr>
          <p:cNvPr id="22" name="Group 21"/>
          <p:cNvGrpSpPr/>
          <p:nvPr/>
        </p:nvGrpSpPr>
        <p:grpSpPr>
          <a:xfrm>
            <a:off x="1408412" y="2305615"/>
            <a:ext cx="5750411" cy="4114800"/>
            <a:chOff x="1408412" y="2127388"/>
            <a:chExt cx="5750411" cy="4114800"/>
          </a:xfrm>
        </p:grpSpPr>
        <p:graphicFrame>
          <p:nvGraphicFramePr>
            <p:cNvPr id="9" name="Diagram 8"/>
            <p:cNvGraphicFramePr/>
            <p:nvPr/>
          </p:nvGraphicFramePr>
          <p:xfrm>
            <a:off x="1857179" y="2665271"/>
            <a:ext cx="5301644" cy="35769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1" descr="\\eventsql\dvd\Online_ART\DVD_ART34\Artwork_Imagery\Hardware Photos\Microsoft HW\Wireless Entertainment Desktop\WED8000_FOB_FY07.png"/>
            <p:cNvPicPr>
              <a:picLocks noChangeAspect="1" noChangeArrowheads="1"/>
            </p:cNvPicPr>
            <p:nvPr/>
          </p:nvPicPr>
          <p:blipFill>
            <a:blip r:embed="rId7" cstate="print"/>
            <a:srcRect/>
            <a:stretch>
              <a:fillRect/>
            </a:stretch>
          </p:blipFill>
          <p:spPr bwMode="auto">
            <a:xfrm rot="20224035">
              <a:off x="5472795" y="5110091"/>
              <a:ext cx="1562750" cy="914400"/>
            </a:xfrm>
            <a:prstGeom prst="rect">
              <a:avLst/>
            </a:prstGeom>
            <a:noFill/>
            <a:effectLst>
              <a:outerShdw blurRad="127000" dist="38100" dir="2700000" sx="103000" sy="103000" algn="tl" rotWithShape="0">
                <a:prstClr val="black">
                  <a:alpha val="40000"/>
                </a:prstClr>
              </a:outerShdw>
            </a:effectLst>
          </p:spPr>
        </p:pic>
        <p:pic>
          <p:nvPicPr>
            <p:cNvPr id="12" name="Picture 16" descr="\\eventsql\dvd\Online_ART\DVD_ART34\Artwork_Imagery\Hardware Photos\Microsoft HW\Mouse\Wireless laser mouse 8000.png"/>
            <p:cNvPicPr>
              <a:picLocks noChangeAspect="1" noChangeArrowheads="1"/>
            </p:cNvPicPr>
            <p:nvPr/>
          </p:nvPicPr>
          <p:blipFill>
            <a:blip r:embed="rId8" cstate="print"/>
            <a:srcRect/>
            <a:stretch>
              <a:fillRect/>
            </a:stretch>
          </p:blipFill>
          <p:spPr bwMode="auto">
            <a:xfrm>
              <a:off x="5971877" y="3412806"/>
              <a:ext cx="484632" cy="685800"/>
            </a:xfrm>
            <a:prstGeom prst="rect">
              <a:avLst/>
            </a:prstGeom>
            <a:noFill/>
            <a:effectLst>
              <a:outerShdw blurRad="127000" dist="38100" dir="2700000" sx="103000" sy="103000" algn="tl" rotWithShape="0">
                <a:prstClr val="black">
                  <a:alpha val="40000"/>
                </a:prstClr>
              </a:outerShdw>
            </a:effectLst>
          </p:spPr>
        </p:pic>
        <p:pic>
          <p:nvPicPr>
            <p:cNvPr id="13" name="Picture 20" descr="\\eventsql\dvd\Online_ART\DVD_ART34\Artwork_Imagery\Hardware Photos\OEM HW\COMPUTERS - PC, Tablet, Laptop, UMPC\Windows Vista Laptops\Dell XPSM 1330 Profile 2.png"/>
            <p:cNvPicPr>
              <a:picLocks noChangeAspect="1" noChangeArrowheads="1"/>
            </p:cNvPicPr>
            <p:nvPr/>
          </p:nvPicPr>
          <p:blipFill>
            <a:blip r:embed="rId9" cstate="print"/>
            <a:srcRect/>
            <a:stretch>
              <a:fillRect/>
            </a:stretch>
          </p:blipFill>
          <p:spPr bwMode="auto">
            <a:xfrm>
              <a:off x="1408412" y="2812230"/>
              <a:ext cx="1811448" cy="1535125"/>
            </a:xfrm>
            <a:prstGeom prst="rect">
              <a:avLst/>
            </a:prstGeom>
            <a:noFill/>
            <a:effectLst>
              <a:outerShdw blurRad="127000" dist="38100" dir="2700000" sx="103000" sy="103000" algn="tl" rotWithShape="0">
                <a:prstClr val="black">
                  <a:alpha val="40000"/>
                </a:prstClr>
              </a:outerShdw>
            </a:effectLst>
          </p:spPr>
        </p:pic>
        <p:pic>
          <p:nvPicPr>
            <p:cNvPr id="14" name="Picture 21" descr="\\eventsql\dvd\Online_ART\DVD_ART34\Artwork_Imagery\Hardware Photos\OEM HW\Windows Mobile devices (cell phone, pda)\Smartphone cell phones\slide phone.png"/>
            <p:cNvPicPr>
              <a:picLocks noChangeAspect="1" noChangeArrowheads="1"/>
            </p:cNvPicPr>
            <p:nvPr/>
          </p:nvPicPr>
          <p:blipFill>
            <a:blip r:embed="rId10" cstate="print"/>
            <a:srcRect/>
            <a:stretch>
              <a:fillRect/>
            </a:stretch>
          </p:blipFill>
          <p:spPr bwMode="auto">
            <a:xfrm>
              <a:off x="2476233" y="4652549"/>
              <a:ext cx="489571" cy="1143000"/>
            </a:xfrm>
            <a:prstGeom prst="rect">
              <a:avLst/>
            </a:prstGeom>
            <a:noFill/>
            <a:effectLst>
              <a:outerShdw blurRad="127000" dist="38100" dir="2700000" sx="103000" sy="103000" algn="tl" rotWithShape="0">
                <a:prstClr val="black">
                  <a:alpha val="40000"/>
                </a:prstClr>
              </a:outerShdw>
            </a:effectLst>
          </p:spPr>
        </p:pic>
        <p:pic>
          <p:nvPicPr>
            <p:cNvPr id="17" name="Picture 16" descr="motorola bluetooth headset.png"/>
            <p:cNvPicPr>
              <a:picLocks noChangeAspect="1"/>
            </p:cNvPicPr>
            <p:nvPr/>
          </p:nvPicPr>
          <p:blipFill>
            <a:blip r:embed="rId11" cstate="print"/>
            <a:stretch>
              <a:fillRect/>
            </a:stretch>
          </p:blipFill>
          <p:spPr>
            <a:xfrm rot="987201">
              <a:off x="3959686" y="2127388"/>
              <a:ext cx="1089053" cy="618581"/>
            </a:xfrm>
            <a:prstGeom prst="rect">
              <a:avLst/>
            </a:prstGeom>
            <a:effectLst>
              <a:outerShdw blurRad="127000" dist="38100" dir="2700000" sx="103000" sy="103000" algn="tl" rotWithShape="0">
                <a:prstClr val="black">
                  <a:alpha val="40000"/>
                </a:prstClr>
              </a:outerShdw>
            </a:effectLst>
          </p:spPr>
        </p:pic>
      </p:grpSp>
      <p:sp>
        <p:nvSpPr>
          <p:cNvPr id="21" name="Text Placeholder 2"/>
          <p:cNvSpPr>
            <a:spLocks noGrp="1"/>
          </p:cNvSpPr>
          <p:nvPr>
            <p:ph type="body" idx="1"/>
          </p:nvPr>
        </p:nvSpPr>
        <p:spPr>
          <a:xfrm>
            <a:off x="382588" y="1414464"/>
            <a:ext cx="8380412" cy="775597"/>
          </a:xfrm>
        </p:spPr>
        <p:txBody>
          <a:bodyPr/>
          <a:lstStyle/>
          <a:p>
            <a:pPr lvl="0"/>
            <a:r>
              <a:rPr lang="en-US" sz="2800" dirty="0" smtClean="0"/>
              <a:t>CON-T536:  </a:t>
            </a:r>
            <a:r>
              <a:rPr lang="en-US" sz="2800" i="1" dirty="0" smtClean="0"/>
              <a:t>Bluetooth and Wireless </a:t>
            </a:r>
            <a:br>
              <a:rPr lang="en-US" sz="2800" i="1" dirty="0" smtClean="0"/>
            </a:br>
            <a:r>
              <a:rPr lang="en-US" sz="2800" i="1" dirty="0" smtClean="0"/>
              <a:t>USB Support in Windows 7</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Simple Pairing (cont'd)</a:t>
            </a:r>
            <a:endParaRPr lang="en-US" dirty="0"/>
          </a:p>
        </p:txBody>
      </p:sp>
      <p:sp>
        <p:nvSpPr>
          <p:cNvPr id="3" name="Text Placeholder 2"/>
          <p:cNvSpPr>
            <a:spLocks noGrp="1"/>
          </p:cNvSpPr>
          <p:nvPr>
            <p:ph type="body" idx="1"/>
          </p:nvPr>
        </p:nvSpPr>
        <p:spPr>
          <a:xfrm>
            <a:off x="382588" y="1414464"/>
            <a:ext cx="8380412" cy="914096"/>
          </a:xfrm>
        </p:spPr>
        <p:txBody>
          <a:bodyPr/>
          <a:lstStyle/>
          <a:p>
            <a:r>
              <a:rPr lang="en-US" dirty="0" smtClean="0"/>
              <a:t>Simplifies many pairing </a:t>
            </a:r>
            <a:br>
              <a:rPr lang="en-US" dirty="0" smtClean="0"/>
            </a:br>
            <a:r>
              <a:rPr lang="en-US" dirty="0" smtClean="0"/>
              <a:t>experiences to just this</a:t>
            </a:r>
            <a:endParaRPr lang="en-US" dirty="0"/>
          </a:p>
        </p:txBody>
      </p:sp>
      <p:pic>
        <p:nvPicPr>
          <p:cNvPr id="4" name="Picture 3" descr="Add a device.png"/>
          <p:cNvPicPr>
            <a:picLocks noChangeAspect="1"/>
          </p:cNvPicPr>
          <p:nvPr/>
        </p:nvPicPr>
        <p:blipFill>
          <a:blip r:embed="rId3"/>
          <a:stretch>
            <a:fillRect/>
          </a:stretch>
        </p:blipFill>
        <p:spPr>
          <a:xfrm>
            <a:off x="160348" y="2681134"/>
            <a:ext cx="4015487" cy="3108960"/>
          </a:xfrm>
          <a:prstGeom prst="rect">
            <a:avLst/>
          </a:prstGeom>
          <a:effectLst>
            <a:outerShdw blurRad="127000" dist="38100" dir="2700000" sx="103000" sy="103000" algn="tl" rotWithShape="0">
              <a:prstClr val="black">
                <a:alpha val="40000"/>
              </a:prstClr>
            </a:outerShdw>
          </a:effectLst>
        </p:spPr>
      </p:pic>
      <p:pic>
        <p:nvPicPr>
          <p:cNvPr id="5" name="Picture 4" descr="Add a device (3).png"/>
          <p:cNvPicPr>
            <a:picLocks noChangeAspect="1"/>
          </p:cNvPicPr>
          <p:nvPr/>
        </p:nvPicPr>
        <p:blipFill>
          <a:blip r:embed="rId4"/>
          <a:stretch>
            <a:fillRect/>
          </a:stretch>
        </p:blipFill>
        <p:spPr>
          <a:xfrm>
            <a:off x="4968168" y="2681134"/>
            <a:ext cx="4015486" cy="3108960"/>
          </a:xfrm>
          <a:prstGeom prst="rect">
            <a:avLst/>
          </a:prstGeom>
          <a:effectLst>
            <a:outerShdw blurRad="127000" dist="38100" dir="2700000" sx="103000" sy="103000" algn="tl" rotWithShape="0">
              <a:prstClr val="black">
                <a:alpha val="40000"/>
              </a:prstClr>
            </a:outerShdw>
          </a:effectLst>
        </p:spPr>
      </p:pic>
      <p:sp>
        <p:nvSpPr>
          <p:cNvPr id="6" name="Right Arrow 5"/>
          <p:cNvSpPr/>
          <p:nvPr/>
        </p:nvSpPr>
        <p:spPr bwMode="auto">
          <a:xfrm>
            <a:off x="4336183" y="3888606"/>
            <a:ext cx="471637" cy="693019"/>
          </a:xfrm>
          <a:prstGeom prst="rightArrow">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084" y="228600"/>
            <a:ext cx="8380412" cy="664797"/>
          </a:xfrm>
        </p:spPr>
        <p:txBody>
          <a:bodyPr/>
          <a:lstStyle/>
          <a:p>
            <a:r>
              <a:rPr smtClean="0"/>
              <a:t>Introduction</a:t>
            </a:r>
            <a:endParaRPr lang="en-US" dirty="0"/>
          </a:p>
        </p:txBody>
      </p:sp>
      <p:sp>
        <p:nvSpPr>
          <p:cNvPr id="3" name="Text Placeholder 2"/>
          <p:cNvSpPr>
            <a:spLocks noGrp="1"/>
          </p:cNvSpPr>
          <p:nvPr>
            <p:ph type="body" idx="1"/>
          </p:nvPr>
        </p:nvSpPr>
        <p:spPr>
          <a:xfrm>
            <a:off x="382588" y="1414464"/>
            <a:ext cx="8380412" cy="2126736"/>
          </a:xfrm>
        </p:spPr>
        <p:txBody>
          <a:bodyPr/>
          <a:lstStyle/>
          <a:p>
            <a:r>
              <a:rPr lang="en-US" dirty="0" smtClean="0"/>
              <a:t>This year</a:t>
            </a:r>
          </a:p>
          <a:p>
            <a:pPr lvl="1"/>
            <a:r>
              <a:rPr lang="en-US" dirty="0" smtClean="0"/>
              <a:t>1 billion Bluetooth enabled products</a:t>
            </a:r>
          </a:p>
          <a:p>
            <a:pPr lvl="1"/>
            <a:r>
              <a:rPr lang="en-US" dirty="0" smtClean="0"/>
              <a:t>35% of laptops will be Bluetooth enabled</a:t>
            </a:r>
          </a:p>
          <a:p>
            <a:pPr lvl="1"/>
            <a:r>
              <a:rPr lang="en-US" dirty="0" smtClean="0"/>
              <a:t>120 million headsets/stereo headphones</a:t>
            </a:r>
          </a:p>
        </p:txBody>
      </p:sp>
      <p:graphicFrame>
        <p:nvGraphicFramePr>
          <p:cNvPr id="4" name="Table 3"/>
          <p:cNvGraphicFramePr>
            <a:graphicFrameLocks noGrp="1"/>
          </p:cNvGraphicFramePr>
          <p:nvPr/>
        </p:nvGraphicFramePr>
        <p:xfrm>
          <a:off x="972655" y="3654673"/>
          <a:ext cx="7198691" cy="2304711"/>
        </p:xfrm>
        <a:graphic>
          <a:graphicData uri="http://schemas.openxmlformats.org/drawingml/2006/table">
            <a:tbl>
              <a:tblPr firstRow="1" bandRow="1">
                <a:tableStyleId>{D113A9D2-9D6B-4929-AA2D-F23B5EE8CBE7}</a:tableStyleId>
              </a:tblPr>
              <a:tblGrid>
                <a:gridCol w="1529996"/>
                <a:gridCol w="669925"/>
                <a:gridCol w="700087"/>
                <a:gridCol w="766762"/>
                <a:gridCol w="700087"/>
                <a:gridCol w="700087"/>
                <a:gridCol w="700087"/>
                <a:gridCol w="700087"/>
                <a:gridCol w="731573"/>
              </a:tblGrid>
              <a:tr h="275851">
                <a:tc>
                  <a:txBody>
                    <a:bodyPr/>
                    <a:lstStyle/>
                    <a:p>
                      <a:pPr algn="l" fontAlgn="b"/>
                      <a:r>
                        <a:rPr lang="en-US" sz="1600" u="none" strike="noStrike" dirty="0" smtClean="0">
                          <a:solidFill>
                            <a:schemeClr val="tx2"/>
                          </a:solidFill>
                          <a:latin typeface="Trebuchet MS" pitchFamily="34" charset="0"/>
                        </a:rPr>
                        <a:t>Segment</a:t>
                      </a:r>
                      <a:endParaRPr lang="en-US" sz="1600" b="1" i="0" u="none" strike="noStrike" dirty="0">
                        <a:solidFill>
                          <a:schemeClr val="tx2"/>
                        </a:solidFill>
                        <a:latin typeface="Trebuchet MS" pitchFamily="34" charset="0"/>
                      </a:endParaRPr>
                    </a:p>
                  </a:txBody>
                  <a:tcPr marL="9525" marR="9525" marT="9525" marB="0" anchor="b">
                    <a:solidFill>
                      <a:schemeClr val="bg2"/>
                    </a:solidFill>
                  </a:tcPr>
                </a:tc>
                <a:tc>
                  <a:txBody>
                    <a:bodyPr/>
                    <a:lstStyle/>
                    <a:p>
                      <a:pPr algn="ctr" fontAlgn="b"/>
                      <a:r>
                        <a:rPr lang="en-US" sz="1600" u="none" strike="noStrike" dirty="0" smtClean="0">
                          <a:solidFill>
                            <a:schemeClr val="tx2"/>
                          </a:solidFill>
                          <a:latin typeface="Trebuchet MS" pitchFamily="34" charset="0"/>
                        </a:rPr>
                        <a:t>2006</a:t>
                      </a:r>
                      <a:endParaRPr lang="en-US" sz="1600" b="1" i="0" u="none" strike="noStrike" dirty="0">
                        <a:solidFill>
                          <a:schemeClr val="tx2"/>
                        </a:solidFill>
                        <a:latin typeface="Trebuchet MS" pitchFamily="34" charset="0"/>
                      </a:endParaRPr>
                    </a:p>
                  </a:txBody>
                  <a:tcPr marL="9525" marR="9525" marT="9525" marB="0" anchor="b">
                    <a:solidFill>
                      <a:schemeClr val="bg2"/>
                    </a:solidFill>
                  </a:tcPr>
                </a:tc>
                <a:tc>
                  <a:txBody>
                    <a:bodyPr/>
                    <a:lstStyle/>
                    <a:p>
                      <a:pPr algn="ctr" fontAlgn="b"/>
                      <a:r>
                        <a:rPr lang="en-US" sz="1600" u="none" strike="noStrike" dirty="0" smtClean="0">
                          <a:solidFill>
                            <a:schemeClr val="tx2"/>
                          </a:solidFill>
                          <a:latin typeface="Trebuchet MS" pitchFamily="34" charset="0"/>
                        </a:rPr>
                        <a:t>2007</a:t>
                      </a:r>
                      <a:endParaRPr lang="en-US" sz="1600" b="1" i="0" u="none" strike="noStrike" dirty="0">
                        <a:solidFill>
                          <a:schemeClr val="tx2"/>
                        </a:solidFill>
                        <a:latin typeface="Trebuchet MS" pitchFamily="34" charset="0"/>
                      </a:endParaRPr>
                    </a:p>
                  </a:txBody>
                  <a:tcPr marL="9525" marR="9525" marT="9525" marB="0" anchor="b">
                    <a:solidFill>
                      <a:schemeClr val="bg2"/>
                    </a:solidFill>
                  </a:tcPr>
                </a:tc>
                <a:tc>
                  <a:txBody>
                    <a:bodyPr/>
                    <a:lstStyle/>
                    <a:p>
                      <a:pPr algn="ctr" fontAlgn="b"/>
                      <a:r>
                        <a:rPr lang="en-US" sz="1600" u="none" strike="noStrike" dirty="0" smtClean="0">
                          <a:solidFill>
                            <a:schemeClr val="tx2"/>
                          </a:solidFill>
                          <a:latin typeface="Trebuchet MS" pitchFamily="34" charset="0"/>
                        </a:rPr>
                        <a:t>2008</a:t>
                      </a:r>
                      <a:endParaRPr lang="en-US" sz="1600" b="1" i="0" u="none" strike="noStrike" dirty="0">
                        <a:solidFill>
                          <a:schemeClr val="tx2"/>
                        </a:solidFill>
                        <a:latin typeface="Trebuchet MS" pitchFamily="34" charset="0"/>
                      </a:endParaRPr>
                    </a:p>
                  </a:txBody>
                  <a:tcPr marL="9525" marR="9525" marT="9525" marB="0" anchor="b">
                    <a:solidFill>
                      <a:schemeClr val="bg2"/>
                    </a:solidFill>
                  </a:tcPr>
                </a:tc>
                <a:tc>
                  <a:txBody>
                    <a:bodyPr/>
                    <a:lstStyle/>
                    <a:p>
                      <a:pPr algn="ctr" fontAlgn="b"/>
                      <a:r>
                        <a:rPr lang="en-US" sz="1600" u="none" strike="noStrike" dirty="0" smtClean="0">
                          <a:solidFill>
                            <a:schemeClr val="tx2"/>
                          </a:solidFill>
                          <a:latin typeface="Trebuchet MS" pitchFamily="34" charset="0"/>
                        </a:rPr>
                        <a:t>2009</a:t>
                      </a:r>
                      <a:endParaRPr lang="en-US" sz="1600" b="1" i="0" u="none" strike="noStrike" dirty="0">
                        <a:solidFill>
                          <a:schemeClr val="tx2"/>
                        </a:solidFill>
                        <a:latin typeface="Trebuchet MS" pitchFamily="34" charset="0"/>
                      </a:endParaRPr>
                    </a:p>
                  </a:txBody>
                  <a:tcPr marL="9525" marR="9525" marT="9525" marB="0" anchor="b">
                    <a:solidFill>
                      <a:schemeClr val="bg2"/>
                    </a:solidFill>
                  </a:tcPr>
                </a:tc>
                <a:tc>
                  <a:txBody>
                    <a:bodyPr/>
                    <a:lstStyle/>
                    <a:p>
                      <a:pPr algn="ctr" fontAlgn="b"/>
                      <a:r>
                        <a:rPr lang="en-US" sz="1600" u="none" strike="noStrike" dirty="0" smtClean="0">
                          <a:solidFill>
                            <a:schemeClr val="tx2"/>
                          </a:solidFill>
                          <a:latin typeface="Trebuchet MS" pitchFamily="34" charset="0"/>
                        </a:rPr>
                        <a:t>2010</a:t>
                      </a:r>
                      <a:endParaRPr lang="en-US" sz="1600" b="1" i="0" u="none" strike="noStrike" dirty="0">
                        <a:solidFill>
                          <a:schemeClr val="tx2"/>
                        </a:solidFill>
                        <a:latin typeface="Trebuchet MS" pitchFamily="34" charset="0"/>
                      </a:endParaRPr>
                    </a:p>
                  </a:txBody>
                  <a:tcPr marL="9525" marR="9525" marT="9525" marB="0" anchor="b">
                    <a:solidFill>
                      <a:schemeClr val="bg2"/>
                    </a:solidFill>
                  </a:tcPr>
                </a:tc>
                <a:tc>
                  <a:txBody>
                    <a:bodyPr/>
                    <a:lstStyle/>
                    <a:p>
                      <a:pPr algn="ctr" fontAlgn="b"/>
                      <a:r>
                        <a:rPr lang="en-US" sz="1600" u="none" strike="noStrike" dirty="0" smtClean="0">
                          <a:solidFill>
                            <a:schemeClr val="tx2"/>
                          </a:solidFill>
                          <a:latin typeface="Trebuchet MS" pitchFamily="34" charset="0"/>
                        </a:rPr>
                        <a:t>2011</a:t>
                      </a:r>
                      <a:endParaRPr lang="en-US" sz="1600" b="1" i="0" u="none" strike="noStrike" dirty="0">
                        <a:solidFill>
                          <a:schemeClr val="tx2"/>
                        </a:solidFill>
                        <a:latin typeface="Trebuchet MS" pitchFamily="34" charset="0"/>
                      </a:endParaRPr>
                    </a:p>
                  </a:txBody>
                  <a:tcPr marL="9525" marR="9525" marT="9525" marB="0" anchor="b">
                    <a:solidFill>
                      <a:schemeClr val="bg2"/>
                    </a:solidFill>
                  </a:tcPr>
                </a:tc>
                <a:tc>
                  <a:txBody>
                    <a:bodyPr/>
                    <a:lstStyle/>
                    <a:p>
                      <a:pPr algn="ctr" fontAlgn="b"/>
                      <a:r>
                        <a:rPr lang="en-US" sz="1600" u="none" strike="noStrike" dirty="0" smtClean="0">
                          <a:solidFill>
                            <a:schemeClr val="tx2"/>
                          </a:solidFill>
                          <a:latin typeface="Trebuchet MS" pitchFamily="34" charset="0"/>
                        </a:rPr>
                        <a:t>2012</a:t>
                      </a:r>
                      <a:endParaRPr lang="en-US" sz="1600" b="1" i="0" u="none" strike="noStrike" dirty="0">
                        <a:solidFill>
                          <a:schemeClr val="tx2"/>
                        </a:solidFill>
                        <a:latin typeface="Trebuchet MS" pitchFamily="34" charset="0"/>
                      </a:endParaRPr>
                    </a:p>
                  </a:txBody>
                  <a:tcPr marL="9525" marR="9525" marT="9525" marB="0" anchor="b">
                    <a:solidFill>
                      <a:schemeClr val="bg2"/>
                    </a:solidFill>
                  </a:tcPr>
                </a:tc>
                <a:tc>
                  <a:txBody>
                    <a:bodyPr/>
                    <a:lstStyle/>
                    <a:p>
                      <a:pPr algn="ctr" fontAlgn="b"/>
                      <a:r>
                        <a:rPr lang="en-US" sz="1600" u="none" strike="noStrike" dirty="0" smtClean="0">
                          <a:solidFill>
                            <a:schemeClr val="tx2"/>
                          </a:solidFill>
                          <a:latin typeface="Trebuchet MS" pitchFamily="34" charset="0"/>
                        </a:rPr>
                        <a:t>CAGR</a:t>
                      </a:r>
                      <a:endParaRPr lang="en-US" sz="1600" b="1" i="0" u="none" strike="noStrike" dirty="0">
                        <a:solidFill>
                          <a:schemeClr val="tx2"/>
                        </a:solidFill>
                        <a:latin typeface="Trebuchet MS" pitchFamily="34" charset="0"/>
                      </a:endParaRPr>
                    </a:p>
                  </a:txBody>
                  <a:tcPr marL="9525" marR="9525" marT="9525" marB="0" anchor="b">
                    <a:solidFill>
                      <a:schemeClr val="bg2"/>
                    </a:solidFill>
                  </a:tcPr>
                </a:tc>
              </a:tr>
              <a:tr h="275851">
                <a:tc>
                  <a:txBody>
                    <a:bodyPr/>
                    <a:lstStyle/>
                    <a:p>
                      <a:pPr algn="l" fontAlgn="b"/>
                      <a:r>
                        <a:rPr lang="en-US" sz="1400" u="none" strike="noStrike" dirty="0" smtClean="0">
                          <a:solidFill>
                            <a:schemeClr val="bg2"/>
                          </a:solidFill>
                          <a:latin typeface="Trebuchet MS" pitchFamily="34" charset="0"/>
                        </a:rPr>
                        <a:t>Total Mobile </a:t>
                      </a:r>
                      <a:r>
                        <a:rPr lang="en-US" sz="1400" u="none" strike="noStrike" dirty="0">
                          <a:solidFill>
                            <a:schemeClr val="bg2"/>
                          </a:solidFill>
                          <a:latin typeface="Trebuchet MS" pitchFamily="34" charset="0"/>
                        </a:rPr>
                        <a:t>PCs</a:t>
                      </a:r>
                      <a:endParaRPr lang="en-US" sz="1400" b="0" i="0" u="none" strike="noStrike" dirty="0">
                        <a:solidFill>
                          <a:schemeClr val="bg2"/>
                        </a:solidFill>
                        <a:latin typeface="Trebuchet MS" pitchFamily="34" charset="0"/>
                      </a:endParaRPr>
                    </a:p>
                  </a:txBody>
                  <a:tcPr marL="9525" marR="9525" marT="9525" marB="0" anchor="b"/>
                </a:tc>
                <a:tc>
                  <a:txBody>
                    <a:bodyPr/>
                    <a:lstStyle/>
                    <a:p>
                      <a:pPr algn="r" fontAlgn="b"/>
                      <a:r>
                        <a:rPr lang="en-US" sz="1400" u="none" strike="noStrike">
                          <a:solidFill>
                            <a:schemeClr val="bg2"/>
                          </a:solidFill>
                          <a:latin typeface="Trebuchet MS" pitchFamily="34" charset="0"/>
                        </a:rPr>
                        <a:t>84,100</a:t>
                      </a:r>
                      <a:endParaRPr lang="en-US" sz="1400" b="0" i="0" u="none" strike="noStrike">
                        <a:solidFill>
                          <a:schemeClr val="bg2"/>
                        </a:solidFill>
                        <a:latin typeface="Trebuchet MS" pitchFamily="34" charset="0"/>
                      </a:endParaRPr>
                    </a:p>
                  </a:txBody>
                  <a:tcPr marL="9525" marR="9525" marT="9525" marB="0" anchor="b"/>
                </a:tc>
                <a:tc>
                  <a:txBody>
                    <a:bodyPr/>
                    <a:lstStyle/>
                    <a:p>
                      <a:pPr algn="r" fontAlgn="b"/>
                      <a:r>
                        <a:rPr lang="en-US" sz="1400" u="none" strike="noStrike">
                          <a:solidFill>
                            <a:schemeClr val="bg2"/>
                          </a:solidFill>
                          <a:latin typeface="Trebuchet MS" pitchFamily="34" charset="0"/>
                        </a:rPr>
                        <a:t>114,850</a:t>
                      </a:r>
                      <a:endParaRPr lang="en-US" sz="1400" b="0" i="0" u="none" strike="noStrike">
                        <a:solidFill>
                          <a:schemeClr val="bg2"/>
                        </a:solidFill>
                        <a:latin typeface="Trebuchet MS" pitchFamily="34" charset="0"/>
                      </a:endParaRPr>
                    </a:p>
                  </a:txBody>
                  <a:tcPr marL="9525" marR="9525" marT="9525" marB="0" anchor="b"/>
                </a:tc>
                <a:tc>
                  <a:txBody>
                    <a:bodyPr/>
                    <a:lstStyle/>
                    <a:p>
                      <a:pPr algn="r" fontAlgn="b"/>
                      <a:r>
                        <a:rPr lang="en-US" sz="1400" u="none" strike="noStrike" dirty="0">
                          <a:solidFill>
                            <a:schemeClr val="bg2"/>
                          </a:solidFill>
                          <a:latin typeface="Trebuchet MS" pitchFamily="34" charset="0"/>
                        </a:rPr>
                        <a:t>132,538</a:t>
                      </a:r>
                      <a:endParaRPr lang="en-US" sz="1400" b="0" i="0" u="none" strike="noStrike" dirty="0">
                        <a:solidFill>
                          <a:schemeClr val="bg2"/>
                        </a:solidFill>
                        <a:latin typeface="Trebuchet MS" pitchFamily="34" charset="0"/>
                      </a:endParaRPr>
                    </a:p>
                  </a:txBody>
                  <a:tcPr marL="9525" marR="9525" marT="9525" marB="0" anchor="b"/>
                </a:tc>
                <a:tc>
                  <a:txBody>
                    <a:bodyPr/>
                    <a:lstStyle/>
                    <a:p>
                      <a:pPr algn="r" fontAlgn="b"/>
                      <a:r>
                        <a:rPr lang="en-US" sz="1400" u="none" strike="noStrike" dirty="0">
                          <a:solidFill>
                            <a:schemeClr val="bg2"/>
                          </a:solidFill>
                          <a:latin typeface="Trebuchet MS" pitchFamily="34" charset="0"/>
                        </a:rPr>
                        <a:t>162,958</a:t>
                      </a:r>
                      <a:endParaRPr lang="en-US" sz="1400" b="0" i="0" u="none" strike="noStrike" dirty="0">
                        <a:solidFill>
                          <a:schemeClr val="bg2"/>
                        </a:solidFill>
                        <a:latin typeface="Trebuchet MS" pitchFamily="34" charset="0"/>
                      </a:endParaRPr>
                    </a:p>
                  </a:txBody>
                  <a:tcPr marL="9525" marR="9525" marT="9525" marB="0" anchor="b"/>
                </a:tc>
                <a:tc>
                  <a:txBody>
                    <a:bodyPr/>
                    <a:lstStyle/>
                    <a:p>
                      <a:pPr algn="r" fontAlgn="b"/>
                      <a:r>
                        <a:rPr lang="en-US" sz="1400" u="none" strike="noStrike" dirty="0">
                          <a:solidFill>
                            <a:schemeClr val="bg2"/>
                          </a:solidFill>
                          <a:latin typeface="Trebuchet MS" pitchFamily="34" charset="0"/>
                        </a:rPr>
                        <a:t>202,746</a:t>
                      </a:r>
                      <a:endParaRPr lang="en-US" sz="1400" b="0" i="0" u="none" strike="noStrike" dirty="0">
                        <a:solidFill>
                          <a:schemeClr val="bg2"/>
                        </a:solidFill>
                        <a:latin typeface="Trebuchet MS" pitchFamily="34" charset="0"/>
                      </a:endParaRPr>
                    </a:p>
                  </a:txBody>
                  <a:tcPr marL="9525" marR="9525" marT="9525" marB="0" anchor="b"/>
                </a:tc>
                <a:tc>
                  <a:txBody>
                    <a:bodyPr/>
                    <a:lstStyle/>
                    <a:p>
                      <a:pPr algn="r" fontAlgn="b"/>
                      <a:r>
                        <a:rPr lang="en-US" sz="1400" u="none" strike="noStrike">
                          <a:solidFill>
                            <a:schemeClr val="bg2"/>
                          </a:solidFill>
                          <a:latin typeface="Trebuchet MS" pitchFamily="34" charset="0"/>
                        </a:rPr>
                        <a:t>234,612</a:t>
                      </a:r>
                      <a:endParaRPr lang="en-US" sz="1400" b="0" i="0" u="none" strike="noStrike">
                        <a:solidFill>
                          <a:schemeClr val="bg2"/>
                        </a:solidFill>
                        <a:latin typeface="Trebuchet MS" pitchFamily="34" charset="0"/>
                      </a:endParaRPr>
                    </a:p>
                  </a:txBody>
                  <a:tcPr marL="9525" marR="9525" marT="9525" marB="0" anchor="b"/>
                </a:tc>
                <a:tc>
                  <a:txBody>
                    <a:bodyPr/>
                    <a:lstStyle/>
                    <a:p>
                      <a:pPr algn="r" fontAlgn="b"/>
                      <a:r>
                        <a:rPr lang="en-US" sz="1400" u="none" strike="noStrike">
                          <a:solidFill>
                            <a:schemeClr val="bg2"/>
                          </a:solidFill>
                          <a:latin typeface="Trebuchet MS" pitchFamily="34" charset="0"/>
                        </a:rPr>
                        <a:t>257,942</a:t>
                      </a:r>
                      <a:endParaRPr lang="en-US" sz="1400" b="0" i="0" u="none" strike="noStrike">
                        <a:solidFill>
                          <a:schemeClr val="bg2"/>
                        </a:solidFill>
                        <a:latin typeface="Trebuchet MS" pitchFamily="34" charset="0"/>
                      </a:endParaRPr>
                    </a:p>
                  </a:txBody>
                  <a:tcPr marL="9525" marR="9525" marT="9525" marB="0" anchor="b"/>
                </a:tc>
                <a:tc>
                  <a:txBody>
                    <a:bodyPr/>
                    <a:lstStyle/>
                    <a:p>
                      <a:pPr algn="r" fontAlgn="b"/>
                      <a:r>
                        <a:rPr lang="en-US" sz="1400" u="none" strike="noStrike">
                          <a:solidFill>
                            <a:schemeClr val="bg2"/>
                          </a:solidFill>
                          <a:latin typeface="Trebuchet MS" pitchFamily="34" charset="0"/>
                        </a:rPr>
                        <a:t>17.6%</a:t>
                      </a:r>
                      <a:endParaRPr lang="en-US" sz="1400" b="0" i="0" u="none" strike="noStrike">
                        <a:solidFill>
                          <a:schemeClr val="bg2"/>
                        </a:solidFill>
                        <a:latin typeface="Trebuchet MS" pitchFamily="34" charset="0"/>
                      </a:endParaRPr>
                    </a:p>
                  </a:txBody>
                  <a:tcPr marL="9525" marR="9525" marT="9525" marB="0" anchor="b"/>
                </a:tc>
              </a:tr>
              <a:tr h="275851">
                <a:tc>
                  <a:txBody>
                    <a:bodyPr/>
                    <a:lstStyle/>
                    <a:p>
                      <a:pPr algn="r" fontAlgn="b"/>
                      <a:r>
                        <a:rPr lang="en-US" sz="1400" u="none" strike="noStrike" dirty="0">
                          <a:solidFill>
                            <a:schemeClr val="bg2"/>
                          </a:solidFill>
                          <a:latin typeface="Trebuchet MS" pitchFamily="34" charset="0"/>
                        </a:rPr>
                        <a:t>% w/ Bluetooth</a:t>
                      </a:r>
                      <a:endParaRPr lang="en-US" sz="1400" b="0" i="0" u="none" strike="noStrike" dirty="0">
                        <a:solidFill>
                          <a:schemeClr val="bg2"/>
                        </a:solidFill>
                        <a:latin typeface="Trebuchet MS" pitchFamily="34" charset="0"/>
                      </a:endParaRPr>
                    </a:p>
                  </a:txBody>
                  <a:tcPr marL="9525" marR="9525" marT="9525" marB="0" anchor="b"/>
                </a:tc>
                <a:tc>
                  <a:txBody>
                    <a:bodyPr/>
                    <a:lstStyle/>
                    <a:p>
                      <a:pPr algn="r" fontAlgn="b"/>
                      <a:r>
                        <a:rPr lang="en-US" sz="1400" u="none" strike="noStrike" dirty="0">
                          <a:solidFill>
                            <a:schemeClr val="bg2"/>
                          </a:solidFill>
                          <a:latin typeface="Trebuchet MS" pitchFamily="34" charset="0"/>
                        </a:rPr>
                        <a:t>37.2%</a:t>
                      </a:r>
                      <a:endParaRPr lang="en-US" sz="1400" b="0" i="0" u="none" strike="noStrike" dirty="0">
                        <a:solidFill>
                          <a:schemeClr val="bg2"/>
                        </a:solidFill>
                        <a:latin typeface="Trebuchet MS" pitchFamily="34" charset="0"/>
                      </a:endParaRPr>
                    </a:p>
                  </a:txBody>
                  <a:tcPr marL="9525" marR="9525" marT="9525" marB="0" anchor="b"/>
                </a:tc>
                <a:tc>
                  <a:txBody>
                    <a:bodyPr/>
                    <a:lstStyle/>
                    <a:p>
                      <a:pPr algn="r" fontAlgn="b"/>
                      <a:r>
                        <a:rPr lang="en-US" sz="1400" u="none" strike="noStrike">
                          <a:solidFill>
                            <a:schemeClr val="bg2"/>
                          </a:solidFill>
                          <a:latin typeface="Trebuchet MS" pitchFamily="34" charset="0"/>
                        </a:rPr>
                        <a:t>32.1%</a:t>
                      </a:r>
                      <a:endParaRPr lang="en-US" sz="1400" b="0" i="0" u="none" strike="noStrike">
                        <a:solidFill>
                          <a:schemeClr val="bg2"/>
                        </a:solidFill>
                        <a:latin typeface="Trebuchet MS" pitchFamily="34" charset="0"/>
                      </a:endParaRPr>
                    </a:p>
                  </a:txBody>
                  <a:tcPr marL="9525" marR="9525" marT="9525" marB="0" anchor="b"/>
                </a:tc>
                <a:tc>
                  <a:txBody>
                    <a:bodyPr/>
                    <a:lstStyle/>
                    <a:p>
                      <a:pPr algn="r" fontAlgn="b"/>
                      <a:r>
                        <a:rPr lang="en-US" sz="1400" u="none" strike="noStrike">
                          <a:solidFill>
                            <a:schemeClr val="bg2"/>
                          </a:solidFill>
                          <a:latin typeface="Trebuchet MS" pitchFamily="34" charset="0"/>
                        </a:rPr>
                        <a:t>34.8%</a:t>
                      </a:r>
                      <a:endParaRPr lang="en-US" sz="1400" b="0" i="0" u="none" strike="noStrike">
                        <a:solidFill>
                          <a:schemeClr val="bg2"/>
                        </a:solidFill>
                        <a:latin typeface="Trebuchet MS" pitchFamily="34" charset="0"/>
                      </a:endParaRPr>
                    </a:p>
                  </a:txBody>
                  <a:tcPr marL="9525" marR="9525" marT="9525" marB="0" anchor="b"/>
                </a:tc>
                <a:tc>
                  <a:txBody>
                    <a:bodyPr/>
                    <a:lstStyle/>
                    <a:p>
                      <a:pPr algn="r" fontAlgn="b"/>
                      <a:r>
                        <a:rPr lang="en-US" sz="1400" u="none" strike="noStrike">
                          <a:solidFill>
                            <a:schemeClr val="bg2"/>
                          </a:solidFill>
                          <a:latin typeface="Trebuchet MS" pitchFamily="34" charset="0"/>
                        </a:rPr>
                        <a:t>37.5%</a:t>
                      </a:r>
                      <a:endParaRPr lang="en-US" sz="1400" b="0" i="0" u="none" strike="noStrike">
                        <a:solidFill>
                          <a:schemeClr val="bg2"/>
                        </a:solidFill>
                        <a:latin typeface="Trebuchet MS" pitchFamily="34" charset="0"/>
                      </a:endParaRPr>
                    </a:p>
                  </a:txBody>
                  <a:tcPr marL="9525" marR="9525" marT="9525" marB="0" anchor="b"/>
                </a:tc>
                <a:tc>
                  <a:txBody>
                    <a:bodyPr/>
                    <a:lstStyle/>
                    <a:p>
                      <a:pPr algn="r" fontAlgn="b"/>
                      <a:r>
                        <a:rPr lang="en-US" sz="1400" u="none" strike="noStrike" dirty="0">
                          <a:solidFill>
                            <a:schemeClr val="bg2"/>
                          </a:solidFill>
                          <a:latin typeface="Trebuchet MS" pitchFamily="34" charset="0"/>
                        </a:rPr>
                        <a:t>38.9%</a:t>
                      </a:r>
                      <a:endParaRPr lang="en-US" sz="1400" b="0" i="0" u="none" strike="noStrike" dirty="0">
                        <a:solidFill>
                          <a:schemeClr val="bg2"/>
                        </a:solidFill>
                        <a:latin typeface="Trebuchet MS" pitchFamily="34" charset="0"/>
                      </a:endParaRPr>
                    </a:p>
                  </a:txBody>
                  <a:tcPr marL="9525" marR="9525" marT="9525" marB="0" anchor="b"/>
                </a:tc>
                <a:tc>
                  <a:txBody>
                    <a:bodyPr/>
                    <a:lstStyle/>
                    <a:p>
                      <a:pPr algn="r" fontAlgn="b"/>
                      <a:r>
                        <a:rPr lang="en-US" sz="1400" u="none" strike="noStrike" dirty="0">
                          <a:solidFill>
                            <a:schemeClr val="bg2"/>
                          </a:solidFill>
                          <a:latin typeface="Trebuchet MS" pitchFamily="34" charset="0"/>
                        </a:rPr>
                        <a:t>40.1%</a:t>
                      </a:r>
                      <a:endParaRPr lang="en-US" sz="1400" b="0" i="0" u="none" strike="noStrike" dirty="0">
                        <a:solidFill>
                          <a:schemeClr val="bg2"/>
                        </a:solidFill>
                        <a:latin typeface="Trebuchet MS" pitchFamily="34" charset="0"/>
                      </a:endParaRPr>
                    </a:p>
                  </a:txBody>
                  <a:tcPr marL="9525" marR="9525" marT="9525" marB="0" anchor="b"/>
                </a:tc>
                <a:tc>
                  <a:txBody>
                    <a:bodyPr/>
                    <a:lstStyle/>
                    <a:p>
                      <a:pPr algn="r" fontAlgn="b"/>
                      <a:r>
                        <a:rPr lang="en-US" sz="1400" u="none" strike="noStrike">
                          <a:solidFill>
                            <a:schemeClr val="bg2"/>
                          </a:solidFill>
                          <a:latin typeface="Trebuchet MS" pitchFamily="34" charset="0"/>
                        </a:rPr>
                        <a:t>40.5%</a:t>
                      </a:r>
                      <a:endParaRPr lang="en-US" sz="1400" b="0" i="0" u="none" strike="noStrike">
                        <a:solidFill>
                          <a:schemeClr val="bg2"/>
                        </a:solidFill>
                        <a:latin typeface="Trebuchet MS" pitchFamily="34" charset="0"/>
                      </a:endParaRPr>
                    </a:p>
                  </a:txBody>
                  <a:tcPr marL="9525" marR="9525" marT="9525" marB="0" anchor="b"/>
                </a:tc>
                <a:tc>
                  <a:txBody>
                    <a:bodyPr/>
                    <a:lstStyle/>
                    <a:p>
                      <a:pPr algn="r" fontAlgn="b"/>
                      <a:r>
                        <a:rPr lang="en-US" sz="1400" u="none" strike="noStrike" dirty="0">
                          <a:solidFill>
                            <a:schemeClr val="bg2"/>
                          </a:solidFill>
                          <a:latin typeface="Trebuchet MS" pitchFamily="34" charset="0"/>
                        </a:rPr>
                        <a:t> </a:t>
                      </a:r>
                      <a:endParaRPr lang="en-US" sz="1400" b="0" i="0" u="none" strike="noStrike" dirty="0">
                        <a:solidFill>
                          <a:schemeClr val="bg2"/>
                        </a:solidFill>
                        <a:latin typeface="Trebuchet MS" pitchFamily="34" charset="0"/>
                      </a:endParaRPr>
                    </a:p>
                  </a:txBody>
                  <a:tcPr marL="9525" marR="9525" marT="9525" marB="0" anchor="b"/>
                </a:tc>
              </a:tr>
              <a:tr h="275851">
                <a:tc>
                  <a:txBody>
                    <a:bodyPr/>
                    <a:lstStyle/>
                    <a:p>
                      <a:pPr algn="l" fontAlgn="b"/>
                      <a:r>
                        <a:rPr lang="en-US" sz="1400" b="1" u="none" strike="noStrike" dirty="0" smtClean="0">
                          <a:solidFill>
                            <a:schemeClr val="bg2"/>
                          </a:solidFill>
                          <a:latin typeface="Trebuchet MS" pitchFamily="34" charset="0"/>
                        </a:rPr>
                        <a:t>Bluetooth PCs</a:t>
                      </a:r>
                      <a:endParaRPr lang="en-US" sz="1400" b="1" i="0" u="none" strike="noStrike" dirty="0">
                        <a:solidFill>
                          <a:schemeClr val="bg2"/>
                        </a:solidFill>
                        <a:latin typeface="Trebuchet MS" pitchFamily="34" charset="0"/>
                      </a:endParaRPr>
                    </a:p>
                  </a:txBody>
                  <a:tcPr marL="9525" marR="9525" marT="9525" marB="0" anchor="b"/>
                </a:tc>
                <a:tc>
                  <a:txBody>
                    <a:bodyPr/>
                    <a:lstStyle/>
                    <a:p>
                      <a:pPr algn="r" fontAlgn="b"/>
                      <a:r>
                        <a:rPr lang="en-US" sz="1400" u="none" strike="noStrike" dirty="0">
                          <a:solidFill>
                            <a:schemeClr val="bg2"/>
                          </a:solidFill>
                          <a:latin typeface="Trebuchet MS" pitchFamily="34" charset="0"/>
                        </a:rPr>
                        <a:t>31,300</a:t>
                      </a:r>
                      <a:endParaRPr lang="en-US" sz="1400" b="1" i="0" u="none" strike="noStrike" dirty="0">
                        <a:solidFill>
                          <a:schemeClr val="bg2"/>
                        </a:solidFill>
                        <a:latin typeface="Trebuchet MS" pitchFamily="34" charset="0"/>
                      </a:endParaRPr>
                    </a:p>
                  </a:txBody>
                  <a:tcPr marL="9525" marR="9525" marT="9525" marB="0" anchor="b"/>
                </a:tc>
                <a:tc>
                  <a:txBody>
                    <a:bodyPr/>
                    <a:lstStyle/>
                    <a:p>
                      <a:pPr algn="r" fontAlgn="b"/>
                      <a:r>
                        <a:rPr lang="en-US" sz="1400" u="none" strike="noStrike" dirty="0">
                          <a:solidFill>
                            <a:schemeClr val="bg2"/>
                          </a:solidFill>
                          <a:latin typeface="Trebuchet MS" pitchFamily="34" charset="0"/>
                        </a:rPr>
                        <a:t>36,900</a:t>
                      </a:r>
                      <a:endParaRPr lang="en-US" sz="1400" b="1" i="0" u="none" strike="noStrike" dirty="0">
                        <a:solidFill>
                          <a:schemeClr val="bg2"/>
                        </a:solidFill>
                        <a:latin typeface="Trebuchet MS" pitchFamily="34" charset="0"/>
                      </a:endParaRPr>
                    </a:p>
                  </a:txBody>
                  <a:tcPr marL="9525" marR="9525" marT="9525" marB="0" anchor="b"/>
                </a:tc>
                <a:tc>
                  <a:txBody>
                    <a:bodyPr/>
                    <a:lstStyle/>
                    <a:p>
                      <a:pPr algn="r" fontAlgn="b"/>
                      <a:r>
                        <a:rPr lang="en-US" sz="1400" b="1" u="none" strike="noStrike" dirty="0">
                          <a:solidFill>
                            <a:schemeClr val="bg2"/>
                          </a:solidFill>
                          <a:latin typeface="Trebuchet MS" pitchFamily="34" charset="0"/>
                        </a:rPr>
                        <a:t>46,123</a:t>
                      </a:r>
                      <a:endParaRPr lang="en-US" sz="1400" b="1" i="0" u="none" strike="noStrike" dirty="0">
                        <a:solidFill>
                          <a:schemeClr val="bg2"/>
                        </a:solidFill>
                        <a:latin typeface="Trebuchet MS" pitchFamily="34" charset="0"/>
                      </a:endParaRPr>
                    </a:p>
                  </a:txBody>
                  <a:tcPr marL="9525" marR="9525" marT="9525" marB="0" anchor="b"/>
                </a:tc>
                <a:tc>
                  <a:txBody>
                    <a:bodyPr/>
                    <a:lstStyle/>
                    <a:p>
                      <a:pPr algn="r" fontAlgn="b"/>
                      <a:r>
                        <a:rPr lang="en-US" sz="1400" u="none" strike="noStrike">
                          <a:solidFill>
                            <a:schemeClr val="bg2"/>
                          </a:solidFill>
                          <a:latin typeface="Trebuchet MS" pitchFamily="34" charset="0"/>
                        </a:rPr>
                        <a:t>61,109</a:t>
                      </a:r>
                      <a:endParaRPr lang="en-US" sz="1400" b="1" i="0" u="none" strike="noStrike">
                        <a:solidFill>
                          <a:schemeClr val="bg2"/>
                        </a:solidFill>
                        <a:latin typeface="Trebuchet MS" pitchFamily="34" charset="0"/>
                      </a:endParaRPr>
                    </a:p>
                  </a:txBody>
                  <a:tcPr marL="9525" marR="9525" marT="9525" marB="0" anchor="b"/>
                </a:tc>
                <a:tc>
                  <a:txBody>
                    <a:bodyPr/>
                    <a:lstStyle/>
                    <a:p>
                      <a:pPr algn="r" fontAlgn="b"/>
                      <a:r>
                        <a:rPr lang="en-US" sz="1400" u="none" strike="noStrike">
                          <a:solidFill>
                            <a:schemeClr val="bg2"/>
                          </a:solidFill>
                          <a:latin typeface="Trebuchet MS" pitchFamily="34" charset="0"/>
                        </a:rPr>
                        <a:t>78,868</a:t>
                      </a:r>
                      <a:endParaRPr lang="en-US" sz="1400" b="1" i="0" u="none" strike="noStrike">
                        <a:solidFill>
                          <a:schemeClr val="bg2"/>
                        </a:solidFill>
                        <a:latin typeface="Trebuchet MS" pitchFamily="34" charset="0"/>
                      </a:endParaRPr>
                    </a:p>
                  </a:txBody>
                  <a:tcPr marL="9525" marR="9525" marT="9525" marB="0" anchor="b"/>
                </a:tc>
                <a:tc>
                  <a:txBody>
                    <a:bodyPr/>
                    <a:lstStyle/>
                    <a:p>
                      <a:pPr algn="r" fontAlgn="b"/>
                      <a:r>
                        <a:rPr lang="en-US" sz="1400" u="none" strike="noStrike" dirty="0">
                          <a:solidFill>
                            <a:schemeClr val="bg2"/>
                          </a:solidFill>
                          <a:latin typeface="Trebuchet MS" pitchFamily="34" charset="0"/>
                        </a:rPr>
                        <a:t>94,079</a:t>
                      </a:r>
                      <a:endParaRPr lang="en-US" sz="1400" b="1" i="0" u="none" strike="noStrike" dirty="0">
                        <a:solidFill>
                          <a:schemeClr val="bg2"/>
                        </a:solidFill>
                        <a:latin typeface="Trebuchet MS" pitchFamily="34" charset="0"/>
                      </a:endParaRPr>
                    </a:p>
                  </a:txBody>
                  <a:tcPr marL="9525" marR="9525" marT="9525" marB="0" anchor="b"/>
                </a:tc>
                <a:tc>
                  <a:txBody>
                    <a:bodyPr/>
                    <a:lstStyle/>
                    <a:p>
                      <a:pPr algn="r" fontAlgn="b"/>
                      <a:r>
                        <a:rPr lang="en-US" sz="1400" u="none" strike="noStrike" dirty="0">
                          <a:solidFill>
                            <a:schemeClr val="bg2"/>
                          </a:solidFill>
                          <a:latin typeface="Trebuchet MS" pitchFamily="34" charset="0"/>
                        </a:rPr>
                        <a:t>104,467</a:t>
                      </a:r>
                      <a:endParaRPr lang="en-US" sz="1400" b="1" i="0" u="none" strike="noStrike" dirty="0">
                        <a:solidFill>
                          <a:schemeClr val="bg2"/>
                        </a:solidFill>
                        <a:latin typeface="Trebuchet MS" pitchFamily="34" charset="0"/>
                      </a:endParaRPr>
                    </a:p>
                  </a:txBody>
                  <a:tcPr marL="9525" marR="9525" marT="9525" marB="0" anchor="b"/>
                </a:tc>
                <a:tc>
                  <a:txBody>
                    <a:bodyPr/>
                    <a:lstStyle/>
                    <a:p>
                      <a:pPr algn="r" fontAlgn="b"/>
                      <a:r>
                        <a:rPr lang="en-US" sz="1400" u="none" strike="noStrike" dirty="0">
                          <a:solidFill>
                            <a:schemeClr val="bg2"/>
                          </a:solidFill>
                          <a:latin typeface="Trebuchet MS" pitchFamily="34" charset="0"/>
                        </a:rPr>
                        <a:t>23.1%</a:t>
                      </a:r>
                      <a:endParaRPr lang="en-US" sz="1400" b="1" i="0" u="none" strike="noStrike" dirty="0">
                        <a:solidFill>
                          <a:schemeClr val="bg2"/>
                        </a:solidFill>
                        <a:latin typeface="Trebuchet MS" pitchFamily="34" charset="0"/>
                      </a:endParaRPr>
                    </a:p>
                  </a:txBody>
                  <a:tcPr marL="9525" marR="9525" marT="9525" marB="0" anchor="b"/>
                </a:tc>
              </a:tr>
              <a:tr h="275851">
                <a:tc>
                  <a:txBody>
                    <a:bodyPr/>
                    <a:lstStyle/>
                    <a:p>
                      <a:pPr algn="r" fontAlgn="b"/>
                      <a:r>
                        <a:rPr lang="en-US" sz="1400" u="none" strike="noStrike" dirty="0" smtClean="0">
                          <a:solidFill>
                            <a:schemeClr val="bg2"/>
                          </a:solidFill>
                          <a:latin typeface="Trebuchet MS" pitchFamily="34" charset="0"/>
                        </a:rPr>
                        <a:t>Growth %</a:t>
                      </a:r>
                      <a:endParaRPr lang="en-US" sz="1400" b="1" i="0" u="none" strike="noStrike" dirty="0">
                        <a:solidFill>
                          <a:schemeClr val="bg2"/>
                        </a:solidFill>
                        <a:latin typeface="Trebuchet MS" pitchFamily="34" charset="0"/>
                      </a:endParaRPr>
                    </a:p>
                  </a:txBody>
                  <a:tcPr marL="9525" marR="9525" marT="9525" marB="0" anchor="b"/>
                </a:tc>
                <a:tc>
                  <a:txBody>
                    <a:bodyPr/>
                    <a:lstStyle/>
                    <a:p>
                      <a:pPr algn="r" fontAlgn="b"/>
                      <a:r>
                        <a:rPr lang="en-US" sz="1400" u="none" strike="noStrike" dirty="0">
                          <a:solidFill>
                            <a:schemeClr val="bg2"/>
                          </a:solidFill>
                          <a:latin typeface="Trebuchet MS" pitchFamily="34" charset="0"/>
                        </a:rPr>
                        <a:t>41.0%</a:t>
                      </a:r>
                      <a:endParaRPr lang="en-US" sz="1400" b="1" i="0" u="none" strike="noStrike" dirty="0">
                        <a:solidFill>
                          <a:schemeClr val="bg2"/>
                        </a:solidFill>
                        <a:latin typeface="Trebuchet MS" pitchFamily="34" charset="0"/>
                      </a:endParaRPr>
                    </a:p>
                  </a:txBody>
                  <a:tcPr marL="9525" marR="9525" marT="9525" marB="0" anchor="b"/>
                </a:tc>
                <a:tc>
                  <a:txBody>
                    <a:bodyPr/>
                    <a:lstStyle/>
                    <a:p>
                      <a:pPr algn="r" fontAlgn="b"/>
                      <a:r>
                        <a:rPr lang="en-US" sz="1400" u="none" strike="noStrike" dirty="0">
                          <a:solidFill>
                            <a:schemeClr val="bg2"/>
                          </a:solidFill>
                          <a:latin typeface="Trebuchet MS" pitchFamily="34" charset="0"/>
                        </a:rPr>
                        <a:t>17.9%</a:t>
                      </a:r>
                      <a:endParaRPr lang="en-US" sz="1400" b="1" i="0" u="none" strike="noStrike" dirty="0">
                        <a:solidFill>
                          <a:schemeClr val="bg2"/>
                        </a:solidFill>
                        <a:latin typeface="Trebuchet MS" pitchFamily="34" charset="0"/>
                      </a:endParaRPr>
                    </a:p>
                  </a:txBody>
                  <a:tcPr marL="9525" marR="9525" marT="9525" marB="0" anchor="b"/>
                </a:tc>
                <a:tc>
                  <a:txBody>
                    <a:bodyPr/>
                    <a:lstStyle/>
                    <a:p>
                      <a:pPr algn="r" fontAlgn="b"/>
                      <a:r>
                        <a:rPr lang="en-US" sz="1400" u="none" strike="noStrike" dirty="0">
                          <a:solidFill>
                            <a:schemeClr val="bg2"/>
                          </a:solidFill>
                          <a:latin typeface="Trebuchet MS" pitchFamily="34" charset="0"/>
                        </a:rPr>
                        <a:t>25.0%</a:t>
                      </a:r>
                      <a:endParaRPr lang="en-US" sz="1400" b="1" i="0" u="none" strike="noStrike" dirty="0">
                        <a:solidFill>
                          <a:schemeClr val="bg2"/>
                        </a:solidFill>
                        <a:latin typeface="Trebuchet MS" pitchFamily="34" charset="0"/>
                      </a:endParaRPr>
                    </a:p>
                  </a:txBody>
                  <a:tcPr marL="9525" marR="9525" marT="9525" marB="0" anchor="b"/>
                </a:tc>
                <a:tc>
                  <a:txBody>
                    <a:bodyPr/>
                    <a:lstStyle/>
                    <a:p>
                      <a:pPr algn="r" fontAlgn="b"/>
                      <a:r>
                        <a:rPr lang="en-US" sz="1400" u="none" strike="noStrike" dirty="0">
                          <a:solidFill>
                            <a:schemeClr val="bg2"/>
                          </a:solidFill>
                          <a:latin typeface="Trebuchet MS" pitchFamily="34" charset="0"/>
                        </a:rPr>
                        <a:t>32.5%</a:t>
                      </a:r>
                      <a:endParaRPr lang="en-US" sz="1400" b="1" i="0" u="none" strike="noStrike" dirty="0">
                        <a:solidFill>
                          <a:schemeClr val="bg2"/>
                        </a:solidFill>
                        <a:latin typeface="Trebuchet MS" pitchFamily="34" charset="0"/>
                      </a:endParaRPr>
                    </a:p>
                  </a:txBody>
                  <a:tcPr marL="9525" marR="9525" marT="9525" marB="0" anchor="b"/>
                </a:tc>
                <a:tc>
                  <a:txBody>
                    <a:bodyPr/>
                    <a:lstStyle/>
                    <a:p>
                      <a:pPr algn="r" fontAlgn="b"/>
                      <a:r>
                        <a:rPr lang="en-US" sz="1400" u="none" strike="noStrike" dirty="0">
                          <a:solidFill>
                            <a:schemeClr val="bg2"/>
                          </a:solidFill>
                          <a:latin typeface="Trebuchet MS" pitchFamily="34" charset="0"/>
                        </a:rPr>
                        <a:t>29.1%</a:t>
                      </a:r>
                      <a:endParaRPr lang="en-US" sz="1400" b="1" i="0" u="none" strike="noStrike" dirty="0">
                        <a:solidFill>
                          <a:schemeClr val="bg2"/>
                        </a:solidFill>
                        <a:latin typeface="Trebuchet MS" pitchFamily="34" charset="0"/>
                      </a:endParaRPr>
                    </a:p>
                  </a:txBody>
                  <a:tcPr marL="9525" marR="9525" marT="9525" marB="0" anchor="b"/>
                </a:tc>
                <a:tc>
                  <a:txBody>
                    <a:bodyPr/>
                    <a:lstStyle/>
                    <a:p>
                      <a:pPr algn="r" fontAlgn="b"/>
                      <a:r>
                        <a:rPr lang="en-US" sz="1400" u="none" strike="noStrike" dirty="0">
                          <a:solidFill>
                            <a:schemeClr val="bg2"/>
                          </a:solidFill>
                          <a:latin typeface="Trebuchet MS" pitchFamily="34" charset="0"/>
                        </a:rPr>
                        <a:t>19.3%</a:t>
                      </a:r>
                      <a:endParaRPr lang="en-US" sz="1400" b="1" i="0" u="none" strike="noStrike" dirty="0">
                        <a:solidFill>
                          <a:schemeClr val="bg2"/>
                        </a:solidFill>
                        <a:latin typeface="Trebuchet MS" pitchFamily="34" charset="0"/>
                      </a:endParaRPr>
                    </a:p>
                  </a:txBody>
                  <a:tcPr marL="9525" marR="9525" marT="9525" marB="0" anchor="b"/>
                </a:tc>
                <a:tc>
                  <a:txBody>
                    <a:bodyPr/>
                    <a:lstStyle/>
                    <a:p>
                      <a:pPr algn="r" fontAlgn="b"/>
                      <a:r>
                        <a:rPr lang="en-US" sz="1400" u="none" strike="noStrike" dirty="0">
                          <a:solidFill>
                            <a:schemeClr val="bg2"/>
                          </a:solidFill>
                          <a:latin typeface="Trebuchet MS" pitchFamily="34" charset="0"/>
                        </a:rPr>
                        <a:t>19.9%</a:t>
                      </a:r>
                      <a:endParaRPr lang="en-US" sz="1400" b="1" i="0" u="none" strike="noStrike" dirty="0">
                        <a:solidFill>
                          <a:schemeClr val="bg2"/>
                        </a:solidFill>
                        <a:latin typeface="Trebuchet MS" pitchFamily="34" charset="0"/>
                      </a:endParaRPr>
                    </a:p>
                  </a:txBody>
                  <a:tcPr marL="9525" marR="9525" marT="9525" marB="0" anchor="b"/>
                </a:tc>
                <a:tc>
                  <a:txBody>
                    <a:bodyPr/>
                    <a:lstStyle/>
                    <a:p>
                      <a:pPr algn="r" fontAlgn="b"/>
                      <a:endParaRPr lang="en-US" sz="1400" b="1" i="0" u="none" strike="noStrike" dirty="0">
                        <a:solidFill>
                          <a:schemeClr val="bg2"/>
                        </a:solidFill>
                        <a:latin typeface="Trebuchet MS" pitchFamily="34" charset="0"/>
                      </a:endParaRPr>
                    </a:p>
                  </a:txBody>
                  <a:tcPr marL="9525" marR="9525" marT="9525" marB="0" anchor="b"/>
                </a:tc>
              </a:tr>
              <a:tr h="516858">
                <a:tc>
                  <a:txBody>
                    <a:bodyPr/>
                    <a:lstStyle/>
                    <a:p>
                      <a:pPr algn="l" fontAlgn="b"/>
                      <a:r>
                        <a:rPr lang="en-US" sz="1400" b="1" u="none" strike="noStrike" dirty="0" smtClean="0">
                          <a:solidFill>
                            <a:schemeClr val="bg2"/>
                          </a:solidFill>
                          <a:latin typeface="Trebuchet MS" pitchFamily="34" charset="0"/>
                        </a:rPr>
                        <a:t>Bluetooth Mono/Stereo Headsets</a:t>
                      </a:r>
                      <a:endParaRPr lang="en-US" sz="1400" b="1" i="0" u="none" strike="noStrike" dirty="0">
                        <a:solidFill>
                          <a:schemeClr val="bg2"/>
                        </a:solidFill>
                        <a:latin typeface="Trebuchet MS" pitchFamily="34" charset="0"/>
                      </a:endParaRPr>
                    </a:p>
                  </a:txBody>
                  <a:tcPr marL="9525" marR="9525" marT="9525" marB="0" anchor="b"/>
                </a:tc>
                <a:tc>
                  <a:txBody>
                    <a:bodyPr/>
                    <a:lstStyle/>
                    <a:p>
                      <a:pPr algn="r" fontAlgn="b"/>
                      <a:r>
                        <a:rPr lang="en-US" sz="1400" u="none" strike="noStrike" dirty="0">
                          <a:solidFill>
                            <a:schemeClr val="bg2"/>
                          </a:solidFill>
                          <a:latin typeface="Trebuchet MS" pitchFamily="34" charset="0"/>
                        </a:rPr>
                        <a:t>54,260</a:t>
                      </a:r>
                      <a:endParaRPr lang="en-US" sz="1400" b="1" i="0" u="none" strike="noStrike" dirty="0">
                        <a:solidFill>
                          <a:schemeClr val="bg2"/>
                        </a:solidFill>
                        <a:latin typeface="Trebuchet MS" pitchFamily="34" charset="0"/>
                      </a:endParaRPr>
                    </a:p>
                  </a:txBody>
                  <a:tcPr marL="9525" marR="9525" marT="9525" marB="0" anchor="b"/>
                </a:tc>
                <a:tc>
                  <a:txBody>
                    <a:bodyPr/>
                    <a:lstStyle/>
                    <a:p>
                      <a:pPr algn="r" fontAlgn="b"/>
                      <a:r>
                        <a:rPr lang="en-US" sz="1400" u="none" strike="noStrike" dirty="0">
                          <a:solidFill>
                            <a:schemeClr val="bg2"/>
                          </a:solidFill>
                          <a:latin typeface="Trebuchet MS" pitchFamily="34" charset="0"/>
                        </a:rPr>
                        <a:t>91,476</a:t>
                      </a:r>
                      <a:endParaRPr lang="en-US" sz="1400" b="1" i="0" u="none" strike="noStrike" dirty="0">
                        <a:solidFill>
                          <a:schemeClr val="bg2"/>
                        </a:solidFill>
                        <a:latin typeface="Trebuchet MS" pitchFamily="34" charset="0"/>
                      </a:endParaRPr>
                    </a:p>
                  </a:txBody>
                  <a:tcPr marL="9525" marR="9525" marT="9525" marB="0" anchor="b"/>
                </a:tc>
                <a:tc>
                  <a:txBody>
                    <a:bodyPr/>
                    <a:lstStyle/>
                    <a:p>
                      <a:pPr algn="r" fontAlgn="b"/>
                      <a:r>
                        <a:rPr lang="en-US" sz="1400" b="1" u="none" strike="noStrike" dirty="0">
                          <a:solidFill>
                            <a:schemeClr val="bg2"/>
                          </a:solidFill>
                          <a:latin typeface="Trebuchet MS" pitchFamily="34" charset="0"/>
                        </a:rPr>
                        <a:t>118,826</a:t>
                      </a:r>
                      <a:endParaRPr lang="en-US" sz="1400" b="1" i="0" u="none" strike="noStrike" dirty="0">
                        <a:solidFill>
                          <a:schemeClr val="bg2"/>
                        </a:solidFill>
                        <a:latin typeface="Trebuchet MS" pitchFamily="34" charset="0"/>
                      </a:endParaRPr>
                    </a:p>
                  </a:txBody>
                  <a:tcPr marL="9525" marR="9525" marT="9525" marB="0" anchor="b"/>
                </a:tc>
                <a:tc>
                  <a:txBody>
                    <a:bodyPr/>
                    <a:lstStyle/>
                    <a:p>
                      <a:pPr algn="r" fontAlgn="b"/>
                      <a:r>
                        <a:rPr lang="en-US" sz="1400" u="none" strike="noStrike" dirty="0">
                          <a:solidFill>
                            <a:schemeClr val="bg2"/>
                          </a:solidFill>
                          <a:latin typeface="Trebuchet MS" pitchFamily="34" charset="0"/>
                        </a:rPr>
                        <a:t>148,209</a:t>
                      </a:r>
                      <a:endParaRPr lang="en-US" sz="1400" b="1" i="0" u="none" strike="noStrike" dirty="0">
                        <a:solidFill>
                          <a:schemeClr val="bg2"/>
                        </a:solidFill>
                        <a:latin typeface="Trebuchet MS" pitchFamily="34" charset="0"/>
                      </a:endParaRPr>
                    </a:p>
                  </a:txBody>
                  <a:tcPr marL="9525" marR="9525" marT="9525" marB="0" anchor="b"/>
                </a:tc>
                <a:tc>
                  <a:txBody>
                    <a:bodyPr/>
                    <a:lstStyle/>
                    <a:p>
                      <a:pPr algn="r" fontAlgn="b"/>
                      <a:r>
                        <a:rPr lang="en-US" sz="1400" u="none" strike="noStrike" dirty="0">
                          <a:solidFill>
                            <a:schemeClr val="bg2"/>
                          </a:solidFill>
                          <a:latin typeface="Trebuchet MS" pitchFamily="34" charset="0"/>
                        </a:rPr>
                        <a:t>174,991</a:t>
                      </a:r>
                      <a:endParaRPr lang="en-US" sz="1400" b="1" i="0" u="none" strike="noStrike" dirty="0">
                        <a:solidFill>
                          <a:schemeClr val="bg2"/>
                        </a:solidFill>
                        <a:latin typeface="Trebuchet MS" pitchFamily="34" charset="0"/>
                      </a:endParaRPr>
                    </a:p>
                  </a:txBody>
                  <a:tcPr marL="9525" marR="9525" marT="9525" marB="0" anchor="b"/>
                </a:tc>
                <a:tc>
                  <a:txBody>
                    <a:bodyPr/>
                    <a:lstStyle/>
                    <a:p>
                      <a:pPr algn="r" fontAlgn="b"/>
                      <a:r>
                        <a:rPr lang="en-US" sz="1400" u="none" strike="noStrike" dirty="0">
                          <a:solidFill>
                            <a:schemeClr val="bg2"/>
                          </a:solidFill>
                          <a:latin typeface="Trebuchet MS" pitchFamily="34" charset="0"/>
                        </a:rPr>
                        <a:t>189,176</a:t>
                      </a:r>
                      <a:endParaRPr lang="en-US" sz="1400" b="1" i="0" u="none" strike="noStrike" dirty="0">
                        <a:solidFill>
                          <a:schemeClr val="bg2"/>
                        </a:solidFill>
                        <a:latin typeface="Trebuchet MS" pitchFamily="34" charset="0"/>
                      </a:endParaRPr>
                    </a:p>
                  </a:txBody>
                  <a:tcPr marL="9525" marR="9525" marT="9525" marB="0" anchor="b"/>
                </a:tc>
                <a:tc>
                  <a:txBody>
                    <a:bodyPr/>
                    <a:lstStyle/>
                    <a:p>
                      <a:pPr algn="r" fontAlgn="b"/>
                      <a:r>
                        <a:rPr lang="en-US" sz="1400" u="none" strike="noStrike" dirty="0">
                          <a:solidFill>
                            <a:schemeClr val="bg2"/>
                          </a:solidFill>
                          <a:latin typeface="Trebuchet MS" pitchFamily="34" charset="0"/>
                        </a:rPr>
                        <a:t>200,083</a:t>
                      </a:r>
                      <a:endParaRPr lang="en-US" sz="1400" b="1" i="0" u="none" strike="noStrike" dirty="0">
                        <a:solidFill>
                          <a:schemeClr val="bg2"/>
                        </a:solidFill>
                        <a:latin typeface="Trebuchet MS" pitchFamily="34" charset="0"/>
                      </a:endParaRPr>
                    </a:p>
                  </a:txBody>
                  <a:tcPr marL="9525" marR="9525" marT="9525" marB="0" anchor="b"/>
                </a:tc>
                <a:tc>
                  <a:txBody>
                    <a:bodyPr/>
                    <a:lstStyle/>
                    <a:p>
                      <a:pPr algn="r" fontAlgn="b"/>
                      <a:r>
                        <a:rPr lang="en-US" sz="1400" u="none" strike="noStrike" dirty="0">
                          <a:solidFill>
                            <a:schemeClr val="bg2"/>
                          </a:solidFill>
                          <a:latin typeface="Trebuchet MS" pitchFamily="34" charset="0"/>
                        </a:rPr>
                        <a:t>18.0%</a:t>
                      </a:r>
                      <a:endParaRPr lang="en-US" sz="1400" b="1" i="0" u="none" strike="noStrike" dirty="0">
                        <a:solidFill>
                          <a:schemeClr val="bg2"/>
                        </a:solidFill>
                        <a:latin typeface="Trebuchet MS" pitchFamily="34" charset="0"/>
                      </a:endParaRPr>
                    </a:p>
                  </a:txBody>
                  <a:tcPr marL="9525" marR="9525" marT="9525" marB="0" anchor="b"/>
                </a:tc>
              </a:tr>
              <a:tr h="275851">
                <a:tc>
                  <a:txBody>
                    <a:bodyPr/>
                    <a:lstStyle/>
                    <a:p>
                      <a:pPr algn="r" fontAlgn="b"/>
                      <a:r>
                        <a:rPr lang="en-US" sz="1400" u="none" strike="noStrike">
                          <a:solidFill>
                            <a:schemeClr val="bg2"/>
                          </a:solidFill>
                          <a:latin typeface="Trebuchet MS" pitchFamily="34" charset="0"/>
                        </a:rPr>
                        <a:t>Growth %</a:t>
                      </a:r>
                      <a:endParaRPr lang="en-US" sz="1400" b="1" i="0" u="none" strike="noStrike">
                        <a:solidFill>
                          <a:schemeClr val="bg2"/>
                        </a:solidFill>
                        <a:latin typeface="Trebuchet MS" pitchFamily="34" charset="0"/>
                      </a:endParaRPr>
                    </a:p>
                  </a:txBody>
                  <a:tcPr marL="9525" marR="9525" marT="9525" marB="0" anchor="b"/>
                </a:tc>
                <a:tc>
                  <a:txBody>
                    <a:bodyPr/>
                    <a:lstStyle/>
                    <a:p>
                      <a:pPr algn="r" fontAlgn="b"/>
                      <a:r>
                        <a:rPr lang="en-US" sz="1400" u="none" strike="noStrike">
                          <a:solidFill>
                            <a:schemeClr val="bg2"/>
                          </a:solidFill>
                          <a:latin typeface="Trebuchet MS" pitchFamily="34" charset="0"/>
                        </a:rPr>
                        <a:t>52.1%</a:t>
                      </a:r>
                      <a:endParaRPr lang="en-US" sz="1400" b="1" i="0" u="none" strike="noStrike">
                        <a:solidFill>
                          <a:schemeClr val="bg2"/>
                        </a:solidFill>
                        <a:latin typeface="Trebuchet MS" pitchFamily="34" charset="0"/>
                      </a:endParaRPr>
                    </a:p>
                  </a:txBody>
                  <a:tcPr marL="9525" marR="9525" marT="9525" marB="0" anchor="b"/>
                </a:tc>
                <a:tc>
                  <a:txBody>
                    <a:bodyPr/>
                    <a:lstStyle/>
                    <a:p>
                      <a:pPr algn="r" fontAlgn="b"/>
                      <a:r>
                        <a:rPr lang="en-US" sz="1400" u="none" strike="noStrike">
                          <a:solidFill>
                            <a:schemeClr val="bg2"/>
                          </a:solidFill>
                          <a:latin typeface="Trebuchet MS" pitchFamily="34" charset="0"/>
                        </a:rPr>
                        <a:t>68.7%</a:t>
                      </a:r>
                      <a:endParaRPr lang="en-US" sz="1400" b="1" i="0" u="none" strike="noStrike">
                        <a:solidFill>
                          <a:schemeClr val="bg2"/>
                        </a:solidFill>
                        <a:latin typeface="Trebuchet MS" pitchFamily="34" charset="0"/>
                      </a:endParaRPr>
                    </a:p>
                  </a:txBody>
                  <a:tcPr marL="9525" marR="9525" marT="9525" marB="0" anchor="b"/>
                </a:tc>
                <a:tc>
                  <a:txBody>
                    <a:bodyPr/>
                    <a:lstStyle/>
                    <a:p>
                      <a:pPr algn="r" fontAlgn="b"/>
                      <a:r>
                        <a:rPr lang="en-US" sz="1400" u="none" strike="noStrike">
                          <a:solidFill>
                            <a:schemeClr val="bg2"/>
                          </a:solidFill>
                          <a:latin typeface="Trebuchet MS" pitchFamily="34" charset="0"/>
                        </a:rPr>
                        <a:t>30.4%</a:t>
                      </a:r>
                      <a:endParaRPr lang="en-US" sz="1400" b="1" i="0" u="none" strike="noStrike">
                        <a:solidFill>
                          <a:schemeClr val="bg2"/>
                        </a:solidFill>
                        <a:latin typeface="Trebuchet MS" pitchFamily="34" charset="0"/>
                      </a:endParaRPr>
                    </a:p>
                  </a:txBody>
                  <a:tcPr marL="9525" marR="9525" marT="9525" marB="0" anchor="b"/>
                </a:tc>
                <a:tc>
                  <a:txBody>
                    <a:bodyPr/>
                    <a:lstStyle/>
                    <a:p>
                      <a:pPr algn="r" fontAlgn="b"/>
                      <a:r>
                        <a:rPr lang="en-US" sz="1400" u="none" strike="noStrike">
                          <a:solidFill>
                            <a:schemeClr val="bg2"/>
                          </a:solidFill>
                          <a:latin typeface="Trebuchet MS" pitchFamily="34" charset="0"/>
                        </a:rPr>
                        <a:t>27.4%</a:t>
                      </a:r>
                      <a:endParaRPr lang="en-US" sz="1400" b="1" i="0" u="none" strike="noStrike">
                        <a:solidFill>
                          <a:schemeClr val="bg2"/>
                        </a:solidFill>
                        <a:latin typeface="Trebuchet MS" pitchFamily="34" charset="0"/>
                      </a:endParaRPr>
                    </a:p>
                  </a:txBody>
                  <a:tcPr marL="9525" marR="9525" marT="9525" marB="0" anchor="b"/>
                </a:tc>
                <a:tc>
                  <a:txBody>
                    <a:bodyPr/>
                    <a:lstStyle/>
                    <a:p>
                      <a:pPr algn="r" fontAlgn="b"/>
                      <a:r>
                        <a:rPr lang="en-US" sz="1400" u="none" strike="noStrike">
                          <a:solidFill>
                            <a:schemeClr val="bg2"/>
                          </a:solidFill>
                          <a:latin typeface="Trebuchet MS" pitchFamily="34" charset="0"/>
                        </a:rPr>
                        <a:t>19.1%</a:t>
                      </a:r>
                      <a:endParaRPr lang="en-US" sz="1400" b="1" i="0" u="none" strike="noStrike">
                        <a:solidFill>
                          <a:schemeClr val="bg2"/>
                        </a:solidFill>
                        <a:latin typeface="Trebuchet MS" pitchFamily="34" charset="0"/>
                      </a:endParaRPr>
                    </a:p>
                  </a:txBody>
                  <a:tcPr marL="9525" marR="9525" marT="9525" marB="0" anchor="b"/>
                </a:tc>
                <a:tc>
                  <a:txBody>
                    <a:bodyPr/>
                    <a:lstStyle/>
                    <a:p>
                      <a:pPr algn="r" fontAlgn="b"/>
                      <a:r>
                        <a:rPr lang="en-US" sz="1400" u="none" strike="noStrike" dirty="0">
                          <a:solidFill>
                            <a:schemeClr val="bg2"/>
                          </a:solidFill>
                          <a:latin typeface="Trebuchet MS" pitchFamily="34" charset="0"/>
                        </a:rPr>
                        <a:t>8.6%</a:t>
                      </a:r>
                      <a:endParaRPr lang="en-US" sz="1400" b="1" i="0" u="none" strike="noStrike" dirty="0">
                        <a:solidFill>
                          <a:schemeClr val="bg2"/>
                        </a:solidFill>
                        <a:latin typeface="Trebuchet MS" pitchFamily="34" charset="0"/>
                      </a:endParaRPr>
                    </a:p>
                  </a:txBody>
                  <a:tcPr marL="9525" marR="9525" marT="9525" marB="0" anchor="b"/>
                </a:tc>
                <a:tc>
                  <a:txBody>
                    <a:bodyPr/>
                    <a:lstStyle/>
                    <a:p>
                      <a:pPr algn="r" fontAlgn="b"/>
                      <a:r>
                        <a:rPr lang="en-US" sz="1400" u="none" strike="noStrike" dirty="0">
                          <a:solidFill>
                            <a:schemeClr val="bg2"/>
                          </a:solidFill>
                          <a:latin typeface="Trebuchet MS" pitchFamily="34" charset="0"/>
                        </a:rPr>
                        <a:t>6.3%</a:t>
                      </a:r>
                      <a:endParaRPr lang="en-US" sz="1400" b="1" i="0" u="none" strike="noStrike" dirty="0">
                        <a:solidFill>
                          <a:schemeClr val="bg2"/>
                        </a:solidFill>
                        <a:latin typeface="Trebuchet MS" pitchFamily="34" charset="0"/>
                      </a:endParaRPr>
                    </a:p>
                  </a:txBody>
                  <a:tcPr marL="9525" marR="9525" marT="9525" marB="0" anchor="b"/>
                </a:tc>
                <a:tc>
                  <a:txBody>
                    <a:bodyPr/>
                    <a:lstStyle/>
                    <a:p>
                      <a:pPr algn="r" fontAlgn="b"/>
                      <a:r>
                        <a:rPr lang="en-US" sz="1400" u="none" strike="noStrike" dirty="0">
                          <a:solidFill>
                            <a:schemeClr val="bg2"/>
                          </a:solidFill>
                          <a:latin typeface="Trebuchet MS" pitchFamily="34" charset="0"/>
                        </a:rPr>
                        <a:t> </a:t>
                      </a:r>
                      <a:endParaRPr lang="en-US" sz="1400" b="1" i="0" u="none" strike="noStrike" dirty="0">
                        <a:solidFill>
                          <a:schemeClr val="bg2"/>
                        </a:solidFill>
                        <a:latin typeface="Trebuchet MS" pitchFamily="34" charset="0"/>
                      </a:endParaRPr>
                    </a:p>
                  </a:txBody>
                  <a:tcPr marL="9525" marR="9525" marT="9525" marB="0" anchor="b"/>
                </a:tc>
              </a:tr>
            </a:tbl>
          </a:graphicData>
        </a:graphic>
      </p:graphicFrame>
      <p:sp>
        <p:nvSpPr>
          <p:cNvPr id="5" name="Rectangle 4"/>
          <p:cNvSpPr/>
          <p:nvPr/>
        </p:nvSpPr>
        <p:spPr>
          <a:xfrm>
            <a:off x="876808" y="6001372"/>
            <a:ext cx="1595309" cy="276999"/>
          </a:xfrm>
          <a:prstGeom prst="rect">
            <a:avLst/>
          </a:prstGeom>
        </p:spPr>
        <p:txBody>
          <a:bodyPr wrap="none">
            <a:spAutoFit/>
          </a:bodyPr>
          <a:lstStyle/>
          <a:p>
            <a:r>
              <a:rPr lang="en-US" sz="1200" i="1" dirty="0" smtClean="0"/>
              <a:t>Source: In-Stat, 7/08</a:t>
            </a:r>
            <a:endParaRPr lang="en-US" sz="1200" i="1" dirty="0"/>
          </a:p>
        </p:txBody>
      </p:sp>
      <p:sp>
        <p:nvSpPr>
          <p:cNvPr id="6" name="Rectangle 5"/>
          <p:cNvSpPr/>
          <p:nvPr/>
        </p:nvSpPr>
        <p:spPr bwMode="auto">
          <a:xfrm>
            <a:off x="3875310" y="3653971"/>
            <a:ext cx="762004" cy="2319366"/>
          </a:xfrm>
          <a:prstGeom prst="rect">
            <a:avLst/>
          </a:prstGeom>
          <a:noFill/>
          <a:ln w="19050">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Other Audio Improvements</a:t>
            </a:r>
            <a:endParaRPr lang="en-US" dirty="0"/>
          </a:p>
        </p:txBody>
      </p:sp>
      <p:sp>
        <p:nvSpPr>
          <p:cNvPr id="3" name="Text Placeholder 2"/>
          <p:cNvSpPr>
            <a:spLocks noGrp="1"/>
          </p:cNvSpPr>
          <p:nvPr>
            <p:ph type="body" idx="1"/>
          </p:nvPr>
        </p:nvSpPr>
        <p:spPr>
          <a:xfrm>
            <a:off x="382588" y="1414464"/>
            <a:ext cx="8380412" cy="4721292"/>
          </a:xfrm>
        </p:spPr>
        <p:txBody>
          <a:bodyPr/>
          <a:lstStyle/>
          <a:p>
            <a:pPr lvl="0"/>
            <a:r>
              <a:rPr lang="en-US" sz="2800" dirty="0" smtClean="0"/>
              <a:t>Capture Monitor</a:t>
            </a:r>
          </a:p>
          <a:p>
            <a:pPr lvl="0"/>
            <a:r>
              <a:rPr lang="en-US" sz="2800" dirty="0" smtClean="0"/>
              <a:t>Public Endpoints and Multiple Remote Endpoints</a:t>
            </a:r>
          </a:p>
          <a:p>
            <a:pPr lvl="0"/>
            <a:r>
              <a:rPr lang="en-US" sz="2800" dirty="0" smtClean="0"/>
              <a:t>Shared Mode Latency Improvements</a:t>
            </a:r>
          </a:p>
          <a:p>
            <a:pPr lvl="0"/>
            <a:r>
              <a:rPr lang="en-US" sz="2800" dirty="0" smtClean="0"/>
              <a:t>HDMI Audio</a:t>
            </a:r>
          </a:p>
          <a:p>
            <a:pPr lvl="0"/>
            <a:r>
              <a:rPr lang="en-US" sz="2800" dirty="0" smtClean="0"/>
              <a:t>Audio Communication Device User Experience</a:t>
            </a:r>
          </a:p>
          <a:p>
            <a:pPr lvl="0"/>
            <a:r>
              <a:rPr lang="en-US" sz="2800" dirty="0" smtClean="0"/>
              <a:t>Stream Management</a:t>
            </a:r>
          </a:p>
          <a:p>
            <a:pPr lvl="0"/>
            <a:r>
              <a:rPr lang="en-US" sz="2800" dirty="0" smtClean="0"/>
              <a:t>Volume User Experience</a:t>
            </a:r>
          </a:p>
          <a:p>
            <a:pPr lvl="0"/>
            <a:r>
              <a:rPr lang="en-US" sz="2800" dirty="0" smtClean="0"/>
              <a:t>Low-Power Audio Enhancements</a:t>
            </a:r>
          </a:p>
          <a:p>
            <a:pPr lvl="0"/>
            <a:r>
              <a:rPr lang="en-US" sz="2800" dirty="0" smtClean="0"/>
              <a:t>System Wide Attenuation</a:t>
            </a:r>
            <a:endParaRPr lang="en-US" dirty="0" smtClean="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5" name="Rectangle 3"/>
          <p:cNvSpPr>
            <a:spLocks noGrp="1" noChangeArrowheads="1"/>
          </p:cNvSpPr>
          <p:nvPr>
            <p:ph type="body" idx="1"/>
          </p:nvPr>
        </p:nvSpPr>
        <p:spPr>
          <a:xfrm>
            <a:off x="382588" y="1414465"/>
            <a:ext cx="8380412" cy="4622804"/>
          </a:xfrm>
        </p:spPr>
        <p:txBody>
          <a:bodyPr/>
          <a:lstStyle/>
          <a:p>
            <a:r>
              <a:rPr lang="en-US" sz="3200" dirty="0" smtClean="0"/>
              <a:t>Meet Audio Bluetooth Logo Requirements</a:t>
            </a:r>
          </a:p>
          <a:p>
            <a:endParaRPr lang="en-US" sz="3200" dirty="0" smtClean="0"/>
          </a:p>
          <a:p>
            <a:endParaRPr lang="en-US" sz="3200" dirty="0" smtClean="0"/>
          </a:p>
          <a:p>
            <a:endParaRPr lang="en-US" sz="3200" dirty="0" smtClean="0"/>
          </a:p>
          <a:p>
            <a:endParaRPr lang="en-US" sz="3200" dirty="0" smtClean="0"/>
          </a:p>
          <a:p>
            <a:pPr>
              <a:buNone/>
            </a:pPr>
            <a:endParaRPr lang="en-US" sz="3200" dirty="0" smtClean="0"/>
          </a:p>
          <a:p>
            <a:pPr>
              <a:buNone/>
            </a:pPr>
            <a:endParaRPr lang="en-US" sz="3200" dirty="0" smtClean="0"/>
          </a:p>
          <a:p>
            <a:r>
              <a:rPr lang="en-US" sz="3200" dirty="0" smtClean="0"/>
              <a:t>Take credit by submitting for logo approval</a:t>
            </a:r>
            <a:endParaRPr lang="en-US" sz="3200" dirty="0"/>
          </a:p>
        </p:txBody>
      </p:sp>
      <p:graphicFrame>
        <p:nvGraphicFramePr>
          <p:cNvPr id="4" name="Table 3"/>
          <p:cNvGraphicFramePr>
            <a:graphicFrameLocks noGrp="1"/>
          </p:cNvGraphicFramePr>
          <p:nvPr/>
        </p:nvGraphicFramePr>
        <p:xfrm>
          <a:off x="795130" y="1984508"/>
          <a:ext cx="7659757" cy="3423920"/>
        </p:xfrm>
        <a:graphic>
          <a:graphicData uri="http://schemas.openxmlformats.org/drawingml/2006/table">
            <a:tbl>
              <a:tblPr firstRow="1" bandRow="1">
                <a:tableStyleId>{D113A9D2-9D6B-4929-AA2D-F23B5EE8CBE7}</a:tableStyleId>
              </a:tblPr>
              <a:tblGrid>
                <a:gridCol w="1532870"/>
                <a:gridCol w="6126887"/>
              </a:tblGrid>
              <a:tr h="370840">
                <a:tc>
                  <a:txBody>
                    <a:bodyPr/>
                    <a:lstStyle/>
                    <a:p>
                      <a:r>
                        <a:rPr lang="en-US" sz="1800" dirty="0" smtClean="0">
                          <a:latin typeface="Trebuchet MS" pitchFamily="34" charset="0"/>
                        </a:rPr>
                        <a:t>Logo ID</a:t>
                      </a:r>
                      <a:endParaRPr lang="en-US" sz="1800" dirty="0">
                        <a:solidFill>
                          <a:srgbClr val="C00000"/>
                        </a:solidFill>
                        <a:latin typeface="Trebuchet MS" pitchFamily="34" charset="0"/>
                      </a:endParaRPr>
                    </a:p>
                  </a:txBody>
                  <a:tcPr>
                    <a:solidFill>
                      <a:schemeClr val="bg2"/>
                    </a:solidFill>
                  </a:tcPr>
                </a:tc>
                <a:tc>
                  <a:txBody>
                    <a:bodyPr/>
                    <a:lstStyle/>
                    <a:p>
                      <a:r>
                        <a:rPr lang="en-US" sz="1800" dirty="0" smtClean="0">
                          <a:latin typeface="Trebuchet MS" pitchFamily="34" charset="0"/>
                        </a:rPr>
                        <a:t>Title</a:t>
                      </a:r>
                      <a:endParaRPr lang="en-US" sz="1800" dirty="0">
                        <a:solidFill>
                          <a:srgbClr val="C00000"/>
                        </a:solidFill>
                        <a:latin typeface="Trebuchet MS" pitchFamily="34" charset="0"/>
                      </a:endParaRPr>
                    </a:p>
                  </a:txBody>
                  <a:tcPr>
                    <a:solidFill>
                      <a:schemeClr val="bg2"/>
                    </a:solidFill>
                  </a:tcPr>
                </a:tc>
              </a:tr>
              <a:tr h="370840">
                <a:tc>
                  <a:txBody>
                    <a:bodyPr/>
                    <a:lstStyle/>
                    <a:p>
                      <a:pPr marL="0" marR="0">
                        <a:spcBef>
                          <a:spcPts val="0"/>
                        </a:spcBef>
                        <a:spcAft>
                          <a:spcPts val="0"/>
                        </a:spcAft>
                      </a:pPr>
                      <a:r>
                        <a:rPr lang="en-US" sz="1600" dirty="0">
                          <a:solidFill>
                            <a:schemeClr val="bg2"/>
                          </a:solidFill>
                          <a:latin typeface="Trebuchet MS" pitchFamily="34" charset="0"/>
                        </a:rPr>
                        <a:t>AUDIO-0057</a:t>
                      </a:r>
                      <a:endParaRPr lang="en-US" sz="1600" dirty="0">
                        <a:solidFill>
                          <a:schemeClr val="bg2"/>
                        </a:solidFill>
                        <a:latin typeface="Trebuchet MS" pitchFamily="34" charset="0"/>
                        <a:ea typeface="Calibri"/>
                        <a:cs typeface="Times New Roman"/>
                      </a:endParaRPr>
                    </a:p>
                  </a:txBody>
                  <a:tcPr marL="68580" marR="68580" marT="0" marB="0"/>
                </a:tc>
                <a:tc>
                  <a:txBody>
                    <a:bodyPr/>
                    <a:lstStyle/>
                    <a:p>
                      <a:pPr marL="0" marR="0">
                        <a:spcBef>
                          <a:spcPts val="0"/>
                        </a:spcBef>
                        <a:spcAft>
                          <a:spcPts val="0"/>
                        </a:spcAft>
                      </a:pPr>
                      <a:r>
                        <a:rPr lang="en-US" sz="1600">
                          <a:solidFill>
                            <a:schemeClr val="bg2"/>
                          </a:solidFill>
                          <a:latin typeface="Trebuchet MS" pitchFamily="34" charset="0"/>
                        </a:rPr>
                        <a:t>Bluetooth audio devices to expose Major/Minor Class of Device identifier and accurately reflect form factor/primary usage.</a:t>
                      </a:r>
                      <a:endParaRPr lang="en-US" sz="1600">
                        <a:solidFill>
                          <a:schemeClr val="bg2"/>
                        </a:solidFill>
                        <a:latin typeface="Trebuchet MS" pitchFamily="34" charset="0"/>
                        <a:ea typeface="Calibri"/>
                        <a:cs typeface="Times New Roman"/>
                      </a:endParaRPr>
                    </a:p>
                  </a:txBody>
                  <a:tcPr marL="68580" marR="68580" marT="0" marB="0"/>
                </a:tc>
              </a:tr>
              <a:tr h="370840">
                <a:tc>
                  <a:txBody>
                    <a:bodyPr/>
                    <a:lstStyle/>
                    <a:p>
                      <a:pPr marL="0" marR="0">
                        <a:spcBef>
                          <a:spcPts val="0"/>
                        </a:spcBef>
                        <a:spcAft>
                          <a:spcPts val="0"/>
                        </a:spcAft>
                      </a:pPr>
                      <a:r>
                        <a:rPr lang="en-US" sz="1600">
                          <a:solidFill>
                            <a:schemeClr val="bg2"/>
                          </a:solidFill>
                          <a:latin typeface="Trebuchet MS" pitchFamily="34" charset="0"/>
                        </a:rPr>
                        <a:t>AUDIO-0058</a:t>
                      </a:r>
                      <a:endParaRPr lang="en-US" sz="1600">
                        <a:solidFill>
                          <a:schemeClr val="bg2"/>
                        </a:solidFill>
                        <a:latin typeface="Trebuchet MS" pitchFamily="34" charset="0"/>
                        <a:ea typeface="Calibri"/>
                        <a:cs typeface="Times New Roman"/>
                      </a:endParaRPr>
                    </a:p>
                  </a:txBody>
                  <a:tcPr marL="68580" marR="68580" marT="0" marB="0"/>
                </a:tc>
                <a:tc>
                  <a:txBody>
                    <a:bodyPr/>
                    <a:lstStyle/>
                    <a:p>
                      <a:pPr marL="0" marR="0">
                        <a:spcBef>
                          <a:spcPts val="0"/>
                        </a:spcBef>
                        <a:spcAft>
                          <a:spcPts val="0"/>
                        </a:spcAft>
                      </a:pPr>
                      <a:r>
                        <a:rPr lang="en-US" sz="1600">
                          <a:solidFill>
                            <a:schemeClr val="bg2"/>
                          </a:solidFill>
                          <a:latin typeface="Trebuchet MS" pitchFamily="34" charset="0"/>
                        </a:rPr>
                        <a:t>Bluetooth audio devices paired with a PC will automatically attempt to reconnect to the PC after they are powered up or come back into range.</a:t>
                      </a:r>
                      <a:endParaRPr lang="en-US" sz="1600">
                        <a:solidFill>
                          <a:schemeClr val="bg2"/>
                        </a:solidFill>
                        <a:latin typeface="Trebuchet MS" pitchFamily="34" charset="0"/>
                        <a:ea typeface="Calibri"/>
                        <a:cs typeface="Times New Roman"/>
                      </a:endParaRPr>
                    </a:p>
                  </a:txBody>
                  <a:tcPr marL="68580" marR="68580" marT="0" marB="0"/>
                </a:tc>
              </a:tr>
              <a:tr h="370840">
                <a:tc>
                  <a:txBody>
                    <a:bodyPr/>
                    <a:lstStyle/>
                    <a:p>
                      <a:pPr marL="0" marR="0">
                        <a:spcBef>
                          <a:spcPts val="0"/>
                        </a:spcBef>
                        <a:spcAft>
                          <a:spcPts val="0"/>
                        </a:spcAft>
                      </a:pPr>
                      <a:r>
                        <a:rPr lang="en-US" sz="1600">
                          <a:solidFill>
                            <a:schemeClr val="bg2"/>
                          </a:solidFill>
                          <a:latin typeface="Trebuchet MS" pitchFamily="34" charset="0"/>
                        </a:rPr>
                        <a:t>AUDIO-0060</a:t>
                      </a:r>
                      <a:endParaRPr lang="en-US" sz="1600">
                        <a:solidFill>
                          <a:schemeClr val="bg2"/>
                        </a:solidFill>
                        <a:latin typeface="Trebuchet MS" pitchFamily="34" charset="0"/>
                        <a:ea typeface="Calibri"/>
                        <a:cs typeface="Times New Roman"/>
                      </a:endParaRPr>
                    </a:p>
                  </a:txBody>
                  <a:tcPr marL="68580" marR="68580" marT="0" marB="0"/>
                </a:tc>
                <a:tc>
                  <a:txBody>
                    <a:bodyPr/>
                    <a:lstStyle/>
                    <a:p>
                      <a:pPr marL="0" marR="0">
                        <a:spcBef>
                          <a:spcPts val="0"/>
                        </a:spcBef>
                        <a:spcAft>
                          <a:spcPts val="0"/>
                        </a:spcAft>
                      </a:pPr>
                      <a:r>
                        <a:rPr lang="en-US" sz="1600" dirty="0">
                          <a:solidFill>
                            <a:schemeClr val="bg2"/>
                          </a:solidFill>
                          <a:latin typeface="Trebuchet MS" pitchFamily="34" charset="0"/>
                        </a:rPr>
                        <a:t>Bluetooth Audio Device needs to support at least one of the below </a:t>
                      </a:r>
                      <a:r>
                        <a:rPr lang="en-US" sz="1600" dirty="0" smtClean="0">
                          <a:solidFill>
                            <a:schemeClr val="bg2"/>
                          </a:solidFill>
                          <a:latin typeface="Trebuchet MS" pitchFamily="34" charset="0"/>
                        </a:rPr>
                        <a:t>profiles</a:t>
                      </a:r>
                      <a:r>
                        <a:rPr lang="en-US" sz="1600" baseline="0" dirty="0" smtClean="0">
                          <a:solidFill>
                            <a:schemeClr val="bg2"/>
                          </a:solidFill>
                          <a:latin typeface="Trebuchet MS" pitchFamily="34" charset="0"/>
                        </a:rPr>
                        <a:t> (</a:t>
                      </a:r>
                      <a:r>
                        <a:rPr lang="en-US" sz="1600" i="1" baseline="0" dirty="0" smtClean="0">
                          <a:solidFill>
                            <a:schemeClr val="bg2"/>
                          </a:solidFill>
                          <a:latin typeface="Trebuchet MS" pitchFamily="34" charset="0"/>
                        </a:rPr>
                        <a:t>HS, HF, A2DP, AVRCP</a:t>
                      </a:r>
                      <a:r>
                        <a:rPr lang="en-US" sz="1600" baseline="0" dirty="0" smtClean="0">
                          <a:solidFill>
                            <a:schemeClr val="bg2"/>
                          </a:solidFill>
                          <a:latin typeface="Trebuchet MS" pitchFamily="34" charset="0"/>
                        </a:rPr>
                        <a:t>)</a:t>
                      </a:r>
                      <a:endParaRPr lang="en-US" sz="1600" dirty="0">
                        <a:solidFill>
                          <a:schemeClr val="bg2"/>
                        </a:solidFill>
                        <a:latin typeface="Trebuchet MS" pitchFamily="34" charset="0"/>
                        <a:ea typeface="Calibri"/>
                        <a:cs typeface="Times New Roman"/>
                      </a:endParaRPr>
                    </a:p>
                  </a:txBody>
                  <a:tcPr marL="68580" marR="68580" marT="0" marB="0"/>
                </a:tc>
              </a:tr>
              <a:tr h="370840">
                <a:tc>
                  <a:txBody>
                    <a:bodyPr/>
                    <a:lstStyle/>
                    <a:p>
                      <a:pPr marL="0" marR="0">
                        <a:spcBef>
                          <a:spcPts val="0"/>
                        </a:spcBef>
                        <a:spcAft>
                          <a:spcPts val="0"/>
                        </a:spcAft>
                      </a:pPr>
                      <a:r>
                        <a:rPr lang="en-US" sz="1600">
                          <a:solidFill>
                            <a:schemeClr val="bg2"/>
                          </a:solidFill>
                          <a:latin typeface="Trebuchet MS" pitchFamily="34" charset="0"/>
                        </a:rPr>
                        <a:t>AUDIO-0061</a:t>
                      </a:r>
                      <a:endParaRPr lang="en-US" sz="1600">
                        <a:solidFill>
                          <a:schemeClr val="bg2"/>
                        </a:solidFill>
                        <a:latin typeface="Trebuchet MS" pitchFamily="34" charset="0"/>
                        <a:ea typeface="Calibri"/>
                        <a:cs typeface="Times New Roman"/>
                      </a:endParaRPr>
                    </a:p>
                  </a:txBody>
                  <a:tcPr marL="68580" marR="68580" marT="0" marB="0"/>
                </a:tc>
                <a:tc>
                  <a:txBody>
                    <a:bodyPr/>
                    <a:lstStyle/>
                    <a:p>
                      <a:pPr marL="0" marR="0">
                        <a:spcBef>
                          <a:spcPts val="0"/>
                        </a:spcBef>
                        <a:spcAft>
                          <a:spcPts val="0"/>
                        </a:spcAft>
                      </a:pPr>
                      <a:r>
                        <a:rPr lang="en-US" sz="1600" dirty="0">
                          <a:solidFill>
                            <a:schemeClr val="bg2"/>
                          </a:solidFill>
                          <a:latin typeface="Trebuchet MS" pitchFamily="34" charset="0"/>
                        </a:rPr>
                        <a:t>Bluetooth Audio Devices must complete an </a:t>
                      </a:r>
                      <a:r>
                        <a:rPr lang="en-US" sz="1600" dirty="0" err="1">
                          <a:solidFill>
                            <a:schemeClr val="bg2"/>
                          </a:solidFill>
                          <a:latin typeface="Trebuchet MS" pitchFamily="34" charset="0"/>
                        </a:rPr>
                        <a:t>HCIDisconnect</a:t>
                      </a:r>
                      <a:r>
                        <a:rPr lang="en-US" sz="1600" dirty="0">
                          <a:solidFill>
                            <a:schemeClr val="bg2"/>
                          </a:solidFill>
                          <a:latin typeface="Trebuchet MS" pitchFamily="34" charset="0"/>
                        </a:rPr>
                        <a:t> before powering down</a:t>
                      </a:r>
                      <a:endParaRPr lang="en-US" sz="1600" dirty="0">
                        <a:solidFill>
                          <a:schemeClr val="bg2"/>
                        </a:solidFill>
                        <a:latin typeface="Trebuchet MS" pitchFamily="34" charset="0"/>
                        <a:ea typeface="Calibri"/>
                        <a:cs typeface="Times New Roman"/>
                      </a:endParaRPr>
                    </a:p>
                  </a:txBody>
                  <a:tcPr marL="68580" marR="68580" marT="0" marB="0"/>
                </a:tc>
              </a:tr>
              <a:tr h="370840">
                <a:tc>
                  <a:txBody>
                    <a:bodyPr/>
                    <a:lstStyle/>
                    <a:p>
                      <a:pPr marL="0" marR="0">
                        <a:spcBef>
                          <a:spcPts val="0"/>
                        </a:spcBef>
                        <a:spcAft>
                          <a:spcPts val="0"/>
                        </a:spcAft>
                      </a:pPr>
                      <a:r>
                        <a:rPr lang="en-US" sz="1600" dirty="0" smtClean="0">
                          <a:solidFill>
                            <a:schemeClr val="bg2"/>
                          </a:solidFill>
                          <a:latin typeface="Trebuchet MS" pitchFamily="34" charset="0"/>
                          <a:ea typeface="Calibri"/>
                          <a:cs typeface="Times New Roman"/>
                        </a:rPr>
                        <a:t>AUDIO-0087</a:t>
                      </a:r>
                      <a:endParaRPr lang="en-US" sz="1600" dirty="0">
                        <a:solidFill>
                          <a:schemeClr val="bg2"/>
                        </a:solidFill>
                        <a:latin typeface="Trebuchet MS" pitchFamily="34" charset="0"/>
                        <a:ea typeface="Calibri"/>
                        <a:cs typeface="Times New Roman"/>
                      </a:endParaRPr>
                    </a:p>
                  </a:txBody>
                  <a:tcPr marL="68580" marR="68580" marT="0" marB="0"/>
                </a:tc>
                <a:tc>
                  <a:txBody>
                    <a:bodyPr/>
                    <a:lstStyle/>
                    <a:p>
                      <a:pPr marL="0" marR="0">
                        <a:spcBef>
                          <a:spcPts val="0"/>
                        </a:spcBef>
                        <a:spcAft>
                          <a:spcPts val="0"/>
                        </a:spcAft>
                      </a:pPr>
                      <a:r>
                        <a:rPr lang="en-US" sz="1600" dirty="0" smtClean="0">
                          <a:solidFill>
                            <a:schemeClr val="bg2"/>
                          </a:solidFill>
                          <a:latin typeface="Trebuchet MS" pitchFamily="34" charset="0"/>
                          <a:ea typeface="Calibri"/>
                          <a:cs typeface="Times New Roman"/>
                        </a:rPr>
                        <a:t>Bluetooth Audio Device Driver Requirements (</a:t>
                      </a:r>
                      <a:r>
                        <a:rPr lang="en-US" sz="1600" i="1" dirty="0" smtClean="0">
                          <a:solidFill>
                            <a:schemeClr val="bg2"/>
                          </a:solidFill>
                          <a:latin typeface="Trebuchet MS" pitchFamily="34" charset="0"/>
                          <a:ea typeface="Calibri"/>
                          <a:cs typeface="Times New Roman"/>
                        </a:rPr>
                        <a:t>Device ID Install</a:t>
                      </a:r>
                      <a:r>
                        <a:rPr lang="en-US" sz="1600" dirty="0" smtClean="0">
                          <a:solidFill>
                            <a:schemeClr val="bg2"/>
                          </a:solidFill>
                          <a:latin typeface="Trebuchet MS" pitchFamily="34" charset="0"/>
                          <a:ea typeface="Calibri"/>
                          <a:cs typeface="Times New Roman"/>
                        </a:rPr>
                        <a:t>)</a:t>
                      </a:r>
                      <a:endParaRPr lang="en-US" sz="1600" dirty="0">
                        <a:solidFill>
                          <a:schemeClr val="bg2"/>
                        </a:solidFill>
                        <a:latin typeface="Trebuchet MS" pitchFamily="34" charset="0"/>
                        <a:ea typeface="Calibri"/>
                        <a:cs typeface="Times New Roman"/>
                      </a:endParaRPr>
                    </a:p>
                  </a:txBody>
                  <a:tcPr marL="68580" marR="68580" marT="0" marB="0"/>
                </a:tc>
              </a:tr>
              <a:tr h="370840">
                <a:tc>
                  <a:txBody>
                    <a:bodyPr/>
                    <a:lstStyle/>
                    <a:p>
                      <a:pPr marL="0" marR="0">
                        <a:spcBef>
                          <a:spcPts val="0"/>
                        </a:spcBef>
                        <a:spcAft>
                          <a:spcPts val="0"/>
                        </a:spcAft>
                      </a:pPr>
                      <a:r>
                        <a:rPr lang="en-US" sz="1600" dirty="0" smtClean="0">
                          <a:solidFill>
                            <a:schemeClr val="bg2"/>
                          </a:solidFill>
                          <a:latin typeface="Trebuchet MS" pitchFamily="34" charset="0"/>
                          <a:ea typeface="Calibri"/>
                          <a:cs typeface="Times New Roman"/>
                        </a:rPr>
                        <a:t>CONNECT-0006</a:t>
                      </a:r>
                      <a:endParaRPr lang="en-US" sz="1600" dirty="0">
                        <a:solidFill>
                          <a:schemeClr val="bg2"/>
                        </a:solidFill>
                        <a:latin typeface="Trebuchet MS" pitchFamily="34" charset="0"/>
                        <a:ea typeface="Calibri"/>
                        <a:cs typeface="Times New Roman"/>
                      </a:endParaRPr>
                    </a:p>
                  </a:txBody>
                  <a:tcPr marL="68580" marR="68580" marT="0" marB="0"/>
                </a:tc>
                <a:tc>
                  <a:txBody>
                    <a:bodyPr/>
                    <a:lstStyle/>
                    <a:p>
                      <a:pPr marL="0" marR="0">
                        <a:spcBef>
                          <a:spcPts val="0"/>
                        </a:spcBef>
                        <a:spcAft>
                          <a:spcPts val="0"/>
                        </a:spcAft>
                      </a:pPr>
                      <a:r>
                        <a:rPr lang="en-US" sz="1600" dirty="0" smtClean="0">
                          <a:solidFill>
                            <a:schemeClr val="bg2"/>
                          </a:solidFill>
                          <a:latin typeface="Trebuchet MS" pitchFamily="34" charset="0"/>
                        </a:rPr>
                        <a:t>Devices which support Bluetooth must implement the </a:t>
                      </a:r>
                      <a:r>
                        <a:rPr lang="en-US" sz="1600" dirty="0" err="1" smtClean="0">
                          <a:solidFill>
                            <a:schemeClr val="bg2"/>
                          </a:solidFill>
                          <a:latin typeface="Trebuchet MS" pitchFamily="34" charset="0"/>
                        </a:rPr>
                        <a:t>DeviceID</a:t>
                      </a:r>
                      <a:r>
                        <a:rPr lang="en-US" sz="1600" dirty="0" smtClean="0">
                          <a:solidFill>
                            <a:schemeClr val="bg2"/>
                          </a:solidFill>
                          <a:latin typeface="Trebuchet MS" pitchFamily="34" charset="0"/>
                        </a:rPr>
                        <a:t> profile, version 1.2 </a:t>
                      </a:r>
                      <a:endParaRPr lang="en-US" sz="1600" dirty="0">
                        <a:solidFill>
                          <a:schemeClr val="bg2"/>
                        </a:solidFill>
                        <a:latin typeface="Trebuchet MS" pitchFamily="34" charset="0"/>
                        <a:ea typeface="Calibri"/>
                        <a:cs typeface="Times New Roman"/>
                      </a:endParaRPr>
                    </a:p>
                  </a:txBody>
                  <a:tcPr marL="68580" marR="68580" marT="0" marB="0"/>
                </a:tc>
              </a:tr>
            </a:tbl>
          </a:graphicData>
        </a:graphic>
      </p:graphicFrame>
      <p:sp>
        <p:nvSpPr>
          <p:cNvPr id="243714" name="Rectangle 2"/>
          <p:cNvSpPr>
            <a:spLocks noGrp="1" noChangeArrowheads="1"/>
          </p:cNvSpPr>
          <p:nvPr>
            <p:ph type="title"/>
          </p:nvPr>
        </p:nvSpPr>
        <p:spPr/>
        <p:txBody>
          <a:bodyPr/>
          <a:lstStyle/>
          <a:p>
            <a:r>
              <a:rPr lang="en-US" dirty="0" smtClean="0"/>
              <a:t>Call To Action</a:t>
            </a:r>
            <a:endParaRPr lang="en-US"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Additional Resources</a:t>
            </a:r>
            <a:endParaRPr lang="en-US" dirty="0"/>
          </a:p>
        </p:txBody>
      </p:sp>
      <p:sp>
        <p:nvSpPr>
          <p:cNvPr id="242691" name="Rectangle 3"/>
          <p:cNvSpPr>
            <a:spLocks noGrp="1" noChangeArrowheads="1"/>
          </p:cNvSpPr>
          <p:nvPr>
            <p:ph idx="1"/>
          </p:nvPr>
        </p:nvSpPr>
        <p:spPr>
          <a:xfrm>
            <a:off x="382588" y="1414464"/>
            <a:ext cx="8380412" cy="4912627"/>
          </a:xfrm>
        </p:spPr>
        <p:txBody>
          <a:bodyPr/>
          <a:lstStyle/>
          <a:p>
            <a:pPr marL="285750" indent="-285750">
              <a:spcBef>
                <a:spcPts val="833"/>
              </a:spcBef>
            </a:pPr>
            <a:r>
              <a:rPr lang="en-US" sz="1800" dirty="0" smtClean="0"/>
              <a:t>White Papers</a:t>
            </a:r>
          </a:p>
          <a:p>
            <a:pPr marL="573088" lvl="1" indent="-287338">
              <a:spcBef>
                <a:spcPts val="833"/>
              </a:spcBef>
            </a:pPr>
            <a:r>
              <a:rPr lang="en-US" sz="1600" dirty="0" smtClean="0"/>
              <a:t>UAA Hardware Design</a:t>
            </a:r>
          </a:p>
          <a:p>
            <a:pPr marL="573088" lvl="1" indent="-287338">
              <a:spcBef>
                <a:spcPts val="833"/>
              </a:spcBef>
              <a:buNone/>
            </a:pPr>
            <a:r>
              <a:rPr lang="en-US" sz="1600" dirty="0" smtClean="0"/>
              <a:t>	</a:t>
            </a:r>
            <a:r>
              <a:rPr lang="en-US" sz="1600" dirty="0" smtClean="0">
                <a:hlinkClick r:id="rId3"/>
              </a:rPr>
              <a:t>http://www.microsoft.com/whdc/device/audio/uaa.mspx</a:t>
            </a:r>
            <a:endParaRPr lang="en-US" sz="1600" dirty="0" smtClean="0"/>
          </a:p>
          <a:p>
            <a:pPr marL="573088" lvl="1" indent="-287338">
              <a:spcBef>
                <a:spcPts val="833"/>
              </a:spcBef>
            </a:pPr>
            <a:r>
              <a:rPr lang="en-US" sz="1600" dirty="0" smtClean="0"/>
              <a:t>Bluetooth Call Control for Applications </a:t>
            </a:r>
          </a:p>
          <a:p>
            <a:pPr marL="573088" lvl="1" indent="-287338">
              <a:spcBef>
                <a:spcPts val="833"/>
              </a:spcBef>
              <a:buNone/>
            </a:pPr>
            <a:r>
              <a:rPr lang="en-US" sz="1600" dirty="0" smtClean="0"/>
              <a:t>	</a:t>
            </a:r>
            <a:r>
              <a:rPr lang="en-US" sz="1600" dirty="0" smtClean="0">
                <a:hlinkClick r:id="rId4"/>
              </a:rPr>
              <a:t>http://msdn.microsoft.com/en-us/windowsmedia/default.aspx</a:t>
            </a:r>
            <a:r>
              <a:rPr lang="en-US" sz="1600" dirty="0" smtClean="0"/>
              <a:t> </a:t>
            </a:r>
          </a:p>
          <a:p>
            <a:pPr marL="573088" lvl="1" indent="-287338">
              <a:spcBef>
                <a:spcPts val="833"/>
              </a:spcBef>
            </a:pPr>
            <a:r>
              <a:rPr lang="en-US" sz="1600" dirty="0" smtClean="0"/>
              <a:t>Communications Applications and Ducking</a:t>
            </a:r>
          </a:p>
          <a:p>
            <a:pPr marL="573088" lvl="1" indent="-287338">
              <a:spcBef>
                <a:spcPts val="833"/>
              </a:spcBef>
              <a:buNone/>
            </a:pPr>
            <a:r>
              <a:rPr lang="en-US" sz="1600" dirty="0" smtClean="0"/>
              <a:t>	</a:t>
            </a:r>
            <a:r>
              <a:rPr lang="en-US" sz="1600" u="sng" dirty="0" smtClean="0">
                <a:hlinkClick r:id="rId5"/>
              </a:rPr>
              <a:t>http://go.microsoft.com/fwlink/?LinkId=131247</a:t>
            </a:r>
            <a:r>
              <a:rPr lang="en-US" sz="1600" dirty="0" smtClean="0"/>
              <a:t> </a:t>
            </a:r>
          </a:p>
          <a:p>
            <a:pPr marL="285750" indent="-285750">
              <a:spcBef>
                <a:spcPts val="833"/>
              </a:spcBef>
            </a:pPr>
            <a:r>
              <a:rPr lang="en-US" sz="1800" dirty="0" smtClean="0"/>
              <a:t>Related Sessions</a:t>
            </a:r>
          </a:p>
          <a:p>
            <a:pPr marL="517525" lvl="1" indent="-231775">
              <a:spcBef>
                <a:spcPts val="833"/>
              </a:spcBef>
            </a:pPr>
            <a:r>
              <a:rPr lang="en-US" sz="1600" dirty="0" smtClean="0"/>
              <a:t>CON-T536:  </a:t>
            </a:r>
            <a:r>
              <a:rPr lang="en-US" sz="1600" i="1" dirty="0" smtClean="0"/>
              <a:t>Bluetooth and Wireless USB Support in Windows 7</a:t>
            </a:r>
          </a:p>
          <a:p>
            <a:pPr marL="517525" lvl="1" indent="-231775">
              <a:spcBef>
                <a:spcPts val="833"/>
              </a:spcBef>
            </a:pPr>
            <a:r>
              <a:rPr lang="en-US" sz="1600" dirty="0" smtClean="0"/>
              <a:t>CON-T563:  </a:t>
            </a:r>
            <a:r>
              <a:rPr lang="en-US" sz="1600" i="1" dirty="0" smtClean="0"/>
              <a:t>Building a Communication Device in Windows 7</a:t>
            </a:r>
          </a:p>
          <a:p>
            <a:pPr marL="517525" lvl="1" indent="-231775">
              <a:spcBef>
                <a:spcPts val="833"/>
              </a:spcBef>
            </a:pPr>
            <a:r>
              <a:rPr lang="en-US" sz="1600" dirty="0" smtClean="0"/>
              <a:t>CON-T565:  </a:t>
            </a:r>
            <a:r>
              <a:rPr lang="en-US" sz="1600" i="1" dirty="0" smtClean="0"/>
              <a:t>Audio Design for Unified Communications</a:t>
            </a:r>
          </a:p>
          <a:p>
            <a:pPr marL="285750" indent="-285750">
              <a:spcBef>
                <a:spcPts val="833"/>
              </a:spcBef>
            </a:pPr>
            <a:r>
              <a:rPr lang="en-US" sz="1800" dirty="0" smtClean="0"/>
              <a:t>Chalk Talks</a:t>
            </a:r>
          </a:p>
          <a:p>
            <a:pPr marL="517525" lvl="1" indent="-231775">
              <a:spcBef>
                <a:spcPts val="833"/>
              </a:spcBef>
            </a:pPr>
            <a:r>
              <a:rPr lang="en-US" sz="1600" dirty="0" smtClean="0"/>
              <a:t>CON-C663:  </a:t>
            </a:r>
            <a:r>
              <a:rPr lang="en-US" sz="1600" i="1" dirty="0" smtClean="0"/>
              <a:t>Audio Design for Unified Communications</a:t>
            </a:r>
          </a:p>
          <a:p>
            <a:pPr marL="517525" lvl="1" indent="-231775">
              <a:spcBef>
                <a:spcPts val="833"/>
              </a:spcBef>
            </a:pPr>
            <a:r>
              <a:rPr lang="en-US" sz="1600" dirty="0" smtClean="0"/>
              <a:t>CON-C664:  </a:t>
            </a:r>
            <a:r>
              <a:rPr lang="en-US" sz="1600" i="1" dirty="0" smtClean="0"/>
              <a:t>Windows 7 Logo Program for Audio and Communication </a:t>
            </a:r>
          </a:p>
          <a:p>
            <a:pPr marL="195276" indent="-231775">
              <a:spcBef>
                <a:spcPts val="833"/>
              </a:spcBef>
            </a:pPr>
            <a:r>
              <a:rPr lang="en-US" sz="2100" dirty="0" smtClean="0"/>
              <a:t>Email Questions:</a:t>
            </a:r>
            <a:endParaRPr lang="en-US" sz="2300" dirty="0"/>
          </a:p>
        </p:txBody>
      </p:sp>
      <p:sp>
        <p:nvSpPr>
          <p:cNvPr id="4" name="TextBox 3"/>
          <p:cNvSpPr txBox="1"/>
          <p:nvPr/>
        </p:nvSpPr>
        <p:spPr>
          <a:xfrm>
            <a:off x="2569129" y="5911480"/>
            <a:ext cx="2725426" cy="415498"/>
          </a:xfrm>
          <a:prstGeom prst="rect">
            <a:avLst/>
          </a:prstGeom>
          <a:noFill/>
        </p:spPr>
        <p:txBody>
          <a:bodyPr wrap="none" rtlCol="0">
            <a:spAutoFit/>
          </a:bodyPr>
          <a:lstStyle/>
          <a:p>
            <a:r>
              <a:rPr lang="en-US" sz="2100" dirty="0" smtClean="0">
                <a:solidFill>
                  <a:schemeClr val="tx1"/>
                </a:solidFill>
                <a:effectLst>
                  <a:outerShdw blurRad="38100" dist="38100" dir="2700000" algn="tl">
                    <a:srgbClr val="000000">
                      <a:alpha val="43137"/>
                    </a:srgbClr>
                  </a:outerShdw>
                </a:effectLst>
                <a:latin typeface="Trebuchet MS" pitchFamily="34" charset="0"/>
                <a:hlinkClick r:id="rId6"/>
              </a:rPr>
              <a:t> uaa@microsoft.com</a:t>
            </a:r>
            <a:r>
              <a:rPr lang="en-US" sz="2100" dirty="0" smtClean="0">
                <a:solidFill>
                  <a:schemeClr val="tx1"/>
                </a:solidFill>
                <a:effectLst>
                  <a:outerShdw blurRad="38100" dist="38100" dir="2700000" algn="tl">
                    <a:srgbClr val="000000">
                      <a:alpha val="43137"/>
                    </a:srgbClr>
                  </a:outerShdw>
                </a:effectLst>
                <a:latin typeface="Trebuchet MS" pitchFamily="34" charset="0"/>
              </a:rPr>
              <a:t> </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Bluetooth Audio Support</a:t>
            </a:r>
            <a:endParaRPr lang="en-US" dirty="0"/>
          </a:p>
        </p:txBody>
      </p:sp>
      <p:sp>
        <p:nvSpPr>
          <p:cNvPr id="3" name="Text Placeholder 2"/>
          <p:cNvSpPr>
            <a:spLocks noGrp="1"/>
          </p:cNvSpPr>
          <p:nvPr>
            <p:ph type="body" idx="1"/>
          </p:nvPr>
        </p:nvSpPr>
        <p:spPr>
          <a:xfrm>
            <a:off x="382588" y="1414464"/>
            <a:ext cx="8380412" cy="3315267"/>
          </a:xfrm>
        </p:spPr>
        <p:txBody>
          <a:bodyPr/>
          <a:lstStyle/>
          <a:p>
            <a:r>
              <a:rPr lang="en-US" dirty="0" smtClean="0"/>
              <a:t>Bluetooth audio drivers are being </a:t>
            </a:r>
            <a:br>
              <a:rPr lang="en-US" dirty="0" smtClean="0"/>
            </a:br>
            <a:r>
              <a:rPr lang="en-US" dirty="0" smtClean="0"/>
              <a:t>added to the Universal Audio </a:t>
            </a:r>
            <a:br>
              <a:rPr lang="en-US" dirty="0" smtClean="0"/>
            </a:br>
            <a:r>
              <a:rPr lang="en-US" dirty="0" smtClean="0"/>
              <a:t>Architecture (UAA) in Windows 7</a:t>
            </a:r>
          </a:p>
          <a:p>
            <a:pPr lvl="1"/>
            <a:r>
              <a:rPr lang="en-US" dirty="0" smtClean="0"/>
              <a:t>Provide a class driver experience </a:t>
            </a:r>
            <a:br>
              <a:rPr lang="en-US" dirty="0" smtClean="0"/>
            </a:br>
            <a:r>
              <a:rPr lang="en-US" dirty="0" smtClean="0"/>
              <a:t>for Bluetooth audio peripherals</a:t>
            </a:r>
          </a:p>
          <a:p>
            <a:pPr lvl="1"/>
            <a:r>
              <a:rPr lang="en-US" dirty="0" smtClean="0"/>
              <a:t>Join HD Audio and USB Audio </a:t>
            </a:r>
            <a:br>
              <a:rPr lang="en-US" dirty="0" smtClean="0"/>
            </a:br>
            <a:r>
              <a:rPr lang="en-US" dirty="0" smtClean="0"/>
              <a:t>as class options for UAA</a:t>
            </a:r>
          </a:p>
        </p:txBody>
      </p:sp>
      <p:pic>
        <p:nvPicPr>
          <p:cNvPr id="4" name="Picture 3" descr="UAA-Letterhead.gif"/>
          <p:cNvPicPr>
            <a:picLocks noChangeAspect="1"/>
          </p:cNvPicPr>
          <p:nvPr/>
        </p:nvPicPr>
        <p:blipFill>
          <a:blip r:embed="rId3"/>
          <a:stretch>
            <a:fillRect/>
          </a:stretch>
        </p:blipFill>
        <p:spPr>
          <a:xfrm>
            <a:off x="7292085" y="146785"/>
            <a:ext cx="1254513" cy="1143000"/>
          </a:xfrm>
          <a:prstGeom prst="rect">
            <a:avLst/>
          </a:prstGeom>
          <a:effectLst>
            <a:glow rad="63500">
              <a:schemeClr val="tx1">
                <a:alpha val="40000"/>
              </a:schemeClr>
            </a:glow>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Key Goals</a:t>
            </a:r>
            <a:endParaRPr lang="en-US" dirty="0"/>
          </a:p>
        </p:txBody>
      </p:sp>
      <p:sp>
        <p:nvSpPr>
          <p:cNvPr id="3" name="Text Placeholder 2"/>
          <p:cNvSpPr>
            <a:spLocks noGrp="1"/>
          </p:cNvSpPr>
          <p:nvPr>
            <p:ph idx="1"/>
          </p:nvPr>
        </p:nvSpPr>
        <p:spPr>
          <a:xfrm>
            <a:off x="382588" y="1414464"/>
            <a:ext cx="8380412" cy="4796698"/>
          </a:xfrm>
        </p:spPr>
        <p:txBody>
          <a:bodyPr/>
          <a:lstStyle/>
          <a:p>
            <a:r>
              <a:rPr lang="en-US" dirty="0" smtClean="0"/>
              <a:t>Make Bluetooth audio devices first class participants in Windows audio scenarios</a:t>
            </a:r>
          </a:p>
          <a:p>
            <a:pPr lvl="1"/>
            <a:r>
              <a:rPr lang="en-US" dirty="0" smtClean="0"/>
              <a:t>Support audio playback and recording</a:t>
            </a:r>
          </a:p>
          <a:p>
            <a:pPr lvl="1"/>
            <a:r>
              <a:rPr lang="en-US" dirty="0" smtClean="0"/>
              <a:t>Support call and AV transport controls</a:t>
            </a:r>
          </a:p>
          <a:p>
            <a:pPr lvl="1"/>
            <a:r>
              <a:rPr lang="en-US" dirty="0" smtClean="0"/>
              <a:t>Participate in </a:t>
            </a:r>
            <a:r>
              <a:rPr lang="en-US" dirty="0" smtClean="0">
                <a:solidFill>
                  <a:srgbClr val="FFC000"/>
                </a:solidFill>
              </a:rPr>
              <a:t>new</a:t>
            </a:r>
            <a:r>
              <a:rPr lang="en-US" dirty="0" smtClean="0"/>
              <a:t> audio scenarios</a:t>
            </a:r>
          </a:p>
          <a:p>
            <a:pPr lvl="2"/>
            <a:r>
              <a:rPr lang="en-US" dirty="0" smtClean="0"/>
              <a:t>Automatically route audio streams as devices arrive and depart</a:t>
            </a:r>
          </a:p>
          <a:p>
            <a:pPr lvl="2"/>
            <a:r>
              <a:rPr lang="en-US" dirty="0" smtClean="0"/>
              <a:t>Automatically duck music to handle VoIP communications</a:t>
            </a:r>
          </a:p>
          <a:p>
            <a:pPr lvl="3"/>
            <a:r>
              <a:rPr lang="en-US" sz="2000" dirty="0" smtClean="0"/>
              <a:t>CON-T563:  </a:t>
            </a:r>
            <a:r>
              <a:rPr lang="en-US" sz="2000" i="1" dirty="0" smtClean="0"/>
              <a:t>Building a Communication Device in Windows 7</a:t>
            </a:r>
            <a:endParaRPr lang="en-US" sz="800" i="1" dirty="0" smtClean="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sus W5Fe Profile 2.png"/>
          <p:cNvPicPr>
            <a:picLocks noChangeAspect="1"/>
          </p:cNvPicPr>
          <p:nvPr/>
        </p:nvPicPr>
        <p:blipFill>
          <a:blip r:embed="rId3" cstate="print"/>
          <a:stretch>
            <a:fillRect/>
          </a:stretch>
        </p:blipFill>
        <p:spPr>
          <a:xfrm flipH="1">
            <a:off x="3070149" y="4323037"/>
            <a:ext cx="1659276" cy="1447800"/>
          </a:xfrm>
          <a:prstGeom prst="rect">
            <a:avLst/>
          </a:prstGeom>
          <a:effectLst>
            <a:outerShdw blurRad="127000" dist="38100" dir="8100000" sx="103000" sy="103000" algn="tr" rotWithShape="0">
              <a:prstClr val="black">
                <a:alpha val="40000"/>
              </a:prstClr>
            </a:outerShdw>
          </a:effectLst>
        </p:spPr>
      </p:pic>
      <p:sp>
        <p:nvSpPr>
          <p:cNvPr id="2" name="Title 1"/>
          <p:cNvSpPr>
            <a:spLocks noGrp="1"/>
          </p:cNvSpPr>
          <p:nvPr>
            <p:ph type="title"/>
          </p:nvPr>
        </p:nvSpPr>
        <p:spPr/>
        <p:txBody>
          <a:bodyPr/>
          <a:lstStyle/>
          <a:p>
            <a:r>
              <a:rPr smtClean="0"/>
              <a:t>Audio &amp; Communications</a:t>
            </a:r>
            <a:endParaRPr lang="en-US" dirty="0"/>
          </a:p>
        </p:txBody>
      </p:sp>
      <p:sp>
        <p:nvSpPr>
          <p:cNvPr id="3" name="Text Placeholder 2"/>
          <p:cNvSpPr>
            <a:spLocks noGrp="1"/>
          </p:cNvSpPr>
          <p:nvPr>
            <p:ph type="body" idx="1"/>
          </p:nvPr>
        </p:nvSpPr>
        <p:spPr>
          <a:xfrm>
            <a:off x="382588" y="1414464"/>
            <a:ext cx="8380412" cy="2027222"/>
          </a:xfrm>
        </p:spPr>
        <p:txBody>
          <a:bodyPr/>
          <a:lstStyle/>
          <a:p>
            <a:r>
              <a:rPr lang="en-US" dirty="0" smtClean="0"/>
              <a:t>Windows 7 supports two types of default audio devices</a:t>
            </a:r>
          </a:p>
          <a:p>
            <a:pPr lvl="1"/>
            <a:r>
              <a:rPr lang="en-US" dirty="0" smtClean="0"/>
              <a:t>Default (  )</a:t>
            </a:r>
          </a:p>
          <a:p>
            <a:pPr lvl="1"/>
            <a:r>
              <a:rPr lang="en-US" dirty="0" smtClean="0"/>
              <a:t>Default Communication (  )</a:t>
            </a:r>
            <a:endParaRPr lang="en-US" dirty="0"/>
          </a:p>
        </p:txBody>
      </p:sp>
      <p:grpSp>
        <p:nvGrpSpPr>
          <p:cNvPr id="14" name="Group 13"/>
          <p:cNvGrpSpPr/>
          <p:nvPr/>
        </p:nvGrpSpPr>
        <p:grpSpPr>
          <a:xfrm>
            <a:off x="5361047" y="2862877"/>
            <a:ext cx="2865158" cy="3176588"/>
            <a:chOff x="6757224" y="3757612"/>
            <a:chExt cx="2865158" cy="3176588"/>
          </a:xfrm>
          <a:effectLst>
            <a:outerShdw blurRad="127000" dist="38100" dir="2700000" sx="102000" sy="102000" algn="tl" rotWithShape="0">
              <a:prstClr val="black">
                <a:alpha val="40000"/>
              </a:prstClr>
            </a:outerShdw>
          </a:effectLst>
        </p:grpSpPr>
        <p:pic>
          <p:nvPicPr>
            <p:cNvPr id="4" name="Picture 3" descr="Playback tab w DCD overlay and New Set Default button_Folded Down.png"/>
            <p:cNvPicPr>
              <a:picLocks noChangeAspect="1"/>
            </p:cNvPicPr>
            <p:nvPr/>
          </p:nvPicPr>
          <p:blipFill>
            <a:blip r:embed="rId4"/>
            <a:stretch>
              <a:fillRect/>
            </a:stretch>
          </p:blipFill>
          <p:spPr>
            <a:xfrm>
              <a:off x="6757224" y="3757612"/>
              <a:ext cx="2865158" cy="3176588"/>
            </a:xfrm>
            <a:prstGeom prst="rect">
              <a:avLst/>
            </a:prstGeom>
            <a:effectLst>
              <a:outerShdw blurRad="50800" dist="38100" dir="2700000" algn="tl" rotWithShape="0">
                <a:prstClr val="black">
                  <a:alpha val="40000"/>
                </a:prstClr>
              </a:outerShdw>
            </a:effectLst>
            <a:scene3d>
              <a:camera prst="perspectiveContrastingLeftFacing"/>
              <a:lightRig rig="threePt" dir="t"/>
            </a:scene3d>
          </p:spPr>
        </p:pic>
        <p:pic>
          <p:nvPicPr>
            <p:cNvPr id="5" name="Picture 4" descr="pop-up menu to set Default Communication Device w selection made w overlays_folded down.png"/>
            <p:cNvPicPr>
              <a:picLocks noChangeAspect="1"/>
            </p:cNvPicPr>
            <p:nvPr/>
          </p:nvPicPr>
          <p:blipFill>
            <a:blip r:embed="rId5"/>
            <a:stretch>
              <a:fillRect/>
            </a:stretch>
          </p:blipFill>
          <p:spPr>
            <a:xfrm>
              <a:off x="7911509" y="4648199"/>
              <a:ext cx="1640199" cy="1384134"/>
            </a:xfrm>
            <a:prstGeom prst="rect">
              <a:avLst/>
            </a:prstGeom>
            <a:effectLst>
              <a:outerShdw blurRad="190500" dist="38100" dir="2700000" sx="103000" sy="103000" algn="tl" rotWithShape="0">
                <a:prstClr val="black">
                  <a:alpha val="40000"/>
                </a:prstClr>
              </a:outerShdw>
            </a:effectLst>
            <a:scene3d>
              <a:camera prst="perspectiveContrastingLeftFacing"/>
              <a:lightRig rig="threePt" dir="t"/>
            </a:scene3d>
          </p:spPr>
        </p:pic>
      </p:grpSp>
      <p:pic>
        <p:nvPicPr>
          <p:cNvPr id="6" name="Picture 5" descr="dual volume controls with medallions Folded Down.png"/>
          <p:cNvPicPr>
            <a:picLocks noChangeAspect="1"/>
          </p:cNvPicPr>
          <p:nvPr/>
        </p:nvPicPr>
        <p:blipFill>
          <a:blip r:embed="rId6"/>
          <a:stretch>
            <a:fillRect/>
          </a:stretch>
        </p:blipFill>
        <p:spPr>
          <a:xfrm>
            <a:off x="705464" y="3604214"/>
            <a:ext cx="1771650" cy="2657475"/>
          </a:xfrm>
          <a:prstGeom prst="rect">
            <a:avLst/>
          </a:prstGeom>
          <a:effectLst>
            <a:outerShdw blurRad="127000" dist="38100" dir="8100000" sx="103000" sy="103000" algn="tr" rotWithShape="0">
              <a:prstClr val="black">
                <a:alpha val="40000"/>
              </a:prstClr>
            </a:outerShdw>
          </a:effectLst>
          <a:scene3d>
            <a:camera prst="perspectiveContrastingRightFacing"/>
            <a:lightRig rig="threePt" dir="t"/>
          </a:scene3d>
        </p:spPr>
      </p:pic>
      <p:pic>
        <p:nvPicPr>
          <p:cNvPr id="7" name="Picture 6" descr="LogitechMobileFreedomBluetoothHeadset_042906 clear background.png"/>
          <p:cNvPicPr>
            <a:picLocks noChangeAspect="1"/>
          </p:cNvPicPr>
          <p:nvPr/>
        </p:nvPicPr>
        <p:blipFill>
          <a:blip r:embed="rId7" cstate="print"/>
          <a:stretch>
            <a:fillRect/>
          </a:stretch>
        </p:blipFill>
        <p:spPr>
          <a:xfrm>
            <a:off x="5011217" y="4910982"/>
            <a:ext cx="381000" cy="381000"/>
          </a:xfrm>
          <a:prstGeom prst="rect">
            <a:avLst/>
          </a:prstGeom>
          <a:effectLst>
            <a:outerShdw blurRad="127000" dist="38100" dir="8100000" sx="103000" sy="103000" algn="tr" rotWithShape="0">
              <a:prstClr val="black">
                <a:alpha val="40000"/>
              </a:prstClr>
            </a:outerShdw>
          </a:effectLst>
        </p:spPr>
      </p:pic>
      <p:pic>
        <p:nvPicPr>
          <p:cNvPr id="8" name="Picture 7" descr="headset clear background.png"/>
          <p:cNvPicPr>
            <a:picLocks noChangeAspect="1"/>
          </p:cNvPicPr>
          <p:nvPr/>
        </p:nvPicPr>
        <p:blipFill>
          <a:blip r:embed="rId8" cstate="print"/>
          <a:stretch>
            <a:fillRect/>
          </a:stretch>
        </p:blipFill>
        <p:spPr>
          <a:xfrm>
            <a:off x="2659056" y="3698922"/>
            <a:ext cx="489470" cy="685800"/>
          </a:xfrm>
          <a:prstGeom prst="rect">
            <a:avLst/>
          </a:prstGeom>
          <a:effectLst>
            <a:outerShdw blurRad="127000" dist="38100" dir="8100000" sx="103000" sy="103000" algn="tr" rotWithShape="0">
              <a:prstClr val="black">
                <a:alpha val="40000"/>
              </a:prstClr>
            </a:outerShdw>
          </a:effectLst>
        </p:spPr>
      </p:pic>
      <p:pic>
        <p:nvPicPr>
          <p:cNvPr id="11" name="Picture 10" descr="logitech HD webcam clear background.png"/>
          <p:cNvPicPr>
            <a:picLocks noChangeAspect="1"/>
          </p:cNvPicPr>
          <p:nvPr/>
        </p:nvPicPr>
        <p:blipFill>
          <a:blip r:embed="rId9" cstate="print"/>
          <a:stretch>
            <a:fillRect/>
          </a:stretch>
        </p:blipFill>
        <p:spPr>
          <a:xfrm>
            <a:off x="2725993" y="5213414"/>
            <a:ext cx="304800" cy="541339"/>
          </a:xfrm>
          <a:prstGeom prst="rect">
            <a:avLst/>
          </a:prstGeom>
          <a:effectLst>
            <a:outerShdw blurRad="127000" dist="38100" dir="8100000" sx="103000" sy="103000" algn="tr" rotWithShape="0">
              <a:prstClr val="black">
                <a:alpha val="40000"/>
              </a:prstClr>
            </a:outerShdw>
          </a:effectLst>
        </p:spPr>
      </p:pic>
      <p:pic>
        <p:nvPicPr>
          <p:cNvPr id="12" name="Picture 11" descr="motorola bluetooth headset.png"/>
          <p:cNvPicPr>
            <a:picLocks noChangeAspect="1"/>
          </p:cNvPicPr>
          <p:nvPr/>
        </p:nvPicPr>
        <p:blipFill>
          <a:blip r:embed="rId10" cstate="print"/>
          <a:stretch>
            <a:fillRect/>
          </a:stretch>
        </p:blipFill>
        <p:spPr>
          <a:xfrm rot="987201">
            <a:off x="3514736" y="3620244"/>
            <a:ext cx="674636" cy="383193"/>
          </a:xfrm>
          <a:prstGeom prst="rect">
            <a:avLst/>
          </a:prstGeom>
          <a:effectLst>
            <a:outerShdw blurRad="127000" dist="38100" dir="8100000" sx="103000" sy="103000" algn="tr" rotWithShape="0">
              <a:prstClr val="black">
                <a:alpha val="40000"/>
              </a:prstClr>
            </a:outerShdw>
          </a:effectLst>
        </p:spPr>
      </p:pic>
      <p:pic>
        <p:nvPicPr>
          <p:cNvPr id="13" name="Picture 12" descr="PC speakers clear background.png"/>
          <p:cNvPicPr>
            <a:picLocks noChangeAspect="1"/>
          </p:cNvPicPr>
          <p:nvPr/>
        </p:nvPicPr>
        <p:blipFill>
          <a:blip r:embed="rId11" cstate="print"/>
          <a:stretch>
            <a:fillRect/>
          </a:stretch>
        </p:blipFill>
        <p:spPr>
          <a:xfrm>
            <a:off x="4466950" y="3853237"/>
            <a:ext cx="857864" cy="857864"/>
          </a:xfrm>
          <a:prstGeom prst="rect">
            <a:avLst/>
          </a:prstGeom>
          <a:effectLst>
            <a:outerShdw blurRad="127000" dist="38100" dir="8100000" sx="103000" sy="103000" algn="tr" rotWithShape="0">
              <a:prstClr val="black">
                <a:alpha val="40000"/>
              </a:prstClr>
            </a:outerShdw>
          </a:effectLst>
        </p:spPr>
      </p:pic>
      <p:pic>
        <p:nvPicPr>
          <p:cNvPr id="15" name="Picture 14" descr="Unified Communications VoIP phone.png"/>
          <p:cNvPicPr>
            <a:picLocks noChangeAspect="1"/>
          </p:cNvPicPr>
          <p:nvPr/>
        </p:nvPicPr>
        <p:blipFill>
          <a:blip r:embed="rId12" cstate="print"/>
          <a:stretch>
            <a:fillRect/>
          </a:stretch>
        </p:blipFill>
        <p:spPr>
          <a:xfrm>
            <a:off x="4282853" y="5323726"/>
            <a:ext cx="1193921" cy="975387"/>
          </a:xfrm>
          <a:prstGeom prst="rect">
            <a:avLst/>
          </a:prstGeom>
          <a:effectLst>
            <a:outerShdw blurRad="127000" dist="38100" dir="8100000" sx="103000" sy="103000" algn="tr" rotWithShape="0">
              <a:prstClr val="black">
                <a:alpha val="40000"/>
              </a:prstClr>
            </a:outerShdw>
          </a:effectLst>
        </p:spPr>
      </p:pic>
      <p:pic>
        <p:nvPicPr>
          <p:cNvPr id="16" name="Picture 15" descr="Default Audio.png"/>
          <p:cNvPicPr>
            <a:picLocks noChangeAspect="1"/>
          </p:cNvPicPr>
          <p:nvPr/>
        </p:nvPicPr>
        <p:blipFill>
          <a:blip r:embed="rId13"/>
          <a:stretch>
            <a:fillRect/>
          </a:stretch>
        </p:blipFill>
        <p:spPr>
          <a:xfrm>
            <a:off x="2579447" y="2557940"/>
            <a:ext cx="259883" cy="274320"/>
          </a:xfrm>
          <a:prstGeom prst="rect">
            <a:avLst/>
          </a:prstGeom>
        </p:spPr>
      </p:pic>
      <p:pic>
        <p:nvPicPr>
          <p:cNvPr id="17" name="Picture 16" descr="Default Communication.png"/>
          <p:cNvPicPr>
            <a:picLocks noChangeAspect="1"/>
          </p:cNvPicPr>
          <p:nvPr/>
        </p:nvPicPr>
        <p:blipFill>
          <a:blip r:embed="rId14"/>
          <a:stretch>
            <a:fillRect/>
          </a:stretch>
        </p:blipFill>
        <p:spPr>
          <a:xfrm>
            <a:off x="5333778" y="3097959"/>
            <a:ext cx="274320" cy="274320"/>
          </a:xfrm>
          <a:prstGeom prst="rect">
            <a:avLst/>
          </a:prstGeom>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25643" y="2903307"/>
            <a:ext cx="3436218" cy="2944529"/>
            <a:chOff x="152400" y="2514600"/>
            <a:chExt cx="2590800" cy="2133600"/>
          </a:xfrm>
          <a:effectLst>
            <a:outerShdw blurRad="127000" dist="38100" dir="8100000" sx="103000" sy="103000" algn="tr" rotWithShape="0">
              <a:prstClr val="black">
                <a:alpha val="40000"/>
              </a:prstClr>
            </a:outerShdw>
          </a:effectLst>
          <a:scene3d>
            <a:camera prst="perspectiveContrastingRightFacing"/>
            <a:lightRig rig="threePt" dir="t"/>
          </a:scene3d>
        </p:grpSpPr>
        <p:pic>
          <p:nvPicPr>
            <p:cNvPr id="7" name="Picture 6" descr="WMP 2.png"/>
            <p:cNvPicPr>
              <a:picLocks noChangeAspect="1"/>
            </p:cNvPicPr>
            <p:nvPr/>
          </p:nvPicPr>
          <p:blipFill>
            <a:blip r:embed="rId3" cstate="print"/>
            <a:stretch>
              <a:fillRect/>
            </a:stretch>
          </p:blipFill>
          <p:spPr>
            <a:xfrm>
              <a:off x="152400" y="2514600"/>
              <a:ext cx="2524428" cy="1920465"/>
            </a:xfrm>
            <a:prstGeom prst="rect">
              <a:avLst/>
            </a:prstGeom>
            <a:effectLst>
              <a:outerShdw blurRad="50800" dist="38100" dir="2700000" algn="tl" rotWithShape="0">
                <a:prstClr val="black">
                  <a:alpha val="40000"/>
                </a:prstClr>
              </a:outerShdw>
            </a:effectLst>
          </p:spPr>
        </p:pic>
        <p:pic>
          <p:nvPicPr>
            <p:cNvPr id="8" name="Picture 7" descr="WindowsMediaPlayer.png"/>
            <p:cNvPicPr>
              <a:picLocks noChangeAspect="1"/>
            </p:cNvPicPr>
            <p:nvPr/>
          </p:nvPicPr>
          <p:blipFill>
            <a:blip r:embed="rId4"/>
            <a:stretch>
              <a:fillRect/>
            </a:stretch>
          </p:blipFill>
          <p:spPr>
            <a:xfrm>
              <a:off x="1905000" y="3810000"/>
              <a:ext cx="838200" cy="838200"/>
            </a:xfrm>
            <a:prstGeom prst="rect">
              <a:avLst/>
            </a:prstGeom>
            <a:effectLst>
              <a:outerShdw blurRad="50800" dist="38100" dir="2700000" algn="tl" rotWithShape="0">
                <a:prstClr val="black">
                  <a:alpha val="40000"/>
                </a:prstClr>
              </a:outerShdw>
            </a:effectLst>
          </p:spPr>
        </p:pic>
      </p:grpSp>
      <p:sp>
        <p:nvSpPr>
          <p:cNvPr id="2" name="Title 1"/>
          <p:cNvSpPr>
            <a:spLocks noGrp="1"/>
          </p:cNvSpPr>
          <p:nvPr>
            <p:ph type="title"/>
          </p:nvPr>
        </p:nvSpPr>
        <p:spPr/>
        <p:txBody>
          <a:bodyPr/>
          <a:lstStyle/>
          <a:p>
            <a:r>
              <a:rPr smtClean="0"/>
              <a:t>Stream Routing</a:t>
            </a:r>
            <a:endParaRPr lang="en-US" dirty="0"/>
          </a:p>
        </p:txBody>
      </p:sp>
      <p:sp>
        <p:nvSpPr>
          <p:cNvPr id="3" name="Text Placeholder 2"/>
          <p:cNvSpPr>
            <a:spLocks noGrp="1"/>
          </p:cNvSpPr>
          <p:nvPr>
            <p:ph type="body" idx="1"/>
          </p:nvPr>
        </p:nvSpPr>
        <p:spPr>
          <a:xfrm>
            <a:off x="382588" y="1414464"/>
            <a:ext cx="8380412" cy="914096"/>
          </a:xfrm>
        </p:spPr>
        <p:txBody>
          <a:bodyPr/>
          <a:lstStyle/>
          <a:p>
            <a:r>
              <a:rPr lang="en-US" dirty="0" smtClean="0"/>
              <a:t>Default Audio devices are automatically switched when devices arrive or depart</a:t>
            </a:r>
            <a:endParaRPr lang="en-US" dirty="0"/>
          </a:p>
        </p:txBody>
      </p:sp>
      <p:pic>
        <p:nvPicPr>
          <p:cNvPr id="4" name="Picture 3" descr="Asus W5Fe Profile 2.png"/>
          <p:cNvPicPr>
            <a:picLocks noChangeAspect="1"/>
          </p:cNvPicPr>
          <p:nvPr/>
        </p:nvPicPr>
        <p:blipFill>
          <a:blip r:embed="rId5" cstate="print"/>
          <a:stretch>
            <a:fillRect/>
          </a:stretch>
        </p:blipFill>
        <p:spPr>
          <a:xfrm flipH="1">
            <a:off x="4052232" y="3764067"/>
            <a:ext cx="2207607" cy="1926246"/>
          </a:xfrm>
          <a:prstGeom prst="rect">
            <a:avLst/>
          </a:prstGeom>
          <a:effectLst>
            <a:outerShdw blurRad="127000" dist="38100" dir="8100000" sx="103000" sy="103000" algn="tr" rotWithShape="0">
              <a:prstClr val="black">
                <a:alpha val="40000"/>
              </a:prstClr>
            </a:outerShdw>
          </a:effectLst>
        </p:spPr>
      </p:pic>
      <p:pic>
        <p:nvPicPr>
          <p:cNvPr id="5" name="Picture 4" descr="motorola bluetooth headset.png"/>
          <p:cNvPicPr>
            <a:picLocks noChangeAspect="1"/>
          </p:cNvPicPr>
          <p:nvPr/>
        </p:nvPicPr>
        <p:blipFill>
          <a:blip r:embed="rId6" cstate="print"/>
          <a:stretch>
            <a:fillRect/>
          </a:stretch>
        </p:blipFill>
        <p:spPr>
          <a:xfrm rot="987201">
            <a:off x="5433285" y="3242909"/>
            <a:ext cx="832141" cy="472656"/>
          </a:xfrm>
          <a:prstGeom prst="rect">
            <a:avLst/>
          </a:prstGeom>
          <a:effectLst>
            <a:outerShdw blurRad="127000" dist="38100" dir="8100000" sx="103000" sy="103000" algn="tr" rotWithShape="0">
              <a:prstClr val="black">
                <a:alpha val="40000"/>
              </a:prstClr>
            </a:outerShdw>
          </a:effectLst>
        </p:spPr>
      </p:pic>
      <p:pic>
        <p:nvPicPr>
          <p:cNvPr id="6" name="Picture 5" descr="PC speakers clear background.png"/>
          <p:cNvPicPr>
            <a:picLocks noChangeAspect="1"/>
          </p:cNvPicPr>
          <p:nvPr/>
        </p:nvPicPr>
        <p:blipFill>
          <a:blip r:embed="rId7" cstate="print"/>
          <a:stretch>
            <a:fillRect/>
          </a:stretch>
        </p:blipFill>
        <p:spPr>
          <a:xfrm>
            <a:off x="6719624" y="4023278"/>
            <a:ext cx="1159379" cy="1159379"/>
          </a:xfrm>
          <a:prstGeom prst="rect">
            <a:avLst/>
          </a:prstGeom>
          <a:effectLst>
            <a:outerShdw blurRad="127000" dist="38100" dir="8100000" sx="103000" sy="103000" algn="tr" rotWithShape="0">
              <a:prstClr val="black">
                <a:alpha val="40000"/>
              </a:prstClr>
            </a:outerShdw>
          </a:effectLst>
        </p:spPr>
      </p:pic>
      <p:sp>
        <p:nvSpPr>
          <p:cNvPr id="10" name="Arc 9"/>
          <p:cNvSpPr/>
          <p:nvPr/>
        </p:nvSpPr>
        <p:spPr bwMode="auto">
          <a:xfrm>
            <a:off x="6787082" y="3823112"/>
            <a:ext cx="1292087" cy="1292087"/>
          </a:xfrm>
          <a:prstGeom prst="arc">
            <a:avLst/>
          </a:prstGeom>
          <a:noFill/>
          <a:ln w="28575" cap="flat" cmpd="sng" algn="ctr">
            <a:solidFill>
              <a:srgbClr val="FFC000"/>
            </a:solidFill>
            <a:prstDash val="solid"/>
            <a:roun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solidFill>
                <a:schemeClr val="bg2"/>
              </a:solidFill>
              <a:effectLst/>
              <a:latin typeface="Segoe Semibold" pitchFamily="34" charset="0"/>
            </a:endParaRPr>
          </a:p>
        </p:txBody>
      </p:sp>
      <p:sp>
        <p:nvSpPr>
          <p:cNvPr id="11" name="Arc 10"/>
          <p:cNvSpPr>
            <a:spLocks noChangeAspect="1"/>
          </p:cNvSpPr>
          <p:nvPr/>
        </p:nvSpPr>
        <p:spPr bwMode="auto">
          <a:xfrm>
            <a:off x="6605593" y="3641623"/>
            <a:ext cx="1655064" cy="1655064"/>
          </a:xfrm>
          <a:prstGeom prst="arc">
            <a:avLst/>
          </a:prstGeom>
          <a:noFill/>
          <a:ln w="28575" cap="flat" cmpd="sng" algn="ctr">
            <a:solidFill>
              <a:srgbClr val="FFC000"/>
            </a:solidFill>
            <a:prstDash val="solid"/>
            <a:roun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solidFill>
                <a:schemeClr val="bg2"/>
              </a:solidFill>
              <a:effectLst/>
              <a:latin typeface="Segoe Semibold" pitchFamily="34" charset="0"/>
            </a:endParaRPr>
          </a:p>
        </p:txBody>
      </p:sp>
      <p:sp>
        <p:nvSpPr>
          <p:cNvPr id="12" name="Arc 11"/>
          <p:cNvSpPr>
            <a:spLocks noChangeAspect="1"/>
          </p:cNvSpPr>
          <p:nvPr/>
        </p:nvSpPr>
        <p:spPr bwMode="auto">
          <a:xfrm>
            <a:off x="6422713" y="3458743"/>
            <a:ext cx="2020824" cy="2020824"/>
          </a:xfrm>
          <a:prstGeom prst="arc">
            <a:avLst>
              <a:gd name="adj1" fmla="val 16132319"/>
              <a:gd name="adj2" fmla="val 160829"/>
            </a:avLst>
          </a:prstGeom>
          <a:noFill/>
          <a:ln w="28575" cap="flat" cmpd="sng" algn="ctr">
            <a:solidFill>
              <a:srgbClr val="FFC000"/>
            </a:solidFill>
            <a:prstDash val="solid"/>
            <a:roun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solidFill>
                <a:schemeClr val="bg2"/>
              </a:solidFill>
              <a:effectLst/>
              <a:latin typeface="Segoe Semibold" pitchFamily="34" charset="0"/>
            </a:endParaRPr>
          </a:p>
        </p:txBody>
      </p:sp>
      <p:pic>
        <p:nvPicPr>
          <p:cNvPr id="15" name="Picture 14" descr="Default Audio.png"/>
          <p:cNvPicPr>
            <a:picLocks noChangeAspect="1"/>
          </p:cNvPicPr>
          <p:nvPr/>
        </p:nvPicPr>
        <p:blipFill>
          <a:blip r:embed="rId8"/>
          <a:stretch>
            <a:fillRect/>
          </a:stretch>
        </p:blipFill>
        <p:spPr>
          <a:xfrm>
            <a:off x="6928402" y="4966601"/>
            <a:ext cx="171429" cy="180952"/>
          </a:xfrm>
          <a:prstGeom prst="rect">
            <a:avLst/>
          </a:prstGeom>
        </p:spPr>
      </p:pic>
      <p:sp>
        <p:nvSpPr>
          <p:cNvPr id="16" name="Arc 15"/>
          <p:cNvSpPr/>
          <p:nvPr/>
        </p:nvSpPr>
        <p:spPr bwMode="auto">
          <a:xfrm>
            <a:off x="5132993" y="2960747"/>
            <a:ext cx="1292087" cy="1292087"/>
          </a:xfrm>
          <a:prstGeom prst="arc">
            <a:avLst/>
          </a:prstGeom>
          <a:noFill/>
          <a:ln w="28575" cap="flat" cmpd="sng" algn="ctr">
            <a:solidFill>
              <a:srgbClr val="FFC000"/>
            </a:solidFill>
            <a:prstDash val="solid"/>
            <a:roun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solidFill>
                <a:schemeClr val="bg2"/>
              </a:solidFill>
              <a:effectLst/>
              <a:latin typeface="Segoe Semibold" pitchFamily="34" charset="0"/>
            </a:endParaRPr>
          </a:p>
        </p:txBody>
      </p:sp>
      <p:sp>
        <p:nvSpPr>
          <p:cNvPr id="17" name="Arc 16"/>
          <p:cNvSpPr>
            <a:spLocks noChangeAspect="1"/>
          </p:cNvSpPr>
          <p:nvPr/>
        </p:nvSpPr>
        <p:spPr bwMode="auto">
          <a:xfrm>
            <a:off x="4951504" y="2779258"/>
            <a:ext cx="1655064" cy="1655064"/>
          </a:xfrm>
          <a:prstGeom prst="arc">
            <a:avLst/>
          </a:prstGeom>
          <a:noFill/>
          <a:ln w="28575" cap="flat" cmpd="sng" algn="ctr">
            <a:solidFill>
              <a:srgbClr val="FFC000"/>
            </a:solidFill>
            <a:prstDash val="solid"/>
            <a:roun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solidFill>
                <a:schemeClr val="bg2"/>
              </a:solidFill>
              <a:effectLst/>
              <a:latin typeface="Segoe Semibold" pitchFamily="34" charset="0"/>
            </a:endParaRPr>
          </a:p>
        </p:txBody>
      </p:sp>
      <p:sp>
        <p:nvSpPr>
          <p:cNvPr id="18" name="Arc 17"/>
          <p:cNvSpPr>
            <a:spLocks noChangeAspect="1"/>
          </p:cNvSpPr>
          <p:nvPr/>
        </p:nvSpPr>
        <p:spPr bwMode="auto">
          <a:xfrm>
            <a:off x="4768624" y="2596378"/>
            <a:ext cx="2020824" cy="2020824"/>
          </a:xfrm>
          <a:prstGeom prst="arc">
            <a:avLst>
              <a:gd name="adj1" fmla="val 16132319"/>
              <a:gd name="adj2" fmla="val 160829"/>
            </a:avLst>
          </a:prstGeom>
          <a:noFill/>
          <a:ln w="28575" cap="flat" cmpd="sng" algn="ctr">
            <a:solidFill>
              <a:srgbClr val="FFC000"/>
            </a:solidFill>
            <a:prstDash val="solid"/>
            <a:roun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solidFill>
                <a:schemeClr val="bg2"/>
              </a:solidFill>
              <a:effectLst/>
              <a:latin typeface="Segoe Semibold"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3.88889E-6 2.96296E-6 C -0.04774 -0.02709 -0.09531 -0.05417 -0.11805 -0.08866 C -0.14062 -0.12292 -0.13819 -0.16482 -0.13559 -0.20648 " pathEditMode="relative" rAng="0" ptsTypes="aaA">
                                      <p:cBhvr>
                                        <p:cTn id="13" dur="2000" fill="hold"/>
                                        <p:tgtEl>
                                          <p:spTgt spid="15"/>
                                        </p:tgtEl>
                                        <p:attrNameLst>
                                          <p:attrName>ppt_x</p:attrName>
                                          <p:attrName>ppt_y</p:attrName>
                                        </p:attrNameLst>
                                      </p:cBhvr>
                                      <p:rCtr x="-70" y="-103"/>
                                    </p:animMotion>
                                  </p:childTnLst>
                                </p:cTn>
                              </p:par>
                            </p:childTnLst>
                          </p:cTn>
                        </p:par>
                        <p:par>
                          <p:cTn id="14" fill="hold">
                            <p:stCondLst>
                              <p:cond delay="2000"/>
                            </p:stCondLst>
                            <p:childTnLst>
                              <p:par>
                                <p:cTn id="15" presetID="1" presetClass="exit" presetSubtype="0" fill="hold" grpId="1" nodeType="afterEffect">
                                  <p:stCondLst>
                                    <p:cond delay="0"/>
                                  </p:stCondLst>
                                  <p:childTnLst>
                                    <p:set>
                                      <p:cBhvr>
                                        <p:cTn id="16" dur="1" fill="hold">
                                          <p:stCondLst>
                                            <p:cond delay="0"/>
                                          </p:stCondLst>
                                        </p:cTn>
                                        <p:tgtEl>
                                          <p:spTgt spid="12"/>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animBg="1"/>
      <p:bldP spid="11" grpId="1" animBg="1"/>
      <p:bldP spid="12" grpId="1" animBg="1"/>
      <p:bldP spid="16"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245322" y="2893369"/>
            <a:ext cx="3436218" cy="2944529"/>
            <a:chOff x="152400" y="2514600"/>
            <a:chExt cx="2590800" cy="2133600"/>
          </a:xfrm>
          <a:effectLst>
            <a:outerShdw blurRad="127000" dist="38100" dir="8100000" sx="103000" sy="103000" algn="tr" rotWithShape="0">
              <a:prstClr val="black">
                <a:alpha val="40000"/>
              </a:prstClr>
            </a:outerShdw>
          </a:effectLst>
          <a:scene3d>
            <a:camera prst="perspectiveContrastingRightFacing"/>
            <a:lightRig rig="threePt" dir="t"/>
          </a:scene3d>
        </p:grpSpPr>
        <p:pic>
          <p:nvPicPr>
            <p:cNvPr id="30" name="Picture 29" descr="WMP 2.png"/>
            <p:cNvPicPr>
              <a:picLocks noChangeAspect="1"/>
            </p:cNvPicPr>
            <p:nvPr/>
          </p:nvPicPr>
          <p:blipFill>
            <a:blip r:embed="rId4" cstate="print"/>
            <a:stretch>
              <a:fillRect/>
            </a:stretch>
          </p:blipFill>
          <p:spPr>
            <a:xfrm>
              <a:off x="152400" y="2514600"/>
              <a:ext cx="2524428" cy="1920465"/>
            </a:xfrm>
            <a:prstGeom prst="rect">
              <a:avLst/>
            </a:prstGeom>
            <a:effectLst>
              <a:outerShdw blurRad="50800" dist="38100" dir="2700000" algn="tl" rotWithShape="0">
                <a:prstClr val="black">
                  <a:alpha val="40000"/>
                </a:prstClr>
              </a:outerShdw>
            </a:effectLst>
          </p:spPr>
        </p:pic>
        <p:pic>
          <p:nvPicPr>
            <p:cNvPr id="31" name="Picture 30" descr="WindowsMediaPlayer.png"/>
            <p:cNvPicPr>
              <a:picLocks noChangeAspect="1"/>
            </p:cNvPicPr>
            <p:nvPr/>
          </p:nvPicPr>
          <p:blipFill>
            <a:blip r:embed="rId5"/>
            <a:stretch>
              <a:fillRect/>
            </a:stretch>
          </p:blipFill>
          <p:spPr>
            <a:xfrm>
              <a:off x="1905000" y="3810000"/>
              <a:ext cx="838200" cy="838200"/>
            </a:xfrm>
            <a:prstGeom prst="rect">
              <a:avLst/>
            </a:prstGeom>
            <a:effectLst>
              <a:outerShdw blurRad="50800" dist="38100" dir="2700000" algn="tl" rotWithShape="0">
                <a:prstClr val="black">
                  <a:alpha val="40000"/>
                </a:prstClr>
              </a:outerShdw>
            </a:effectLst>
          </p:spPr>
        </p:pic>
      </p:grpSp>
      <p:sp>
        <p:nvSpPr>
          <p:cNvPr id="2" name="Title 1"/>
          <p:cNvSpPr>
            <a:spLocks noGrp="1"/>
          </p:cNvSpPr>
          <p:nvPr>
            <p:ph type="title"/>
          </p:nvPr>
        </p:nvSpPr>
        <p:spPr/>
        <p:txBody>
          <a:bodyPr/>
          <a:lstStyle/>
          <a:p>
            <a:r>
              <a:rPr smtClean="0"/>
              <a:t>Communications</a:t>
            </a:r>
            <a:endParaRPr lang="en-US" dirty="0"/>
          </a:p>
        </p:txBody>
      </p:sp>
      <p:sp>
        <p:nvSpPr>
          <p:cNvPr id="3" name="Text Placeholder 2"/>
          <p:cNvSpPr>
            <a:spLocks noGrp="1"/>
          </p:cNvSpPr>
          <p:nvPr>
            <p:ph type="body" idx="1"/>
          </p:nvPr>
        </p:nvSpPr>
        <p:spPr>
          <a:xfrm>
            <a:off x="382588" y="1414464"/>
            <a:ext cx="8380412" cy="914096"/>
          </a:xfrm>
        </p:spPr>
        <p:txBody>
          <a:bodyPr/>
          <a:lstStyle/>
          <a:p>
            <a:r>
              <a:rPr lang="en-US" dirty="0" smtClean="0"/>
              <a:t>Communication applications can automatically turn down audio for voice</a:t>
            </a:r>
            <a:endParaRPr lang="en-US" dirty="0"/>
          </a:p>
        </p:txBody>
      </p:sp>
      <p:pic>
        <p:nvPicPr>
          <p:cNvPr id="11" name="Picture 10" descr="Asus W5Fe Profile 2.png"/>
          <p:cNvPicPr>
            <a:picLocks noChangeAspect="1"/>
          </p:cNvPicPr>
          <p:nvPr/>
        </p:nvPicPr>
        <p:blipFill>
          <a:blip r:embed="rId6" cstate="print"/>
          <a:stretch>
            <a:fillRect/>
          </a:stretch>
        </p:blipFill>
        <p:spPr>
          <a:xfrm flipH="1">
            <a:off x="3289179" y="4260010"/>
            <a:ext cx="1659276" cy="1447800"/>
          </a:xfrm>
          <a:prstGeom prst="rect">
            <a:avLst/>
          </a:prstGeom>
          <a:effectLst>
            <a:outerShdw blurRad="127000" dist="38100" dir="8100000" sx="103000" sy="103000" algn="tr" rotWithShape="0">
              <a:prstClr val="black">
                <a:alpha val="40000"/>
              </a:prstClr>
            </a:outerShdw>
          </a:effectLst>
        </p:spPr>
      </p:pic>
      <p:pic>
        <p:nvPicPr>
          <p:cNvPr id="13" name="Picture 12" descr="PC speakers clear background.png"/>
          <p:cNvPicPr>
            <a:picLocks noChangeAspect="1"/>
          </p:cNvPicPr>
          <p:nvPr/>
        </p:nvPicPr>
        <p:blipFill>
          <a:blip r:embed="rId7" cstate="print"/>
          <a:stretch>
            <a:fillRect/>
          </a:stretch>
        </p:blipFill>
        <p:spPr>
          <a:xfrm>
            <a:off x="3438543" y="3080061"/>
            <a:ext cx="857864" cy="857864"/>
          </a:xfrm>
          <a:prstGeom prst="rect">
            <a:avLst/>
          </a:prstGeom>
          <a:effectLst>
            <a:outerShdw blurRad="127000" dist="38100" dir="8100000" sx="103000" sy="103000" algn="tr" rotWithShape="0">
              <a:prstClr val="black">
                <a:alpha val="40000"/>
              </a:prstClr>
            </a:outerShdw>
          </a:effectLst>
        </p:spPr>
      </p:pic>
      <p:pic>
        <p:nvPicPr>
          <p:cNvPr id="14" name="Picture 13" descr="Unified Communications VoIP phone.png"/>
          <p:cNvPicPr>
            <a:picLocks noChangeAspect="1"/>
          </p:cNvPicPr>
          <p:nvPr/>
        </p:nvPicPr>
        <p:blipFill>
          <a:blip r:embed="rId8" cstate="print"/>
          <a:stretch>
            <a:fillRect/>
          </a:stretch>
        </p:blipFill>
        <p:spPr>
          <a:xfrm>
            <a:off x="4878672" y="4735172"/>
            <a:ext cx="1193921" cy="975387"/>
          </a:xfrm>
          <a:prstGeom prst="rect">
            <a:avLst/>
          </a:prstGeom>
          <a:effectLst>
            <a:outerShdw blurRad="127000" dist="38100" dir="8100000" sx="103000" sy="103000" algn="tr" rotWithShape="0">
              <a:prstClr val="black">
                <a:alpha val="40000"/>
              </a:prstClr>
            </a:outerShdw>
          </a:effectLst>
        </p:spPr>
      </p:pic>
      <p:grpSp>
        <p:nvGrpSpPr>
          <p:cNvPr id="19" name="Group 18"/>
          <p:cNvGrpSpPr/>
          <p:nvPr/>
        </p:nvGrpSpPr>
        <p:grpSpPr>
          <a:xfrm>
            <a:off x="517358" y="2423159"/>
            <a:ext cx="2156727" cy="3657600"/>
            <a:chOff x="806116" y="2442409"/>
            <a:chExt cx="2156727" cy="3657600"/>
          </a:xfrm>
          <a:effectLst>
            <a:outerShdw blurRad="127000" dist="38100" dir="8100000" sx="103000" sy="103000" algn="tr" rotWithShape="0">
              <a:prstClr val="black">
                <a:alpha val="40000"/>
              </a:prstClr>
            </a:outerShdw>
          </a:effectLst>
          <a:scene3d>
            <a:camera prst="perspectiveContrastingRightFacing"/>
            <a:lightRig rig="threePt" dir="t"/>
          </a:scene3d>
        </p:grpSpPr>
        <p:pic>
          <p:nvPicPr>
            <p:cNvPr id="16" name="Picture 15" descr="250px-MSOfficeComm2005MainWin.png"/>
            <p:cNvPicPr>
              <a:picLocks noChangeAspect="1"/>
            </p:cNvPicPr>
            <p:nvPr/>
          </p:nvPicPr>
          <p:blipFill>
            <a:blip r:embed="rId9"/>
            <a:stretch>
              <a:fillRect/>
            </a:stretch>
          </p:blipFill>
          <p:spPr>
            <a:xfrm>
              <a:off x="1008179" y="2889246"/>
              <a:ext cx="1752600" cy="3210763"/>
            </a:xfrm>
            <a:prstGeom prst="rect">
              <a:avLst/>
            </a:prstGeom>
            <a:noFill/>
            <a:ln>
              <a:noFill/>
            </a:ln>
            <a:effectLst>
              <a:outerShdw blurRad="50800" dist="38100" dir="2700000" algn="tl" rotWithShape="0">
                <a:prstClr val="black">
                  <a:alpha val="40000"/>
                </a:prstClr>
              </a:outerShdw>
            </a:effectLst>
          </p:spPr>
        </p:pic>
        <p:pic>
          <p:nvPicPr>
            <p:cNvPr id="17" name="Picture 16" descr="Office Communicator 2007 logo rev.png"/>
            <p:cNvPicPr>
              <a:picLocks noChangeAspect="1"/>
            </p:cNvPicPr>
            <p:nvPr/>
          </p:nvPicPr>
          <p:blipFill>
            <a:blip r:embed="rId10" cstate="print"/>
            <a:stretch>
              <a:fillRect/>
            </a:stretch>
          </p:blipFill>
          <p:spPr>
            <a:xfrm>
              <a:off x="806116" y="2442409"/>
              <a:ext cx="2156727" cy="274320"/>
            </a:xfrm>
            <a:prstGeom prst="rect">
              <a:avLst/>
            </a:prstGeom>
            <a:effectLst>
              <a:outerShdw blurRad="50800" dist="38100" dir="2700000" algn="tl" rotWithShape="0">
                <a:prstClr val="black">
                  <a:alpha val="40000"/>
                </a:prstClr>
              </a:outerShdw>
            </a:effectLst>
          </p:spPr>
        </p:pic>
      </p:grpSp>
      <p:pic>
        <p:nvPicPr>
          <p:cNvPr id="20" name="Picture 19" descr="Volume_no_sliders.png"/>
          <p:cNvPicPr>
            <a:picLocks noChangeAspect="1"/>
          </p:cNvPicPr>
          <p:nvPr/>
        </p:nvPicPr>
        <p:blipFill>
          <a:blip r:embed="rId11"/>
          <a:stretch>
            <a:fillRect/>
          </a:stretch>
        </p:blipFill>
        <p:spPr>
          <a:xfrm>
            <a:off x="6262819" y="2794120"/>
            <a:ext cx="2104762" cy="3019048"/>
          </a:xfrm>
          <a:prstGeom prst="rect">
            <a:avLst/>
          </a:prstGeom>
          <a:effectLst>
            <a:outerShdw blurRad="127000" dist="38100" dir="2700000" sx="105000" sy="105000" algn="tl" rotWithShape="0">
              <a:prstClr val="black">
                <a:alpha val="40000"/>
              </a:prstClr>
            </a:outerShdw>
          </a:effectLst>
          <a:scene3d>
            <a:camera prst="perspectiveContrastingLeftFacing"/>
            <a:lightRig rig="threePt" dir="t"/>
          </a:scene3d>
        </p:spPr>
      </p:pic>
      <p:pic>
        <p:nvPicPr>
          <p:cNvPr id="21" name="Picture 20" descr="Slider.png"/>
          <p:cNvPicPr>
            <a:picLocks noChangeAspect="1"/>
          </p:cNvPicPr>
          <p:nvPr/>
        </p:nvPicPr>
        <p:blipFill>
          <a:blip r:embed="rId12"/>
          <a:stretch>
            <a:fillRect/>
          </a:stretch>
        </p:blipFill>
        <p:spPr>
          <a:xfrm>
            <a:off x="7493497" y="4017485"/>
            <a:ext cx="200000" cy="95238"/>
          </a:xfrm>
          <a:prstGeom prst="rect">
            <a:avLst/>
          </a:prstGeom>
          <a:scene3d>
            <a:camera prst="perspectiveContrastingLeftFacing"/>
            <a:lightRig rig="threePt" dir="t"/>
          </a:scene3d>
        </p:spPr>
      </p:pic>
      <p:pic>
        <p:nvPicPr>
          <p:cNvPr id="22" name="Picture 21" descr="Slider.png"/>
          <p:cNvPicPr>
            <a:picLocks noChangeAspect="1"/>
          </p:cNvPicPr>
          <p:nvPr/>
        </p:nvPicPr>
        <p:blipFill>
          <a:blip r:embed="rId12"/>
          <a:stretch>
            <a:fillRect/>
          </a:stretch>
        </p:blipFill>
        <p:spPr>
          <a:xfrm>
            <a:off x="6890521" y="4080433"/>
            <a:ext cx="200000" cy="95238"/>
          </a:xfrm>
          <a:prstGeom prst="rect">
            <a:avLst/>
          </a:prstGeom>
          <a:scene3d>
            <a:camera prst="perspectiveContrastingLeftFacing"/>
            <a:lightRig rig="threePt" dir="t"/>
          </a:scene3d>
        </p:spPr>
      </p:pic>
      <p:sp>
        <p:nvSpPr>
          <p:cNvPr id="23" name="Arc 22"/>
          <p:cNvSpPr/>
          <p:nvPr/>
        </p:nvSpPr>
        <p:spPr bwMode="auto">
          <a:xfrm>
            <a:off x="3129485" y="2830659"/>
            <a:ext cx="1292087" cy="1292087"/>
          </a:xfrm>
          <a:prstGeom prst="arc">
            <a:avLst/>
          </a:prstGeom>
          <a:noFill/>
          <a:ln w="28575" cap="flat" cmpd="sng" algn="ctr">
            <a:solidFill>
              <a:srgbClr val="FFC000"/>
            </a:solidFill>
            <a:prstDash val="solid"/>
            <a:roun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solidFill>
                <a:schemeClr val="bg2"/>
              </a:solidFill>
              <a:effectLst/>
              <a:latin typeface="Segoe Semibold" pitchFamily="34" charset="0"/>
            </a:endParaRPr>
          </a:p>
        </p:txBody>
      </p:sp>
      <p:sp>
        <p:nvSpPr>
          <p:cNvPr id="24" name="Arc 23"/>
          <p:cNvSpPr>
            <a:spLocks noChangeAspect="1"/>
          </p:cNvSpPr>
          <p:nvPr/>
        </p:nvSpPr>
        <p:spPr bwMode="auto">
          <a:xfrm>
            <a:off x="2947996" y="2649170"/>
            <a:ext cx="1655064" cy="1655064"/>
          </a:xfrm>
          <a:prstGeom prst="arc">
            <a:avLst/>
          </a:prstGeom>
          <a:noFill/>
          <a:ln w="28575" cap="flat" cmpd="sng" algn="ctr">
            <a:solidFill>
              <a:srgbClr val="FFC000"/>
            </a:solidFill>
            <a:prstDash val="solid"/>
            <a:roun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solidFill>
                <a:schemeClr val="bg2"/>
              </a:solidFill>
              <a:effectLst/>
              <a:latin typeface="Segoe Semibold" pitchFamily="34" charset="0"/>
            </a:endParaRPr>
          </a:p>
        </p:txBody>
      </p:sp>
      <p:sp>
        <p:nvSpPr>
          <p:cNvPr id="25" name="Arc 24"/>
          <p:cNvSpPr>
            <a:spLocks noChangeAspect="1"/>
          </p:cNvSpPr>
          <p:nvPr/>
        </p:nvSpPr>
        <p:spPr bwMode="auto">
          <a:xfrm>
            <a:off x="2765116" y="2466290"/>
            <a:ext cx="2020824" cy="2020824"/>
          </a:xfrm>
          <a:prstGeom prst="arc">
            <a:avLst>
              <a:gd name="adj1" fmla="val 16132319"/>
              <a:gd name="adj2" fmla="val 160829"/>
            </a:avLst>
          </a:prstGeom>
          <a:noFill/>
          <a:ln w="28575" cap="flat" cmpd="sng" algn="ctr">
            <a:solidFill>
              <a:srgbClr val="FFC000"/>
            </a:solidFill>
            <a:prstDash val="solid"/>
            <a:roun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solidFill>
                <a:schemeClr val="bg2"/>
              </a:solidFill>
              <a:effectLst/>
              <a:latin typeface="Segoe Semibold" pitchFamily="34" charset="0"/>
            </a:endParaRPr>
          </a:p>
        </p:txBody>
      </p:sp>
      <p:sp>
        <p:nvSpPr>
          <p:cNvPr id="26" name="Arc 25"/>
          <p:cNvSpPr/>
          <p:nvPr/>
        </p:nvSpPr>
        <p:spPr bwMode="auto">
          <a:xfrm rot="10800000">
            <a:off x="5297318" y="2958816"/>
            <a:ext cx="1292087" cy="1292087"/>
          </a:xfrm>
          <a:prstGeom prst="arc">
            <a:avLst/>
          </a:prstGeom>
          <a:noFill/>
          <a:ln w="28575" cap="flat" cmpd="sng" algn="ctr">
            <a:solidFill>
              <a:srgbClr val="FFC000"/>
            </a:solidFill>
            <a:prstDash val="solid"/>
            <a:roun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solidFill>
                <a:schemeClr val="bg2"/>
              </a:solidFill>
              <a:effectLst/>
              <a:latin typeface="Segoe Semibold" pitchFamily="34" charset="0"/>
            </a:endParaRPr>
          </a:p>
        </p:txBody>
      </p:sp>
      <p:sp>
        <p:nvSpPr>
          <p:cNvPr id="27" name="Arc 26"/>
          <p:cNvSpPr>
            <a:spLocks noChangeAspect="1"/>
          </p:cNvSpPr>
          <p:nvPr/>
        </p:nvSpPr>
        <p:spPr bwMode="auto">
          <a:xfrm rot="10800000">
            <a:off x="5115829" y="2777327"/>
            <a:ext cx="1655064" cy="1655064"/>
          </a:xfrm>
          <a:prstGeom prst="arc">
            <a:avLst/>
          </a:prstGeom>
          <a:noFill/>
          <a:ln w="28575" cap="flat" cmpd="sng" algn="ctr">
            <a:solidFill>
              <a:srgbClr val="FFC000"/>
            </a:solidFill>
            <a:prstDash val="solid"/>
            <a:roun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solidFill>
                <a:schemeClr val="bg2"/>
              </a:solidFill>
              <a:effectLst/>
              <a:latin typeface="Segoe Semibold" pitchFamily="34" charset="0"/>
            </a:endParaRPr>
          </a:p>
        </p:txBody>
      </p:sp>
      <p:sp>
        <p:nvSpPr>
          <p:cNvPr id="28" name="Arc 27"/>
          <p:cNvSpPr>
            <a:spLocks noChangeAspect="1"/>
          </p:cNvSpPr>
          <p:nvPr/>
        </p:nvSpPr>
        <p:spPr bwMode="auto">
          <a:xfrm rot="10800000">
            <a:off x="4932949" y="2594447"/>
            <a:ext cx="2020824" cy="2020824"/>
          </a:xfrm>
          <a:prstGeom prst="arc">
            <a:avLst>
              <a:gd name="adj1" fmla="val 16132319"/>
              <a:gd name="adj2" fmla="val 160829"/>
            </a:avLst>
          </a:prstGeom>
          <a:noFill/>
          <a:ln w="28575" cap="flat" cmpd="sng" algn="ctr">
            <a:solidFill>
              <a:srgbClr val="FFC000"/>
            </a:solidFill>
            <a:prstDash val="solid"/>
            <a:roun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solidFill>
                <a:schemeClr val="bg2"/>
              </a:solidFill>
              <a:effectLst/>
              <a:latin typeface="Segoe Semibold" pitchFamily="34" charset="0"/>
            </a:endParaRPr>
          </a:p>
        </p:txBody>
      </p:sp>
      <p:pic>
        <p:nvPicPr>
          <p:cNvPr id="35" name="Picture 34" descr="headset clear background.png"/>
          <p:cNvPicPr>
            <a:picLocks noChangeAspect="1"/>
          </p:cNvPicPr>
          <p:nvPr/>
        </p:nvPicPr>
        <p:blipFill>
          <a:blip r:embed="rId13" cstate="print"/>
          <a:stretch>
            <a:fillRect/>
          </a:stretch>
        </p:blipFill>
        <p:spPr>
          <a:xfrm>
            <a:off x="5521199" y="3394122"/>
            <a:ext cx="489470" cy="685800"/>
          </a:xfrm>
          <a:prstGeom prst="rect">
            <a:avLst/>
          </a:prstGeom>
          <a:effectLst>
            <a:outerShdw blurRad="127000" dist="38100" dir="8100000" sx="103000" sy="103000" algn="tr"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3" name="chimes.wav" builtIn="1"/>
                                        </p:tgtEl>
                                      </p:cMediaNode>
                                    </p:audio>
                                  </p:sub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14"/>
                                        </p:tgtEl>
                                      </p:cBhvr>
                                    </p:animEffect>
                                    <p:animScale>
                                      <p:cBhvr>
                                        <p:cTn id="11" dur="250" autoRev="1" fill="hold"/>
                                        <p:tgtEl>
                                          <p:spTgt spid="14"/>
                                        </p:tgtEl>
                                      </p:cBhvr>
                                      <p:by x="105000" y="105000"/>
                                    </p:animScale>
                                  </p:childTnLst>
                                  <p:subTnLst>
                                    <p:audio>
                                      <p:cMediaNode>
                                        <p:cTn display="0" masterRel="sameClick">
                                          <p:stCondLst>
                                            <p:cond evt="begin" delay="0">
                                              <p:tn val="9"/>
                                            </p:cond>
                                          </p:stCondLst>
                                          <p:endCondLst>
                                            <p:cond evt="onStopAudio" delay="0">
                                              <p:tgtEl>
                                                <p:sldTgt/>
                                              </p:tgtEl>
                                            </p:cond>
                                          </p:endCondLst>
                                        </p:cTn>
                                        <p:tgtEl>
                                          <p:sndTgt r:embed="rId3" name="chimes.wav" builtIn="1"/>
                                        </p:tgtEl>
                                      </p:cMediaNode>
                                    </p:audio>
                                  </p:sub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3" name="chimes.wav" builtIn="1"/>
                                        </p:tgtEl>
                                      </p:cMediaNode>
                                    </p:audio>
                                  </p:sub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1.94444E-6 -4.07407E-6 L -0.00868 0.11436 " pathEditMode="relative" ptsTypes="AA">
                                      <p:cBhvr>
                                        <p:cTn id="22" dur="2000" fill="hold"/>
                                        <p:tgtEl>
                                          <p:spTgt spid="21"/>
                                        </p:tgtEl>
                                        <p:attrNameLst>
                                          <p:attrName>ppt_x</p:attrName>
                                          <p:attrName>ppt_y</p:attrName>
                                        </p:attrNameLst>
                                      </p:cBhvr>
                                    </p:animMotion>
                                  </p:childTnLst>
                                </p:cTn>
                              </p:par>
                              <p:par>
                                <p:cTn id="23" presetID="10" presetClass="exit" presetSubtype="0" fill="hold" grpId="1" nodeType="withEffect">
                                  <p:stCondLst>
                                    <p:cond delay="0"/>
                                  </p:stCondLst>
                                  <p:childTnLst>
                                    <p:animEffect transition="out" filter="fade">
                                      <p:cBhvr>
                                        <p:cTn id="24" dur="2000"/>
                                        <p:tgtEl>
                                          <p:spTgt spid="23"/>
                                        </p:tgtEl>
                                      </p:cBhvr>
                                    </p:animEffect>
                                    <p:set>
                                      <p:cBhvr>
                                        <p:cTn id="25" dur="1" fill="hold">
                                          <p:stCondLst>
                                            <p:cond delay="1999"/>
                                          </p:stCondLst>
                                        </p:cTn>
                                        <p:tgtEl>
                                          <p:spTgt spid="23"/>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2000"/>
                                        <p:tgtEl>
                                          <p:spTgt spid="24"/>
                                        </p:tgtEl>
                                      </p:cBhvr>
                                    </p:animEffect>
                                    <p:set>
                                      <p:cBhvr>
                                        <p:cTn id="28" dur="1" fill="hold">
                                          <p:stCondLst>
                                            <p:cond delay="1999"/>
                                          </p:stCondLst>
                                        </p:cTn>
                                        <p:tgtEl>
                                          <p:spTgt spid="24"/>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2000"/>
                                        <p:tgtEl>
                                          <p:spTgt spid="25"/>
                                        </p:tgtEl>
                                      </p:cBhvr>
                                    </p:animEffect>
                                    <p:set>
                                      <p:cBhvr>
                                        <p:cTn id="31" dur="1" fill="hold">
                                          <p:stCondLst>
                                            <p:cond delay="1999"/>
                                          </p:stCondLst>
                                        </p:cTn>
                                        <p:tgtEl>
                                          <p:spTgt spid="25"/>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26"/>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27"/>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28"/>
                                        </p:tgtEl>
                                        <p:attrNameLst>
                                          <p:attrName>style.visibility</p:attrName>
                                        </p:attrNameLst>
                                      </p:cBhvr>
                                      <p:to>
                                        <p:strVal val="hidden"/>
                                      </p:to>
                                    </p:set>
                                  </p:childTnLst>
                                </p:cTn>
                              </p:par>
                            </p:childTnLst>
                          </p:cTn>
                        </p:par>
                        <p:par>
                          <p:cTn id="46" fill="hold">
                            <p:stCondLst>
                              <p:cond delay="0"/>
                            </p:stCondLst>
                            <p:childTnLst>
                              <p:par>
                                <p:cTn id="47" presetID="1" presetClass="exit" presetSubtype="0" fill="hold" nodeType="afterEffect">
                                  <p:stCondLst>
                                    <p:cond delay="0"/>
                                  </p:stCondLst>
                                  <p:childTnLst>
                                    <p:set>
                                      <p:cBhvr>
                                        <p:cTn id="48" dur="1" fill="hold">
                                          <p:stCondLst>
                                            <p:cond delay="0"/>
                                          </p:stCondLst>
                                        </p:cTn>
                                        <p:tgtEl>
                                          <p:spTgt spid="19"/>
                                        </p:tgtEl>
                                        <p:attrNameLst>
                                          <p:attrName>style.visibility</p:attrName>
                                        </p:attrNameLst>
                                      </p:cBhvr>
                                      <p:to>
                                        <p:strVal val="hidden"/>
                                      </p:to>
                                    </p:set>
                                  </p:childTnLst>
                                </p:cTn>
                              </p:par>
                            </p:childTnLst>
                          </p:cTn>
                        </p:par>
                        <p:par>
                          <p:cTn id="49" fill="hold">
                            <p:stCondLst>
                              <p:cond delay="0"/>
                            </p:stCondLst>
                            <p:childTnLst>
                              <p:par>
                                <p:cTn id="50" presetID="0" presetClass="path" presetSubtype="0" accel="50000" decel="50000" fill="hold" nodeType="afterEffect">
                                  <p:stCondLst>
                                    <p:cond delay="0"/>
                                  </p:stCondLst>
                                  <p:childTnLst>
                                    <p:animMotion origin="layout" path="M -0.00867 0.11436 L 6.38889E-6 0.00371 " pathEditMode="relative" ptsTypes="AA">
                                      <p:cBhvr>
                                        <p:cTn id="51" dur="2000" fill="hold"/>
                                        <p:tgtEl>
                                          <p:spTgt spid="21"/>
                                        </p:tgtEl>
                                        <p:attrNameLst>
                                          <p:attrName>ppt_x</p:attrName>
                                          <p:attrName>ppt_y</p:attrName>
                                        </p:attrNameLst>
                                      </p:cBhvr>
                                    </p:animMotion>
                                  </p:childTnLst>
                                </p:cTn>
                              </p:par>
                              <p:par>
                                <p:cTn id="52" presetID="10" presetClass="entr" presetSubtype="0" fill="hold" grpId="2"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2000"/>
                                        <p:tgtEl>
                                          <p:spTgt spid="23"/>
                                        </p:tgtEl>
                                      </p:cBhvr>
                                    </p:animEffect>
                                  </p:childTnLst>
                                </p:cTn>
                              </p:par>
                              <p:par>
                                <p:cTn id="55" presetID="10" presetClass="entr" presetSubtype="0" fill="hold" grpId="2"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2000"/>
                                        <p:tgtEl>
                                          <p:spTgt spid="24"/>
                                        </p:tgtEl>
                                      </p:cBhvr>
                                    </p:animEffect>
                                  </p:childTnLst>
                                </p:cTn>
                              </p:par>
                              <p:par>
                                <p:cTn id="58" presetID="10" presetClass="entr" presetSubtype="0" fill="hold" grpId="2"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1" animBg="1"/>
      <p:bldP spid="23" grpId="2" animBg="1"/>
      <p:bldP spid="24" grpId="1" animBg="1"/>
      <p:bldP spid="24" grpId="2" animBg="1"/>
      <p:bldP spid="25" grpId="1" animBg="1"/>
      <p:bldP spid="25" grpId="2" animBg="1"/>
      <p:bldP spid="26" grpId="0" animBg="1"/>
      <p:bldP spid="26" grpId="1" animBg="1"/>
      <p:bldP spid="27" grpId="0" animBg="1"/>
      <p:bldP spid="27" grpId="1" animBg="1"/>
      <p:bldP spid="28" grpId="0" animBg="1"/>
      <p:bldP spid="2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Features</a:t>
            </a:r>
            <a:endParaRPr lang="en-US" dirty="0"/>
          </a:p>
        </p:txBody>
      </p:sp>
      <p:sp>
        <p:nvSpPr>
          <p:cNvPr id="3" name="Text Placeholder 2"/>
          <p:cNvSpPr>
            <a:spLocks noGrp="1"/>
          </p:cNvSpPr>
          <p:nvPr>
            <p:ph type="body" idx="1"/>
          </p:nvPr>
        </p:nvSpPr>
        <p:spPr>
          <a:xfrm>
            <a:off x="382588" y="1414464"/>
            <a:ext cx="8380412" cy="3694345"/>
          </a:xfrm>
        </p:spPr>
        <p:txBody>
          <a:bodyPr/>
          <a:lstStyle/>
          <a:p>
            <a:r>
              <a:rPr lang="en-US" sz="3600" dirty="0" smtClean="0"/>
              <a:t>Supported Audio Profiles</a:t>
            </a:r>
          </a:p>
          <a:p>
            <a:pPr lvl="1"/>
            <a:r>
              <a:rPr lang="en-US" sz="3200" dirty="0" smtClean="0"/>
              <a:t>Hands-Free/Headset (HF/HS)</a:t>
            </a:r>
          </a:p>
          <a:p>
            <a:pPr lvl="1"/>
            <a:r>
              <a:rPr lang="en-US" sz="3200" dirty="0" smtClean="0"/>
              <a:t>Advanced Audio </a:t>
            </a:r>
            <a:br>
              <a:rPr lang="en-US" sz="3200" dirty="0" smtClean="0"/>
            </a:br>
            <a:r>
              <a:rPr lang="en-US" sz="3200" dirty="0" smtClean="0"/>
              <a:t>Distribution Profile (A2DP)</a:t>
            </a:r>
          </a:p>
          <a:p>
            <a:pPr lvl="1"/>
            <a:r>
              <a:rPr lang="en-US" sz="3200" dirty="0" smtClean="0"/>
              <a:t>Audio/Video Remote </a:t>
            </a:r>
            <a:br>
              <a:rPr lang="en-US" sz="3200" dirty="0" smtClean="0"/>
            </a:br>
            <a:r>
              <a:rPr lang="en-US" sz="3200" dirty="0" smtClean="0"/>
              <a:t>Control Profile (AVRCP)</a:t>
            </a:r>
          </a:p>
          <a:p>
            <a:pPr lvl="1"/>
            <a:endParaRPr lang="en-US" dirty="0"/>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fontAlgn="base">
          <a:spcBef>
            <a:spcPct val="0"/>
          </a:spcBef>
          <a:spcAft>
            <a:spcPct val="0"/>
          </a:spcAft>
          <a:defRPr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defRPr>
        </a:defPPr>
      </a:lstStyle>
      <a:style>
        <a:lnRef idx="1">
          <a:schemeClr val="accent4"/>
        </a:lnRef>
        <a:fillRef idx="3">
          <a:schemeClr val="accent4"/>
        </a:fillRef>
        <a:effectRef idx="2">
          <a:schemeClr val="accent4"/>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2008 Template_NEW_9.22.08</Template>
  <TotalTime>0</TotalTime>
  <Words>1673</Words>
  <Application>Microsoft Office PowerPoint</Application>
  <PresentationFormat>On-screen Show (4:3)</PresentationFormat>
  <Paragraphs>617</Paragraphs>
  <Slides>35</Slides>
  <Notes>35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WinHEC 2008 Template_NEW_9.22.08</vt:lpstr>
      <vt:lpstr>Bitmap Image</vt:lpstr>
      <vt:lpstr>Building a Bluetooth Audio Device In Windows 7</vt:lpstr>
      <vt:lpstr>Agenda</vt:lpstr>
      <vt:lpstr>Introduction</vt:lpstr>
      <vt:lpstr>Bluetooth Audio Support</vt:lpstr>
      <vt:lpstr>Key Goals</vt:lpstr>
      <vt:lpstr>Audio &amp; Communications</vt:lpstr>
      <vt:lpstr>Stream Routing</vt:lpstr>
      <vt:lpstr>Communications</vt:lpstr>
      <vt:lpstr>Features</vt:lpstr>
      <vt:lpstr>Features (cont'd)</vt:lpstr>
      <vt:lpstr>HF/HS Profile</vt:lpstr>
      <vt:lpstr>A2DP</vt:lpstr>
      <vt:lpstr>AVRCP</vt:lpstr>
      <vt:lpstr>AVRCP HID Mapping</vt:lpstr>
      <vt:lpstr>HF Volume Control</vt:lpstr>
      <vt:lpstr>HF Audio Gateway (AG) Support</vt:lpstr>
      <vt:lpstr>HID Call Control Access</vt:lpstr>
      <vt:lpstr>Device Form Factors</vt:lpstr>
      <vt:lpstr>HF/HS Output CoD Form Factors</vt:lpstr>
      <vt:lpstr>HF/HS Input CoD Form Factors</vt:lpstr>
      <vt:lpstr>A2DP Output CoD Form Factors</vt:lpstr>
      <vt:lpstr>Automatic Profile Reconnection</vt:lpstr>
      <vt:lpstr>Architecture</vt:lpstr>
      <vt:lpstr>Architecture Notes</vt:lpstr>
      <vt:lpstr>Architecture Notes</vt:lpstr>
      <vt:lpstr>Audio Endpoints</vt:lpstr>
      <vt:lpstr>Driver Installation</vt:lpstr>
      <vt:lpstr>Simple Pairing</vt:lpstr>
      <vt:lpstr>Simple Pairing (cont'd)</vt:lpstr>
      <vt:lpstr>Other Audio Improvements</vt:lpstr>
      <vt:lpstr>Call To Action</vt:lpstr>
      <vt:lpstr>Additional Resources</vt:lpstr>
      <vt:lpstr>Please Complete A Session Evaluation Form Your input is important!</vt:lpstr>
      <vt:lpstr>Slide 34</vt:lpstr>
      <vt:lpstr>Slide 35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2008-11-11T23:27:11Z</dcterms:created>
  <dcterms:modified xsi:type="dcterms:W3CDTF">2008-11-11T23:27:17Z</dcterms:modified>
</cp:coreProperties>
</file>