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Default Extension="wav" ContentType="audio/wav"/>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722" r:id="rId1"/>
  </p:sldMasterIdLst>
  <p:notesMasterIdLst>
    <p:notesMasterId r:id="rId34"/>
  </p:notesMasterIdLst>
  <p:handoutMasterIdLst>
    <p:handoutMasterId r:id="rId35"/>
  </p:handoutMasterIdLst>
  <p:sldIdLst>
    <p:sldId id="256" r:id="rId2"/>
    <p:sldId id="257" r:id="rId3"/>
    <p:sldId id="315" r:id="rId4"/>
    <p:sldId id="316" r:id="rId5"/>
    <p:sldId id="317" r:id="rId6"/>
    <p:sldId id="318" r:id="rId7"/>
    <p:sldId id="319" r:id="rId8"/>
    <p:sldId id="320" r:id="rId9"/>
    <p:sldId id="321" r:id="rId10"/>
    <p:sldId id="322" r:id="rId11"/>
    <p:sldId id="323" r:id="rId12"/>
    <p:sldId id="324" r:id="rId13"/>
    <p:sldId id="349" r:id="rId14"/>
    <p:sldId id="326" r:id="rId15"/>
    <p:sldId id="327" r:id="rId16"/>
    <p:sldId id="328" r:id="rId17"/>
    <p:sldId id="329" r:id="rId18"/>
    <p:sldId id="330" r:id="rId19"/>
    <p:sldId id="331" r:id="rId20"/>
    <p:sldId id="333" r:id="rId21"/>
    <p:sldId id="352" r:id="rId22"/>
    <p:sldId id="334" r:id="rId23"/>
    <p:sldId id="335" r:id="rId24"/>
    <p:sldId id="336" r:id="rId25"/>
    <p:sldId id="337" r:id="rId26"/>
    <p:sldId id="338" r:id="rId27"/>
    <p:sldId id="341" r:id="rId28"/>
    <p:sldId id="347" r:id="rId29"/>
    <p:sldId id="342" r:id="rId30"/>
    <p:sldId id="345" r:id="rId31"/>
    <p:sldId id="351" r:id="rId32"/>
    <p:sldId id="343" r:id="rId33"/>
  </p:sldIdLst>
  <p:sldSz cx="12188825" cy="6858000"/>
  <p:notesSz cx="7010400" cy="92964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3AF35"/>
    <a:srgbClr val="F6AE1E"/>
    <a:srgbClr val="FFFFFF"/>
    <a:srgbClr val="FF0066"/>
    <a:srgbClr val="000000"/>
    <a:srgbClr val="9C42E6"/>
    <a:srgbClr val="D1943B"/>
    <a:srgbClr val="F8F57B"/>
    <a:srgbClr val="D5B953"/>
    <a:srgbClr val="B87DF3"/>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0454" autoAdjust="0"/>
    <p:restoredTop sz="96105" autoAdjust="0"/>
  </p:normalViewPr>
  <p:slideViewPr>
    <p:cSldViewPr snapToGrid="0">
      <p:cViewPr varScale="1">
        <p:scale>
          <a:sx n="80" d="100"/>
          <a:sy n="80" d="100"/>
        </p:scale>
        <p:origin x="-96" y="-384"/>
      </p:cViewPr>
      <p:guideLst>
        <p:guide orient="horz" pos="4176"/>
        <p:guide orient="horz" pos="895"/>
        <p:guide orient="horz" pos="1484"/>
        <p:guide orient="horz" pos="1200"/>
        <p:guide orient="horz" pos="2736"/>
        <p:guide orient="horz" pos="144"/>
        <p:guide pos="3839"/>
        <p:guide pos="335"/>
        <p:guide pos="613"/>
        <p:guide pos="7353"/>
        <p:guide pos="1190"/>
        <p:guide pos="7063"/>
      </p:guideLst>
    </p:cSldViewPr>
  </p:slideViewPr>
  <p:notesTextViewPr>
    <p:cViewPr>
      <p:scale>
        <a:sx n="100" d="100"/>
        <a:sy n="100" d="100"/>
      </p:scale>
      <p:origin x="0" y="0"/>
    </p:cViewPr>
  </p:notesTextViewPr>
  <p:sorterViewPr>
    <p:cViewPr>
      <p:scale>
        <a:sx n="33" d="100"/>
        <a:sy n="33" d="100"/>
      </p:scale>
      <p:origin x="0" y="0"/>
    </p:cViewPr>
  </p:sorterViewPr>
  <p:notesViewPr>
    <p:cSldViewPr snapToGrid="0" showGuides="1">
      <p:cViewPr varScale="1">
        <p:scale>
          <a:sx n="97" d="100"/>
          <a:sy n="97" d="100"/>
        </p:scale>
        <p:origin x="-2580" y="-90"/>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r>
              <a:rPr lang="en-US" dirty="0" err="1" smtClean="0"/>
              <a:t>WinHec</a:t>
            </a:r>
            <a:r>
              <a:rPr lang="en-US" dirty="0" smtClean="0"/>
              <a:t> 2008</a:t>
            </a:r>
            <a:endParaRPr lang="en-US" dirty="0">
              <a:latin typeface="Trebuchet MS" pitchFamily="34" charset="0"/>
            </a:endParaRPr>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1C3F5198-D814-4F07-A84F-942E63C84983}" type="datetimeFigureOut">
              <a:rPr lang="en-US" smtClean="0">
                <a:latin typeface="Trebuchet MS" pitchFamily="34" charset="0"/>
              </a:rPr>
              <a:pPr/>
              <a:t>11/11/2008</a:t>
            </a:fld>
            <a:endParaRPr lang="en-US" dirty="0">
              <a:latin typeface="Trebuchet MS" pitchFamily="34" charset="0"/>
            </a:endParaRPr>
          </a:p>
        </p:txBody>
      </p:sp>
      <p:sp>
        <p:nvSpPr>
          <p:cNvPr id="4" name="Footer Placeholder 3"/>
          <p:cNvSpPr>
            <a:spLocks noGrp="1"/>
          </p:cNvSpPr>
          <p:nvPr>
            <p:ph type="ftr" sz="quarter" idx="2"/>
          </p:nvPr>
        </p:nvSpPr>
        <p:spPr>
          <a:xfrm>
            <a:off x="0" y="8829967"/>
            <a:ext cx="6387253" cy="464820"/>
          </a:xfrm>
          <a:prstGeom prst="rect">
            <a:avLst/>
          </a:prstGeom>
        </p:spPr>
        <p:txBody>
          <a:bodyPr vert="horz" lIns="93177" tIns="46589" rIns="93177" bIns="46589" rtlCol="0" anchor="b"/>
          <a:lstStyle>
            <a:lvl1pPr algn="l">
              <a:defRPr sz="1200"/>
            </a:lvl1pPr>
          </a:lstStyle>
          <a:p>
            <a:r>
              <a:rPr lang="en-US" sz="500" dirty="0" smtClean="0">
                <a:solidFill>
                  <a:srgbClr val="000000"/>
                </a:solidFill>
                <a:latin typeface="Trebuchet MS" pitchFamily="34" charset="0"/>
              </a:rPr>
              <a:t>© 2008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Trebuchet MS"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Trebuchet MS" pitchFamily="34" charset="0"/>
              </a:rPr>
            </a:br>
            <a:r>
              <a:rPr lang="en-US" sz="500" dirty="0" smtClean="0">
                <a:solidFill>
                  <a:srgbClr val="000000"/>
                </a:solidFill>
                <a:latin typeface="Trebuchet MS"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387253" y="8829967"/>
            <a:ext cx="621524" cy="464820"/>
          </a:xfrm>
          <a:prstGeom prst="rect">
            <a:avLst/>
          </a:prstGeom>
        </p:spPr>
        <p:txBody>
          <a:bodyPr vert="horz" lIns="93177" tIns="46589" rIns="93177" bIns="46589" rtlCol="0" anchor="b"/>
          <a:lstStyle>
            <a:lvl1pPr algn="r">
              <a:defRPr sz="1200"/>
            </a:lvl1pPr>
          </a:lstStyle>
          <a:p>
            <a:fld id="{8980CB99-47E3-46F4-AAEB-3919FBEFC014}" type="slidenum">
              <a:rPr lang="en-US" smtClean="0">
                <a:latin typeface="Trebuchet MS" pitchFamily="34" charset="0"/>
              </a:rPr>
              <a:pPr/>
              <a:t>‹#›</a:t>
            </a:fld>
            <a:endParaRPr lang="en-US" dirty="0">
              <a:latin typeface="Trebuchet MS"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atin typeface="Trebuchet MS" pitchFamily="34" charset="0"/>
              </a:defRPr>
            </a:lvl1pPr>
          </a:lstStyle>
          <a:p>
            <a:r>
              <a:rPr lang="en-US" dirty="0" err="1" smtClean="0"/>
              <a:t>WinHec</a:t>
            </a:r>
            <a:r>
              <a:rPr lang="en-US" dirty="0" smtClean="0"/>
              <a:t> 2008</a:t>
            </a:r>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atin typeface="Trebuchet MS" pitchFamily="34" charset="0"/>
              </a:defRPr>
            </a:lvl1pPr>
          </a:lstStyle>
          <a:p>
            <a:fld id="{7C3FBCD4-166E-446F-AF18-7D4A0CF9AEF6}" type="datetimeFigureOut">
              <a:rPr lang="en-US" smtClean="0"/>
              <a:pPr/>
              <a:t>11/11/2008</a:t>
            </a:fld>
            <a:endParaRPr lang="en-US" dirty="0"/>
          </a:p>
        </p:txBody>
      </p:sp>
      <p:sp>
        <p:nvSpPr>
          <p:cNvPr id="4" name="Slide Image Placeholder 3"/>
          <p:cNvSpPr>
            <a:spLocks noGrp="1" noRot="1" noChangeAspect="1"/>
          </p:cNvSpPr>
          <p:nvPr>
            <p:ph type="sldImg" idx="2"/>
          </p:nvPr>
        </p:nvSpPr>
        <p:spPr>
          <a:xfrm>
            <a:off x="407988" y="696913"/>
            <a:ext cx="6194425"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829967"/>
            <a:ext cx="6309360" cy="464820"/>
          </a:xfrm>
          <a:prstGeom prst="rect">
            <a:avLst/>
          </a:prstGeom>
        </p:spPr>
        <p:txBody>
          <a:bodyPr vert="horz" lIns="93177" tIns="46589" rIns="93177" bIns="46589" rtlCol="0" anchor="b"/>
          <a:lstStyle>
            <a:lvl1pPr algn="l">
              <a:defRPr sz="500">
                <a:latin typeface="Segoe" pitchFamily="34" charset="0"/>
              </a:defRPr>
            </a:lvl1pPr>
          </a:lstStyle>
          <a:p>
            <a:r>
              <a:rPr lang="en-US" dirty="0" smtClean="0">
                <a:solidFill>
                  <a:srgbClr val="000000"/>
                </a:solidFill>
                <a:latin typeface="Trebuchet MS" pitchFamily="34" charset="0"/>
              </a:rPr>
              <a:t>© 2008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Trebuchet MS"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Trebuchet MS" pitchFamily="34" charset="0"/>
              </a:rPr>
            </a:br>
            <a:r>
              <a:rPr lang="en-US" dirty="0" smtClean="0">
                <a:solidFill>
                  <a:srgbClr val="000000"/>
                </a:solidFill>
                <a:latin typeface="Trebuchet MS"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309359" y="8829967"/>
            <a:ext cx="699418" cy="464820"/>
          </a:xfrm>
          <a:prstGeom prst="rect">
            <a:avLst/>
          </a:prstGeom>
        </p:spPr>
        <p:txBody>
          <a:bodyPr vert="horz" lIns="93177" tIns="46589" rIns="93177" bIns="46589" rtlCol="0" anchor="b"/>
          <a:lstStyle>
            <a:lvl1pPr algn="r">
              <a:defRPr sz="1200">
                <a:latin typeface="Trebuchet MS" pitchFamily="34" charset="0"/>
              </a:defRPr>
            </a:lvl1pPr>
          </a:lstStyle>
          <a:p>
            <a:fld id="{8B263312-38AA-4E1E-B2B5-0F8F122B24FE}"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Trebuchet MS"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Trebuchet MS"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Trebuchet MS"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Trebuchet MS"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Trebuchet MS"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4425" cy="34861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11/11/2008 3:26 PM</a:t>
            </a:fld>
            <a:endParaRPr lang="en-US" dirty="0"/>
          </a:p>
        </p:txBody>
      </p:sp>
      <p:sp>
        <p:nvSpPr>
          <p:cNvPr id="6" name="Footer Placeholder 5"/>
          <p:cNvSpPr>
            <a:spLocks noGrp="1"/>
          </p:cNvSpPr>
          <p:nvPr>
            <p:ph type="ftr" sz="quarter" idx="12"/>
          </p:nvPr>
        </p:nvSpPr>
        <p:spPr>
          <a:xfrm>
            <a:off x="0" y="8829967"/>
            <a:ext cx="6309360" cy="464820"/>
          </a:xfrm>
        </p:spPr>
        <p:txBody>
          <a:bodyPr/>
          <a:lstStyle/>
          <a:p>
            <a:r>
              <a:rPr lang="en-US" dirty="0" smtClean="0">
                <a:solidFill>
                  <a:srgbClr val="000000"/>
                </a:solidFill>
                <a:latin typeface="Trebuchet MS"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Trebuchet MS"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Trebuchet MS" pitchFamily="34" charset="0"/>
              </a:rPr>
            </a:br>
            <a:r>
              <a:rPr lang="en-US" dirty="0" smtClean="0">
                <a:solidFill>
                  <a:srgbClr val="000000"/>
                </a:solidFill>
                <a:latin typeface="Trebuchet MS" pitchFamily="34" charset="0"/>
              </a:rPr>
              <a:t>MICROSOFT MAKES NO WARRANTIES, EXPRESS, IMPLIED OR STATUTORY, AS TO THE INFORMATION IN THIS PRESENTATION.</a:t>
            </a:r>
          </a:p>
          <a:p>
            <a:endParaRPr lang="en-US" dirty="0">
              <a:latin typeface="Trebuchet MS" pitchFamily="34" charset="0"/>
            </a:endParaRPr>
          </a:p>
        </p:txBody>
      </p:sp>
      <p:sp>
        <p:nvSpPr>
          <p:cNvPr id="7" name="Slide Number Placeholder 6"/>
          <p:cNvSpPr>
            <a:spLocks noGrp="1"/>
          </p:cNvSpPr>
          <p:nvPr>
            <p:ph type="sldNum" sz="quarter" idx="13"/>
          </p:nvPr>
        </p:nvSpPr>
        <p:spPr>
          <a:xfrm>
            <a:off x="6309359" y="8829967"/>
            <a:ext cx="699418" cy="464820"/>
          </a:xfrm>
        </p:spPr>
        <p:txBody>
          <a:bodyPr/>
          <a:lstStyle/>
          <a:p>
            <a:fld id="{EC87E0CF-87F6-4B58-B8B8-DCAB2DAAF3CA}"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387123E-D473-4531-9417-5ECEF90EBE7D}"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387123E-D473-4531-9417-5ECEF90EBE7D}"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4425" cy="34861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11/11/2008 3:26 PM</a:t>
            </a:fld>
            <a:endParaRPr lang="en-US" dirty="0"/>
          </a:p>
        </p:txBody>
      </p:sp>
      <p:sp>
        <p:nvSpPr>
          <p:cNvPr id="6" name="Footer Placeholder 5"/>
          <p:cNvSpPr>
            <a:spLocks noGrp="1"/>
          </p:cNvSpPr>
          <p:nvPr>
            <p:ph type="ftr" sz="quarter" idx="12"/>
          </p:nvPr>
        </p:nvSpPr>
        <p:spPr>
          <a:xfrm>
            <a:off x="0" y="8829967"/>
            <a:ext cx="6309360" cy="464820"/>
          </a:xfrm>
        </p:spPr>
        <p:txBody>
          <a:bodyPr/>
          <a:lstStyle/>
          <a:p>
            <a:r>
              <a:rPr lang="en-US" dirty="0" smtClean="0">
                <a:solidFill>
                  <a:srgbClr val="000000"/>
                </a:solidFill>
                <a:latin typeface="Trebuchet MS"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Trebuchet MS"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Trebuchet MS" pitchFamily="34" charset="0"/>
              </a:rPr>
            </a:br>
            <a:r>
              <a:rPr lang="en-US" dirty="0" smtClean="0">
                <a:solidFill>
                  <a:srgbClr val="000000"/>
                </a:solidFill>
                <a:latin typeface="Trebuchet MS" pitchFamily="34" charset="0"/>
              </a:rPr>
              <a:t>MICROSOFT MAKES NO WARRANTIES, EXPRESS, IMPLIED OR STATUTORY, AS TO THE INFORMATION IN THIS PRESENTATION.</a:t>
            </a:r>
          </a:p>
          <a:p>
            <a:endParaRPr lang="en-US" dirty="0">
              <a:latin typeface="Trebuchet MS" pitchFamily="34" charset="0"/>
            </a:endParaRPr>
          </a:p>
        </p:txBody>
      </p:sp>
      <p:sp>
        <p:nvSpPr>
          <p:cNvPr id="7" name="Slide Number Placeholder 6"/>
          <p:cNvSpPr>
            <a:spLocks noGrp="1"/>
          </p:cNvSpPr>
          <p:nvPr>
            <p:ph type="sldNum" sz="quarter" idx="13"/>
          </p:nvPr>
        </p:nvSpPr>
        <p:spPr>
          <a:xfrm>
            <a:off x="6309359" y="8829967"/>
            <a:ext cx="699418" cy="464820"/>
          </a:xfrm>
        </p:spPr>
        <p:txBody>
          <a:bodyPr/>
          <a:lstStyle/>
          <a:p>
            <a:fld id="{EC87E0CF-87F6-4B58-B8B8-DCAB2DAAF3CA}"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387123E-D473-4531-9417-5ECEF90EBE7D}"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387123E-D473-4531-9417-5ECEF90EBE7D}"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387123E-D473-4531-9417-5ECEF90EBE7D}"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387123E-D473-4531-9417-5ECEF90EBE7D}"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358640C4-3360-49AE-98EE-C1CFB5AC3557}" type="slidenum">
              <a:rPr lang="en-US" smtClean="0"/>
              <a:pPr/>
              <a:t>28</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30</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31</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4425" cy="348615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11/11/2008 3:26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Trebuchet MS"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Trebuchet MS"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Trebuchet MS" pitchFamily="34" charset="0"/>
              </a:rPr>
            </a:br>
            <a:r>
              <a:rPr lang="en-US" dirty="0" smtClean="0">
                <a:solidFill>
                  <a:srgbClr val="000000"/>
                </a:solidFill>
                <a:latin typeface="Trebuchet MS" pitchFamily="34" charset="0"/>
              </a:rPr>
              <a:t>MICROSOFT MAKES NO WARRANTIES, EXPRESS, IMPLIED OR STATUTORY, AS TO THE INFORMATION IN THIS PRESENTATION.</a:t>
            </a:r>
          </a:p>
          <a:p>
            <a:endParaRPr lang="en-US" dirty="0">
              <a:latin typeface="Trebuchet MS"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32</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387123E-D473-4531-9417-5ECEF90EBE7D}"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387123E-D473-4531-9417-5ECEF90EBE7D}"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bwMode="ltGray">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ctrTitle" hasCustomPrompt="1"/>
          </p:nvPr>
        </p:nvSpPr>
        <p:spPr>
          <a:xfrm>
            <a:off x="1889125" y="1905000"/>
            <a:ext cx="9521032" cy="747897"/>
          </a:xfrm>
          <a:ln algn="ctr"/>
        </p:spPr>
        <p:txBody>
          <a:bodyPr lIns="0" tIns="0" rIns="0" bIns="0" anchor="t"/>
          <a:lstStyle>
            <a:lvl1pPr algn="l" rtl="0" fontAlgn="base">
              <a:lnSpc>
                <a:spcPct val="90000"/>
              </a:lnSpc>
              <a:spcBef>
                <a:spcPct val="0"/>
              </a:spcBef>
              <a:spcAft>
                <a:spcPct val="0"/>
              </a:spcAft>
              <a:defRPr lang="en-US" sz="54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dirty="0" smtClean="0"/>
              <a:t>Click </a:t>
            </a:r>
            <a:r>
              <a:rPr lang="en-US" dirty="0"/>
              <a:t>to edit Master title </a:t>
            </a:r>
            <a:r>
              <a:rPr lang="en-US" dirty="0" smtClean="0"/>
              <a:t>style </a:t>
            </a:r>
            <a:endParaRPr lang="en-US" dirty="0"/>
          </a:p>
        </p:txBody>
      </p:sp>
      <p:sp>
        <p:nvSpPr>
          <p:cNvPr id="18435" name="Rectangle 3"/>
          <p:cNvSpPr>
            <a:spLocks noGrp="1" noChangeArrowheads="1"/>
          </p:cNvSpPr>
          <p:nvPr>
            <p:ph type="subTitle" idx="1"/>
          </p:nvPr>
        </p:nvSpPr>
        <p:spPr>
          <a:xfrm>
            <a:off x="3645485" y="3653742"/>
            <a:ext cx="7819939" cy="473207"/>
          </a:xfrm>
        </p:spPr>
        <p:txBody>
          <a:bodyPr lIns="0" tIns="0" rIns="0" bIns="0" anchor="t"/>
          <a:lstStyle>
            <a:lvl1pPr marL="0" indent="0">
              <a:spcBef>
                <a:spcPct val="0"/>
              </a:spcBef>
              <a:buFont typeface="Wingdings" pitchFamily="2" charset="2"/>
              <a:buNone/>
              <a:defRPr sz="3300">
                <a:gradFill>
                  <a:gsLst>
                    <a:gs pos="28000">
                      <a:schemeClr val="tx1"/>
                    </a:gs>
                    <a:gs pos="48000">
                      <a:schemeClr val="tx1"/>
                    </a:gs>
                  </a:gsLst>
                  <a:lin ang="5400000" scaled="1"/>
                </a:gradFill>
                <a:effectLst>
                  <a:outerShdw blurRad="38100" dist="38100" dir="2700000" algn="tl">
                    <a:srgbClr val="000000">
                      <a:alpha val="43137"/>
                    </a:srgbClr>
                  </a:outerShdw>
                </a:effectLst>
              </a:defRPr>
            </a:lvl1pPr>
          </a:lstStyle>
          <a:p>
            <a:r>
              <a:rPr lang="en-US" smtClean="0"/>
              <a:t>Click to edit Master subtitle style</a:t>
            </a:r>
            <a:endParaRPr lang="en-US" dirty="0"/>
          </a:p>
        </p:txBody>
      </p:sp>
      <p:pic>
        <p:nvPicPr>
          <p:cNvPr id="5" name="Picture 4" descr="WinHEC_logo.png"/>
          <p:cNvPicPr>
            <a:picLocks noChangeAspect="1"/>
          </p:cNvPicPr>
          <p:nvPr userDrawn="1"/>
        </p:nvPicPr>
        <p:blipFill>
          <a:blip r:embed="rId3"/>
          <a:srcRect l="66154" t="78667"/>
          <a:stretch>
            <a:fillRect/>
          </a:stretch>
        </p:blipFill>
        <p:spPr>
          <a:xfrm>
            <a:off x="10482735" y="6006527"/>
            <a:ext cx="1524872" cy="720841"/>
          </a:xfrm>
          <a:prstGeom prst="rect">
            <a:avLst/>
          </a:prstGeom>
          <a:effectLst>
            <a:outerShdw blurRad="50800" dist="38100" dir="2700000" algn="tl" rotWithShape="0">
              <a:prstClr val="black">
                <a:alpha val="40000"/>
              </a:prstClr>
            </a:outerShdw>
          </a:effectLst>
        </p:spPr>
      </p:pic>
    </p:spTree>
  </p:cSld>
  <p:clrMapOvr>
    <a:overrideClrMapping bg1="dk2" tx1="lt1" bg2="dk1"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9984" y="228600"/>
            <a:ext cx="11170973" cy="664797"/>
          </a:xfrm>
        </p:spPr>
        <p:txBody>
          <a:bodyPr/>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smtClean="0"/>
              <a:t>Click to edit Master title style</a:t>
            </a:r>
            <a:endParaRPr lang="en-US" dirty="0"/>
          </a:p>
        </p:txBody>
      </p:sp>
      <p:sp>
        <p:nvSpPr>
          <p:cNvPr id="3" name="Content Placeholder 2"/>
          <p:cNvSpPr>
            <a:spLocks noGrp="1"/>
          </p:cNvSpPr>
          <p:nvPr>
            <p:ph idx="1"/>
          </p:nvPr>
        </p:nvSpPr>
        <p:spPr>
          <a:xfrm>
            <a:off x="509984" y="1414465"/>
            <a:ext cx="11170973" cy="2369879"/>
          </a:xfrm>
        </p:spPr>
        <p:txBody>
          <a:bodyPr/>
          <a:lstStyle>
            <a:lvl1pPr>
              <a:defRPr sz="3300"/>
            </a:lvl1pPr>
            <a:lvl2pPr>
              <a:defRPr sz="3000"/>
            </a:lvl2pPr>
            <a:lvl3pPr>
              <a:defRPr sz="2700"/>
            </a:lvl3pPr>
            <a:lvl4pPr>
              <a:defRPr sz="2300"/>
            </a:lvl4pPr>
            <a:lvl5pPr>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descr="WinHEC_logo.png"/>
          <p:cNvPicPr>
            <a:picLocks noChangeAspect="1"/>
          </p:cNvPicPr>
          <p:nvPr userDrawn="1"/>
        </p:nvPicPr>
        <p:blipFill>
          <a:blip r:embed="rId2"/>
          <a:srcRect l="66154" t="78667"/>
          <a:stretch>
            <a:fillRect/>
          </a:stretch>
        </p:blipFill>
        <p:spPr>
          <a:xfrm>
            <a:off x="10482735" y="6006527"/>
            <a:ext cx="1524872" cy="720841"/>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09984" y="228600"/>
            <a:ext cx="11170973" cy="664797"/>
          </a:xfrm>
        </p:spPr>
        <p:txBody>
          <a:bodyPr/>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smtClean="0"/>
              <a:t>Click to edit Master title style</a:t>
            </a:r>
            <a:endParaRPr lang="en-US" dirty="0"/>
          </a:p>
        </p:txBody>
      </p:sp>
      <p:sp>
        <p:nvSpPr>
          <p:cNvPr id="3" name="Content Placeholder 2"/>
          <p:cNvSpPr>
            <a:spLocks noGrp="1"/>
          </p:cNvSpPr>
          <p:nvPr>
            <p:ph sz="half" idx="1"/>
          </p:nvPr>
        </p:nvSpPr>
        <p:spPr>
          <a:xfrm>
            <a:off x="509632" y="1414199"/>
            <a:ext cx="5500137" cy="1733808"/>
          </a:xfrm>
        </p:spPr>
        <p:txBody>
          <a:bodyPr/>
          <a:lstStyle>
            <a:lvl1pPr marL="296321" indent="-296321">
              <a:defRPr sz="2300"/>
            </a:lvl1pPr>
            <a:lvl2pPr>
              <a:defRPr sz="20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9057" y="1414199"/>
            <a:ext cx="5501900" cy="1733808"/>
          </a:xfrm>
        </p:spPr>
        <p:txBody>
          <a:bodyPr/>
          <a:lstStyle>
            <a:lvl1pPr marL="294999" indent="-294999">
              <a:defRPr sz="2300"/>
            </a:lvl1pPr>
            <a:lvl2pPr marL="600580" indent="-285739">
              <a:defRPr sz="2000"/>
            </a:lvl2pPr>
            <a:lvl3pPr marL="866476" indent="-256636">
              <a:defRPr sz="1700"/>
            </a:lvl3pPr>
            <a:lvl4pPr marL="1095331" indent="-247376">
              <a:defRPr sz="1500"/>
            </a:lvl4pPr>
            <a:lvl5pPr marL="1342707" indent="-238115">
              <a:buNone/>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descr="WinHEC_logo.png"/>
          <p:cNvPicPr>
            <a:picLocks noChangeAspect="1"/>
          </p:cNvPicPr>
          <p:nvPr userDrawn="1"/>
        </p:nvPicPr>
        <p:blipFill>
          <a:blip r:embed="rId2"/>
          <a:srcRect l="66154" t="78667"/>
          <a:stretch>
            <a:fillRect/>
          </a:stretch>
        </p:blipFill>
        <p:spPr>
          <a:xfrm>
            <a:off x="10482735" y="6006527"/>
            <a:ext cx="1524872" cy="720841"/>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09984" y="228600"/>
            <a:ext cx="11170973" cy="664797"/>
          </a:xfrm>
        </p:spPr>
        <p:txBody>
          <a:bodyPr/>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smtClean="0"/>
              <a:t>Click to edit Master title style</a:t>
            </a:r>
            <a:endParaRPr lang="en-US" dirty="0"/>
          </a:p>
        </p:txBody>
      </p:sp>
      <p:pic>
        <p:nvPicPr>
          <p:cNvPr id="4" name="Picture 3" descr="WinHEC_logo.png"/>
          <p:cNvPicPr>
            <a:picLocks noChangeAspect="1"/>
          </p:cNvPicPr>
          <p:nvPr userDrawn="1"/>
        </p:nvPicPr>
        <p:blipFill>
          <a:blip r:embed="rId2"/>
          <a:srcRect l="66154" t="78667"/>
          <a:stretch>
            <a:fillRect/>
          </a:stretch>
        </p:blipFill>
        <p:spPr>
          <a:xfrm>
            <a:off x="10482735" y="6006527"/>
            <a:ext cx="1524872" cy="720841"/>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bg bwMode="ltGray">
      <p:bgPr>
        <a:blipFill dpi="0" rotWithShape="0">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descr="WinHEC_logo.png"/>
          <p:cNvPicPr>
            <a:picLocks noChangeAspect="1"/>
          </p:cNvPicPr>
          <p:nvPr userDrawn="1"/>
        </p:nvPicPr>
        <p:blipFill>
          <a:blip r:embed="rId3"/>
          <a:srcRect l="66154" t="78667"/>
          <a:stretch>
            <a:fillRect/>
          </a:stretch>
        </p:blipFill>
        <p:spPr>
          <a:xfrm>
            <a:off x="10482735" y="6006527"/>
            <a:ext cx="1524872" cy="720841"/>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blank" preserve="1">
  <p:cSld name="WALKIN - Prints in GRAYSCALE">
    <p:bg bwMode="ltGray">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509984" y="228600"/>
            <a:ext cx="11170973" cy="664797"/>
          </a:xfrm>
        </p:spPr>
        <p:txBody>
          <a:bodyPr/>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smtClean="0"/>
              <a:t>Click to edit Master title style</a:t>
            </a:r>
            <a:endParaRPr lang="en-US" dirty="0"/>
          </a:p>
        </p:txBody>
      </p:sp>
      <p:sp>
        <p:nvSpPr>
          <p:cNvPr id="3" name="Text Placeholder 2"/>
          <p:cNvSpPr>
            <a:spLocks noGrp="1"/>
          </p:cNvSpPr>
          <p:nvPr>
            <p:ph type="body" idx="1"/>
          </p:nvPr>
        </p:nvSpPr>
        <p:spPr>
          <a:xfrm>
            <a:off x="509984" y="1414465"/>
            <a:ext cx="11170973" cy="2246256"/>
          </a:xfrm>
        </p:spPr>
        <p:txBody>
          <a:bodyPr/>
          <a:lstStyle>
            <a:lvl1pPr marL="457200" indent="-457200" algn="l" defTabSz="912777" rtl="0" eaLnBrk="1" fontAlgn="base" hangingPunct="1">
              <a:lnSpc>
                <a:spcPct val="90000"/>
              </a:lnSpc>
              <a:spcBef>
                <a:spcPts val="1167"/>
              </a:spcBef>
              <a:spcAft>
                <a:spcPct val="0"/>
              </a:spcAft>
              <a:buClr>
                <a:schemeClr val="tx2"/>
              </a:buClr>
              <a:buSzPct val="95000"/>
              <a:buFontTx/>
              <a:buBlip>
                <a:blip r:embed="rId2"/>
              </a:buBlip>
              <a:defRPr lang="en-US" sz="32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defRPr>
            </a:lvl1pPr>
            <a:lvl2pPr marL="860425" indent="-403225">
              <a:spcBef>
                <a:spcPts val="1083"/>
              </a:spcBef>
              <a:buFontTx/>
              <a:buBlip>
                <a:blip r:embed="rId3"/>
              </a:buBlip>
              <a:defRPr sz="2800"/>
            </a:lvl2pPr>
            <a:lvl3pPr marL="1262063" indent="-401638">
              <a:spcBef>
                <a:spcPts val="1000"/>
              </a:spcBef>
              <a:buFontTx/>
              <a:buBlip>
                <a:blip r:embed="rId3"/>
              </a:buBlip>
              <a:defRPr sz="2400"/>
            </a:lvl3pPr>
            <a:lvl4pPr marL="1600200" indent="-338138">
              <a:spcBef>
                <a:spcPts val="917"/>
              </a:spcBef>
              <a:buFontTx/>
              <a:buBlip>
                <a:blip r:embed="rId3"/>
              </a:buBlip>
              <a:defRPr sz="2000"/>
            </a:lvl4pPr>
            <a:lvl5pPr marL="1947863" indent="-347663">
              <a:spcBef>
                <a:spcPts val="833"/>
              </a:spcBef>
              <a:buFontTx/>
              <a:buBlip>
                <a:blip r:embed="rId3"/>
              </a:buBlip>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descr="WinHEC_logo.png"/>
          <p:cNvPicPr>
            <a:picLocks noChangeAspect="1"/>
          </p:cNvPicPr>
          <p:nvPr userDrawn="1"/>
        </p:nvPicPr>
        <p:blipFill>
          <a:blip r:embed="rId4"/>
          <a:srcRect l="66154" t="78667"/>
          <a:stretch>
            <a:fillRect/>
          </a:stretch>
        </p:blipFill>
        <p:spPr>
          <a:xfrm>
            <a:off x="10482735" y="6006527"/>
            <a:ext cx="1524872" cy="720841"/>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Notes Slide (you must hide it)">
    <p:bg>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
          <a:xfrm>
            <a:off x="509984" y="228600"/>
            <a:ext cx="11170973" cy="692497"/>
          </a:xfrm>
        </p:spPr>
        <p:txBody>
          <a:bodyPr/>
          <a:lstStyle>
            <a:lvl1pPr algn="l" rtl="0" fontAlgn="base">
              <a:lnSpc>
                <a:spcPct val="90000"/>
              </a:lnSpc>
              <a:spcBef>
                <a:spcPct val="0"/>
              </a:spcBef>
              <a:spcAft>
                <a:spcPct val="0"/>
              </a:spcAft>
              <a:defRPr lang="en-US" sz="5000" spc="-125" dirty="0">
                <a:ln w="3175">
                  <a:noFill/>
                </a:ln>
                <a:solidFill>
                  <a:srgbClr val="FFFFFF"/>
                </a:solidFill>
                <a:effectLst>
                  <a:outerShdw blurRad="88900" dist="12700" dir="2700000" algn="tl" rotWithShape="0">
                    <a:prstClr val="black"/>
                  </a:outerShdw>
                </a:effectLst>
                <a:latin typeface="Trebuchet MS"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bwMode="black">
          <a:xfrm>
            <a:off x="509984" y="1414465"/>
            <a:ext cx="11170973" cy="2369879"/>
          </a:xfr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0"/>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Trebuchet MS"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ck Slide - no bottom bar">
    <p:bg>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
          <a:xfrm>
            <a:off x="509984" y="228600"/>
            <a:ext cx="11170973" cy="692497"/>
          </a:xfrm>
        </p:spPr>
        <p:txBody>
          <a:bodyPr/>
          <a:lstStyle>
            <a:lvl1pPr algn="l" rtl="0" fontAlgn="base">
              <a:lnSpc>
                <a:spcPct val="90000"/>
              </a:lnSpc>
              <a:spcBef>
                <a:spcPct val="0"/>
              </a:spcBef>
              <a:spcAft>
                <a:spcPct val="0"/>
              </a:spcAft>
              <a:defRPr lang="en-US" sz="5000" spc="-125" dirty="0">
                <a:ln w="3175">
                  <a:noFill/>
                </a:ln>
                <a:solidFill>
                  <a:srgbClr val="FFFFFF"/>
                </a:solidFill>
                <a:effectLst>
                  <a:outerShdw blurRad="88900" dist="12700" dir="2700000" algn="tl" rotWithShape="0">
                    <a:prstClr val="black"/>
                  </a:outerShdw>
                </a:effectLst>
                <a:latin typeface="Trebuchet MS"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bwMode="black">
          <a:xfrm>
            <a:off x="509984" y="1414465"/>
            <a:ext cx="11170973" cy="2369879"/>
          </a:xfr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1">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09984" y="228600"/>
            <a:ext cx="11170973" cy="664797"/>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lgn="l" defTabSz="912777" rtl="0" eaLnBrk="1" fontAlgn="base" hangingPunct="1">
              <a:lnSpc>
                <a:spcPct val="90000"/>
              </a:lnSpc>
              <a:spcBef>
                <a:spcPct val="0"/>
              </a:spcBef>
              <a:spcAft>
                <a:spcPct val="0"/>
              </a:spcAft>
            </a:pPr>
            <a:r>
              <a:rPr lang="en-US" dirty="0" smtClean="0"/>
              <a:t>Click to edit Title Slide</a:t>
            </a:r>
          </a:p>
        </p:txBody>
      </p:sp>
      <p:sp>
        <p:nvSpPr>
          <p:cNvPr id="1027" name="Rectangle 8"/>
          <p:cNvSpPr>
            <a:spLocks noGrp="1" noChangeArrowheads="1"/>
          </p:cNvSpPr>
          <p:nvPr>
            <p:ph type="body" idx="1"/>
          </p:nvPr>
        </p:nvSpPr>
        <p:spPr bwMode="auto">
          <a:xfrm>
            <a:off x="509984" y="1414465"/>
            <a:ext cx="11170973" cy="2246256"/>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cSld>
  <p:clrMap bg1="dk2" tx1="lt1" bg2="dk1" tx2="lt2" accent1="accent1" accent2="accent2" accent3="accent3" accent4="accent4" accent5="accent5" accent6="accent6" hlink="hlink" folHlink="folHlink"/>
  <p:sldLayoutIdLst>
    <p:sldLayoutId id="2147483723"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Lst>
  <p:transition>
    <p:fade/>
  </p:transition>
  <p:timing>
    <p:tnLst>
      <p:par>
        <p:cTn id="1" dur="indefinite" restart="never" nodeType="tmRoot"/>
      </p:par>
    </p:tnLst>
  </p:timing>
  <p:txStyles>
    <p:titleStyle>
      <a:lvl1pPr algn="l" defTabSz="912777" rtl="0" eaLnBrk="1" fontAlgn="base" hangingPunct="1">
        <a:lnSpc>
          <a:spcPct val="90000"/>
        </a:lnSpc>
        <a:spcBef>
          <a:spcPct val="0"/>
        </a:spcBef>
        <a:spcAft>
          <a:spcPct val="0"/>
        </a:spcAft>
        <a:defRPr lang="en-US" sz="4800" b="0" cap="none" spc="-125" dirty="0" smtClean="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vl2pPr algn="l" defTabSz="912777" rtl="0" eaLnBrk="1" fontAlgn="base" hangingPunct="1">
        <a:lnSpc>
          <a:spcPct val="90000"/>
        </a:lnSpc>
        <a:spcBef>
          <a:spcPct val="0"/>
        </a:spcBef>
        <a:spcAft>
          <a:spcPct val="0"/>
        </a:spcAft>
        <a:defRPr sz="4500">
          <a:solidFill>
            <a:schemeClr val="tx2"/>
          </a:solidFill>
          <a:latin typeface="Segoe Semibold" pitchFamily="34" charset="0"/>
        </a:defRPr>
      </a:lvl2pPr>
      <a:lvl3pPr algn="l" defTabSz="912777" rtl="0" eaLnBrk="1" fontAlgn="base" hangingPunct="1">
        <a:lnSpc>
          <a:spcPct val="90000"/>
        </a:lnSpc>
        <a:spcBef>
          <a:spcPct val="0"/>
        </a:spcBef>
        <a:spcAft>
          <a:spcPct val="0"/>
        </a:spcAft>
        <a:defRPr sz="4500">
          <a:solidFill>
            <a:schemeClr val="tx2"/>
          </a:solidFill>
          <a:latin typeface="Segoe Semibold" pitchFamily="34" charset="0"/>
        </a:defRPr>
      </a:lvl3pPr>
      <a:lvl4pPr algn="l" defTabSz="912777" rtl="0" eaLnBrk="1" fontAlgn="base" hangingPunct="1">
        <a:lnSpc>
          <a:spcPct val="90000"/>
        </a:lnSpc>
        <a:spcBef>
          <a:spcPct val="0"/>
        </a:spcBef>
        <a:spcAft>
          <a:spcPct val="0"/>
        </a:spcAft>
        <a:defRPr sz="4500">
          <a:solidFill>
            <a:schemeClr val="tx2"/>
          </a:solidFill>
          <a:latin typeface="Segoe Semibold" pitchFamily="34" charset="0"/>
        </a:defRPr>
      </a:lvl4pPr>
      <a:lvl5pPr algn="l" defTabSz="912777" rtl="0" eaLnBrk="1" fontAlgn="base" hangingPunct="1">
        <a:lnSpc>
          <a:spcPct val="90000"/>
        </a:lnSpc>
        <a:spcBef>
          <a:spcPct val="0"/>
        </a:spcBef>
        <a:spcAft>
          <a:spcPct val="0"/>
        </a:spcAft>
        <a:defRPr sz="4500">
          <a:solidFill>
            <a:schemeClr val="tx2"/>
          </a:solidFill>
          <a:latin typeface="Segoe Semibold" pitchFamily="34" charset="0"/>
        </a:defRPr>
      </a:lvl5pPr>
      <a:lvl6pPr marL="380970" algn="l" defTabSz="914063" rtl="0" eaLnBrk="1" fontAlgn="base" hangingPunct="1">
        <a:lnSpc>
          <a:spcPct val="90000"/>
        </a:lnSpc>
        <a:spcBef>
          <a:spcPct val="0"/>
        </a:spcBef>
        <a:spcAft>
          <a:spcPct val="0"/>
        </a:spcAft>
        <a:defRPr sz="4500">
          <a:solidFill>
            <a:schemeClr val="tx2"/>
          </a:solidFill>
          <a:latin typeface="Segoe Semibold" pitchFamily="34" charset="0"/>
        </a:defRPr>
      </a:lvl6pPr>
      <a:lvl7pPr marL="761940" algn="l" defTabSz="914063" rtl="0" eaLnBrk="1" fontAlgn="base" hangingPunct="1">
        <a:lnSpc>
          <a:spcPct val="90000"/>
        </a:lnSpc>
        <a:spcBef>
          <a:spcPct val="0"/>
        </a:spcBef>
        <a:spcAft>
          <a:spcPct val="0"/>
        </a:spcAft>
        <a:defRPr sz="4500">
          <a:solidFill>
            <a:schemeClr val="tx2"/>
          </a:solidFill>
          <a:latin typeface="Segoe Semibold" pitchFamily="34" charset="0"/>
        </a:defRPr>
      </a:lvl7pPr>
      <a:lvl8pPr marL="1142908" algn="l" defTabSz="914063" rtl="0" eaLnBrk="1" fontAlgn="base" hangingPunct="1">
        <a:lnSpc>
          <a:spcPct val="90000"/>
        </a:lnSpc>
        <a:spcBef>
          <a:spcPct val="0"/>
        </a:spcBef>
        <a:spcAft>
          <a:spcPct val="0"/>
        </a:spcAft>
        <a:defRPr sz="4500">
          <a:solidFill>
            <a:schemeClr val="tx2"/>
          </a:solidFill>
          <a:latin typeface="Segoe Semibold" pitchFamily="34" charset="0"/>
        </a:defRPr>
      </a:lvl8pPr>
      <a:lvl9pPr marL="1523878" algn="l" defTabSz="914063" rtl="0" eaLnBrk="1" fontAlgn="base" hangingPunct="1">
        <a:lnSpc>
          <a:spcPct val="90000"/>
        </a:lnSpc>
        <a:spcBef>
          <a:spcPct val="0"/>
        </a:spcBef>
        <a:spcAft>
          <a:spcPct val="0"/>
        </a:spcAft>
        <a:defRPr sz="4500">
          <a:solidFill>
            <a:schemeClr val="tx2"/>
          </a:solidFill>
          <a:latin typeface="Segoe Semibold" pitchFamily="34" charset="0"/>
        </a:defRPr>
      </a:lvl9pPr>
    </p:titleStyle>
    <p:bodyStyle>
      <a:lvl1pPr marL="457200" indent="-457200" algn="l" defTabSz="912777" rtl="0" eaLnBrk="1" fontAlgn="base" hangingPunct="1">
        <a:lnSpc>
          <a:spcPct val="90000"/>
        </a:lnSpc>
        <a:spcBef>
          <a:spcPts val="1167"/>
        </a:spcBef>
        <a:spcAft>
          <a:spcPct val="0"/>
        </a:spcAft>
        <a:buClr>
          <a:schemeClr val="tx2"/>
        </a:buClr>
        <a:buSzPct val="95000"/>
        <a:buFontTx/>
        <a:buBlip>
          <a:blip r:embed="rId12"/>
        </a:buBlip>
        <a:defRPr sz="32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defRPr>
      </a:lvl1pPr>
      <a:lvl2pPr marL="863600" indent="-406400" algn="l" defTabSz="912777" rtl="0" eaLnBrk="1" fontAlgn="base" hangingPunct="1">
        <a:lnSpc>
          <a:spcPct val="90000"/>
        </a:lnSpc>
        <a:spcBef>
          <a:spcPts val="1083"/>
        </a:spcBef>
        <a:spcAft>
          <a:spcPct val="0"/>
        </a:spcAft>
        <a:buClr>
          <a:schemeClr val="tx2"/>
        </a:buClr>
        <a:buSzPct val="80000"/>
        <a:buFontTx/>
        <a:buBlip>
          <a:blip r:embed="rId13"/>
        </a:buBlip>
        <a:defRPr sz="28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defRPr>
      </a:lvl2pPr>
      <a:lvl3pPr marL="1257300" indent="-393700" algn="l" defTabSz="912777" rtl="0" eaLnBrk="1" fontAlgn="base" hangingPunct="1">
        <a:lnSpc>
          <a:spcPct val="90000"/>
        </a:lnSpc>
        <a:spcBef>
          <a:spcPts val="1000"/>
        </a:spcBef>
        <a:spcAft>
          <a:spcPct val="0"/>
        </a:spcAft>
        <a:buClr>
          <a:schemeClr val="tx2"/>
        </a:buClr>
        <a:buSzPct val="80000"/>
        <a:buFontTx/>
        <a:buBlip>
          <a:blip r:embed="rId13"/>
        </a:buBlip>
        <a:defRPr sz="24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defRPr>
      </a:lvl3pPr>
      <a:lvl4pPr marL="1257300" indent="342900" algn="l" defTabSz="912777" rtl="0" eaLnBrk="1" fontAlgn="base" hangingPunct="1">
        <a:lnSpc>
          <a:spcPct val="90000"/>
        </a:lnSpc>
        <a:spcBef>
          <a:spcPts val="917"/>
        </a:spcBef>
        <a:spcAft>
          <a:spcPct val="0"/>
        </a:spcAft>
        <a:buClr>
          <a:schemeClr val="tx2"/>
        </a:buClr>
        <a:buSzPct val="80000"/>
        <a:buFontTx/>
        <a:buBlip>
          <a:blip r:embed="rId13"/>
        </a:buBlip>
        <a:defRPr sz="20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defRPr>
      </a:lvl4pPr>
      <a:lvl5pPr marL="1943100" indent="-342900" algn="l" defTabSz="912777" rtl="0" eaLnBrk="1" fontAlgn="base" hangingPunct="1">
        <a:lnSpc>
          <a:spcPct val="90000"/>
        </a:lnSpc>
        <a:spcBef>
          <a:spcPts val="833"/>
        </a:spcBef>
        <a:spcAft>
          <a:spcPct val="0"/>
        </a:spcAft>
        <a:buClr>
          <a:schemeClr val="tx2"/>
        </a:buClr>
        <a:buSzPct val="80000"/>
        <a:buFontTx/>
        <a:buBlip>
          <a:blip r:embed="rId13"/>
        </a:buBlip>
        <a:defRPr sz="20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defRPr>
      </a:lvl5pPr>
      <a:lvl6pPr marL="1911463"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4"/>
        </a:buBlip>
        <a:defRPr sz="2000">
          <a:solidFill>
            <a:schemeClr val="tx1"/>
          </a:solidFill>
          <a:latin typeface="+mn-lt"/>
        </a:defRPr>
      </a:lvl6pPr>
      <a:lvl7pPr marL="2292432"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4"/>
        </a:buBlip>
        <a:defRPr sz="2000">
          <a:solidFill>
            <a:schemeClr val="tx1"/>
          </a:solidFill>
          <a:latin typeface="+mn-lt"/>
        </a:defRPr>
      </a:lvl7pPr>
      <a:lvl8pPr marL="2673401"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4"/>
        </a:buBlip>
        <a:defRPr sz="2000">
          <a:solidFill>
            <a:schemeClr val="tx1"/>
          </a:solidFill>
          <a:latin typeface="+mn-lt"/>
        </a:defRPr>
      </a:lvl8pPr>
      <a:lvl9pPr marL="3054371"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4"/>
        </a:buBlip>
        <a:defRPr sz="2000">
          <a:solidFill>
            <a:schemeClr val="tx1"/>
          </a:solidFill>
          <a:latin typeface="+mn-lt"/>
        </a:defRPr>
      </a:lvl9pPr>
    </p:bodyStyle>
    <p:otherStyle>
      <a:defPPr>
        <a:defRPr lang="en-US"/>
      </a:defPPr>
      <a:lvl1pPr marL="0" algn="l" defTabSz="761940" rtl="0" eaLnBrk="1" latinLnBrk="0" hangingPunct="1">
        <a:defRPr sz="1500" kern="1200">
          <a:solidFill>
            <a:schemeClr val="tx1"/>
          </a:solidFill>
          <a:latin typeface="+mn-lt"/>
          <a:ea typeface="+mn-ea"/>
          <a:cs typeface="+mn-cs"/>
        </a:defRPr>
      </a:lvl1pPr>
      <a:lvl2pPr marL="380970" algn="l" defTabSz="761940" rtl="0" eaLnBrk="1" latinLnBrk="0" hangingPunct="1">
        <a:defRPr sz="1500" kern="1200">
          <a:solidFill>
            <a:schemeClr val="tx1"/>
          </a:solidFill>
          <a:latin typeface="+mn-lt"/>
          <a:ea typeface="+mn-ea"/>
          <a:cs typeface="+mn-cs"/>
        </a:defRPr>
      </a:lvl2pPr>
      <a:lvl3pPr marL="761940" algn="l" defTabSz="761940" rtl="0" eaLnBrk="1" latinLnBrk="0" hangingPunct="1">
        <a:defRPr sz="1500" kern="1200">
          <a:solidFill>
            <a:schemeClr val="tx1"/>
          </a:solidFill>
          <a:latin typeface="+mn-lt"/>
          <a:ea typeface="+mn-ea"/>
          <a:cs typeface="+mn-cs"/>
        </a:defRPr>
      </a:lvl3pPr>
      <a:lvl4pPr marL="1142908" algn="l" defTabSz="761940" rtl="0" eaLnBrk="1" latinLnBrk="0" hangingPunct="1">
        <a:defRPr sz="1500" kern="1200">
          <a:solidFill>
            <a:schemeClr val="tx1"/>
          </a:solidFill>
          <a:latin typeface="+mn-lt"/>
          <a:ea typeface="+mn-ea"/>
          <a:cs typeface="+mn-cs"/>
        </a:defRPr>
      </a:lvl4pPr>
      <a:lvl5pPr marL="1523878" algn="l" defTabSz="761940" rtl="0" eaLnBrk="1" latinLnBrk="0" hangingPunct="1">
        <a:defRPr sz="1500" kern="1200">
          <a:solidFill>
            <a:schemeClr val="tx1"/>
          </a:solidFill>
          <a:latin typeface="+mn-lt"/>
          <a:ea typeface="+mn-ea"/>
          <a:cs typeface="+mn-cs"/>
        </a:defRPr>
      </a:lvl5pPr>
      <a:lvl6pPr marL="1904848" algn="l" defTabSz="761940" rtl="0" eaLnBrk="1" latinLnBrk="0" hangingPunct="1">
        <a:defRPr sz="1500" kern="1200">
          <a:solidFill>
            <a:schemeClr val="tx1"/>
          </a:solidFill>
          <a:latin typeface="+mn-lt"/>
          <a:ea typeface="+mn-ea"/>
          <a:cs typeface="+mn-cs"/>
        </a:defRPr>
      </a:lvl6pPr>
      <a:lvl7pPr marL="2285818" algn="l" defTabSz="761940" rtl="0" eaLnBrk="1" latinLnBrk="0" hangingPunct="1">
        <a:defRPr sz="1500" kern="1200">
          <a:solidFill>
            <a:schemeClr val="tx1"/>
          </a:solidFill>
          <a:latin typeface="+mn-lt"/>
          <a:ea typeface="+mn-ea"/>
          <a:cs typeface="+mn-cs"/>
        </a:defRPr>
      </a:lvl7pPr>
      <a:lvl8pPr marL="2666787" algn="l" defTabSz="761940" rtl="0" eaLnBrk="1" latinLnBrk="0" hangingPunct="1">
        <a:defRPr sz="1500" kern="1200">
          <a:solidFill>
            <a:schemeClr val="tx1"/>
          </a:solidFill>
          <a:latin typeface="+mn-lt"/>
          <a:ea typeface="+mn-ea"/>
          <a:cs typeface="+mn-cs"/>
        </a:defRPr>
      </a:lvl8pPr>
      <a:lvl9pPr marL="3047756" algn="l" defTabSz="761940"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msdn2.microsoft.com/en-us/library/aa477022.aspx"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1.wmf"/><Relationship Id="rId5" Type="http://schemas.openxmlformats.org/officeDocument/2006/relationships/image" Target="../media/image10.wmf"/><Relationship Id="rId4" Type="http://schemas.openxmlformats.org/officeDocument/2006/relationships/image" Target="../media/image9.wmf"/></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wmf"/><Relationship Id="rId7" Type="http://schemas.openxmlformats.org/officeDocument/2006/relationships/image" Target="../media/image11.wmf"/><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image" Target="../media/image10.wmf"/><Relationship Id="rId5" Type="http://schemas.openxmlformats.org/officeDocument/2006/relationships/image" Target="../media/image12.wmf"/><Relationship Id="rId4" Type="http://schemas.openxmlformats.org/officeDocument/2006/relationships/image" Target="../media/image9.wmf"/></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wmf"/><Relationship Id="rId7"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openxmlformats.org/officeDocument/2006/relationships/image" Target="../media/image13.png"/><Relationship Id="rId5" Type="http://schemas.openxmlformats.org/officeDocument/2006/relationships/image" Target="../media/image12.wmf"/><Relationship Id="rId4" Type="http://schemas.openxmlformats.org/officeDocument/2006/relationships/image" Target="../media/image9.w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10.wmf"/><Relationship Id="rId3" Type="http://schemas.openxmlformats.org/officeDocument/2006/relationships/audio" Target="../media/audio1.wav"/><Relationship Id="rId7" Type="http://schemas.openxmlformats.org/officeDocument/2006/relationships/image" Target="../media/image12.wmf"/><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image" Target="../media/image9.wmf"/><Relationship Id="rId5" Type="http://schemas.openxmlformats.org/officeDocument/2006/relationships/image" Target="../media/image8.wmf"/><Relationship Id="rId10" Type="http://schemas.openxmlformats.org/officeDocument/2006/relationships/image" Target="../media/image14.png"/><Relationship Id="rId4" Type="http://schemas.openxmlformats.org/officeDocument/2006/relationships/image" Target="../media/image13.png"/><Relationship Id="rId9" Type="http://schemas.openxmlformats.org/officeDocument/2006/relationships/image" Target="../media/image11.wmf"/></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audio" Target="../media/audio1.wav"/><Relationship Id="rId7" Type="http://schemas.openxmlformats.org/officeDocument/2006/relationships/image" Target="../media/image10.wmf"/><Relationship Id="rId2" Type="http://schemas.openxmlformats.org/officeDocument/2006/relationships/notesSlide" Target="../notesSlides/notesSlide23.xml"/><Relationship Id="rId1" Type="http://schemas.openxmlformats.org/officeDocument/2006/relationships/slideLayout" Target="../slideLayouts/slideLayout4.xml"/><Relationship Id="rId6" Type="http://schemas.openxmlformats.org/officeDocument/2006/relationships/image" Target="../media/image12.wmf"/><Relationship Id="rId5" Type="http://schemas.openxmlformats.org/officeDocument/2006/relationships/image" Target="../media/image9.wmf"/><Relationship Id="rId10" Type="http://schemas.openxmlformats.org/officeDocument/2006/relationships/image" Target="../media/image14.png"/><Relationship Id="rId4" Type="http://schemas.openxmlformats.org/officeDocument/2006/relationships/image" Target="../media/image8.wmf"/><Relationship Id="rId9" Type="http://schemas.openxmlformats.org/officeDocument/2006/relationships/image" Target="../media/image11.wmf"/></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msdn2.microsoft.com/en-us/library/aa477022.aspx"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www.winhec2008.com/" TargetMode="External"/><Relationship Id="rId2" Type="http://schemas.openxmlformats.org/officeDocument/2006/relationships/notesSlide" Target="../notesSlides/notesSlide31.xml"/><Relationship Id="rId1" Type="http://schemas.openxmlformats.org/officeDocument/2006/relationships/slideLayout" Target="../slideLayouts/slideLayout5.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1.wmf"/><Relationship Id="rId5" Type="http://schemas.openxmlformats.org/officeDocument/2006/relationships/image" Target="../media/image10.wmf"/><Relationship Id="rId4" Type="http://schemas.openxmlformats.org/officeDocument/2006/relationships/image" Target="../media/image9.wmf"/></Relationships>
</file>

<file path=ppt/slides/_rels/slide8.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2.wmf"/><Relationship Id="rId4" Type="http://schemas.openxmlformats.org/officeDocument/2006/relationships/image" Target="../media/image9.wmf"/></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bwMode="ltGray">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Device And Driver Installation Scenarios</a:t>
            </a:r>
            <a:endParaRPr lang="en-US" dirty="0"/>
          </a:p>
        </p:txBody>
      </p:sp>
      <p:sp>
        <p:nvSpPr>
          <p:cNvPr id="3" name="Content Placeholder 2"/>
          <p:cNvSpPr>
            <a:spLocks noGrp="1"/>
          </p:cNvSpPr>
          <p:nvPr>
            <p:ph idx="1"/>
          </p:nvPr>
        </p:nvSpPr>
        <p:spPr>
          <a:xfrm>
            <a:off x="509984" y="1414465"/>
            <a:ext cx="11170973" cy="4421210"/>
          </a:xfrm>
        </p:spPr>
        <p:txBody>
          <a:bodyPr/>
          <a:lstStyle/>
          <a:p>
            <a:r>
              <a:rPr lang="en-US" dirty="0" smtClean="0"/>
              <a:t>Encourage you as developers to concentrate on the general case of device installation when authoring your driver packages.  Please avoid special-casing specific install scenarios when authoring your packages.</a:t>
            </a:r>
            <a:br>
              <a:rPr lang="en-US" dirty="0" smtClean="0"/>
            </a:br>
            <a:endParaRPr lang="en-US" dirty="0" smtClean="0"/>
          </a:p>
          <a:p>
            <a:r>
              <a:rPr lang="en-US" dirty="0" smtClean="0"/>
              <a:t>Attend </a:t>
            </a:r>
            <a:r>
              <a:rPr lang="en-US" dirty="0" smtClean="0">
                <a:solidFill>
                  <a:schemeClr val="accent6"/>
                </a:solidFill>
              </a:rPr>
              <a:t>“Creating Deployable Driver Packages for Windows” </a:t>
            </a:r>
            <a:r>
              <a:rPr lang="en-US" dirty="0" err="1" smtClean="0">
                <a:solidFill>
                  <a:schemeClr val="accent6"/>
                </a:solidFill>
              </a:rPr>
              <a:t>WinHEC</a:t>
            </a:r>
            <a:r>
              <a:rPr lang="en-US" dirty="0" smtClean="0">
                <a:solidFill>
                  <a:schemeClr val="accent6"/>
                </a:solidFill>
              </a:rPr>
              <a:t> 2008 </a:t>
            </a:r>
            <a:r>
              <a:rPr lang="en-US" dirty="0" smtClean="0"/>
              <a:t>presentation about authoring installs to work in these scenarios.</a:t>
            </a:r>
          </a:p>
          <a:p>
            <a:endParaRPr lang="en-US" dirty="0"/>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Hardware-First Installation Sequence</a:t>
            </a:r>
            <a:endParaRPr lang="en-US" dirty="0"/>
          </a:p>
        </p:txBody>
      </p:sp>
      <p:sp>
        <p:nvSpPr>
          <p:cNvPr id="3" name="Content Placeholder 2"/>
          <p:cNvSpPr>
            <a:spLocks noGrp="1"/>
          </p:cNvSpPr>
          <p:nvPr>
            <p:ph idx="1"/>
          </p:nvPr>
        </p:nvSpPr>
        <p:spPr>
          <a:xfrm>
            <a:off x="509984" y="1414465"/>
            <a:ext cx="11170973" cy="3951851"/>
          </a:xfrm>
        </p:spPr>
        <p:txBody>
          <a:bodyPr/>
          <a:lstStyle/>
          <a:p>
            <a:r>
              <a:rPr lang="en-US" sz="2800" dirty="0" smtClean="0"/>
              <a:t>A Hardware-First Installation is triggered when </a:t>
            </a:r>
            <a:br>
              <a:rPr lang="en-US" sz="2800" dirty="0" smtClean="0"/>
            </a:br>
            <a:r>
              <a:rPr lang="en-US" sz="2800" dirty="0" smtClean="0"/>
              <a:t>a user attaches a device to a system</a:t>
            </a:r>
            <a:br>
              <a:rPr lang="en-US" sz="2800" dirty="0" smtClean="0"/>
            </a:br>
            <a:endParaRPr lang="en-US" sz="2800" dirty="0" smtClean="0"/>
          </a:p>
          <a:p>
            <a:r>
              <a:rPr lang="en-US" sz="2800" dirty="0" smtClean="0"/>
              <a:t>Go through a sequence that illustrates what PnP does in </a:t>
            </a:r>
            <a:br>
              <a:rPr lang="en-US" sz="2800" dirty="0" smtClean="0"/>
            </a:br>
            <a:r>
              <a:rPr lang="en-US" sz="2800" dirty="0" smtClean="0"/>
              <a:t>Windows 7 from the point at which a user attaches </a:t>
            </a:r>
            <a:br>
              <a:rPr lang="en-US" sz="2800" dirty="0" smtClean="0"/>
            </a:br>
            <a:r>
              <a:rPr lang="en-US" sz="2800" dirty="0" smtClean="0"/>
              <a:t>a USB device up to when a user can use that device</a:t>
            </a:r>
            <a:br>
              <a:rPr lang="en-US" sz="2800" dirty="0" smtClean="0"/>
            </a:br>
            <a:endParaRPr lang="en-US" sz="2800" dirty="0" smtClean="0"/>
          </a:p>
          <a:p>
            <a:r>
              <a:rPr lang="en-US" sz="2800" dirty="0" smtClean="0"/>
              <a:t>Four phases of Hardware-First Installation Sequence:</a:t>
            </a:r>
          </a:p>
          <a:p>
            <a:endParaRPr lang="en-US" sz="2800" dirty="0"/>
          </a:p>
        </p:txBody>
      </p:sp>
      <p:sp>
        <p:nvSpPr>
          <p:cNvPr id="4" name="Rectangle 3"/>
          <p:cNvSpPr/>
          <p:nvPr/>
        </p:nvSpPr>
        <p:spPr>
          <a:xfrm>
            <a:off x="3148780" y="5057775"/>
            <a:ext cx="1422030" cy="1066800"/>
          </a:xfrm>
          <a:prstGeom prst="rect">
            <a:avLst/>
          </a:prstGeom>
          <a:solidFill>
            <a:schemeClr val="accent2"/>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effectLst>
                  <a:outerShdw blurRad="38100" dist="38100" dir="2700000" algn="tl">
                    <a:srgbClr val="000000">
                      <a:alpha val="43137"/>
                    </a:srgbClr>
                  </a:outerShdw>
                </a:effectLst>
              </a:rPr>
              <a:t>Search</a:t>
            </a:r>
            <a:endParaRPr lang="en-US" sz="2400" b="1" dirty="0">
              <a:effectLst>
                <a:outerShdw blurRad="38100" dist="38100" dir="2700000" algn="tl">
                  <a:srgbClr val="000000">
                    <a:alpha val="43137"/>
                  </a:srgbClr>
                </a:outerShdw>
              </a:effectLst>
            </a:endParaRPr>
          </a:p>
        </p:txBody>
      </p:sp>
      <p:sp>
        <p:nvSpPr>
          <p:cNvPr id="5" name="Rectangle 4"/>
          <p:cNvSpPr/>
          <p:nvPr/>
        </p:nvSpPr>
        <p:spPr>
          <a:xfrm>
            <a:off x="4570809" y="5057775"/>
            <a:ext cx="1422030" cy="1066800"/>
          </a:xfrm>
          <a:prstGeom prst="rect">
            <a:avLst/>
          </a:prstGeom>
          <a:solidFill>
            <a:schemeClr val="accent4"/>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effectLst>
                  <a:outerShdw blurRad="38100" dist="38100" dir="2700000" algn="tl">
                    <a:srgbClr val="000000">
                      <a:alpha val="43137"/>
                    </a:srgbClr>
                  </a:outerShdw>
                </a:effectLst>
              </a:rPr>
              <a:t>Select</a:t>
            </a:r>
            <a:endParaRPr lang="en-US" sz="2400" b="1" dirty="0">
              <a:effectLst>
                <a:outerShdw blurRad="38100" dist="38100" dir="2700000" algn="tl">
                  <a:srgbClr val="000000">
                    <a:alpha val="43137"/>
                  </a:srgbClr>
                </a:outerShdw>
              </a:effectLst>
            </a:endParaRPr>
          </a:p>
        </p:txBody>
      </p:sp>
      <p:sp>
        <p:nvSpPr>
          <p:cNvPr id="6" name="Rectangle 5"/>
          <p:cNvSpPr/>
          <p:nvPr/>
        </p:nvSpPr>
        <p:spPr>
          <a:xfrm>
            <a:off x="5992839" y="5057775"/>
            <a:ext cx="1422030" cy="1066800"/>
          </a:xfrm>
          <a:prstGeom prst="rect">
            <a:avLst/>
          </a:prstGeom>
          <a:solidFill>
            <a:schemeClr val="accent1">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effectLst>
                  <a:outerShdw blurRad="38100" dist="38100" dir="2700000" algn="tl">
                    <a:srgbClr val="000000">
                      <a:alpha val="43137"/>
                    </a:srgbClr>
                  </a:outerShdw>
                </a:effectLst>
              </a:rPr>
              <a:t>Stage</a:t>
            </a:r>
            <a:endParaRPr lang="en-US" sz="2400" b="1" dirty="0">
              <a:effectLst>
                <a:outerShdw blurRad="38100" dist="38100" dir="2700000" algn="tl">
                  <a:srgbClr val="000000">
                    <a:alpha val="43137"/>
                  </a:srgbClr>
                </a:outerShdw>
              </a:effectLst>
            </a:endParaRPr>
          </a:p>
        </p:txBody>
      </p:sp>
      <p:sp>
        <p:nvSpPr>
          <p:cNvPr id="7" name="Rectangle 6"/>
          <p:cNvSpPr/>
          <p:nvPr/>
        </p:nvSpPr>
        <p:spPr>
          <a:xfrm>
            <a:off x="7414868" y="5057775"/>
            <a:ext cx="1422030" cy="1066800"/>
          </a:xfrm>
          <a:prstGeom prst="rect">
            <a:avLst/>
          </a:prstGeom>
          <a:solidFill>
            <a:schemeClr val="accent3"/>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effectLst>
                  <a:outerShdw blurRad="38100" dist="38100" dir="2700000" algn="tl">
                    <a:srgbClr val="000000">
                      <a:alpha val="43137"/>
                    </a:srgbClr>
                  </a:outerShdw>
                </a:effectLst>
              </a:rPr>
              <a:t>Install</a:t>
            </a:r>
            <a:endParaRPr lang="en-US" sz="2400" b="1" dirty="0">
              <a:effectLst>
                <a:outerShdw blurRad="38100" dist="38100" dir="2700000" algn="tl">
                  <a:srgbClr val="000000">
                    <a:alpha val="43137"/>
                  </a:srgbClr>
                </a:outerShdw>
              </a:effectLst>
            </a:endParaRPr>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Search</a:t>
            </a:r>
            <a:endParaRPr lang="en-US" dirty="0"/>
          </a:p>
        </p:txBody>
      </p:sp>
      <p:sp>
        <p:nvSpPr>
          <p:cNvPr id="3" name="Content Placeholder 2"/>
          <p:cNvSpPr>
            <a:spLocks noGrp="1"/>
          </p:cNvSpPr>
          <p:nvPr>
            <p:ph idx="1"/>
          </p:nvPr>
        </p:nvSpPr>
        <p:spPr>
          <a:xfrm>
            <a:off x="509984" y="1414465"/>
            <a:ext cx="11170973" cy="3650230"/>
          </a:xfrm>
        </p:spPr>
        <p:txBody>
          <a:bodyPr/>
          <a:lstStyle/>
          <a:p>
            <a:r>
              <a:rPr lang="en-US" dirty="0" smtClean="0">
                <a:solidFill>
                  <a:schemeClr val="accent6"/>
                </a:solidFill>
              </a:rPr>
              <a:t>Driver Search</a:t>
            </a:r>
          </a:p>
          <a:p>
            <a:pPr lvl="1"/>
            <a:r>
              <a:rPr lang="en-US" dirty="0" smtClean="0"/>
              <a:t>The Search phase defines where PnP searches for drivers that match a device, and in what sequence</a:t>
            </a:r>
          </a:p>
          <a:p>
            <a:pPr lvl="1"/>
            <a:r>
              <a:rPr lang="en-US" dirty="0" err="1" smtClean="0">
                <a:solidFill>
                  <a:srgbClr val="F3AF35"/>
                </a:solidFill>
              </a:rPr>
              <a:t>DevicePath</a:t>
            </a:r>
            <a:r>
              <a:rPr lang="en-US" dirty="0" smtClean="0"/>
              <a:t>: A registry location that may contain a list of UNC paths that PnP will search for driver packages</a:t>
            </a:r>
            <a:br>
              <a:rPr lang="en-US" dirty="0" smtClean="0"/>
            </a:br>
            <a:r>
              <a:rPr lang="en-US" dirty="0" smtClean="0"/>
              <a:t/>
            </a:r>
            <a:br>
              <a:rPr lang="en-US" dirty="0" smtClean="0"/>
            </a:br>
            <a:r>
              <a:rPr lang="en-US" sz="2000" dirty="0" smtClean="0">
                <a:solidFill>
                  <a:schemeClr val="accent6"/>
                </a:solidFill>
              </a:rPr>
              <a:t>HKEY_LOCAL_MACHINE\Software\Microsoft\Windows\</a:t>
            </a:r>
            <a:r>
              <a:rPr lang="en-US" sz="2000" dirty="0" err="1" smtClean="0">
                <a:solidFill>
                  <a:schemeClr val="accent6"/>
                </a:solidFill>
              </a:rPr>
              <a:t>CurrentVersion</a:t>
            </a:r>
            <a:r>
              <a:rPr lang="en-US" sz="2000" dirty="0" smtClean="0">
                <a:solidFill>
                  <a:schemeClr val="accent6"/>
                </a:solidFill>
              </a:rPr>
              <a:t>\</a:t>
            </a:r>
            <a:r>
              <a:rPr lang="en-US" sz="2000" dirty="0" err="1" smtClean="0">
                <a:solidFill>
                  <a:schemeClr val="accent6"/>
                </a:solidFill>
              </a:rPr>
              <a:t>DevicePath</a:t>
            </a:r>
            <a:endParaRPr lang="en-US" dirty="0" smtClean="0">
              <a:solidFill>
                <a:schemeClr val="accent6"/>
              </a:solidFill>
            </a:endParaRPr>
          </a:p>
          <a:p>
            <a:pPr lvl="1"/>
            <a:endParaRPr lang="en-US" dirty="0"/>
          </a:p>
        </p:txBody>
      </p:sp>
      <p:sp>
        <p:nvSpPr>
          <p:cNvPr id="4" name="Rectangle 3"/>
          <p:cNvSpPr/>
          <p:nvPr/>
        </p:nvSpPr>
        <p:spPr>
          <a:xfrm>
            <a:off x="6033155" y="4590854"/>
            <a:ext cx="1601367" cy="1352746"/>
          </a:xfrm>
          <a:prstGeom prst="rect">
            <a:avLst/>
          </a:prstGeom>
          <a:solidFill>
            <a:schemeClr val="accent2"/>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effectLst>
                  <a:outerShdw blurRad="38100" dist="38100" dir="2700000" algn="tl">
                    <a:srgbClr val="000000">
                      <a:alpha val="43137"/>
                    </a:srgbClr>
                  </a:outerShdw>
                </a:effectLst>
              </a:rPr>
              <a:t>Search</a:t>
            </a:r>
            <a:endParaRPr lang="en-US" sz="2400" b="1" dirty="0">
              <a:effectLst>
                <a:outerShdw blurRad="38100" dist="38100" dir="2700000" algn="tl">
                  <a:srgbClr val="000000">
                    <a:alpha val="43137"/>
                  </a:srgbClr>
                </a:outerShdw>
              </a:effectLst>
            </a:endParaRPr>
          </a:p>
        </p:txBody>
      </p:sp>
      <p:sp>
        <p:nvSpPr>
          <p:cNvPr id="5" name="Rectangle 4"/>
          <p:cNvSpPr/>
          <p:nvPr/>
        </p:nvSpPr>
        <p:spPr>
          <a:xfrm>
            <a:off x="7634521" y="4876800"/>
            <a:ext cx="1422030" cy="1066800"/>
          </a:xfrm>
          <a:prstGeom prst="rect">
            <a:avLst/>
          </a:prstGeom>
          <a:solidFill>
            <a:schemeClr val="accent4"/>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Select</a:t>
            </a:r>
            <a:endParaRPr lang="en-US" sz="2400" dirty="0"/>
          </a:p>
        </p:txBody>
      </p:sp>
      <p:sp>
        <p:nvSpPr>
          <p:cNvPr id="6" name="Rectangle 5"/>
          <p:cNvSpPr/>
          <p:nvPr/>
        </p:nvSpPr>
        <p:spPr>
          <a:xfrm>
            <a:off x="9056551" y="4876800"/>
            <a:ext cx="1422030" cy="1066800"/>
          </a:xfrm>
          <a:prstGeom prst="rect">
            <a:avLst/>
          </a:prstGeom>
          <a:solidFill>
            <a:schemeClr val="accent1">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Stage</a:t>
            </a:r>
            <a:endParaRPr lang="en-US" sz="2400" dirty="0"/>
          </a:p>
        </p:txBody>
      </p:sp>
      <p:sp>
        <p:nvSpPr>
          <p:cNvPr id="7" name="Rectangle 6"/>
          <p:cNvSpPr/>
          <p:nvPr/>
        </p:nvSpPr>
        <p:spPr>
          <a:xfrm>
            <a:off x="10478580" y="4876800"/>
            <a:ext cx="1422030" cy="1066800"/>
          </a:xfrm>
          <a:prstGeom prst="rect">
            <a:avLst/>
          </a:prstGeom>
          <a:solidFill>
            <a:schemeClr val="accent3"/>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Install</a:t>
            </a:r>
            <a:endParaRPr lang="en-US" sz="2400" dirty="0"/>
          </a:p>
        </p:txBody>
      </p:sp>
    </p:spTree>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Search</a:t>
            </a:r>
            <a:endParaRPr lang="en-US" dirty="0"/>
          </a:p>
        </p:txBody>
      </p:sp>
      <p:sp>
        <p:nvSpPr>
          <p:cNvPr id="3" name="Content Placeholder 2"/>
          <p:cNvSpPr>
            <a:spLocks noGrp="1"/>
          </p:cNvSpPr>
          <p:nvPr>
            <p:ph idx="1"/>
          </p:nvPr>
        </p:nvSpPr>
        <p:spPr>
          <a:xfrm>
            <a:off x="498554" y="1048705"/>
            <a:ext cx="11170973" cy="914096"/>
          </a:xfrm>
        </p:spPr>
        <p:txBody>
          <a:bodyPr/>
          <a:lstStyle/>
          <a:p>
            <a:r>
              <a:rPr lang="en-US" dirty="0" smtClean="0"/>
              <a:t>Which Locations PnP searches in what order per Windows OS version</a:t>
            </a:r>
            <a:endParaRPr lang="en-US" dirty="0"/>
          </a:p>
        </p:txBody>
      </p:sp>
      <p:graphicFrame>
        <p:nvGraphicFramePr>
          <p:cNvPr id="4" name="Content Placeholder 3"/>
          <p:cNvGraphicFramePr>
            <a:graphicFrameLocks/>
          </p:cNvGraphicFramePr>
          <p:nvPr/>
        </p:nvGraphicFramePr>
        <p:xfrm>
          <a:off x="1440181" y="2081369"/>
          <a:ext cx="8698228" cy="4192721"/>
        </p:xfrm>
        <a:graphic>
          <a:graphicData uri="http://schemas.openxmlformats.org/drawingml/2006/table">
            <a:tbl>
              <a:tblPr firstRow="1" bandRow="1">
                <a:tableStyleId>{5C22544A-7EE6-4342-B048-85BDC9FD1C3A}</a:tableStyleId>
              </a:tblPr>
              <a:tblGrid>
                <a:gridCol w="2045969"/>
                <a:gridCol w="3399595"/>
                <a:gridCol w="3252664"/>
              </a:tblGrid>
              <a:tr h="686779">
                <a:tc>
                  <a:txBody>
                    <a:bodyPr/>
                    <a:lstStyle/>
                    <a:p>
                      <a:pPr algn="ctr"/>
                      <a:r>
                        <a:rPr lang="en-US" sz="2800" dirty="0" smtClean="0">
                          <a:solidFill>
                            <a:schemeClr val="accent3">
                              <a:lumMod val="50000"/>
                            </a:schemeClr>
                          </a:solidFill>
                        </a:rPr>
                        <a:t>Sequence</a:t>
                      </a:r>
                      <a:endParaRPr lang="en-US" sz="2800" dirty="0">
                        <a:solidFill>
                          <a:schemeClr val="accent3">
                            <a:lumMod val="50000"/>
                          </a:schemeClr>
                        </a:solidFill>
                      </a:endParaRPr>
                    </a:p>
                  </a:txBody>
                  <a:tcP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tcPr>
                </a:tc>
                <a:tc>
                  <a:txBody>
                    <a:bodyPr/>
                    <a:lstStyle/>
                    <a:p>
                      <a:pPr algn="ctr"/>
                      <a:r>
                        <a:rPr lang="en-US" sz="2800" dirty="0" smtClean="0">
                          <a:solidFill>
                            <a:schemeClr val="accent3">
                              <a:lumMod val="50000"/>
                            </a:schemeClr>
                          </a:solidFill>
                        </a:rPr>
                        <a:t>Windows Vista</a:t>
                      </a:r>
                      <a:endParaRPr lang="en-US" sz="2800" dirty="0">
                        <a:solidFill>
                          <a:schemeClr val="accent3">
                            <a:lumMod val="50000"/>
                          </a:schemeClr>
                        </a:solidFill>
                      </a:endParaRPr>
                    </a:p>
                  </a:txBody>
                  <a:tcP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tcPr>
                </a:tc>
                <a:tc>
                  <a:txBody>
                    <a:bodyPr/>
                    <a:lstStyle/>
                    <a:p>
                      <a:pPr algn="ctr"/>
                      <a:r>
                        <a:rPr lang="en-US" sz="2800" dirty="0" smtClean="0">
                          <a:solidFill>
                            <a:schemeClr val="accent3">
                              <a:lumMod val="50000"/>
                            </a:schemeClr>
                          </a:solidFill>
                        </a:rPr>
                        <a:t>Windows</a:t>
                      </a:r>
                      <a:r>
                        <a:rPr lang="en-US" sz="2800" baseline="0" dirty="0" smtClean="0">
                          <a:solidFill>
                            <a:schemeClr val="accent3">
                              <a:lumMod val="50000"/>
                            </a:schemeClr>
                          </a:solidFill>
                        </a:rPr>
                        <a:t> 7</a:t>
                      </a:r>
                      <a:endParaRPr lang="en-US" sz="2800" dirty="0">
                        <a:solidFill>
                          <a:schemeClr val="accent3">
                            <a:lumMod val="50000"/>
                          </a:schemeClr>
                        </a:solidFill>
                      </a:endParaRPr>
                    </a:p>
                  </a:txBody>
                  <a:tcP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tcPr>
                </a:tc>
              </a:tr>
              <a:tr h="939721">
                <a:tc>
                  <a:txBody>
                    <a:bodyPr/>
                    <a:lstStyle/>
                    <a:p>
                      <a:pPr algn="ctr"/>
                      <a:r>
                        <a:rPr lang="en-US" sz="2400" dirty="0" smtClean="0">
                          <a:solidFill>
                            <a:schemeClr val="accent3">
                              <a:lumMod val="50000"/>
                            </a:schemeClr>
                          </a:solidFill>
                        </a:rPr>
                        <a:t>1</a:t>
                      </a:r>
                      <a:endParaRPr lang="en-US" sz="2400" dirty="0">
                        <a:solidFill>
                          <a:schemeClr val="accent3">
                            <a:lumMod val="50000"/>
                          </a:schemeClr>
                        </a:solidFill>
                      </a:endParaRPr>
                    </a:p>
                  </a:txBody>
                  <a:tcPr anchor="ct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tcPr>
                </a:tc>
                <a:tc>
                  <a:txBody>
                    <a:bodyPr/>
                    <a:lstStyle/>
                    <a:p>
                      <a:pPr algn="ctr"/>
                      <a:r>
                        <a:rPr lang="en-US" sz="2400" dirty="0" smtClean="0">
                          <a:solidFill>
                            <a:schemeClr val="accent3">
                              <a:lumMod val="50000"/>
                            </a:schemeClr>
                          </a:solidFill>
                        </a:rPr>
                        <a:t>Driver Store</a:t>
                      </a:r>
                      <a:endParaRPr lang="en-US" sz="2400" dirty="0">
                        <a:solidFill>
                          <a:schemeClr val="accent3">
                            <a:lumMod val="50000"/>
                          </a:schemeClr>
                        </a:solidFill>
                      </a:endParaRPr>
                    </a:p>
                  </a:txBody>
                  <a:tcPr anchor="ct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tcPr>
                </a:tc>
                <a:tc>
                  <a:txBody>
                    <a:bodyPr/>
                    <a:lstStyle/>
                    <a:p>
                      <a:pPr algn="ctr"/>
                      <a:r>
                        <a:rPr lang="en-US" sz="2400" baseline="0" dirty="0" smtClean="0">
                          <a:solidFill>
                            <a:schemeClr val="accent3">
                              <a:lumMod val="50000"/>
                            </a:schemeClr>
                          </a:solidFill>
                        </a:rPr>
                        <a:t>Windows Update</a:t>
                      </a:r>
                      <a:endParaRPr lang="en-US" sz="2400" dirty="0">
                        <a:solidFill>
                          <a:schemeClr val="accent3">
                            <a:lumMod val="50000"/>
                          </a:schemeClr>
                        </a:solidFill>
                      </a:endParaRPr>
                    </a:p>
                  </a:txBody>
                  <a:tcPr anchor="ct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tcPr>
                </a:tc>
              </a:tr>
              <a:tr h="939721">
                <a:tc>
                  <a:txBody>
                    <a:bodyPr/>
                    <a:lstStyle/>
                    <a:p>
                      <a:pPr algn="ctr"/>
                      <a:r>
                        <a:rPr lang="en-US" sz="2400" dirty="0" smtClean="0">
                          <a:solidFill>
                            <a:schemeClr val="accent3">
                              <a:lumMod val="50000"/>
                            </a:schemeClr>
                          </a:solidFill>
                        </a:rPr>
                        <a:t>2</a:t>
                      </a:r>
                      <a:endParaRPr lang="en-US" sz="2400" dirty="0">
                        <a:solidFill>
                          <a:schemeClr val="accent3">
                            <a:lumMod val="50000"/>
                          </a:schemeClr>
                        </a:solidFill>
                      </a:endParaRPr>
                    </a:p>
                  </a:txBody>
                  <a:tcPr anchor="ct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tcPr>
                </a:tc>
                <a:tc>
                  <a:txBody>
                    <a:bodyPr/>
                    <a:lstStyle/>
                    <a:p>
                      <a:pPr marL="0" marR="0" indent="0" algn="ctr" defTabSz="761940" rtl="0" eaLnBrk="1" fontAlgn="auto" latinLnBrk="0" hangingPunct="1">
                        <a:lnSpc>
                          <a:spcPct val="100000"/>
                        </a:lnSpc>
                        <a:spcBef>
                          <a:spcPts val="0"/>
                        </a:spcBef>
                        <a:spcAft>
                          <a:spcPts val="0"/>
                        </a:spcAft>
                        <a:buClrTx/>
                        <a:buSzTx/>
                        <a:buFontTx/>
                        <a:buNone/>
                        <a:tabLst/>
                        <a:defRPr/>
                      </a:pPr>
                      <a:r>
                        <a:rPr lang="en-US" sz="2400" dirty="0" err="1" smtClean="0">
                          <a:solidFill>
                            <a:schemeClr val="accent3">
                              <a:lumMod val="50000"/>
                            </a:schemeClr>
                          </a:solidFill>
                        </a:rPr>
                        <a:t>DevicePath</a:t>
                      </a:r>
                      <a:endParaRPr lang="en-US" sz="2400" dirty="0" smtClean="0">
                        <a:solidFill>
                          <a:schemeClr val="accent3">
                            <a:lumMod val="50000"/>
                          </a:schemeClr>
                        </a:solidFill>
                      </a:endParaRPr>
                    </a:p>
                  </a:txBody>
                  <a:tcPr anchor="ct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tcPr>
                </a:tc>
                <a:tc>
                  <a:txBody>
                    <a:bodyPr/>
                    <a:lstStyle/>
                    <a:p>
                      <a:pPr algn="ctr"/>
                      <a:r>
                        <a:rPr lang="en-US" sz="2400" dirty="0" err="1" smtClean="0">
                          <a:solidFill>
                            <a:schemeClr val="accent3">
                              <a:lumMod val="50000"/>
                            </a:schemeClr>
                          </a:solidFill>
                        </a:rPr>
                        <a:t>DevicePath</a:t>
                      </a:r>
                      <a:endParaRPr lang="en-US" sz="2400" dirty="0">
                        <a:solidFill>
                          <a:schemeClr val="accent3">
                            <a:lumMod val="50000"/>
                          </a:schemeClr>
                        </a:solidFill>
                      </a:endParaRPr>
                    </a:p>
                  </a:txBody>
                  <a:tcPr anchor="ct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tcPr>
                </a:tc>
              </a:tr>
              <a:tr h="939721">
                <a:tc>
                  <a:txBody>
                    <a:bodyPr/>
                    <a:lstStyle/>
                    <a:p>
                      <a:pPr algn="ctr"/>
                      <a:r>
                        <a:rPr lang="en-US" sz="2400" dirty="0" smtClean="0">
                          <a:solidFill>
                            <a:schemeClr val="accent3">
                              <a:lumMod val="50000"/>
                            </a:schemeClr>
                          </a:solidFill>
                        </a:rPr>
                        <a:t>3</a:t>
                      </a:r>
                      <a:endParaRPr lang="en-US" sz="2400" dirty="0">
                        <a:solidFill>
                          <a:schemeClr val="accent3">
                            <a:lumMod val="50000"/>
                          </a:schemeClr>
                        </a:solidFill>
                      </a:endParaRPr>
                    </a:p>
                  </a:txBody>
                  <a:tcPr anchor="ct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tcPr>
                </a:tc>
                <a:tc>
                  <a:txBody>
                    <a:bodyPr/>
                    <a:lstStyle/>
                    <a:p>
                      <a:pPr marL="0" marR="0" indent="0" algn="ctr" defTabSz="761940" rtl="0" eaLnBrk="1" fontAlgn="auto" latinLnBrk="0" hangingPunct="1">
                        <a:lnSpc>
                          <a:spcPct val="100000"/>
                        </a:lnSpc>
                        <a:spcBef>
                          <a:spcPts val="0"/>
                        </a:spcBef>
                        <a:spcAft>
                          <a:spcPts val="0"/>
                        </a:spcAft>
                        <a:buClrTx/>
                        <a:buSzTx/>
                        <a:buFontTx/>
                        <a:buNone/>
                        <a:tabLst/>
                        <a:defRPr/>
                      </a:pPr>
                      <a:r>
                        <a:rPr lang="en-US" sz="2400" dirty="0" smtClean="0">
                          <a:solidFill>
                            <a:schemeClr val="accent3">
                              <a:lumMod val="50000"/>
                            </a:schemeClr>
                          </a:solidFill>
                        </a:rPr>
                        <a:t>Windows</a:t>
                      </a:r>
                      <a:r>
                        <a:rPr lang="en-US" sz="2400" baseline="0" dirty="0" smtClean="0">
                          <a:solidFill>
                            <a:schemeClr val="accent3">
                              <a:lumMod val="50000"/>
                            </a:schemeClr>
                          </a:solidFill>
                        </a:rPr>
                        <a:t> </a:t>
                      </a:r>
                      <a:r>
                        <a:rPr lang="en-US" sz="2400" dirty="0" smtClean="0">
                          <a:solidFill>
                            <a:schemeClr val="accent3">
                              <a:lumMod val="50000"/>
                            </a:schemeClr>
                          </a:solidFill>
                        </a:rPr>
                        <a:t>Update</a:t>
                      </a:r>
                    </a:p>
                  </a:txBody>
                  <a:tcPr anchor="ct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tcPr>
                </a:tc>
                <a:tc>
                  <a:txBody>
                    <a:bodyPr/>
                    <a:lstStyle/>
                    <a:p>
                      <a:pPr algn="ctr"/>
                      <a:r>
                        <a:rPr lang="en-US" sz="2400" dirty="0" smtClean="0">
                          <a:solidFill>
                            <a:schemeClr val="accent3">
                              <a:lumMod val="50000"/>
                            </a:schemeClr>
                          </a:solidFill>
                        </a:rPr>
                        <a:t>Driver Store</a:t>
                      </a:r>
                      <a:endParaRPr lang="en-US" sz="2400" dirty="0">
                        <a:solidFill>
                          <a:schemeClr val="accent3">
                            <a:lumMod val="50000"/>
                          </a:schemeClr>
                        </a:solidFill>
                      </a:endParaRPr>
                    </a:p>
                  </a:txBody>
                  <a:tcPr anchor="ct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tcPr>
                </a:tc>
              </a:tr>
              <a:tr h="686779">
                <a:tc>
                  <a:txBody>
                    <a:bodyPr/>
                    <a:lstStyle/>
                    <a:p>
                      <a:pPr algn="ctr"/>
                      <a:r>
                        <a:rPr lang="en-US" sz="2400" dirty="0" smtClean="0">
                          <a:solidFill>
                            <a:schemeClr val="accent3">
                              <a:lumMod val="50000"/>
                            </a:schemeClr>
                          </a:solidFill>
                        </a:rPr>
                        <a:t>4</a:t>
                      </a:r>
                      <a:endParaRPr lang="en-US" sz="2400" dirty="0">
                        <a:solidFill>
                          <a:schemeClr val="accent3">
                            <a:lumMod val="50000"/>
                          </a:schemeClr>
                        </a:solidFill>
                      </a:endParaRPr>
                    </a:p>
                  </a:txBody>
                  <a:tcPr anchor="ct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tcPr>
                </a:tc>
                <a:tc>
                  <a:txBody>
                    <a:bodyPr/>
                    <a:lstStyle/>
                    <a:p>
                      <a:pPr algn="ctr"/>
                      <a:r>
                        <a:rPr lang="en-US" sz="2400" dirty="0" smtClean="0">
                          <a:solidFill>
                            <a:schemeClr val="accent3">
                              <a:lumMod val="50000"/>
                            </a:schemeClr>
                          </a:solidFill>
                        </a:rPr>
                        <a:t>Prompt for Media</a:t>
                      </a:r>
                      <a:endParaRPr lang="en-US" sz="2400" dirty="0">
                        <a:solidFill>
                          <a:schemeClr val="accent3">
                            <a:lumMod val="50000"/>
                          </a:schemeClr>
                        </a:solidFill>
                      </a:endParaRPr>
                    </a:p>
                  </a:txBody>
                  <a:tcPr anchor="ct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tcPr>
                </a:tc>
                <a:tc>
                  <a:txBody>
                    <a:bodyPr/>
                    <a:lstStyle/>
                    <a:p>
                      <a:pPr algn="ctr"/>
                      <a:endParaRPr lang="en-US" sz="2400" dirty="0">
                        <a:solidFill>
                          <a:schemeClr val="accent3">
                            <a:lumMod val="50000"/>
                          </a:schemeClr>
                        </a:solidFill>
                      </a:endParaRPr>
                    </a:p>
                  </a:txBody>
                  <a:tcPr anchor="ct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tcPr>
                </a:tc>
              </a:tr>
            </a:tbl>
          </a:graphicData>
        </a:graphic>
      </p:graphicFrame>
    </p:spTree>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Select</a:t>
            </a:r>
            <a:endParaRPr lang="en-US" dirty="0"/>
          </a:p>
        </p:txBody>
      </p:sp>
      <p:sp>
        <p:nvSpPr>
          <p:cNvPr id="3" name="Content Placeholder 2"/>
          <p:cNvSpPr>
            <a:spLocks noGrp="1"/>
          </p:cNvSpPr>
          <p:nvPr>
            <p:ph idx="1"/>
          </p:nvPr>
        </p:nvSpPr>
        <p:spPr>
          <a:xfrm>
            <a:off x="508926" y="974727"/>
            <a:ext cx="11170973" cy="5537413"/>
          </a:xfrm>
        </p:spPr>
        <p:txBody>
          <a:bodyPr/>
          <a:lstStyle/>
          <a:p>
            <a:pPr marL="342900" indent="-342900"/>
            <a:r>
              <a:rPr lang="en-US" sz="2000" dirty="0" smtClean="0">
                <a:solidFill>
                  <a:schemeClr val="accent6"/>
                </a:solidFill>
              </a:rPr>
              <a:t>Driver Selection</a:t>
            </a:r>
          </a:p>
          <a:p>
            <a:pPr marL="285750" indent="-285750"/>
            <a:r>
              <a:rPr lang="en-US" sz="1400" dirty="0" smtClean="0"/>
              <a:t>The Select phase is where Ranking occurs.</a:t>
            </a:r>
          </a:p>
          <a:p>
            <a:pPr marL="285750" indent="-285750"/>
            <a:r>
              <a:rPr lang="en-US" sz="1400" dirty="0" smtClean="0"/>
              <a:t>Ranking is the method PnP uses to determine the best driver match from more than one available driver package for a device. </a:t>
            </a:r>
          </a:p>
          <a:p>
            <a:pPr marL="285750" indent="-285750"/>
            <a:r>
              <a:rPr lang="en-US" sz="1400" dirty="0" smtClean="0"/>
              <a:t>Rank Factors – in a progressive tie-breaker fashion:</a:t>
            </a:r>
          </a:p>
          <a:p>
            <a:pPr marL="685800" lvl="1" indent="-228600"/>
            <a:r>
              <a:rPr lang="en-US" sz="1200" dirty="0" smtClean="0"/>
              <a:t>Signature for driver package</a:t>
            </a:r>
          </a:p>
          <a:p>
            <a:pPr marL="685800" lvl="1" indent="-228600"/>
            <a:r>
              <a:rPr lang="en-US" sz="1200" dirty="0" smtClean="0"/>
              <a:t>Feature score (primarily matters for Display choosing XP or Vista driver model)</a:t>
            </a:r>
          </a:p>
          <a:p>
            <a:pPr marL="685800" lvl="1" indent="-228600"/>
            <a:r>
              <a:rPr lang="en-US" sz="1200" dirty="0" smtClean="0"/>
              <a:t>Rank of matching Device ID (Hardware ID or Compatible ID)</a:t>
            </a:r>
          </a:p>
          <a:p>
            <a:pPr marL="685800" lvl="1" indent="-228600"/>
            <a:r>
              <a:rPr lang="en-US" sz="1200" dirty="0" err="1" smtClean="0"/>
              <a:t>DriverVer</a:t>
            </a:r>
            <a:r>
              <a:rPr lang="en-US" sz="1200" dirty="0" smtClean="0"/>
              <a:t> Date field</a:t>
            </a:r>
          </a:p>
          <a:p>
            <a:pPr marL="685800" lvl="1" indent="-228600"/>
            <a:r>
              <a:rPr lang="en-US" sz="1200" dirty="0" err="1" smtClean="0"/>
              <a:t>DriverVer</a:t>
            </a:r>
            <a:r>
              <a:rPr lang="en-US" sz="1200" dirty="0" smtClean="0"/>
              <a:t> Version field</a:t>
            </a:r>
          </a:p>
          <a:p>
            <a:endParaRPr lang="en-US" sz="1400" dirty="0" smtClean="0"/>
          </a:p>
          <a:p>
            <a:pPr marL="285750" indent="-285750"/>
            <a:r>
              <a:rPr lang="en-US" sz="1400" dirty="0" smtClean="0"/>
              <a:t>Given two packages, if both are equivalently signed, next PnP compares the feature score, </a:t>
            </a:r>
            <a:br>
              <a:rPr lang="en-US" sz="1400" dirty="0" smtClean="0"/>
            </a:br>
            <a:r>
              <a:rPr lang="en-US" sz="1400" dirty="0" smtClean="0"/>
              <a:t>then Hardware ID, and so forth to determine which is the best driver match </a:t>
            </a:r>
          </a:p>
          <a:p>
            <a:pPr marL="285750" indent="-285750"/>
            <a:r>
              <a:rPr lang="en-US" sz="1400" dirty="0" smtClean="0"/>
              <a:t>New in Windows 7 – By default, Windows 7 will treat all </a:t>
            </a:r>
            <a:br>
              <a:rPr lang="en-US" sz="1400" dirty="0" smtClean="0"/>
            </a:br>
            <a:r>
              <a:rPr lang="en-US" sz="1400" dirty="0" smtClean="0"/>
              <a:t>properly digitally signed driver packages as equals in the </a:t>
            </a:r>
            <a:br>
              <a:rPr lang="en-US" sz="1400" dirty="0" smtClean="0"/>
            </a:br>
            <a:r>
              <a:rPr lang="en-US" sz="1400" dirty="0" smtClean="0"/>
              <a:t>PnP Ranking process.</a:t>
            </a:r>
            <a:br>
              <a:rPr lang="en-US" sz="1400" dirty="0" smtClean="0"/>
            </a:br>
            <a:endParaRPr lang="en-US" sz="1400" dirty="0" smtClean="0"/>
          </a:p>
          <a:p>
            <a:pPr marL="285750" indent="-285750"/>
            <a:r>
              <a:rPr lang="en-US" sz="1400" dirty="0" smtClean="0"/>
              <a:t>For details, see How Setup Selects Drivers (Windows Vista) </a:t>
            </a:r>
            <a:br>
              <a:rPr lang="en-US" sz="1400" dirty="0" smtClean="0"/>
            </a:br>
            <a:r>
              <a:rPr lang="en-US" sz="1400" dirty="0" smtClean="0">
                <a:hlinkClick r:id="rId3"/>
              </a:rPr>
              <a:t>http://msdn2.microsoft.com/en-us/library/aa477022.aspx</a:t>
            </a:r>
            <a:endParaRPr lang="en-US" sz="1400" dirty="0" smtClean="0"/>
          </a:p>
          <a:p>
            <a:endParaRPr lang="en-US" sz="1400" dirty="0"/>
          </a:p>
        </p:txBody>
      </p:sp>
      <p:sp>
        <p:nvSpPr>
          <p:cNvPr id="4" name="Rectangle 3"/>
          <p:cNvSpPr/>
          <p:nvPr/>
        </p:nvSpPr>
        <p:spPr>
          <a:xfrm>
            <a:off x="6023955" y="4876800"/>
            <a:ext cx="1422030" cy="1066800"/>
          </a:xfrm>
          <a:prstGeom prst="rect">
            <a:avLst/>
          </a:prstGeom>
          <a:solidFill>
            <a:schemeClr val="accent2"/>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Search</a:t>
            </a:r>
            <a:endParaRPr lang="en-US" sz="2400" dirty="0"/>
          </a:p>
        </p:txBody>
      </p:sp>
      <p:sp>
        <p:nvSpPr>
          <p:cNvPr id="5" name="Rectangle 4"/>
          <p:cNvSpPr/>
          <p:nvPr/>
        </p:nvSpPr>
        <p:spPr>
          <a:xfrm>
            <a:off x="7456602" y="4619134"/>
            <a:ext cx="1599949" cy="1324466"/>
          </a:xfrm>
          <a:prstGeom prst="rect">
            <a:avLst/>
          </a:prstGeom>
          <a:solidFill>
            <a:schemeClr val="accent4"/>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effectLst>
                  <a:outerShdw blurRad="38100" dist="38100" dir="2700000" algn="tl">
                    <a:srgbClr val="000000">
                      <a:alpha val="43137"/>
                    </a:srgbClr>
                  </a:outerShdw>
                </a:effectLst>
              </a:rPr>
              <a:t>Select</a:t>
            </a:r>
            <a:endParaRPr lang="en-US" sz="2400" b="1" dirty="0">
              <a:effectLst>
                <a:outerShdw blurRad="38100" dist="38100" dir="2700000" algn="tl">
                  <a:srgbClr val="000000">
                    <a:alpha val="43137"/>
                  </a:srgbClr>
                </a:outerShdw>
              </a:effectLst>
            </a:endParaRPr>
          </a:p>
        </p:txBody>
      </p:sp>
      <p:sp>
        <p:nvSpPr>
          <p:cNvPr id="6" name="Rectangle 5"/>
          <p:cNvSpPr/>
          <p:nvPr/>
        </p:nvSpPr>
        <p:spPr>
          <a:xfrm>
            <a:off x="9056551" y="4876800"/>
            <a:ext cx="1422030" cy="1066800"/>
          </a:xfrm>
          <a:prstGeom prst="rect">
            <a:avLst/>
          </a:prstGeom>
          <a:solidFill>
            <a:schemeClr val="accent1">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Stage</a:t>
            </a:r>
            <a:endParaRPr lang="en-US" sz="2400" dirty="0"/>
          </a:p>
        </p:txBody>
      </p:sp>
      <p:sp>
        <p:nvSpPr>
          <p:cNvPr id="7" name="Rectangle 6"/>
          <p:cNvSpPr/>
          <p:nvPr/>
        </p:nvSpPr>
        <p:spPr>
          <a:xfrm>
            <a:off x="10478580" y="4876800"/>
            <a:ext cx="1422030" cy="1066800"/>
          </a:xfrm>
          <a:prstGeom prst="rect">
            <a:avLst/>
          </a:prstGeom>
          <a:solidFill>
            <a:schemeClr val="accent3"/>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Install</a:t>
            </a:r>
            <a:endParaRPr lang="en-US" sz="2400" dirty="0"/>
          </a:p>
        </p:txBody>
      </p:sp>
    </p:spTree>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Driver Selection</a:t>
            </a:r>
            <a:endParaRPr lang="en-US" dirty="0"/>
          </a:p>
        </p:txBody>
      </p:sp>
      <p:sp>
        <p:nvSpPr>
          <p:cNvPr id="3" name="Content Placeholder 2"/>
          <p:cNvSpPr>
            <a:spLocks noGrp="1"/>
          </p:cNvSpPr>
          <p:nvPr>
            <p:ph idx="1"/>
          </p:nvPr>
        </p:nvSpPr>
        <p:spPr>
          <a:xfrm>
            <a:off x="509984" y="1414465"/>
            <a:ext cx="5584429" cy="4420184"/>
          </a:xfrm>
        </p:spPr>
        <p:txBody>
          <a:bodyPr/>
          <a:lstStyle/>
          <a:p>
            <a:pPr marL="342900" indent="-342900"/>
            <a:r>
              <a:rPr lang="en-US" sz="2000" dirty="0" smtClean="0"/>
              <a:t>Find common IDs between </a:t>
            </a:r>
            <a:br>
              <a:rPr lang="en-US" sz="2000" dirty="0" smtClean="0"/>
            </a:br>
            <a:r>
              <a:rPr lang="en-US" sz="2000" dirty="0" smtClean="0"/>
              <a:t>device and driver packages</a:t>
            </a:r>
          </a:p>
          <a:p>
            <a:pPr lvl="1"/>
            <a:r>
              <a:rPr lang="en-US" sz="1800" dirty="0" smtClean="0"/>
              <a:t>Exact ID match required</a:t>
            </a:r>
          </a:p>
          <a:p>
            <a:pPr marL="342900" indent="-342900"/>
            <a:r>
              <a:rPr lang="en-US" sz="2000" dirty="0" smtClean="0"/>
              <a:t>Best match determined by </a:t>
            </a:r>
            <a:br>
              <a:rPr lang="en-US" sz="2000" dirty="0" smtClean="0"/>
            </a:br>
            <a:r>
              <a:rPr lang="en-US" sz="2000" dirty="0" smtClean="0"/>
              <a:t>“driver ranking” algorithm</a:t>
            </a:r>
          </a:p>
          <a:p>
            <a:pPr marL="742950" lvl="1" indent="-285750">
              <a:tabLst>
                <a:tab pos="742950" algn="l"/>
              </a:tabLst>
            </a:pPr>
            <a:r>
              <a:rPr lang="en-US" sz="1800" dirty="0" smtClean="0"/>
              <a:t>Position of matching ID in </a:t>
            </a:r>
            <a:br>
              <a:rPr lang="en-US" sz="1800" dirty="0" smtClean="0"/>
            </a:br>
            <a:r>
              <a:rPr lang="en-US" sz="1800" dirty="0" smtClean="0"/>
              <a:t>Device’s ID lists</a:t>
            </a:r>
          </a:p>
          <a:p>
            <a:pPr marL="742950" lvl="1" indent="-285750">
              <a:tabLst>
                <a:tab pos="742950" algn="l"/>
              </a:tabLst>
            </a:pPr>
            <a:r>
              <a:rPr lang="en-US" sz="1800" dirty="0" smtClean="0"/>
              <a:t>Position of matching </a:t>
            </a:r>
            <a:br>
              <a:rPr lang="en-US" sz="1800" dirty="0" smtClean="0"/>
            </a:br>
            <a:r>
              <a:rPr lang="en-US" sz="1800" dirty="0" smtClean="0"/>
              <a:t>ID in INF’s ID list</a:t>
            </a:r>
          </a:p>
          <a:p>
            <a:pPr marL="742950" lvl="1" indent="-285750">
              <a:tabLst>
                <a:tab pos="742950" algn="l"/>
              </a:tabLst>
            </a:pPr>
            <a:r>
              <a:rPr lang="en-US" sz="1800" dirty="0" smtClean="0"/>
              <a:t>Digital signature “score”</a:t>
            </a:r>
          </a:p>
          <a:p>
            <a:pPr marL="742950" lvl="1" indent="-285750">
              <a:tabLst>
                <a:tab pos="742950" algn="l"/>
              </a:tabLst>
            </a:pPr>
            <a:r>
              <a:rPr lang="en-US" sz="1800" dirty="0" smtClean="0"/>
              <a:t>Date, Version used for tiebreaker only!</a:t>
            </a:r>
          </a:p>
          <a:p>
            <a:pPr marL="342900" indent="-342900"/>
            <a:r>
              <a:rPr lang="en-US" sz="2000" dirty="0" smtClean="0"/>
              <a:t>If selected driver is not present in the </a:t>
            </a:r>
            <a:br>
              <a:rPr lang="en-US" sz="2000" dirty="0" smtClean="0"/>
            </a:br>
            <a:r>
              <a:rPr lang="en-US" sz="2000" dirty="0" smtClean="0"/>
              <a:t>Driver Store, it must first be “staged”</a:t>
            </a:r>
          </a:p>
        </p:txBody>
      </p:sp>
      <p:grpSp>
        <p:nvGrpSpPr>
          <p:cNvPr id="4" name="Group 39"/>
          <p:cNvGrpSpPr/>
          <p:nvPr/>
        </p:nvGrpSpPr>
        <p:grpSpPr>
          <a:xfrm>
            <a:off x="6094412" y="2057400"/>
            <a:ext cx="5762182" cy="3865562"/>
            <a:chOff x="3983038" y="1316038"/>
            <a:chExt cx="4932362" cy="4551362"/>
          </a:xfrm>
        </p:grpSpPr>
        <p:grpSp>
          <p:nvGrpSpPr>
            <p:cNvPr id="7" name="Group 4"/>
            <p:cNvGrpSpPr>
              <a:grpSpLocks/>
            </p:cNvGrpSpPr>
            <p:nvPr/>
          </p:nvGrpSpPr>
          <p:grpSpPr bwMode="auto">
            <a:xfrm>
              <a:off x="3983038" y="1546225"/>
              <a:ext cx="2086252" cy="2651542"/>
              <a:chOff x="3840" y="240"/>
              <a:chExt cx="2025" cy="2062"/>
            </a:xfrm>
          </p:grpSpPr>
          <p:pic>
            <p:nvPicPr>
              <p:cNvPr id="5" name="Picture 5" descr="MCj01986370000[1]"/>
              <p:cNvPicPr>
                <a:picLocks noChangeAspect="1" noChangeArrowheads="1"/>
              </p:cNvPicPr>
              <p:nvPr/>
            </p:nvPicPr>
            <p:blipFill>
              <a:blip r:embed="rId3"/>
              <a:srcRect/>
              <a:stretch>
                <a:fillRect/>
              </a:stretch>
            </p:blipFill>
            <p:spPr bwMode="auto">
              <a:xfrm>
                <a:off x="4118" y="240"/>
                <a:ext cx="1114" cy="988"/>
              </a:xfrm>
              <a:prstGeom prst="rect">
                <a:avLst/>
              </a:prstGeom>
              <a:noFill/>
              <a:ln w="9525">
                <a:noFill/>
                <a:miter lim="800000"/>
                <a:headEnd/>
                <a:tailEnd/>
              </a:ln>
              <a:effectLst/>
            </p:spPr>
          </p:pic>
          <p:sp>
            <p:nvSpPr>
              <p:cNvPr id="6" name="Text Box 6"/>
              <p:cNvSpPr txBox="1">
                <a:spLocks noChangeArrowheads="1"/>
              </p:cNvSpPr>
              <p:nvPr/>
            </p:nvSpPr>
            <p:spPr bwMode="auto">
              <a:xfrm>
                <a:off x="3840" y="1316"/>
                <a:ext cx="2025" cy="986"/>
              </a:xfrm>
              <a:prstGeom prst="rect">
                <a:avLst/>
              </a:prstGeom>
              <a:noFill/>
              <a:ln w="9525">
                <a:solidFill>
                  <a:schemeClr val="folHlink"/>
                </a:solidFill>
                <a:miter lim="800000"/>
                <a:headEnd/>
                <a:tailEnd/>
              </a:ln>
              <a:effectLst/>
            </p:spPr>
            <p:txBody>
              <a:bodyPr wrap="square">
                <a:spAutoFit/>
              </a:bodyPr>
              <a:lstStyle/>
              <a:p>
                <a:r>
                  <a:rPr lang="en-US" sz="800" b="1" u="sng" dirty="0"/>
                  <a:t>Hardware IDs:</a:t>
                </a:r>
              </a:p>
              <a:p>
                <a:r>
                  <a:rPr lang="en-US" sz="800" dirty="0" smtClean="0">
                    <a:solidFill>
                      <a:schemeClr val="accent3">
                        <a:lumMod val="75000"/>
                      </a:schemeClr>
                    </a:solidFill>
                  </a:rPr>
                  <a:t>USB\</a:t>
                </a:r>
                <a:r>
                  <a:rPr lang="en-US" sz="800" dirty="0" err="1" smtClean="0">
                    <a:solidFill>
                      <a:schemeClr val="accent3">
                        <a:lumMod val="75000"/>
                      </a:schemeClr>
                    </a:solidFill>
                  </a:rPr>
                  <a:t>Vid_vvvv&amp;Pid_pppp&amp;Rev_rrrr</a:t>
                </a:r>
                <a:endParaRPr lang="en-US" sz="800" dirty="0">
                  <a:solidFill>
                    <a:schemeClr val="accent3">
                      <a:lumMod val="75000"/>
                    </a:schemeClr>
                  </a:solidFill>
                </a:endParaRPr>
              </a:p>
              <a:p>
                <a:r>
                  <a:rPr lang="en-US" sz="800" dirty="0" smtClean="0"/>
                  <a:t>USB\</a:t>
                </a:r>
                <a:r>
                  <a:rPr lang="en-US" sz="800" dirty="0" err="1" smtClean="0"/>
                  <a:t>Vid_vvvv&amp;Pid_pppp</a:t>
                </a:r>
                <a:endParaRPr lang="en-US" sz="800" dirty="0"/>
              </a:p>
              <a:p>
                <a:endParaRPr lang="en-US" sz="800" dirty="0"/>
              </a:p>
              <a:p>
                <a:r>
                  <a:rPr lang="en-US" sz="800" b="1" u="sng" dirty="0"/>
                  <a:t>Compatible IDs:</a:t>
                </a:r>
              </a:p>
              <a:p>
                <a:r>
                  <a:rPr lang="en-US" sz="800" dirty="0" smtClean="0"/>
                  <a:t>USB\</a:t>
                </a:r>
                <a:r>
                  <a:rPr lang="en-US" sz="800" dirty="0" err="1" smtClean="0"/>
                  <a:t>Class_cc&amp;SubClass_ss&amp;Prot_pp</a:t>
                </a:r>
                <a:endParaRPr lang="en-US" sz="800" dirty="0" smtClean="0"/>
              </a:p>
              <a:p>
                <a:r>
                  <a:rPr lang="en-US" sz="800" dirty="0" smtClean="0">
                    <a:solidFill>
                      <a:schemeClr val="accent6">
                        <a:lumMod val="75000"/>
                      </a:schemeClr>
                    </a:solidFill>
                  </a:rPr>
                  <a:t>USB\</a:t>
                </a:r>
                <a:r>
                  <a:rPr lang="en-US" sz="800" dirty="0" err="1" smtClean="0">
                    <a:solidFill>
                      <a:schemeClr val="accent6">
                        <a:lumMod val="75000"/>
                      </a:schemeClr>
                    </a:solidFill>
                  </a:rPr>
                  <a:t>Class_cc&amp;SubClass_ss</a:t>
                </a:r>
                <a:endParaRPr lang="en-US" sz="800" dirty="0" smtClean="0">
                  <a:solidFill>
                    <a:schemeClr val="accent6">
                      <a:lumMod val="75000"/>
                    </a:schemeClr>
                  </a:solidFill>
                </a:endParaRPr>
              </a:p>
              <a:p>
                <a:r>
                  <a:rPr lang="en-US" sz="800" dirty="0" smtClean="0"/>
                  <a:t>USB\</a:t>
                </a:r>
                <a:r>
                  <a:rPr lang="en-US" sz="800" dirty="0" err="1" smtClean="0"/>
                  <a:t>Class_cc</a:t>
                </a:r>
                <a:endParaRPr lang="en-US" sz="800" dirty="0"/>
              </a:p>
            </p:txBody>
          </p:sp>
        </p:grpSp>
        <p:grpSp>
          <p:nvGrpSpPr>
            <p:cNvPr id="16" name="Group 17"/>
            <p:cNvGrpSpPr>
              <a:grpSpLocks/>
            </p:cNvGrpSpPr>
            <p:nvPr/>
          </p:nvGrpSpPr>
          <p:grpSpPr bwMode="auto">
            <a:xfrm>
              <a:off x="6596063" y="1316038"/>
              <a:ext cx="1557337" cy="1503362"/>
              <a:chOff x="3648" y="637"/>
              <a:chExt cx="981" cy="947"/>
            </a:xfrm>
          </p:grpSpPr>
          <p:sp>
            <p:nvSpPr>
              <p:cNvPr id="8" name="Rectangle 8"/>
              <p:cNvSpPr>
                <a:spLocks noChangeArrowheads="1"/>
              </p:cNvSpPr>
              <p:nvPr/>
            </p:nvSpPr>
            <p:spPr bwMode="auto">
              <a:xfrm>
                <a:off x="4002" y="789"/>
                <a:ext cx="491" cy="768"/>
              </a:xfrm>
              <a:prstGeom prst="rect">
                <a:avLst/>
              </a:prstGeom>
              <a:solidFill>
                <a:schemeClr val="accent1"/>
              </a:solidFill>
              <a:ln w="9525">
                <a:solidFill>
                  <a:schemeClr val="tx1"/>
                </a:solidFill>
                <a:miter lim="800000"/>
                <a:headEnd/>
                <a:tailEnd/>
              </a:ln>
              <a:effectLst/>
            </p:spPr>
            <p:txBody>
              <a:bodyPr wrap="none"/>
              <a:lstStyle/>
              <a:p>
                <a:pPr algn="ctr"/>
                <a:r>
                  <a:rPr lang="en-US" sz="800" b="1" dirty="0"/>
                  <a:t>INF</a:t>
                </a:r>
              </a:p>
              <a:p>
                <a:pPr algn="ctr"/>
                <a:r>
                  <a:rPr lang="en-US" sz="800" dirty="0"/>
                  <a:t>ID1, ID2, ID3,…</a:t>
                </a:r>
              </a:p>
            </p:txBody>
          </p:sp>
          <p:sp>
            <p:nvSpPr>
              <p:cNvPr id="9" name="Rectangle 9"/>
              <p:cNvSpPr>
                <a:spLocks noChangeArrowheads="1"/>
              </p:cNvSpPr>
              <p:nvPr/>
            </p:nvSpPr>
            <p:spPr bwMode="auto">
              <a:xfrm>
                <a:off x="4029" y="999"/>
                <a:ext cx="444" cy="260"/>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p>
                <a:pPr algn="ctr"/>
                <a:r>
                  <a:rPr lang="en-US" sz="1000" dirty="0"/>
                  <a:t>File 1</a:t>
                </a:r>
              </a:p>
              <a:p>
                <a:pPr algn="ctr"/>
                <a:r>
                  <a:rPr lang="en-US" sz="1000" dirty="0"/>
                  <a:t>File 2</a:t>
                </a:r>
              </a:p>
            </p:txBody>
          </p:sp>
          <p:sp>
            <p:nvSpPr>
              <p:cNvPr id="10" name="Rectangle 10"/>
              <p:cNvSpPr>
                <a:spLocks noChangeArrowheads="1"/>
              </p:cNvSpPr>
              <p:nvPr/>
            </p:nvSpPr>
            <p:spPr bwMode="auto">
              <a:xfrm>
                <a:off x="4029" y="1278"/>
                <a:ext cx="444" cy="260"/>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p>
                <a:pPr algn="ctr"/>
                <a:r>
                  <a:rPr lang="en-US" sz="1000" dirty="0">
                    <a:solidFill>
                      <a:srgbClr val="000000"/>
                    </a:solidFill>
                  </a:rPr>
                  <a:t>File 3</a:t>
                </a:r>
              </a:p>
              <a:p>
                <a:pPr algn="ctr"/>
                <a:r>
                  <a:rPr lang="en-US" sz="1000" dirty="0">
                    <a:solidFill>
                      <a:srgbClr val="000000"/>
                    </a:solidFill>
                  </a:rPr>
                  <a:t>File 4</a:t>
                </a:r>
              </a:p>
            </p:txBody>
          </p:sp>
          <p:pic>
            <p:nvPicPr>
              <p:cNvPr id="11" name="Picture 11" descr="MCj01986370000[1]"/>
              <p:cNvPicPr>
                <a:picLocks noChangeAspect="1" noChangeArrowheads="1"/>
              </p:cNvPicPr>
              <p:nvPr/>
            </p:nvPicPr>
            <p:blipFill>
              <a:blip r:embed="rId3"/>
              <a:srcRect/>
              <a:stretch>
                <a:fillRect/>
              </a:stretch>
            </p:blipFill>
            <p:spPr bwMode="auto">
              <a:xfrm>
                <a:off x="3893" y="1046"/>
                <a:ext cx="191" cy="170"/>
              </a:xfrm>
              <a:prstGeom prst="rect">
                <a:avLst/>
              </a:prstGeom>
              <a:noFill/>
            </p:spPr>
          </p:pic>
          <p:pic>
            <p:nvPicPr>
              <p:cNvPr id="12" name="Picture 12" descr="MCj03522460000[1]"/>
              <p:cNvPicPr>
                <a:picLocks noChangeAspect="1" noChangeArrowheads="1"/>
              </p:cNvPicPr>
              <p:nvPr/>
            </p:nvPicPr>
            <p:blipFill>
              <a:blip r:embed="rId4"/>
              <a:srcRect/>
              <a:stretch>
                <a:fillRect/>
              </a:stretch>
            </p:blipFill>
            <p:spPr bwMode="auto">
              <a:xfrm>
                <a:off x="3866" y="1342"/>
                <a:ext cx="218" cy="159"/>
              </a:xfrm>
              <a:prstGeom prst="rect">
                <a:avLst/>
              </a:prstGeom>
              <a:noFill/>
            </p:spPr>
          </p:pic>
          <p:sp>
            <p:nvSpPr>
              <p:cNvPr id="13" name="Rectangle 13"/>
              <p:cNvSpPr>
                <a:spLocks noChangeArrowheads="1"/>
              </p:cNvSpPr>
              <p:nvPr/>
            </p:nvSpPr>
            <p:spPr bwMode="auto">
              <a:xfrm>
                <a:off x="3839" y="761"/>
                <a:ext cx="790" cy="823"/>
              </a:xfrm>
              <a:prstGeom prst="rect">
                <a:avLst/>
              </a:prstGeom>
              <a:noFill/>
              <a:ln w="38100">
                <a:solidFill>
                  <a:schemeClr val="tx1"/>
                </a:solidFill>
                <a:prstDash val="sysDot"/>
                <a:miter lim="800000"/>
                <a:headEnd/>
                <a:tailEnd/>
              </a:ln>
              <a:effectLst/>
            </p:spPr>
            <p:txBody>
              <a:bodyPr wrap="none" anchor="ctr"/>
              <a:lstStyle/>
              <a:p>
                <a:endParaRPr lang="en-US"/>
              </a:p>
            </p:txBody>
          </p:sp>
          <p:pic>
            <p:nvPicPr>
              <p:cNvPr id="14" name="Picture 15" descr="MCj03121600000[1]"/>
              <p:cNvPicPr>
                <a:picLocks noChangeAspect="1" noChangeArrowheads="1"/>
              </p:cNvPicPr>
              <p:nvPr/>
            </p:nvPicPr>
            <p:blipFill>
              <a:blip r:embed="rId5"/>
              <a:srcRect/>
              <a:stretch>
                <a:fillRect/>
              </a:stretch>
            </p:blipFill>
            <p:spPr bwMode="auto">
              <a:xfrm>
                <a:off x="3648" y="637"/>
                <a:ext cx="354" cy="289"/>
              </a:xfrm>
              <a:prstGeom prst="rect">
                <a:avLst/>
              </a:prstGeom>
              <a:noFill/>
            </p:spPr>
          </p:pic>
          <p:pic>
            <p:nvPicPr>
              <p:cNvPr id="15" name="Picture 16" descr="MCj03536860000[1]"/>
              <p:cNvPicPr>
                <a:picLocks noChangeAspect="1" noChangeArrowheads="1"/>
              </p:cNvPicPr>
              <p:nvPr/>
            </p:nvPicPr>
            <p:blipFill>
              <a:blip r:embed="rId6"/>
              <a:srcRect/>
              <a:stretch>
                <a:fillRect/>
              </a:stretch>
            </p:blipFill>
            <p:spPr bwMode="auto">
              <a:xfrm>
                <a:off x="4438" y="789"/>
                <a:ext cx="170" cy="219"/>
              </a:xfrm>
              <a:prstGeom prst="rect">
                <a:avLst/>
              </a:prstGeom>
              <a:noFill/>
            </p:spPr>
          </p:pic>
        </p:grpSp>
        <p:grpSp>
          <p:nvGrpSpPr>
            <p:cNvPr id="25" name="Group 18"/>
            <p:cNvGrpSpPr>
              <a:grpSpLocks/>
            </p:cNvGrpSpPr>
            <p:nvPr/>
          </p:nvGrpSpPr>
          <p:grpSpPr bwMode="auto">
            <a:xfrm>
              <a:off x="7358063" y="2895600"/>
              <a:ext cx="1557337" cy="1503363"/>
              <a:chOff x="3648" y="637"/>
              <a:chExt cx="981" cy="947"/>
            </a:xfrm>
          </p:grpSpPr>
          <p:sp>
            <p:nvSpPr>
              <p:cNvPr id="17" name="Rectangle 19"/>
              <p:cNvSpPr>
                <a:spLocks noChangeArrowheads="1"/>
              </p:cNvSpPr>
              <p:nvPr/>
            </p:nvSpPr>
            <p:spPr bwMode="auto">
              <a:xfrm>
                <a:off x="4002" y="789"/>
                <a:ext cx="491" cy="768"/>
              </a:xfrm>
              <a:prstGeom prst="rect">
                <a:avLst/>
              </a:prstGeom>
              <a:solidFill>
                <a:schemeClr val="accent1"/>
              </a:solidFill>
              <a:ln w="9525">
                <a:solidFill>
                  <a:schemeClr val="tx1"/>
                </a:solidFill>
                <a:miter lim="800000"/>
                <a:headEnd/>
                <a:tailEnd/>
              </a:ln>
              <a:effectLst/>
            </p:spPr>
            <p:txBody>
              <a:bodyPr wrap="none"/>
              <a:lstStyle/>
              <a:p>
                <a:pPr algn="ctr"/>
                <a:r>
                  <a:rPr lang="en-US" sz="800" b="1" dirty="0"/>
                  <a:t>INF</a:t>
                </a:r>
              </a:p>
              <a:p>
                <a:pPr algn="ctr"/>
                <a:r>
                  <a:rPr lang="en-US" sz="800" dirty="0" smtClean="0"/>
                  <a:t>ID1, </a:t>
                </a:r>
                <a:r>
                  <a:rPr lang="en-US" sz="800" dirty="0"/>
                  <a:t>ID2, ID3,…</a:t>
                </a:r>
              </a:p>
            </p:txBody>
          </p:sp>
          <p:sp>
            <p:nvSpPr>
              <p:cNvPr id="18" name="Rectangle 20"/>
              <p:cNvSpPr>
                <a:spLocks noChangeArrowheads="1"/>
              </p:cNvSpPr>
              <p:nvPr/>
            </p:nvSpPr>
            <p:spPr bwMode="auto">
              <a:xfrm>
                <a:off x="4029" y="999"/>
                <a:ext cx="444" cy="260"/>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p>
                <a:pPr algn="ctr"/>
                <a:r>
                  <a:rPr lang="en-US" sz="1000" dirty="0"/>
                  <a:t>File 1</a:t>
                </a:r>
              </a:p>
              <a:p>
                <a:pPr algn="ctr"/>
                <a:r>
                  <a:rPr lang="en-US" sz="1000" dirty="0"/>
                  <a:t>File 2</a:t>
                </a:r>
              </a:p>
            </p:txBody>
          </p:sp>
          <p:sp>
            <p:nvSpPr>
              <p:cNvPr id="19" name="Rectangle 21"/>
              <p:cNvSpPr>
                <a:spLocks noChangeArrowheads="1"/>
              </p:cNvSpPr>
              <p:nvPr/>
            </p:nvSpPr>
            <p:spPr bwMode="auto">
              <a:xfrm>
                <a:off x="4029" y="1278"/>
                <a:ext cx="444" cy="260"/>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p>
                <a:pPr algn="ctr"/>
                <a:r>
                  <a:rPr lang="en-US" sz="1000" dirty="0">
                    <a:solidFill>
                      <a:srgbClr val="000000"/>
                    </a:solidFill>
                  </a:rPr>
                  <a:t>File 3</a:t>
                </a:r>
              </a:p>
              <a:p>
                <a:pPr algn="ctr"/>
                <a:r>
                  <a:rPr lang="en-US" sz="1000" dirty="0">
                    <a:solidFill>
                      <a:srgbClr val="000000"/>
                    </a:solidFill>
                  </a:rPr>
                  <a:t>File 4</a:t>
                </a:r>
              </a:p>
            </p:txBody>
          </p:sp>
          <p:pic>
            <p:nvPicPr>
              <p:cNvPr id="20" name="Picture 22" descr="MCj01986370000[1]"/>
              <p:cNvPicPr>
                <a:picLocks noChangeAspect="1" noChangeArrowheads="1"/>
              </p:cNvPicPr>
              <p:nvPr/>
            </p:nvPicPr>
            <p:blipFill>
              <a:blip r:embed="rId3"/>
              <a:srcRect/>
              <a:stretch>
                <a:fillRect/>
              </a:stretch>
            </p:blipFill>
            <p:spPr bwMode="auto">
              <a:xfrm>
                <a:off x="3893" y="1046"/>
                <a:ext cx="191" cy="170"/>
              </a:xfrm>
              <a:prstGeom prst="rect">
                <a:avLst/>
              </a:prstGeom>
              <a:noFill/>
            </p:spPr>
          </p:pic>
          <p:pic>
            <p:nvPicPr>
              <p:cNvPr id="21" name="Picture 23" descr="MCj03522460000[1]"/>
              <p:cNvPicPr>
                <a:picLocks noChangeAspect="1" noChangeArrowheads="1"/>
              </p:cNvPicPr>
              <p:nvPr/>
            </p:nvPicPr>
            <p:blipFill>
              <a:blip r:embed="rId4"/>
              <a:srcRect/>
              <a:stretch>
                <a:fillRect/>
              </a:stretch>
            </p:blipFill>
            <p:spPr bwMode="auto">
              <a:xfrm>
                <a:off x="3866" y="1342"/>
                <a:ext cx="218" cy="159"/>
              </a:xfrm>
              <a:prstGeom prst="rect">
                <a:avLst/>
              </a:prstGeom>
              <a:noFill/>
            </p:spPr>
          </p:pic>
          <p:sp>
            <p:nvSpPr>
              <p:cNvPr id="22" name="Rectangle 24"/>
              <p:cNvSpPr>
                <a:spLocks noChangeArrowheads="1"/>
              </p:cNvSpPr>
              <p:nvPr/>
            </p:nvSpPr>
            <p:spPr bwMode="auto">
              <a:xfrm>
                <a:off x="3839" y="761"/>
                <a:ext cx="790" cy="823"/>
              </a:xfrm>
              <a:prstGeom prst="rect">
                <a:avLst/>
              </a:prstGeom>
              <a:noFill/>
              <a:ln w="38100">
                <a:solidFill>
                  <a:schemeClr val="tx1"/>
                </a:solidFill>
                <a:prstDash val="sysDot"/>
                <a:miter lim="800000"/>
                <a:headEnd/>
                <a:tailEnd/>
              </a:ln>
              <a:effectLst/>
            </p:spPr>
            <p:txBody>
              <a:bodyPr wrap="none" anchor="ctr"/>
              <a:lstStyle/>
              <a:p>
                <a:endParaRPr lang="en-US"/>
              </a:p>
            </p:txBody>
          </p:sp>
          <p:pic>
            <p:nvPicPr>
              <p:cNvPr id="23" name="Picture 25" descr="MCj03121600000[1]"/>
              <p:cNvPicPr>
                <a:picLocks noChangeAspect="1" noChangeArrowheads="1"/>
              </p:cNvPicPr>
              <p:nvPr/>
            </p:nvPicPr>
            <p:blipFill>
              <a:blip r:embed="rId5"/>
              <a:srcRect/>
              <a:stretch>
                <a:fillRect/>
              </a:stretch>
            </p:blipFill>
            <p:spPr bwMode="auto">
              <a:xfrm>
                <a:off x="3648" y="637"/>
                <a:ext cx="354" cy="289"/>
              </a:xfrm>
              <a:prstGeom prst="rect">
                <a:avLst/>
              </a:prstGeom>
              <a:noFill/>
            </p:spPr>
          </p:pic>
          <p:pic>
            <p:nvPicPr>
              <p:cNvPr id="24" name="Picture 26" descr="MCj03536860000[1]"/>
              <p:cNvPicPr>
                <a:picLocks noChangeAspect="1" noChangeArrowheads="1"/>
              </p:cNvPicPr>
              <p:nvPr/>
            </p:nvPicPr>
            <p:blipFill>
              <a:blip r:embed="rId6"/>
              <a:srcRect/>
              <a:stretch>
                <a:fillRect/>
              </a:stretch>
            </p:blipFill>
            <p:spPr bwMode="auto">
              <a:xfrm>
                <a:off x="4438" y="789"/>
                <a:ext cx="170" cy="219"/>
              </a:xfrm>
              <a:prstGeom prst="rect">
                <a:avLst/>
              </a:prstGeom>
              <a:noFill/>
            </p:spPr>
          </p:pic>
        </p:grpSp>
        <p:grpSp>
          <p:nvGrpSpPr>
            <p:cNvPr id="40" name="Group 27"/>
            <p:cNvGrpSpPr>
              <a:grpSpLocks/>
            </p:cNvGrpSpPr>
            <p:nvPr/>
          </p:nvGrpSpPr>
          <p:grpSpPr bwMode="auto">
            <a:xfrm>
              <a:off x="6629400" y="4364038"/>
              <a:ext cx="1557338" cy="1503362"/>
              <a:chOff x="3648" y="637"/>
              <a:chExt cx="981" cy="947"/>
            </a:xfrm>
          </p:grpSpPr>
          <p:sp>
            <p:nvSpPr>
              <p:cNvPr id="26" name="Rectangle 28"/>
              <p:cNvSpPr>
                <a:spLocks noChangeArrowheads="1"/>
              </p:cNvSpPr>
              <p:nvPr/>
            </p:nvSpPr>
            <p:spPr bwMode="auto">
              <a:xfrm>
                <a:off x="4002" y="789"/>
                <a:ext cx="491" cy="768"/>
              </a:xfrm>
              <a:prstGeom prst="rect">
                <a:avLst/>
              </a:prstGeom>
              <a:solidFill>
                <a:schemeClr val="accent1"/>
              </a:solidFill>
              <a:ln w="9525">
                <a:solidFill>
                  <a:schemeClr val="tx1"/>
                </a:solidFill>
                <a:miter lim="800000"/>
                <a:headEnd/>
                <a:tailEnd/>
              </a:ln>
              <a:effectLst/>
            </p:spPr>
            <p:txBody>
              <a:bodyPr wrap="none"/>
              <a:lstStyle/>
              <a:p>
                <a:pPr algn="ctr"/>
                <a:r>
                  <a:rPr lang="en-US" sz="800" b="1" dirty="0"/>
                  <a:t>INF</a:t>
                </a:r>
              </a:p>
              <a:p>
                <a:pPr algn="ctr"/>
                <a:r>
                  <a:rPr lang="en-US" sz="800" dirty="0"/>
                  <a:t>ID1, ID2, ID3,…</a:t>
                </a:r>
              </a:p>
            </p:txBody>
          </p:sp>
          <p:sp>
            <p:nvSpPr>
              <p:cNvPr id="27" name="Rectangle 29"/>
              <p:cNvSpPr>
                <a:spLocks noChangeArrowheads="1"/>
              </p:cNvSpPr>
              <p:nvPr/>
            </p:nvSpPr>
            <p:spPr bwMode="auto">
              <a:xfrm>
                <a:off x="4029" y="999"/>
                <a:ext cx="444" cy="260"/>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p>
                <a:pPr algn="ctr"/>
                <a:r>
                  <a:rPr lang="en-US" sz="1000" dirty="0"/>
                  <a:t>File 1</a:t>
                </a:r>
              </a:p>
              <a:p>
                <a:pPr algn="ctr"/>
                <a:r>
                  <a:rPr lang="en-US" sz="1000" dirty="0"/>
                  <a:t>File 2</a:t>
                </a:r>
              </a:p>
            </p:txBody>
          </p:sp>
          <p:sp>
            <p:nvSpPr>
              <p:cNvPr id="28" name="Rectangle 30"/>
              <p:cNvSpPr>
                <a:spLocks noChangeArrowheads="1"/>
              </p:cNvSpPr>
              <p:nvPr/>
            </p:nvSpPr>
            <p:spPr bwMode="auto">
              <a:xfrm>
                <a:off x="4029" y="1278"/>
                <a:ext cx="444" cy="260"/>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p>
                <a:pPr algn="ctr"/>
                <a:r>
                  <a:rPr lang="en-US" sz="1000" dirty="0">
                    <a:solidFill>
                      <a:srgbClr val="000000"/>
                    </a:solidFill>
                  </a:rPr>
                  <a:t>File 3</a:t>
                </a:r>
              </a:p>
              <a:p>
                <a:pPr algn="ctr"/>
                <a:r>
                  <a:rPr lang="en-US" sz="1000" dirty="0">
                    <a:solidFill>
                      <a:srgbClr val="000000"/>
                    </a:solidFill>
                  </a:rPr>
                  <a:t>File 4</a:t>
                </a:r>
              </a:p>
            </p:txBody>
          </p:sp>
          <p:pic>
            <p:nvPicPr>
              <p:cNvPr id="29" name="Picture 31" descr="MCj01986370000[1]"/>
              <p:cNvPicPr>
                <a:picLocks noChangeAspect="1" noChangeArrowheads="1"/>
              </p:cNvPicPr>
              <p:nvPr/>
            </p:nvPicPr>
            <p:blipFill>
              <a:blip r:embed="rId3"/>
              <a:srcRect/>
              <a:stretch>
                <a:fillRect/>
              </a:stretch>
            </p:blipFill>
            <p:spPr bwMode="auto">
              <a:xfrm>
                <a:off x="3893" y="1046"/>
                <a:ext cx="191" cy="170"/>
              </a:xfrm>
              <a:prstGeom prst="rect">
                <a:avLst/>
              </a:prstGeom>
              <a:noFill/>
            </p:spPr>
          </p:pic>
          <p:pic>
            <p:nvPicPr>
              <p:cNvPr id="30" name="Picture 32" descr="MCj03522460000[1]"/>
              <p:cNvPicPr>
                <a:picLocks noChangeAspect="1" noChangeArrowheads="1"/>
              </p:cNvPicPr>
              <p:nvPr/>
            </p:nvPicPr>
            <p:blipFill>
              <a:blip r:embed="rId4"/>
              <a:srcRect/>
              <a:stretch>
                <a:fillRect/>
              </a:stretch>
            </p:blipFill>
            <p:spPr bwMode="auto">
              <a:xfrm>
                <a:off x="3866" y="1342"/>
                <a:ext cx="218" cy="159"/>
              </a:xfrm>
              <a:prstGeom prst="rect">
                <a:avLst/>
              </a:prstGeom>
              <a:noFill/>
            </p:spPr>
          </p:pic>
          <p:sp>
            <p:nvSpPr>
              <p:cNvPr id="31" name="Rectangle 33"/>
              <p:cNvSpPr>
                <a:spLocks noChangeArrowheads="1"/>
              </p:cNvSpPr>
              <p:nvPr/>
            </p:nvSpPr>
            <p:spPr bwMode="auto">
              <a:xfrm>
                <a:off x="3839" y="761"/>
                <a:ext cx="790" cy="823"/>
              </a:xfrm>
              <a:prstGeom prst="rect">
                <a:avLst/>
              </a:prstGeom>
              <a:noFill/>
              <a:ln w="38100">
                <a:solidFill>
                  <a:schemeClr val="tx1"/>
                </a:solidFill>
                <a:prstDash val="sysDot"/>
                <a:miter lim="800000"/>
                <a:headEnd/>
                <a:tailEnd/>
              </a:ln>
              <a:effectLst/>
            </p:spPr>
            <p:txBody>
              <a:bodyPr wrap="none" anchor="ctr"/>
              <a:lstStyle/>
              <a:p>
                <a:endParaRPr lang="en-US"/>
              </a:p>
            </p:txBody>
          </p:sp>
          <p:pic>
            <p:nvPicPr>
              <p:cNvPr id="32" name="Picture 34" descr="MCj03121600000[1]"/>
              <p:cNvPicPr>
                <a:picLocks noChangeAspect="1" noChangeArrowheads="1"/>
              </p:cNvPicPr>
              <p:nvPr/>
            </p:nvPicPr>
            <p:blipFill>
              <a:blip r:embed="rId5"/>
              <a:srcRect/>
              <a:stretch>
                <a:fillRect/>
              </a:stretch>
            </p:blipFill>
            <p:spPr bwMode="auto">
              <a:xfrm>
                <a:off x="3648" y="637"/>
                <a:ext cx="354" cy="289"/>
              </a:xfrm>
              <a:prstGeom prst="rect">
                <a:avLst/>
              </a:prstGeom>
              <a:noFill/>
            </p:spPr>
          </p:pic>
          <p:pic>
            <p:nvPicPr>
              <p:cNvPr id="33" name="Picture 35" descr="MCj03536860000[1]"/>
              <p:cNvPicPr>
                <a:picLocks noChangeAspect="1" noChangeArrowheads="1"/>
              </p:cNvPicPr>
              <p:nvPr/>
            </p:nvPicPr>
            <p:blipFill>
              <a:blip r:embed="rId6"/>
              <a:srcRect/>
              <a:stretch>
                <a:fillRect/>
              </a:stretch>
            </p:blipFill>
            <p:spPr bwMode="auto">
              <a:xfrm>
                <a:off x="4438" y="789"/>
                <a:ext cx="170" cy="219"/>
              </a:xfrm>
              <a:prstGeom prst="rect">
                <a:avLst/>
              </a:prstGeom>
              <a:noFill/>
            </p:spPr>
          </p:pic>
        </p:grpSp>
        <p:sp>
          <p:nvSpPr>
            <p:cNvPr id="34" name="Line 36"/>
            <p:cNvSpPr>
              <a:spLocks noChangeShapeType="1"/>
            </p:cNvSpPr>
            <p:nvPr/>
          </p:nvSpPr>
          <p:spPr bwMode="auto">
            <a:xfrm flipV="1">
              <a:off x="5334000" y="1854351"/>
              <a:ext cx="1779087" cy="1193648"/>
            </a:xfrm>
            <a:prstGeom prst="line">
              <a:avLst/>
            </a:prstGeom>
            <a:ln>
              <a:headEnd type="triangle" w="med" len="med"/>
              <a:tailEnd type="triangle" w="med" len="med"/>
            </a:ln>
          </p:spPr>
          <p:style>
            <a:lnRef idx="3">
              <a:schemeClr val="accent3"/>
            </a:lnRef>
            <a:fillRef idx="0">
              <a:schemeClr val="accent3"/>
            </a:fillRef>
            <a:effectRef idx="2">
              <a:schemeClr val="accent3"/>
            </a:effectRef>
            <a:fontRef idx="minor">
              <a:schemeClr val="tx1"/>
            </a:fontRef>
          </p:style>
          <p:txBody>
            <a:bodyPr/>
            <a:lstStyle/>
            <a:p>
              <a:endParaRPr lang="en-US"/>
            </a:p>
          </p:txBody>
        </p:sp>
        <p:sp>
          <p:nvSpPr>
            <p:cNvPr id="35" name="Line 37"/>
            <p:cNvSpPr>
              <a:spLocks noChangeShapeType="1"/>
            </p:cNvSpPr>
            <p:nvPr/>
          </p:nvSpPr>
          <p:spPr bwMode="auto">
            <a:xfrm flipV="1">
              <a:off x="5635008" y="3469288"/>
              <a:ext cx="2173645" cy="448595"/>
            </a:xfrm>
            <a:prstGeom prst="line">
              <a:avLst/>
            </a:prstGeom>
            <a:ln>
              <a:headEnd type="triangle" w="med" len="med"/>
              <a:tailEnd type="triangle" w="med" len="med"/>
            </a:ln>
          </p:spPr>
          <p:style>
            <a:lnRef idx="3">
              <a:schemeClr val="accent6"/>
            </a:lnRef>
            <a:fillRef idx="0">
              <a:schemeClr val="accent6"/>
            </a:fillRef>
            <a:effectRef idx="2">
              <a:schemeClr val="accent6"/>
            </a:effectRef>
            <a:fontRef idx="minor">
              <a:schemeClr val="tx1"/>
            </a:fontRef>
          </p:style>
          <p:txBody>
            <a:bodyPr/>
            <a:lstStyle/>
            <a:p>
              <a:endParaRPr lang="en-US"/>
            </a:p>
          </p:txBody>
        </p:sp>
        <p:sp>
          <p:nvSpPr>
            <p:cNvPr id="36" name="Line 38"/>
            <p:cNvSpPr>
              <a:spLocks noChangeShapeType="1"/>
            </p:cNvSpPr>
            <p:nvPr/>
          </p:nvSpPr>
          <p:spPr bwMode="auto">
            <a:xfrm>
              <a:off x="6069737" y="4545917"/>
              <a:ext cx="1043350" cy="358875"/>
            </a:xfrm>
            <a:prstGeom prst="line">
              <a:avLst/>
            </a:prstGeom>
            <a:ln>
              <a:prstDash val="dash"/>
              <a:headEnd type="diamond" w="med" len="med"/>
              <a:tailEnd type="diamond" w="med" len="med"/>
            </a:ln>
          </p:spPr>
          <p:style>
            <a:lnRef idx="3">
              <a:schemeClr val="accent2"/>
            </a:lnRef>
            <a:fillRef idx="0">
              <a:schemeClr val="accent2"/>
            </a:fillRef>
            <a:effectRef idx="2">
              <a:schemeClr val="accent2"/>
            </a:effectRef>
            <a:fontRef idx="minor">
              <a:schemeClr val="tx1"/>
            </a:fontRef>
          </p:style>
          <p:txBody>
            <a:bodyPr/>
            <a:lstStyle/>
            <a:p>
              <a:endParaRPr lang="en-US"/>
            </a:p>
          </p:txBody>
        </p:sp>
        <p:sp>
          <p:nvSpPr>
            <p:cNvPr id="37" name="Text Box 40"/>
            <p:cNvSpPr txBox="1">
              <a:spLocks noChangeArrowheads="1"/>
            </p:cNvSpPr>
            <p:nvPr/>
          </p:nvSpPr>
          <p:spPr bwMode="auto">
            <a:xfrm>
              <a:off x="4939442" y="4366479"/>
              <a:ext cx="1219200" cy="362381"/>
            </a:xfrm>
            <a:prstGeom prst="rect">
              <a:avLst/>
            </a:prstGeom>
            <a:noFill/>
            <a:ln w="9525">
              <a:noFill/>
              <a:miter lim="800000"/>
              <a:headEnd/>
              <a:tailEnd/>
            </a:ln>
            <a:effectLst/>
          </p:spPr>
          <p:txBody>
            <a:bodyPr>
              <a:spAutoFit/>
            </a:bodyPr>
            <a:lstStyle/>
            <a:p>
              <a:pPr>
                <a:spcBef>
                  <a:spcPct val="50000"/>
                </a:spcBef>
              </a:pPr>
              <a:r>
                <a:rPr lang="en-US" sz="1400" b="1" dirty="0"/>
                <a:t>no match!!</a:t>
              </a:r>
            </a:p>
          </p:txBody>
        </p:sp>
        <p:sp>
          <p:nvSpPr>
            <p:cNvPr id="38" name="Text Box 41"/>
            <p:cNvSpPr txBox="1">
              <a:spLocks noChangeArrowheads="1"/>
            </p:cNvSpPr>
            <p:nvPr/>
          </p:nvSpPr>
          <p:spPr bwMode="auto">
            <a:xfrm>
              <a:off x="6330575" y="3738447"/>
              <a:ext cx="1295400" cy="362381"/>
            </a:xfrm>
            <a:prstGeom prst="rect">
              <a:avLst/>
            </a:prstGeom>
            <a:noFill/>
            <a:ln w="9525">
              <a:noFill/>
              <a:miter lim="800000"/>
              <a:headEnd/>
              <a:tailEnd/>
            </a:ln>
            <a:effectLst/>
          </p:spPr>
          <p:txBody>
            <a:bodyPr>
              <a:spAutoFit/>
            </a:bodyPr>
            <a:lstStyle/>
            <a:p>
              <a:pPr>
                <a:spcBef>
                  <a:spcPct val="50000"/>
                </a:spcBef>
              </a:pPr>
              <a:r>
                <a:rPr lang="en-US" sz="1400" b="1" dirty="0"/>
                <a:t>other match</a:t>
              </a:r>
            </a:p>
          </p:txBody>
        </p:sp>
        <p:sp>
          <p:nvSpPr>
            <p:cNvPr id="39" name="Text Box 42"/>
            <p:cNvSpPr txBox="1">
              <a:spLocks noChangeArrowheads="1"/>
            </p:cNvSpPr>
            <p:nvPr/>
          </p:nvSpPr>
          <p:spPr bwMode="auto">
            <a:xfrm>
              <a:off x="5635008" y="1764632"/>
              <a:ext cx="1295400" cy="362381"/>
            </a:xfrm>
            <a:prstGeom prst="rect">
              <a:avLst/>
            </a:prstGeom>
            <a:noFill/>
            <a:ln w="9525">
              <a:noFill/>
              <a:miter lim="800000"/>
              <a:headEnd/>
              <a:tailEnd/>
            </a:ln>
            <a:effectLst/>
          </p:spPr>
          <p:txBody>
            <a:bodyPr>
              <a:spAutoFit/>
            </a:bodyPr>
            <a:lstStyle/>
            <a:p>
              <a:pPr>
                <a:spcBef>
                  <a:spcPct val="50000"/>
                </a:spcBef>
              </a:pPr>
              <a:r>
                <a:rPr lang="en-US" sz="1400" b="1" dirty="0"/>
                <a:t>best match</a:t>
              </a:r>
            </a:p>
          </p:txBody>
        </p:sp>
      </p:grpSp>
    </p:spTree>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Stage</a:t>
            </a:r>
            <a:endParaRPr lang="en-US" dirty="0"/>
          </a:p>
        </p:txBody>
      </p:sp>
      <p:sp>
        <p:nvSpPr>
          <p:cNvPr id="3" name="Content Placeholder 2"/>
          <p:cNvSpPr>
            <a:spLocks noGrp="1"/>
          </p:cNvSpPr>
          <p:nvPr>
            <p:ph idx="1"/>
          </p:nvPr>
        </p:nvSpPr>
        <p:spPr>
          <a:xfrm>
            <a:off x="581160" y="1359031"/>
            <a:ext cx="10969943" cy="3611563"/>
          </a:xfrm>
        </p:spPr>
        <p:txBody>
          <a:bodyPr>
            <a:normAutofit fontScale="62500" lnSpcReduction="20000"/>
          </a:bodyPr>
          <a:lstStyle/>
          <a:p>
            <a:r>
              <a:rPr lang="en-US" sz="5700" dirty="0" smtClean="0">
                <a:solidFill>
                  <a:schemeClr val="accent6"/>
                </a:solidFill>
              </a:rPr>
              <a:t>Driver Staging</a:t>
            </a:r>
          </a:p>
          <a:p>
            <a:r>
              <a:rPr lang="en-US" dirty="0" smtClean="0"/>
              <a:t>The Stage phase is where driver packages are imported into </a:t>
            </a:r>
            <a:br>
              <a:rPr lang="en-US" dirty="0" smtClean="0"/>
            </a:br>
            <a:r>
              <a:rPr lang="en-US" dirty="0" smtClean="0"/>
              <a:t>the Driver Store (unless already present) before installation.</a:t>
            </a:r>
            <a:br>
              <a:rPr lang="en-US" dirty="0" smtClean="0"/>
            </a:br>
            <a:endParaRPr lang="en-US" dirty="0" smtClean="0"/>
          </a:p>
          <a:p>
            <a:r>
              <a:rPr lang="en-US" dirty="0" smtClean="0"/>
              <a:t>Digital Signature evaluation occurs during the Stage phase.</a:t>
            </a:r>
          </a:p>
          <a:p>
            <a:endParaRPr lang="en-US" dirty="0" smtClean="0"/>
          </a:p>
          <a:p>
            <a:r>
              <a:rPr lang="en-US" dirty="0" smtClean="0"/>
              <a:t>De-couple staging from installation of drivers. Two distinct </a:t>
            </a:r>
            <a:br>
              <a:rPr lang="en-US" dirty="0" smtClean="0"/>
            </a:br>
            <a:r>
              <a:rPr lang="en-US" dirty="0" smtClean="0"/>
              <a:t>operations in Windows Vista and onwards. </a:t>
            </a:r>
            <a:br>
              <a:rPr lang="en-US" dirty="0" smtClean="0"/>
            </a:br>
            <a:endParaRPr lang="en-US" dirty="0" smtClean="0"/>
          </a:p>
          <a:p>
            <a:r>
              <a:rPr lang="en-US" dirty="0" smtClean="0"/>
              <a:t>Different permissions required to stage vs. install drivers, which </a:t>
            </a:r>
            <a:br>
              <a:rPr lang="en-US" dirty="0" smtClean="0"/>
            </a:br>
            <a:r>
              <a:rPr lang="en-US" dirty="0" smtClean="0"/>
              <a:t>enables additional Standard User device installation scenarios.</a:t>
            </a:r>
          </a:p>
        </p:txBody>
      </p:sp>
      <p:sp>
        <p:nvSpPr>
          <p:cNvPr id="4" name="Rectangle 3"/>
          <p:cNvSpPr/>
          <p:nvPr/>
        </p:nvSpPr>
        <p:spPr>
          <a:xfrm>
            <a:off x="6099370" y="4923934"/>
            <a:ext cx="1422030" cy="1066800"/>
          </a:xfrm>
          <a:prstGeom prst="rect">
            <a:avLst/>
          </a:prstGeom>
          <a:solidFill>
            <a:schemeClr val="accent2"/>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Search</a:t>
            </a:r>
            <a:endParaRPr lang="en-US" sz="2400" dirty="0"/>
          </a:p>
        </p:txBody>
      </p:sp>
      <p:sp>
        <p:nvSpPr>
          <p:cNvPr id="5" name="Rectangle 4"/>
          <p:cNvSpPr/>
          <p:nvPr/>
        </p:nvSpPr>
        <p:spPr>
          <a:xfrm>
            <a:off x="7521400" y="4923934"/>
            <a:ext cx="1422030" cy="1066800"/>
          </a:xfrm>
          <a:prstGeom prst="rect">
            <a:avLst/>
          </a:prstGeom>
          <a:solidFill>
            <a:schemeClr val="accent4"/>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Select</a:t>
            </a:r>
            <a:endParaRPr lang="en-US" sz="2400" dirty="0"/>
          </a:p>
        </p:txBody>
      </p:sp>
      <p:sp>
        <p:nvSpPr>
          <p:cNvPr id="6" name="Rectangle 5"/>
          <p:cNvSpPr/>
          <p:nvPr/>
        </p:nvSpPr>
        <p:spPr>
          <a:xfrm>
            <a:off x="8955464" y="4722829"/>
            <a:ext cx="1523117" cy="1267905"/>
          </a:xfrm>
          <a:prstGeom prst="rect">
            <a:avLst/>
          </a:prstGeom>
          <a:solidFill>
            <a:schemeClr val="accent1">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effectLst>
                  <a:outerShdw blurRad="38100" dist="38100" dir="2700000" algn="tl">
                    <a:srgbClr val="000000">
                      <a:alpha val="43137"/>
                    </a:srgbClr>
                  </a:outerShdw>
                </a:effectLst>
              </a:rPr>
              <a:t>Stage</a:t>
            </a:r>
            <a:endParaRPr lang="en-US" sz="2400" b="1" dirty="0">
              <a:effectLst>
                <a:outerShdw blurRad="38100" dist="38100" dir="2700000" algn="tl">
                  <a:srgbClr val="000000">
                    <a:alpha val="43137"/>
                  </a:srgbClr>
                </a:outerShdw>
              </a:effectLst>
            </a:endParaRPr>
          </a:p>
        </p:txBody>
      </p:sp>
      <p:sp>
        <p:nvSpPr>
          <p:cNvPr id="7" name="Rectangle 6"/>
          <p:cNvSpPr/>
          <p:nvPr/>
        </p:nvSpPr>
        <p:spPr>
          <a:xfrm>
            <a:off x="10478580" y="4923934"/>
            <a:ext cx="1422030" cy="1066800"/>
          </a:xfrm>
          <a:prstGeom prst="rect">
            <a:avLst/>
          </a:prstGeom>
          <a:solidFill>
            <a:schemeClr val="accent3"/>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Install</a:t>
            </a:r>
            <a:endParaRPr lang="en-US" sz="2400" dirty="0"/>
          </a:p>
        </p:txBody>
      </p:sp>
    </p:spTree>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a:grpSpLocks/>
          </p:cNvGrpSpPr>
          <p:nvPr/>
        </p:nvGrpSpPr>
        <p:grpSpPr bwMode="auto">
          <a:xfrm>
            <a:off x="5199296" y="3273857"/>
            <a:ext cx="1199837" cy="838200"/>
            <a:chOff x="2457" y="2064"/>
            <a:chExt cx="567" cy="528"/>
          </a:xfrm>
        </p:grpSpPr>
        <p:grpSp>
          <p:nvGrpSpPr>
            <p:cNvPr id="3" name="Group 6"/>
            <p:cNvGrpSpPr>
              <a:grpSpLocks/>
            </p:cNvGrpSpPr>
            <p:nvPr/>
          </p:nvGrpSpPr>
          <p:grpSpPr bwMode="auto">
            <a:xfrm>
              <a:off x="2457" y="2064"/>
              <a:ext cx="192" cy="528"/>
              <a:chOff x="2640" y="2112"/>
              <a:chExt cx="192" cy="528"/>
            </a:xfrm>
          </p:grpSpPr>
          <p:sp>
            <p:nvSpPr>
              <p:cNvPr id="30727" name="Line 7"/>
              <p:cNvSpPr>
                <a:spLocks noChangeShapeType="1"/>
              </p:cNvSpPr>
              <p:nvPr/>
            </p:nvSpPr>
            <p:spPr bwMode="auto">
              <a:xfrm>
                <a:off x="2640" y="2112"/>
                <a:ext cx="0" cy="528"/>
              </a:xfrm>
              <a:prstGeom prst="line">
                <a:avLst/>
              </a:prstGeom>
              <a:noFill/>
              <a:ln w="76200">
                <a:solidFill>
                  <a:schemeClr val="tx1"/>
                </a:solidFill>
                <a:round/>
                <a:headEnd/>
                <a:tailEnd type="triangle" w="med" len="med"/>
              </a:ln>
              <a:effectLst/>
            </p:spPr>
            <p:txBody>
              <a:bodyPr/>
              <a:lstStyle/>
              <a:p>
                <a:endParaRPr lang="en-US"/>
              </a:p>
            </p:txBody>
          </p:sp>
          <p:sp>
            <p:nvSpPr>
              <p:cNvPr id="30728" name="Line 8"/>
              <p:cNvSpPr>
                <a:spLocks noChangeShapeType="1"/>
              </p:cNvSpPr>
              <p:nvPr/>
            </p:nvSpPr>
            <p:spPr bwMode="auto">
              <a:xfrm>
                <a:off x="2832" y="2112"/>
                <a:ext cx="0" cy="528"/>
              </a:xfrm>
              <a:prstGeom prst="line">
                <a:avLst/>
              </a:prstGeom>
              <a:noFill/>
              <a:ln w="76200">
                <a:solidFill>
                  <a:schemeClr val="tx1"/>
                </a:solidFill>
                <a:round/>
                <a:headEnd/>
                <a:tailEnd type="triangle" w="med" len="med"/>
              </a:ln>
              <a:effectLst/>
            </p:spPr>
            <p:txBody>
              <a:bodyPr/>
              <a:lstStyle/>
              <a:p>
                <a:endParaRPr lang="en-US"/>
              </a:p>
            </p:txBody>
          </p:sp>
        </p:grpSp>
        <p:grpSp>
          <p:nvGrpSpPr>
            <p:cNvPr id="4" name="Group 9"/>
            <p:cNvGrpSpPr>
              <a:grpSpLocks/>
            </p:cNvGrpSpPr>
            <p:nvPr/>
          </p:nvGrpSpPr>
          <p:grpSpPr bwMode="auto">
            <a:xfrm>
              <a:off x="2832" y="2064"/>
              <a:ext cx="192" cy="528"/>
              <a:chOff x="2640" y="2112"/>
              <a:chExt cx="192" cy="528"/>
            </a:xfrm>
          </p:grpSpPr>
          <p:sp>
            <p:nvSpPr>
              <p:cNvPr id="30730" name="Line 10"/>
              <p:cNvSpPr>
                <a:spLocks noChangeShapeType="1"/>
              </p:cNvSpPr>
              <p:nvPr/>
            </p:nvSpPr>
            <p:spPr bwMode="auto">
              <a:xfrm>
                <a:off x="2640" y="2112"/>
                <a:ext cx="0" cy="528"/>
              </a:xfrm>
              <a:prstGeom prst="line">
                <a:avLst/>
              </a:prstGeom>
              <a:noFill/>
              <a:ln w="76200">
                <a:solidFill>
                  <a:schemeClr val="tx1"/>
                </a:solidFill>
                <a:round/>
                <a:headEnd/>
                <a:tailEnd type="triangle" w="med" len="med"/>
              </a:ln>
              <a:effectLst/>
            </p:spPr>
            <p:txBody>
              <a:bodyPr/>
              <a:lstStyle/>
              <a:p>
                <a:endParaRPr lang="en-US"/>
              </a:p>
            </p:txBody>
          </p:sp>
          <p:sp>
            <p:nvSpPr>
              <p:cNvPr id="30731" name="Line 11"/>
              <p:cNvSpPr>
                <a:spLocks noChangeShapeType="1"/>
              </p:cNvSpPr>
              <p:nvPr/>
            </p:nvSpPr>
            <p:spPr bwMode="auto">
              <a:xfrm>
                <a:off x="2832" y="2112"/>
                <a:ext cx="0" cy="528"/>
              </a:xfrm>
              <a:prstGeom prst="line">
                <a:avLst/>
              </a:prstGeom>
              <a:noFill/>
              <a:ln w="76200">
                <a:solidFill>
                  <a:schemeClr val="tx1"/>
                </a:solidFill>
                <a:round/>
                <a:headEnd/>
                <a:tailEnd type="triangle" w="med" len="med"/>
              </a:ln>
              <a:effectLst/>
            </p:spPr>
            <p:txBody>
              <a:bodyPr/>
              <a:lstStyle/>
              <a:p>
                <a:endParaRPr lang="en-US"/>
              </a:p>
            </p:txBody>
          </p:sp>
        </p:grpSp>
      </p:grpSp>
      <p:sp>
        <p:nvSpPr>
          <p:cNvPr id="30735" name="Rectangle 15"/>
          <p:cNvSpPr>
            <a:spLocks noChangeArrowheads="1"/>
          </p:cNvSpPr>
          <p:nvPr/>
        </p:nvSpPr>
        <p:spPr bwMode="auto">
          <a:xfrm>
            <a:off x="4875530" y="4416857"/>
            <a:ext cx="1828324" cy="1905000"/>
          </a:xfrm>
          <a:prstGeom prst="rect">
            <a:avLst/>
          </a:prstGeom>
          <a:solidFill>
            <a:schemeClr val="accent1"/>
          </a:solidFill>
          <a:ln w="9525">
            <a:solidFill>
              <a:schemeClr val="tx1"/>
            </a:solidFill>
            <a:miter lim="800000"/>
            <a:headEnd/>
            <a:tailEnd/>
          </a:ln>
          <a:effectLst/>
        </p:spPr>
        <p:txBody>
          <a:bodyPr wrap="none"/>
          <a:lstStyle/>
          <a:p>
            <a:pPr algn="ctr"/>
            <a:r>
              <a:rPr lang="en-US" sz="1400">
                <a:solidFill>
                  <a:schemeClr val="bg2"/>
                </a:solidFill>
                <a:latin typeface="Trebuchet MS" pitchFamily="34" charset="0"/>
              </a:rPr>
              <a:t>INF</a:t>
            </a:r>
          </a:p>
        </p:txBody>
      </p:sp>
      <p:sp>
        <p:nvSpPr>
          <p:cNvPr id="30736" name="Rectangle 16"/>
          <p:cNvSpPr>
            <a:spLocks noChangeArrowheads="1"/>
          </p:cNvSpPr>
          <p:nvPr/>
        </p:nvSpPr>
        <p:spPr bwMode="auto">
          <a:xfrm>
            <a:off x="4977104" y="4745470"/>
            <a:ext cx="1654802" cy="722312"/>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p>
            <a:pPr algn="ctr"/>
            <a:r>
              <a:rPr lang="en-US" dirty="0">
                <a:latin typeface="Trebuchet MS" pitchFamily="34" charset="0"/>
              </a:rPr>
              <a:t>File 1</a:t>
            </a:r>
          </a:p>
          <a:p>
            <a:pPr algn="ctr"/>
            <a:r>
              <a:rPr lang="en-US" dirty="0">
                <a:latin typeface="Trebuchet MS" pitchFamily="34" charset="0"/>
              </a:rPr>
              <a:t>File 2</a:t>
            </a:r>
          </a:p>
        </p:txBody>
      </p:sp>
      <p:sp>
        <p:nvSpPr>
          <p:cNvPr id="30737" name="Rectangle 17"/>
          <p:cNvSpPr>
            <a:spLocks noChangeArrowheads="1"/>
          </p:cNvSpPr>
          <p:nvPr/>
        </p:nvSpPr>
        <p:spPr bwMode="auto">
          <a:xfrm>
            <a:off x="4977104" y="5532870"/>
            <a:ext cx="1654802" cy="723900"/>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lgn="ctr"/>
            <a:r>
              <a:rPr lang="en-US" dirty="0">
                <a:solidFill>
                  <a:srgbClr val="000000"/>
                </a:solidFill>
                <a:latin typeface="Trebuchet MS" pitchFamily="34" charset="0"/>
              </a:rPr>
              <a:t>File 3</a:t>
            </a:r>
          </a:p>
          <a:p>
            <a:pPr algn="ctr"/>
            <a:r>
              <a:rPr lang="en-US" dirty="0">
                <a:solidFill>
                  <a:srgbClr val="000000"/>
                </a:solidFill>
                <a:latin typeface="Trebuchet MS" pitchFamily="34" charset="0"/>
              </a:rPr>
              <a:t>File 4</a:t>
            </a:r>
          </a:p>
        </p:txBody>
      </p:sp>
      <p:pic>
        <p:nvPicPr>
          <p:cNvPr id="30738" name="Picture 18" descr="MCj01986370000[1]"/>
          <p:cNvPicPr>
            <a:picLocks noChangeAspect="1" noChangeArrowheads="1"/>
          </p:cNvPicPr>
          <p:nvPr/>
        </p:nvPicPr>
        <p:blipFill>
          <a:blip r:embed="rId3"/>
          <a:srcRect/>
          <a:stretch>
            <a:fillRect/>
          </a:stretch>
        </p:blipFill>
        <p:spPr bwMode="auto">
          <a:xfrm>
            <a:off x="4469236" y="4874058"/>
            <a:ext cx="711015" cy="473075"/>
          </a:xfrm>
          <a:prstGeom prst="rect">
            <a:avLst/>
          </a:prstGeom>
          <a:noFill/>
        </p:spPr>
      </p:pic>
      <p:pic>
        <p:nvPicPr>
          <p:cNvPr id="30739" name="Picture 19" descr="MCj03522460000[1]"/>
          <p:cNvPicPr>
            <a:picLocks noChangeAspect="1" noChangeArrowheads="1"/>
          </p:cNvPicPr>
          <p:nvPr/>
        </p:nvPicPr>
        <p:blipFill>
          <a:blip r:embed="rId4"/>
          <a:srcRect/>
          <a:stretch>
            <a:fillRect/>
          </a:stretch>
        </p:blipFill>
        <p:spPr bwMode="auto">
          <a:xfrm>
            <a:off x="4367662" y="5712257"/>
            <a:ext cx="812588" cy="439738"/>
          </a:xfrm>
          <a:prstGeom prst="rect">
            <a:avLst/>
          </a:prstGeom>
          <a:noFill/>
        </p:spPr>
      </p:pic>
      <p:sp>
        <p:nvSpPr>
          <p:cNvPr id="30740" name="Rectangle 20"/>
          <p:cNvSpPr>
            <a:spLocks noChangeArrowheads="1"/>
          </p:cNvSpPr>
          <p:nvPr/>
        </p:nvSpPr>
        <p:spPr bwMode="auto">
          <a:xfrm>
            <a:off x="4266089" y="4340657"/>
            <a:ext cx="2945633" cy="2057400"/>
          </a:xfrm>
          <a:prstGeom prst="rect">
            <a:avLst/>
          </a:prstGeom>
          <a:noFill/>
          <a:ln w="38100">
            <a:solidFill>
              <a:schemeClr val="tx1"/>
            </a:solidFill>
            <a:prstDash val="sysDot"/>
            <a:miter lim="800000"/>
            <a:headEnd/>
            <a:tailEnd/>
          </a:ln>
          <a:effectLst/>
        </p:spPr>
        <p:txBody>
          <a:bodyPr wrap="none" anchor="ctr"/>
          <a:lstStyle/>
          <a:p>
            <a:endParaRPr lang="en-US"/>
          </a:p>
        </p:txBody>
      </p:sp>
      <p:sp>
        <p:nvSpPr>
          <p:cNvPr id="30741" name="Text Box 21"/>
          <p:cNvSpPr txBox="1">
            <a:spLocks noChangeArrowheads="1"/>
          </p:cNvSpPr>
          <p:nvPr/>
        </p:nvSpPr>
        <p:spPr bwMode="auto">
          <a:xfrm>
            <a:off x="4862834" y="4026332"/>
            <a:ext cx="2336191" cy="336550"/>
          </a:xfrm>
          <a:prstGeom prst="rect">
            <a:avLst/>
          </a:prstGeom>
          <a:noFill/>
          <a:ln w="9525">
            <a:noFill/>
            <a:miter lim="800000"/>
            <a:headEnd/>
            <a:tailEnd/>
          </a:ln>
          <a:effectLst/>
        </p:spPr>
        <p:txBody>
          <a:bodyPr>
            <a:spAutoFit/>
          </a:bodyPr>
          <a:lstStyle/>
          <a:p>
            <a:pPr>
              <a:spcBef>
                <a:spcPct val="50000"/>
              </a:spcBef>
            </a:pPr>
            <a:r>
              <a:rPr lang="en-US" sz="1600" b="1">
                <a:latin typeface="Trebuchet MS" pitchFamily="34" charset="0"/>
              </a:rPr>
              <a:t>Driver Store</a:t>
            </a:r>
          </a:p>
        </p:txBody>
      </p:sp>
      <p:pic>
        <p:nvPicPr>
          <p:cNvPr id="30742" name="Picture 22" descr="MCj02382680000[1]"/>
          <p:cNvPicPr>
            <a:picLocks noChangeAspect="1" noChangeArrowheads="1"/>
          </p:cNvPicPr>
          <p:nvPr/>
        </p:nvPicPr>
        <p:blipFill>
          <a:blip r:embed="rId5"/>
          <a:srcRect/>
          <a:stretch>
            <a:fillRect/>
          </a:stretch>
        </p:blipFill>
        <p:spPr bwMode="auto">
          <a:xfrm>
            <a:off x="3656647" y="4035857"/>
            <a:ext cx="1218883" cy="762000"/>
          </a:xfrm>
          <a:prstGeom prst="rect">
            <a:avLst/>
          </a:prstGeom>
          <a:noFill/>
        </p:spPr>
      </p:pic>
      <p:sp>
        <p:nvSpPr>
          <p:cNvPr id="30744" name="Rectangle 24"/>
          <p:cNvSpPr>
            <a:spLocks noChangeArrowheads="1"/>
          </p:cNvSpPr>
          <p:nvPr/>
        </p:nvSpPr>
        <p:spPr bwMode="auto">
          <a:xfrm>
            <a:off x="4875530" y="1368857"/>
            <a:ext cx="1828324" cy="1905000"/>
          </a:xfrm>
          <a:prstGeom prst="rect">
            <a:avLst/>
          </a:prstGeom>
          <a:solidFill>
            <a:schemeClr val="accent1"/>
          </a:solidFill>
          <a:ln w="9525">
            <a:solidFill>
              <a:schemeClr val="tx1"/>
            </a:solidFill>
            <a:miter lim="800000"/>
            <a:headEnd/>
            <a:tailEnd/>
          </a:ln>
          <a:effectLst/>
        </p:spPr>
        <p:txBody>
          <a:bodyPr wrap="none"/>
          <a:lstStyle/>
          <a:p>
            <a:pPr algn="ctr"/>
            <a:r>
              <a:rPr lang="en-US" sz="1400">
                <a:solidFill>
                  <a:schemeClr val="bg2"/>
                </a:solidFill>
                <a:latin typeface="Trebuchet MS" pitchFamily="34" charset="0"/>
              </a:rPr>
              <a:t>INF</a:t>
            </a:r>
          </a:p>
        </p:txBody>
      </p:sp>
      <p:sp>
        <p:nvSpPr>
          <p:cNvPr id="30745" name="Rectangle 25"/>
          <p:cNvSpPr>
            <a:spLocks noChangeArrowheads="1"/>
          </p:cNvSpPr>
          <p:nvPr/>
        </p:nvSpPr>
        <p:spPr bwMode="auto">
          <a:xfrm>
            <a:off x="4977104" y="1697470"/>
            <a:ext cx="1654802" cy="722312"/>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p>
            <a:pPr algn="ctr"/>
            <a:r>
              <a:rPr lang="en-US" dirty="0">
                <a:latin typeface="Trebuchet MS" pitchFamily="34" charset="0"/>
              </a:rPr>
              <a:t>File 1</a:t>
            </a:r>
          </a:p>
          <a:p>
            <a:pPr algn="ctr"/>
            <a:r>
              <a:rPr lang="en-US" dirty="0">
                <a:latin typeface="Trebuchet MS" pitchFamily="34" charset="0"/>
              </a:rPr>
              <a:t>File 2</a:t>
            </a:r>
          </a:p>
        </p:txBody>
      </p:sp>
      <p:sp>
        <p:nvSpPr>
          <p:cNvPr id="30746" name="Rectangle 26"/>
          <p:cNvSpPr>
            <a:spLocks noChangeArrowheads="1"/>
          </p:cNvSpPr>
          <p:nvPr/>
        </p:nvSpPr>
        <p:spPr bwMode="auto">
          <a:xfrm>
            <a:off x="4977104" y="2484870"/>
            <a:ext cx="1654802" cy="723900"/>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lgn="ctr"/>
            <a:r>
              <a:rPr lang="en-US">
                <a:solidFill>
                  <a:srgbClr val="000000"/>
                </a:solidFill>
                <a:latin typeface="Trebuchet MS" pitchFamily="34" charset="0"/>
              </a:rPr>
              <a:t>File 3</a:t>
            </a:r>
          </a:p>
          <a:p>
            <a:pPr algn="ctr"/>
            <a:r>
              <a:rPr lang="en-US">
                <a:solidFill>
                  <a:srgbClr val="000000"/>
                </a:solidFill>
                <a:latin typeface="Trebuchet MS" pitchFamily="34" charset="0"/>
              </a:rPr>
              <a:t>File 4</a:t>
            </a:r>
          </a:p>
        </p:txBody>
      </p:sp>
      <p:pic>
        <p:nvPicPr>
          <p:cNvPr id="30747" name="Picture 27" descr="MCj01986370000[1]"/>
          <p:cNvPicPr>
            <a:picLocks noChangeAspect="1" noChangeArrowheads="1"/>
          </p:cNvPicPr>
          <p:nvPr/>
        </p:nvPicPr>
        <p:blipFill>
          <a:blip r:embed="rId3"/>
          <a:srcRect/>
          <a:stretch>
            <a:fillRect/>
          </a:stretch>
        </p:blipFill>
        <p:spPr bwMode="auto">
          <a:xfrm>
            <a:off x="4469236" y="1826058"/>
            <a:ext cx="711015" cy="473075"/>
          </a:xfrm>
          <a:prstGeom prst="rect">
            <a:avLst/>
          </a:prstGeom>
          <a:noFill/>
        </p:spPr>
      </p:pic>
      <p:pic>
        <p:nvPicPr>
          <p:cNvPr id="30748" name="Picture 28" descr="MCj03522460000[1]"/>
          <p:cNvPicPr>
            <a:picLocks noChangeAspect="1" noChangeArrowheads="1"/>
          </p:cNvPicPr>
          <p:nvPr/>
        </p:nvPicPr>
        <p:blipFill>
          <a:blip r:embed="rId4"/>
          <a:srcRect/>
          <a:stretch>
            <a:fillRect/>
          </a:stretch>
        </p:blipFill>
        <p:spPr bwMode="auto">
          <a:xfrm>
            <a:off x="4367662" y="2664257"/>
            <a:ext cx="812588" cy="439738"/>
          </a:xfrm>
          <a:prstGeom prst="rect">
            <a:avLst/>
          </a:prstGeom>
          <a:noFill/>
        </p:spPr>
      </p:pic>
      <p:sp>
        <p:nvSpPr>
          <p:cNvPr id="30749" name="Rectangle 29"/>
          <p:cNvSpPr>
            <a:spLocks noChangeArrowheads="1"/>
          </p:cNvSpPr>
          <p:nvPr/>
        </p:nvSpPr>
        <p:spPr bwMode="auto">
          <a:xfrm>
            <a:off x="4266089" y="1292657"/>
            <a:ext cx="2945633" cy="2057400"/>
          </a:xfrm>
          <a:prstGeom prst="rect">
            <a:avLst/>
          </a:prstGeom>
          <a:noFill/>
          <a:ln w="38100">
            <a:solidFill>
              <a:schemeClr val="tx1"/>
            </a:solidFill>
            <a:prstDash val="sysDot"/>
            <a:miter lim="800000"/>
            <a:headEnd/>
            <a:tailEnd/>
          </a:ln>
          <a:effectLst/>
        </p:spPr>
        <p:txBody>
          <a:bodyPr wrap="none" anchor="ctr"/>
          <a:lstStyle/>
          <a:p>
            <a:endParaRPr lang="en-US"/>
          </a:p>
        </p:txBody>
      </p:sp>
      <p:sp>
        <p:nvSpPr>
          <p:cNvPr id="30750" name="Text Box 30"/>
          <p:cNvSpPr txBox="1">
            <a:spLocks noChangeArrowheads="1"/>
          </p:cNvSpPr>
          <p:nvPr/>
        </p:nvSpPr>
        <p:spPr bwMode="auto">
          <a:xfrm>
            <a:off x="4164515" y="990600"/>
            <a:ext cx="3047206" cy="338554"/>
          </a:xfrm>
          <a:prstGeom prst="rect">
            <a:avLst/>
          </a:prstGeom>
          <a:noFill/>
          <a:ln w="9525">
            <a:noFill/>
            <a:miter lim="800000"/>
            <a:headEnd/>
            <a:tailEnd/>
          </a:ln>
          <a:effectLst/>
        </p:spPr>
        <p:txBody>
          <a:bodyPr wrap="square">
            <a:spAutoFit/>
          </a:bodyPr>
          <a:lstStyle/>
          <a:p>
            <a:pPr algn="ctr">
              <a:spcBef>
                <a:spcPct val="50000"/>
              </a:spcBef>
            </a:pPr>
            <a:r>
              <a:rPr lang="en-US" sz="1600" b="1" dirty="0"/>
              <a:t>Driver </a:t>
            </a:r>
            <a:r>
              <a:rPr lang="en-US" sz="1600" b="1" dirty="0" smtClean="0"/>
              <a:t>Disk</a:t>
            </a:r>
            <a:endParaRPr lang="en-US" sz="1600" b="1" dirty="0"/>
          </a:p>
        </p:txBody>
      </p:sp>
      <p:pic>
        <p:nvPicPr>
          <p:cNvPr id="30760" name="Picture 40" descr="MCj03121600000[1]"/>
          <p:cNvPicPr>
            <a:picLocks noChangeAspect="1" noChangeArrowheads="1"/>
          </p:cNvPicPr>
          <p:nvPr/>
        </p:nvPicPr>
        <p:blipFill>
          <a:blip r:embed="rId6"/>
          <a:srcRect/>
          <a:stretch>
            <a:fillRect/>
          </a:stretch>
        </p:blipFill>
        <p:spPr bwMode="auto">
          <a:xfrm>
            <a:off x="3656648" y="1212118"/>
            <a:ext cx="1015735" cy="616682"/>
          </a:xfrm>
          <a:prstGeom prst="rect">
            <a:avLst/>
          </a:prstGeom>
          <a:noFill/>
        </p:spPr>
      </p:pic>
      <p:sp>
        <p:nvSpPr>
          <p:cNvPr id="30764" name="Text Box 44"/>
          <p:cNvSpPr txBox="1">
            <a:spLocks noChangeArrowheads="1"/>
          </p:cNvSpPr>
          <p:nvPr/>
        </p:nvSpPr>
        <p:spPr bwMode="auto">
          <a:xfrm>
            <a:off x="8430604" y="2362201"/>
            <a:ext cx="2133044" cy="954107"/>
          </a:xfrm>
          <a:prstGeom prst="rect">
            <a:avLst/>
          </a:prstGeom>
          <a:noFill/>
          <a:ln w="9525">
            <a:noFill/>
            <a:miter lim="800000"/>
            <a:headEnd/>
            <a:tailEnd/>
          </a:ln>
          <a:effectLst/>
        </p:spPr>
        <p:txBody>
          <a:bodyPr wrap="square">
            <a:spAutoFit/>
          </a:bodyPr>
          <a:lstStyle/>
          <a:p>
            <a:pPr>
              <a:spcBef>
                <a:spcPct val="50000"/>
              </a:spcBef>
            </a:pPr>
            <a:r>
              <a:rPr lang="en-US" sz="1400" dirty="0">
                <a:latin typeface="Trebuchet MS" pitchFamily="34" charset="0"/>
              </a:rPr>
              <a:t>Allows flexible access </a:t>
            </a:r>
            <a:r>
              <a:rPr lang="en-US" sz="1400" dirty="0" smtClean="0">
                <a:latin typeface="Trebuchet MS" pitchFamily="34" charset="0"/>
              </a:rPr>
              <a:t>rights requirements for user-initiated </a:t>
            </a:r>
            <a:r>
              <a:rPr lang="en-US" sz="1400" dirty="0">
                <a:latin typeface="Trebuchet MS" pitchFamily="34" charset="0"/>
              </a:rPr>
              <a:t>store </a:t>
            </a:r>
            <a:r>
              <a:rPr lang="en-US" sz="1400" dirty="0" smtClean="0">
                <a:latin typeface="Trebuchet MS" pitchFamily="34" charset="0"/>
              </a:rPr>
              <a:t>importation</a:t>
            </a:r>
            <a:endParaRPr lang="en-US" sz="1400" dirty="0">
              <a:latin typeface="Trebuchet MS" pitchFamily="34" charset="0"/>
            </a:endParaRPr>
          </a:p>
        </p:txBody>
      </p:sp>
      <p:sp>
        <p:nvSpPr>
          <p:cNvPr id="30765" name="Line 45"/>
          <p:cNvSpPr>
            <a:spLocks noChangeShapeType="1"/>
          </p:cNvSpPr>
          <p:nvPr/>
        </p:nvSpPr>
        <p:spPr bwMode="auto">
          <a:xfrm flipH="1">
            <a:off x="6805427" y="3352800"/>
            <a:ext cx="1625177" cy="533400"/>
          </a:xfrm>
          <a:prstGeom prst="line">
            <a:avLst/>
          </a:prstGeom>
          <a:noFill/>
          <a:ln w="38100">
            <a:solidFill>
              <a:schemeClr val="folHlink"/>
            </a:solidFill>
            <a:round/>
            <a:headEnd/>
            <a:tailEnd type="triangle" w="med" len="med"/>
          </a:ln>
          <a:effectLst/>
        </p:spPr>
        <p:txBody>
          <a:bodyPr/>
          <a:lstStyle/>
          <a:p>
            <a:endParaRPr lang="en-US"/>
          </a:p>
        </p:txBody>
      </p:sp>
      <p:sp>
        <p:nvSpPr>
          <p:cNvPr id="30776" name="Text Box 56"/>
          <p:cNvSpPr txBox="1">
            <a:spLocks noChangeArrowheads="1"/>
          </p:cNvSpPr>
          <p:nvPr/>
        </p:nvSpPr>
        <p:spPr bwMode="auto">
          <a:xfrm>
            <a:off x="101573" y="2698750"/>
            <a:ext cx="3351927" cy="738664"/>
          </a:xfrm>
          <a:prstGeom prst="rect">
            <a:avLst/>
          </a:prstGeom>
          <a:noFill/>
          <a:ln w="9525">
            <a:noFill/>
            <a:miter lim="800000"/>
            <a:headEnd/>
            <a:tailEnd/>
          </a:ln>
          <a:effectLst/>
        </p:spPr>
        <p:txBody>
          <a:bodyPr>
            <a:spAutoFit/>
          </a:bodyPr>
          <a:lstStyle/>
          <a:p>
            <a:pPr algn="ctr">
              <a:spcBef>
                <a:spcPct val="50000"/>
              </a:spcBef>
            </a:pPr>
            <a:r>
              <a:rPr lang="en-US" sz="1400" dirty="0">
                <a:latin typeface="Trebuchet MS" pitchFamily="34" charset="0"/>
              </a:rPr>
              <a:t>Digital signature validation and unsigned driver consent prompt performed only once</a:t>
            </a:r>
          </a:p>
        </p:txBody>
      </p:sp>
      <p:sp>
        <p:nvSpPr>
          <p:cNvPr id="30777" name="Line 57"/>
          <p:cNvSpPr>
            <a:spLocks noChangeShapeType="1"/>
          </p:cNvSpPr>
          <p:nvPr/>
        </p:nvSpPr>
        <p:spPr bwMode="auto">
          <a:xfrm>
            <a:off x="3453501" y="3045258"/>
            <a:ext cx="812588" cy="383743"/>
          </a:xfrm>
          <a:prstGeom prst="line">
            <a:avLst/>
          </a:prstGeom>
          <a:noFill/>
          <a:ln w="38100">
            <a:solidFill>
              <a:schemeClr val="folHlink"/>
            </a:solidFill>
            <a:round/>
            <a:headEnd/>
            <a:tailEnd type="triangle" w="med" len="med"/>
          </a:ln>
          <a:effectLst/>
        </p:spPr>
        <p:txBody>
          <a:bodyPr/>
          <a:lstStyle/>
          <a:p>
            <a:endParaRPr lang="en-US"/>
          </a:p>
        </p:txBody>
      </p:sp>
      <p:pic>
        <p:nvPicPr>
          <p:cNvPr id="30783" name="Picture 63" descr="MCj03536860000[1]"/>
          <p:cNvPicPr>
            <a:picLocks noChangeAspect="1" noChangeArrowheads="1"/>
          </p:cNvPicPr>
          <p:nvPr/>
        </p:nvPicPr>
        <p:blipFill>
          <a:blip r:embed="rId7"/>
          <a:srcRect/>
          <a:stretch>
            <a:fillRect/>
          </a:stretch>
        </p:blipFill>
        <p:spPr bwMode="auto">
          <a:xfrm>
            <a:off x="3370972" y="2283257"/>
            <a:ext cx="793543" cy="762000"/>
          </a:xfrm>
          <a:prstGeom prst="rect">
            <a:avLst/>
          </a:prstGeom>
          <a:noFill/>
        </p:spPr>
      </p:pic>
      <p:sp>
        <p:nvSpPr>
          <p:cNvPr id="30790" name="Text Box 70"/>
          <p:cNvSpPr txBox="1">
            <a:spLocks noChangeArrowheads="1"/>
          </p:cNvSpPr>
          <p:nvPr/>
        </p:nvSpPr>
        <p:spPr bwMode="auto">
          <a:xfrm>
            <a:off x="101573" y="3994150"/>
            <a:ext cx="3148780" cy="523220"/>
          </a:xfrm>
          <a:prstGeom prst="rect">
            <a:avLst/>
          </a:prstGeom>
          <a:noFill/>
          <a:ln w="9525">
            <a:noFill/>
            <a:miter lim="800000"/>
            <a:headEnd/>
            <a:tailEnd/>
          </a:ln>
          <a:effectLst/>
        </p:spPr>
        <p:txBody>
          <a:bodyPr>
            <a:spAutoFit/>
          </a:bodyPr>
          <a:lstStyle/>
          <a:p>
            <a:pPr algn="ctr">
              <a:spcBef>
                <a:spcPct val="50000"/>
              </a:spcBef>
            </a:pPr>
            <a:r>
              <a:rPr lang="en-US" sz="1400" dirty="0">
                <a:latin typeface="Trebuchet MS" pitchFamily="34" charset="0"/>
              </a:rPr>
              <a:t>Drivers can be “staged” independently of device installation</a:t>
            </a:r>
          </a:p>
        </p:txBody>
      </p:sp>
      <p:sp>
        <p:nvSpPr>
          <p:cNvPr id="61" name="Rectangle 43"/>
          <p:cNvSpPr txBox="1">
            <a:spLocks noChangeArrowheads="1"/>
          </p:cNvSpPr>
          <p:nvPr/>
        </p:nvSpPr>
        <p:spPr>
          <a:xfrm>
            <a:off x="609441" y="263235"/>
            <a:ext cx="10969943" cy="1143000"/>
          </a:xfrm>
          <a:prstGeom prst="rect">
            <a:avLst/>
          </a:prstGeom>
          <a:noFill/>
          <a:ln/>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2600" b="1" i="0" u="none" strike="noStrike" kern="1200" cap="none" spc="0" normalizeH="0" baseline="0" noProof="0" dirty="0">
              <a:ln>
                <a:noFill/>
              </a:ln>
              <a:solidFill>
                <a:schemeClr val="accent6"/>
              </a:solidFill>
              <a:effectLst/>
              <a:uLnTx/>
              <a:uFillTx/>
              <a:latin typeface="Segoe UI" pitchFamily="34" charset="0"/>
              <a:ea typeface="+mj-ea"/>
              <a:cs typeface="Segoe UI" pitchFamily="34" charset="0"/>
            </a:endParaRPr>
          </a:p>
        </p:txBody>
      </p:sp>
      <p:sp>
        <p:nvSpPr>
          <p:cNvPr id="64" name="Rectangle 3"/>
          <p:cNvSpPr>
            <a:spLocks noChangeArrowheads="1"/>
          </p:cNvSpPr>
          <p:nvPr/>
        </p:nvSpPr>
        <p:spPr bwMode="auto">
          <a:xfrm>
            <a:off x="3351927" y="3592945"/>
            <a:ext cx="8532178" cy="2895600"/>
          </a:xfrm>
          <a:prstGeom prst="rect">
            <a:avLst/>
          </a:prstGeom>
          <a:noFill/>
          <a:ln w="57150" cap="rnd">
            <a:solidFill>
              <a:srgbClr val="99CC00"/>
            </a:solidFill>
            <a:prstDash val="sysDot"/>
            <a:miter lim="800000"/>
            <a:headEnd/>
            <a:tailEnd/>
          </a:ln>
          <a:effectLst/>
        </p:spPr>
        <p:txBody>
          <a:bodyPr wrap="none" anchor="ctr"/>
          <a:lstStyle/>
          <a:p>
            <a:endParaRPr lang="en-US"/>
          </a:p>
        </p:txBody>
      </p:sp>
      <p:sp>
        <p:nvSpPr>
          <p:cNvPr id="65" name="Text Box 60"/>
          <p:cNvSpPr txBox="1">
            <a:spLocks noChangeArrowheads="1"/>
          </p:cNvSpPr>
          <p:nvPr/>
        </p:nvSpPr>
        <p:spPr bwMode="auto">
          <a:xfrm>
            <a:off x="9894956" y="3578657"/>
            <a:ext cx="2033588" cy="304800"/>
          </a:xfrm>
          <a:prstGeom prst="rect">
            <a:avLst/>
          </a:prstGeom>
          <a:noFill/>
          <a:ln w="9525">
            <a:noFill/>
            <a:miter lim="800000"/>
            <a:headEnd/>
            <a:tailEnd/>
          </a:ln>
          <a:effectLst/>
        </p:spPr>
        <p:txBody>
          <a:bodyPr>
            <a:spAutoFit/>
          </a:bodyPr>
          <a:lstStyle/>
          <a:p>
            <a:pPr algn="r">
              <a:spcBef>
                <a:spcPct val="50000"/>
              </a:spcBef>
            </a:pPr>
            <a:r>
              <a:rPr lang="en-US" sz="1400" dirty="0">
                <a:latin typeface="Trebuchet MS" pitchFamily="34" charset="0"/>
              </a:rPr>
              <a:t>System actions</a:t>
            </a:r>
          </a:p>
        </p:txBody>
      </p:sp>
      <p:sp>
        <p:nvSpPr>
          <p:cNvPr id="34" name="Text Box 56"/>
          <p:cNvSpPr txBox="1">
            <a:spLocks noChangeArrowheads="1"/>
          </p:cNvSpPr>
          <p:nvPr/>
        </p:nvSpPr>
        <p:spPr bwMode="auto">
          <a:xfrm>
            <a:off x="7821163" y="990601"/>
            <a:ext cx="3351927" cy="738664"/>
          </a:xfrm>
          <a:prstGeom prst="rect">
            <a:avLst/>
          </a:prstGeom>
          <a:noFill/>
          <a:ln w="9525">
            <a:noFill/>
            <a:miter lim="800000"/>
            <a:headEnd/>
            <a:tailEnd/>
          </a:ln>
          <a:effectLst/>
        </p:spPr>
        <p:txBody>
          <a:bodyPr>
            <a:spAutoFit/>
          </a:bodyPr>
          <a:lstStyle/>
          <a:p>
            <a:pPr algn="ctr">
              <a:spcBef>
                <a:spcPct val="50000"/>
              </a:spcBef>
            </a:pPr>
            <a:r>
              <a:rPr lang="en-US" sz="1400" dirty="0" smtClean="0">
                <a:latin typeface="Trebuchet MS" pitchFamily="34" charset="0"/>
              </a:rPr>
              <a:t>May be Original Media, Windows Update, </a:t>
            </a:r>
            <a:r>
              <a:rPr lang="en-US" sz="1400" dirty="0" err="1" smtClean="0">
                <a:latin typeface="Trebuchet MS" pitchFamily="34" charset="0"/>
              </a:rPr>
              <a:t>DevicePath</a:t>
            </a:r>
            <a:r>
              <a:rPr lang="en-US" sz="1400" dirty="0" smtClean="0">
                <a:latin typeface="Trebuchet MS" pitchFamily="34" charset="0"/>
              </a:rPr>
              <a:t>, Local Directory or Network Share, etc.</a:t>
            </a:r>
            <a:endParaRPr lang="en-US" sz="1400" dirty="0">
              <a:latin typeface="Trebuchet MS" pitchFamily="34" charset="0"/>
            </a:endParaRPr>
          </a:p>
        </p:txBody>
      </p:sp>
      <p:sp>
        <p:nvSpPr>
          <p:cNvPr id="35" name="Line 45"/>
          <p:cNvSpPr>
            <a:spLocks noChangeShapeType="1"/>
          </p:cNvSpPr>
          <p:nvPr/>
        </p:nvSpPr>
        <p:spPr bwMode="auto">
          <a:xfrm flipH="1">
            <a:off x="7313295" y="1752600"/>
            <a:ext cx="1625177" cy="533400"/>
          </a:xfrm>
          <a:prstGeom prst="line">
            <a:avLst/>
          </a:prstGeom>
          <a:noFill/>
          <a:ln w="38100">
            <a:solidFill>
              <a:schemeClr val="folHlink"/>
            </a:solidFill>
            <a:round/>
            <a:headEnd/>
            <a:tailEnd type="triangle" w="med" len="med"/>
          </a:ln>
          <a:effectLst/>
        </p:spPr>
        <p:txBody>
          <a:bodyPr/>
          <a:lstStyle/>
          <a:p>
            <a:endParaRPr lang="en-US"/>
          </a:p>
        </p:txBody>
      </p:sp>
      <p:sp>
        <p:nvSpPr>
          <p:cNvPr id="36" name="Title 35"/>
          <p:cNvSpPr>
            <a:spLocks noGrp="1"/>
          </p:cNvSpPr>
          <p:nvPr>
            <p:ph type="title"/>
          </p:nvPr>
        </p:nvSpPr>
        <p:spPr/>
        <p:txBody>
          <a:bodyPr/>
          <a:lstStyle/>
          <a:p>
            <a:pPr lvl="0"/>
            <a:r>
              <a:rPr lang="en-US" smtClean="0"/>
              <a:t>Driver Staging</a:t>
            </a:r>
            <a:br>
              <a:rPr lang="en-US" smtClean="0"/>
            </a:b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764"/>
                                        </p:tgtEl>
                                        <p:attrNameLst>
                                          <p:attrName>style.visibility</p:attrName>
                                        </p:attrNameLst>
                                      </p:cBhvr>
                                      <p:to>
                                        <p:strVal val="visible"/>
                                      </p:to>
                                    </p:set>
                                    <p:animEffect transition="in" filter="fade">
                                      <p:cBhvr>
                                        <p:cTn id="7" dur="2000"/>
                                        <p:tgtEl>
                                          <p:spTgt spid="3076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0765"/>
                                        </p:tgtEl>
                                        <p:attrNameLst>
                                          <p:attrName>style.visibility</p:attrName>
                                        </p:attrNameLst>
                                      </p:cBhvr>
                                      <p:to>
                                        <p:strVal val="visible"/>
                                      </p:to>
                                    </p:set>
                                    <p:animEffect transition="in" filter="fade">
                                      <p:cBhvr>
                                        <p:cTn id="10" dur="2000"/>
                                        <p:tgtEl>
                                          <p:spTgt spid="3076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5"/>
                                        </p:tgtEl>
                                        <p:attrNameLst>
                                          <p:attrName>style.visibility</p:attrName>
                                        </p:attrNameLst>
                                      </p:cBhvr>
                                      <p:to>
                                        <p:strVal val="visible"/>
                                      </p:to>
                                    </p:set>
                                    <p:animEffect transition="in" filter="fade">
                                      <p:cBhvr>
                                        <p:cTn id="13" dur="20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4" grpId="0"/>
      <p:bldP spid="30765" grpId="0" animBg="1"/>
      <p:bldP spid="3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Install</a:t>
            </a:r>
            <a:endParaRPr lang="en-US" dirty="0"/>
          </a:p>
        </p:txBody>
      </p:sp>
      <p:sp>
        <p:nvSpPr>
          <p:cNvPr id="3" name="Content Placeholder 2"/>
          <p:cNvSpPr>
            <a:spLocks noGrp="1"/>
          </p:cNvSpPr>
          <p:nvPr>
            <p:ph idx="1"/>
          </p:nvPr>
        </p:nvSpPr>
        <p:spPr>
          <a:xfrm>
            <a:off x="515938" y="1420813"/>
            <a:ext cx="10969943" cy="3611563"/>
          </a:xfrm>
        </p:spPr>
        <p:txBody>
          <a:bodyPr>
            <a:normAutofit fontScale="62500" lnSpcReduction="20000"/>
          </a:bodyPr>
          <a:lstStyle/>
          <a:p>
            <a:r>
              <a:rPr lang="en-US" sz="5800" dirty="0" smtClean="0">
                <a:solidFill>
                  <a:schemeClr val="accent6"/>
                </a:solidFill>
              </a:rPr>
              <a:t>Device Installation</a:t>
            </a:r>
          </a:p>
          <a:p>
            <a:r>
              <a:rPr lang="en-US" dirty="0" smtClean="0"/>
              <a:t>The Install phase configures the device; it loads and starts executing the driver.</a:t>
            </a:r>
            <a:br>
              <a:rPr lang="en-US" dirty="0" smtClean="0"/>
            </a:br>
            <a:endParaRPr lang="en-US" dirty="0" smtClean="0"/>
          </a:p>
          <a:p>
            <a:r>
              <a:rPr lang="en-US" dirty="0" smtClean="0"/>
              <a:t>Installation is performed in a non-interactive system context </a:t>
            </a:r>
            <a:br>
              <a:rPr lang="en-US" dirty="0" smtClean="0"/>
            </a:br>
            <a:r>
              <a:rPr lang="en-US" dirty="0" smtClean="0"/>
              <a:t>regardless of permission of any currently logged in user.</a:t>
            </a:r>
            <a:br>
              <a:rPr lang="en-US" dirty="0" smtClean="0"/>
            </a:br>
            <a:endParaRPr lang="en-US" dirty="0" smtClean="0"/>
          </a:p>
          <a:p>
            <a:r>
              <a:rPr lang="en-US" dirty="0" smtClean="0"/>
              <a:t>Loads the driver into memory and instantiates against a specific device instance.</a:t>
            </a:r>
            <a:br>
              <a:rPr lang="en-US" dirty="0" smtClean="0"/>
            </a:br>
            <a:endParaRPr lang="en-US" dirty="0" smtClean="0"/>
          </a:p>
          <a:p>
            <a:r>
              <a:rPr lang="en-US" dirty="0" smtClean="0"/>
              <a:t>A Finish-Install Action or Co-installer may be launched at the end of the Install phase.</a:t>
            </a:r>
            <a:endParaRPr lang="en-US" dirty="0"/>
          </a:p>
        </p:txBody>
      </p:sp>
      <p:sp>
        <p:nvSpPr>
          <p:cNvPr id="4" name="Rectangle 3"/>
          <p:cNvSpPr/>
          <p:nvPr/>
        </p:nvSpPr>
        <p:spPr>
          <a:xfrm>
            <a:off x="6062655" y="4905080"/>
            <a:ext cx="1422030" cy="1066800"/>
          </a:xfrm>
          <a:prstGeom prst="rect">
            <a:avLst/>
          </a:prstGeom>
          <a:solidFill>
            <a:schemeClr val="accent2"/>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Search</a:t>
            </a:r>
            <a:endParaRPr lang="en-US" sz="2400" dirty="0"/>
          </a:p>
        </p:txBody>
      </p:sp>
      <p:sp>
        <p:nvSpPr>
          <p:cNvPr id="5" name="Rectangle 4"/>
          <p:cNvSpPr/>
          <p:nvPr/>
        </p:nvSpPr>
        <p:spPr>
          <a:xfrm>
            <a:off x="7490307" y="4905080"/>
            <a:ext cx="1422030" cy="1066800"/>
          </a:xfrm>
          <a:prstGeom prst="rect">
            <a:avLst/>
          </a:prstGeom>
          <a:solidFill>
            <a:schemeClr val="accent4"/>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Select</a:t>
            </a:r>
            <a:endParaRPr lang="en-US" sz="2400" dirty="0"/>
          </a:p>
        </p:txBody>
      </p:sp>
      <p:sp>
        <p:nvSpPr>
          <p:cNvPr id="6" name="Rectangle 5"/>
          <p:cNvSpPr/>
          <p:nvPr/>
        </p:nvSpPr>
        <p:spPr>
          <a:xfrm>
            <a:off x="8912337" y="4905080"/>
            <a:ext cx="1422030" cy="1066800"/>
          </a:xfrm>
          <a:prstGeom prst="rect">
            <a:avLst/>
          </a:prstGeom>
          <a:solidFill>
            <a:schemeClr val="accent1">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Stage</a:t>
            </a:r>
            <a:endParaRPr lang="en-US" sz="2400" dirty="0"/>
          </a:p>
        </p:txBody>
      </p:sp>
      <p:sp>
        <p:nvSpPr>
          <p:cNvPr id="7" name="Rectangle 6"/>
          <p:cNvSpPr/>
          <p:nvPr/>
        </p:nvSpPr>
        <p:spPr>
          <a:xfrm>
            <a:off x="10350631" y="4666268"/>
            <a:ext cx="1549979" cy="1305612"/>
          </a:xfrm>
          <a:prstGeom prst="rect">
            <a:avLst/>
          </a:prstGeom>
          <a:solidFill>
            <a:schemeClr val="accent3"/>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effectLst>
                  <a:outerShdw blurRad="38100" dist="38100" dir="2700000" algn="tl">
                    <a:srgbClr val="000000">
                      <a:alpha val="43137"/>
                    </a:srgbClr>
                  </a:outerShdw>
                </a:effectLst>
              </a:rPr>
              <a:t>Install</a:t>
            </a:r>
            <a:endParaRPr lang="en-US" sz="2400" b="1" dirty="0">
              <a:effectLst>
                <a:outerShdw blurRad="38100" dist="38100" dir="2700000" algn="tl">
                  <a:srgbClr val="000000">
                    <a:alpha val="43137"/>
                  </a:srgbClr>
                </a:outerShdw>
              </a:effectLst>
            </a:endParaRPr>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22" name="Line 2"/>
          <p:cNvSpPr>
            <a:spLocks noChangeShapeType="1"/>
          </p:cNvSpPr>
          <p:nvPr/>
        </p:nvSpPr>
        <p:spPr bwMode="auto">
          <a:xfrm>
            <a:off x="6805427" y="5807507"/>
            <a:ext cx="1929897" cy="0"/>
          </a:xfrm>
          <a:prstGeom prst="line">
            <a:avLst/>
          </a:prstGeom>
          <a:noFill/>
          <a:ln w="76200">
            <a:solidFill>
              <a:schemeClr val="tx1"/>
            </a:solidFill>
            <a:round/>
            <a:headEnd/>
            <a:tailEnd type="triangle" w="med" len="med"/>
          </a:ln>
          <a:effectLst/>
        </p:spPr>
        <p:txBody>
          <a:bodyPr/>
          <a:lstStyle/>
          <a:p>
            <a:endParaRPr lang="en-US">
              <a:latin typeface="Trebuchet MS" pitchFamily="34" charset="0"/>
            </a:endParaRPr>
          </a:p>
        </p:txBody>
      </p:sp>
      <p:sp>
        <p:nvSpPr>
          <p:cNvPr id="30723" name="Rectangle 3"/>
          <p:cNvSpPr>
            <a:spLocks noChangeArrowheads="1"/>
          </p:cNvSpPr>
          <p:nvPr/>
        </p:nvSpPr>
        <p:spPr bwMode="auto">
          <a:xfrm>
            <a:off x="3351927" y="3611995"/>
            <a:ext cx="8532178" cy="2895600"/>
          </a:xfrm>
          <a:prstGeom prst="rect">
            <a:avLst/>
          </a:prstGeom>
          <a:noFill/>
          <a:ln w="57150" cap="rnd">
            <a:solidFill>
              <a:srgbClr val="99CC00"/>
            </a:solidFill>
            <a:prstDash val="sysDot"/>
            <a:miter lim="800000"/>
            <a:headEnd/>
            <a:tailEnd/>
          </a:ln>
          <a:effectLst/>
        </p:spPr>
        <p:txBody>
          <a:bodyPr wrap="none" anchor="ctr"/>
          <a:lstStyle/>
          <a:p>
            <a:endParaRPr lang="en-US">
              <a:latin typeface="Trebuchet MS" pitchFamily="34" charset="0"/>
            </a:endParaRPr>
          </a:p>
        </p:txBody>
      </p:sp>
      <p:sp>
        <p:nvSpPr>
          <p:cNvPr id="30732" name="Line 12"/>
          <p:cNvSpPr>
            <a:spLocks noChangeShapeType="1"/>
          </p:cNvSpPr>
          <p:nvPr/>
        </p:nvSpPr>
        <p:spPr bwMode="auto">
          <a:xfrm>
            <a:off x="3047206" y="5959907"/>
            <a:ext cx="1320456" cy="0"/>
          </a:xfrm>
          <a:prstGeom prst="line">
            <a:avLst/>
          </a:prstGeom>
          <a:noFill/>
          <a:ln w="76200">
            <a:solidFill>
              <a:schemeClr val="tx1"/>
            </a:solidFill>
            <a:round/>
            <a:headEnd/>
            <a:tailEnd type="triangle" w="med" len="med"/>
          </a:ln>
          <a:effectLst/>
        </p:spPr>
        <p:txBody>
          <a:bodyPr/>
          <a:lstStyle/>
          <a:p>
            <a:endParaRPr lang="en-US">
              <a:latin typeface="Trebuchet MS" pitchFamily="34" charset="0"/>
            </a:endParaRPr>
          </a:p>
        </p:txBody>
      </p:sp>
      <p:sp>
        <p:nvSpPr>
          <p:cNvPr id="30735" name="Rectangle 15"/>
          <p:cNvSpPr>
            <a:spLocks noChangeArrowheads="1"/>
          </p:cNvSpPr>
          <p:nvPr/>
        </p:nvSpPr>
        <p:spPr bwMode="auto">
          <a:xfrm>
            <a:off x="4875530" y="4435907"/>
            <a:ext cx="1828324" cy="1905000"/>
          </a:xfrm>
          <a:prstGeom prst="rect">
            <a:avLst/>
          </a:prstGeom>
          <a:solidFill>
            <a:schemeClr val="accent1"/>
          </a:solidFill>
          <a:ln w="9525">
            <a:solidFill>
              <a:schemeClr val="tx1"/>
            </a:solidFill>
            <a:miter lim="800000"/>
            <a:headEnd/>
            <a:tailEnd/>
          </a:ln>
          <a:effectLst/>
        </p:spPr>
        <p:txBody>
          <a:bodyPr wrap="none"/>
          <a:lstStyle/>
          <a:p>
            <a:pPr algn="ctr"/>
            <a:r>
              <a:rPr lang="en-US" sz="1400">
                <a:latin typeface="Trebuchet MS" pitchFamily="34" charset="0"/>
              </a:rPr>
              <a:t>INF</a:t>
            </a:r>
          </a:p>
        </p:txBody>
      </p:sp>
      <p:sp>
        <p:nvSpPr>
          <p:cNvPr id="30736" name="Rectangle 16"/>
          <p:cNvSpPr>
            <a:spLocks noChangeArrowheads="1"/>
          </p:cNvSpPr>
          <p:nvPr/>
        </p:nvSpPr>
        <p:spPr bwMode="auto">
          <a:xfrm>
            <a:off x="4977104" y="4764520"/>
            <a:ext cx="1654802" cy="722312"/>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p>
            <a:pPr algn="ctr"/>
            <a:r>
              <a:rPr lang="en-US" dirty="0">
                <a:latin typeface="Trebuchet MS" pitchFamily="34" charset="0"/>
              </a:rPr>
              <a:t>File 1</a:t>
            </a:r>
          </a:p>
          <a:p>
            <a:pPr algn="ctr"/>
            <a:r>
              <a:rPr lang="en-US" dirty="0">
                <a:latin typeface="Trebuchet MS" pitchFamily="34" charset="0"/>
              </a:rPr>
              <a:t>File 2</a:t>
            </a:r>
          </a:p>
        </p:txBody>
      </p:sp>
      <p:sp>
        <p:nvSpPr>
          <p:cNvPr id="30737" name="Rectangle 17"/>
          <p:cNvSpPr>
            <a:spLocks noChangeArrowheads="1"/>
          </p:cNvSpPr>
          <p:nvPr/>
        </p:nvSpPr>
        <p:spPr bwMode="auto">
          <a:xfrm>
            <a:off x="4977104" y="5551920"/>
            <a:ext cx="1654802" cy="723900"/>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lgn="ctr"/>
            <a:r>
              <a:rPr lang="en-US">
                <a:solidFill>
                  <a:srgbClr val="000000"/>
                </a:solidFill>
                <a:latin typeface="Trebuchet MS" pitchFamily="34" charset="0"/>
              </a:rPr>
              <a:t>File 3</a:t>
            </a:r>
          </a:p>
          <a:p>
            <a:pPr algn="ctr"/>
            <a:r>
              <a:rPr lang="en-US">
                <a:solidFill>
                  <a:srgbClr val="000000"/>
                </a:solidFill>
                <a:latin typeface="Trebuchet MS" pitchFamily="34" charset="0"/>
              </a:rPr>
              <a:t>File 4</a:t>
            </a:r>
          </a:p>
        </p:txBody>
      </p:sp>
      <p:pic>
        <p:nvPicPr>
          <p:cNvPr id="30738" name="Picture 18" descr="MCj01986370000[1]"/>
          <p:cNvPicPr>
            <a:picLocks noChangeAspect="1" noChangeArrowheads="1"/>
          </p:cNvPicPr>
          <p:nvPr/>
        </p:nvPicPr>
        <p:blipFill>
          <a:blip r:embed="rId3"/>
          <a:srcRect/>
          <a:stretch>
            <a:fillRect/>
          </a:stretch>
        </p:blipFill>
        <p:spPr bwMode="auto">
          <a:xfrm>
            <a:off x="4469236" y="4893108"/>
            <a:ext cx="711015" cy="473075"/>
          </a:xfrm>
          <a:prstGeom prst="rect">
            <a:avLst/>
          </a:prstGeom>
          <a:noFill/>
        </p:spPr>
      </p:pic>
      <p:pic>
        <p:nvPicPr>
          <p:cNvPr id="30739" name="Picture 19" descr="MCj03522460000[1]"/>
          <p:cNvPicPr>
            <a:picLocks noChangeAspect="1" noChangeArrowheads="1"/>
          </p:cNvPicPr>
          <p:nvPr/>
        </p:nvPicPr>
        <p:blipFill>
          <a:blip r:embed="rId4"/>
          <a:srcRect/>
          <a:stretch>
            <a:fillRect/>
          </a:stretch>
        </p:blipFill>
        <p:spPr bwMode="auto">
          <a:xfrm>
            <a:off x="4367662" y="5731307"/>
            <a:ext cx="812588" cy="439738"/>
          </a:xfrm>
          <a:prstGeom prst="rect">
            <a:avLst/>
          </a:prstGeom>
          <a:noFill/>
        </p:spPr>
      </p:pic>
      <p:sp>
        <p:nvSpPr>
          <p:cNvPr id="30740" name="Rectangle 20"/>
          <p:cNvSpPr>
            <a:spLocks noChangeArrowheads="1"/>
          </p:cNvSpPr>
          <p:nvPr/>
        </p:nvSpPr>
        <p:spPr bwMode="auto">
          <a:xfrm>
            <a:off x="4266089" y="4359707"/>
            <a:ext cx="2945633" cy="2057400"/>
          </a:xfrm>
          <a:prstGeom prst="rect">
            <a:avLst/>
          </a:prstGeom>
          <a:noFill/>
          <a:ln w="38100">
            <a:solidFill>
              <a:schemeClr val="tx1"/>
            </a:solidFill>
            <a:prstDash val="sysDot"/>
            <a:miter lim="800000"/>
            <a:headEnd/>
            <a:tailEnd/>
          </a:ln>
          <a:effectLst/>
        </p:spPr>
        <p:txBody>
          <a:bodyPr wrap="none" anchor="ctr"/>
          <a:lstStyle/>
          <a:p>
            <a:endParaRPr lang="en-US">
              <a:latin typeface="Trebuchet MS" pitchFamily="34" charset="0"/>
            </a:endParaRPr>
          </a:p>
        </p:txBody>
      </p:sp>
      <p:sp>
        <p:nvSpPr>
          <p:cNvPr id="30741" name="Text Box 21"/>
          <p:cNvSpPr txBox="1">
            <a:spLocks noChangeArrowheads="1"/>
          </p:cNvSpPr>
          <p:nvPr/>
        </p:nvSpPr>
        <p:spPr bwMode="auto">
          <a:xfrm>
            <a:off x="4862834" y="4045382"/>
            <a:ext cx="2336191" cy="336550"/>
          </a:xfrm>
          <a:prstGeom prst="rect">
            <a:avLst/>
          </a:prstGeom>
          <a:noFill/>
          <a:ln w="9525">
            <a:noFill/>
            <a:miter lim="800000"/>
            <a:headEnd/>
            <a:tailEnd/>
          </a:ln>
          <a:effectLst/>
        </p:spPr>
        <p:txBody>
          <a:bodyPr>
            <a:spAutoFit/>
          </a:bodyPr>
          <a:lstStyle/>
          <a:p>
            <a:pPr>
              <a:spcBef>
                <a:spcPct val="50000"/>
              </a:spcBef>
            </a:pPr>
            <a:r>
              <a:rPr lang="en-US" sz="1600" b="1">
                <a:latin typeface="Trebuchet MS" pitchFamily="34" charset="0"/>
              </a:rPr>
              <a:t>Driver Store</a:t>
            </a:r>
          </a:p>
        </p:txBody>
      </p:sp>
      <p:pic>
        <p:nvPicPr>
          <p:cNvPr id="30742" name="Picture 22" descr="MCj02382680000[1]"/>
          <p:cNvPicPr>
            <a:picLocks noChangeAspect="1" noChangeArrowheads="1"/>
          </p:cNvPicPr>
          <p:nvPr/>
        </p:nvPicPr>
        <p:blipFill>
          <a:blip r:embed="rId5"/>
          <a:srcRect/>
          <a:stretch>
            <a:fillRect/>
          </a:stretch>
        </p:blipFill>
        <p:spPr bwMode="auto">
          <a:xfrm>
            <a:off x="3656647" y="4054907"/>
            <a:ext cx="1218883" cy="762000"/>
          </a:xfrm>
          <a:prstGeom prst="rect">
            <a:avLst/>
          </a:prstGeom>
          <a:noFill/>
        </p:spPr>
      </p:pic>
      <p:sp>
        <p:nvSpPr>
          <p:cNvPr id="30753" name="Rectangle 33"/>
          <p:cNvSpPr>
            <a:spLocks noChangeArrowheads="1"/>
          </p:cNvSpPr>
          <p:nvPr/>
        </p:nvSpPr>
        <p:spPr bwMode="auto">
          <a:xfrm>
            <a:off x="8227457" y="4345420"/>
            <a:ext cx="2945633" cy="2057400"/>
          </a:xfrm>
          <a:prstGeom prst="rect">
            <a:avLst/>
          </a:prstGeom>
          <a:noFill/>
          <a:ln w="38100">
            <a:solidFill>
              <a:schemeClr val="tx1"/>
            </a:solidFill>
            <a:prstDash val="sysDot"/>
            <a:miter lim="800000"/>
            <a:headEnd/>
            <a:tailEnd/>
          </a:ln>
          <a:effectLst/>
        </p:spPr>
        <p:txBody>
          <a:bodyPr wrap="none" anchor="ctr"/>
          <a:lstStyle/>
          <a:p>
            <a:endParaRPr lang="en-US">
              <a:latin typeface="Trebuchet MS" pitchFamily="34" charset="0"/>
            </a:endParaRPr>
          </a:p>
        </p:txBody>
      </p:sp>
      <p:sp>
        <p:nvSpPr>
          <p:cNvPr id="30754" name="Text Box 34"/>
          <p:cNvSpPr txBox="1">
            <a:spLocks noChangeArrowheads="1"/>
          </p:cNvSpPr>
          <p:nvPr/>
        </p:nvSpPr>
        <p:spPr bwMode="auto">
          <a:xfrm>
            <a:off x="8709931" y="4021570"/>
            <a:ext cx="2742486" cy="336550"/>
          </a:xfrm>
          <a:prstGeom prst="rect">
            <a:avLst/>
          </a:prstGeom>
          <a:noFill/>
          <a:ln w="9525">
            <a:noFill/>
            <a:miter lim="800000"/>
            <a:headEnd/>
            <a:tailEnd/>
          </a:ln>
          <a:effectLst/>
        </p:spPr>
        <p:txBody>
          <a:bodyPr>
            <a:spAutoFit/>
          </a:bodyPr>
          <a:lstStyle/>
          <a:p>
            <a:pPr>
              <a:spcBef>
                <a:spcPct val="50000"/>
              </a:spcBef>
            </a:pPr>
            <a:r>
              <a:rPr lang="en-US" sz="1600" b="1">
                <a:latin typeface="Trebuchet MS" pitchFamily="34" charset="0"/>
              </a:rPr>
              <a:t>Target Destination</a:t>
            </a:r>
          </a:p>
        </p:txBody>
      </p:sp>
      <p:pic>
        <p:nvPicPr>
          <p:cNvPr id="30756" name="Picture 36" descr="MCj03522460000[1]"/>
          <p:cNvPicPr>
            <a:picLocks noChangeAspect="1" noChangeArrowheads="1"/>
          </p:cNvPicPr>
          <p:nvPr/>
        </p:nvPicPr>
        <p:blipFill>
          <a:blip r:embed="rId4"/>
          <a:srcRect/>
          <a:stretch>
            <a:fillRect/>
          </a:stretch>
        </p:blipFill>
        <p:spPr bwMode="auto">
          <a:xfrm>
            <a:off x="711015" y="5350307"/>
            <a:ext cx="2234618" cy="1208088"/>
          </a:xfrm>
          <a:prstGeom prst="rect">
            <a:avLst/>
          </a:prstGeom>
          <a:noFill/>
        </p:spPr>
      </p:pic>
      <p:grpSp>
        <p:nvGrpSpPr>
          <p:cNvPr id="2" name="Group 37"/>
          <p:cNvGrpSpPr>
            <a:grpSpLocks/>
          </p:cNvGrpSpPr>
          <p:nvPr/>
        </p:nvGrpSpPr>
        <p:grpSpPr bwMode="auto">
          <a:xfrm>
            <a:off x="8807273" y="5542395"/>
            <a:ext cx="2264244" cy="722312"/>
            <a:chOff x="3936" y="3577"/>
            <a:chExt cx="1070" cy="455"/>
          </a:xfrm>
        </p:grpSpPr>
        <p:sp>
          <p:nvSpPr>
            <p:cNvPr id="30758" name="Rectangle 38"/>
            <p:cNvSpPr>
              <a:spLocks noChangeArrowheads="1"/>
            </p:cNvSpPr>
            <p:nvPr/>
          </p:nvSpPr>
          <p:spPr bwMode="auto">
            <a:xfrm>
              <a:off x="4224" y="3577"/>
              <a:ext cx="782" cy="455"/>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lgn="ctr"/>
              <a:r>
                <a:rPr lang="en-US">
                  <a:solidFill>
                    <a:srgbClr val="000000"/>
                  </a:solidFill>
                  <a:latin typeface="Trebuchet MS" pitchFamily="34" charset="0"/>
                </a:rPr>
                <a:t>File 3</a:t>
              </a:r>
            </a:p>
            <a:p>
              <a:pPr algn="ctr"/>
              <a:r>
                <a:rPr lang="en-US">
                  <a:solidFill>
                    <a:srgbClr val="000000"/>
                  </a:solidFill>
                  <a:latin typeface="Trebuchet MS" pitchFamily="34" charset="0"/>
                </a:rPr>
                <a:t>File 4</a:t>
              </a:r>
            </a:p>
          </p:txBody>
        </p:sp>
        <p:pic>
          <p:nvPicPr>
            <p:cNvPr id="30759" name="Picture 39" descr="MCj03522460000[1]"/>
            <p:cNvPicPr>
              <a:picLocks noChangeAspect="1" noChangeArrowheads="1"/>
            </p:cNvPicPr>
            <p:nvPr/>
          </p:nvPicPr>
          <p:blipFill>
            <a:blip r:embed="rId4"/>
            <a:srcRect/>
            <a:stretch>
              <a:fillRect/>
            </a:stretch>
          </p:blipFill>
          <p:spPr bwMode="auto">
            <a:xfrm>
              <a:off x="3936" y="3696"/>
              <a:ext cx="384" cy="277"/>
            </a:xfrm>
            <a:prstGeom prst="rect">
              <a:avLst/>
            </a:prstGeom>
            <a:noFill/>
          </p:spPr>
        </p:pic>
      </p:grpSp>
      <p:sp>
        <p:nvSpPr>
          <p:cNvPr id="30764" name="Text Box 44"/>
          <p:cNvSpPr txBox="1">
            <a:spLocks noChangeArrowheads="1"/>
          </p:cNvSpPr>
          <p:nvPr/>
        </p:nvSpPr>
        <p:spPr bwMode="auto">
          <a:xfrm>
            <a:off x="6399133" y="1771651"/>
            <a:ext cx="2640912" cy="738664"/>
          </a:xfrm>
          <a:prstGeom prst="rect">
            <a:avLst/>
          </a:prstGeom>
          <a:noFill/>
          <a:ln w="9525">
            <a:noFill/>
            <a:miter lim="800000"/>
            <a:headEnd/>
            <a:tailEnd/>
          </a:ln>
          <a:effectLst/>
        </p:spPr>
        <p:txBody>
          <a:bodyPr wrap="square">
            <a:spAutoFit/>
          </a:bodyPr>
          <a:lstStyle/>
          <a:p>
            <a:pPr algn="ctr">
              <a:spcBef>
                <a:spcPct val="50000"/>
              </a:spcBef>
            </a:pPr>
            <a:r>
              <a:rPr lang="en-US" sz="1400" dirty="0">
                <a:latin typeface="Trebuchet MS" pitchFamily="34" charset="0"/>
              </a:rPr>
              <a:t>Allows flexible access rights requirements </a:t>
            </a:r>
            <a:r>
              <a:rPr lang="en-US" sz="1400" dirty="0" smtClean="0">
                <a:latin typeface="Trebuchet MS" pitchFamily="34" charset="0"/>
              </a:rPr>
              <a:t>for user-initiated </a:t>
            </a:r>
            <a:r>
              <a:rPr lang="en-US" sz="1400" dirty="0">
                <a:latin typeface="Trebuchet MS" pitchFamily="34" charset="0"/>
              </a:rPr>
              <a:t>device installation</a:t>
            </a:r>
          </a:p>
        </p:txBody>
      </p:sp>
      <p:sp>
        <p:nvSpPr>
          <p:cNvPr id="30770" name="Line 50"/>
          <p:cNvSpPr>
            <a:spLocks noChangeShapeType="1"/>
          </p:cNvSpPr>
          <p:nvPr/>
        </p:nvSpPr>
        <p:spPr bwMode="auto">
          <a:xfrm flipH="1">
            <a:off x="7587543" y="2686050"/>
            <a:ext cx="60943" cy="2743200"/>
          </a:xfrm>
          <a:prstGeom prst="line">
            <a:avLst/>
          </a:prstGeom>
          <a:noFill/>
          <a:ln w="38100">
            <a:solidFill>
              <a:schemeClr val="folHlink"/>
            </a:solidFill>
            <a:round/>
            <a:headEnd/>
            <a:tailEnd type="triangle" w="med" len="med"/>
          </a:ln>
          <a:effectLst/>
        </p:spPr>
        <p:txBody>
          <a:bodyPr/>
          <a:lstStyle/>
          <a:p>
            <a:endParaRPr lang="en-US">
              <a:latin typeface="Trebuchet MS" pitchFamily="34" charset="0"/>
            </a:endParaRPr>
          </a:p>
        </p:txBody>
      </p:sp>
      <p:sp>
        <p:nvSpPr>
          <p:cNvPr id="30774" name="Line 54"/>
          <p:cNvSpPr>
            <a:spLocks noChangeShapeType="1"/>
          </p:cNvSpPr>
          <p:nvPr/>
        </p:nvSpPr>
        <p:spPr bwMode="auto">
          <a:xfrm>
            <a:off x="6805427" y="6036107"/>
            <a:ext cx="1929897" cy="0"/>
          </a:xfrm>
          <a:prstGeom prst="line">
            <a:avLst/>
          </a:prstGeom>
          <a:noFill/>
          <a:ln w="76200">
            <a:solidFill>
              <a:schemeClr val="tx1"/>
            </a:solidFill>
            <a:round/>
            <a:headEnd/>
            <a:tailEnd type="triangle" w="med" len="med"/>
          </a:ln>
          <a:effectLst/>
        </p:spPr>
        <p:txBody>
          <a:bodyPr/>
          <a:lstStyle/>
          <a:p>
            <a:endParaRPr lang="en-US">
              <a:latin typeface="Trebuchet MS" pitchFamily="34" charset="0"/>
            </a:endParaRPr>
          </a:p>
        </p:txBody>
      </p:sp>
      <p:pic>
        <p:nvPicPr>
          <p:cNvPr id="30779" name="Picture 59" descr="MCWB01067_0000[1]"/>
          <p:cNvPicPr>
            <a:picLocks noChangeAspect="1" noChangeArrowheads="1"/>
          </p:cNvPicPr>
          <p:nvPr/>
        </p:nvPicPr>
        <p:blipFill>
          <a:blip r:embed="rId6"/>
          <a:srcRect/>
          <a:stretch>
            <a:fillRect/>
          </a:stretch>
        </p:blipFill>
        <p:spPr bwMode="auto">
          <a:xfrm>
            <a:off x="3453501" y="5709082"/>
            <a:ext cx="482474" cy="488950"/>
          </a:xfrm>
          <a:prstGeom prst="rect">
            <a:avLst/>
          </a:prstGeom>
          <a:noFill/>
        </p:spPr>
      </p:pic>
      <p:sp>
        <p:nvSpPr>
          <p:cNvPr id="30780" name="Text Box 60"/>
          <p:cNvSpPr txBox="1">
            <a:spLocks noChangeArrowheads="1"/>
          </p:cNvSpPr>
          <p:nvPr/>
        </p:nvSpPr>
        <p:spPr bwMode="auto">
          <a:xfrm>
            <a:off x="9894956" y="3597707"/>
            <a:ext cx="2033588" cy="304800"/>
          </a:xfrm>
          <a:prstGeom prst="rect">
            <a:avLst/>
          </a:prstGeom>
          <a:noFill/>
          <a:ln w="9525">
            <a:noFill/>
            <a:miter lim="800000"/>
            <a:headEnd/>
            <a:tailEnd/>
          </a:ln>
          <a:effectLst/>
        </p:spPr>
        <p:txBody>
          <a:bodyPr>
            <a:spAutoFit/>
          </a:bodyPr>
          <a:lstStyle/>
          <a:p>
            <a:pPr algn="r">
              <a:spcBef>
                <a:spcPct val="50000"/>
              </a:spcBef>
            </a:pPr>
            <a:r>
              <a:rPr lang="en-US" sz="1400" dirty="0">
                <a:latin typeface="Trebuchet MS" pitchFamily="34" charset="0"/>
              </a:rPr>
              <a:t>System actions</a:t>
            </a:r>
          </a:p>
        </p:txBody>
      </p:sp>
      <p:sp>
        <p:nvSpPr>
          <p:cNvPr id="30781" name="Line 61"/>
          <p:cNvSpPr>
            <a:spLocks noChangeShapeType="1"/>
          </p:cNvSpPr>
          <p:nvPr/>
        </p:nvSpPr>
        <p:spPr bwMode="auto">
          <a:xfrm>
            <a:off x="10969943" y="2392796"/>
            <a:ext cx="60943" cy="1055255"/>
          </a:xfrm>
          <a:prstGeom prst="line">
            <a:avLst/>
          </a:prstGeom>
          <a:noFill/>
          <a:ln w="38100">
            <a:solidFill>
              <a:schemeClr val="folHlink"/>
            </a:solidFill>
            <a:round/>
            <a:headEnd/>
            <a:tailEnd type="triangle" w="med" len="med"/>
          </a:ln>
          <a:effectLst/>
        </p:spPr>
        <p:txBody>
          <a:bodyPr/>
          <a:lstStyle/>
          <a:p>
            <a:endParaRPr lang="en-US">
              <a:latin typeface="Trebuchet MS" pitchFamily="34" charset="0"/>
            </a:endParaRPr>
          </a:p>
        </p:txBody>
      </p:sp>
      <p:sp>
        <p:nvSpPr>
          <p:cNvPr id="30789" name="Rectangle 69"/>
          <p:cNvSpPr>
            <a:spLocks noChangeArrowheads="1"/>
          </p:cNvSpPr>
          <p:nvPr/>
        </p:nvSpPr>
        <p:spPr bwMode="auto">
          <a:xfrm>
            <a:off x="9917270" y="1314451"/>
            <a:ext cx="2133044" cy="954107"/>
          </a:xfrm>
          <a:prstGeom prst="rect">
            <a:avLst/>
          </a:prstGeom>
          <a:noFill/>
          <a:ln w="9525">
            <a:noFill/>
            <a:miter lim="800000"/>
            <a:headEnd/>
            <a:tailEnd/>
          </a:ln>
          <a:effectLst/>
        </p:spPr>
        <p:txBody>
          <a:bodyPr wrap="square">
            <a:spAutoFit/>
          </a:bodyPr>
          <a:lstStyle/>
          <a:p>
            <a:pPr algn="ctr">
              <a:spcBef>
                <a:spcPct val="50000"/>
              </a:spcBef>
            </a:pPr>
            <a:r>
              <a:rPr lang="en-US" sz="1400" dirty="0" smtClean="0">
                <a:latin typeface="Trebuchet MS" pitchFamily="34" charset="0"/>
              </a:rPr>
              <a:t>User privilege not required to directly manipulate </a:t>
            </a:r>
            <a:r>
              <a:rPr lang="en-US" sz="1400" dirty="0">
                <a:latin typeface="Trebuchet MS" pitchFamily="34" charset="0"/>
              </a:rPr>
              <a:t>files or </a:t>
            </a:r>
            <a:r>
              <a:rPr lang="en-US" sz="1400" dirty="0" smtClean="0">
                <a:latin typeface="Trebuchet MS" pitchFamily="34" charset="0"/>
              </a:rPr>
              <a:t>settings</a:t>
            </a:r>
            <a:endParaRPr lang="en-US" sz="1400" dirty="0">
              <a:latin typeface="Trebuchet MS" pitchFamily="34" charset="0"/>
            </a:endParaRPr>
          </a:p>
        </p:txBody>
      </p:sp>
      <p:sp>
        <p:nvSpPr>
          <p:cNvPr id="60" name="Text Box 41"/>
          <p:cNvSpPr txBox="1">
            <a:spLocks noChangeArrowheads="1"/>
          </p:cNvSpPr>
          <p:nvPr/>
        </p:nvSpPr>
        <p:spPr bwMode="auto">
          <a:xfrm>
            <a:off x="203147" y="4133850"/>
            <a:ext cx="3148780" cy="738664"/>
          </a:xfrm>
          <a:prstGeom prst="rect">
            <a:avLst/>
          </a:prstGeom>
          <a:noFill/>
          <a:ln w="9525">
            <a:noFill/>
            <a:miter lim="800000"/>
            <a:headEnd/>
            <a:tailEnd/>
          </a:ln>
          <a:effectLst/>
        </p:spPr>
        <p:txBody>
          <a:bodyPr>
            <a:spAutoFit/>
          </a:bodyPr>
          <a:lstStyle/>
          <a:p>
            <a:pPr algn="ctr">
              <a:spcBef>
                <a:spcPct val="50000"/>
              </a:spcBef>
            </a:pPr>
            <a:r>
              <a:rPr lang="en-US" sz="1400" dirty="0">
                <a:latin typeface="Trebuchet MS" pitchFamily="34" charset="0"/>
              </a:rPr>
              <a:t>No additional signature or file prompts for installation of </a:t>
            </a:r>
            <a:r>
              <a:rPr lang="en-US" sz="1400" dirty="0" smtClean="0">
                <a:latin typeface="Trebuchet MS" pitchFamily="34" charset="0"/>
              </a:rPr>
              <a:t>devices </a:t>
            </a:r>
            <a:r>
              <a:rPr lang="en-US" sz="1400" dirty="0">
                <a:latin typeface="Trebuchet MS" pitchFamily="34" charset="0"/>
              </a:rPr>
              <a:t>using </a:t>
            </a:r>
            <a:r>
              <a:rPr lang="en-US" sz="1400" dirty="0" smtClean="0">
                <a:latin typeface="Trebuchet MS" pitchFamily="34" charset="0"/>
              </a:rPr>
              <a:t>staged drivers</a:t>
            </a:r>
            <a:endParaRPr lang="en-US" sz="1400" dirty="0">
              <a:latin typeface="Trebuchet MS" pitchFamily="34" charset="0"/>
            </a:endParaRPr>
          </a:p>
        </p:txBody>
      </p:sp>
      <p:sp>
        <p:nvSpPr>
          <p:cNvPr id="29" name="Title 28"/>
          <p:cNvSpPr>
            <a:spLocks noGrp="1"/>
          </p:cNvSpPr>
          <p:nvPr>
            <p:ph type="title"/>
          </p:nvPr>
        </p:nvSpPr>
        <p:spPr/>
        <p:txBody>
          <a:bodyPr/>
          <a:lstStyle/>
          <a:p>
            <a:pPr lvl="0"/>
            <a:r>
              <a:rPr lang="en-US" smtClean="0"/>
              <a:t>Device Installation</a:t>
            </a:r>
            <a:endParaRPr lang="en-US" dirty="0"/>
          </a:p>
        </p:txBody>
      </p:sp>
      <p:pic>
        <p:nvPicPr>
          <p:cNvPr id="32" name="Picture 2" descr="C:\Documents and Settings\mitchelld\My Documents\My Pictures\Copy of DVD_ART34\Artwork_Imagery\Icons - Illustrations\_VIRTUALIZATION ICONS\Windows Logo.png"/>
          <p:cNvPicPr>
            <a:picLocks noChangeAspect="1" noChangeArrowheads="1"/>
          </p:cNvPicPr>
          <p:nvPr/>
        </p:nvPicPr>
        <p:blipFill>
          <a:blip r:embed="rId7"/>
          <a:srcRect/>
          <a:stretch>
            <a:fillRect/>
          </a:stretch>
        </p:blipFill>
        <p:spPr bwMode="auto">
          <a:xfrm>
            <a:off x="7940827" y="4059959"/>
            <a:ext cx="615645" cy="566881"/>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789"/>
                                        </p:tgtEl>
                                        <p:attrNameLst>
                                          <p:attrName>style.visibility</p:attrName>
                                        </p:attrNameLst>
                                      </p:cBhvr>
                                      <p:to>
                                        <p:strVal val="visible"/>
                                      </p:to>
                                    </p:set>
                                    <p:animEffect transition="in" filter="fade">
                                      <p:cBhvr>
                                        <p:cTn id="7" dur="2000"/>
                                        <p:tgtEl>
                                          <p:spTgt spid="3078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0781"/>
                                        </p:tgtEl>
                                        <p:attrNameLst>
                                          <p:attrName>style.visibility</p:attrName>
                                        </p:attrNameLst>
                                      </p:cBhvr>
                                      <p:to>
                                        <p:strVal val="visible"/>
                                      </p:to>
                                    </p:set>
                                    <p:animEffect transition="in" filter="fade">
                                      <p:cBhvr>
                                        <p:cTn id="10" dur="2000"/>
                                        <p:tgtEl>
                                          <p:spTgt spid="3078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0764"/>
                                        </p:tgtEl>
                                        <p:attrNameLst>
                                          <p:attrName>style.visibility</p:attrName>
                                        </p:attrNameLst>
                                      </p:cBhvr>
                                      <p:to>
                                        <p:strVal val="visible"/>
                                      </p:to>
                                    </p:set>
                                    <p:animEffect transition="in" filter="fade">
                                      <p:cBhvr>
                                        <p:cTn id="15" dur="2000"/>
                                        <p:tgtEl>
                                          <p:spTgt spid="3076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0770"/>
                                        </p:tgtEl>
                                        <p:attrNameLst>
                                          <p:attrName>style.visibility</p:attrName>
                                        </p:attrNameLst>
                                      </p:cBhvr>
                                      <p:to>
                                        <p:strVal val="visible"/>
                                      </p:to>
                                    </p:set>
                                    <p:animEffect transition="in" filter="fade">
                                      <p:cBhvr>
                                        <p:cTn id="18" dur="2000"/>
                                        <p:tgtEl>
                                          <p:spTgt spid="307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4" grpId="0"/>
      <p:bldP spid="30770" grpId="0" animBg="1"/>
      <p:bldP spid="30781" grpId="0" animBg="1"/>
      <p:bldP spid="3078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89125" y="1905000"/>
            <a:ext cx="9521032" cy="747897"/>
          </a:xfrm>
        </p:spPr>
        <p:txBody>
          <a:bodyPr/>
          <a:lstStyle/>
          <a:p>
            <a:r>
              <a:rPr lang="en-US" dirty="0" smtClean="0"/>
              <a:t>Plug And Play Key Concepts</a:t>
            </a:r>
            <a:endParaRPr lang="en-US" dirty="0"/>
          </a:p>
        </p:txBody>
      </p:sp>
      <p:sp>
        <p:nvSpPr>
          <p:cNvPr id="3" name="Subtitle 2"/>
          <p:cNvSpPr>
            <a:spLocks noGrp="1"/>
          </p:cNvSpPr>
          <p:nvPr>
            <p:ph type="subTitle" idx="1"/>
          </p:nvPr>
        </p:nvSpPr>
        <p:spPr>
          <a:xfrm>
            <a:off x="5002945" y="2739341"/>
            <a:ext cx="7819939" cy="3157788"/>
          </a:xfrm>
        </p:spPr>
        <p:txBody>
          <a:bodyPr/>
          <a:lstStyle/>
          <a:p>
            <a:r>
              <a:rPr lang="en-US" sz="3200" dirty="0" smtClean="0"/>
              <a:t>George Roussos</a:t>
            </a:r>
          </a:p>
          <a:p>
            <a:r>
              <a:rPr lang="en-US" sz="2400" dirty="0" smtClean="0"/>
              <a:t>Senior Program Manager</a:t>
            </a:r>
          </a:p>
          <a:p>
            <a:endParaRPr lang="en-US" sz="1200" dirty="0" smtClean="0"/>
          </a:p>
          <a:p>
            <a:r>
              <a:rPr lang="en-US" sz="3200" dirty="0" smtClean="0"/>
              <a:t>Jim Cavalaris</a:t>
            </a:r>
          </a:p>
          <a:p>
            <a:pPr lvl="0"/>
            <a:r>
              <a:rPr lang="en-US" sz="2400" dirty="0" smtClean="0"/>
              <a:t>Lead Software Design Engineer</a:t>
            </a:r>
            <a:br>
              <a:rPr lang="en-US" sz="2400" dirty="0" smtClean="0"/>
            </a:br>
            <a:endParaRPr lang="en-US" sz="2000" dirty="0" smtClean="0"/>
          </a:p>
          <a:p>
            <a:r>
              <a:rPr lang="en-US" sz="2800" dirty="0" smtClean="0"/>
              <a:t>Device Foundation Platform Team</a:t>
            </a:r>
            <a:br>
              <a:rPr lang="en-US" sz="2800" dirty="0" smtClean="0"/>
            </a:br>
            <a:r>
              <a:rPr lang="en-US" sz="2800" dirty="0" smtClean="0"/>
              <a:t>Windows Core OS Division</a:t>
            </a:r>
            <a:br>
              <a:rPr lang="en-US" sz="2800" dirty="0" smtClean="0"/>
            </a:br>
            <a:r>
              <a:rPr lang="en-US" sz="2800" dirty="0" smtClean="0"/>
              <a:t>Microsoft Corporation</a:t>
            </a:r>
            <a:endParaRPr lang="en-US" sz="2800" dirty="0"/>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3"/>
          <p:cNvSpPr>
            <a:spLocks noChangeArrowheads="1"/>
          </p:cNvSpPr>
          <p:nvPr/>
        </p:nvSpPr>
        <p:spPr bwMode="auto">
          <a:xfrm>
            <a:off x="3351927" y="3592945"/>
            <a:ext cx="8532178" cy="2895600"/>
          </a:xfrm>
          <a:prstGeom prst="rect">
            <a:avLst/>
          </a:prstGeom>
          <a:noFill/>
          <a:ln w="57150" cap="rnd">
            <a:solidFill>
              <a:srgbClr val="99CC00"/>
            </a:solidFill>
            <a:prstDash val="sysDot"/>
            <a:miter lim="800000"/>
            <a:headEnd/>
            <a:tailEnd/>
          </a:ln>
          <a:effectLst/>
        </p:spPr>
        <p:txBody>
          <a:bodyPr wrap="none" anchor="ctr"/>
          <a:lstStyle/>
          <a:p>
            <a:endParaRPr lang="en-US">
              <a:latin typeface="Trebuchet MS" pitchFamily="34" charset="0"/>
            </a:endParaRPr>
          </a:p>
        </p:txBody>
      </p:sp>
      <p:grpSp>
        <p:nvGrpSpPr>
          <p:cNvPr id="2" name="Group 5"/>
          <p:cNvGrpSpPr>
            <a:grpSpLocks/>
          </p:cNvGrpSpPr>
          <p:nvPr/>
        </p:nvGrpSpPr>
        <p:grpSpPr bwMode="auto">
          <a:xfrm>
            <a:off x="5199296" y="3273857"/>
            <a:ext cx="1199837" cy="838200"/>
            <a:chOff x="2457" y="2064"/>
            <a:chExt cx="567" cy="528"/>
          </a:xfrm>
        </p:grpSpPr>
        <p:grpSp>
          <p:nvGrpSpPr>
            <p:cNvPr id="3" name="Group 6"/>
            <p:cNvGrpSpPr>
              <a:grpSpLocks/>
            </p:cNvGrpSpPr>
            <p:nvPr/>
          </p:nvGrpSpPr>
          <p:grpSpPr bwMode="auto">
            <a:xfrm>
              <a:off x="2457" y="2064"/>
              <a:ext cx="192" cy="528"/>
              <a:chOff x="2640" y="2112"/>
              <a:chExt cx="192" cy="528"/>
            </a:xfrm>
          </p:grpSpPr>
          <p:sp>
            <p:nvSpPr>
              <p:cNvPr id="30727" name="Line 7"/>
              <p:cNvSpPr>
                <a:spLocks noChangeShapeType="1"/>
              </p:cNvSpPr>
              <p:nvPr/>
            </p:nvSpPr>
            <p:spPr bwMode="auto">
              <a:xfrm>
                <a:off x="2640" y="2112"/>
                <a:ext cx="0" cy="528"/>
              </a:xfrm>
              <a:prstGeom prst="line">
                <a:avLst/>
              </a:prstGeom>
              <a:noFill/>
              <a:ln w="76200">
                <a:solidFill>
                  <a:schemeClr val="tx1"/>
                </a:solidFill>
                <a:round/>
                <a:headEnd/>
                <a:tailEnd type="triangle" w="med" len="med"/>
              </a:ln>
              <a:effectLst/>
            </p:spPr>
            <p:txBody>
              <a:bodyPr/>
              <a:lstStyle/>
              <a:p>
                <a:endParaRPr lang="en-US">
                  <a:latin typeface="Trebuchet MS" pitchFamily="34" charset="0"/>
                </a:endParaRPr>
              </a:p>
            </p:txBody>
          </p:sp>
          <p:sp>
            <p:nvSpPr>
              <p:cNvPr id="30728" name="Line 8"/>
              <p:cNvSpPr>
                <a:spLocks noChangeShapeType="1"/>
              </p:cNvSpPr>
              <p:nvPr/>
            </p:nvSpPr>
            <p:spPr bwMode="auto">
              <a:xfrm>
                <a:off x="2832" y="2112"/>
                <a:ext cx="0" cy="528"/>
              </a:xfrm>
              <a:prstGeom prst="line">
                <a:avLst/>
              </a:prstGeom>
              <a:noFill/>
              <a:ln w="76200">
                <a:solidFill>
                  <a:schemeClr val="tx1"/>
                </a:solidFill>
                <a:round/>
                <a:headEnd/>
                <a:tailEnd type="triangle" w="med" len="med"/>
              </a:ln>
              <a:effectLst/>
            </p:spPr>
            <p:txBody>
              <a:bodyPr/>
              <a:lstStyle/>
              <a:p>
                <a:endParaRPr lang="en-US">
                  <a:latin typeface="Trebuchet MS" pitchFamily="34" charset="0"/>
                </a:endParaRPr>
              </a:p>
            </p:txBody>
          </p:sp>
        </p:grpSp>
        <p:grpSp>
          <p:nvGrpSpPr>
            <p:cNvPr id="4" name="Group 9"/>
            <p:cNvGrpSpPr>
              <a:grpSpLocks/>
            </p:cNvGrpSpPr>
            <p:nvPr/>
          </p:nvGrpSpPr>
          <p:grpSpPr bwMode="auto">
            <a:xfrm>
              <a:off x="2832" y="2064"/>
              <a:ext cx="192" cy="528"/>
              <a:chOff x="2640" y="2112"/>
              <a:chExt cx="192" cy="528"/>
            </a:xfrm>
          </p:grpSpPr>
          <p:sp>
            <p:nvSpPr>
              <p:cNvPr id="30730" name="Line 10"/>
              <p:cNvSpPr>
                <a:spLocks noChangeShapeType="1"/>
              </p:cNvSpPr>
              <p:nvPr/>
            </p:nvSpPr>
            <p:spPr bwMode="auto">
              <a:xfrm>
                <a:off x="2640" y="2112"/>
                <a:ext cx="0" cy="528"/>
              </a:xfrm>
              <a:prstGeom prst="line">
                <a:avLst/>
              </a:prstGeom>
              <a:noFill/>
              <a:ln w="76200">
                <a:solidFill>
                  <a:schemeClr val="tx1"/>
                </a:solidFill>
                <a:round/>
                <a:headEnd/>
                <a:tailEnd type="triangle" w="med" len="med"/>
              </a:ln>
              <a:effectLst/>
            </p:spPr>
            <p:txBody>
              <a:bodyPr/>
              <a:lstStyle/>
              <a:p>
                <a:endParaRPr lang="en-US">
                  <a:latin typeface="Trebuchet MS" pitchFamily="34" charset="0"/>
                </a:endParaRPr>
              </a:p>
            </p:txBody>
          </p:sp>
          <p:sp>
            <p:nvSpPr>
              <p:cNvPr id="30731" name="Line 11"/>
              <p:cNvSpPr>
                <a:spLocks noChangeShapeType="1"/>
              </p:cNvSpPr>
              <p:nvPr/>
            </p:nvSpPr>
            <p:spPr bwMode="auto">
              <a:xfrm>
                <a:off x="2832" y="2112"/>
                <a:ext cx="0" cy="528"/>
              </a:xfrm>
              <a:prstGeom prst="line">
                <a:avLst/>
              </a:prstGeom>
              <a:noFill/>
              <a:ln w="76200">
                <a:solidFill>
                  <a:schemeClr val="tx1"/>
                </a:solidFill>
                <a:round/>
                <a:headEnd/>
                <a:tailEnd type="triangle" w="med" len="med"/>
              </a:ln>
              <a:effectLst/>
            </p:spPr>
            <p:txBody>
              <a:bodyPr/>
              <a:lstStyle/>
              <a:p>
                <a:endParaRPr lang="en-US">
                  <a:latin typeface="Trebuchet MS" pitchFamily="34" charset="0"/>
                </a:endParaRPr>
              </a:p>
            </p:txBody>
          </p:sp>
        </p:grpSp>
      </p:grpSp>
      <p:sp>
        <p:nvSpPr>
          <p:cNvPr id="30733" name="Line 13"/>
          <p:cNvSpPr>
            <a:spLocks noChangeShapeType="1"/>
          </p:cNvSpPr>
          <p:nvPr/>
        </p:nvSpPr>
        <p:spPr bwMode="auto">
          <a:xfrm>
            <a:off x="3047206" y="2054657"/>
            <a:ext cx="1320456" cy="0"/>
          </a:xfrm>
          <a:prstGeom prst="line">
            <a:avLst/>
          </a:prstGeom>
          <a:noFill/>
          <a:ln w="76200">
            <a:solidFill>
              <a:schemeClr val="tx1"/>
            </a:solidFill>
            <a:round/>
            <a:headEnd/>
            <a:tailEnd type="triangle" w="med" len="med"/>
          </a:ln>
          <a:effectLst/>
        </p:spPr>
        <p:txBody>
          <a:bodyPr/>
          <a:lstStyle/>
          <a:p>
            <a:endParaRPr lang="en-US">
              <a:latin typeface="Trebuchet MS" pitchFamily="34" charset="0"/>
            </a:endParaRPr>
          </a:p>
        </p:txBody>
      </p:sp>
      <p:pic>
        <p:nvPicPr>
          <p:cNvPr id="30734" name="Picture 14" descr="MCWB01067_0000[1]"/>
          <p:cNvPicPr>
            <a:picLocks noChangeAspect="1" noChangeArrowheads="1"/>
          </p:cNvPicPr>
          <p:nvPr/>
        </p:nvPicPr>
        <p:blipFill>
          <a:blip r:embed="rId4"/>
          <a:srcRect/>
          <a:stretch>
            <a:fillRect/>
          </a:stretch>
        </p:blipFill>
        <p:spPr bwMode="auto">
          <a:xfrm>
            <a:off x="3250353" y="1807007"/>
            <a:ext cx="482474" cy="488950"/>
          </a:xfrm>
          <a:prstGeom prst="rect">
            <a:avLst/>
          </a:prstGeom>
          <a:noFill/>
        </p:spPr>
      </p:pic>
      <p:sp>
        <p:nvSpPr>
          <p:cNvPr id="30735" name="Rectangle 15"/>
          <p:cNvSpPr>
            <a:spLocks noChangeArrowheads="1"/>
          </p:cNvSpPr>
          <p:nvPr/>
        </p:nvSpPr>
        <p:spPr bwMode="auto">
          <a:xfrm>
            <a:off x="4875530" y="4416857"/>
            <a:ext cx="1828324" cy="1905000"/>
          </a:xfrm>
          <a:prstGeom prst="rect">
            <a:avLst/>
          </a:prstGeom>
          <a:solidFill>
            <a:schemeClr val="accent1"/>
          </a:solidFill>
          <a:ln w="9525">
            <a:solidFill>
              <a:schemeClr val="tx1"/>
            </a:solidFill>
            <a:miter lim="800000"/>
            <a:headEnd/>
            <a:tailEnd/>
          </a:ln>
          <a:effectLst/>
        </p:spPr>
        <p:txBody>
          <a:bodyPr wrap="none"/>
          <a:lstStyle/>
          <a:p>
            <a:pPr algn="ctr"/>
            <a:r>
              <a:rPr lang="en-US" sz="1400">
                <a:solidFill>
                  <a:schemeClr val="bg2"/>
                </a:solidFill>
                <a:latin typeface="Trebuchet MS" pitchFamily="34" charset="0"/>
              </a:rPr>
              <a:t>INF</a:t>
            </a:r>
          </a:p>
        </p:txBody>
      </p:sp>
      <p:sp>
        <p:nvSpPr>
          <p:cNvPr id="30736" name="Rectangle 16"/>
          <p:cNvSpPr>
            <a:spLocks noChangeArrowheads="1"/>
          </p:cNvSpPr>
          <p:nvPr/>
        </p:nvSpPr>
        <p:spPr bwMode="auto">
          <a:xfrm>
            <a:off x="4977104" y="4745470"/>
            <a:ext cx="1654802" cy="722312"/>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p>
            <a:pPr algn="ctr"/>
            <a:r>
              <a:rPr lang="en-US" dirty="0">
                <a:latin typeface="Trebuchet MS" pitchFamily="34" charset="0"/>
              </a:rPr>
              <a:t>File 1</a:t>
            </a:r>
          </a:p>
          <a:p>
            <a:pPr algn="ctr"/>
            <a:r>
              <a:rPr lang="en-US" dirty="0">
                <a:latin typeface="Trebuchet MS" pitchFamily="34" charset="0"/>
              </a:rPr>
              <a:t>File 2</a:t>
            </a:r>
          </a:p>
        </p:txBody>
      </p:sp>
      <p:sp>
        <p:nvSpPr>
          <p:cNvPr id="30737" name="Rectangle 17"/>
          <p:cNvSpPr>
            <a:spLocks noChangeArrowheads="1"/>
          </p:cNvSpPr>
          <p:nvPr/>
        </p:nvSpPr>
        <p:spPr bwMode="auto">
          <a:xfrm>
            <a:off x="4977104" y="5532870"/>
            <a:ext cx="1654802" cy="723900"/>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lgn="ctr"/>
            <a:r>
              <a:rPr lang="en-US">
                <a:solidFill>
                  <a:srgbClr val="000000"/>
                </a:solidFill>
                <a:latin typeface="Trebuchet MS" pitchFamily="34" charset="0"/>
              </a:rPr>
              <a:t>File 3</a:t>
            </a:r>
          </a:p>
          <a:p>
            <a:pPr algn="ctr"/>
            <a:r>
              <a:rPr lang="en-US">
                <a:solidFill>
                  <a:srgbClr val="000000"/>
                </a:solidFill>
                <a:latin typeface="Trebuchet MS" pitchFamily="34" charset="0"/>
              </a:rPr>
              <a:t>File 4</a:t>
            </a:r>
          </a:p>
        </p:txBody>
      </p:sp>
      <p:pic>
        <p:nvPicPr>
          <p:cNvPr id="30738" name="Picture 18" descr="MCj01986370000[1]"/>
          <p:cNvPicPr>
            <a:picLocks noChangeAspect="1" noChangeArrowheads="1"/>
          </p:cNvPicPr>
          <p:nvPr/>
        </p:nvPicPr>
        <p:blipFill>
          <a:blip r:embed="rId5"/>
          <a:srcRect/>
          <a:stretch>
            <a:fillRect/>
          </a:stretch>
        </p:blipFill>
        <p:spPr bwMode="auto">
          <a:xfrm>
            <a:off x="4469236" y="4874058"/>
            <a:ext cx="711015" cy="473075"/>
          </a:xfrm>
          <a:prstGeom prst="rect">
            <a:avLst/>
          </a:prstGeom>
          <a:noFill/>
        </p:spPr>
      </p:pic>
      <p:pic>
        <p:nvPicPr>
          <p:cNvPr id="30739" name="Picture 19" descr="MCj03522460000[1]"/>
          <p:cNvPicPr>
            <a:picLocks noChangeAspect="1" noChangeArrowheads="1"/>
          </p:cNvPicPr>
          <p:nvPr/>
        </p:nvPicPr>
        <p:blipFill>
          <a:blip r:embed="rId6"/>
          <a:srcRect/>
          <a:stretch>
            <a:fillRect/>
          </a:stretch>
        </p:blipFill>
        <p:spPr bwMode="auto">
          <a:xfrm>
            <a:off x="4367662" y="5712257"/>
            <a:ext cx="812588" cy="439738"/>
          </a:xfrm>
          <a:prstGeom prst="rect">
            <a:avLst/>
          </a:prstGeom>
          <a:noFill/>
        </p:spPr>
      </p:pic>
      <p:sp>
        <p:nvSpPr>
          <p:cNvPr id="30740" name="Rectangle 20"/>
          <p:cNvSpPr>
            <a:spLocks noChangeArrowheads="1"/>
          </p:cNvSpPr>
          <p:nvPr/>
        </p:nvSpPr>
        <p:spPr bwMode="auto">
          <a:xfrm>
            <a:off x="4266089" y="4340657"/>
            <a:ext cx="2945633" cy="2057400"/>
          </a:xfrm>
          <a:prstGeom prst="rect">
            <a:avLst/>
          </a:prstGeom>
          <a:noFill/>
          <a:ln w="38100">
            <a:solidFill>
              <a:schemeClr val="tx1"/>
            </a:solidFill>
            <a:prstDash val="sysDot"/>
            <a:miter lim="800000"/>
            <a:headEnd/>
            <a:tailEnd/>
          </a:ln>
          <a:effectLst/>
        </p:spPr>
        <p:txBody>
          <a:bodyPr wrap="none" anchor="ctr"/>
          <a:lstStyle/>
          <a:p>
            <a:endParaRPr lang="en-US">
              <a:latin typeface="Trebuchet MS" pitchFamily="34" charset="0"/>
            </a:endParaRPr>
          </a:p>
        </p:txBody>
      </p:sp>
      <p:sp>
        <p:nvSpPr>
          <p:cNvPr id="30741" name="Text Box 21"/>
          <p:cNvSpPr txBox="1">
            <a:spLocks noChangeArrowheads="1"/>
          </p:cNvSpPr>
          <p:nvPr/>
        </p:nvSpPr>
        <p:spPr bwMode="auto">
          <a:xfrm>
            <a:off x="4862834" y="4026332"/>
            <a:ext cx="2336191" cy="336550"/>
          </a:xfrm>
          <a:prstGeom prst="rect">
            <a:avLst/>
          </a:prstGeom>
          <a:noFill/>
          <a:ln w="9525">
            <a:noFill/>
            <a:miter lim="800000"/>
            <a:headEnd/>
            <a:tailEnd/>
          </a:ln>
          <a:effectLst/>
        </p:spPr>
        <p:txBody>
          <a:bodyPr>
            <a:spAutoFit/>
          </a:bodyPr>
          <a:lstStyle/>
          <a:p>
            <a:pPr>
              <a:spcBef>
                <a:spcPct val="50000"/>
              </a:spcBef>
            </a:pPr>
            <a:r>
              <a:rPr lang="en-US" sz="1600" b="1">
                <a:latin typeface="Trebuchet MS" pitchFamily="34" charset="0"/>
              </a:rPr>
              <a:t>Driver Store</a:t>
            </a:r>
          </a:p>
        </p:txBody>
      </p:sp>
      <p:pic>
        <p:nvPicPr>
          <p:cNvPr id="30742" name="Picture 22" descr="MCj02382680000[1]"/>
          <p:cNvPicPr>
            <a:picLocks noChangeAspect="1" noChangeArrowheads="1"/>
          </p:cNvPicPr>
          <p:nvPr/>
        </p:nvPicPr>
        <p:blipFill>
          <a:blip r:embed="rId7"/>
          <a:srcRect/>
          <a:stretch>
            <a:fillRect/>
          </a:stretch>
        </p:blipFill>
        <p:spPr bwMode="auto">
          <a:xfrm>
            <a:off x="3656647" y="4035857"/>
            <a:ext cx="1218883" cy="762000"/>
          </a:xfrm>
          <a:prstGeom prst="rect">
            <a:avLst/>
          </a:prstGeom>
          <a:noFill/>
        </p:spPr>
      </p:pic>
      <p:pic>
        <p:nvPicPr>
          <p:cNvPr id="30743" name="Picture 23" descr="MCj01986370000[1]"/>
          <p:cNvPicPr>
            <a:picLocks noChangeAspect="1" noChangeArrowheads="1"/>
          </p:cNvPicPr>
          <p:nvPr/>
        </p:nvPicPr>
        <p:blipFill>
          <a:blip r:embed="rId5"/>
          <a:srcRect/>
          <a:stretch>
            <a:fillRect/>
          </a:stretch>
        </p:blipFill>
        <p:spPr bwMode="auto">
          <a:xfrm>
            <a:off x="1015735" y="1375208"/>
            <a:ext cx="2031471" cy="1350963"/>
          </a:xfrm>
          <a:prstGeom prst="rect">
            <a:avLst/>
          </a:prstGeom>
          <a:noFill/>
        </p:spPr>
      </p:pic>
      <p:sp>
        <p:nvSpPr>
          <p:cNvPr id="30744" name="Rectangle 24"/>
          <p:cNvSpPr>
            <a:spLocks noChangeArrowheads="1"/>
          </p:cNvSpPr>
          <p:nvPr/>
        </p:nvSpPr>
        <p:spPr bwMode="auto">
          <a:xfrm>
            <a:off x="4875530" y="1368857"/>
            <a:ext cx="1828324" cy="1905000"/>
          </a:xfrm>
          <a:prstGeom prst="rect">
            <a:avLst/>
          </a:prstGeom>
          <a:solidFill>
            <a:schemeClr val="accent1"/>
          </a:solidFill>
          <a:ln w="9525">
            <a:solidFill>
              <a:schemeClr val="tx1"/>
            </a:solidFill>
            <a:miter lim="800000"/>
            <a:headEnd/>
            <a:tailEnd/>
          </a:ln>
          <a:effectLst/>
        </p:spPr>
        <p:txBody>
          <a:bodyPr wrap="none"/>
          <a:lstStyle/>
          <a:p>
            <a:pPr algn="ctr"/>
            <a:r>
              <a:rPr lang="en-US" sz="1400">
                <a:solidFill>
                  <a:schemeClr val="bg2"/>
                </a:solidFill>
                <a:latin typeface="Trebuchet MS" pitchFamily="34" charset="0"/>
              </a:rPr>
              <a:t>INF</a:t>
            </a:r>
          </a:p>
        </p:txBody>
      </p:sp>
      <p:sp>
        <p:nvSpPr>
          <p:cNvPr id="30745" name="Rectangle 25"/>
          <p:cNvSpPr>
            <a:spLocks noChangeArrowheads="1"/>
          </p:cNvSpPr>
          <p:nvPr/>
        </p:nvSpPr>
        <p:spPr bwMode="auto">
          <a:xfrm>
            <a:off x="4977104" y="1697470"/>
            <a:ext cx="1654802" cy="722312"/>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p>
            <a:pPr algn="ctr"/>
            <a:r>
              <a:rPr lang="en-US" dirty="0">
                <a:latin typeface="Trebuchet MS" pitchFamily="34" charset="0"/>
              </a:rPr>
              <a:t>File 1</a:t>
            </a:r>
          </a:p>
          <a:p>
            <a:pPr algn="ctr"/>
            <a:r>
              <a:rPr lang="en-US" dirty="0">
                <a:latin typeface="Trebuchet MS" pitchFamily="34" charset="0"/>
              </a:rPr>
              <a:t>File 2</a:t>
            </a:r>
          </a:p>
        </p:txBody>
      </p:sp>
      <p:sp>
        <p:nvSpPr>
          <p:cNvPr id="30746" name="Rectangle 26"/>
          <p:cNvSpPr>
            <a:spLocks noChangeArrowheads="1"/>
          </p:cNvSpPr>
          <p:nvPr/>
        </p:nvSpPr>
        <p:spPr bwMode="auto">
          <a:xfrm>
            <a:off x="4977104" y="2484870"/>
            <a:ext cx="1654802" cy="723900"/>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lgn="ctr"/>
            <a:r>
              <a:rPr lang="en-US">
                <a:solidFill>
                  <a:srgbClr val="000000"/>
                </a:solidFill>
                <a:latin typeface="Trebuchet MS" pitchFamily="34" charset="0"/>
              </a:rPr>
              <a:t>File 3</a:t>
            </a:r>
          </a:p>
          <a:p>
            <a:pPr algn="ctr"/>
            <a:r>
              <a:rPr lang="en-US">
                <a:solidFill>
                  <a:srgbClr val="000000"/>
                </a:solidFill>
                <a:latin typeface="Trebuchet MS" pitchFamily="34" charset="0"/>
              </a:rPr>
              <a:t>File 4</a:t>
            </a:r>
          </a:p>
        </p:txBody>
      </p:sp>
      <p:pic>
        <p:nvPicPr>
          <p:cNvPr id="30747" name="Picture 27" descr="MCj01986370000[1]"/>
          <p:cNvPicPr>
            <a:picLocks noChangeAspect="1" noChangeArrowheads="1"/>
          </p:cNvPicPr>
          <p:nvPr/>
        </p:nvPicPr>
        <p:blipFill>
          <a:blip r:embed="rId5"/>
          <a:srcRect/>
          <a:stretch>
            <a:fillRect/>
          </a:stretch>
        </p:blipFill>
        <p:spPr bwMode="auto">
          <a:xfrm>
            <a:off x="4469236" y="1826058"/>
            <a:ext cx="711015" cy="473075"/>
          </a:xfrm>
          <a:prstGeom prst="rect">
            <a:avLst/>
          </a:prstGeom>
          <a:noFill/>
        </p:spPr>
      </p:pic>
      <p:pic>
        <p:nvPicPr>
          <p:cNvPr id="30748" name="Picture 28" descr="MCj03522460000[1]"/>
          <p:cNvPicPr>
            <a:picLocks noChangeAspect="1" noChangeArrowheads="1"/>
          </p:cNvPicPr>
          <p:nvPr/>
        </p:nvPicPr>
        <p:blipFill>
          <a:blip r:embed="rId6"/>
          <a:srcRect/>
          <a:stretch>
            <a:fillRect/>
          </a:stretch>
        </p:blipFill>
        <p:spPr bwMode="auto">
          <a:xfrm>
            <a:off x="4367662" y="2664257"/>
            <a:ext cx="812588" cy="439738"/>
          </a:xfrm>
          <a:prstGeom prst="rect">
            <a:avLst/>
          </a:prstGeom>
          <a:noFill/>
        </p:spPr>
      </p:pic>
      <p:sp>
        <p:nvSpPr>
          <p:cNvPr id="30749" name="Rectangle 29"/>
          <p:cNvSpPr>
            <a:spLocks noChangeArrowheads="1"/>
          </p:cNvSpPr>
          <p:nvPr/>
        </p:nvSpPr>
        <p:spPr bwMode="auto">
          <a:xfrm>
            <a:off x="4266089" y="1292657"/>
            <a:ext cx="2945633" cy="2057400"/>
          </a:xfrm>
          <a:prstGeom prst="rect">
            <a:avLst/>
          </a:prstGeom>
          <a:noFill/>
          <a:ln w="38100">
            <a:solidFill>
              <a:schemeClr val="tx1"/>
            </a:solidFill>
            <a:prstDash val="sysDot"/>
            <a:miter lim="800000"/>
            <a:headEnd/>
            <a:tailEnd/>
          </a:ln>
          <a:effectLst/>
        </p:spPr>
        <p:txBody>
          <a:bodyPr wrap="none" anchor="ctr"/>
          <a:lstStyle/>
          <a:p>
            <a:endParaRPr lang="en-US">
              <a:latin typeface="Trebuchet MS" pitchFamily="34" charset="0"/>
            </a:endParaRPr>
          </a:p>
        </p:txBody>
      </p:sp>
      <p:sp>
        <p:nvSpPr>
          <p:cNvPr id="30750" name="Text Box 30"/>
          <p:cNvSpPr txBox="1">
            <a:spLocks noChangeArrowheads="1"/>
          </p:cNvSpPr>
          <p:nvPr/>
        </p:nvSpPr>
        <p:spPr bwMode="auto">
          <a:xfrm>
            <a:off x="4964407" y="1003732"/>
            <a:ext cx="2133044" cy="336550"/>
          </a:xfrm>
          <a:prstGeom prst="rect">
            <a:avLst/>
          </a:prstGeom>
          <a:noFill/>
          <a:ln w="9525">
            <a:noFill/>
            <a:miter lim="800000"/>
            <a:headEnd/>
            <a:tailEnd/>
          </a:ln>
          <a:effectLst/>
        </p:spPr>
        <p:txBody>
          <a:bodyPr>
            <a:spAutoFit/>
          </a:bodyPr>
          <a:lstStyle/>
          <a:p>
            <a:pPr>
              <a:spcBef>
                <a:spcPct val="50000"/>
              </a:spcBef>
            </a:pPr>
            <a:r>
              <a:rPr lang="en-US" sz="1600" b="1" dirty="0">
                <a:latin typeface="Trebuchet MS" pitchFamily="34" charset="0"/>
              </a:rPr>
              <a:t>Driver Disk</a:t>
            </a:r>
          </a:p>
        </p:txBody>
      </p:sp>
      <p:sp>
        <p:nvSpPr>
          <p:cNvPr id="30751" name="Rectangle 31"/>
          <p:cNvSpPr>
            <a:spLocks noChangeArrowheads="1"/>
          </p:cNvSpPr>
          <p:nvPr/>
        </p:nvSpPr>
        <p:spPr bwMode="auto">
          <a:xfrm>
            <a:off x="8430605" y="4761345"/>
            <a:ext cx="1654802" cy="722312"/>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p>
            <a:pPr algn="ctr"/>
            <a:r>
              <a:rPr lang="en-US">
                <a:latin typeface="Trebuchet MS" pitchFamily="34" charset="0"/>
              </a:rPr>
              <a:t>File 1</a:t>
            </a:r>
          </a:p>
          <a:p>
            <a:pPr algn="ctr"/>
            <a:r>
              <a:rPr lang="en-US">
                <a:latin typeface="Trebuchet MS" pitchFamily="34" charset="0"/>
              </a:rPr>
              <a:t>File 2</a:t>
            </a:r>
          </a:p>
        </p:txBody>
      </p:sp>
      <p:pic>
        <p:nvPicPr>
          <p:cNvPr id="30752" name="Picture 32" descr="MCj01986370000[1]"/>
          <p:cNvPicPr>
            <a:picLocks noChangeAspect="1" noChangeArrowheads="1"/>
          </p:cNvPicPr>
          <p:nvPr/>
        </p:nvPicPr>
        <p:blipFill>
          <a:blip r:embed="rId5"/>
          <a:srcRect/>
          <a:stretch>
            <a:fillRect/>
          </a:stretch>
        </p:blipFill>
        <p:spPr bwMode="auto">
          <a:xfrm>
            <a:off x="9852633" y="4859771"/>
            <a:ext cx="711015" cy="473075"/>
          </a:xfrm>
          <a:prstGeom prst="rect">
            <a:avLst/>
          </a:prstGeom>
          <a:noFill/>
        </p:spPr>
      </p:pic>
      <p:sp>
        <p:nvSpPr>
          <p:cNvPr id="30753" name="Rectangle 33"/>
          <p:cNvSpPr>
            <a:spLocks noChangeArrowheads="1"/>
          </p:cNvSpPr>
          <p:nvPr/>
        </p:nvSpPr>
        <p:spPr bwMode="auto">
          <a:xfrm>
            <a:off x="8227457" y="4326370"/>
            <a:ext cx="2945633" cy="2057400"/>
          </a:xfrm>
          <a:prstGeom prst="rect">
            <a:avLst/>
          </a:prstGeom>
          <a:noFill/>
          <a:ln w="38100">
            <a:solidFill>
              <a:schemeClr val="tx1"/>
            </a:solidFill>
            <a:prstDash val="sysDot"/>
            <a:miter lim="800000"/>
            <a:headEnd/>
            <a:tailEnd/>
          </a:ln>
          <a:effectLst/>
        </p:spPr>
        <p:txBody>
          <a:bodyPr wrap="none" anchor="ctr"/>
          <a:lstStyle/>
          <a:p>
            <a:endParaRPr lang="en-US">
              <a:latin typeface="Trebuchet MS" pitchFamily="34" charset="0"/>
            </a:endParaRPr>
          </a:p>
        </p:txBody>
      </p:sp>
      <p:sp>
        <p:nvSpPr>
          <p:cNvPr id="30754" name="Text Box 34"/>
          <p:cNvSpPr txBox="1">
            <a:spLocks noChangeArrowheads="1"/>
          </p:cNvSpPr>
          <p:nvPr/>
        </p:nvSpPr>
        <p:spPr bwMode="auto">
          <a:xfrm>
            <a:off x="8709931" y="4002520"/>
            <a:ext cx="2742486" cy="336550"/>
          </a:xfrm>
          <a:prstGeom prst="rect">
            <a:avLst/>
          </a:prstGeom>
          <a:noFill/>
          <a:ln w="9525">
            <a:noFill/>
            <a:miter lim="800000"/>
            <a:headEnd/>
            <a:tailEnd/>
          </a:ln>
          <a:effectLst/>
        </p:spPr>
        <p:txBody>
          <a:bodyPr>
            <a:spAutoFit/>
          </a:bodyPr>
          <a:lstStyle/>
          <a:p>
            <a:pPr>
              <a:spcBef>
                <a:spcPct val="50000"/>
              </a:spcBef>
            </a:pPr>
            <a:r>
              <a:rPr lang="en-US" sz="1600" b="1">
                <a:latin typeface="Trebuchet MS" pitchFamily="34" charset="0"/>
              </a:rPr>
              <a:t>Target Destination</a:t>
            </a:r>
          </a:p>
        </p:txBody>
      </p:sp>
      <p:pic>
        <p:nvPicPr>
          <p:cNvPr id="30760" name="Picture 40" descr="MCj03121600000[1]"/>
          <p:cNvPicPr>
            <a:picLocks noChangeAspect="1" noChangeArrowheads="1"/>
          </p:cNvPicPr>
          <p:nvPr/>
        </p:nvPicPr>
        <p:blipFill>
          <a:blip r:embed="rId8"/>
          <a:srcRect/>
          <a:stretch>
            <a:fillRect/>
          </a:stretch>
        </p:blipFill>
        <p:spPr bwMode="auto">
          <a:xfrm>
            <a:off x="3656648" y="1212118"/>
            <a:ext cx="1015735" cy="616682"/>
          </a:xfrm>
          <a:prstGeom prst="rect">
            <a:avLst/>
          </a:prstGeom>
          <a:noFill/>
        </p:spPr>
      </p:pic>
      <p:sp>
        <p:nvSpPr>
          <p:cNvPr id="30774" name="Line 54"/>
          <p:cNvSpPr>
            <a:spLocks noChangeShapeType="1"/>
          </p:cNvSpPr>
          <p:nvPr/>
        </p:nvSpPr>
        <p:spPr bwMode="auto">
          <a:xfrm>
            <a:off x="6805427" y="5257800"/>
            <a:ext cx="1929897" cy="0"/>
          </a:xfrm>
          <a:prstGeom prst="line">
            <a:avLst/>
          </a:prstGeom>
          <a:noFill/>
          <a:ln w="76200">
            <a:solidFill>
              <a:schemeClr val="tx1"/>
            </a:solidFill>
            <a:round/>
            <a:headEnd/>
            <a:tailEnd type="triangle" w="med" len="med"/>
          </a:ln>
          <a:effectLst/>
        </p:spPr>
        <p:txBody>
          <a:bodyPr/>
          <a:lstStyle/>
          <a:p>
            <a:endParaRPr lang="en-US">
              <a:latin typeface="Trebuchet MS" pitchFamily="34" charset="0"/>
            </a:endParaRPr>
          </a:p>
        </p:txBody>
      </p:sp>
      <p:sp>
        <p:nvSpPr>
          <p:cNvPr id="30780" name="Text Box 60"/>
          <p:cNvSpPr txBox="1">
            <a:spLocks noChangeArrowheads="1"/>
          </p:cNvSpPr>
          <p:nvPr/>
        </p:nvSpPr>
        <p:spPr bwMode="auto">
          <a:xfrm>
            <a:off x="9894956" y="3578657"/>
            <a:ext cx="2033588" cy="304800"/>
          </a:xfrm>
          <a:prstGeom prst="rect">
            <a:avLst/>
          </a:prstGeom>
          <a:noFill/>
          <a:ln w="9525">
            <a:noFill/>
            <a:miter lim="800000"/>
            <a:headEnd/>
            <a:tailEnd/>
          </a:ln>
          <a:effectLst/>
        </p:spPr>
        <p:txBody>
          <a:bodyPr>
            <a:spAutoFit/>
          </a:bodyPr>
          <a:lstStyle/>
          <a:p>
            <a:pPr algn="r">
              <a:spcBef>
                <a:spcPct val="50000"/>
              </a:spcBef>
            </a:pPr>
            <a:r>
              <a:rPr lang="en-US" sz="1400">
                <a:latin typeface="Trebuchet MS" pitchFamily="34" charset="0"/>
              </a:rPr>
              <a:t>System actions</a:t>
            </a:r>
          </a:p>
        </p:txBody>
      </p:sp>
      <p:pic>
        <p:nvPicPr>
          <p:cNvPr id="30783" name="Picture 63" descr="MCj03536860000[1]"/>
          <p:cNvPicPr>
            <a:picLocks noChangeAspect="1" noChangeArrowheads="1"/>
          </p:cNvPicPr>
          <p:nvPr/>
        </p:nvPicPr>
        <p:blipFill>
          <a:blip r:embed="rId9"/>
          <a:srcRect/>
          <a:stretch>
            <a:fillRect/>
          </a:stretch>
        </p:blipFill>
        <p:spPr bwMode="auto">
          <a:xfrm>
            <a:off x="3351927" y="2667000"/>
            <a:ext cx="793543" cy="762000"/>
          </a:xfrm>
          <a:prstGeom prst="rect">
            <a:avLst/>
          </a:prstGeom>
          <a:noFill/>
        </p:spPr>
      </p:pic>
      <p:sp>
        <p:nvSpPr>
          <p:cNvPr id="59" name="Text Box 70"/>
          <p:cNvSpPr txBox="1">
            <a:spLocks noChangeArrowheads="1"/>
          </p:cNvSpPr>
          <p:nvPr/>
        </p:nvSpPr>
        <p:spPr bwMode="auto">
          <a:xfrm>
            <a:off x="203147" y="3276600"/>
            <a:ext cx="3148780" cy="523220"/>
          </a:xfrm>
          <a:prstGeom prst="rect">
            <a:avLst/>
          </a:prstGeom>
          <a:noFill/>
          <a:ln w="9525">
            <a:noFill/>
            <a:miter lim="800000"/>
            <a:headEnd/>
            <a:tailEnd/>
          </a:ln>
          <a:effectLst/>
        </p:spPr>
        <p:txBody>
          <a:bodyPr wrap="square">
            <a:spAutoFit/>
          </a:bodyPr>
          <a:lstStyle/>
          <a:p>
            <a:pPr algn="ctr">
              <a:spcBef>
                <a:spcPct val="50000"/>
              </a:spcBef>
            </a:pPr>
            <a:r>
              <a:rPr lang="en-US" sz="1400" dirty="0" smtClean="0">
                <a:latin typeface="Trebuchet MS" pitchFamily="34" charset="0"/>
              </a:rPr>
              <a:t>Software or user selection of “</a:t>
            </a:r>
            <a:r>
              <a:rPr lang="en-US" sz="1400" dirty="0" err="1" smtClean="0">
                <a:latin typeface="Trebuchet MS" pitchFamily="34" charset="0"/>
              </a:rPr>
              <a:t>unstaged</a:t>
            </a:r>
            <a:r>
              <a:rPr lang="en-US" sz="1400" dirty="0" smtClean="0">
                <a:latin typeface="Trebuchet MS" pitchFamily="34" charset="0"/>
              </a:rPr>
              <a:t>” driver</a:t>
            </a:r>
            <a:endParaRPr lang="en-US" sz="1400" dirty="0">
              <a:latin typeface="Trebuchet MS" pitchFamily="34" charset="0"/>
            </a:endParaRPr>
          </a:p>
        </p:txBody>
      </p:sp>
      <p:sp>
        <p:nvSpPr>
          <p:cNvPr id="60" name="Line 61"/>
          <p:cNvSpPr>
            <a:spLocks noChangeShapeType="1"/>
          </p:cNvSpPr>
          <p:nvPr/>
        </p:nvSpPr>
        <p:spPr bwMode="auto">
          <a:xfrm flipV="1">
            <a:off x="2437765" y="2438400"/>
            <a:ext cx="812588" cy="838200"/>
          </a:xfrm>
          <a:prstGeom prst="line">
            <a:avLst/>
          </a:prstGeom>
          <a:noFill/>
          <a:ln w="38100">
            <a:solidFill>
              <a:schemeClr val="folHlink"/>
            </a:solidFill>
            <a:round/>
            <a:headEnd/>
            <a:tailEnd type="triangle" w="med" len="med"/>
          </a:ln>
          <a:effectLst/>
        </p:spPr>
        <p:txBody>
          <a:bodyPr/>
          <a:lstStyle/>
          <a:p>
            <a:endParaRPr lang="en-US">
              <a:latin typeface="Trebuchet MS" pitchFamily="34" charset="0"/>
            </a:endParaRPr>
          </a:p>
        </p:txBody>
      </p:sp>
      <p:sp>
        <p:nvSpPr>
          <p:cNvPr id="30722" name="Line 2"/>
          <p:cNvSpPr>
            <a:spLocks noChangeShapeType="1"/>
          </p:cNvSpPr>
          <p:nvPr/>
        </p:nvSpPr>
        <p:spPr bwMode="auto">
          <a:xfrm>
            <a:off x="6805427" y="5029200"/>
            <a:ext cx="1929897" cy="0"/>
          </a:xfrm>
          <a:prstGeom prst="line">
            <a:avLst/>
          </a:prstGeom>
          <a:noFill/>
          <a:ln w="76200">
            <a:solidFill>
              <a:schemeClr val="tx1"/>
            </a:solidFill>
            <a:round/>
            <a:headEnd/>
            <a:tailEnd type="triangle" w="med" len="med"/>
          </a:ln>
          <a:effectLst/>
        </p:spPr>
        <p:txBody>
          <a:bodyPr/>
          <a:lstStyle/>
          <a:p>
            <a:endParaRPr lang="en-US">
              <a:latin typeface="Trebuchet MS" pitchFamily="34" charset="0"/>
            </a:endParaRPr>
          </a:p>
        </p:txBody>
      </p:sp>
      <p:sp>
        <p:nvSpPr>
          <p:cNvPr id="64" name="Line 12"/>
          <p:cNvSpPr>
            <a:spLocks noChangeShapeType="1"/>
          </p:cNvSpPr>
          <p:nvPr/>
        </p:nvSpPr>
        <p:spPr bwMode="auto">
          <a:xfrm>
            <a:off x="3047206" y="5127625"/>
            <a:ext cx="1320456" cy="0"/>
          </a:xfrm>
          <a:prstGeom prst="line">
            <a:avLst/>
          </a:prstGeom>
          <a:noFill/>
          <a:ln w="76200">
            <a:solidFill>
              <a:schemeClr val="tx1"/>
            </a:solidFill>
            <a:round/>
            <a:headEnd/>
            <a:tailEnd type="triangle" w="med" len="med"/>
          </a:ln>
          <a:effectLst/>
        </p:spPr>
        <p:txBody>
          <a:bodyPr/>
          <a:lstStyle/>
          <a:p>
            <a:endParaRPr lang="en-US">
              <a:latin typeface="Trebuchet MS" pitchFamily="34" charset="0"/>
            </a:endParaRPr>
          </a:p>
        </p:txBody>
      </p:sp>
      <p:pic>
        <p:nvPicPr>
          <p:cNvPr id="65" name="Picture 59" descr="MCWB01067_0000[1]"/>
          <p:cNvPicPr>
            <a:picLocks noChangeAspect="1" noChangeArrowheads="1"/>
          </p:cNvPicPr>
          <p:nvPr/>
        </p:nvPicPr>
        <p:blipFill>
          <a:blip r:embed="rId4"/>
          <a:srcRect/>
          <a:stretch>
            <a:fillRect/>
          </a:stretch>
        </p:blipFill>
        <p:spPr bwMode="auto">
          <a:xfrm>
            <a:off x="3453501" y="4876800"/>
            <a:ext cx="482474" cy="488950"/>
          </a:xfrm>
          <a:prstGeom prst="rect">
            <a:avLst/>
          </a:prstGeom>
          <a:noFill/>
        </p:spPr>
      </p:pic>
      <p:sp>
        <p:nvSpPr>
          <p:cNvPr id="66" name="Text Box 70"/>
          <p:cNvSpPr txBox="1">
            <a:spLocks noChangeArrowheads="1"/>
          </p:cNvSpPr>
          <p:nvPr/>
        </p:nvSpPr>
        <p:spPr bwMode="auto">
          <a:xfrm>
            <a:off x="203147" y="4950024"/>
            <a:ext cx="3148780" cy="307777"/>
          </a:xfrm>
          <a:prstGeom prst="rect">
            <a:avLst/>
          </a:prstGeom>
          <a:noFill/>
          <a:ln w="9525">
            <a:noFill/>
            <a:miter lim="800000"/>
            <a:headEnd/>
            <a:tailEnd/>
          </a:ln>
          <a:effectLst/>
        </p:spPr>
        <p:txBody>
          <a:bodyPr wrap="square">
            <a:spAutoFit/>
          </a:bodyPr>
          <a:lstStyle/>
          <a:p>
            <a:pPr algn="ctr">
              <a:spcBef>
                <a:spcPct val="50000"/>
              </a:spcBef>
            </a:pPr>
            <a:r>
              <a:rPr lang="en-US" sz="1400" dirty="0" smtClean="0">
                <a:latin typeface="Trebuchet MS" pitchFamily="34" charset="0"/>
              </a:rPr>
              <a:t>Re-select “staged” driver</a:t>
            </a:r>
            <a:endParaRPr lang="en-US" sz="1400" dirty="0">
              <a:latin typeface="Trebuchet MS" pitchFamily="34" charset="0"/>
            </a:endParaRPr>
          </a:p>
        </p:txBody>
      </p:sp>
      <p:pic>
        <p:nvPicPr>
          <p:cNvPr id="45" name="Picture 2" descr="C:\Documents and Settings\mitchelld\My Documents\My Pictures\Copy of DVD_ART34\Artwork_Imagery\Icons - Illustrations\_VIRTUALIZATION ICONS\Windows Logo.png"/>
          <p:cNvPicPr>
            <a:picLocks noChangeAspect="1" noChangeArrowheads="1"/>
          </p:cNvPicPr>
          <p:nvPr/>
        </p:nvPicPr>
        <p:blipFill>
          <a:blip r:embed="rId10"/>
          <a:srcRect/>
          <a:stretch>
            <a:fillRect/>
          </a:stretch>
        </p:blipFill>
        <p:spPr bwMode="auto">
          <a:xfrm>
            <a:off x="7950352" y="4059959"/>
            <a:ext cx="615645" cy="566881"/>
          </a:xfrm>
          <a:prstGeom prst="rect">
            <a:avLst/>
          </a:prstGeom>
          <a:noFill/>
        </p:spPr>
      </p:pic>
      <p:sp>
        <p:nvSpPr>
          <p:cNvPr id="46" name="Title 45"/>
          <p:cNvSpPr>
            <a:spLocks noGrp="1"/>
          </p:cNvSpPr>
          <p:nvPr>
            <p:ph type="title"/>
          </p:nvPr>
        </p:nvSpPr>
        <p:spPr/>
        <p:txBody>
          <a:bodyPr/>
          <a:lstStyle/>
          <a:p>
            <a:pPr lvl="0"/>
            <a:r>
              <a:rPr lang="en-US" smtClean="0"/>
              <a:t>Hardware-First Installation</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43"/>
                                        </p:tgtEl>
                                        <p:attrNameLst>
                                          <p:attrName>style.visibility</p:attrName>
                                        </p:attrNameLst>
                                      </p:cBhvr>
                                      <p:to>
                                        <p:strVal val="visible"/>
                                      </p:to>
                                    </p:set>
                                    <p:animEffect transition="in" filter="fade">
                                      <p:cBhvr>
                                        <p:cTn id="7" dur="2000"/>
                                        <p:tgtEl>
                                          <p:spTgt spid="30743"/>
                                        </p:tgtEl>
                                      </p:cBhvr>
                                    </p:animEffect>
                                  </p:childTnLst>
                                  <p:subTnLst>
                                    <p:audio>
                                      <p:cMediaNode>
                                        <p:cTn display="0" masterRel="sameClick">
                                          <p:stCondLst>
                                            <p:cond evt="begin" delay="0">
                                              <p:tn val="5"/>
                                            </p:cond>
                                          </p:stCondLst>
                                          <p:endCondLst>
                                            <p:cond evt="onStopAudio" delay="0">
                                              <p:tgtEl>
                                                <p:sldTgt/>
                                              </p:tgtEl>
                                            </p:cond>
                                          </p:endCondLst>
                                        </p:cTn>
                                        <p:tgtEl>
                                          <p:sndTgt r:embed="rId3" name="Windows Hardware Insert.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0744"/>
                                        </p:tgtEl>
                                        <p:attrNameLst>
                                          <p:attrName>style.visibility</p:attrName>
                                        </p:attrNameLst>
                                      </p:cBhvr>
                                      <p:to>
                                        <p:strVal val="visible"/>
                                      </p:to>
                                    </p:set>
                                    <p:animEffect transition="in" filter="fade">
                                      <p:cBhvr>
                                        <p:cTn id="12" dur="2000"/>
                                        <p:tgtEl>
                                          <p:spTgt spid="3074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0750"/>
                                        </p:tgtEl>
                                        <p:attrNameLst>
                                          <p:attrName>style.visibility</p:attrName>
                                        </p:attrNameLst>
                                      </p:cBhvr>
                                      <p:to>
                                        <p:strVal val="visible"/>
                                      </p:to>
                                    </p:set>
                                    <p:animEffect transition="in" filter="fade">
                                      <p:cBhvr>
                                        <p:cTn id="15" dur="2000"/>
                                        <p:tgtEl>
                                          <p:spTgt spid="3075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0745"/>
                                        </p:tgtEl>
                                        <p:attrNameLst>
                                          <p:attrName>style.visibility</p:attrName>
                                        </p:attrNameLst>
                                      </p:cBhvr>
                                      <p:to>
                                        <p:strVal val="visible"/>
                                      </p:to>
                                    </p:set>
                                    <p:animEffect transition="in" filter="fade">
                                      <p:cBhvr>
                                        <p:cTn id="18" dur="2000"/>
                                        <p:tgtEl>
                                          <p:spTgt spid="30745"/>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0746"/>
                                        </p:tgtEl>
                                        <p:attrNameLst>
                                          <p:attrName>style.visibility</p:attrName>
                                        </p:attrNameLst>
                                      </p:cBhvr>
                                      <p:to>
                                        <p:strVal val="visible"/>
                                      </p:to>
                                    </p:set>
                                    <p:animEffect transition="in" filter="fade">
                                      <p:cBhvr>
                                        <p:cTn id="21" dur="2000"/>
                                        <p:tgtEl>
                                          <p:spTgt spid="30746"/>
                                        </p:tgtEl>
                                      </p:cBhvr>
                                    </p:animEffect>
                                  </p:childTnLst>
                                </p:cTn>
                              </p:par>
                              <p:par>
                                <p:cTn id="22" presetID="10" presetClass="entr" presetSubtype="0" fill="hold" nodeType="withEffect">
                                  <p:stCondLst>
                                    <p:cond delay="0"/>
                                  </p:stCondLst>
                                  <p:childTnLst>
                                    <p:set>
                                      <p:cBhvr>
                                        <p:cTn id="23" dur="1" fill="hold">
                                          <p:stCondLst>
                                            <p:cond delay="0"/>
                                          </p:stCondLst>
                                        </p:cTn>
                                        <p:tgtEl>
                                          <p:spTgt spid="30747"/>
                                        </p:tgtEl>
                                        <p:attrNameLst>
                                          <p:attrName>style.visibility</p:attrName>
                                        </p:attrNameLst>
                                      </p:cBhvr>
                                      <p:to>
                                        <p:strVal val="visible"/>
                                      </p:to>
                                    </p:set>
                                    <p:animEffect transition="in" filter="fade">
                                      <p:cBhvr>
                                        <p:cTn id="24" dur="2000"/>
                                        <p:tgtEl>
                                          <p:spTgt spid="30747"/>
                                        </p:tgtEl>
                                      </p:cBhvr>
                                    </p:animEffect>
                                  </p:childTnLst>
                                </p:cTn>
                              </p:par>
                              <p:par>
                                <p:cTn id="25" presetID="10" presetClass="entr" presetSubtype="0" fill="hold" nodeType="withEffect">
                                  <p:stCondLst>
                                    <p:cond delay="0"/>
                                  </p:stCondLst>
                                  <p:childTnLst>
                                    <p:set>
                                      <p:cBhvr>
                                        <p:cTn id="26" dur="1" fill="hold">
                                          <p:stCondLst>
                                            <p:cond delay="0"/>
                                          </p:stCondLst>
                                        </p:cTn>
                                        <p:tgtEl>
                                          <p:spTgt spid="30748"/>
                                        </p:tgtEl>
                                        <p:attrNameLst>
                                          <p:attrName>style.visibility</p:attrName>
                                        </p:attrNameLst>
                                      </p:cBhvr>
                                      <p:to>
                                        <p:strVal val="visible"/>
                                      </p:to>
                                    </p:set>
                                    <p:animEffect transition="in" filter="fade">
                                      <p:cBhvr>
                                        <p:cTn id="27" dur="2000"/>
                                        <p:tgtEl>
                                          <p:spTgt spid="30748"/>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0749"/>
                                        </p:tgtEl>
                                        <p:attrNameLst>
                                          <p:attrName>style.visibility</p:attrName>
                                        </p:attrNameLst>
                                      </p:cBhvr>
                                      <p:to>
                                        <p:strVal val="visible"/>
                                      </p:to>
                                    </p:set>
                                    <p:animEffect transition="in" filter="fade">
                                      <p:cBhvr>
                                        <p:cTn id="30" dur="2000"/>
                                        <p:tgtEl>
                                          <p:spTgt spid="30749"/>
                                        </p:tgtEl>
                                      </p:cBhvr>
                                    </p:animEffect>
                                  </p:childTnLst>
                                </p:cTn>
                              </p:par>
                              <p:par>
                                <p:cTn id="31" presetID="10" presetClass="entr" presetSubtype="0" fill="hold" nodeType="withEffect">
                                  <p:stCondLst>
                                    <p:cond delay="0"/>
                                  </p:stCondLst>
                                  <p:childTnLst>
                                    <p:set>
                                      <p:cBhvr>
                                        <p:cTn id="32" dur="1" fill="hold">
                                          <p:stCondLst>
                                            <p:cond delay="0"/>
                                          </p:stCondLst>
                                        </p:cTn>
                                        <p:tgtEl>
                                          <p:spTgt spid="30760"/>
                                        </p:tgtEl>
                                        <p:attrNameLst>
                                          <p:attrName>style.visibility</p:attrName>
                                        </p:attrNameLst>
                                      </p:cBhvr>
                                      <p:to>
                                        <p:strVal val="visible"/>
                                      </p:to>
                                    </p:set>
                                    <p:animEffect transition="in" filter="fade">
                                      <p:cBhvr>
                                        <p:cTn id="33" dur="2000"/>
                                        <p:tgtEl>
                                          <p:spTgt spid="30760"/>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30733"/>
                                        </p:tgtEl>
                                        <p:attrNameLst>
                                          <p:attrName>style.visibility</p:attrName>
                                        </p:attrNameLst>
                                      </p:cBhvr>
                                      <p:to>
                                        <p:strVal val="visible"/>
                                      </p:to>
                                    </p:set>
                                    <p:animEffect transition="in" filter="fade">
                                      <p:cBhvr>
                                        <p:cTn id="38" dur="2000"/>
                                        <p:tgtEl>
                                          <p:spTgt spid="30733"/>
                                        </p:tgtEl>
                                      </p:cBhvr>
                                    </p:animEffect>
                                  </p:childTnLst>
                                </p:cTn>
                              </p:par>
                              <p:par>
                                <p:cTn id="39" presetID="10" presetClass="entr" presetSubtype="0" fill="hold" nodeType="withEffect">
                                  <p:stCondLst>
                                    <p:cond delay="0"/>
                                  </p:stCondLst>
                                  <p:childTnLst>
                                    <p:set>
                                      <p:cBhvr>
                                        <p:cTn id="40" dur="1" fill="hold">
                                          <p:stCondLst>
                                            <p:cond delay="0"/>
                                          </p:stCondLst>
                                        </p:cTn>
                                        <p:tgtEl>
                                          <p:spTgt spid="30734"/>
                                        </p:tgtEl>
                                        <p:attrNameLst>
                                          <p:attrName>style.visibility</p:attrName>
                                        </p:attrNameLst>
                                      </p:cBhvr>
                                      <p:to>
                                        <p:strVal val="visible"/>
                                      </p:to>
                                    </p:set>
                                    <p:animEffect transition="in" filter="fade">
                                      <p:cBhvr>
                                        <p:cTn id="41" dur="2000"/>
                                        <p:tgtEl>
                                          <p:spTgt spid="30734"/>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59"/>
                                        </p:tgtEl>
                                        <p:attrNameLst>
                                          <p:attrName>style.visibility</p:attrName>
                                        </p:attrNameLst>
                                      </p:cBhvr>
                                      <p:to>
                                        <p:strVal val="visible"/>
                                      </p:to>
                                    </p:set>
                                    <p:animEffect transition="in" filter="fade">
                                      <p:cBhvr>
                                        <p:cTn id="44" dur="2000"/>
                                        <p:tgtEl>
                                          <p:spTgt spid="59"/>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60"/>
                                        </p:tgtEl>
                                        <p:attrNameLst>
                                          <p:attrName>style.visibility</p:attrName>
                                        </p:attrNameLst>
                                      </p:cBhvr>
                                      <p:to>
                                        <p:strVal val="visible"/>
                                      </p:to>
                                    </p:set>
                                    <p:animEffect transition="in" filter="fade">
                                      <p:cBhvr>
                                        <p:cTn id="47" dur="2000"/>
                                        <p:tgtEl>
                                          <p:spTgt spid="60"/>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0783"/>
                                        </p:tgtEl>
                                        <p:attrNameLst>
                                          <p:attrName>style.visibility</p:attrName>
                                        </p:attrNameLst>
                                      </p:cBhvr>
                                      <p:to>
                                        <p:strVal val="visible"/>
                                      </p:to>
                                    </p:set>
                                    <p:animEffect transition="in" filter="fade">
                                      <p:cBhvr>
                                        <p:cTn id="52" dur="2000"/>
                                        <p:tgtEl>
                                          <p:spTgt spid="30783"/>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2"/>
                                        </p:tgtEl>
                                        <p:attrNameLst>
                                          <p:attrName>style.visibility</p:attrName>
                                        </p:attrNameLst>
                                      </p:cBhvr>
                                      <p:to>
                                        <p:strVal val="visible"/>
                                      </p:to>
                                    </p:set>
                                    <p:animEffect transition="in" filter="fade">
                                      <p:cBhvr>
                                        <p:cTn id="57" dur="2000"/>
                                        <p:tgtEl>
                                          <p:spTgt spid="2"/>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30735"/>
                                        </p:tgtEl>
                                        <p:attrNameLst>
                                          <p:attrName>style.visibility</p:attrName>
                                        </p:attrNameLst>
                                      </p:cBhvr>
                                      <p:to>
                                        <p:strVal val="visible"/>
                                      </p:to>
                                    </p:set>
                                    <p:animEffect transition="in" filter="fade">
                                      <p:cBhvr>
                                        <p:cTn id="62" dur="2000"/>
                                        <p:tgtEl>
                                          <p:spTgt spid="30735"/>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30736"/>
                                        </p:tgtEl>
                                        <p:attrNameLst>
                                          <p:attrName>style.visibility</p:attrName>
                                        </p:attrNameLst>
                                      </p:cBhvr>
                                      <p:to>
                                        <p:strVal val="visible"/>
                                      </p:to>
                                    </p:set>
                                    <p:animEffect transition="in" filter="fade">
                                      <p:cBhvr>
                                        <p:cTn id="65" dur="2000"/>
                                        <p:tgtEl>
                                          <p:spTgt spid="30736"/>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30737"/>
                                        </p:tgtEl>
                                        <p:attrNameLst>
                                          <p:attrName>style.visibility</p:attrName>
                                        </p:attrNameLst>
                                      </p:cBhvr>
                                      <p:to>
                                        <p:strVal val="visible"/>
                                      </p:to>
                                    </p:set>
                                    <p:animEffect transition="in" filter="fade">
                                      <p:cBhvr>
                                        <p:cTn id="68" dur="2000"/>
                                        <p:tgtEl>
                                          <p:spTgt spid="30737"/>
                                        </p:tgtEl>
                                      </p:cBhvr>
                                    </p:animEffect>
                                  </p:childTnLst>
                                </p:cTn>
                              </p:par>
                              <p:par>
                                <p:cTn id="69" presetID="10" presetClass="entr" presetSubtype="0" fill="hold" nodeType="withEffect">
                                  <p:stCondLst>
                                    <p:cond delay="0"/>
                                  </p:stCondLst>
                                  <p:childTnLst>
                                    <p:set>
                                      <p:cBhvr>
                                        <p:cTn id="70" dur="1" fill="hold">
                                          <p:stCondLst>
                                            <p:cond delay="0"/>
                                          </p:stCondLst>
                                        </p:cTn>
                                        <p:tgtEl>
                                          <p:spTgt spid="30738"/>
                                        </p:tgtEl>
                                        <p:attrNameLst>
                                          <p:attrName>style.visibility</p:attrName>
                                        </p:attrNameLst>
                                      </p:cBhvr>
                                      <p:to>
                                        <p:strVal val="visible"/>
                                      </p:to>
                                    </p:set>
                                    <p:animEffect transition="in" filter="fade">
                                      <p:cBhvr>
                                        <p:cTn id="71" dur="2000"/>
                                        <p:tgtEl>
                                          <p:spTgt spid="30738"/>
                                        </p:tgtEl>
                                      </p:cBhvr>
                                    </p:animEffect>
                                  </p:childTnLst>
                                </p:cTn>
                              </p:par>
                              <p:par>
                                <p:cTn id="72" presetID="10" presetClass="entr" presetSubtype="0" fill="hold" nodeType="withEffect">
                                  <p:stCondLst>
                                    <p:cond delay="0"/>
                                  </p:stCondLst>
                                  <p:childTnLst>
                                    <p:set>
                                      <p:cBhvr>
                                        <p:cTn id="73" dur="1" fill="hold">
                                          <p:stCondLst>
                                            <p:cond delay="0"/>
                                          </p:stCondLst>
                                        </p:cTn>
                                        <p:tgtEl>
                                          <p:spTgt spid="30739"/>
                                        </p:tgtEl>
                                        <p:attrNameLst>
                                          <p:attrName>style.visibility</p:attrName>
                                        </p:attrNameLst>
                                      </p:cBhvr>
                                      <p:to>
                                        <p:strVal val="visible"/>
                                      </p:to>
                                    </p:set>
                                    <p:animEffect transition="in" filter="fade">
                                      <p:cBhvr>
                                        <p:cTn id="74" dur="2000"/>
                                        <p:tgtEl>
                                          <p:spTgt spid="30739"/>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nodeType="clickEffect">
                                  <p:stCondLst>
                                    <p:cond delay="0"/>
                                  </p:stCondLst>
                                  <p:childTnLst>
                                    <p:set>
                                      <p:cBhvr>
                                        <p:cTn id="78" dur="1" fill="hold">
                                          <p:stCondLst>
                                            <p:cond delay="0"/>
                                          </p:stCondLst>
                                        </p:cTn>
                                        <p:tgtEl>
                                          <p:spTgt spid="65"/>
                                        </p:tgtEl>
                                        <p:attrNameLst>
                                          <p:attrName>style.visibility</p:attrName>
                                        </p:attrNameLst>
                                      </p:cBhvr>
                                      <p:to>
                                        <p:strVal val="visible"/>
                                      </p:to>
                                    </p:set>
                                    <p:animEffect transition="in" filter="fade">
                                      <p:cBhvr>
                                        <p:cTn id="79" dur="2000"/>
                                        <p:tgtEl>
                                          <p:spTgt spid="65"/>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64"/>
                                        </p:tgtEl>
                                        <p:attrNameLst>
                                          <p:attrName>style.visibility</p:attrName>
                                        </p:attrNameLst>
                                      </p:cBhvr>
                                      <p:to>
                                        <p:strVal val="visible"/>
                                      </p:to>
                                    </p:set>
                                    <p:animEffect transition="in" filter="fade">
                                      <p:cBhvr>
                                        <p:cTn id="82" dur="2000"/>
                                        <p:tgtEl>
                                          <p:spTgt spid="64"/>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66"/>
                                        </p:tgtEl>
                                        <p:attrNameLst>
                                          <p:attrName>style.visibility</p:attrName>
                                        </p:attrNameLst>
                                      </p:cBhvr>
                                      <p:to>
                                        <p:strVal val="visible"/>
                                      </p:to>
                                    </p:set>
                                    <p:animEffect transition="in" filter="fade">
                                      <p:cBhvr>
                                        <p:cTn id="85" dur="2000"/>
                                        <p:tgtEl>
                                          <p:spTgt spid="66"/>
                                        </p:tgtEl>
                                      </p:cBhvr>
                                    </p:animEffect>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grpId="0" nodeType="clickEffect">
                                  <p:stCondLst>
                                    <p:cond delay="0"/>
                                  </p:stCondLst>
                                  <p:childTnLst>
                                    <p:set>
                                      <p:cBhvr>
                                        <p:cTn id="89" dur="1" fill="hold">
                                          <p:stCondLst>
                                            <p:cond delay="0"/>
                                          </p:stCondLst>
                                        </p:cTn>
                                        <p:tgtEl>
                                          <p:spTgt spid="30722"/>
                                        </p:tgtEl>
                                        <p:attrNameLst>
                                          <p:attrName>style.visibility</p:attrName>
                                        </p:attrNameLst>
                                      </p:cBhvr>
                                      <p:to>
                                        <p:strVal val="visible"/>
                                      </p:to>
                                    </p:set>
                                    <p:animEffect transition="in" filter="fade">
                                      <p:cBhvr>
                                        <p:cTn id="90" dur="2000"/>
                                        <p:tgtEl>
                                          <p:spTgt spid="30722"/>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30774"/>
                                        </p:tgtEl>
                                        <p:attrNameLst>
                                          <p:attrName>style.visibility</p:attrName>
                                        </p:attrNameLst>
                                      </p:cBhvr>
                                      <p:to>
                                        <p:strVal val="visible"/>
                                      </p:to>
                                    </p:set>
                                    <p:animEffect transition="in" filter="fade">
                                      <p:cBhvr>
                                        <p:cTn id="93" dur="2000"/>
                                        <p:tgtEl>
                                          <p:spTgt spid="30774"/>
                                        </p:tgtEl>
                                      </p:cBhvr>
                                    </p:animEffect>
                                  </p:childTnLst>
                                </p:cTn>
                              </p:par>
                            </p:childTnLst>
                          </p:cTn>
                        </p:par>
                      </p:childTnLst>
                    </p:cTn>
                  </p:par>
                  <p:par>
                    <p:cTn id="94" fill="hold">
                      <p:stCondLst>
                        <p:cond delay="indefinite"/>
                      </p:stCondLst>
                      <p:childTnLst>
                        <p:par>
                          <p:cTn id="95" fill="hold">
                            <p:stCondLst>
                              <p:cond delay="0"/>
                            </p:stCondLst>
                            <p:childTnLst>
                              <p:par>
                                <p:cTn id="96" presetID="10" presetClass="entr" presetSubtype="0" fill="hold" grpId="0" nodeType="clickEffect">
                                  <p:stCondLst>
                                    <p:cond delay="0"/>
                                  </p:stCondLst>
                                  <p:childTnLst>
                                    <p:set>
                                      <p:cBhvr>
                                        <p:cTn id="97" dur="1" fill="hold">
                                          <p:stCondLst>
                                            <p:cond delay="0"/>
                                          </p:stCondLst>
                                        </p:cTn>
                                        <p:tgtEl>
                                          <p:spTgt spid="30751"/>
                                        </p:tgtEl>
                                        <p:attrNameLst>
                                          <p:attrName>style.visibility</p:attrName>
                                        </p:attrNameLst>
                                      </p:cBhvr>
                                      <p:to>
                                        <p:strVal val="visible"/>
                                      </p:to>
                                    </p:set>
                                    <p:animEffect transition="in" filter="fade">
                                      <p:cBhvr>
                                        <p:cTn id="98" dur="2000"/>
                                        <p:tgtEl>
                                          <p:spTgt spid="30751"/>
                                        </p:tgtEl>
                                      </p:cBhvr>
                                    </p:animEffect>
                                  </p:childTnLst>
                                </p:cTn>
                              </p:par>
                              <p:par>
                                <p:cTn id="99" presetID="10" presetClass="entr" presetSubtype="0" fill="hold" nodeType="withEffect">
                                  <p:stCondLst>
                                    <p:cond delay="0"/>
                                  </p:stCondLst>
                                  <p:childTnLst>
                                    <p:set>
                                      <p:cBhvr>
                                        <p:cTn id="100" dur="1" fill="hold">
                                          <p:stCondLst>
                                            <p:cond delay="0"/>
                                          </p:stCondLst>
                                        </p:cTn>
                                        <p:tgtEl>
                                          <p:spTgt spid="30752"/>
                                        </p:tgtEl>
                                        <p:attrNameLst>
                                          <p:attrName>style.visibility</p:attrName>
                                        </p:attrNameLst>
                                      </p:cBhvr>
                                      <p:to>
                                        <p:strVal val="visible"/>
                                      </p:to>
                                    </p:set>
                                    <p:animEffect transition="in" filter="fade">
                                      <p:cBhvr>
                                        <p:cTn id="101" dur="2000"/>
                                        <p:tgtEl>
                                          <p:spTgt spid="307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33" grpId="0" animBg="1"/>
      <p:bldP spid="30735" grpId="0" animBg="1"/>
      <p:bldP spid="30736" grpId="0" animBg="1"/>
      <p:bldP spid="30737" grpId="0" animBg="1"/>
      <p:bldP spid="30744" grpId="0" animBg="1"/>
      <p:bldP spid="30745" grpId="0" animBg="1"/>
      <p:bldP spid="30746" grpId="0" animBg="1"/>
      <p:bldP spid="30749" grpId="0" animBg="1"/>
      <p:bldP spid="30750" grpId="0"/>
      <p:bldP spid="30751" grpId="0" animBg="1"/>
      <p:bldP spid="30774" grpId="0" animBg="1"/>
      <p:bldP spid="59" grpId="0"/>
      <p:bldP spid="60" grpId="0" animBg="1"/>
      <p:bldP spid="30722" grpId="0" animBg="1"/>
      <p:bldP spid="64" grpId="0" animBg="1"/>
      <p:bldP spid="6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4734" y="219075"/>
            <a:ext cx="11329591" cy="609398"/>
          </a:xfrm>
        </p:spPr>
        <p:txBody>
          <a:bodyPr/>
          <a:lstStyle/>
          <a:p>
            <a:r>
              <a:rPr sz="4400" smtClean="0"/>
              <a:t>Hardware First Install Sequence:  Windows 7</a:t>
            </a:r>
            <a:endParaRPr lang="en-US" sz="4400" dirty="0"/>
          </a:p>
        </p:txBody>
      </p:sp>
      <p:sp>
        <p:nvSpPr>
          <p:cNvPr id="4" name="Rectangle 3"/>
          <p:cNvSpPr/>
          <p:nvPr/>
        </p:nvSpPr>
        <p:spPr bwMode="auto">
          <a:xfrm>
            <a:off x="2523535" y="1023093"/>
            <a:ext cx="802432" cy="793631"/>
          </a:xfrm>
          <a:prstGeom prst="rect">
            <a:avLst/>
          </a:prstGeom>
          <a:solidFill>
            <a:schemeClr val="accent2"/>
          </a:solidFill>
          <a:ln>
            <a:noFill/>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rtl="0"/>
            <a:r>
              <a:rPr lang="en-US" sz="1050" kern="1200" dirty="0" smtClean="0">
                <a:solidFill>
                  <a:schemeClr val="bg2"/>
                </a:solidFill>
                <a:effectLst>
                  <a:outerShdw blurRad="38100" dist="38100" dir="2700000" algn="tl">
                    <a:srgbClr val="000000">
                      <a:alpha val="43137"/>
                    </a:srgbClr>
                  </a:outerShdw>
                </a:effectLst>
                <a:latin typeface="Trebuchet MS" pitchFamily="34" charset="0"/>
                <a:ea typeface="+mn-ea"/>
                <a:cs typeface="+mn-cs"/>
              </a:rPr>
              <a:t>Search Driver Store and find best match</a:t>
            </a:r>
            <a:endParaRPr lang="en-US" sz="1050" kern="1200" dirty="0">
              <a:solidFill>
                <a:schemeClr val="bg2"/>
              </a:solidFill>
              <a:effectLst>
                <a:outerShdw blurRad="38100" dist="38100" dir="2700000" algn="tl">
                  <a:srgbClr val="000000">
                    <a:alpha val="43137"/>
                  </a:srgbClr>
                </a:outerShdw>
              </a:effectLst>
              <a:latin typeface="Trebuchet MS" pitchFamily="34" charset="0"/>
              <a:ea typeface="+mn-ea"/>
              <a:cs typeface="+mn-cs"/>
            </a:endParaRPr>
          </a:p>
        </p:txBody>
      </p:sp>
      <p:sp>
        <p:nvSpPr>
          <p:cNvPr id="5" name="Rectangle 4"/>
          <p:cNvSpPr/>
          <p:nvPr/>
        </p:nvSpPr>
        <p:spPr bwMode="auto">
          <a:xfrm>
            <a:off x="2506532" y="2969717"/>
            <a:ext cx="802432" cy="615821"/>
          </a:xfrm>
          <a:prstGeom prst="rect">
            <a:avLst/>
          </a:prstGeom>
          <a:solidFill>
            <a:schemeClr val="accent2"/>
          </a:solidFill>
          <a:ln>
            <a:noFill/>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rtl="0"/>
            <a:r>
              <a:rPr lang="en-US" sz="1100" kern="1200" dirty="0" smtClean="0">
                <a:solidFill>
                  <a:schemeClr val="bg2"/>
                </a:solidFill>
                <a:effectLst>
                  <a:outerShdw blurRad="38100" dist="38100" dir="2700000" algn="tl">
                    <a:srgbClr val="000000">
                      <a:alpha val="43137"/>
                    </a:srgbClr>
                  </a:outerShdw>
                </a:effectLst>
                <a:latin typeface="Trebuchet MS" pitchFamily="34" charset="0"/>
                <a:ea typeface="+mn-ea"/>
                <a:cs typeface="+mn-cs"/>
              </a:rPr>
              <a:t>Search Windows Update</a:t>
            </a:r>
            <a:endParaRPr lang="en-US" sz="1100" kern="1200" dirty="0">
              <a:solidFill>
                <a:schemeClr val="bg2"/>
              </a:solidFill>
              <a:effectLst>
                <a:outerShdw blurRad="38100" dist="38100" dir="2700000" algn="tl">
                  <a:srgbClr val="000000">
                    <a:alpha val="43137"/>
                  </a:srgbClr>
                </a:outerShdw>
              </a:effectLst>
              <a:latin typeface="Trebuchet MS" pitchFamily="34" charset="0"/>
              <a:ea typeface="+mn-ea"/>
              <a:cs typeface="+mn-cs"/>
            </a:endParaRPr>
          </a:p>
        </p:txBody>
      </p:sp>
      <p:sp>
        <p:nvSpPr>
          <p:cNvPr id="6" name="Rectangle 5"/>
          <p:cNvSpPr/>
          <p:nvPr/>
        </p:nvSpPr>
        <p:spPr bwMode="auto">
          <a:xfrm>
            <a:off x="2517677" y="4485869"/>
            <a:ext cx="802432" cy="615821"/>
          </a:xfrm>
          <a:prstGeom prst="rect">
            <a:avLst/>
          </a:prstGeom>
          <a:solidFill>
            <a:schemeClr val="accent2"/>
          </a:solidFill>
          <a:ln>
            <a:noFill/>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rtl="0"/>
            <a:r>
              <a:rPr lang="en-US" sz="900" kern="1200" dirty="0" smtClean="0">
                <a:solidFill>
                  <a:schemeClr val="bg2"/>
                </a:solidFill>
                <a:effectLst>
                  <a:outerShdw blurRad="38100" dist="38100" dir="2700000" algn="tl">
                    <a:srgbClr val="000000">
                      <a:alpha val="43137"/>
                    </a:srgbClr>
                  </a:outerShdw>
                </a:effectLst>
                <a:latin typeface="Trebuchet MS" pitchFamily="34" charset="0"/>
                <a:ea typeface="+mn-ea"/>
                <a:cs typeface="+mn-cs"/>
              </a:rPr>
              <a:t>Search Driver Store and </a:t>
            </a:r>
            <a:r>
              <a:rPr lang="en-US" sz="900" kern="1200" dirty="0" err="1" smtClean="0">
                <a:solidFill>
                  <a:schemeClr val="bg2"/>
                </a:solidFill>
                <a:effectLst>
                  <a:outerShdw blurRad="38100" dist="38100" dir="2700000" algn="tl">
                    <a:srgbClr val="000000">
                      <a:alpha val="43137"/>
                    </a:srgbClr>
                  </a:outerShdw>
                </a:effectLst>
                <a:latin typeface="Trebuchet MS" pitchFamily="34" charset="0"/>
                <a:ea typeface="+mn-ea"/>
                <a:cs typeface="+mn-cs"/>
              </a:rPr>
              <a:t>DevicePath</a:t>
            </a:r>
            <a:endParaRPr lang="en-US" sz="900" kern="1200" dirty="0">
              <a:solidFill>
                <a:schemeClr val="bg2"/>
              </a:solidFill>
              <a:effectLst>
                <a:outerShdw blurRad="38100" dist="38100" dir="2700000" algn="tl">
                  <a:srgbClr val="000000">
                    <a:alpha val="43137"/>
                  </a:srgbClr>
                </a:outerShdw>
              </a:effectLst>
              <a:latin typeface="Trebuchet MS" pitchFamily="34" charset="0"/>
              <a:ea typeface="+mn-ea"/>
              <a:cs typeface="+mn-cs"/>
            </a:endParaRPr>
          </a:p>
        </p:txBody>
      </p:sp>
      <p:sp>
        <p:nvSpPr>
          <p:cNvPr id="7" name="Diamond 6"/>
          <p:cNvSpPr/>
          <p:nvPr/>
        </p:nvSpPr>
        <p:spPr bwMode="auto">
          <a:xfrm>
            <a:off x="4192765" y="1031719"/>
            <a:ext cx="1067211" cy="793630"/>
          </a:xfrm>
          <a:prstGeom prst="diamond">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rtl="0"/>
            <a:r>
              <a:rPr lang="en-US" sz="1000" kern="1200" dirty="0" smtClean="0">
                <a:solidFill>
                  <a:schemeClr val="bg2"/>
                </a:solidFill>
                <a:effectLst>
                  <a:outerShdw blurRad="38100" dist="38100" dir="2700000" algn="tl">
                    <a:srgbClr val="000000">
                      <a:alpha val="43137"/>
                    </a:srgbClr>
                  </a:outerShdw>
                </a:effectLst>
                <a:latin typeface="Trebuchet MS" pitchFamily="34" charset="0"/>
                <a:ea typeface="+mn-ea"/>
                <a:cs typeface="+mn-cs"/>
              </a:rPr>
              <a:t>Basic Driver OK?</a:t>
            </a:r>
            <a:endParaRPr lang="en-US" sz="1000" kern="1200" dirty="0">
              <a:solidFill>
                <a:schemeClr val="bg2"/>
              </a:solidFill>
              <a:effectLst>
                <a:outerShdw blurRad="38100" dist="38100" dir="2700000" algn="tl">
                  <a:srgbClr val="000000">
                    <a:alpha val="43137"/>
                  </a:srgbClr>
                </a:outerShdw>
              </a:effectLst>
              <a:latin typeface="Trebuchet MS" pitchFamily="34" charset="0"/>
              <a:ea typeface="+mn-ea"/>
              <a:cs typeface="+mn-cs"/>
            </a:endParaRPr>
          </a:p>
        </p:txBody>
      </p:sp>
      <p:sp>
        <p:nvSpPr>
          <p:cNvPr id="8" name="Diamond 7"/>
          <p:cNvSpPr/>
          <p:nvPr/>
        </p:nvSpPr>
        <p:spPr bwMode="auto">
          <a:xfrm>
            <a:off x="4132382" y="2784712"/>
            <a:ext cx="1118886" cy="986100"/>
          </a:xfrm>
          <a:prstGeom prst="diamond">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rtl="0"/>
            <a:r>
              <a:rPr lang="en-US" sz="1000" kern="1200" dirty="0" smtClean="0">
                <a:solidFill>
                  <a:schemeClr val="bg2"/>
                </a:solidFill>
                <a:effectLst>
                  <a:outerShdw blurRad="38100" dist="38100" dir="2700000" algn="tl">
                    <a:srgbClr val="000000">
                      <a:alpha val="43137"/>
                    </a:srgbClr>
                  </a:outerShdw>
                </a:effectLst>
                <a:latin typeface="Trebuchet MS" pitchFamily="34" charset="0"/>
                <a:ea typeface="+mn-ea"/>
                <a:cs typeface="+mn-cs"/>
              </a:rPr>
              <a:t>Better match on WU?</a:t>
            </a:r>
            <a:endParaRPr lang="en-US" sz="1000" kern="1200" dirty="0">
              <a:solidFill>
                <a:schemeClr val="bg2"/>
              </a:solidFill>
              <a:effectLst>
                <a:outerShdw blurRad="38100" dist="38100" dir="2700000" algn="tl">
                  <a:srgbClr val="000000">
                    <a:alpha val="43137"/>
                  </a:srgbClr>
                </a:outerShdw>
              </a:effectLst>
              <a:latin typeface="Trebuchet MS" pitchFamily="34" charset="0"/>
              <a:ea typeface="+mn-ea"/>
              <a:cs typeface="+mn-cs"/>
            </a:endParaRPr>
          </a:p>
        </p:txBody>
      </p:sp>
      <p:sp>
        <p:nvSpPr>
          <p:cNvPr id="9" name="Diamond 8"/>
          <p:cNvSpPr/>
          <p:nvPr/>
        </p:nvSpPr>
        <p:spPr bwMode="auto">
          <a:xfrm>
            <a:off x="4049486" y="4275908"/>
            <a:ext cx="1271452" cy="1001485"/>
          </a:xfrm>
          <a:prstGeom prst="diamond">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rtl="0"/>
            <a:r>
              <a:rPr lang="en-US" sz="1000" kern="1200" dirty="0" smtClean="0">
                <a:solidFill>
                  <a:schemeClr val="bg2"/>
                </a:solidFill>
                <a:effectLst>
                  <a:outerShdw blurRad="38100" dist="38100" dir="2700000" algn="tl">
                    <a:srgbClr val="000000">
                      <a:alpha val="43137"/>
                    </a:srgbClr>
                  </a:outerShdw>
                </a:effectLst>
                <a:latin typeface="Trebuchet MS" pitchFamily="34" charset="0"/>
                <a:ea typeface="+mn-ea"/>
                <a:cs typeface="+mn-cs"/>
              </a:rPr>
              <a:t>Best match in </a:t>
            </a:r>
            <a:br>
              <a:rPr lang="en-US" sz="1000" kern="1200" dirty="0" smtClean="0">
                <a:solidFill>
                  <a:schemeClr val="bg2"/>
                </a:solidFill>
                <a:effectLst>
                  <a:outerShdw blurRad="38100" dist="38100" dir="2700000" algn="tl">
                    <a:srgbClr val="000000">
                      <a:alpha val="43137"/>
                    </a:srgbClr>
                  </a:outerShdw>
                </a:effectLst>
                <a:latin typeface="Trebuchet MS" pitchFamily="34" charset="0"/>
                <a:ea typeface="+mn-ea"/>
                <a:cs typeface="+mn-cs"/>
              </a:rPr>
            </a:br>
            <a:r>
              <a:rPr lang="en-US" sz="1000" kern="1200" dirty="0" smtClean="0">
                <a:solidFill>
                  <a:schemeClr val="bg2"/>
                </a:solidFill>
                <a:effectLst>
                  <a:outerShdw blurRad="38100" dist="38100" dir="2700000" algn="tl">
                    <a:srgbClr val="000000">
                      <a:alpha val="43137"/>
                    </a:srgbClr>
                  </a:outerShdw>
                </a:effectLst>
                <a:latin typeface="Trebuchet MS" pitchFamily="34" charset="0"/>
                <a:ea typeface="+mn-ea"/>
                <a:cs typeface="+mn-cs"/>
              </a:rPr>
              <a:t>Device</a:t>
            </a:r>
            <a:br>
              <a:rPr lang="en-US" sz="1000" kern="1200" dirty="0" smtClean="0">
                <a:solidFill>
                  <a:schemeClr val="bg2"/>
                </a:solidFill>
                <a:effectLst>
                  <a:outerShdw blurRad="38100" dist="38100" dir="2700000" algn="tl">
                    <a:srgbClr val="000000">
                      <a:alpha val="43137"/>
                    </a:srgbClr>
                  </a:outerShdw>
                </a:effectLst>
                <a:latin typeface="Trebuchet MS" pitchFamily="34" charset="0"/>
                <a:ea typeface="+mn-ea"/>
                <a:cs typeface="+mn-cs"/>
              </a:rPr>
            </a:br>
            <a:r>
              <a:rPr lang="en-US" sz="1000" kern="1200" dirty="0" smtClean="0">
                <a:solidFill>
                  <a:schemeClr val="bg2"/>
                </a:solidFill>
                <a:effectLst>
                  <a:outerShdw blurRad="38100" dist="38100" dir="2700000" algn="tl">
                    <a:srgbClr val="000000">
                      <a:alpha val="43137"/>
                    </a:srgbClr>
                  </a:outerShdw>
                </a:effectLst>
                <a:latin typeface="Trebuchet MS" pitchFamily="34" charset="0"/>
                <a:ea typeface="+mn-ea"/>
                <a:cs typeface="+mn-cs"/>
              </a:rPr>
              <a:t>Path?</a:t>
            </a:r>
            <a:endParaRPr lang="en-US" sz="1000" kern="1200" dirty="0">
              <a:solidFill>
                <a:schemeClr val="bg2"/>
              </a:solidFill>
              <a:effectLst>
                <a:outerShdw blurRad="38100" dist="38100" dir="2700000" algn="tl">
                  <a:srgbClr val="000000">
                    <a:alpha val="43137"/>
                  </a:srgbClr>
                </a:outerShdw>
              </a:effectLst>
              <a:latin typeface="Trebuchet MS" pitchFamily="34" charset="0"/>
              <a:ea typeface="+mn-ea"/>
              <a:cs typeface="+mn-cs"/>
            </a:endParaRPr>
          </a:p>
        </p:txBody>
      </p:sp>
      <p:sp>
        <p:nvSpPr>
          <p:cNvPr id="10" name="Rectangle 9"/>
          <p:cNvSpPr/>
          <p:nvPr/>
        </p:nvSpPr>
        <p:spPr bwMode="auto">
          <a:xfrm>
            <a:off x="6402202" y="3675773"/>
            <a:ext cx="785375" cy="555372"/>
          </a:xfrm>
          <a:prstGeom prst="rect">
            <a:avLst/>
          </a:prstGeom>
          <a:solidFill>
            <a:schemeClr val="accent6"/>
          </a:solidFill>
          <a:ln>
            <a:noFill/>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rtl="0"/>
            <a:r>
              <a:rPr lang="en-US" sz="1050" kern="1200" dirty="0" smtClean="0">
                <a:solidFill>
                  <a:schemeClr val="bg2"/>
                </a:solidFill>
                <a:effectLst>
                  <a:outerShdw blurRad="38100" dist="38100" dir="2700000" algn="tl">
                    <a:srgbClr val="000000">
                      <a:alpha val="43137"/>
                    </a:srgbClr>
                  </a:outerShdw>
                </a:effectLst>
                <a:latin typeface="Trebuchet MS" pitchFamily="34" charset="0"/>
                <a:ea typeface="+mn-ea"/>
                <a:cs typeface="+mn-cs"/>
              </a:rPr>
              <a:t>Download driver</a:t>
            </a:r>
            <a:endParaRPr lang="en-US" sz="1050" kern="1200" dirty="0">
              <a:solidFill>
                <a:schemeClr val="bg2"/>
              </a:solidFill>
              <a:effectLst>
                <a:outerShdw blurRad="38100" dist="38100" dir="2700000" algn="tl">
                  <a:srgbClr val="000000">
                    <a:alpha val="43137"/>
                  </a:srgbClr>
                </a:outerShdw>
              </a:effectLst>
              <a:latin typeface="Trebuchet MS" pitchFamily="34" charset="0"/>
              <a:ea typeface="+mn-ea"/>
              <a:cs typeface="+mn-cs"/>
            </a:endParaRPr>
          </a:p>
        </p:txBody>
      </p:sp>
      <p:sp>
        <p:nvSpPr>
          <p:cNvPr id="11" name="Rectangle 10"/>
          <p:cNvSpPr/>
          <p:nvPr/>
        </p:nvSpPr>
        <p:spPr bwMode="auto">
          <a:xfrm>
            <a:off x="7549231" y="3677296"/>
            <a:ext cx="785375" cy="555372"/>
          </a:xfrm>
          <a:prstGeom prst="rect">
            <a:avLst/>
          </a:prstGeom>
          <a:solidFill>
            <a:schemeClr val="accent6"/>
          </a:solidFill>
          <a:ln>
            <a:noFill/>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rtl="0"/>
            <a:r>
              <a:rPr lang="en-US" sz="1050" kern="1200" dirty="0" smtClean="0">
                <a:solidFill>
                  <a:schemeClr val="bg2"/>
                </a:solidFill>
                <a:effectLst>
                  <a:outerShdw blurRad="38100" dist="38100" dir="2700000" algn="tl">
                    <a:srgbClr val="000000">
                      <a:alpha val="43137"/>
                    </a:srgbClr>
                  </a:outerShdw>
                </a:effectLst>
                <a:latin typeface="Trebuchet MS" pitchFamily="34" charset="0"/>
                <a:ea typeface="+mn-ea"/>
                <a:cs typeface="+mn-cs"/>
              </a:rPr>
              <a:t>Stage into Driver Store</a:t>
            </a:r>
            <a:endParaRPr lang="en-US" sz="1050" kern="1200" dirty="0">
              <a:solidFill>
                <a:schemeClr val="bg2"/>
              </a:solidFill>
              <a:effectLst>
                <a:outerShdw blurRad="38100" dist="38100" dir="2700000" algn="tl">
                  <a:srgbClr val="000000">
                    <a:alpha val="43137"/>
                  </a:srgbClr>
                </a:outerShdw>
              </a:effectLst>
              <a:latin typeface="Trebuchet MS" pitchFamily="34" charset="0"/>
              <a:ea typeface="+mn-ea"/>
              <a:cs typeface="+mn-cs"/>
            </a:endParaRPr>
          </a:p>
        </p:txBody>
      </p:sp>
      <p:sp>
        <p:nvSpPr>
          <p:cNvPr id="12" name="Rectangle 11"/>
          <p:cNvSpPr/>
          <p:nvPr/>
        </p:nvSpPr>
        <p:spPr bwMode="auto">
          <a:xfrm>
            <a:off x="8995615" y="4882634"/>
            <a:ext cx="977745" cy="657867"/>
          </a:xfrm>
          <a:prstGeom prst="rect">
            <a:avLst/>
          </a:prstGeom>
          <a:solidFill>
            <a:schemeClr val="accent3"/>
          </a:solidFill>
          <a:ln>
            <a:noFill/>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rtl="0"/>
            <a:r>
              <a:rPr lang="en-US" sz="1050" kern="1200" dirty="0" smtClean="0">
                <a:solidFill>
                  <a:schemeClr val="bg2"/>
                </a:solidFill>
                <a:effectLst>
                  <a:outerShdw blurRad="38100" dist="38100" dir="2700000" algn="tl">
                    <a:srgbClr val="000000">
                      <a:alpha val="43137"/>
                    </a:srgbClr>
                  </a:outerShdw>
                </a:effectLst>
                <a:latin typeface="Trebuchet MS" pitchFamily="34" charset="0"/>
                <a:ea typeface="+mn-ea"/>
                <a:cs typeface="+mn-cs"/>
              </a:rPr>
              <a:t>Core Device Installation</a:t>
            </a:r>
            <a:endParaRPr lang="en-US" sz="1050" kern="1200" dirty="0">
              <a:solidFill>
                <a:schemeClr val="bg2"/>
              </a:solidFill>
              <a:effectLst>
                <a:outerShdw blurRad="38100" dist="38100" dir="2700000" algn="tl">
                  <a:srgbClr val="000000">
                    <a:alpha val="43137"/>
                  </a:srgbClr>
                </a:outerShdw>
              </a:effectLst>
              <a:latin typeface="Trebuchet MS" pitchFamily="34" charset="0"/>
              <a:ea typeface="+mn-ea"/>
              <a:cs typeface="+mn-cs"/>
            </a:endParaRPr>
          </a:p>
        </p:txBody>
      </p:sp>
      <p:cxnSp>
        <p:nvCxnSpPr>
          <p:cNvPr id="18" name="Shape 17"/>
          <p:cNvCxnSpPr>
            <a:stCxn id="7" idx="3"/>
            <a:endCxn id="6" idx="1"/>
          </p:cNvCxnSpPr>
          <p:nvPr/>
        </p:nvCxnSpPr>
        <p:spPr bwMode="auto">
          <a:xfrm flipH="1">
            <a:off x="2517677" y="1428534"/>
            <a:ext cx="2742299" cy="3365246"/>
          </a:xfrm>
          <a:prstGeom prst="bentConnector5">
            <a:avLst>
              <a:gd name="adj1" fmla="val -8336"/>
              <a:gd name="adj2" fmla="val 35277"/>
              <a:gd name="adj3" fmla="val 11024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28575" cap="flat" cmpd="sng" algn="ctr">
            <a:solidFill>
              <a:schemeClr val="tx1"/>
            </a:solidFill>
            <a:prstDash val="solid"/>
            <a:round/>
            <a:headEnd type="none"/>
            <a:tailEnd type="arrow"/>
          </a:ln>
          <a:effectLst/>
        </p:spPr>
      </p:cxnSp>
      <p:cxnSp>
        <p:nvCxnSpPr>
          <p:cNvPr id="25" name="Straight Arrow Connector 24"/>
          <p:cNvCxnSpPr>
            <a:stCxn id="4" idx="3"/>
            <a:endCxn id="7" idx="1"/>
          </p:cNvCxnSpPr>
          <p:nvPr/>
        </p:nvCxnSpPr>
        <p:spPr bwMode="auto">
          <a:xfrm>
            <a:off x="3325967" y="1419909"/>
            <a:ext cx="866798" cy="8625"/>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28575" cap="flat" cmpd="sng" algn="ctr">
            <a:solidFill>
              <a:schemeClr val="tx1"/>
            </a:solidFill>
            <a:prstDash val="solid"/>
            <a:round/>
            <a:headEnd type="none" w="med" len="med"/>
            <a:tailEnd type="arrow"/>
          </a:ln>
          <a:effectLst/>
        </p:spPr>
      </p:cxnSp>
      <p:cxnSp>
        <p:nvCxnSpPr>
          <p:cNvPr id="42" name="Straight Arrow Connector 41"/>
          <p:cNvCxnSpPr>
            <a:stCxn id="5" idx="3"/>
            <a:endCxn id="8" idx="1"/>
          </p:cNvCxnSpPr>
          <p:nvPr/>
        </p:nvCxnSpPr>
        <p:spPr bwMode="auto">
          <a:xfrm>
            <a:off x="3308964" y="3277628"/>
            <a:ext cx="823418" cy="134"/>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28575" cap="flat" cmpd="sng" algn="ctr">
            <a:solidFill>
              <a:schemeClr val="tx1"/>
            </a:solidFill>
            <a:prstDash val="solid"/>
            <a:round/>
            <a:headEnd type="none" w="med" len="med"/>
            <a:tailEnd type="arrow"/>
          </a:ln>
          <a:effectLst/>
        </p:spPr>
      </p:cxnSp>
      <p:cxnSp>
        <p:nvCxnSpPr>
          <p:cNvPr id="43" name="Straight Arrow Connector 42"/>
          <p:cNvCxnSpPr>
            <a:endCxn id="9" idx="1"/>
          </p:cNvCxnSpPr>
          <p:nvPr/>
        </p:nvCxnSpPr>
        <p:spPr bwMode="auto">
          <a:xfrm>
            <a:off x="3361509" y="4772297"/>
            <a:ext cx="687977" cy="4354"/>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28575" cap="flat" cmpd="sng" algn="ctr">
            <a:solidFill>
              <a:schemeClr val="tx1"/>
            </a:solidFill>
            <a:prstDash val="solid"/>
            <a:round/>
            <a:headEnd type="none" w="med" len="med"/>
            <a:tailEnd type="arrow"/>
          </a:ln>
          <a:effectLst/>
        </p:spPr>
      </p:cxnSp>
      <p:sp>
        <p:nvSpPr>
          <p:cNvPr id="48" name="Diamond 47"/>
          <p:cNvSpPr/>
          <p:nvPr/>
        </p:nvSpPr>
        <p:spPr bwMode="auto">
          <a:xfrm>
            <a:off x="4113848" y="5721840"/>
            <a:ext cx="1137419" cy="957634"/>
          </a:xfrm>
          <a:prstGeom prst="diamond">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1000" dirty="0" smtClean="0">
                <a:solidFill>
                  <a:schemeClr val="bg2"/>
                </a:solidFill>
                <a:effectLst>
                  <a:outerShdw blurRad="38100" dist="38100" dir="2700000" algn="tl">
                    <a:srgbClr val="000000">
                      <a:alpha val="43137"/>
                    </a:srgbClr>
                  </a:outerShdw>
                </a:effectLst>
                <a:latin typeface="Trebuchet MS" pitchFamily="34" charset="0"/>
              </a:rPr>
              <a:t>Best match in Driver Store?</a:t>
            </a:r>
            <a:endParaRPr lang="en-US" sz="1000" dirty="0">
              <a:solidFill>
                <a:schemeClr val="bg2"/>
              </a:solidFill>
              <a:effectLst>
                <a:outerShdw blurRad="38100" dist="38100" dir="2700000" algn="tl">
                  <a:srgbClr val="000000">
                    <a:alpha val="43137"/>
                  </a:srgbClr>
                </a:outerShdw>
              </a:effectLst>
              <a:latin typeface="Trebuchet MS" pitchFamily="34" charset="0"/>
            </a:endParaRPr>
          </a:p>
        </p:txBody>
      </p:sp>
      <p:cxnSp>
        <p:nvCxnSpPr>
          <p:cNvPr id="66" name="Elbow Connector 65"/>
          <p:cNvCxnSpPr>
            <a:stCxn id="8" idx="2"/>
            <a:endCxn id="6" idx="0"/>
          </p:cNvCxnSpPr>
          <p:nvPr/>
        </p:nvCxnSpPr>
        <p:spPr bwMode="auto">
          <a:xfrm rot="5400000">
            <a:off x="3447831" y="3241874"/>
            <a:ext cx="715057" cy="1772932"/>
          </a:xfrm>
          <a:prstGeom prst="bentConnector3">
            <a:avLst>
              <a:gd name="adj1" fmla="val 50000"/>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28575" cap="flat" cmpd="sng" algn="ctr">
            <a:solidFill>
              <a:schemeClr val="tx1"/>
            </a:solidFill>
            <a:prstDash val="solid"/>
            <a:round/>
            <a:headEnd type="none"/>
            <a:tailEnd type="arrow"/>
          </a:ln>
          <a:effectLst/>
        </p:spPr>
      </p:cxnSp>
      <p:cxnSp>
        <p:nvCxnSpPr>
          <p:cNvPr id="68" name="Elbow Connector 67"/>
          <p:cNvCxnSpPr>
            <a:stCxn id="8" idx="3"/>
          </p:cNvCxnSpPr>
          <p:nvPr/>
        </p:nvCxnSpPr>
        <p:spPr bwMode="auto">
          <a:xfrm>
            <a:off x="5251268" y="3277762"/>
            <a:ext cx="1112577" cy="600926"/>
          </a:xfrm>
          <a:prstGeom prst="bentConnector3">
            <a:avLst>
              <a:gd name="adj1" fmla="val 50000"/>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28575" cap="flat" cmpd="sng" algn="ctr">
            <a:solidFill>
              <a:schemeClr val="tx1"/>
            </a:solidFill>
            <a:prstDash val="solid"/>
            <a:round/>
            <a:headEnd type="none"/>
            <a:tailEnd type="arrow"/>
          </a:ln>
          <a:effectLst/>
        </p:spPr>
      </p:cxnSp>
      <p:cxnSp>
        <p:nvCxnSpPr>
          <p:cNvPr id="70" name="Elbow Connector 69"/>
          <p:cNvCxnSpPr>
            <a:stCxn id="9" idx="3"/>
          </p:cNvCxnSpPr>
          <p:nvPr/>
        </p:nvCxnSpPr>
        <p:spPr bwMode="auto">
          <a:xfrm flipV="1">
            <a:off x="5320938" y="4101737"/>
            <a:ext cx="1062445" cy="674914"/>
          </a:xfrm>
          <a:prstGeom prst="bentConnector3">
            <a:avLst>
              <a:gd name="adj1" fmla="val 45902"/>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28575" cap="flat" cmpd="sng" algn="ctr">
            <a:solidFill>
              <a:schemeClr val="tx1"/>
            </a:solidFill>
            <a:prstDash val="solid"/>
            <a:round/>
            <a:headEnd type="none"/>
            <a:tailEnd type="arrow"/>
          </a:ln>
          <a:effectLst/>
        </p:spPr>
      </p:cxnSp>
      <p:cxnSp>
        <p:nvCxnSpPr>
          <p:cNvPr id="76" name="Elbow Connector 75"/>
          <p:cNvCxnSpPr>
            <a:stCxn id="10" idx="3"/>
            <a:endCxn id="11" idx="1"/>
          </p:cNvCxnSpPr>
          <p:nvPr/>
        </p:nvCxnSpPr>
        <p:spPr bwMode="auto">
          <a:xfrm>
            <a:off x="7187577" y="3953459"/>
            <a:ext cx="361654" cy="1523"/>
          </a:xfrm>
          <a:prstGeom prst="bentConnector3">
            <a:avLst>
              <a:gd name="adj1" fmla="val 50000"/>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28575" cap="flat" cmpd="sng" algn="ctr">
            <a:solidFill>
              <a:schemeClr val="tx1"/>
            </a:solidFill>
            <a:prstDash val="solid"/>
            <a:round/>
            <a:headEnd type="none"/>
            <a:tailEnd type="arrow"/>
          </a:ln>
          <a:effectLst/>
        </p:spPr>
      </p:cxnSp>
      <p:cxnSp>
        <p:nvCxnSpPr>
          <p:cNvPr id="87" name="Elbow Connector 86"/>
          <p:cNvCxnSpPr>
            <a:stCxn id="9" idx="2"/>
            <a:endCxn id="48" idx="0"/>
          </p:cNvCxnSpPr>
          <p:nvPr/>
        </p:nvCxnSpPr>
        <p:spPr bwMode="auto">
          <a:xfrm rot="5400000">
            <a:off x="4461662" y="5498289"/>
            <a:ext cx="444447" cy="2654"/>
          </a:xfrm>
          <a:prstGeom prst="bentConnector3">
            <a:avLst>
              <a:gd name="adj1" fmla="val 50000"/>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28575" cap="flat" cmpd="sng" algn="ctr">
            <a:solidFill>
              <a:schemeClr val="tx1"/>
            </a:solidFill>
            <a:prstDash val="solid"/>
            <a:round/>
            <a:headEnd type="none"/>
            <a:tailEnd type="arrow"/>
          </a:ln>
          <a:effectLst/>
        </p:spPr>
      </p:cxnSp>
      <p:cxnSp>
        <p:nvCxnSpPr>
          <p:cNvPr id="90" name="Elbow Connector 89"/>
          <p:cNvCxnSpPr>
            <a:stCxn id="48" idx="3"/>
          </p:cNvCxnSpPr>
          <p:nvPr/>
        </p:nvCxnSpPr>
        <p:spPr bwMode="auto">
          <a:xfrm flipV="1">
            <a:off x="5251267" y="5381897"/>
            <a:ext cx="3718562" cy="818760"/>
          </a:xfrm>
          <a:prstGeom prst="bentConnector3">
            <a:avLst>
              <a:gd name="adj1" fmla="val 50000"/>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28575" cap="flat" cmpd="sng" algn="ctr">
            <a:solidFill>
              <a:schemeClr val="tx1"/>
            </a:solidFill>
            <a:prstDash val="solid"/>
            <a:round/>
            <a:headEnd type="none"/>
            <a:tailEnd type="arrow"/>
          </a:ln>
          <a:effectLst/>
        </p:spPr>
      </p:cxnSp>
      <p:cxnSp>
        <p:nvCxnSpPr>
          <p:cNvPr id="92" name="Elbow Connector 91"/>
          <p:cNvCxnSpPr/>
          <p:nvPr/>
        </p:nvCxnSpPr>
        <p:spPr bwMode="auto">
          <a:xfrm>
            <a:off x="8334606" y="3925721"/>
            <a:ext cx="631749" cy="1183434"/>
          </a:xfrm>
          <a:prstGeom prst="bentConnector3">
            <a:avLst>
              <a:gd name="adj1" fmla="val 50000"/>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28575" cap="flat" cmpd="sng" algn="ctr">
            <a:solidFill>
              <a:schemeClr val="tx1"/>
            </a:solidFill>
            <a:prstDash val="solid"/>
            <a:round/>
            <a:headEnd type="none"/>
            <a:tailEnd type="arrow"/>
          </a:ln>
          <a:effectLst/>
        </p:spPr>
      </p:cxnSp>
      <p:sp>
        <p:nvSpPr>
          <p:cNvPr id="95" name="Flowchart: Terminator 94"/>
          <p:cNvSpPr/>
          <p:nvPr/>
        </p:nvSpPr>
        <p:spPr bwMode="auto">
          <a:xfrm>
            <a:off x="289433" y="5827591"/>
            <a:ext cx="552092" cy="224287"/>
          </a:xfrm>
          <a:prstGeom prst="flowChartTerminator">
            <a:avLst/>
          </a:prstGeom>
          <a:solidFill>
            <a:schemeClr val="tx1"/>
          </a:solidFill>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rtl="0"/>
            <a:r>
              <a:rPr lang="en-US" sz="1050" kern="1200" dirty="0" smtClean="0">
                <a:solidFill>
                  <a:schemeClr val="bg2"/>
                </a:solidFill>
                <a:effectLst>
                  <a:outerShdw blurRad="38100" dist="38100" dir="2700000" algn="tl">
                    <a:srgbClr val="000000">
                      <a:alpha val="43137"/>
                    </a:srgbClr>
                  </a:outerShdw>
                </a:effectLst>
                <a:latin typeface="Trebuchet MS" pitchFamily="34" charset="0"/>
                <a:ea typeface="+mn-ea"/>
                <a:cs typeface="+mn-cs"/>
              </a:rPr>
              <a:t>start</a:t>
            </a:r>
            <a:endParaRPr lang="en-US" sz="1050" kern="1200" dirty="0">
              <a:solidFill>
                <a:schemeClr val="bg2"/>
              </a:solidFill>
              <a:effectLst>
                <a:outerShdw blurRad="38100" dist="38100" dir="2700000" algn="tl">
                  <a:srgbClr val="000000">
                    <a:alpha val="43137"/>
                  </a:srgbClr>
                </a:outerShdw>
              </a:effectLst>
              <a:latin typeface="Trebuchet MS" pitchFamily="34" charset="0"/>
              <a:ea typeface="+mn-ea"/>
              <a:cs typeface="+mn-cs"/>
            </a:endParaRPr>
          </a:p>
        </p:txBody>
      </p:sp>
      <p:sp>
        <p:nvSpPr>
          <p:cNvPr id="97" name="Rectangle 96"/>
          <p:cNvSpPr/>
          <p:nvPr/>
        </p:nvSpPr>
        <p:spPr bwMode="auto">
          <a:xfrm>
            <a:off x="1123675" y="5633123"/>
            <a:ext cx="802432" cy="615821"/>
          </a:xfrm>
          <a:prstGeom prst="rect">
            <a:avLst/>
          </a:prstGeom>
          <a:solidFill>
            <a:schemeClr val="tx1"/>
          </a:solidFill>
          <a:ln>
            <a:noFill/>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rtl="0"/>
            <a:r>
              <a:rPr lang="en-US" sz="1100" kern="1200" dirty="0" smtClean="0">
                <a:solidFill>
                  <a:schemeClr val="bg2"/>
                </a:solidFill>
                <a:effectLst>
                  <a:outerShdw blurRad="38100" dist="38100" dir="2700000" algn="tl">
                    <a:srgbClr val="000000">
                      <a:alpha val="43137"/>
                    </a:srgbClr>
                  </a:outerShdw>
                </a:effectLst>
                <a:latin typeface="Trebuchet MS" pitchFamily="34" charset="0"/>
                <a:ea typeface="+mn-ea"/>
                <a:cs typeface="+mn-cs"/>
              </a:rPr>
              <a:t>User attaches device</a:t>
            </a:r>
            <a:endParaRPr lang="en-US" sz="1100" kern="1200" dirty="0">
              <a:solidFill>
                <a:schemeClr val="bg2"/>
              </a:solidFill>
              <a:effectLst>
                <a:outerShdw blurRad="38100" dist="38100" dir="2700000" algn="tl">
                  <a:srgbClr val="000000">
                    <a:alpha val="43137"/>
                  </a:srgbClr>
                </a:outerShdw>
              </a:effectLst>
              <a:latin typeface="Trebuchet MS" pitchFamily="34" charset="0"/>
              <a:ea typeface="+mn-ea"/>
              <a:cs typeface="+mn-cs"/>
            </a:endParaRPr>
          </a:p>
        </p:txBody>
      </p:sp>
      <p:sp>
        <p:nvSpPr>
          <p:cNvPr id="98" name="Flowchart: Terminator 97"/>
          <p:cNvSpPr/>
          <p:nvPr/>
        </p:nvSpPr>
        <p:spPr bwMode="auto">
          <a:xfrm>
            <a:off x="11366739" y="5828580"/>
            <a:ext cx="474453" cy="224287"/>
          </a:xfrm>
          <a:prstGeom prst="flowChartTerminator">
            <a:avLst/>
          </a:prstGeom>
          <a:solidFill>
            <a:schemeClr val="tx1"/>
          </a:solidFill>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rtl="0"/>
            <a:r>
              <a:rPr lang="en-US" sz="1050" kern="1200" dirty="0" smtClean="0">
                <a:solidFill>
                  <a:schemeClr val="bg2"/>
                </a:solidFill>
                <a:effectLst>
                  <a:outerShdw blurRad="38100" dist="38100" dir="2700000" algn="tl">
                    <a:srgbClr val="000000">
                      <a:alpha val="43137"/>
                    </a:srgbClr>
                  </a:outerShdw>
                </a:effectLst>
                <a:latin typeface="Trebuchet MS" pitchFamily="34" charset="0"/>
                <a:ea typeface="+mn-ea"/>
                <a:cs typeface="+mn-cs"/>
              </a:rPr>
              <a:t>end</a:t>
            </a:r>
            <a:endParaRPr lang="en-US" kern="1200" dirty="0">
              <a:solidFill>
                <a:schemeClr val="bg2"/>
              </a:solidFill>
              <a:effectLst>
                <a:outerShdw blurRad="38100" dist="38100" dir="2700000" algn="tl">
                  <a:srgbClr val="000000">
                    <a:alpha val="43137"/>
                  </a:srgbClr>
                </a:outerShdw>
              </a:effectLst>
              <a:latin typeface="Trebuchet MS" pitchFamily="34" charset="0"/>
              <a:ea typeface="+mn-ea"/>
              <a:cs typeface="+mn-cs"/>
            </a:endParaRPr>
          </a:p>
        </p:txBody>
      </p:sp>
      <p:cxnSp>
        <p:nvCxnSpPr>
          <p:cNvPr id="100" name="Shape 99"/>
          <p:cNvCxnSpPr>
            <a:stCxn id="97" idx="0"/>
            <a:endCxn id="4" idx="1"/>
          </p:cNvCxnSpPr>
          <p:nvPr/>
        </p:nvCxnSpPr>
        <p:spPr bwMode="auto">
          <a:xfrm rot="5400000" flipH="1" flipV="1">
            <a:off x="-82394" y="3027194"/>
            <a:ext cx="4213214" cy="998644"/>
          </a:xfrm>
          <a:prstGeom prst="bentConnector2">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28575" cap="flat" cmpd="sng" algn="ctr">
            <a:solidFill>
              <a:schemeClr val="tx1"/>
            </a:solidFill>
            <a:prstDash val="solid"/>
            <a:round/>
            <a:headEnd type="none"/>
            <a:tailEnd type="arrow"/>
          </a:ln>
          <a:effectLst/>
        </p:spPr>
      </p:cxnSp>
      <p:cxnSp>
        <p:nvCxnSpPr>
          <p:cNvPr id="102" name="Elbow Connector 101"/>
          <p:cNvCxnSpPr>
            <a:stCxn id="95" idx="3"/>
            <a:endCxn id="97" idx="1"/>
          </p:cNvCxnSpPr>
          <p:nvPr/>
        </p:nvCxnSpPr>
        <p:spPr bwMode="auto">
          <a:xfrm>
            <a:off x="841525" y="5939735"/>
            <a:ext cx="282150" cy="1299"/>
          </a:xfrm>
          <a:prstGeom prst="bentConnector3">
            <a:avLst>
              <a:gd name="adj1" fmla="val 50000"/>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28575" cap="flat" cmpd="sng" algn="ctr">
            <a:solidFill>
              <a:schemeClr val="tx1"/>
            </a:solidFill>
            <a:prstDash val="solid"/>
            <a:round/>
            <a:headEnd type="none"/>
            <a:tailEnd type="arrow"/>
          </a:ln>
          <a:effectLst/>
        </p:spPr>
      </p:cxnSp>
      <p:sp>
        <p:nvSpPr>
          <p:cNvPr id="164" name="Rectangle 163"/>
          <p:cNvSpPr/>
          <p:nvPr/>
        </p:nvSpPr>
        <p:spPr>
          <a:xfrm>
            <a:off x="5212028" y="2891909"/>
            <a:ext cx="419025" cy="276999"/>
          </a:xfrm>
          <a:prstGeom prst="rect">
            <a:avLst/>
          </a:prstGeom>
        </p:spPr>
        <p:txBody>
          <a:bodyPr wrap="none">
            <a:spAutoFit/>
          </a:bodyPr>
          <a:lstStyle/>
          <a:p>
            <a:pPr algn="ctr" defTabSz="914063"/>
            <a:r>
              <a:rPr lang="en-US" sz="1200" b="1" dirty="0" smtClean="0">
                <a:effectLst>
                  <a:outerShdw blurRad="38100" dist="38100" dir="2700000" algn="tl">
                    <a:srgbClr val="000000">
                      <a:alpha val="43137"/>
                    </a:srgbClr>
                  </a:outerShdw>
                </a:effectLst>
                <a:latin typeface="Trebuchet MS" pitchFamily="34" charset="0"/>
              </a:rPr>
              <a:t>Yes</a:t>
            </a:r>
            <a:endParaRPr lang="en-US" sz="1200" b="1" dirty="0">
              <a:effectLst>
                <a:outerShdw blurRad="38100" dist="38100" dir="2700000" algn="tl">
                  <a:srgbClr val="000000">
                    <a:alpha val="43137"/>
                  </a:srgbClr>
                </a:outerShdw>
              </a:effectLst>
              <a:latin typeface="Trebuchet MS" pitchFamily="34" charset="0"/>
            </a:endParaRPr>
          </a:p>
        </p:txBody>
      </p:sp>
      <p:sp>
        <p:nvSpPr>
          <p:cNvPr id="165" name="Rectangle 164"/>
          <p:cNvSpPr/>
          <p:nvPr/>
        </p:nvSpPr>
        <p:spPr>
          <a:xfrm>
            <a:off x="4812994" y="1847425"/>
            <a:ext cx="373820" cy="276999"/>
          </a:xfrm>
          <a:prstGeom prst="rect">
            <a:avLst/>
          </a:prstGeom>
        </p:spPr>
        <p:txBody>
          <a:bodyPr wrap="none">
            <a:spAutoFit/>
          </a:bodyPr>
          <a:lstStyle/>
          <a:p>
            <a:pPr algn="ctr" defTabSz="914063"/>
            <a:r>
              <a:rPr lang="en-US" sz="1200" b="1" dirty="0" smtClean="0">
                <a:effectLst>
                  <a:outerShdw blurRad="38100" dist="38100" dir="2700000" algn="tl">
                    <a:srgbClr val="000000">
                      <a:alpha val="43137"/>
                    </a:srgbClr>
                  </a:outerShdw>
                </a:effectLst>
                <a:latin typeface="Trebuchet MS" pitchFamily="34" charset="0"/>
              </a:rPr>
              <a:t>No</a:t>
            </a:r>
            <a:endParaRPr lang="en-US" sz="1200" b="1" dirty="0">
              <a:effectLst>
                <a:outerShdw blurRad="38100" dist="38100" dir="2700000" algn="tl">
                  <a:srgbClr val="000000">
                    <a:alpha val="43137"/>
                  </a:srgbClr>
                </a:outerShdw>
              </a:effectLst>
              <a:latin typeface="Trebuchet MS" pitchFamily="34" charset="0"/>
            </a:endParaRPr>
          </a:p>
        </p:txBody>
      </p:sp>
      <p:sp>
        <p:nvSpPr>
          <p:cNvPr id="171" name="Rectangle 170"/>
          <p:cNvSpPr/>
          <p:nvPr/>
        </p:nvSpPr>
        <p:spPr>
          <a:xfrm>
            <a:off x="5262919" y="1036439"/>
            <a:ext cx="419025" cy="276999"/>
          </a:xfrm>
          <a:prstGeom prst="rect">
            <a:avLst/>
          </a:prstGeom>
        </p:spPr>
        <p:txBody>
          <a:bodyPr wrap="none">
            <a:spAutoFit/>
          </a:bodyPr>
          <a:lstStyle/>
          <a:p>
            <a:pPr algn="ctr" defTabSz="914063"/>
            <a:r>
              <a:rPr lang="en-US" sz="1200" b="1" dirty="0" smtClean="0">
                <a:effectLst>
                  <a:outerShdw blurRad="38100" dist="38100" dir="2700000" algn="tl">
                    <a:srgbClr val="000000">
                      <a:alpha val="43137"/>
                    </a:srgbClr>
                  </a:outerShdw>
                </a:effectLst>
                <a:latin typeface="Trebuchet MS" pitchFamily="34" charset="0"/>
              </a:rPr>
              <a:t>Yes</a:t>
            </a:r>
            <a:endParaRPr lang="en-US" sz="1200" b="1" dirty="0">
              <a:effectLst>
                <a:outerShdw blurRad="38100" dist="38100" dir="2700000" algn="tl">
                  <a:srgbClr val="000000">
                    <a:alpha val="43137"/>
                  </a:srgbClr>
                </a:outerShdw>
              </a:effectLst>
              <a:latin typeface="Trebuchet MS" pitchFamily="34" charset="0"/>
            </a:endParaRPr>
          </a:p>
        </p:txBody>
      </p:sp>
      <p:cxnSp>
        <p:nvCxnSpPr>
          <p:cNvPr id="175" name="Elbow Connector 174"/>
          <p:cNvCxnSpPr>
            <a:stCxn id="7" idx="2"/>
            <a:endCxn id="5" idx="0"/>
          </p:cNvCxnSpPr>
          <p:nvPr/>
        </p:nvCxnSpPr>
        <p:spPr bwMode="auto">
          <a:xfrm rot="5400000">
            <a:off x="3244876" y="1488222"/>
            <a:ext cx="1144368" cy="1818623"/>
          </a:xfrm>
          <a:prstGeom prst="bentConnector3">
            <a:avLst>
              <a:gd name="adj1" fmla="val 31736"/>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28575" cap="flat" cmpd="sng" algn="ctr">
            <a:solidFill>
              <a:schemeClr val="tx1"/>
            </a:solidFill>
            <a:prstDash val="solid"/>
            <a:round/>
            <a:headEnd type="none"/>
            <a:tailEnd type="arrow"/>
          </a:ln>
          <a:effectLst/>
        </p:spPr>
      </p:cxnSp>
      <p:sp>
        <p:nvSpPr>
          <p:cNvPr id="177" name="Rectangle 176"/>
          <p:cNvSpPr/>
          <p:nvPr/>
        </p:nvSpPr>
        <p:spPr>
          <a:xfrm>
            <a:off x="4784419" y="3760044"/>
            <a:ext cx="373820" cy="276999"/>
          </a:xfrm>
          <a:prstGeom prst="rect">
            <a:avLst/>
          </a:prstGeom>
        </p:spPr>
        <p:txBody>
          <a:bodyPr wrap="none">
            <a:spAutoFit/>
          </a:bodyPr>
          <a:lstStyle/>
          <a:p>
            <a:pPr algn="ctr" defTabSz="914063"/>
            <a:r>
              <a:rPr lang="en-US" sz="1200" b="1" dirty="0" smtClean="0">
                <a:effectLst>
                  <a:outerShdw blurRad="38100" dist="38100" dir="2700000" algn="tl">
                    <a:srgbClr val="000000">
                      <a:alpha val="43137"/>
                    </a:srgbClr>
                  </a:outerShdw>
                </a:effectLst>
                <a:latin typeface="Trebuchet MS" pitchFamily="34" charset="0"/>
              </a:rPr>
              <a:t>No</a:t>
            </a:r>
            <a:endParaRPr lang="en-US" sz="1200" b="1" dirty="0">
              <a:effectLst>
                <a:outerShdw blurRad="38100" dist="38100" dir="2700000" algn="tl">
                  <a:srgbClr val="000000">
                    <a:alpha val="43137"/>
                  </a:srgbClr>
                </a:outerShdw>
              </a:effectLst>
              <a:latin typeface="Trebuchet MS" pitchFamily="34" charset="0"/>
            </a:endParaRPr>
          </a:p>
        </p:txBody>
      </p:sp>
      <p:sp>
        <p:nvSpPr>
          <p:cNvPr id="178" name="Rectangle 177"/>
          <p:cNvSpPr/>
          <p:nvPr/>
        </p:nvSpPr>
        <p:spPr>
          <a:xfrm>
            <a:off x="4803470" y="5241046"/>
            <a:ext cx="373820" cy="276999"/>
          </a:xfrm>
          <a:prstGeom prst="rect">
            <a:avLst/>
          </a:prstGeom>
        </p:spPr>
        <p:txBody>
          <a:bodyPr wrap="none">
            <a:spAutoFit/>
          </a:bodyPr>
          <a:lstStyle/>
          <a:p>
            <a:pPr algn="ctr" defTabSz="914063"/>
            <a:r>
              <a:rPr lang="en-US" sz="1200" b="1" dirty="0" smtClean="0">
                <a:effectLst>
                  <a:outerShdw blurRad="38100" dist="38100" dir="2700000" algn="tl">
                    <a:srgbClr val="000000">
                      <a:alpha val="43137"/>
                    </a:srgbClr>
                  </a:outerShdw>
                </a:effectLst>
                <a:latin typeface="Trebuchet MS" pitchFamily="34" charset="0"/>
              </a:rPr>
              <a:t>No</a:t>
            </a:r>
            <a:endParaRPr lang="en-US" sz="1200" b="1" dirty="0">
              <a:effectLst>
                <a:outerShdw blurRad="38100" dist="38100" dir="2700000" algn="tl">
                  <a:srgbClr val="000000">
                    <a:alpha val="43137"/>
                  </a:srgbClr>
                </a:outerShdw>
              </a:effectLst>
              <a:latin typeface="Trebuchet MS" pitchFamily="34" charset="0"/>
            </a:endParaRPr>
          </a:p>
        </p:txBody>
      </p:sp>
      <p:sp>
        <p:nvSpPr>
          <p:cNvPr id="179" name="Rectangle 178"/>
          <p:cNvSpPr/>
          <p:nvPr/>
        </p:nvSpPr>
        <p:spPr>
          <a:xfrm>
            <a:off x="4768635" y="6581001"/>
            <a:ext cx="373820" cy="276999"/>
          </a:xfrm>
          <a:prstGeom prst="rect">
            <a:avLst/>
          </a:prstGeom>
        </p:spPr>
        <p:txBody>
          <a:bodyPr wrap="none">
            <a:spAutoFit/>
          </a:bodyPr>
          <a:lstStyle/>
          <a:p>
            <a:pPr algn="ctr" defTabSz="914063"/>
            <a:r>
              <a:rPr lang="en-US" sz="1200" b="1" dirty="0" smtClean="0">
                <a:effectLst>
                  <a:outerShdw blurRad="38100" dist="38100" dir="2700000" algn="tl">
                    <a:srgbClr val="000000">
                      <a:alpha val="43137"/>
                    </a:srgbClr>
                  </a:outerShdw>
                </a:effectLst>
                <a:latin typeface="Trebuchet MS" pitchFamily="34" charset="0"/>
              </a:rPr>
              <a:t>No</a:t>
            </a:r>
            <a:endParaRPr lang="en-US" sz="1200" b="1" dirty="0">
              <a:effectLst>
                <a:outerShdw blurRad="38100" dist="38100" dir="2700000" algn="tl">
                  <a:srgbClr val="000000">
                    <a:alpha val="43137"/>
                  </a:srgbClr>
                </a:outerShdw>
              </a:effectLst>
              <a:latin typeface="Trebuchet MS" pitchFamily="34" charset="0"/>
            </a:endParaRPr>
          </a:p>
        </p:txBody>
      </p:sp>
      <p:sp>
        <p:nvSpPr>
          <p:cNvPr id="180" name="Rectangle 179"/>
          <p:cNvSpPr/>
          <p:nvPr/>
        </p:nvSpPr>
        <p:spPr>
          <a:xfrm>
            <a:off x="5169846" y="4258066"/>
            <a:ext cx="419025" cy="276999"/>
          </a:xfrm>
          <a:prstGeom prst="rect">
            <a:avLst/>
          </a:prstGeom>
        </p:spPr>
        <p:txBody>
          <a:bodyPr wrap="none">
            <a:spAutoFit/>
          </a:bodyPr>
          <a:lstStyle/>
          <a:p>
            <a:pPr algn="ctr" defTabSz="914063"/>
            <a:r>
              <a:rPr lang="en-US" sz="1200" b="1" dirty="0" smtClean="0">
                <a:effectLst>
                  <a:outerShdw blurRad="38100" dist="38100" dir="2700000" algn="tl">
                    <a:srgbClr val="000000">
                      <a:alpha val="43137"/>
                    </a:srgbClr>
                  </a:outerShdw>
                </a:effectLst>
                <a:latin typeface="Trebuchet MS" pitchFamily="34" charset="0"/>
              </a:rPr>
              <a:t>Yes</a:t>
            </a:r>
            <a:endParaRPr lang="en-US" sz="1200" b="1" dirty="0">
              <a:effectLst>
                <a:outerShdw blurRad="38100" dist="38100" dir="2700000" algn="tl">
                  <a:srgbClr val="000000">
                    <a:alpha val="43137"/>
                  </a:srgbClr>
                </a:outerShdw>
              </a:effectLst>
              <a:latin typeface="Trebuchet MS" pitchFamily="34" charset="0"/>
            </a:endParaRPr>
          </a:p>
        </p:txBody>
      </p:sp>
      <p:sp>
        <p:nvSpPr>
          <p:cNvPr id="181" name="Rectangle 180"/>
          <p:cNvSpPr/>
          <p:nvPr/>
        </p:nvSpPr>
        <p:spPr>
          <a:xfrm>
            <a:off x="5203319" y="5703417"/>
            <a:ext cx="419025" cy="276999"/>
          </a:xfrm>
          <a:prstGeom prst="rect">
            <a:avLst/>
          </a:prstGeom>
        </p:spPr>
        <p:txBody>
          <a:bodyPr wrap="none">
            <a:spAutoFit/>
          </a:bodyPr>
          <a:lstStyle/>
          <a:p>
            <a:pPr algn="ctr" defTabSz="914063"/>
            <a:r>
              <a:rPr lang="en-US" sz="1200" b="1" dirty="0" smtClean="0">
                <a:effectLst>
                  <a:outerShdw blurRad="38100" dist="38100" dir="2700000" algn="tl">
                    <a:srgbClr val="000000">
                      <a:alpha val="43137"/>
                    </a:srgbClr>
                  </a:outerShdw>
                </a:effectLst>
                <a:latin typeface="Trebuchet MS" pitchFamily="34" charset="0"/>
              </a:rPr>
              <a:t>Yes</a:t>
            </a:r>
            <a:endParaRPr lang="en-US" sz="1200" b="1" dirty="0">
              <a:effectLst>
                <a:outerShdw blurRad="38100" dist="38100" dir="2700000" algn="tl">
                  <a:srgbClr val="000000">
                    <a:alpha val="43137"/>
                  </a:srgbClr>
                </a:outerShdw>
              </a:effectLst>
              <a:latin typeface="Trebuchet MS" pitchFamily="34" charset="0"/>
            </a:endParaRPr>
          </a:p>
        </p:txBody>
      </p:sp>
      <p:cxnSp>
        <p:nvCxnSpPr>
          <p:cNvPr id="183" name="Elbow Connector 182"/>
          <p:cNvCxnSpPr>
            <a:endCxn id="98" idx="1"/>
          </p:cNvCxnSpPr>
          <p:nvPr/>
        </p:nvCxnSpPr>
        <p:spPr bwMode="auto">
          <a:xfrm>
            <a:off x="10020300" y="5219700"/>
            <a:ext cx="1346439" cy="721024"/>
          </a:xfrm>
          <a:prstGeom prst="bentConnector3">
            <a:avLst>
              <a:gd name="adj1" fmla="val 50000"/>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28575" cap="flat" cmpd="sng" algn="ctr">
            <a:solidFill>
              <a:schemeClr val="tx1"/>
            </a:solidFill>
            <a:prstDash val="solid"/>
            <a:round/>
            <a:headEnd type="none"/>
            <a:tailEnd type="arrow"/>
          </a:ln>
          <a:effectLst/>
        </p:spPr>
      </p:cxn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Software-First Installation</a:t>
            </a:r>
            <a:endParaRPr lang="en-US" dirty="0"/>
          </a:p>
        </p:txBody>
      </p:sp>
      <p:sp>
        <p:nvSpPr>
          <p:cNvPr id="3" name="Content Placeholder 2"/>
          <p:cNvSpPr>
            <a:spLocks noGrp="1"/>
          </p:cNvSpPr>
          <p:nvPr>
            <p:ph idx="1"/>
          </p:nvPr>
        </p:nvSpPr>
        <p:spPr>
          <a:xfrm>
            <a:off x="590587" y="1302469"/>
            <a:ext cx="10969943" cy="4692977"/>
          </a:xfrm>
        </p:spPr>
        <p:txBody>
          <a:bodyPr>
            <a:noAutofit/>
          </a:bodyPr>
          <a:lstStyle/>
          <a:p>
            <a:r>
              <a:rPr lang="en-US" sz="1800" dirty="0" smtClean="0"/>
              <a:t>A Software-First install is a Hardware-First Install preceded by running a Setup.exe application.</a:t>
            </a:r>
          </a:p>
          <a:p>
            <a:r>
              <a:rPr lang="en-US" sz="1800" dirty="0" smtClean="0"/>
              <a:t>The Software-First Install sequence of events is: </a:t>
            </a:r>
            <a:br>
              <a:rPr lang="en-US" sz="1800" dirty="0" smtClean="0"/>
            </a:br>
            <a:r>
              <a:rPr lang="en-US" sz="1800" dirty="0" smtClean="0"/>
              <a:t/>
            </a:r>
            <a:br>
              <a:rPr lang="en-US" sz="1800" dirty="0" smtClean="0"/>
            </a:br>
            <a:r>
              <a:rPr lang="en-US" sz="1800" dirty="0" smtClean="0"/>
              <a:t/>
            </a:r>
            <a:br>
              <a:rPr lang="en-US" sz="1800" dirty="0" smtClean="0"/>
            </a:br>
            <a:r>
              <a:rPr lang="en-US" sz="1800" dirty="0" smtClean="0"/>
              <a:t/>
            </a:r>
            <a:br>
              <a:rPr lang="en-US" sz="1800" dirty="0" smtClean="0"/>
            </a:br>
            <a:r>
              <a:rPr lang="en-US" sz="1800" dirty="0" smtClean="0"/>
              <a:t/>
            </a:r>
            <a:br>
              <a:rPr lang="en-US" sz="1800" dirty="0" smtClean="0"/>
            </a:br>
            <a:endParaRPr lang="en-US" sz="1800" dirty="0" smtClean="0"/>
          </a:p>
          <a:p>
            <a:pPr marL="457200" indent="-457200">
              <a:buFont typeface="+mj-lt"/>
              <a:buAutoNum type="arabicPeriod"/>
            </a:pPr>
            <a:r>
              <a:rPr lang="en-US" sz="1800" dirty="0" smtClean="0"/>
              <a:t>An interactive user with Administrative credentials launches Setup.exe application.</a:t>
            </a:r>
          </a:p>
          <a:p>
            <a:pPr marL="457200" indent="-457200">
              <a:buFont typeface="+mj-lt"/>
              <a:buAutoNum type="arabicPeriod"/>
            </a:pPr>
            <a:r>
              <a:rPr lang="en-US" sz="1800" dirty="0" smtClean="0"/>
              <a:t>Setup.exe stages the driver install package by calling an API like </a:t>
            </a:r>
            <a:r>
              <a:rPr lang="en-US" sz="1800" dirty="0" err="1" smtClean="0"/>
              <a:t>SetupCopyOEMInf</a:t>
            </a:r>
            <a:r>
              <a:rPr lang="en-US" sz="1800" dirty="0" smtClean="0"/>
              <a:t>, </a:t>
            </a:r>
            <a:r>
              <a:rPr lang="en-US" sz="1800" dirty="0" err="1" smtClean="0"/>
              <a:t>DiInstallDriver</a:t>
            </a:r>
            <a:r>
              <a:rPr lang="en-US" sz="1800" dirty="0" smtClean="0"/>
              <a:t>, or </a:t>
            </a:r>
            <a:r>
              <a:rPr lang="en-US" sz="1800" dirty="0" err="1" smtClean="0"/>
              <a:t>DIFx</a:t>
            </a:r>
            <a:r>
              <a:rPr lang="en-US" sz="1800" dirty="0" smtClean="0"/>
              <a:t> </a:t>
            </a:r>
            <a:r>
              <a:rPr lang="en-US" sz="1800" dirty="0" err="1" smtClean="0"/>
              <a:t>DriverPackagePreinstall</a:t>
            </a:r>
            <a:r>
              <a:rPr lang="en-US" sz="1800" dirty="0" smtClean="0"/>
              <a:t>.</a:t>
            </a:r>
          </a:p>
          <a:p>
            <a:pPr marL="457200" indent="-457200">
              <a:buFont typeface="+mj-lt"/>
              <a:buAutoNum type="arabicPeriod"/>
            </a:pPr>
            <a:r>
              <a:rPr lang="en-US" sz="1800" dirty="0" smtClean="0"/>
              <a:t>Setup.exe </a:t>
            </a:r>
            <a:r>
              <a:rPr lang="en-US" sz="1800" b="1" dirty="0" smtClean="0"/>
              <a:t>*may or may not*</a:t>
            </a:r>
            <a:r>
              <a:rPr lang="en-US" sz="1800" dirty="0" smtClean="0"/>
              <a:t> force the selection of the driver install package using the “force” flag.</a:t>
            </a:r>
          </a:p>
          <a:p>
            <a:pPr marL="457200" indent="-457200">
              <a:buFont typeface="+mj-lt"/>
              <a:buAutoNum type="arabicPeriod"/>
            </a:pPr>
            <a:r>
              <a:rPr lang="en-US" sz="1800" dirty="0" smtClean="0"/>
              <a:t>Setup.exe triggers driver package install by calling </a:t>
            </a:r>
            <a:r>
              <a:rPr lang="en-US" sz="1800" dirty="0" err="1" smtClean="0"/>
              <a:t>UpdateDriverForPlugAndPlayDevices</a:t>
            </a:r>
            <a:r>
              <a:rPr lang="en-US" sz="1800" dirty="0" smtClean="0"/>
              <a:t>, </a:t>
            </a:r>
            <a:r>
              <a:rPr lang="en-US" sz="1800" dirty="0" err="1" smtClean="0"/>
              <a:t>DiInstallDevice</a:t>
            </a:r>
            <a:r>
              <a:rPr lang="en-US" sz="1800" dirty="0" smtClean="0"/>
              <a:t>, or </a:t>
            </a:r>
            <a:r>
              <a:rPr lang="en-US" sz="1800" dirty="0" err="1" smtClean="0"/>
              <a:t>DIFx</a:t>
            </a:r>
            <a:r>
              <a:rPr lang="en-US" sz="1800" dirty="0" smtClean="0"/>
              <a:t> </a:t>
            </a:r>
            <a:r>
              <a:rPr lang="en-US" sz="1800" dirty="0" err="1" smtClean="0"/>
              <a:t>DriverPackageInstall</a:t>
            </a:r>
            <a:r>
              <a:rPr lang="en-US" sz="1800" dirty="0" smtClean="0"/>
              <a:t>.</a:t>
            </a:r>
          </a:p>
          <a:p>
            <a:pPr marL="457200" indent="-457200">
              <a:buFont typeface="+mj-lt"/>
              <a:buAutoNum type="arabicPeriod"/>
            </a:pPr>
            <a:r>
              <a:rPr lang="en-US" sz="1800" dirty="0" smtClean="0"/>
              <a:t>Setup.exe can perform other actions—such as installing applications—</a:t>
            </a:r>
            <a:br>
              <a:rPr lang="en-US" sz="1800" dirty="0" smtClean="0"/>
            </a:br>
            <a:r>
              <a:rPr lang="en-US" sz="1800" dirty="0" smtClean="0"/>
              <a:t>before or after installing the device.</a:t>
            </a:r>
          </a:p>
        </p:txBody>
      </p:sp>
      <p:sp>
        <p:nvSpPr>
          <p:cNvPr id="5" name="Rectangle 4"/>
          <p:cNvSpPr/>
          <p:nvPr/>
        </p:nvSpPr>
        <p:spPr>
          <a:xfrm>
            <a:off x="4672383" y="2094321"/>
            <a:ext cx="1422030" cy="1066800"/>
          </a:xfrm>
          <a:prstGeom prst="rect">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Select</a:t>
            </a:r>
            <a:endParaRPr lang="en-US" dirty="0"/>
          </a:p>
        </p:txBody>
      </p:sp>
      <p:sp>
        <p:nvSpPr>
          <p:cNvPr id="6" name="Rectangle 5"/>
          <p:cNvSpPr/>
          <p:nvPr/>
        </p:nvSpPr>
        <p:spPr>
          <a:xfrm>
            <a:off x="3259780" y="2094321"/>
            <a:ext cx="1422030" cy="1066800"/>
          </a:xfrm>
          <a:prstGeom prst="rect">
            <a:avLst/>
          </a:prstGeom>
          <a:solidFill>
            <a:schemeClr val="accent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Stage</a:t>
            </a:r>
            <a:endParaRPr lang="en-US" dirty="0"/>
          </a:p>
        </p:txBody>
      </p:sp>
      <p:sp>
        <p:nvSpPr>
          <p:cNvPr id="7" name="Rectangle 6"/>
          <p:cNvSpPr/>
          <p:nvPr/>
        </p:nvSpPr>
        <p:spPr>
          <a:xfrm>
            <a:off x="6084985" y="2084894"/>
            <a:ext cx="1422030" cy="1066800"/>
          </a:xfrm>
          <a:prstGeom prst="rect">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Install</a:t>
            </a:r>
            <a:endParaRPr lang="en-US" dirty="0"/>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Line 2"/>
          <p:cNvSpPr>
            <a:spLocks noChangeShapeType="1"/>
          </p:cNvSpPr>
          <p:nvPr/>
        </p:nvSpPr>
        <p:spPr bwMode="auto">
          <a:xfrm>
            <a:off x="6805427" y="5791200"/>
            <a:ext cx="1929897" cy="0"/>
          </a:xfrm>
          <a:prstGeom prst="line">
            <a:avLst/>
          </a:prstGeom>
          <a:noFill/>
          <a:ln w="76200">
            <a:solidFill>
              <a:schemeClr val="tx1"/>
            </a:solidFill>
            <a:round/>
            <a:headEnd/>
            <a:tailEnd type="triangle" w="med" len="med"/>
          </a:ln>
          <a:effectLst/>
        </p:spPr>
        <p:txBody>
          <a:bodyPr/>
          <a:lstStyle/>
          <a:p>
            <a:endParaRPr lang="en-US">
              <a:latin typeface="Trebuchet MS" pitchFamily="34" charset="0"/>
            </a:endParaRPr>
          </a:p>
        </p:txBody>
      </p:sp>
      <p:sp>
        <p:nvSpPr>
          <p:cNvPr id="30723" name="Rectangle 3"/>
          <p:cNvSpPr>
            <a:spLocks noChangeArrowheads="1"/>
          </p:cNvSpPr>
          <p:nvPr/>
        </p:nvSpPr>
        <p:spPr bwMode="auto">
          <a:xfrm>
            <a:off x="3351927" y="3592945"/>
            <a:ext cx="8532178" cy="2895600"/>
          </a:xfrm>
          <a:prstGeom prst="rect">
            <a:avLst/>
          </a:prstGeom>
          <a:noFill/>
          <a:ln w="57150" cap="rnd">
            <a:solidFill>
              <a:srgbClr val="99CC00"/>
            </a:solidFill>
            <a:prstDash val="sysDot"/>
            <a:miter lim="800000"/>
            <a:headEnd/>
            <a:tailEnd/>
          </a:ln>
          <a:effectLst/>
        </p:spPr>
        <p:txBody>
          <a:bodyPr wrap="none" anchor="ctr"/>
          <a:lstStyle/>
          <a:p>
            <a:endParaRPr lang="en-US">
              <a:latin typeface="Trebuchet MS" pitchFamily="34" charset="0"/>
            </a:endParaRPr>
          </a:p>
        </p:txBody>
      </p:sp>
      <p:grpSp>
        <p:nvGrpSpPr>
          <p:cNvPr id="2" name="Group 5"/>
          <p:cNvGrpSpPr>
            <a:grpSpLocks/>
          </p:cNvGrpSpPr>
          <p:nvPr/>
        </p:nvGrpSpPr>
        <p:grpSpPr bwMode="auto">
          <a:xfrm>
            <a:off x="5199296" y="3273857"/>
            <a:ext cx="1199837" cy="838200"/>
            <a:chOff x="2457" y="2064"/>
            <a:chExt cx="567" cy="528"/>
          </a:xfrm>
        </p:grpSpPr>
        <p:grpSp>
          <p:nvGrpSpPr>
            <p:cNvPr id="3" name="Group 6"/>
            <p:cNvGrpSpPr>
              <a:grpSpLocks/>
            </p:cNvGrpSpPr>
            <p:nvPr/>
          </p:nvGrpSpPr>
          <p:grpSpPr bwMode="auto">
            <a:xfrm>
              <a:off x="2457" y="2064"/>
              <a:ext cx="192" cy="528"/>
              <a:chOff x="2640" y="2112"/>
              <a:chExt cx="192" cy="528"/>
            </a:xfrm>
          </p:grpSpPr>
          <p:sp>
            <p:nvSpPr>
              <p:cNvPr id="30727" name="Line 7"/>
              <p:cNvSpPr>
                <a:spLocks noChangeShapeType="1"/>
              </p:cNvSpPr>
              <p:nvPr/>
            </p:nvSpPr>
            <p:spPr bwMode="auto">
              <a:xfrm>
                <a:off x="2640" y="2112"/>
                <a:ext cx="0" cy="528"/>
              </a:xfrm>
              <a:prstGeom prst="line">
                <a:avLst/>
              </a:prstGeom>
              <a:noFill/>
              <a:ln w="76200">
                <a:solidFill>
                  <a:schemeClr val="tx1"/>
                </a:solidFill>
                <a:round/>
                <a:headEnd/>
                <a:tailEnd type="triangle" w="med" len="med"/>
              </a:ln>
              <a:effectLst/>
            </p:spPr>
            <p:txBody>
              <a:bodyPr/>
              <a:lstStyle/>
              <a:p>
                <a:endParaRPr lang="en-US">
                  <a:latin typeface="Trebuchet MS" pitchFamily="34" charset="0"/>
                </a:endParaRPr>
              </a:p>
            </p:txBody>
          </p:sp>
          <p:sp>
            <p:nvSpPr>
              <p:cNvPr id="30728" name="Line 8"/>
              <p:cNvSpPr>
                <a:spLocks noChangeShapeType="1"/>
              </p:cNvSpPr>
              <p:nvPr/>
            </p:nvSpPr>
            <p:spPr bwMode="auto">
              <a:xfrm>
                <a:off x="2832" y="2112"/>
                <a:ext cx="0" cy="528"/>
              </a:xfrm>
              <a:prstGeom prst="line">
                <a:avLst/>
              </a:prstGeom>
              <a:noFill/>
              <a:ln w="76200">
                <a:solidFill>
                  <a:schemeClr val="tx1"/>
                </a:solidFill>
                <a:round/>
                <a:headEnd/>
                <a:tailEnd type="triangle" w="med" len="med"/>
              </a:ln>
              <a:effectLst/>
            </p:spPr>
            <p:txBody>
              <a:bodyPr/>
              <a:lstStyle/>
              <a:p>
                <a:endParaRPr lang="en-US">
                  <a:latin typeface="Trebuchet MS" pitchFamily="34" charset="0"/>
                </a:endParaRPr>
              </a:p>
            </p:txBody>
          </p:sp>
        </p:grpSp>
        <p:grpSp>
          <p:nvGrpSpPr>
            <p:cNvPr id="4" name="Group 9"/>
            <p:cNvGrpSpPr>
              <a:grpSpLocks/>
            </p:cNvGrpSpPr>
            <p:nvPr/>
          </p:nvGrpSpPr>
          <p:grpSpPr bwMode="auto">
            <a:xfrm>
              <a:off x="2832" y="2064"/>
              <a:ext cx="192" cy="528"/>
              <a:chOff x="2640" y="2112"/>
              <a:chExt cx="192" cy="528"/>
            </a:xfrm>
          </p:grpSpPr>
          <p:sp>
            <p:nvSpPr>
              <p:cNvPr id="30730" name="Line 10"/>
              <p:cNvSpPr>
                <a:spLocks noChangeShapeType="1"/>
              </p:cNvSpPr>
              <p:nvPr/>
            </p:nvSpPr>
            <p:spPr bwMode="auto">
              <a:xfrm>
                <a:off x="2640" y="2112"/>
                <a:ext cx="0" cy="528"/>
              </a:xfrm>
              <a:prstGeom prst="line">
                <a:avLst/>
              </a:prstGeom>
              <a:noFill/>
              <a:ln w="76200">
                <a:solidFill>
                  <a:schemeClr val="tx1"/>
                </a:solidFill>
                <a:round/>
                <a:headEnd/>
                <a:tailEnd type="triangle" w="med" len="med"/>
              </a:ln>
              <a:effectLst/>
            </p:spPr>
            <p:txBody>
              <a:bodyPr/>
              <a:lstStyle/>
              <a:p>
                <a:endParaRPr lang="en-US">
                  <a:latin typeface="Trebuchet MS" pitchFamily="34" charset="0"/>
                </a:endParaRPr>
              </a:p>
            </p:txBody>
          </p:sp>
          <p:sp>
            <p:nvSpPr>
              <p:cNvPr id="30731" name="Line 11"/>
              <p:cNvSpPr>
                <a:spLocks noChangeShapeType="1"/>
              </p:cNvSpPr>
              <p:nvPr/>
            </p:nvSpPr>
            <p:spPr bwMode="auto">
              <a:xfrm>
                <a:off x="2832" y="2112"/>
                <a:ext cx="0" cy="528"/>
              </a:xfrm>
              <a:prstGeom prst="line">
                <a:avLst/>
              </a:prstGeom>
              <a:noFill/>
              <a:ln w="76200">
                <a:solidFill>
                  <a:schemeClr val="tx1"/>
                </a:solidFill>
                <a:round/>
                <a:headEnd/>
                <a:tailEnd type="triangle" w="med" len="med"/>
              </a:ln>
              <a:effectLst/>
            </p:spPr>
            <p:txBody>
              <a:bodyPr/>
              <a:lstStyle/>
              <a:p>
                <a:endParaRPr lang="en-US">
                  <a:latin typeface="Trebuchet MS" pitchFamily="34" charset="0"/>
                </a:endParaRPr>
              </a:p>
            </p:txBody>
          </p:sp>
        </p:grpSp>
      </p:grpSp>
      <p:sp>
        <p:nvSpPr>
          <p:cNvPr id="30732" name="Line 12"/>
          <p:cNvSpPr>
            <a:spLocks noChangeShapeType="1"/>
          </p:cNvSpPr>
          <p:nvPr/>
        </p:nvSpPr>
        <p:spPr bwMode="auto">
          <a:xfrm>
            <a:off x="3047206" y="5940857"/>
            <a:ext cx="1320456" cy="0"/>
          </a:xfrm>
          <a:prstGeom prst="line">
            <a:avLst/>
          </a:prstGeom>
          <a:noFill/>
          <a:ln w="76200">
            <a:solidFill>
              <a:schemeClr val="tx1"/>
            </a:solidFill>
            <a:round/>
            <a:headEnd/>
            <a:tailEnd type="triangle" w="med" len="med"/>
          </a:ln>
          <a:effectLst/>
        </p:spPr>
        <p:txBody>
          <a:bodyPr/>
          <a:lstStyle/>
          <a:p>
            <a:endParaRPr lang="en-US">
              <a:latin typeface="Trebuchet MS" pitchFamily="34" charset="0"/>
            </a:endParaRPr>
          </a:p>
        </p:txBody>
      </p:sp>
      <p:sp>
        <p:nvSpPr>
          <p:cNvPr id="30735" name="Rectangle 15"/>
          <p:cNvSpPr>
            <a:spLocks noChangeArrowheads="1"/>
          </p:cNvSpPr>
          <p:nvPr/>
        </p:nvSpPr>
        <p:spPr bwMode="auto">
          <a:xfrm>
            <a:off x="4875530" y="4416857"/>
            <a:ext cx="1828324" cy="1905000"/>
          </a:xfrm>
          <a:prstGeom prst="rect">
            <a:avLst/>
          </a:prstGeom>
          <a:solidFill>
            <a:schemeClr val="accent1"/>
          </a:solidFill>
          <a:ln w="9525">
            <a:solidFill>
              <a:schemeClr val="tx1"/>
            </a:solidFill>
            <a:miter lim="800000"/>
            <a:headEnd/>
            <a:tailEnd/>
          </a:ln>
          <a:effectLst/>
        </p:spPr>
        <p:txBody>
          <a:bodyPr wrap="none"/>
          <a:lstStyle/>
          <a:p>
            <a:pPr algn="ctr"/>
            <a:r>
              <a:rPr lang="en-US" sz="1400">
                <a:solidFill>
                  <a:schemeClr val="bg2"/>
                </a:solidFill>
                <a:latin typeface="Trebuchet MS" pitchFamily="34" charset="0"/>
              </a:rPr>
              <a:t>INF</a:t>
            </a:r>
          </a:p>
        </p:txBody>
      </p:sp>
      <p:sp>
        <p:nvSpPr>
          <p:cNvPr id="30736" name="Rectangle 16"/>
          <p:cNvSpPr>
            <a:spLocks noChangeArrowheads="1"/>
          </p:cNvSpPr>
          <p:nvPr/>
        </p:nvSpPr>
        <p:spPr bwMode="auto">
          <a:xfrm>
            <a:off x="4977104" y="4745470"/>
            <a:ext cx="1654802" cy="722312"/>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p>
            <a:pPr algn="ctr"/>
            <a:r>
              <a:rPr lang="en-US" dirty="0">
                <a:latin typeface="Trebuchet MS" pitchFamily="34" charset="0"/>
              </a:rPr>
              <a:t>File 1</a:t>
            </a:r>
          </a:p>
          <a:p>
            <a:pPr algn="ctr"/>
            <a:r>
              <a:rPr lang="en-US" dirty="0">
                <a:latin typeface="Trebuchet MS" pitchFamily="34" charset="0"/>
              </a:rPr>
              <a:t>File 2</a:t>
            </a:r>
          </a:p>
        </p:txBody>
      </p:sp>
      <p:sp>
        <p:nvSpPr>
          <p:cNvPr id="30737" name="Rectangle 17"/>
          <p:cNvSpPr>
            <a:spLocks noChangeArrowheads="1"/>
          </p:cNvSpPr>
          <p:nvPr/>
        </p:nvSpPr>
        <p:spPr bwMode="auto">
          <a:xfrm>
            <a:off x="4977104" y="5532870"/>
            <a:ext cx="1654802" cy="723900"/>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lgn="ctr"/>
            <a:r>
              <a:rPr lang="en-US">
                <a:solidFill>
                  <a:srgbClr val="000000"/>
                </a:solidFill>
                <a:latin typeface="Trebuchet MS" pitchFamily="34" charset="0"/>
              </a:rPr>
              <a:t>File 3</a:t>
            </a:r>
          </a:p>
          <a:p>
            <a:pPr algn="ctr"/>
            <a:r>
              <a:rPr lang="en-US">
                <a:solidFill>
                  <a:srgbClr val="000000"/>
                </a:solidFill>
                <a:latin typeface="Trebuchet MS" pitchFamily="34" charset="0"/>
              </a:rPr>
              <a:t>File 4</a:t>
            </a:r>
          </a:p>
        </p:txBody>
      </p:sp>
      <p:pic>
        <p:nvPicPr>
          <p:cNvPr id="30738" name="Picture 18" descr="MCj01986370000[1]"/>
          <p:cNvPicPr>
            <a:picLocks noChangeAspect="1" noChangeArrowheads="1"/>
          </p:cNvPicPr>
          <p:nvPr/>
        </p:nvPicPr>
        <p:blipFill>
          <a:blip r:embed="rId4"/>
          <a:srcRect/>
          <a:stretch>
            <a:fillRect/>
          </a:stretch>
        </p:blipFill>
        <p:spPr bwMode="auto">
          <a:xfrm>
            <a:off x="4469236" y="4874058"/>
            <a:ext cx="711015" cy="473075"/>
          </a:xfrm>
          <a:prstGeom prst="rect">
            <a:avLst/>
          </a:prstGeom>
          <a:noFill/>
        </p:spPr>
      </p:pic>
      <p:pic>
        <p:nvPicPr>
          <p:cNvPr id="30739" name="Picture 19" descr="MCj03522460000[1]"/>
          <p:cNvPicPr>
            <a:picLocks noChangeAspect="1" noChangeArrowheads="1"/>
          </p:cNvPicPr>
          <p:nvPr/>
        </p:nvPicPr>
        <p:blipFill>
          <a:blip r:embed="rId5"/>
          <a:srcRect/>
          <a:stretch>
            <a:fillRect/>
          </a:stretch>
        </p:blipFill>
        <p:spPr bwMode="auto">
          <a:xfrm>
            <a:off x="4367662" y="5712257"/>
            <a:ext cx="812588" cy="439738"/>
          </a:xfrm>
          <a:prstGeom prst="rect">
            <a:avLst/>
          </a:prstGeom>
          <a:noFill/>
        </p:spPr>
      </p:pic>
      <p:sp>
        <p:nvSpPr>
          <p:cNvPr id="30740" name="Rectangle 20"/>
          <p:cNvSpPr>
            <a:spLocks noChangeArrowheads="1"/>
          </p:cNvSpPr>
          <p:nvPr/>
        </p:nvSpPr>
        <p:spPr bwMode="auto">
          <a:xfrm>
            <a:off x="4266089" y="4340657"/>
            <a:ext cx="2945633" cy="2057400"/>
          </a:xfrm>
          <a:prstGeom prst="rect">
            <a:avLst/>
          </a:prstGeom>
          <a:noFill/>
          <a:ln w="38100">
            <a:solidFill>
              <a:schemeClr val="tx1"/>
            </a:solidFill>
            <a:prstDash val="sysDot"/>
            <a:miter lim="800000"/>
            <a:headEnd/>
            <a:tailEnd/>
          </a:ln>
          <a:effectLst/>
        </p:spPr>
        <p:txBody>
          <a:bodyPr wrap="none" anchor="ctr"/>
          <a:lstStyle/>
          <a:p>
            <a:endParaRPr lang="en-US">
              <a:latin typeface="Trebuchet MS" pitchFamily="34" charset="0"/>
            </a:endParaRPr>
          </a:p>
        </p:txBody>
      </p:sp>
      <p:sp>
        <p:nvSpPr>
          <p:cNvPr id="30741" name="Text Box 21"/>
          <p:cNvSpPr txBox="1">
            <a:spLocks noChangeArrowheads="1"/>
          </p:cNvSpPr>
          <p:nvPr/>
        </p:nvSpPr>
        <p:spPr bwMode="auto">
          <a:xfrm>
            <a:off x="4862834" y="4026332"/>
            <a:ext cx="2336191" cy="336550"/>
          </a:xfrm>
          <a:prstGeom prst="rect">
            <a:avLst/>
          </a:prstGeom>
          <a:noFill/>
          <a:ln w="9525">
            <a:noFill/>
            <a:miter lim="800000"/>
            <a:headEnd/>
            <a:tailEnd/>
          </a:ln>
          <a:effectLst/>
        </p:spPr>
        <p:txBody>
          <a:bodyPr>
            <a:spAutoFit/>
          </a:bodyPr>
          <a:lstStyle/>
          <a:p>
            <a:pPr>
              <a:spcBef>
                <a:spcPct val="50000"/>
              </a:spcBef>
            </a:pPr>
            <a:r>
              <a:rPr lang="en-US" sz="1600" b="1">
                <a:latin typeface="Trebuchet MS" pitchFamily="34" charset="0"/>
              </a:rPr>
              <a:t>Driver Store</a:t>
            </a:r>
          </a:p>
        </p:txBody>
      </p:sp>
      <p:pic>
        <p:nvPicPr>
          <p:cNvPr id="30742" name="Picture 22" descr="MCj02382680000[1]"/>
          <p:cNvPicPr>
            <a:picLocks noChangeAspect="1" noChangeArrowheads="1"/>
          </p:cNvPicPr>
          <p:nvPr/>
        </p:nvPicPr>
        <p:blipFill>
          <a:blip r:embed="rId6"/>
          <a:srcRect/>
          <a:stretch>
            <a:fillRect/>
          </a:stretch>
        </p:blipFill>
        <p:spPr bwMode="auto">
          <a:xfrm>
            <a:off x="3656647" y="4035857"/>
            <a:ext cx="1218883" cy="762000"/>
          </a:xfrm>
          <a:prstGeom prst="rect">
            <a:avLst/>
          </a:prstGeom>
          <a:noFill/>
        </p:spPr>
      </p:pic>
      <p:sp>
        <p:nvSpPr>
          <p:cNvPr id="30744" name="Rectangle 24"/>
          <p:cNvSpPr>
            <a:spLocks noChangeArrowheads="1"/>
          </p:cNvSpPr>
          <p:nvPr/>
        </p:nvSpPr>
        <p:spPr bwMode="auto">
          <a:xfrm>
            <a:off x="4875530" y="1368857"/>
            <a:ext cx="1828324" cy="1905000"/>
          </a:xfrm>
          <a:prstGeom prst="rect">
            <a:avLst/>
          </a:prstGeom>
          <a:solidFill>
            <a:schemeClr val="accent1"/>
          </a:solidFill>
          <a:ln w="9525">
            <a:solidFill>
              <a:schemeClr val="tx1"/>
            </a:solidFill>
            <a:miter lim="800000"/>
            <a:headEnd/>
            <a:tailEnd/>
          </a:ln>
          <a:effectLst/>
        </p:spPr>
        <p:txBody>
          <a:bodyPr wrap="none"/>
          <a:lstStyle/>
          <a:p>
            <a:pPr algn="ctr"/>
            <a:r>
              <a:rPr lang="en-US" sz="1400">
                <a:solidFill>
                  <a:schemeClr val="bg2"/>
                </a:solidFill>
                <a:latin typeface="Trebuchet MS" pitchFamily="34" charset="0"/>
              </a:rPr>
              <a:t>INF</a:t>
            </a:r>
          </a:p>
        </p:txBody>
      </p:sp>
      <p:sp>
        <p:nvSpPr>
          <p:cNvPr id="30745" name="Rectangle 25"/>
          <p:cNvSpPr>
            <a:spLocks noChangeArrowheads="1"/>
          </p:cNvSpPr>
          <p:nvPr/>
        </p:nvSpPr>
        <p:spPr bwMode="auto">
          <a:xfrm>
            <a:off x="4977104" y="1697470"/>
            <a:ext cx="1654802" cy="722312"/>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p>
            <a:pPr algn="ctr"/>
            <a:r>
              <a:rPr lang="en-US" dirty="0">
                <a:latin typeface="Trebuchet MS" pitchFamily="34" charset="0"/>
              </a:rPr>
              <a:t>File 1</a:t>
            </a:r>
          </a:p>
          <a:p>
            <a:pPr algn="ctr"/>
            <a:r>
              <a:rPr lang="en-US" dirty="0">
                <a:latin typeface="Trebuchet MS" pitchFamily="34" charset="0"/>
              </a:rPr>
              <a:t>File 2</a:t>
            </a:r>
          </a:p>
        </p:txBody>
      </p:sp>
      <p:sp>
        <p:nvSpPr>
          <p:cNvPr id="30746" name="Rectangle 26"/>
          <p:cNvSpPr>
            <a:spLocks noChangeArrowheads="1"/>
          </p:cNvSpPr>
          <p:nvPr/>
        </p:nvSpPr>
        <p:spPr bwMode="auto">
          <a:xfrm>
            <a:off x="4977104" y="2484870"/>
            <a:ext cx="1654802" cy="723900"/>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lgn="ctr"/>
            <a:r>
              <a:rPr lang="en-US">
                <a:solidFill>
                  <a:srgbClr val="000000"/>
                </a:solidFill>
                <a:latin typeface="Trebuchet MS" pitchFamily="34" charset="0"/>
              </a:rPr>
              <a:t>File 3</a:t>
            </a:r>
          </a:p>
          <a:p>
            <a:pPr algn="ctr"/>
            <a:r>
              <a:rPr lang="en-US">
                <a:solidFill>
                  <a:srgbClr val="000000"/>
                </a:solidFill>
                <a:latin typeface="Trebuchet MS" pitchFamily="34" charset="0"/>
              </a:rPr>
              <a:t>File 4</a:t>
            </a:r>
          </a:p>
        </p:txBody>
      </p:sp>
      <p:pic>
        <p:nvPicPr>
          <p:cNvPr id="30747" name="Picture 27" descr="MCj01986370000[1]"/>
          <p:cNvPicPr>
            <a:picLocks noChangeAspect="1" noChangeArrowheads="1"/>
          </p:cNvPicPr>
          <p:nvPr/>
        </p:nvPicPr>
        <p:blipFill>
          <a:blip r:embed="rId4"/>
          <a:srcRect/>
          <a:stretch>
            <a:fillRect/>
          </a:stretch>
        </p:blipFill>
        <p:spPr bwMode="auto">
          <a:xfrm>
            <a:off x="4469236" y="1826058"/>
            <a:ext cx="711015" cy="473075"/>
          </a:xfrm>
          <a:prstGeom prst="rect">
            <a:avLst/>
          </a:prstGeom>
          <a:noFill/>
        </p:spPr>
      </p:pic>
      <p:pic>
        <p:nvPicPr>
          <p:cNvPr id="30748" name="Picture 28" descr="MCj03522460000[1]"/>
          <p:cNvPicPr>
            <a:picLocks noChangeAspect="1" noChangeArrowheads="1"/>
          </p:cNvPicPr>
          <p:nvPr/>
        </p:nvPicPr>
        <p:blipFill>
          <a:blip r:embed="rId5"/>
          <a:srcRect/>
          <a:stretch>
            <a:fillRect/>
          </a:stretch>
        </p:blipFill>
        <p:spPr bwMode="auto">
          <a:xfrm>
            <a:off x="4367662" y="2664257"/>
            <a:ext cx="812588" cy="439738"/>
          </a:xfrm>
          <a:prstGeom prst="rect">
            <a:avLst/>
          </a:prstGeom>
          <a:noFill/>
        </p:spPr>
      </p:pic>
      <p:sp>
        <p:nvSpPr>
          <p:cNvPr id="30749" name="Rectangle 29"/>
          <p:cNvSpPr>
            <a:spLocks noChangeArrowheads="1"/>
          </p:cNvSpPr>
          <p:nvPr/>
        </p:nvSpPr>
        <p:spPr bwMode="auto">
          <a:xfrm>
            <a:off x="4266089" y="1292657"/>
            <a:ext cx="2945633" cy="2057400"/>
          </a:xfrm>
          <a:prstGeom prst="rect">
            <a:avLst/>
          </a:prstGeom>
          <a:noFill/>
          <a:ln w="38100">
            <a:solidFill>
              <a:schemeClr val="tx1"/>
            </a:solidFill>
            <a:prstDash val="sysDot"/>
            <a:miter lim="800000"/>
            <a:headEnd/>
            <a:tailEnd/>
          </a:ln>
          <a:effectLst/>
        </p:spPr>
        <p:txBody>
          <a:bodyPr wrap="none" anchor="ctr"/>
          <a:lstStyle/>
          <a:p>
            <a:endParaRPr lang="en-US">
              <a:latin typeface="Trebuchet MS" pitchFamily="34" charset="0"/>
            </a:endParaRPr>
          </a:p>
        </p:txBody>
      </p:sp>
      <p:sp>
        <p:nvSpPr>
          <p:cNvPr id="30750" name="Text Box 30"/>
          <p:cNvSpPr txBox="1">
            <a:spLocks noChangeArrowheads="1"/>
          </p:cNvSpPr>
          <p:nvPr/>
        </p:nvSpPr>
        <p:spPr bwMode="auto">
          <a:xfrm>
            <a:off x="4964407" y="1003732"/>
            <a:ext cx="2133044" cy="336550"/>
          </a:xfrm>
          <a:prstGeom prst="rect">
            <a:avLst/>
          </a:prstGeom>
          <a:noFill/>
          <a:ln w="9525">
            <a:noFill/>
            <a:miter lim="800000"/>
            <a:headEnd/>
            <a:tailEnd/>
          </a:ln>
          <a:effectLst/>
        </p:spPr>
        <p:txBody>
          <a:bodyPr>
            <a:spAutoFit/>
          </a:bodyPr>
          <a:lstStyle/>
          <a:p>
            <a:pPr>
              <a:spcBef>
                <a:spcPct val="50000"/>
              </a:spcBef>
            </a:pPr>
            <a:r>
              <a:rPr lang="en-US" sz="1600" b="1" dirty="0">
                <a:latin typeface="Trebuchet MS" pitchFamily="34" charset="0"/>
              </a:rPr>
              <a:t>Driver Disk</a:t>
            </a:r>
          </a:p>
        </p:txBody>
      </p:sp>
      <p:sp>
        <p:nvSpPr>
          <p:cNvPr id="30753" name="Rectangle 33"/>
          <p:cNvSpPr>
            <a:spLocks noChangeArrowheads="1"/>
          </p:cNvSpPr>
          <p:nvPr/>
        </p:nvSpPr>
        <p:spPr bwMode="auto">
          <a:xfrm>
            <a:off x="8227457" y="4326370"/>
            <a:ext cx="2945633" cy="2057400"/>
          </a:xfrm>
          <a:prstGeom prst="rect">
            <a:avLst/>
          </a:prstGeom>
          <a:noFill/>
          <a:ln w="38100">
            <a:solidFill>
              <a:schemeClr val="tx1"/>
            </a:solidFill>
            <a:prstDash val="sysDot"/>
            <a:miter lim="800000"/>
            <a:headEnd/>
            <a:tailEnd/>
          </a:ln>
          <a:effectLst/>
        </p:spPr>
        <p:txBody>
          <a:bodyPr wrap="none" anchor="ctr"/>
          <a:lstStyle/>
          <a:p>
            <a:endParaRPr lang="en-US">
              <a:latin typeface="Trebuchet MS" pitchFamily="34" charset="0"/>
            </a:endParaRPr>
          </a:p>
        </p:txBody>
      </p:sp>
      <p:sp>
        <p:nvSpPr>
          <p:cNvPr id="30754" name="Text Box 34"/>
          <p:cNvSpPr txBox="1">
            <a:spLocks noChangeArrowheads="1"/>
          </p:cNvSpPr>
          <p:nvPr/>
        </p:nvSpPr>
        <p:spPr bwMode="auto">
          <a:xfrm>
            <a:off x="8709931" y="4002520"/>
            <a:ext cx="2742486" cy="336550"/>
          </a:xfrm>
          <a:prstGeom prst="rect">
            <a:avLst/>
          </a:prstGeom>
          <a:noFill/>
          <a:ln w="9525">
            <a:noFill/>
            <a:miter lim="800000"/>
            <a:headEnd/>
            <a:tailEnd/>
          </a:ln>
          <a:effectLst/>
        </p:spPr>
        <p:txBody>
          <a:bodyPr>
            <a:spAutoFit/>
          </a:bodyPr>
          <a:lstStyle/>
          <a:p>
            <a:pPr>
              <a:spcBef>
                <a:spcPct val="50000"/>
              </a:spcBef>
            </a:pPr>
            <a:r>
              <a:rPr lang="en-US" sz="1600" b="1" dirty="0">
                <a:latin typeface="Trebuchet MS" pitchFamily="34" charset="0"/>
              </a:rPr>
              <a:t>Target Destination</a:t>
            </a:r>
          </a:p>
        </p:txBody>
      </p:sp>
      <p:pic>
        <p:nvPicPr>
          <p:cNvPr id="30756" name="Picture 36" descr="MCj03522460000[1]"/>
          <p:cNvPicPr>
            <a:picLocks noChangeAspect="1" noChangeArrowheads="1"/>
          </p:cNvPicPr>
          <p:nvPr/>
        </p:nvPicPr>
        <p:blipFill>
          <a:blip r:embed="rId5"/>
          <a:srcRect/>
          <a:stretch>
            <a:fillRect/>
          </a:stretch>
        </p:blipFill>
        <p:spPr bwMode="auto">
          <a:xfrm>
            <a:off x="711015" y="5331257"/>
            <a:ext cx="2234618" cy="1208088"/>
          </a:xfrm>
          <a:prstGeom prst="rect">
            <a:avLst/>
          </a:prstGeom>
          <a:noFill/>
        </p:spPr>
      </p:pic>
      <p:grpSp>
        <p:nvGrpSpPr>
          <p:cNvPr id="5" name="Group 37"/>
          <p:cNvGrpSpPr>
            <a:grpSpLocks/>
          </p:cNvGrpSpPr>
          <p:nvPr/>
        </p:nvGrpSpPr>
        <p:grpSpPr bwMode="auto">
          <a:xfrm>
            <a:off x="8807273" y="5523345"/>
            <a:ext cx="2264244" cy="722312"/>
            <a:chOff x="3936" y="3577"/>
            <a:chExt cx="1070" cy="455"/>
          </a:xfrm>
        </p:grpSpPr>
        <p:sp>
          <p:nvSpPr>
            <p:cNvPr id="30758" name="Rectangle 38"/>
            <p:cNvSpPr>
              <a:spLocks noChangeArrowheads="1"/>
            </p:cNvSpPr>
            <p:nvPr/>
          </p:nvSpPr>
          <p:spPr bwMode="auto">
            <a:xfrm>
              <a:off x="4224" y="3577"/>
              <a:ext cx="782" cy="455"/>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lgn="ctr"/>
              <a:r>
                <a:rPr lang="en-US">
                  <a:solidFill>
                    <a:srgbClr val="000000"/>
                  </a:solidFill>
                  <a:latin typeface="Trebuchet MS" pitchFamily="34" charset="0"/>
                </a:rPr>
                <a:t>File 3</a:t>
              </a:r>
            </a:p>
            <a:p>
              <a:pPr algn="ctr"/>
              <a:r>
                <a:rPr lang="en-US">
                  <a:solidFill>
                    <a:srgbClr val="000000"/>
                  </a:solidFill>
                  <a:latin typeface="Trebuchet MS" pitchFamily="34" charset="0"/>
                </a:rPr>
                <a:t>File 4</a:t>
              </a:r>
            </a:p>
          </p:txBody>
        </p:sp>
        <p:pic>
          <p:nvPicPr>
            <p:cNvPr id="30759" name="Picture 39" descr="MCj03522460000[1]"/>
            <p:cNvPicPr>
              <a:picLocks noChangeAspect="1" noChangeArrowheads="1"/>
            </p:cNvPicPr>
            <p:nvPr/>
          </p:nvPicPr>
          <p:blipFill>
            <a:blip r:embed="rId5"/>
            <a:srcRect/>
            <a:stretch>
              <a:fillRect/>
            </a:stretch>
          </p:blipFill>
          <p:spPr bwMode="auto">
            <a:xfrm>
              <a:off x="3936" y="3696"/>
              <a:ext cx="384" cy="277"/>
            </a:xfrm>
            <a:prstGeom prst="rect">
              <a:avLst/>
            </a:prstGeom>
            <a:noFill/>
          </p:spPr>
        </p:pic>
      </p:grpSp>
      <p:pic>
        <p:nvPicPr>
          <p:cNvPr id="30760" name="Picture 40" descr="MCj03121600000[1]"/>
          <p:cNvPicPr>
            <a:picLocks noChangeAspect="1" noChangeArrowheads="1"/>
          </p:cNvPicPr>
          <p:nvPr/>
        </p:nvPicPr>
        <p:blipFill>
          <a:blip r:embed="rId7"/>
          <a:srcRect/>
          <a:stretch>
            <a:fillRect/>
          </a:stretch>
        </p:blipFill>
        <p:spPr bwMode="auto">
          <a:xfrm>
            <a:off x="3656648" y="1212118"/>
            <a:ext cx="1015735" cy="616682"/>
          </a:xfrm>
          <a:prstGeom prst="rect">
            <a:avLst/>
          </a:prstGeom>
          <a:noFill/>
        </p:spPr>
      </p:pic>
      <p:sp>
        <p:nvSpPr>
          <p:cNvPr id="30774" name="Line 54"/>
          <p:cNvSpPr>
            <a:spLocks noChangeShapeType="1"/>
          </p:cNvSpPr>
          <p:nvPr/>
        </p:nvSpPr>
        <p:spPr bwMode="auto">
          <a:xfrm>
            <a:off x="6805427" y="6019800"/>
            <a:ext cx="1929897" cy="0"/>
          </a:xfrm>
          <a:prstGeom prst="line">
            <a:avLst/>
          </a:prstGeom>
          <a:noFill/>
          <a:ln w="76200">
            <a:solidFill>
              <a:schemeClr val="tx1"/>
            </a:solidFill>
            <a:round/>
            <a:headEnd/>
            <a:tailEnd type="triangle" w="med" len="med"/>
          </a:ln>
          <a:effectLst/>
        </p:spPr>
        <p:txBody>
          <a:bodyPr/>
          <a:lstStyle/>
          <a:p>
            <a:endParaRPr lang="en-US">
              <a:latin typeface="Trebuchet MS" pitchFamily="34" charset="0"/>
            </a:endParaRPr>
          </a:p>
        </p:txBody>
      </p:sp>
      <p:pic>
        <p:nvPicPr>
          <p:cNvPr id="30779" name="Picture 59" descr="MCWB01067_0000[1]"/>
          <p:cNvPicPr>
            <a:picLocks noChangeAspect="1" noChangeArrowheads="1"/>
          </p:cNvPicPr>
          <p:nvPr/>
        </p:nvPicPr>
        <p:blipFill>
          <a:blip r:embed="rId8"/>
          <a:srcRect/>
          <a:stretch>
            <a:fillRect/>
          </a:stretch>
        </p:blipFill>
        <p:spPr bwMode="auto">
          <a:xfrm>
            <a:off x="3453501" y="5690032"/>
            <a:ext cx="482474" cy="488950"/>
          </a:xfrm>
          <a:prstGeom prst="rect">
            <a:avLst/>
          </a:prstGeom>
          <a:noFill/>
        </p:spPr>
      </p:pic>
      <p:sp>
        <p:nvSpPr>
          <p:cNvPr id="30780" name="Text Box 60"/>
          <p:cNvSpPr txBox="1">
            <a:spLocks noChangeArrowheads="1"/>
          </p:cNvSpPr>
          <p:nvPr/>
        </p:nvSpPr>
        <p:spPr bwMode="auto">
          <a:xfrm>
            <a:off x="9894956" y="3578657"/>
            <a:ext cx="2033588" cy="304800"/>
          </a:xfrm>
          <a:prstGeom prst="rect">
            <a:avLst/>
          </a:prstGeom>
          <a:noFill/>
          <a:ln w="9525">
            <a:noFill/>
            <a:miter lim="800000"/>
            <a:headEnd/>
            <a:tailEnd/>
          </a:ln>
          <a:effectLst/>
        </p:spPr>
        <p:txBody>
          <a:bodyPr>
            <a:spAutoFit/>
          </a:bodyPr>
          <a:lstStyle/>
          <a:p>
            <a:pPr algn="r">
              <a:spcBef>
                <a:spcPct val="50000"/>
              </a:spcBef>
            </a:pPr>
            <a:r>
              <a:rPr lang="en-US" sz="1400">
                <a:latin typeface="Trebuchet MS" pitchFamily="34" charset="0"/>
              </a:rPr>
              <a:t>System actions</a:t>
            </a:r>
          </a:p>
        </p:txBody>
      </p:sp>
      <p:pic>
        <p:nvPicPr>
          <p:cNvPr id="30783" name="Picture 63" descr="MCj03536860000[1]"/>
          <p:cNvPicPr>
            <a:picLocks noChangeAspect="1" noChangeArrowheads="1"/>
          </p:cNvPicPr>
          <p:nvPr/>
        </p:nvPicPr>
        <p:blipFill>
          <a:blip r:embed="rId9"/>
          <a:srcRect/>
          <a:stretch>
            <a:fillRect/>
          </a:stretch>
        </p:blipFill>
        <p:spPr bwMode="auto">
          <a:xfrm>
            <a:off x="3351927" y="2667000"/>
            <a:ext cx="793543" cy="762000"/>
          </a:xfrm>
          <a:prstGeom prst="rect">
            <a:avLst/>
          </a:prstGeom>
          <a:noFill/>
        </p:spPr>
      </p:pic>
      <p:sp>
        <p:nvSpPr>
          <p:cNvPr id="49" name="Text Box 70"/>
          <p:cNvSpPr txBox="1">
            <a:spLocks noChangeArrowheads="1"/>
          </p:cNvSpPr>
          <p:nvPr/>
        </p:nvSpPr>
        <p:spPr bwMode="auto">
          <a:xfrm>
            <a:off x="203147" y="3810000"/>
            <a:ext cx="3148780" cy="307777"/>
          </a:xfrm>
          <a:prstGeom prst="rect">
            <a:avLst/>
          </a:prstGeom>
          <a:noFill/>
          <a:ln w="9525">
            <a:noFill/>
            <a:miter lim="800000"/>
            <a:headEnd/>
            <a:tailEnd/>
          </a:ln>
          <a:effectLst/>
        </p:spPr>
        <p:txBody>
          <a:bodyPr>
            <a:spAutoFit/>
          </a:bodyPr>
          <a:lstStyle/>
          <a:p>
            <a:pPr algn="ctr">
              <a:spcBef>
                <a:spcPct val="50000"/>
              </a:spcBef>
            </a:pPr>
            <a:r>
              <a:rPr lang="en-US" sz="1400" dirty="0" smtClean="0">
                <a:latin typeface="Trebuchet MS" pitchFamily="34" charset="0"/>
              </a:rPr>
              <a:t>System selection of “staged” driver</a:t>
            </a:r>
            <a:endParaRPr lang="en-US" sz="1400" dirty="0">
              <a:latin typeface="Trebuchet MS" pitchFamily="34" charset="0"/>
            </a:endParaRPr>
          </a:p>
        </p:txBody>
      </p:sp>
      <p:sp>
        <p:nvSpPr>
          <p:cNvPr id="50" name="Line 61"/>
          <p:cNvSpPr>
            <a:spLocks noChangeShapeType="1"/>
          </p:cNvSpPr>
          <p:nvPr/>
        </p:nvSpPr>
        <p:spPr bwMode="auto">
          <a:xfrm>
            <a:off x="1929898" y="4343400"/>
            <a:ext cx="1015735" cy="1295400"/>
          </a:xfrm>
          <a:prstGeom prst="line">
            <a:avLst/>
          </a:prstGeom>
          <a:noFill/>
          <a:ln w="38100">
            <a:solidFill>
              <a:schemeClr val="folHlink"/>
            </a:solidFill>
            <a:round/>
            <a:headEnd/>
            <a:tailEnd type="triangle" w="med" len="med"/>
          </a:ln>
          <a:effectLst/>
        </p:spPr>
        <p:txBody>
          <a:bodyPr/>
          <a:lstStyle/>
          <a:p>
            <a:endParaRPr lang="en-US">
              <a:latin typeface="Trebuchet MS" pitchFamily="34" charset="0"/>
            </a:endParaRPr>
          </a:p>
        </p:txBody>
      </p:sp>
      <p:pic>
        <p:nvPicPr>
          <p:cNvPr id="2050" name="Picture 2" descr="C:\Documents and Settings\mitchelld\My Documents\My Pictures\Copy of DVD_ART34\Artwork_Imagery\Icons - Illustrations\_VIRTUALIZATION ICONS\Windows Logo.png"/>
          <p:cNvPicPr>
            <a:picLocks noChangeAspect="1" noChangeArrowheads="1"/>
          </p:cNvPicPr>
          <p:nvPr/>
        </p:nvPicPr>
        <p:blipFill>
          <a:blip r:embed="rId10"/>
          <a:srcRect/>
          <a:stretch>
            <a:fillRect/>
          </a:stretch>
        </p:blipFill>
        <p:spPr bwMode="auto">
          <a:xfrm>
            <a:off x="7921777" y="4059959"/>
            <a:ext cx="615645" cy="566881"/>
          </a:xfrm>
          <a:prstGeom prst="rect">
            <a:avLst/>
          </a:prstGeom>
          <a:noFill/>
        </p:spPr>
      </p:pic>
      <p:sp>
        <p:nvSpPr>
          <p:cNvPr id="44" name="Title 43"/>
          <p:cNvSpPr>
            <a:spLocks noGrp="1"/>
          </p:cNvSpPr>
          <p:nvPr>
            <p:ph type="title"/>
          </p:nvPr>
        </p:nvSpPr>
        <p:spPr/>
        <p:txBody>
          <a:bodyPr/>
          <a:lstStyle/>
          <a:p>
            <a:pPr lvl="0"/>
            <a:r>
              <a:rPr lang="en-US" smtClean="0"/>
              <a:t>Software-First Installation</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744"/>
                                        </p:tgtEl>
                                        <p:attrNameLst>
                                          <p:attrName>style.visibility</p:attrName>
                                        </p:attrNameLst>
                                      </p:cBhvr>
                                      <p:to>
                                        <p:strVal val="visible"/>
                                      </p:to>
                                    </p:set>
                                    <p:animEffect transition="in" filter="fade">
                                      <p:cBhvr>
                                        <p:cTn id="7" dur="2000"/>
                                        <p:tgtEl>
                                          <p:spTgt spid="3074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0745"/>
                                        </p:tgtEl>
                                        <p:attrNameLst>
                                          <p:attrName>style.visibility</p:attrName>
                                        </p:attrNameLst>
                                      </p:cBhvr>
                                      <p:to>
                                        <p:strVal val="visible"/>
                                      </p:to>
                                    </p:set>
                                    <p:animEffect transition="in" filter="fade">
                                      <p:cBhvr>
                                        <p:cTn id="10" dur="2000"/>
                                        <p:tgtEl>
                                          <p:spTgt spid="3074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0746"/>
                                        </p:tgtEl>
                                        <p:attrNameLst>
                                          <p:attrName>style.visibility</p:attrName>
                                        </p:attrNameLst>
                                      </p:cBhvr>
                                      <p:to>
                                        <p:strVal val="visible"/>
                                      </p:to>
                                    </p:set>
                                    <p:animEffect transition="in" filter="fade">
                                      <p:cBhvr>
                                        <p:cTn id="13" dur="2000"/>
                                        <p:tgtEl>
                                          <p:spTgt spid="30746"/>
                                        </p:tgtEl>
                                      </p:cBhvr>
                                    </p:animEffect>
                                  </p:childTnLst>
                                </p:cTn>
                              </p:par>
                              <p:par>
                                <p:cTn id="14" presetID="10" presetClass="entr" presetSubtype="0" fill="hold" nodeType="withEffect">
                                  <p:stCondLst>
                                    <p:cond delay="0"/>
                                  </p:stCondLst>
                                  <p:childTnLst>
                                    <p:set>
                                      <p:cBhvr>
                                        <p:cTn id="15" dur="1" fill="hold">
                                          <p:stCondLst>
                                            <p:cond delay="0"/>
                                          </p:stCondLst>
                                        </p:cTn>
                                        <p:tgtEl>
                                          <p:spTgt spid="30747"/>
                                        </p:tgtEl>
                                        <p:attrNameLst>
                                          <p:attrName>style.visibility</p:attrName>
                                        </p:attrNameLst>
                                      </p:cBhvr>
                                      <p:to>
                                        <p:strVal val="visible"/>
                                      </p:to>
                                    </p:set>
                                    <p:animEffect transition="in" filter="fade">
                                      <p:cBhvr>
                                        <p:cTn id="16" dur="2000"/>
                                        <p:tgtEl>
                                          <p:spTgt spid="30747"/>
                                        </p:tgtEl>
                                      </p:cBhvr>
                                    </p:animEffect>
                                  </p:childTnLst>
                                </p:cTn>
                              </p:par>
                              <p:par>
                                <p:cTn id="17" presetID="10" presetClass="entr" presetSubtype="0" fill="hold" nodeType="withEffect">
                                  <p:stCondLst>
                                    <p:cond delay="0"/>
                                  </p:stCondLst>
                                  <p:childTnLst>
                                    <p:set>
                                      <p:cBhvr>
                                        <p:cTn id="18" dur="1" fill="hold">
                                          <p:stCondLst>
                                            <p:cond delay="0"/>
                                          </p:stCondLst>
                                        </p:cTn>
                                        <p:tgtEl>
                                          <p:spTgt spid="30748"/>
                                        </p:tgtEl>
                                        <p:attrNameLst>
                                          <p:attrName>style.visibility</p:attrName>
                                        </p:attrNameLst>
                                      </p:cBhvr>
                                      <p:to>
                                        <p:strVal val="visible"/>
                                      </p:to>
                                    </p:set>
                                    <p:animEffect transition="in" filter="fade">
                                      <p:cBhvr>
                                        <p:cTn id="19" dur="2000"/>
                                        <p:tgtEl>
                                          <p:spTgt spid="3074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0749"/>
                                        </p:tgtEl>
                                        <p:attrNameLst>
                                          <p:attrName>style.visibility</p:attrName>
                                        </p:attrNameLst>
                                      </p:cBhvr>
                                      <p:to>
                                        <p:strVal val="visible"/>
                                      </p:to>
                                    </p:set>
                                    <p:animEffect transition="in" filter="fade">
                                      <p:cBhvr>
                                        <p:cTn id="22" dur="2000"/>
                                        <p:tgtEl>
                                          <p:spTgt spid="30749"/>
                                        </p:tgtEl>
                                      </p:cBhvr>
                                    </p:animEffect>
                                  </p:childTnLst>
                                </p:cTn>
                              </p:par>
                              <p:par>
                                <p:cTn id="23" presetID="10" presetClass="entr" presetSubtype="0" fill="hold" nodeType="withEffect">
                                  <p:stCondLst>
                                    <p:cond delay="0"/>
                                  </p:stCondLst>
                                  <p:childTnLst>
                                    <p:set>
                                      <p:cBhvr>
                                        <p:cTn id="24" dur="1" fill="hold">
                                          <p:stCondLst>
                                            <p:cond delay="0"/>
                                          </p:stCondLst>
                                        </p:cTn>
                                        <p:tgtEl>
                                          <p:spTgt spid="30760"/>
                                        </p:tgtEl>
                                        <p:attrNameLst>
                                          <p:attrName>style.visibility</p:attrName>
                                        </p:attrNameLst>
                                      </p:cBhvr>
                                      <p:to>
                                        <p:strVal val="visible"/>
                                      </p:to>
                                    </p:set>
                                    <p:animEffect transition="in" filter="fade">
                                      <p:cBhvr>
                                        <p:cTn id="25" dur="2000"/>
                                        <p:tgtEl>
                                          <p:spTgt spid="30760"/>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0750"/>
                                        </p:tgtEl>
                                        <p:attrNameLst>
                                          <p:attrName>style.visibility</p:attrName>
                                        </p:attrNameLst>
                                      </p:cBhvr>
                                      <p:to>
                                        <p:strVal val="visible"/>
                                      </p:to>
                                    </p:set>
                                    <p:animEffect transition="in" filter="fade">
                                      <p:cBhvr>
                                        <p:cTn id="28" dur="2000"/>
                                        <p:tgtEl>
                                          <p:spTgt spid="30750"/>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fade">
                                      <p:cBhvr>
                                        <p:cTn id="33" dur="2000"/>
                                        <p:tgtEl>
                                          <p:spTgt spid="2"/>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30783"/>
                                        </p:tgtEl>
                                        <p:attrNameLst>
                                          <p:attrName>style.visibility</p:attrName>
                                        </p:attrNameLst>
                                      </p:cBhvr>
                                      <p:to>
                                        <p:strVal val="visible"/>
                                      </p:to>
                                    </p:set>
                                    <p:animEffect transition="in" filter="fade">
                                      <p:cBhvr>
                                        <p:cTn id="38" dur="2000"/>
                                        <p:tgtEl>
                                          <p:spTgt spid="30783"/>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30735"/>
                                        </p:tgtEl>
                                        <p:attrNameLst>
                                          <p:attrName>style.visibility</p:attrName>
                                        </p:attrNameLst>
                                      </p:cBhvr>
                                      <p:to>
                                        <p:strVal val="visible"/>
                                      </p:to>
                                    </p:set>
                                    <p:animEffect transition="in" filter="fade">
                                      <p:cBhvr>
                                        <p:cTn id="43" dur="2000"/>
                                        <p:tgtEl>
                                          <p:spTgt spid="30735"/>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30736"/>
                                        </p:tgtEl>
                                        <p:attrNameLst>
                                          <p:attrName>style.visibility</p:attrName>
                                        </p:attrNameLst>
                                      </p:cBhvr>
                                      <p:to>
                                        <p:strVal val="visible"/>
                                      </p:to>
                                    </p:set>
                                    <p:animEffect transition="in" filter="fade">
                                      <p:cBhvr>
                                        <p:cTn id="46" dur="2000"/>
                                        <p:tgtEl>
                                          <p:spTgt spid="30736"/>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30737"/>
                                        </p:tgtEl>
                                        <p:attrNameLst>
                                          <p:attrName>style.visibility</p:attrName>
                                        </p:attrNameLst>
                                      </p:cBhvr>
                                      <p:to>
                                        <p:strVal val="visible"/>
                                      </p:to>
                                    </p:set>
                                    <p:animEffect transition="in" filter="fade">
                                      <p:cBhvr>
                                        <p:cTn id="49" dur="2000"/>
                                        <p:tgtEl>
                                          <p:spTgt spid="30737"/>
                                        </p:tgtEl>
                                      </p:cBhvr>
                                    </p:animEffect>
                                  </p:childTnLst>
                                </p:cTn>
                              </p:par>
                              <p:par>
                                <p:cTn id="50" presetID="10" presetClass="entr" presetSubtype="0" fill="hold" nodeType="withEffect">
                                  <p:stCondLst>
                                    <p:cond delay="0"/>
                                  </p:stCondLst>
                                  <p:childTnLst>
                                    <p:set>
                                      <p:cBhvr>
                                        <p:cTn id="51" dur="1" fill="hold">
                                          <p:stCondLst>
                                            <p:cond delay="0"/>
                                          </p:stCondLst>
                                        </p:cTn>
                                        <p:tgtEl>
                                          <p:spTgt spid="30738"/>
                                        </p:tgtEl>
                                        <p:attrNameLst>
                                          <p:attrName>style.visibility</p:attrName>
                                        </p:attrNameLst>
                                      </p:cBhvr>
                                      <p:to>
                                        <p:strVal val="visible"/>
                                      </p:to>
                                    </p:set>
                                    <p:animEffect transition="in" filter="fade">
                                      <p:cBhvr>
                                        <p:cTn id="52" dur="2000"/>
                                        <p:tgtEl>
                                          <p:spTgt spid="30738"/>
                                        </p:tgtEl>
                                      </p:cBhvr>
                                    </p:animEffect>
                                  </p:childTnLst>
                                </p:cTn>
                              </p:par>
                              <p:par>
                                <p:cTn id="53" presetID="10" presetClass="entr" presetSubtype="0" fill="hold" nodeType="withEffect">
                                  <p:stCondLst>
                                    <p:cond delay="0"/>
                                  </p:stCondLst>
                                  <p:childTnLst>
                                    <p:set>
                                      <p:cBhvr>
                                        <p:cTn id="54" dur="1" fill="hold">
                                          <p:stCondLst>
                                            <p:cond delay="0"/>
                                          </p:stCondLst>
                                        </p:cTn>
                                        <p:tgtEl>
                                          <p:spTgt spid="30739"/>
                                        </p:tgtEl>
                                        <p:attrNameLst>
                                          <p:attrName>style.visibility</p:attrName>
                                        </p:attrNameLst>
                                      </p:cBhvr>
                                      <p:to>
                                        <p:strVal val="visible"/>
                                      </p:to>
                                    </p:set>
                                    <p:animEffect transition="in" filter="fade">
                                      <p:cBhvr>
                                        <p:cTn id="55" dur="2000"/>
                                        <p:tgtEl>
                                          <p:spTgt spid="30739"/>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30756"/>
                                        </p:tgtEl>
                                        <p:attrNameLst>
                                          <p:attrName>style.visibility</p:attrName>
                                        </p:attrNameLst>
                                      </p:cBhvr>
                                      <p:to>
                                        <p:strVal val="visible"/>
                                      </p:to>
                                    </p:set>
                                    <p:animEffect transition="in" filter="fade">
                                      <p:cBhvr>
                                        <p:cTn id="60" dur="2000"/>
                                        <p:tgtEl>
                                          <p:spTgt spid="30756"/>
                                        </p:tgtEl>
                                      </p:cBhvr>
                                    </p:animEffect>
                                  </p:childTnLst>
                                  <p:subTnLst>
                                    <p:audio>
                                      <p:cMediaNode>
                                        <p:cTn display="0" masterRel="sameClick">
                                          <p:stCondLst>
                                            <p:cond evt="begin" delay="0">
                                              <p:tn val="58"/>
                                            </p:cond>
                                          </p:stCondLst>
                                          <p:endCondLst>
                                            <p:cond evt="onStopAudio" delay="0">
                                              <p:tgtEl>
                                                <p:sldTgt/>
                                              </p:tgtEl>
                                            </p:cond>
                                          </p:endCondLst>
                                        </p:cTn>
                                        <p:tgtEl>
                                          <p:sndTgt r:embed="rId3" name="Windows Hardware Insert.wav"/>
                                        </p:tgtEl>
                                      </p:cMediaNode>
                                    </p:audio>
                                  </p:sub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30779"/>
                                        </p:tgtEl>
                                        <p:attrNameLst>
                                          <p:attrName>style.visibility</p:attrName>
                                        </p:attrNameLst>
                                      </p:cBhvr>
                                      <p:to>
                                        <p:strVal val="visible"/>
                                      </p:to>
                                    </p:set>
                                    <p:animEffect transition="in" filter="fade">
                                      <p:cBhvr>
                                        <p:cTn id="65" dur="2000"/>
                                        <p:tgtEl>
                                          <p:spTgt spid="30779"/>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30732"/>
                                        </p:tgtEl>
                                        <p:attrNameLst>
                                          <p:attrName>style.visibility</p:attrName>
                                        </p:attrNameLst>
                                      </p:cBhvr>
                                      <p:to>
                                        <p:strVal val="visible"/>
                                      </p:to>
                                    </p:set>
                                    <p:animEffect transition="in" filter="fade">
                                      <p:cBhvr>
                                        <p:cTn id="68" dur="2000"/>
                                        <p:tgtEl>
                                          <p:spTgt spid="30732"/>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2000"/>
                                        <p:tgtEl>
                                          <p:spTgt spid="49"/>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50"/>
                                        </p:tgtEl>
                                        <p:attrNameLst>
                                          <p:attrName>style.visibility</p:attrName>
                                        </p:attrNameLst>
                                      </p:cBhvr>
                                      <p:to>
                                        <p:strVal val="visible"/>
                                      </p:to>
                                    </p:set>
                                    <p:animEffect transition="in" filter="fade">
                                      <p:cBhvr>
                                        <p:cTn id="74" dur="2000"/>
                                        <p:tgtEl>
                                          <p:spTgt spid="50"/>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grpId="0" nodeType="clickEffect">
                                  <p:stCondLst>
                                    <p:cond delay="0"/>
                                  </p:stCondLst>
                                  <p:childTnLst>
                                    <p:set>
                                      <p:cBhvr>
                                        <p:cTn id="78" dur="1" fill="hold">
                                          <p:stCondLst>
                                            <p:cond delay="0"/>
                                          </p:stCondLst>
                                        </p:cTn>
                                        <p:tgtEl>
                                          <p:spTgt spid="30722"/>
                                        </p:tgtEl>
                                        <p:attrNameLst>
                                          <p:attrName>style.visibility</p:attrName>
                                        </p:attrNameLst>
                                      </p:cBhvr>
                                      <p:to>
                                        <p:strVal val="visible"/>
                                      </p:to>
                                    </p:set>
                                    <p:animEffect transition="in" filter="fade">
                                      <p:cBhvr>
                                        <p:cTn id="79" dur="2000"/>
                                        <p:tgtEl>
                                          <p:spTgt spid="30722"/>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30774"/>
                                        </p:tgtEl>
                                        <p:attrNameLst>
                                          <p:attrName>style.visibility</p:attrName>
                                        </p:attrNameLst>
                                      </p:cBhvr>
                                      <p:to>
                                        <p:strVal val="visible"/>
                                      </p:to>
                                    </p:set>
                                    <p:animEffect transition="in" filter="fade">
                                      <p:cBhvr>
                                        <p:cTn id="82" dur="2000"/>
                                        <p:tgtEl>
                                          <p:spTgt spid="30774"/>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nodeType="clickEffect">
                                  <p:stCondLst>
                                    <p:cond delay="0"/>
                                  </p:stCondLst>
                                  <p:childTnLst>
                                    <p:set>
                                      <p:cBhvr>
                                        <p:cTn id="86" dur="1" fill="hold">
                                          <p:stCondLst>
                                            <p:cond delay="0"/>
                                          </p:stCondLst>
                                        </p:cTn>
                                        <p:tgtEl>
                                          <p:spTgt spid="5"/>
                                        </p:tgtEl>
                                        <p:attrNameLst>
                                          <p:attrName>style.visibility</p:attrName>
                                        </p:attrNameLst>
                                      </p:cBhvr>
                                      <p:to>
                                        <p:strVal val="visible"/>
                                      </p:to>
                                    </p:set>
                                    <p:animEffect transition="in" filter="fade">
                                      <p:cBhvr>
                                        <p:cTn id="8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2" grpId="0" animBg="1"/>
      <p:bldP spid="30732" grpId="0" animBg="1"/>
      <p:bldP spid="30735" grpId="0" animBg="1"/>
      <p:bldP spid="30736" grpId="0" animBg="1"/>
      <p:bldP spid="30737" grpId="0" animBg="1"/>
      <p:bldP spid="30744" grpId="0" animBg="1"/>
      <p:bldP spid="30745" grpId="0" animBg="1"/>
      <p:bldP spid="30746" grpId="0" animBg="1"/>
      <p:bldP spid="30749" grpId="0" animBg="1"/>
      <p:bldP spid="30750" grpId="0"/>
      <p:bldP spid="30774" grpId="0" animBg="1"/>
      <p:bldP spid="49" grpId="0"/>
      <p:bldP spid="5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OEM Preload (OS Offline)</a:t>
            </a:r>
            <a:endParaRPr lang="en-US" dirty="0"/>
          </a:p>
        </p:txBody>
      </p:sp>
      <p:sp>
        <p:nvSpPr>
          <p:cNvPr id="3" name="Content Placeholder 2"/>
          <p:cNvSpPr>
            <a:spLocks noGrp="1"/>
          </p:cNvSpPr>
          <p:nvPr>
            <p:ph idx="1"/>
          </p:nvPr>
        </p:nvSpPr>
        <p:spPr>
          <a:xfrm>
            <a:off x="509984" y="1414465"/>
            <a:ext cx="11170973" cy="5497915"/>
          </a:xfrm>
        </p:spPr>
        <p:txBody>
          <a:bodyPr/>
          <a:lstStyle/>
          <a:p>
            <a:pPr marL="342900" indent="-342900"/>
            <a:r>
              <a:rPr lang="en-US" sz="2000" dirty="0" smtClean="0"/>
              <a:t>During an OEM Preload, staging occurs under a different “Host” OS like </a:t>
            </a:r>
            <a:r>
              <a:rPr lang="en-US" sz="2000" dirty="0" err="1" smtClean="0"/>
              <a:t>WinPE</a:t>
            </a:r>
            <a:r>
              <a:rPr lang="en-US" sz="2000" dirty="0" smtClean="0"/>
              <a:t>. </a:t>
            </a:r>
          </a:p>
          <a:p>
            <a:pPr marL="742950" lvl="1" indent="-285750"/>
            <a:r>
              <a:rPr lang="en-US" sz="1800" dirty="0" smtClean="0"/>
              <a:t>There is no means for user input during staging beyond specifying file name.</a:t>
            </a:r>
          </a:p>
          <a:p>
            <a:endParaRPr lang="en-US" sz="2000" dirty="0" smtClean="0"/>
          </a:p>
          <a:p>
            <a:pPr marL="342900" indent="-342900"/>
            <a:r>
              <a:rPr lang="en-US" sz="2000" dirty="0" smtClean="0"/>
              <a:t>Key Definitions</a:t>
            </a:r>
          </a:p>
          <a:p>
            <a:pPr marL="742950" lvl="1" indent="-285750"/>
            <a:r>
              <a:rPr lang="en-US" sz="1800" dirty="0" smtClean="0"/>
              <a:t>Offline Windows image (OS Offline)</a:t>
            </a:r>
          </a:p>
          <a:p>
            <a:pPr marL="1085850" lvl="2" indent="-222250"/>
            <a:r>
              <a:rPr lang="en-US" sz="1600" dirty="0" smtClean="0"/>
              <a:t>A Windows image that is not currently running, either an image </a:t>
            </a:r>
            <a:br>
              <a:rPr lang="en-US" sz="1600" dirty="0" smtClean="0"/>
            </a:br>
            <a:r>
              <a:rPr lang="en-US" sz="1600" dirty="0" smtClean="0"/>
              <a:t>in a .</a:t>
            </a:r>
            <a:r>
              <a:rPr lang="en-US" sz="1600" dirty="0" err="1" smtClean="0"/>
              <a:t>wim</a:t>
            </a:r>
            <a:r>
              <a:rPr lang="en-US" sz="1600" dirty="0" smtClean="0"/>
              <a:t> file or a Windows installation on a separate partition.</a:t>
            </a:r>
            <a:br>
              <a:rPr lang="en-US" sz="1600" dirty="0" smtClean="0"/>
            </a:br>
            <a:endParaRPr lang="en-US" sz="1600" dirty="0" smtClean="0"/>
          </a:p>
          <a:p>
            <a:pPr marL="742950" lvl="1" indent="-285750"/>
            <a:r>
              <a:rPr lang="en-US" sz="1800" dirty="0" smtClean="0"/>
              <a:t>Package Manager</a:t>
            </a:r>
          </a:p>
          <a:p>
            <a:pPr marL="1085850" lvl="2" indent="-222250"/>
            <a:r>
              <a:rPr lang="en-US" sz="1600" dirty="0" smtClean="0"/>
              <a:t>A command line tool that ships in the OEM Preinstall Kit OPK) and the Windows </a:t>
            </a:r>
            <a:br>
              <a:rPr lang="en-US" sz="1600" dirty="0" smtClean="0"/>
            </a:br>
            <a:r>
              <a:rPr lang="en-US" sz="1600" dirty="0" smtClean="0"/>
              <a:t>Automated Install Kit (WAIK) for adding 3rd party driver packages to Offline Windows image(s).</a:t>
            </a:r>
          </a:p>
          <a:p>
            <a:pPr marL="742950" lvl="1" indent="-285750"/>
            <a:r>
              <a:rPr lang="en-US" sz="1800" dirty="0" smtClean="0"/>
              <a:t>F6</a:t>
            </a:r>
          </a:p>
          <a:p>
            <a:pPr marL="1085850" lvl="2" indent="-222250">
              <a:tabLst>
                <a:tab pos="2057400" algn="l"/>
              </a:tabLst>
            </a:pPr>
            <a:r>
              <a:rPr lang="en-US" sz="1600" dirty="0" smtClean="0"/>
              <a:t>When booting from DVD media, Windows OS setup can prompt the user </a:t>
            </a:r>
            <a:br>
              <a:rPr lang="en-US" sz="1600" dirty="0" smtClean="0"/>
            </a:br>
            <a:r>
              <a:rPr lang="en-US" sz="1600" dirty="0" smtClean="0"/>
              <a:t>to insert additional driver packages that may be required to </a:t>
            </a:r>
          </a:p>
          <a:p>
            <a:endParaRPr lang="en-US" sz="2000" dirty="0" smtClean="0"/>
          </a:p>
          <a:p>
            <a:endParaRPr lang="en-US" sz="2000" dirty="0" smtClean="0"/>
          </a:p>
        </p:txBody>
      </p:sp>
    </p:spTree>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OEM Preload (OS Offline)</a:t>
            </a:r>
            <a:endParaRPr lang="en-US" dirty="0"/>
          </a:p>
        </p:txBody>
      </p:sp>
      <p:sp>
        <p:nvSpPr>
          <p:cNvPr id="3" name="Content Placeholder 2"/>
          <p:cNvSpPr>
            <a:spLocks noGrp="1"/>
          </p:cNvSpPr>
          <p:nvPr>
            <p:ph idx="1"/>
          </p:nvPr>
        </p:nvSpPr>
        <p:spPr>
          <a:xfrm>
            <a:off x="515938" y="1420813"/>
            <a:ext cx="10969943" cy="4343400"/>
          </a:xfrm>
        </p:spPr>
        <p:txBody>
          <a:bodyPr>
            <a:normAutofit fontScale="85000" lnSpcReduction="10000"/>
          </a:bodyPr>
          <a:lstStyle/>
          <a:p>
            <a:r>
              <a:rPr lang="en-US" dirty="0" smtClean="0"/>
              <a:t>The OEM Preload (OS Offline) Install Sequence of events is:</a:t>
            </a:r>
            <a:br>
              <a:rPr lang="en-US" dirty="0" smtClean="0"/>
            </a:br>
            <a:r>
              <a:rPr lang="en-US" dirty="0" smtClean="0"/>
              <a:t> </a:t>
            </a:r>
            <a:br>
              <a:rPr lang="en-US" dirty="0" smtClean="0"/>
            </a:br>
            <a:r>
              <a:rPr lang="en-US" dirty="0" smtClean="0"/>
              <a:t>               </a:t>
            </a:r>
            <a:r>
              <a:rPr lang="en-US" u="sng" dirty="0" smtClean="0"/>
              <a:t>Host OS</a:t>
            </a:r>
            <a:r>
              <a:rPr lang="en-US" dirty="0" smtClean="0"/>
              <a:t>                     </a:t>
            </a:r>
            <a:r>
              <a:rPr lang="en-US" u="sng" dirty="0" err="1" smtClean="0"/>
              <a:t>OS</a:t>
            </a:r>
            <a:r>
              <a:rPr lang="en-US" u="sng" dirty="0" smtClean="0"/>
              <a:t> install on Target machine</a:t>
            </a: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endParaRPr lang="en-US" dirty="0" smtClean="0"/>
          </a:p>
          <a:p>
            <a:pPr marL="457200" indent="-457200">
              <a:buFont typeface="+mj-lt"/>
              <a:buAutoNum type="arabicPeriod"/>
            </a:pPr>
            <a:endParaRPr lang="en-US" dirty="0" smtClean="0"/>
          </a:p>
          <a:p>
            <a:pPr marL="457200" indent="-457200">
              <a:buNone/>
            </a:pPr>
            <a:endParaRPr lang="en-US" dirty="0" smtClean="0"/>
          </a:p>
          <a:p>
            <a:pPr marL="457200" indent="-457200"/>
            <a:r>
              <a:rPr lang="en-US" dirty="0" smtClean="0"/>
              <a:t>During OS install on Target machine there is no means for user input during Search, Select, and Install phases</a:t>
            </a:r>
          </a:p>
          <a:p>
            <a:endParaRPr lang="en-US" dirty="0" smtClean="0"/>
          </a:p>
        </p:txBody>
      </p:sp>
      <p:sp>
        <p:nvSpPr>
          <p:cNvPr id="5" name="Rectangle 4"/>
          <p:cNvSpPr/>
          <p:nvPr/>
        </p:nvSpPr>
        <p:spPr>
          <a:xfrm>
            <a:off x="7642292" y="3276600"/>
            <a:ext cx="1422030" cy="1066800"/>
          </a:xfrm>
          <a:prstGeom prst="rect">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Select</a:t>
            </a:r>
            <a:endParaRPr lang="en-US" dirty="0"/>
          </a:p>
        </p:txBody>
      </p:sp>
      <p:sp>
        <p:nvSpPr>
          <p:cNvPr id="6" name="Rectangle 5"/>
          <p:cNvSpPr/>
          <p:nvPr/>
        </p:nvSpPr>
        <p:spPr>
          <a:xfrm>
            <a:off x="2539338" y="3276600"/>
            <a:ext cx="1422030" cy="1066800"/>
          </a:xfrm>
          <a:prstGeom prst="rect">
            <a:avLst/>
          </a:prstGeom>
          <a:solidFill>
            <a:schemeClr val="accent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Stage</a:t>
            </a:r>
            <a:endParaRPr lang="en-US" dirty="0"/>
          </a:p>
        </p:txBody>
      </p:sp>
      <p:sp>
        <p:nvSpPr>
          <p:cNvPr id="7" name="Rectangle 6"/>
          <p:cNvSpPr/>
          <p:nvPr/>
        </p:nvSpPr>
        <p:spPr>
          <a:xfrm>
            <a:off x="9064321" y="3276600"/>
            <a:ext cx="1422030" cy="1066800"/>
          </a:xfrm>
          <a:prstGeom prst="rect">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Install</a:t>
            </a:r>
            <a:endParaRPr lang="en-US" dirty="0"/>
          </a:p>
        </p:txBody>
      </p:sp>
      <p:sp>
        <p:nvSpPr>
          <p:cNvPr id="8" name="Rectangle 7"/>
          <p:cNvSpPr/>
          <p:nvPr/>
        </p:nvSpPr>
        <p:spPr>
          <a:xfrm>
            <a:off x="6321836" y="3276600"/>
            <a:ext cx="1320456" cy="10668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Search</a:t>
            </a:r>
            <a:endParaRPr lang="en-US" dirty="0"/>
          </a:p>
        </p:txBody>
      </p:sp>
      <p:cxnSp>
        <p:nvCxnSpPr>
          <p:cNvPr id="10" name="Straight Connector 9"/>
          <p:cNvCxnSpPr/>
          <p:nvPr/>
        </p:nvCxnSpPr>
        <p:spPr>
          <a:xfrm rot="5400000">
            <a:off x="3834183" y="3885936"/>
            <a:ext cx="1676400" cy="211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4036404" y="3886068"/>
            <a:ext cx="1677194" cy="10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Extending Device Installation</a:t>
            </a:r>
            <a:endParaRPr lang="en-US" dirty="0"/>
          </a:p>
        </p:txBody>
      </p:sp>
      <p:sp>
        <p:nvSpPr>
          <p:cNvPr id="3" name="Content Placeholder 2"/>
          <p:cNvSpPr>
            <a:spLocks noGrp="1"/>
          </p:cNvSpPr>
          <p:nvPr>
            <p:ph idx="1"/>
          </p:nvPr>
        </p:nvSpPr>
        <p:spPr>
          <a:xfrm>
            <a:off x="509984" y="1414465"/>
            <a:ext cx="11170973" cy="5474832"/>
          </a:xfrm>
        </p:spPr>
        <p:txBody>
          <a:bodyPr/>
          <a:lstStyle/>
          <a:p>
            <a:r>
              <a:rPr lang="en-US" sz="2800" dirty="0" smtClean="0"/>
              <a:t>How do I install applications related to a device as part of a Hardware-first Installation?</a:t>
            </a:r>
          </a:p>
          <a:p>
            <a:pPr lvl="1"/>
            <a:r>
              <a:rPr lang="en-US" sz="2400" dirty="0" smtClean="0"/>
              <a:t>Co-installer</a:t>
            </a:r>
          </a:p>
          <a:p>
            <a:pPr lvl="1"/>
            <a:r>
              <a:rPr lang="en-US" sz="2400" dirty="0" smtClean="0"/>
              <a:t>Finish-install action</a:t>
            </a:r>
          </a:p>
          <a:p>
            <a:pPr lvl="1"/>
            <a:endParaRPr lang="en-US" sz="2400" dirty="0" smtClean="0"/>
          </a:p>
          <a:p>
            <a:r>
              <a:rPr lang="en-US" sz="2800" dirty="0" smtClean="0"/>
              <a:t>Each approach has pros and cons. We encourage interested parties to attend the following </a:t>
            </a:r>
            <a:r>
              <a:rPr lang="en-US" sz="2800" dirty="0" err="1" smtClean="0"/>
              <a:t>WinHEC</a:t>
            </a:r>
            <a:r>
              <a:rPr lang="en-US" sz="2800" dirty="0" smtClean="0"/>
              <a:t> 2008 sessions:</a:t>
            </a:r>
            <a:br>
              <a:rPr lang="en-US" sz="2800" dirty="0" smtClean="0"/>
            </a:br>
            <a:endParaRPr lang="en-US" sz="2800" dirty="0" smtClean="0">
              <a:solidFill>
                <a:schemeClr val="accent5"/>
              </a:solidFill>
            </a:endParaRPr>
          </a:p>
          <a:p>
            <a:pPr lvl="2"/>
            <a:r>
              <a:rPr lang="en-US" sz="2000" dirty="0" smtClean="0">
                <a:solidFill>
                  <a:schemeClr val="accent5"/>
                </a:solidFill>
              </a:rPr>
              <a:t>Creating Deployable Driver Packages for Windows</a:t>
            </a:r>
            <a:br>
              <a:rPr lang="en-US" sz="2000" dirty="0" smtClean="0">
                <a:solidFill>
                  <a:schemeClr val="accent5"/>
                </a:solidFill>
              </a:rPr>
            </a:br>
            <a:endParaRPr lang="en-US" sz="2000" dirty="0" smtClean="0">
              <a:solidFill>
                <a:schemeClr val="accent5"/>
              </a:solidFill>
            </a:endParaRPr>
          </a:p>
          <a:p>
            <a:pPr lvl="2"/>
            <a:r>
              <a:rPr lang="en-US" sz="2000" dirty="0" smtClean="0">
                <a:solidFill>
                  <a:schemeClr val="accent5"/>
                </a:solidFill>
              </a:rPr>
              <a:t>Extending Device Installation by Using Co-Installers</a:t>
            </a:r>
            <a:r>
              <a:rPr lang="en-US" sz="2000" dirty="0" smtClean="0"/>
              <a:t/>
            </a:r>
            <a:br>
              <a:rPr lang="en-US" sz="2000" dirty="0" smtClean="0"/>
            </a:br>
            <a:endParaRPr lang="en-US" sz="2000" dirty="0" smtClean="0"/>
          </a:p>
          <a:p>
            <a:endParaRPr lang="en-US" sz="2800" dirty="0"/>
          </a:p>
        </p:txBody>
      </p:sp>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2"/>
          <p:cNvSpPr>
            <a:spLocks noGrp="1" noChangeArrowheads="1"/>
          </p:cNvSpPr>
          <p:nvPr>
            <p:ph type="title"/>
          </p:nvPr>
        </p:nvSpPr>
        <p:spPr/>
        <p:txBody>
          <a:bodyPr/>
          <a:lstStyle/>
          <a:p>
            <a:r>
              <a:rPr lang="en-US" dirty="0" smtClean="0"/>
              <a:t>Call To Action</a:t>
            </a:r>
            <a:endParaRPr lang="en-US" dirty="0"/>
          </a:p>
        </p:txBody>
      </p:sp>
      <p:sp>
        <p:nvSpPr>
          <p:cNvPr id="243715" name="Rectangle 3"/>
          <p:cNvSpPr>
            <a:spLocks noGrp="1" noChangeArrowheads="1"/>
          </p:cNvSpPr>
          <p:nvPr>
            <p:ph type="body" idx="1"/>
          </p:nvPr>
        </p:nvSpPr>
        <p:spPr>
          <a:xfrm>
            <a:off x="515938" y="1420813"/>
            <a:ext cx="11170973" cy="5628720"/>
          </a:xfrm>
        </p:spPr>
        <p:txBody>
          <a:bodyPr/>
          <a:lstStyle/>
          <a:p>
            <a:r>
              <a:rPr lang="en-US" sz="2400" dirty="0" smtClean="0"/>
              <a:t>Consider the vast number of different installation </a:t>
            </a:r>
            <a:br>
              <a:rPr lang="en-US" sz="2400" dirty="0" smtClean="0"/>
            </a:br>
            <a:r>
              <a:rPr lang="en-US" sz="2400" dirty="0" smtClean="0"/>
              <a:t>scenarios when authoring your driver packages.</a:t>
            </a:r>
          </a:p>
          <a:p>
            <a:pPr lvl="1"/>
            <a:r>
              <a:rPr lang="en-US" sz="2000" dirty="0" smtClean="0"/>
              <a:t>Assume that someone is going to use your driver package </a:t>
            </a:r>
            <a:br>
              <a:rPr lang="en-US" sz="2000" dirty="0" smtClean="0"/>
            </a:br>
            <a:r>
              <a:rPr lang="en-US" sz="2000" dirty="0" smtClean="0"/>
              <a:t>in other installation scenarios than you originally intended.</a:t>
            </a:r>
          </a:p>
          <a:p>
            <a:pPr lvl="1"/>
            <a:r>
              <a:rPr lang="en-US" sz="2000" dirty="0" smtClean="0"/>
              <a:t>Remember all the “non-interactive user” scenarios.  </a:t>
            </a:r>
            <a:br>
              <a:rPr lang="en-US" sz="2000" dirty="0" smtClean="0"/>
            </a:br>
            <a:r>
              <a:rPr lang="en-US" sz="2000" dirty="0" smtClean="0"/>
              <a:t>Don’t hard-code your install for one scenario:</a:t>
            </a:r>
          </a:p>
          <a:p>
            <a:pPr lvl="2"/>
            <a:r>
              <a:rPr lang="en-US" sz="1800" dirty="0" smtClean="0"/>
              <a:t>Software-first, non-Administrator users, </a:t>
            </a:r>
            <a:br>
              <a:rPr lang="en-US" sz="1800" dirty="0" smtClean="0"/>
            </a:br>
            <a:r>
              <a:rPr lang="en-US" sz="1800" dirty="0" smtClean="0"/>
              <a:t>OS installation, Offline staging, etc.</a:t>
            </a:r>
          </a:p>
          <a:p>
            <a:pPr lvl="1"/>
            <a:r>
              <a:rPr lang="en-US" sz="2000" dirty="0" smtClean="0"/>
              <a:t>Recognize that the different phases of PnP installation </a:t>
            </a:r>
            <a:br>
              <a:rPr lang="en-US" sz="2000" dirty="0" smtClean="0"/>
            </a:br>
            <a:r>
              <a:rPr lang="en-US" sz="2000" dirty="0" smtClean="0"/>
              <a:t>occur in different sequences depending upon the installation scenario.</a:t>
            </a:r>
          </a:p>
          <a:p>
            <a:r>
              <a:rPr lang="en-US" sz="2400" dirty="0" smtClean="0"/>
              <a:t>OS Offline is a new context introduced in Windows </a:t>
            </a:r>
            <a:br>
              <a:rPr lang="en-US" sz="2400" dirty="0" smtClean="0"/>
            </a:br>
            <a:r>
              <a:rPr lang="en-US" sz="2400" dirty="0" smtClean="0"/>
              <a:t>Vista that matters to OEMs and IT departments.</a:t>
            </a:r>
          </a:p>
          <a:p>
            <a:pPr lvl="1"/>
            <a:r>
              <a:rPr lang="en-US" sz="2000" dirty="0" smtClean="0"/>
              <a:t>Get the Windows Automated Install Kit (WAIK) and stage packages to offline images</a:t>
            </a:r>
          </a:p>
          <a:p>
            <a:pPr lvl="1"/>
            <a:r>
              <a:rPr lang="en-US" sz="2000" b="1" dirty="0" smtClean="0">
                <a:solidFill>
                  <a:schemeClr val="accent6">
                    <a:lumMod val="60000"/>
                    <a:lumOff val="40000"/>
                  </a:schemeClr>
                </a:solidFill>
              </a:rPr>
              <a:t>Test your install package in OS Offline scenarios using the WAIK.</a:t>
            </a:r>
          </a:p>
          <a:p>
            <a:endParaRPr lang="en-US" sz="3200" b="1" dirty="0">
              <a:solidFill>
                <a:schemeClr val="accent1"/>
              </a:solidFill>
            </a:endParaRPr>
          </a:p>
        </p:txBody>
      </p:sp>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ChangeArrowheads="1"/>
          </p:cNvSpPr>
          <p:nvPr>
            <p:ph type="title"/>
          </p:nvPr>
        </p:nvSpPr>
        <p:spPr/>
        <p:txBody>
          <a:bodyPr/>
          <a:lstStyle/>
          <a:p>
            <a:r>
              <a:rPr lang="en-US" dirty="0" smtClean="0"/>
              <a:t>Related Sessions</a:t>
            </a:r>
            <a:endParaRPr lang="en-US" dirty="0"/>
          </a:p>
        </p:txBody>
      </p:sp>
      <p:sp>
        <p:nvSpPr>
          <p:cNvPr id="242691" name="Rectangle 3"/>
          <p:cNvSpPr>
            <a:spLocks noGrp="1" noChangeArrowheads="1"/>
          </p:cNvSpPr>
          <p:nvPr>
            <p:ph type="body" idx="1"/>
          </p:nvPr>
        </p:nvSpPr>
        <p:spPr>
          <a:xfrm>
            <a:off x="508926" y="1363663"/>
            <a:ext cx="11170973" cy="5311711"/>
          </a:xfrm>
        </p:spPr>
        <p:txBody>
          <a:bodyPr/>
          <a:lstStyle/>
          <a:p>
            <a:pPr marL="285750" indent="-285750">
              <a:spcBef>
                <a:spcPts val="833"/>
              </a:spcBef>
            </a:pPr>
            <a:r>
              <a:rPr lang="en-US" sz="2400" b="1" dirty="0" smtClean="0"/>
              <a:t>Wednesday</a:t>
            </a:r>
          </a:p>
          <a:p>
            <a:pPr marL="285750" indent="-285750">
              <a:spcBef>
                <a:spcPts val="833"/>
              </a:spcBef>
              <a:buNone/>
            </a:pPr>
            <a:r>
              <a:rPr lang="en-US" sz="1400" dirty="0" smtClean="0"/>
              <a:t>	11:00-12:00	154	Windows 7 Device Experience Overview			</a:t>
            </a:r>
          </a:p>
          <a:p>
            <a:pPr marL="285750" indent="-285750">
              <a:spcBef>
                <a:spcPts val="833"/>
              </a:spcBef>
              <a:buNone/>
            </a:pPr>
            <a:r>
              <a:rPr lang="en-US" sz="1400" dirty="0" smtClean="0"/>
              <a:t>	2:00-3:00	154	Windows 7 Device Installation Experience		</a:t>
            </a:r>
          </a:p>
          <a:p>
            <a:pPr marL="285750" indent="-285750">
              <a:spcBef>
                <a:spcPts val="833"/>
              </a:spcBef>
              <a:buNone/>
            </a:pPr>
            <a:r>
              <a:rPr lang="en-US" sz="1400" dirty="0" smtClean="0"/>
              <a:t>	3:15-4:15	154	Windows 7 Device Experience Part 1			</a:t>
            </a:r>
          </a:p>
          <a:p>
            <a:pPr marL="285750" indent="-285750">
              <a:spcBef>
                <a:spcPts val="833"/>
              </a:spcBef>
              <a:buNone/>
            </a:pPr>
            <a:r>
              <a:rPr lang="en-US" sz="1400" dirty="0" smtClean="0"/>
              <a:t>	4:30-5:30	154	Windows 7 Device Experience Part 2			</a:t>
            </a:r>
            <a:endParaRPr lang="en-US" sz="1800" dirty="0" smtClean="0"/>
          </a:p>
          <a:p>
            <a:pPr marL="285750" indent="-285750">
              <a:spcBef>
                <a:spcPts val="833"/>
              </a:spcBef>
              <a:buNone/>
            </a:pPr>
            <a:endParaRPr lang="en-US" sz="600" dirty="0" smtClean="0"/>
          </a:p>
          <a:p>
            <a:pPr marL="285750" indent="-285750">
              <a:spcBef>
                <a:spcPts val="833"/>
              </a:spcBef>
            </a:pPr>
            <a:r>
              <a:rPr lang="en-US" sz="2400" b="1" dirty="0" smtClean="0"/>
              <a:t>Thursday</a:t>
            </a:r>
          </a:p>
          <a:p>
            <a:pPr marL="285750" indent="-285750">
              <a:spcBef>
                <a:spcPts val="833"/>
              </a:spcBef>
              <a:buNone/>
            </a:pPr>
            <a:r>
              <a:rPr lang="en-US" sz="1400" dirty="0" smtClean="0"/>
              <a:t>	11:00-12:00	Hall K	Plug and Play Key Concepts			</a:t>
            </a:r>
          </a:p>
          <a:p>
            <a:pPr marL="285750" indent="-285750">
              <a:spcBef>
                <a:spcPts val="833"/>
              </a:spcBef>
              <a:buNone/>
            </a:pPr>
            <a:r>
              <a:rPr lang="en-US" sz="1400" dirty="0" smtClean="0"/>
              <a:t>	3:15-4:15	404 A/B	Unifying Wireless &amp; Network Device Install Experience in Win 7	</a:t>
            </a:r>
          </a:p>
          <a:p>
            <a:pPr marL="285750" indent="-285750">
              <a:spcBef>
                <a:spcPts val="833"/>
              </a:spcBef>
              <a:buNone/>
            </a:pPr>
            <a:endParaRPr lang="en-US" sz="500" dirty="0" smtClean="0"/>
          </a:p>
          <a:p>
            <a:pPr marL="285750" indent="-285750">
              <a:spcBef>
                <a:spcPts val="833"/>
              </a:spcBef>
            </a:pPr>
            <a:r>
              <a:rPr lang="en-US" sz="2400" b="1" dirty="0" smtClean="0"/>
              <a:t>Friday</a:t>
            </a:r>
          </a:p>
          <a:p>
            <a:pPr marL="285750" indent="-285750">
              <a:spcBef>
                <a:spcPts val="833"/>
              </a:spcBef>
              <a:buNone/>
            </a:pPr>
            <a:r>
              <a:rPr lang="en-US" sz="1400" dirty="0" smtClean="0"/>
              <a:t>	8:30-9:30	404 A/B	Creating Deployable Driver Packages for Windows		</a:t>
            </a:r>
          </a:p>
          <a:p>
            <a:pPr marL="285750" indent="-285750">
              <a:spcBef>
                <a:spcPts val="833"/>
              </a:spcBef>
              <a:buNone/>
            </a:pPr>
            <a:r>
              <a:rPr lang="en-US" sz="1400" dirty="0" smtClean="0"/>
              <a:t>	8:30-9:30	409 B	PC and Devices in Windows 7:  What You Need to Know					</a:t>
            </a:r>
          </a:p>
          <a:p>
            <a:pPr marL="285750" indent="-285750">
              <a:spcBef>
                <a:spcPts val="833"/>
              </a:spcBef>
              <a:buNone/>
            </a:pPr>
            <a:r>
              <a:rPr lang="en-US" sz="1400" dirty="0" smtClean="0"/>
              <a:t>	9:45-10:45	404 A/B	Common Driver Installation Errors and How to Diagnose Them	</a:t>
            </a:r>
          </a:p>
          <a:p>
            <a:pPr marL="285750" indent="-285750">
              <a:spcBef>
                <a:spcPts val="833"/>
              </a:spcBef>
              <a:buNone/>
            </a:pPr>
            <a:r>
              <a:rPr lang="en-US" sz="1400" dirty="0" smtClean="0"/>
              <a:t>	11:00-12:00	404 A/B	Extending Device Installation with Co-Installers		</a:t>
            </a:r>
          </a:p>
          <a:p>
            <a:pPr marL="285750" indent="-285750">
              <a:spcBef>
                <a:spcPts val="833"/>
              </a:spcBef>
              <a:buNone/>
            </a:pPr>
            <a:r>
              <a:rPr lang="en-US" sz="1400" dirty="0" smtClean="0"/>
              <a:t>	11:00-12:00	409 A	Discussion:  Device Center, </a:t>
            </a:r>
            <a:r>
              <a:rPr lang="en-US" sz="1400" dirty="0" err="1" smtClean="0"/>
              <a:t>Bluewire</a:t>
            </a:r>
            <a:r>
              <a:rPr lang="en-US" sz="1400" dirty="0" smtClean="0"/>
              <a:t>, and Device Installation	</a:t>
            </a:r>
          </a:p>
          <a:p>
            <a:pPr marL="285750" indent="-285750">
              <a:spcBef>
                <a:spcPts val="833"/>
              </a:spcBef>
              <a:buNone/>
            </a:pPr>
            <a:r>
              <a:rPr lang="en-US" sz="1400" dirty="0" smtClean="0"/>
              <a:t>	1:15-2:15	404 A/B	Device Interfaces Overview	</a:t>
            </a:r>
            <a:r>
              <a:rPr lang="en-US" sz="1200" dirty="0" smtClean="0"/>
              <a:t>		</a:t>
            </a:r>
            <a:endParaRPr lang="en-US" sz="1100" dirty="0"/>
          </a:p>
        </p:txBody>
      </p:sp>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ChangeArrowheads="1"/>
          </p:cNvSpPr>
          <p:nvPr>
            <p:ph type="title"/>
          </p:nvPr>
        </p:nvSpPr>
        <p:spPr/>
        <p:txBody>
          <a:bodyPr/>
          <a:lstStyle/>
          <a:p>
            <a:r>
              <a:rPr lang="en-US" dirty="0" smtClean="0"/>
              <a:t>Additional Resources</a:t>
            </a:r>
            <a:endParaRPr lang="en-US" dirty="0"/>
          </a:p>
        </p:txBody>
      </p:sp>
      <p:sp>
        <p:nvSpPr>
          <p:cNvPr id="242691" name="Rectangle 3"/>
          <p:cNvSpPr>
            <a:spLocks noGrp="1" noChangeArrowheads="1"/>
          </p:cNvSpPr>
          <p:nvPr>
            <p:ph type="body" idx="1"/>
          </p:nvPr>
        </p:nvSpPr>
        <p:spPr>
          <a:xfrm>
            <a:off x="501915" y="1420813"/>
            <a:ext cx="11170973" cy="4287328"/>
          </a:xfrm>
        </p:spPr>
        <p:txBody>
          <a:bodyPr/>
          <a:lstStyle/>
          <a:p>
            <a:pPr marL="285750" indent="-285750">
              <a:spcBef>
                <a:spcPts val="833"/>
              </a:spcBef>
            </a:pPr>
            <a:r>
              <a:rPr lang="en-US" sz="3600" dirty="0" smtClean="0"/>
              <a:t>Web Resources:</a:t>
            </a:r>
          </a:p>
          <a:p>
            <a:pPr lvl="1"/>
            <a:r>
              <a:rPr lang="en-US" sz="2800" b="1" dirty="0" smtClean="0"/>
              <a:t>Windows Automated Installation Kit (WAIK)</a:t>
            </a:r>
          </a:p>
          <a:p>
            <a:pPr lvl="2"/>
            <a:r>
              <a:rPr lang="en-US" sz="2400" dirty="0" smtClean="0"/>
              <a:t>Nearly identical to OPK</a:t>
            </a:r>
          </a:p>
          <a:p>
            <a:pPr lvl="2"/>
            <a:r>
              <a:rPr lang="en-US" sz="2400" dirty="0" smtClean="0"/>
              <a:t>Go to </a:t>
            </a:r>
            <a:r>
              <a:rPr lang="en-US" sz="2400" dirty="0" smtClean="0">
                <a:solidFill>
                  <a:schemeClr val="accent6"/>
                </a:solidFill>
              </a:rPr>
              <a:t>http://www.microsoft.com/</a:t>
            </a:r>
            <a:r>
              <a:rPr lang="en-US" sz="2400" dirty="0" smtClean="0"/>
              <a:t>, search for “Windows Automated Installation Kit” or “WAIK” and download from there</a:t>
            </a:r>
            <a:br>
              <a:rPr lang="en-US" sz="2400" dirty="0" smtClean="0"/>
            </a:br>
            <a:endParaRPr lang="en-US" sz="2400" dirty="0" smtClean="0"/>
          </a:p>
          <a:p>
            <a:pPr lvl="1"/>
            <a:r>
              <a:rPr lang="en-US" sz="2800" b="1" dirty="0" smtClean="0"/>
              <a:t>WDK documentation on MSDN</a:t>
            </a:r>
          </a:p>
          <a:p>
            <a:pPr lvl="2"/>
            <a:r>
              <a:rPr lang="en-US" sz="2400" dirty="0" smtClean="0"/>
              <a:t>How Setup Selects Drivers (Windows Vista)</a:t>
            </a:r>
            <a:br>
              <a:rPr lang="en-US" sz="2400" dirty="0" smtClean="0"/>
            </a:br>
            <a:r>
              <a:rPr lang="en-US" sz="2400" u="sng" dirty="0" smtClean="0">
                <a:hlinkClick r:id="rId3"/>
              </a:rPr>
              <a:t>http://msdn2.microsoft.com/en-us/library/aa477022.aspx</a:t>
            </a:r>
            <a:endParaRPr lang="en-US" sz="2400" u="sng" dirty="0" smtClean="0"/>
          </a:p>
          <a:p>
            <a:pPr marL="285750" indent="-285750">
              <a:spcBef>
                <a:spcPts val="833"/>
              </a:spcBef>
              <a:buNone/>
            </a:pPr>
            <a:endParaRPr lang="en-US" sz="1800" dirty="0" smtClean="0"/>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Agenda</a:t>
            </a:r>
            <a:endParaRPr lang="en-US" dirty="0"/>
          </a:p>
        </p:txBody>
      </p:sp>
      <p:sp>
        <p:nvSpPr>
          <p:cNvPr id="4" name="Content Placeholder 2"/>
          <p:cNvSpPr>
            <a:spLocks noGrp="1"/>
          </p:cNvSpPr>
          <p:nvPr>
            <p:ph idx="1"/>
          </p:nvPr>
        </p:nvSpPr>
        <p:spPr>
          <a:xfrm>
            <a:off x="509984" y="1414465"/>
            <a:ext cx="11170973" cy="5434308"/>
          </a:xfrm>
        </p:spPr>
        <p:txBody>
          <a:bodyPr/>
          <a:lstStyle/>
          <a:p>
            <a:pPr marL="400050" indent="-400050"/>
            <a:r>
              <a:rPr lang="en-US" sz="2400" dirty="0" smtClean="0"/>
              <a:t>Prepared Content</a:t>
            </a:r>
          </a:p>
          <a:p>
            <a:pPr marL="800100" lvl="1" indent="-342900"/>
            <a:r>
              <a:rPr lang="en-US" sz="2000" dirty="0" smtClean="0"/>
              <a:t>Device Installation Fundamentals</a:t>
            </a:r>
          </a:p>
          <a:p>
            <a:pPr marL="800100" lvl="1" indent="-342900"/>
            <a:r>
              <a:rPr lang="en-US" sz="2000" dirty="0" smtClean="0"/>
              <a:t>Device and Driver Installation Scenarios</a:t>
            </a:r>
          </a:p>
          <a:p>
            <a:pPr marL="800100" lvl="1" indent="-342900"/>
            <a:r>
              <a:rPr lang="en-US" sz="2000" dirty="0" smtClean="0"/>
              <a:t>Hardware-First Installation Sequence</a:t>
            </a:r>
          </a:p>
          <a:p>
            <a:pPr marL="1200150" lvl="2" indent="-336550"/>
            <a:r>
              <a:rPr lang="en-US" sz="1800" dirty="0" smtClean="0"/>
              <a:t>Search</a:t>
            </a:r>
          </a:p>
          <a:p>
            <a:pPr marL="1200150" lvl="2" indent="-336550"/>
            <a:r>
              <a:rPr lang="en-US" sz="1800" dirty="0" smtClean="0"/>
              <a:t>Select</a:t>
            </a:r>
          </a:p>
          <a:p>
            <a:pPr marL="1200150" lvl="2" indent="-336550"/>
            <a:r>
              <a:rPr lang="en-US" sz="1800" dirty="0" smtClean="0"/>
              <a:t>Stage</a:t>
            </a:r>
          </a:p>
          <a:p>
            <a:pPr marL="1200150" lvl="2" indent="-336550"/>
            <a:r>
              <a:rPr lang="en-US" sz="1800" dirty="0" smtClean="0"/>
              <a:t>Install</a:t>
            </a:r>
          </a:p>
          <a:p>
            <a:pPr marL="800100" lvl="1" indent="-342900"/>
            <a:r>
              <a:rPr lang="en-US" sz="2000" dirty="0" smtClean="0"/>
              <a:t>Software-First Installation</a:t>
            </a:r>
          </a:p>
          <a:p>
            <a:pPr marL="800100" lvl="1" indent="-342900"/>
            <a:r>
              <a:rPr lang="en-US" sz="2000" dirty="0" smtClean="0"/>
              <a:t>OEM Preload (OS Offline)</a:t>
            </a:r>
          </a:p>
          <a:p>
            <a:pPr marL="800100" lvl="1" indent="-342900"/>
            <a:r>
              <a:rPr lang="en-US" sz="2000" dirty="0" smtClean="0"/>
              <a:t>Extending Device Installation</a:t>
            </a:r>
          </a:p>
          <a:p>
            <a:pPr marL="400050" indent="-400050"/>
            <a:r>
              <a:rPr lang="en-US" sz="2400" dirty="0" smtClean="0"/>
              <a:t>Audience Q&amp;A</a:t>
            </a:r>
          </a:p>
          <a:p>
            <a:endParaRPr lang="en-US" sz="2400" dirty="0"/>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Audience Q &amp; A</a:t>
            </a:r>
            <a:endParaRPr lang="en-US" dirty="0"/>
          </a:p>
        </p:txBody>
      </p:sp>
      <p:sp>
        <p:nvSpPr>
          <p:cNvPr id="3" name="Content Placeholder 2"/>
          <p:cNvSpPr>
            <a:spLocks noGrp="1"/>
          </p:cNvSpPr>
          <p:nvPr>
            <p:ph idx="1"/>
          </p:nvPr>
        </p:nvSpPr>
        <p:spPr/>
        <p:txBody>
          <a:bodyPr/>
          <a:lstStyle/>
          <a:p>
            <a:endParaRPr lang="en-US"/>
          </a:p>
        </p:txBody>
      </p:sp>
    </p:spTree>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p:cNvSpPr>
          <p:nvPr/>
        </p:nvSpPr>
        <p:spPr>
          <a:xfrm>
            <a:off x="767556" y="305808"/>
            <a:ext cx="10653714" cy="886397"/>
          </a:xfrm>
          <a:prstGeom prst="rect">
            <a:avLst/>
          </a:prstGeom>
        </p:spPr>
        <p:txBody>
          <a:bodyPr/>
          <a:lstStyle/>
          <a:p>
            <a:pPr marL="0" marR="0" lvl="0" indent="0" algn="ctr" defTabSz="912777" rtl="0" eaLnBrk="1" fontAlgn="base" latinLnBrk="0" hangingPunct="1">
              <a:lnSpc>
                <a:spcPct val="90000"/>
              </a:lnSpc>
              <a:spcBef>
                <a:spcPct val="0"/>
              </a:spcBef>
              <a:spcAft>
                <a:spcPct val="0"/>
              </a:spcAft>
              <a:buClrTx/>
              <a:buSzTx/>
              <a:buFontTx/>
              <a:buNone/>
              <a:tabLst/>
              <a:defRPr/>
            </a:pPr>
            <a:r>
              <a:rPr kumimoji="0" lang="en-US" sz="4400" b="0" i="0" u="none" strike="noStrike" kern="0" cap="none" spc="-125" normalizeH="0" baseline="0" noProof="0" dirty="0" smtClean="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uLnTx/>
                <a:uFillTx/>
                <a:latin typeface="Trebuchet MS" pitchFamily="34" charset="0"/>
                <a:ea typeface="+mn-ea"/>
                <a:cs typeface="Arial" charset="0"/>
              </a:rPr>
              <a:t>Please Complete A Session Evaluation Form</a:t>
            </a:r>
            <a:r>
              <a:rPr kumimoji="0" lang="en-US" sz="4800" b="0" i="0" u="none" strike="noStrike" kern="0" cap="none" spc="-125" normalizeH="0" baseline="0" noProof="0" dirty="0" smtClean="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uLnTx/>
                <a:uFillTx/>
                <a:latin typeface="Trebuchet MS" pitchFamily="34" charset="0"/>
                <a:ea typeface="+mn-ea"/>
                <a:cs typeface="Arial" charset="0"/>
              </a:rPr>
              <a:t/>
            </a:r>
            <a:br>
              <a:rPr kumimoji="0" lang="en-US" sz="4800" b="0" i="0" u="none" strike="noStrike" kern="0" cap="none" spc="-125" normalizeH="0" baseline="0" noProof="0" dirty="0" smtClean="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uLnTx/>
                <a:uFillTx/>
                <a:latin typeface="Trebuchet MS" pitchFamily="34" charset="0"/>
                <a:ea typeface="+mn-ea"/>
                <a:cs typeface="Arial" charset="0"/>
              </a:rPr>
            </a:br>
            <a:r>
              <a:rPr kumimoji="0" lang="en-US" sz="3600" b="0" i="0" u="none" strike="noStrike" kern="0" cap="none" spc="-125" normalizeH="0" baseline="0" noProof="0" dirty="0" smtClean="0">
                <a:ln w="3175">
                  <a:noFill/>
                </a:ln>
                <a:solidFill>
                  <a:schemeClr val="accent1"/>
                </a:solidFill>
                <a:effectLst>
                  <a:outerShdw blurRad="88900" dist="12700" dir="2700000" algn="tl" rotWithShape="0">
                    <a:prstClr val="black"/>
                  </a:outerShdw>
                </a:effectLst>
                <a:uLnTx/>
                <a:uFillTx/>
                <a:latin typeface="Trebuchet MS" pitchFamily="34" charset="0"/>
                <a:ea typeface="+mn-ea"/>
                <a:cs typeface="Arial" charset="0"/>
              </a:rPr>
              <a:t>Your input is important!</a:t>
            </a:r>
            <a:endParaRPr kumimoji="0" lang="en-US" sz="4800" b="0" i="0" u="none" strike="noStrike" kern="0" cap="none" spc="-125" normalizeH="0" baseline="0" noProof="0" dirty="0">
              <a:ln w="3175">
                <a:noFill/>
              </a:ln>
              <a:solidFill>
                <a:schemeClr val="accent1"/>
              </a:solidFill>
              <a:effectLst>
                <a:outerShdw blurRad="88900" dist="12700" dir="2700000" algn="tl" rotWithShape="0">
                  <a:prstClr val="black"/>
                </a:outerShdw>
              </a:effectLst>
              <a:uLnTx/>
              <a:uFillTx/>
              <a:latin typeface="Trebuchet MS" pitchFamily="34" charset="0"/>
              <a:ea typeface="+mn-ea"/>
              <a:cs typeface="Arial" charset="0"/>
            </a:endParaRPr>
          </a:p>
        </p:txBody>
      </p:sp>
      <p:sp>
        <p:nvSpPr>
          <p:cNvPr id="5" name="Text Placeholder 4"/>
          <p:cNvSpPr txBox="1">
            <a:spLocks/>
          </p:cNvSpPr>
          <p:nvPr/>
        </p:nvSpPr>
        <p:spPr bwMode="auto">
          <a:xfrm>
            <a:off x="1290644" y="1658929"/>
            <a:ext cx="9594848" cy="4607415"/>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ctr" defTabSz="912777" rtl="0" eaLnBrk="1" fontAlgn="base" latinLnBrk="0" hangingPunct="1">
              <a:lnSpc>
                <a:spcPct val="90000"/>
              </a:lnSpc>
              <a:spcBef>
                <a:spcPts val="1167"/>
              </a:spcBef>
              <a:spcAft>
                <a:spcPct val="0"/>
              </a:spcAft>
              <a:buClr>
                <a:schemeClr val="tx2"/>
              </a:buClr>
              <a:buSzPct val="95000"/>
              <a:buFontTx/>
              <a:buNone/>
              <a:tabLst/>
              <a:defRPr/>
            </a:pPr>
            <a:r>
              <a:rPr kumimoji="0" lang="en-US" sz="2800" b="0" i="0" u="none" strike="noStrike" kern="0" cap="none" spc="0" normalizeH="0" baseline="0" noProof="0" dirty="0" smtClean="0">
                <a:ln>
                  <a:noFill/>
                </a:ln>
                <a:gradFill>
                  <a:gsLst>
                    <a:gs pos="28000">
                      <a:schemeClr val="tx1"/>
                    </a:gs>
                    <a:gs pos="48000">
                      <a:schemeClr val="tx1"/>
                    </a:gs>
                  </a:gsLst>
                  <a:lin ang="5400000" scaled="1"/>
                </a:gradFill>
                <a:effectLst>
                  <a:outerShdw blurRad="38100" dist="38100" dir="2700000" algn="tl">
                    <a:srgbClr val="000000">
                      <a:alpha val="43137"/>
                    </a:srgbClr>
                  </a:outerShdw>
                </a:effectLst>
                <a:uLnTx/>
                <a:uFillTx/>
                <a:latin typeface="Trebuchet MS" pitchFamily="34" charset="0"/>
                <a:ea typeface="+mn-ea"/>
                <a:cs typeface="+mn-cs"/>
              </a:rPr>
              <a:t>Visit the </a:t>
            </a:r>
            <a:r>
              <a:rPr kumimoji="0" lang="en-US" sz="2800" b="0" i="0" u="none" strike="noStrike" kern="0" cap="none" spc="0" normalizeH="0" baseline="0" noProof="0" dirty="0" err="1" smtClean="0">
                <a:ln>
                  <a:noFill/>
                </a:ln>
                <a:gradFill>
                  <a:gsLst>
                    <a:gs pos="28000">
                      <a:schemeClr val="tx1"/>
                    </a:gs>
                    <a:gs pos="48000">
                      <a:schemeClr val="tx1"/>
                    </a:gs>
                  </a:gsLst>
                  <a:lin ang="5400000" scaled="1"/>
                </a:gradFill>
                <a:effectLst>
                  <a:outerShdw blurRad="38100" dist="38100" dir="2700000" algn="tl">
                    <a:srgbClr val="000000">
                      <a:alpha val="43137"/>
                    </a:srgbClr>
                  </a:outerShdw>
                </a:effectLst>
                <a:uLnTx/>
                <a:uFillTx/>
                <a:latin typeface="Trebuchet MS" pitchFamily="34" charset="0"/>
                <a:ea typeface="+mn-ea"/>
                <a:cs typeface="+mn-cs"/>
              </a:rPr>
              <a:t>WinHEC</a:t>
            </a:r>
            <a:r>
              <a:rPr kumimoji="0" lang="en-US" sz="2800" b="0" i="0" u="none" strike="noStrike" kern="0" cap="none" spc="0" normalizeH="0" baseline="0" noProof="0" dirty="0" smtClean="0">
                <a:ln>
                  <a:noFill/>
                </a:ln>
                <a:gradFill>
                  <a:gsLst>
                    <a:gs pos="28000">
                      <a:schemeClr val="tx1"/>
                    </a:gs>
                    <a:gs pos="48000">
                      <a:schemeClr val="tx1"/>
                    </a:gs>
                  </a:gsLst>
                  <a:lin ang="5400000" scaled="1"/>
                </a:gradFill>
                <a:effectLst>
                  <a:outerShdw blurRad="38100" dist="38100" dir="2700000" algn="tl">
                    <a:srgbClr val="000000">
                      <a:alpha val="43137"/>
                    </a:srgbClr>
                  </a:outerShdw>
                </a:effectLst>
                <a:uLnTx/>
                <a:uFillTx/>
                <a:latin typeface="Trebuchet MS" pitchFamily="34" charset="0"/>
                <a:ea typeface="+mn-ea"/>
                <a:cs typeface="+mn-cs"/>
              </a:rPr>
              <a:t> </a:t>
            </a:r>
            <a:r>
              <a:rPr kumimoji="0" lang="en-US" sz="2800" b="0" i="0" u="none" strike="noStrike" kern="0" cap="none" spc="0" normalizeH="0" baseline="0" noProof="0" dirty="0" err="1" smtClean="0">
                <a:ln>
                  <a:noFill/>
                </a:ln>
                <a:gradFill>
                  <a:gsLst>
                    <a:gs pos="28000">
                      <a:schemeClr val="tx1"/>
                    </a:gs>
                    <a:gs pos="48000">
                      <a:schemeClr val="tx1"/>
                    </a:gs>
                  </a:gsLst>
                  <a:lin ang="5400000" scaled="1"/>
                </a:gradFill>
                <a:effectLst>
                  <a:outerShdw blurRad="38100" dist="38100" dir="2700000" algn="tl">
                    <a:srgbClr val="000000">
                      <a:alpha val="43137"/>
                    </a:srgbClr>
                  </a:outerShdw>
                </a:effectLst>
                <a:uLnTx/>
                <a:uFillTx/>
                <a:latin typeface="Trebuchet MS" pitchFamily="34" charset="0"/>
                <a:ea typeface="+mn-ea"/>
                <a:cs typeface="+mn-cs"/>
              </a:rPr>
              <a:t>CommNet</a:t>
            </a:r>
            <a:r>
              <a:rPr kumimoji="0" lang="en-US" sz="2800" b="0" i="0" u="none" strike="noStrike" kern="0" cap="none" spc="0" normalizeH="0" baseline="0" noProof="0" dirty="0" smtClean="0">
                <a:ln>
                  <a:noFill/>
                </a:ln>
                <a:gradFill>
                  <a:gsLst>
                    <a:gs pos="28000">
                      <a:schemeClr val="tx1"/>
                    </a:gs>
                    <a:gs pos="48000">
                      <a:schemeClr val="tx1"/>
                    </a:gs>
                  </a:gsLst>
                  <a:lin ang="5400000" scaled="1"/>
                </a:gradFill>
                <a:effectLst>
                  <a:outerShdw blurRad="38100" dist="38100" dir="2700000" algn="tl">
                    <a:srgbClr val="000000">
                      <a:alpha val="43137"/>
                    </a:srgbClr>
                  </a:outerShdw>
                </a:effectLst>
                <a:uLnTx/>
                <a:uFillTx/>
                <a:latin typeface="Trebuchet MS" pitchFamily="34" charset="0"/>
                <a:ea typeface="+mn-ea"/>
                <a:cs typeface="+mn-cs"/>
              </a:rPr>
              <a:t> and complete a Session Evaluation for this session and be entered to </a:t>
            </a:r>
            <a:r>
              <a:rPr kumimoji="0" lang="en-US" sz="2800" b="0" i="0" u="none" strike="noStrike" kern="0" cap="none" spc="0" normalizeH="0" baseline="0" noProof="0" dirty="0" smtClean="0">
                <a:ln>
                  <a:noFill/>
                </a:ln>
                <a:solidFill>
                  <a:schemeClr val="accent6"/>
                </a:solidFill>
                <a:effectLst>
                  <a:outerShdw blurRad="38100" dist="38100" dir="2700000" algn="tl">
                    <a:srgbClr val="000000">
                      <a:alpha val="43137"/>
                    </a:srgbClr>
                  </a:outerShdw>
                </a:effectLst>
                <a:uLnTx/>
                <a:uFillTx/>
                <a:latin typeface="Trebuchet MS" pitchFamily="34" charset="0"/>
                <a:ea typeface="+mn-ea"/>
                <a:cs typeface="+mn-cs"/>
              </a:rPr>
              <a:t>win one </a:t>
            </a:r>
            <a:br>
              <a:rPr kumimoji="0" lang="en-US" sz="2800" b="0" i="0" u="none" strike="noStrike" kern="0" cap="none" spc="0" normalizeH="0" baseline="0" noProof="0" dirty="0" smtClean="0">
                <a:ln>
                  <a:noFill/>
                </a:ln>
                <a:solidFill>
                  <a:schemeClr val="accent6"/>
                </a:solidFill>
                <a:effectLst>
                  <a:outerShdw blurRad="38100" dist="38100" dir="2700000" algn="tl">
                    <a:srgbClr val="000000">
                      <a:alpha val="43137"/>
                    </a:srgbClr>
                  </a:outerShdw>
                </a:effectLst>
                <a:uLnTx/>
                <a:uFillTx/>
                <a:latin typeface="Trebuchet MS" pitchFamily="34" charset="0"/>
                <a:ea typeface="+mn-ea"/>
                <a:cs typeface="+mn-cs"/>
              </a:rPr>
            </a:br>
            <a:r>
              <a:rPr kumimoji="0" lang="en-US" sz="2800" b="0" i="0" u="none" strike="noStrike" kern="0" cap="none" spc="0" normalizeH="0" baseline="0" noProof="0" dirty="0" smtClean="0">
                <a:ln>
                  <a:noFill/>
                </a:ln>
                <a:solidFill>
                  <a:schemeClr val="accent6"/>
                </a:solidFill>
                <a:effectLst>
                  <a:outerShdw blurRad="38100" dist="38100" dir="2700000" algn="tl">
                    <a:srgbClr val="000000">
                      <a:alpha val="43137"/>
                    </a:srgbClr>
                  </a:outerShdw>
                </a:effectLst>
                <a:uLnTx/>
                <a:uFillTx/>
                <a:latin typeface="Trebuchet MS" pitchFamily="34" charset="0"/>
                <a:ea typeface="+mn-ea"/>
                <a:cs typeface="+mn-cs"/>
              </a:rPr>
              <a:t>of 150 Maxtor</a:t>
            </a:r>
            <a:r>
              <a:rPr kumimoji="0" lang="en-US" sz="2800" b="0" i="0" u="none" strike="noStrike" kern="0" cap="none" spc="0" normalizeH="0" baseline="40000" noProof="0" dirty="0" smtClean="0">
                <a:ln>
                  <a:noFill/>
                </a:ln>
                <a:solidFill>
                  <a:schemeClr val="accent6"/>
                </a:solidFill>
                <a:effectLst>
                  <a:outerShdw blurRad="38100" dist="38100" dir="2700000" algn="tl">
                    <a:srgbClr val="000000">
                      <a:alpha val="43137"/>
                    </a:srgbClr>
                  </a:outerShdw>
                </a:effectLst>
                <a:uLnTx/>
                <a:uFillTx/>
                <a:latin typeface="Trebuchet MS" pitchFamily="34" charset="0"/>
                <a:ea typeface="+mn-ea"/>
                <a:cs typeface="+mn-cs"/>
              </a:rPr>
              <a:t>®</a:t>
            </a:r>
            <a:r>
              <a:rPr kumimoji="0" lang="en-US" sz="2800" b="0" i="0" u="none" strike="noStrike" kern="0" cap="none" spc="0" normalizeH="0" baseline="0" noProof="0" dirty="0" smtClean="0">
                <a:ln>
                  <a:noFill/>
                </a:ln>
                <a:solidFill>
                  <a:schemeClr val="accent6"/>
                </a:solidFill>
                <a:effectLst>
                  <a:outerShdw blurRad="38100" dist="38100" dir="2700000" algn="tl">
                    <a:srgbClr val="000000">
                      <a:alpha val="43137"/>
                    </a:srgbClr>
                  </a:outerShdw>
                </a:effectLst>
                <a:uLnTx/>
                <a:uFillTx/>
                <a:latin typeface="Trebuchet MS" pitchFamily="34" charset="0"/>
                <a:ea typeface="+mn-ea"/>
                <a:cs typeface="+mn-cs"/>
              </a:rPr>
              <a:t> </a:t>
            </a:r>
            <a:r>
              <a:rPr kumimoji="0" lang="en-US" sz="2800" b="0" i="0" u="none" strike="noStrike" kern="0" cap="none" spc="0" normalizeH="0" baseline="0" noProof="0" dirty="0" err="1" smtClean="0">
                <a:ln>
                  <a:noFill/>
                </a:ln>
                <a:solidFill>
                  <a:schemeClr val="accent6"/>
                </a:solidFill>
                <a:effectLst>
                  <a:outerShdw blurRad="38100" dist="38100" dir="2700000" algn="tl">
                    <a:srgbClr val="000000">
                      <a:alpha val="43137"/>
                    </a:srgbClr>
                  </a:outerShdw>
                </a:effectLst>
                <a:uLnTx/>
                <a:uFillTx/>
                <a:latin typeface="Trebuchet MS" pitchFamily="34" charset="0"/>
                <a:ea typeface="+mn-ea"/>
                <a:cs typeface="+mn-cs"/>
              </a:rPr>
              <a:t>BlackArmor</a:t>
            </a:r>
            <a:r>
              <a:rPr kumimoji="0" lang="en-US" sz="2800" b="0" i="0" u="none" strike="noStrike" kern="0" cap="none" spc="0" normalizeH="0" baseline="0" noProof="0" dirty="0" smtClean="0">
                <a:ln>
                  <a:noFill/>
                </a:ln>
                <a:solidFill>
                  <a:schemeClr val="accent6"/>
                </a:solidFill>
                <a:effectLst>
                  <a:outerShdw blurRad="38100" dist="38100" dir="2700000" algn="tl">
                    <a:srgbClr val="000000">
                      <a:alpha val="43137"/>
                    </a:srgbClr>
                  </a:outerShdw>
                </a:effectLst>
                <a:uLnTx/>
                <a:uFillTx/>
                <a:latin typeface="Trebuchet MS" pitchFamily="34" charset="0"/>
                <a:ea typeface="+mn-ea"/>
                <a:cs typeface="+mn-cs"/>
              </a:rPr>
              <a:t>™ 160GB External Hard Drives</a:t>
            </a:r>
            <a:r>
              <a:rPr kumimoji="0" lang="en-US" sz="2800" b="0" i="0" u="none" strike="noStrike" kern="0" cap="none" spc="0" normalizeH="0" baseline="0" noProof="0" dirty="0" smtClean="0">
                <a:ln>
                  <a:noFill/>
                </a:ln>
                <a:solidFill>
                  <a:schemeClr val="accent1"/>
                </a:solidFill>
                <a:effectLst>
                  <a:outerShdw blurRad="38100" dist="38100" dir="2700000" algn="tl">
                    <a:srgbClr val="000000">
                      <a:alpha val="43137"/>
                    </a:srgbClr>
                  </a:outerShdw>
                </a:effectLst>
                <a:uLnTx/>
                <a:uFillTx/>
                <a:latin typeface="Trebuchet MS" pitchFamily="34" charset="0"/>
                <a:ea typeface="+mn-ea"/>
                <a:cs typeface="+mn-cs"/>
              </a:rPr>
              <a:t/>
            </a:r>
            <a:br>
              <a:rPr kumimoji="0" lang="en-US" sz="2800" b="0" i="0" u="none" strike="noStrike" kern="0" cap="none" spc="0" normalizeH="0" baseline="0" noProof="0" dirty="0" smtClean="0">
                <a:ln>
                  <a:noFill/>
                </a:ln>
                <a:solidFill>
                  <a:schemeClr val="accent1"/>
                </a:solidFill>
                <a:effectLst>
                  <a:outerShdw blurRad="38100" dist="38100" dir="2700000" algn="tl">
                    <a:srgbClr val="000000">
                      <a:alpha val="43137"/>
                    </a:srgbClr>
                  </a:outerShdw>
                </a:effectLst>
                <a:uLnTx/>
                <a:uFillTx/>
                <a:latin typeface="Trebuchet MS" pitchFamily="34" charset="0"/>
                <a:ea typeface="+mn-ea"/>
                <a:cs typeface="+mn-cs"/>
              </a:rPr>
            </a:br>
            <a:r>
              <a:rPr kumimoji="0" lang="en-US" sz="2800" b="0" i="1" u="none" strike="noStrike" kern="0" cap="none" spc="0" normalizeH="0" baseline="0" noProof="0" dirty="0" smtClean="0">
                <a:ln>
                  <a:noFill/>
                </a:ln>
                <a:gradFill>
                  <a:gsLst>
                    <a:gs pos="28000">
                      <a:schemeClr val="tx1"/>
                    </a:gs>
                    <a:gs pos="48000">
                      <a:schemeClr val="tx1"/>
                    </a:gs>
                  </a:gsLst>
                  <a:lin ang="5400000" scaled="1"/>
                </a:gradFill>
                <a:effectLst>
                  <a:outerShdw blurRad="38100" dist="38100" dir="2700000" algn="tl">
                    <a:srgbClr val="000000">
                      <a:alpha val="43137"/>
                    </a:srgbClr>
                  </a:outerShdw>
                </a:effectLst>
                <a:uLnTx/>
                <a:uFillTx/>
                <a:latin typeface="Trebuchet MS" pitchFamily="34" charset="0"/>
                <a:ea typeface="+mn-ea"/>
                <a:cs typeface="+mn-cs"/>
              </a:rPr>
              <a:t>50 drives will be given away daily!</a:t>
            </a:r>
          </a:p>
          <a:p>
            <a:pPr marL="0" marR="0" lvl="0" indent="0" algn="l" defTabSz="912777" rtl="0" eaLnBrk="1" fontAlgn="base" latinLnBrk="0" hangingPunct="1">
              <a:lnSpc>
                <a:spcPct val="90000"/>
              </a:lnSpc>
              <a:spcBef>
                <a:spcPts val="1167"/>
              </a:spcBef>
              <a:spcAft>
                <a:spcPct val="0"/>
              </a:spcAft>
              <a:buClr>
                <a:schemeClr val="tx2"/>
              </a:buClr>
              <a:buSzPct val="95000"/>
              <a:buFontTx/>
              <a:buNone/>
              <a:tabLst/>
              <a:defRPr/>
            </a:pPr>
            <a:endParaRPr kumimoji="0" lang="en-US" sz="2400" b="0" i="0" u="none" strike="noStrike" kern="0" cap="none" spc="0" normalizeH="0" baseline="0" noProof="0" dirty="0" smtClean="0">
              <a:ln>
                <a:noFill/>
              </a:ln>
              <a:gradFill>
                <a:gsLst>
                  <a:gs pos="28000">
                    <a:schemeClr val="tx1"/>
                  </a:gs>
                  <a:gs pos="48000">
                    <a:schemeClr val="tx1"/>
                  </a:gs>
                </a:gsLst>
                <a:lin ang="5400000" scaled="1"/>
              </a:gradFill>
              <a:effectLst>
                <a:outerShdw blurRad="38100" dist="38100" dir="2700000" algn="tl">
                  <a:srgbClr val="000000">
                    <a:alpha val="43137"/>
                  </a:srgbClr>
                </a:outerShdw>
              </a:effectLst>
              <a:uLnTx/>
              <a:uFillTx/>
              <a:latin typeface="Trebuchet MS" pitchFamily="34" charset="0"/>
              <a:ea typeface="+mn-ea"/>
              <a:cs typeface="+mn-cs"/>
            </a:endParaRPr>
          </a:p>
          <a:p>
            <a:pPr marL="0" marR="0" lvl="0" indent="0" algn="l" defTabSz="912777" rtl="0" eaLnBrk="1" fontAlgn="base" latinLnBrk="0" hangingPunct="1">
              <a:lnSpc>
                <a:spcPct val="90000"/>
              </a:lnSpc>
              <a:spcBef>
                <a:spcPts val="1167"/>
              </a:spcBef>
              <a:spcAft>
                <a:spcPct val="0"/>
              </a:spcAft>
              <a:buClr>
                <a:schemeClr val="tx2"/>
              </a:buClr>
              <a:buSzPct val="95000"/>
              <a:buFontTx/>
              <a:buNone/>
              <a:tabLst/>
              <a:defRPr/>
            </a:pPr>
            <a:endParaRPr kumimoji="0" lang="en-US" sz="2400" b="0" i="0" u="none" strike="noStrike" kern="0" cap="none" spc="0" normalizeH="0" baseline="0" noProof="0" dirty="0" smtClean="0">
              <a:ln>
                <a:noFill/>
              </a:ln>
              <a:gradFill>
                <a:gsLst>
                  <a:gs pos="28000">
                    <a:schemeClr val="tx1"/>
                  </a:gs>
                  <a:gs pos="48000">
                    <a:schemeClr val="tx1"/>
                  </a:gs>
                </a:gsLst>
                <a:lin ang="5400000" scaled="1"/>
              </a:gradFill>
              <a:effectLst>
                <a:outerShdw blurRad="38100" dist="38100" dir="2700000" algn="tl">
                  <a:srgbClr val="000000">
                    <a:alpha val="43137"/>
                  </a:srgbClr>
                </a:outerShdw>
              </a:effectLst>
              <a:uLnTx/>
              <a:uFillTx/>
              <a:latin typeface="Trebuchet MS" pitchFamily="34" charset="0"/>
              <a:ea typeface="+mn-ea"/>
              <a:cs typeface="+mn-cs"/>
            </a:endParaRPr>
          </a:p>
          <a:p>
            <a:pPr marL="0" marR="0" lvl="0" indent="0" algn="l" defTabSz="912777" rtl="0" eaLnBrk="1" fontAlgn="base" latinLnBrk="0" hangingPunct="1">
              <a:lnSpc>
                <a:spcPct val="90000"/>
              </a:lnSpc>
              <a:spcBef>
                <a:spcPts val="1167"/>
              </a:spcBef>
              <a:spcAft>
                <a:spcPct val="0"/>
              </a:spcAft>
              <a:buClr>
                <a:schemeClr val="tx2"/>
              </a:buClr>
              <a:buSzPct val="95000"/>
              <a:buFontTx/>
              <a:buNone/>
              <a:tabLst/>
              <a:defRPr/>
            </a:pPr>
            <a:endParaRPr kumimoji="0" lang="en-US" sz="2400" b="0" i="0" u="none" strike="noStrike" kern="0" cap="none" spc="0" normalizeH="0" baseline="0" noProof="0" dirty="0" smtClean="0">
              <a:ln>
                <a:noFill/>
              </a:ln>
              <a:gradFill>
                <a:gsLst>
                  <a:gs pos="28000">
                    <a:schemeClr val="tx1"/>
                  </a:gs>
                  <a:gs pos="48000">
                    <a:schemeClr val="tx1"/>
                  </a:gs>
                </a:gsLst>
                <a:lin ang="5400000" scaled="1"/>
              </a:gradFill>
              <a:effectLst>
                <a:outerShdw blurRad="38100" dist="38100" dir="2700000" algn="tl">
                  <a:srgbClr val="000000">
                    <a:alpha val="43137"/>
                  </a:srgbClr>
                </a:outerShdw>
              </a:effectLst>
              <a:uLnTx/>
              <a:uFillTx/>
              <a:latin typeface="Trebuchet MS" pitchFamily="34" charset="0"/>
              <a:ea typeface="+mn-ea"/>
              <a:cs typeface="+mn-cs"/>
            </a:endParaRPr>
          </a:p>
          <a:p>
            <a:pPr marL="0" marR="0" lvl="0" indent="0" algn="l" defTabSz="912777" rtl="0" eaLnBrk="1" fontAlgn="base" latinLnBrk="0" hangingPunct="1">
              <a:lnSpc>
                <a:spcPct val="90000"/>
              </a:lnSpc>
              <a:spcBef>
                <a:spcPts val="1167"/>
              </a:spcBef>
              <a:spcAft>
                <a:spcPct val="0"/>
              </a:spcAft>
              <a:buClr>
                <a:schemeClr val="tx2"/>
              </a:buClr>
              <a:buSzPct val="95000"/>
              <a:buFontTx/>
              <a:buNone/>
              <a:tabLst/>
              <a:defRPr/>
            </a:pPr>
            <a:endParaRPr kumimoji="0" lang="en-US" sz="2400" b="0" i="0" u="none" strike="noStrike" kern="0" cap="none" spc="0" normalizeH="0" baseline="0" noProof="0" dirty="0" smtClean="0">
              <a:ln>
                <a:noFill/>
              </a:ln>
              <a:gradFill>
                <a:gsLst>
                  <a:gs pos="28000">
                    <a:schemeClr val="tx1"/>
                  </a:gs>
                  <a:gs pos="48000">
                    <a:schemeClr val="tx1"/>
                  </a:gs>
                </a:gsLst>
                <a:lin ang="5400000" scaled="1"/>
              </a:gradFill>
              <a:effectLst>
                <a:outerShdw blurRad="38100" dist="38100" dir="2700000" algn="tl">
                  <a:srgbClr val="000000">
                    <a:alpha val="43137"/>
                  </a:srgbClr>
                </a:outerShdw>
              </a:effectLst>
              <a:uLnTx/>
              <a:uFillTx/>
              <a:latin typeface="Trebuchet MS" pitchFamily="34" charset="0"/>
              <a:ea typeface="+mn-ea"/>
              <a:cs typeface="+mn-cs"/>
            </a:endParaRPr>
          </a:p>
          <a:p>
            <a:pPr marL="0" marR="0" lvl="0" indent="0" algn="l" defTabSz="912777" rtl="0" eaLnBrk="1" fontAlgn="base" latinLnBrk="0" hangingPunct="1">
              <a:lnSpc>
                <a:spcPct val="90000"/>
              </a:lnSpc>
              <a:spcBef>
                <a:spcPts val="1167"/>
              </a:spcBef>
              <a:spcAft>
                <a:spcPct val="0"/>
              </a:spcAft>
              <a:buClr>
                <a:schemeClr val="tx2"/>
              </a:buClr>
              <a:buSzPct val="95000"/>
              <a:buFontTx/>
              <a:buNone/>
              <a:tabLst/>
              <a:defRPr/>
            </a:pPr>
            <a:endParaRPr kumimoji="0" lang="en-US" sz="2400" b="0" i="0" u="none" strike="noStrike" kern="0" cap="none" spc="0" normalizeH="0" baseline="0" noProof="0" dirty="0" smtClean="0">
              <a:ln>
                <a:noFill/>
              </a:ln>
              <a:gradFill>
                <a:gsLst>
                  <a:gs pos="28000">
                    <a:schemeClr val="tx1"/>
                  </a:gs>
                  <a:gs pos="48000">
                    <a:schemeClr val="tx1"/>
                  </a:gs>
                </a:gsLst>
                <a:lin ang="5400000" scaled="1"/>
              </a:gradFill>
              <a:effectLst>
                <a:outerShdw blurRad="38100" dist="38100" dir="2700000" algn="tl">
                  <a:srgbClr val="000000">
                    <a:alpha val="43137"/>
                  </a:srgbClr>
                </a:outerShdw>
              </a:effectLst>
              <a:uLnTx/>
              <a:uFillTx/>
              <a:latin typeface="Trebuchet MS" pitchFamily="34" charset="0"/>
              <a:ea typeface="+mn-ea"/>
              <a:cs typeface="+mn-cs"/>
            </a:endParaRPr>
          </a:p>
          <a:p>
            <a:pPr marL="0" marR="0" lvl="0" indent="0" algn="ctr" defTabSz="912777" rtl="0" eaLnBrk="1" fontAlgn="base" latinLnBrk="0" hangingPunct="1">
              <a:lnSpc>
                <a:spcPct val="90000"/>
              </a:lnSpc>
              <a:spcBef>
                <a:spcPts val="1167"/>
              </a:spcBef>
              <a:spcAft>
                <a:spcPct val="0"/>
              </a:spcAft>
              <a:buClr>
                <a:schemeClr val="tx2"/>
              </a:buClr>
              <a:buSzPct val="95000"/>
              <a:buFontTx/>
              <a:buNone/>
              <a:tabLst/>
              <a:defRPr/>
            </a:pPr>
            <a:r>
              <a:rPr kumimoji="0" lang="en-US" sz="1000" b="0" i="0" u="none" strike="noStrike" kern="0" cap="none" spc="0" normalizeH="0" baseline="0" noProof="0" dirty="0" smtClean="0">
                <a:ln>
                  <a:noFill/>
                </a:ln>
                <a:gradFill>
                  <a:gsLst>
                    <a:gs pos="28000">
                      <a:schemeClr val="tx1"/>
                    </a:gs>
                    <a:gs pos="48000">
                      <a:schemeClr val="tx1"/>
                    </a:gs>
                  </a:gsLst>
                  <a:lin ang="5400000" scaled="1"/>
                </a:gradFill>
                <a:effectLst>
                  <a:outerShdw blurRad="38100" dist="38100" dir="2700000" algn="tl">
                    <a:srgbClr val="000000">
                      <a:alpha val="43137"/>
                    </a:srgbClr>
                  </a:outerShdw>
                </a:effectLst>
                <a:uLnTx/>
                <a:uFillTx/>
                <a:latin typeface="Trebuchet MS" pitchFamily="34" charset="0"/>
                <a:ea typeface="+mn-ea"/>
                <a:cs typeface="+mn-cs"/>
              </a:rPr>
              <a:t/>
            </a:r>
            <a:br>
              <a:rPr kumimoji="0" lang="en-US" sz="1000" b="0" i="0" u="none" strike="noStrike" kern="0" cap="none" spc="0" normalizeH="0" baseline="0" noProof="0" dirty="0" smtClean="0">
                <a:ln>
                  <a:noFill/>
                </a:ln>
                <a:gradFill>
                  <a:gsLst>
                    <a:gs pos="28000">
                      <a:schemeClr val="tx1"/>
                    </a:gs>
                    <a:gs pos="48000">
                      <a:schemeClr val="tx1"/>
                    </a:gs>
                  </a:gsLst>
                  <a:lin ang="5400000" scaled="1"/>
                </a:gradFill>
                <a:effectLst>
                  <a:outerShdw blurRad="38100" dist="38100" dir="2700000" algn="tl">
                    <a:srgbClr val="000000">
                      <a:alpha val="43137"/>
                    </a:srgbClr>
                  </a:outerShdw>
                </a:effectLst>
                <a:uLnTx/>
                <a:uFillTx/>
                <a:latin typeface="Trebuchet MS" pitchFamily="34" charset="0"/>
                <a:ea typeface="+mn-ea"/>
                <a:cs typeface="+mn-cs"/>
              </a:rPr>
            </a:br>
            <a:r>
              <a:rPr kumimoji="0" lang="en-US" sz="2400" b="0" i="0" u="none" strike="noStrike" kern="0" cap="none" spc="0" normalizeH="0" baseline="0" noProof="0" dirty="0" smtClean="0">
                <a:ln>
                  <a:noFill/>
                </a:ln>
                <a:gradFill>
                  <a:gsLst>
                    <a:gs pos="28000">
                      <a:schemeClr val="tx1"/>
                    </a:gs>
                    <a:gs pos="48000">
                      <a:schemeClr val="tx1"/>
                    </a:gs>
                  </a:gsLst>
                  <a:lin ang="5400000" scaled="1"/>
                </a:gradFill>
                <a:effectLst>
                  <a:outerShdw blurRad="38100" dist="38100" dir="2700000" algn="tl">
                    <a:srgbClr val="000000">
                      <a:alpha val="43137"/>
                    </a:srgbClr>
                  </a:outerShdw>
                </a:effectLst>
                <a:uLnTx/>
                <a:uFillTx/>
                <a:latin typeface="Trebuchet MS" pitchFamily="34" charset="0"/>
                <a:ea typeface="+mn-ea"/>
                <a:cs typeface="+mn-cs"/>
                <a:hlinkClick r:id="rId3"/>
              </a:rPr>
              <a:t>http://www.winhec2008.com</a:t>
            </a:r>
            <a:endParaRPr kumimoji="0" lang="en-US" sz="2400" b="0" i="0" u="none" strike="noStrike" kern="0" cap="none" spc="0" normalizeH="0" baseline="0" noProof="0" dirty="0" smtClean="0">
              <a:ln>
                <a:noFill/>
              </a:ln>
              <a:gradFill>
                <a:gsLst>
                  <a:gs pos="28000">
                    <a:schemeClr val="tx1"/>
                  </a:gs>
                  <a:gs pos="48000">
                    <a:schemeClr val="tx1"/>
                  </a:gs>
                </a:gsLst>
                <a:lin ang="5400000" scaled="1"/>
              </a:gradFill>
              <a:effectLst>
                <a:outerShdw blurRad="38100" dist="38100" dir="2700000" algn="tl">
                  <a:srgbClr val="000000">
                    <a:alpha val="43137"/>
                  </a:srgbClr>
                </a:outerShdw>
              </a:effectLst>
              <a:uLnTx/>
              <a:uFillTx/>
              <a:latin typeface="Trebuchet MS" pitchFamily="34" charset="0"/>
              <a:ea typeface="+mn-ea"/>
              <a:cs typeface="+mn-cs"/>
            </a:endParaRPr>
          </a:p>
        </p:txBody>
      </p:sp>
      <p:grpSp>
        <p:nvGrpSpPr>
          <p:cNvPr id="2" name="Group 14"/>
          <p:cNvGrpSpPr/>
          <p:nvPr/>
        </p:nvGrpSpPr>
        <p:grpSpPr>
          <a:xfrm>
            <a:off x="2269541" y="3277236"/>
            <a:ext cx="7654734" cy="2194878"/>
            <a:chOff x="2498130" y="3362960"/>
            <a:chExt cx="6767789" cy="1940560"/>
          </a:xfrm>
        </p:grpSpPr>
        <p:sp>
          <p:nvSpPr>
            <p:cNvPr id="6" name="Rounded Rectangle 5"/>
            <p:cNvSpPr/>
            <p:nvPr/>
          </p:nvSpPr>
          <p:spPr bwMode="auto">
            <a:xfrm>
              <a:off x="2498130" y="4267200"/>
              <a:ext cx="6767789" cy="1036320"/>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pic>
          <p:nvPicPr>
            <p:cNvPr id="7" name="Picture 6" descr="maxtor logo.png"/>
            <p:cNvPicPr>
              <a:picLocks noChangeAspect="1"/>
            </p:cNvPicPr>
            <p:nvPr/>
          </p:nvPicPr>
          <p:blipFill>
            <a:blip r:embed="rId4" cstate="print"/>
            <a:stretch>
              <a:fillRect/>
            </a:stretch>
          </p:blipFill>
          <p:spPr>
            <a:xfrm>
              <a:off x="2655945" y="4443150"/>
              <a:ext cx="1329236" cy="337319"/>
            </a:xfrm>
            <a:prstGeom prst="rect">
              <a:avLst/>
            </a:prstGeom>
            <a:effectLst>
              <a:outerShdw blurRad="50800" dist="38100" dir="2700000" algn="tl" rotWithShape="0">
                <a:prstClr val="black">
                  <a:alpha val="40000"/>
                </a:prstClr>
              </a:outerShdw>
            </a:effectLst>
          </p:spPr>
        </p:pic>
        <p:sp>
          <p:nvSpPr>
            <p:cNvPr id="8" name="Rectangle 7"/>
            <p:cNvSpPr/>
            <p:nvPr/>
          </p:nvSpPr>
          <p:spPr>
            <a:xfrm>
              <a:off x="2595710" y="4443150"/>
              <a:ext cx="3446825" cy="646331"/>
            </a:xfrm>
            <a:prstGeom prst="rect">
              <a:avLst/>
            </a:prstGeom>
          </p:spPr>
          <p:txBody>
            <a:bodyPr wrap="square">
              <a:spAutoFit/>
            </a:bodyPr>
            <a:lstStyle/>
            <a:p>
              <a:pPr indent="1311275" defTabSz="912777" fontAlgn="base">
                <a:lnSpc>
                  <a:spcPct val="90000"/>
                </a:lnSpc>
                <a:spcBef>
                  <a:spcPts val="1167"/>
                </a:spcBef>
                <a:spcAft>
                  <a:spcPct val="0"/>
                </a:spcAft>
                <a:buClr>
                  <a:schemeClr val="tx2"/>
                </a:buClr>
                <a:buSzPct val="95000"/>
              </a:pPr>
              <a:r>
                <a:rPr lang="en-US" sz="2000" i="1" dirty="0" err="1" smtClean="0">
                  <a:solidFill>
                    <a:schemeClr val="bg2"/>
                  </a:solidFill>
                  <a:latin typeface="Trebuchet MS" pitchFamily="34" charset="0"/>
                </a:rPr>
                <a:t>BlackArmor</a:t>
              </a:r>
              <a:r>
                <a:rPr lang="en-US" sz="2000" i="1" dirty="0" smtClean="0">
                  <a:solidFill>
                    <a:schemeClr val="bg2"/>
                  </a:solidFill>
                  <a:latin typeface="Trebuchet MS" pitchFamily="34" charset="0"/>
                </a:rPr>
                <a:t> </a:t>
              </a:r>
              <a:br>
                <a:rPr lang="en-US" sz="2000" i="1" dirty="0" smtClean="0">
                  <a:solidFill>
                    <a:schemeClr val="bg2"/>
                  </a:solidFill>
                  <a:latin typeface="Trebuchet MS" pitchFamily="34" charset="0"/>
                </a:rPr>
              </a:br>
              <a:r>
                <a:rPr lang="en-US" sz="2000" i="1" dirty="0" smtClean="0">
                  <a:solidFill>
                    <a:schemeClr val="bg2"/>
                  </a:solidFill>
                  <a:latin typeface="Trebuchet MS" pitchFamily="34" charset="0"/>
                </a:rPr>
                <a:t>Hard Drives provided by:</a:t>
              </a:r>
            </a:p>
          </p:txBody>
        </p:sp>
        <p:grpSp>
          <p:nvGrpSpPr>
            <p:cNvPr id="3" name="Group 8"/>
            <p:cNvGrpSpPr/>
            <p:nvPr/>
          </p:nvGrpSpPr>
          <p:grpSpPr>
            <a:xfrm>
              <a:off x="5700138" y="4479785"/>
              <a:ext cx="1490191" cy="597855"/>
              <a:chOff x="5211095" y="5584736"/>
              <a:chExt cx="1490191" cy="597855"/>
            </a:xfrm>
          </p:grpSpPr>
          <p:sp>
            <p:nvSpPr>
              <p:cNvPr id="10" name="Rounded Rectangle 9"/>
              <p:cNvSpPr/>
              <p:nvPr/>
            </p:nvSpPr>
            <p:spPr bwMode="auto">
              <a:xfrm>
                <a:off x="5211095" y="5584736"/>
                <a:ext cx="1490191" cy="597855"/>
              </a:xfrm>
              <a:prstGeom prst="roundRect">
                <a:avLst/>
              </a:prstGeom>
              <a:ln>
                <a:solidFill>
                  <a:schemeClr val="bg2"/>
                </a:solidFill>
                <a:headEnd type="none" w="med" len="med"/>
                <a:tailEnd type="none" w="med" len="med"/>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pic>
            <p:nvPicPr>
              <p:cNvPr id="11" name="Picture 4" descr="\\Server3\Restrict\FTP_Root\Clients\White_Whale\5-10070_WinHec_11-05\Sponsorlogos\Seagate\pr_nbl_2c_pos.png"/>
              <p:cNvPicPr>
                <a:picLocks noChangeAspect="1" noChangeArrowheads="1"/>
              </p:cNvPicPr>
              <p:nvPr/>
            </p:nvPicPr>
            <p:blipFill>
              <a:blip r:embed="rId5" cstate="print"/>
              <a:srcRect/>
              <a:stretch>
                <a:fillRect/>
              </a:stretch>
            </p:blipFill>
            <p:spPr bwMode="auto">
              <a:xfrm>
                <a:off x="5297319" y="5624065"/>
                <a:ext cx="1295815" cy="519199"/>
              </a:xfrm>
              <a:prstGeom prst="rect">
                <a:avLst/>
              </a:prstGeom>
              <a:noFill/>
            </p:spPr>
          </p:pic>
        </p:grpSp>
        <p:grpSp>
          <p:nvGrpSpPr>
            <p:cNvPr id="9" name="Group 11"/>
            <p:cNvGrpSpPr/>
            <p:nvPr/>
          </p:nvGrpSpPr>
          <p:grpSpPr>
            <a:xfrm>
              <a:off x="7495129" y="3362960"/>
              <a:ext cx="1576110" cy="1837343"/>
              <a:chOff x="5879689" y="3657600"/>
              <a:chExt cx="1576110" cy="1837343"/>
            </a:xfrm>
          </p:grpSpPr>
          <p:sp>
            <p:nvSpPr>
              <p:cNvPr id="13" name="Freeform 12"/>
              <p:cNvSpPr/>
              <p:nvPr/>
            </p:nvSpPr>
            <p:spPr bwMode="auto">
              <a:xfrm>
                <a:off x="6573520" y="4750265"/>
                <a:ext cx="882279" cy="697423"/>
              </a:xfrm>
              <a:custGeom>
                <a:avLst/>
                <a:gdLst>
                  <a:gd name="connsiteX0" fmla="*/ 0 w 1651819"/>
                  <a:gd name="connsiteY0" fmla="*/ 0 h 742709"/>
                  <a:gd name="connsiteX1" fmla="*/ 1651819 w 1651819"/>
                  <a:gd name="connsiteY1" fmla="*/ 0 h 742709"/>
                  <a:gd name="connsiteX2" fmla="*/ 1651819 w 1651819"/>
                  <a:gd name="connsiteY2" fmla="*/ 742709 h 742709"/>
                  <a:gd name="connsiteX3" fmla="*/ 0 w 1651819"/>
                  <a:gd name="connsiteY3" fmla="*/ 742709 h 742709"/>
                  <a:gd name="connsiteX4" fmla="*/ 0 w 1651819"/>
                  <a:gd name="connsiteY4" fmla="*/ 0 h 742709"/>
                  <a:gd name="connsiteX0" fmla="*/ 731838 w 1651819"/>
                  <a:gd name="connsiteY0" fmla="*/ 0 h 742709"/>
                  <a:gd name="connsiteX1" fmla="*/ 1651819 w 1651819"/>
                  <a:gd name="connsiteY1" fmla="*/ 0 h 742709"/>
                  <a:gd name="connsiteX2" fmla="*/ 1651819 w 1651819"/>
                  <a:gd name="connsiteY2" fmla="*/ 742709 h 742709"/>
                  <a:gd name="connsiteX3" fmla="*/ 0 w 1651819"/>
                  <a:gd name="connsiteY3" fmla="*/ 742709 h 742709"/>
                  <a:gd name="connsiteX4" fmla="*/ 731838 w 1651819"/>
                  <a:gd name="connsiteY4" fmla="*/ 0 h 742709"/>
                  <a:gd name="connsiteX0" fmla="*/ 594186 w 1514167"/>
                  <a:gd name="connsiteY0" fmla="*/ 0 h 742709"/>
                  <a:gd name="connsiteX1" fmla="*/ 1514167 w 1514167"/>
                  <a:gd name="connsiteY1" fmla="*/ 0 h 742709"/>
                  <a:gd name="connsiteX2" fmla="*/ 1514167 w 1514167"/>
                  <a:gd name="connsiteY2" fmla="*/ 742709 h 742709"/>
                  <a:gd name="connsiteX3" fmla="*/ 0 w 1514167"/>
                  <a:gd name="connsiteY3" fmla="*/ 307632 h 742709"/>
                  <a:gd name="connsiteX4" fmla="*/ 594186 w 1514167"/>
                  <a:gd name="connsiteY4" fmla="*/ 0 h 742709"/>
                  <a:gd name="connsiteX0" fmla="*/ 594186 w 1514167"/>
                  <a:gd name="connsiteY0" fmla="*/ 0 h 742709"/>
                  <a:gd name="connsiteX1" fmla="*/ 1514167 w 1514167"/>
                  <a:gd name="connsiteY1" fmla="*/ 0 h 742709"/>
                  <a:gd name="connsiteX2" fmla="*/ 1514167 w 1514167"/>
                  <a:gd name="connsiteY2" fmla="*/ 742709 h 742709"/>
                  <a:gd name="connsiteX3" fmla="*/ 0 w 1514167"/>
                  <a:gd name="connsiteY3" fmla="*/ 140483 h 742709"/>
                  <a:gd name="connsiteX4" fmla="*/ 594186 w 1514167"/>
                  <a:gd name="connsiteY4" fmla="*/ 0 h 742709"/>
                  <a:gd name="connsiteX0" fmla="*/ 594186 w 1514167"/>
                  <a:gd name="connsiteY0" fmla="*/ 0 h 742709"/>
                  <a:gd name="connsiteX1" fmla="*/ 1514167 w 1514167"/>
                  <a:gd name="connsiteY1" fmla="*/ 0 h 742709"/>
                  <a:gd name="connsiteX2" fmla="*/ 1514167 w 1514167"/>
                  <a:gd name="connsiteY2" fmla="*/ 742709 h 742709"/>
                  <a:gd name="connsiteX3" fmla="*/ 0 w 1514167"/>
                  <a:gd name="connsiteY3" fmla="*/ 140483 h 742709"/>
                  <a:gd name="connsiteX4" fmla="*/ 594186 w 1514167"/>
                  <a:gd name="connsiteY4" fmla="*/ 0 h 742709"/>
                  <a:gd name="connsiteX0" fmla="*/ 594186 w 1514167"/>
                  <a:gd name="connsiteY0" fmla="*/ 0 h 563270"/>
                  <a:gd name="connsiteX1" fmla="*/ 1514167 w 1514167"/>
                  <a:gd name="connsiteY1" fmla="*/ 0 h 563270"/>
                  <a:gd name="connsiteX2" fmla="*/ 865239 w 1514167"/>
                  <a:gd name="connsiteY2" fmla="*/ 563270 h 563270"/>
                  <a:gd name="connsiteX3" fmla="*/ 0 w 1514167"/>
                  <a:gd name="connsiteY3" fmla="*/ 140483 h 563270"/>
                  <a:gd name="connsiteX4" fmla="*/ 594186 w 1514167"/>
                  <a:gd name="connsiteY4" fmla="*/ 0 h 563270"/>
                  <a:gd name="connsiteX0" fmla="*/ 594186 w 1514167"/>
                  <a:gd name="connsiteY0" fmla="*/ 0 h 563270"/>
                  <a:gd name="connsiteX1" fmla="*/ 1514167 w 1514167"/>
                  <a:gd name="connsiteY1" fmla="*/ 356793 h 563270"/>
                  <a:gd name="connsiteX2" fmla="*/ 865239 w 1514167"/>
                  <a:gd name="connsiteY2" fmla="*/ 563270 h 563270"/>
                  <a:gd name="connsiteX3" fmla="*/ 0 w 1514167"/>
                  <a:gd name="connsiteY3" fmla="*/ 140483 h 563270"/>
                  <a:gd name="connsiteX4" fmla="*/ 594186 w 1514167"/>
                  <a:gd name="connsiteY4" fmla="*/ 0 h 563270"/>
                  <a:gd name="connsiteX0" fmla="*/ 594186 w 1514167"/>
                  <a:gd name="connsiteY0" fmla="*/ 0 h 632930"/>
                  <a:gd name="connsiteX1" fmla="*/ 1514167 w 1514167"/>
                  <a:gd name="connsiteY1" fmla="*/ 426453 h 632930"/>
                  <a:gd name="connsiteX2" fmla="*/ 865239 w 1514167"/>
                  <a:gd name="connsiteY2" fmla="*/ 632930 h 632930"/>
                  <a:gd name="connsiteX3" fmla="*/ 0 w 1514167"/>
                  <a:gd name="connsiteY3" fmla="*/ 210143 h 632930"/>
                  <a:gd name="connsiteX4" fmla="*/ 594186 w 1514167"/>
                  <a:gd name="connsiteY4" fmla="*/ 0 h 632930"/>
                  <a:gd name="connsiteX0" fmla="*/ 594186 w 1514167"/>
                  <a:gd name="connsiteY0" fmla="*/ 0 h 632930"/>
                  <a:gd name="connsiteX1" fmla="*/ 1514167 w 1514167"/>
                  <a:gd name="connsiteY1" fmla="*/ 426453 h 632930"/>
                  <a:gd name="connsiteX2" fmla="*/ 865239 w 1514167"/>
                  <a:gd name="connsiteY2" fmla="*/ 632930 h 632930"/>
                  <a:gd name="connsiteX3" fmla="*/ 0 w 1514167"/>
                  <a:gd name="connsiteY3" fmla="*/ 210143 h 632930"/>
                  <a:gd name="connsiteX4" fmla="*/ 594186 w 1514167"/>
                  <a:gd name="connsiteY4" fmla="*/ 0 h 632930"/>
                  <a:gd name="connsiteX0" fmla="*/ 594186 w 1514167"/>
                  <a:gd name="connsiteY0" fmla="*/ 0 h 697423"/>
                  <a:gd name="connsiteX1" fmla="*/ 1514167 w 1514167"/>
                  <a:gd name="connsiteY1" fmla="*/ 426453 h 697423"/>
                  <a:gd name="connsiteX2" fmla="*/ 865239 w 1514167"/>
                  <a:gd name="connsiteY2" fmla="*/ 697423 h 697423"/>
                  <a:gd name="connsiteX3" fmla="*/ 0 w 1514167"/>
                  <a:gd name="connsiteY3" fmla="*/ 210143 h 697423"/>
                  <a:gd name="connsiteX4" fmla="*/ 594186 w 1514167"/>
                  <a:gd name="connsiteY4" fmla="*/ 0 h 697423"/>
                  <a:gd name="connsiteX0" fmla="*/ 594186 w 1444509"/>
                  <a:gd name="connsiteY0" fmla="*/ 0 h 697423"/>
                  <a:gd name="connsiteX1" fmla="*/ 1444509 w 1444509"/>
                  <a:gd name="connsiteY1" fmla="*/ 426453 h 697423"/>
                  <a:gd name="connsiteX2" fmla="*/ 865239 w 1444509"/>
                  <a:gd name="connsiteY2" fmla="*/ 697423 h 697423"/>
                  <a:gd name="connsiteX3" fmla="*/ 0 w 1444509"/>
                  <a:gd name="connsiteY3" fmla="*/ 210143 h 697423"/>
                  <a:gd name="connsiteX4" fmla="*/ 594186 w 1444509"/>
                  <a:gd name="connsiteY4" fmla="*/ 0 h 697423"/>
                  <a:gd name="connsiteX0" fmla="*/ 594186 w 1444509"/>
                  <a:gd name="connsiteY0" fmla="*/ 0 h 697423"/>
                  <a:gd name="connsiteX1" fmla="*/ 1444509 w 1444509"/>
                  <a:gd name="connsiteY1" fmla="*/ 426453 h 697423"/>
                  <a:gd name="connsiteX2" fmla="*/ 865239 w 1444509"/>
                  <a:gd name="connsiteY2" fmla="*/ 697423 h 697423"/>
                  <a:gd name="connsiteX3" fmla="*/ 0 w 1444509"/>
                  <a:gd name="connsiteY3" fmla="*/ 153996 h 697423"/>
                  <a:gd name="connsiteX4" fmla="*/ 594186 w 1444509"/>
                  <a:gd name="connsiteY4" fmla="*/ 0 h 697423"/>
                  <a:gd name="connsiteX0" fmla="*/ 594186 w 1444509"/>
                  <a:gd name="connsiteY0" fmla="*/ 0 h 697423"/>
                  <a:gd name="connsiteX1" fmla="*/ 1444509 w 1444509"/>
                  <a:gd name="connsiteY1" fmla="*/ 426453 h 697423"/>
                  <a:gd name="connsiteX2" fmla="*/ 865239 w 1444509"/>
                  <a:gd name="connsiteY2" fmla="*/ 697423 h 697423"/>
                  <a:gd name="connsiteX3" fmla="*/ 0 w 1444509"/>
                  <a:gd name="connsiteY3" fmla="*/ 153996 h 697423"/>
                  <a:gd name="connsiteX4" fmla="*/ 594186 w 1444509"/>
                  <a:gd name="connsiteY4" fmla="*/ 0 h 697423"/>
                  <a:gd name="connsiteX0" fmla="*/ 612867 w 1463190"/>
                  <a:gd name="connsiteY0" fmla="*/ 0 h 697423"/>
                  <a:gd name="connsiteX1" fmla="*/ 1463190 w 1463190"/>
                  <a:gd name="connsiteY1" fmla="*/ 426453 h 697423"/>
                  <a:gd name="connsiteX2" fmla="*/ 0 w 1463190"/>
                  <a:gd name="connsiteY2" fmla="*/ 697423 h 697423"/>
                  <a:gd name="connsiteX3" fmla="*/ 18681 w 1463190"/>
                  <a:gd name="connsiteY3" fmla="*/ 153996 h 697423"/>
                  <a:gd name="connsiteX4" fmla="*/ 612867 w 1463190"/>
                  <a:gd name="connsiteY4" fmla="*/ 0 h 697423"/>
                  <a:gd name="connsiteX0" fmla="*/ 612867 w 882279"/>
                  <a:gd name="connsiteY0" fmla="*/ 0 h 697423"/>
                  <a:gd name="connsiteX1" fmla="*/ 882279 w 882279"/>
                  <a:gd name="connsiteY1" fmla="*/ 260293 h 697423"/>
                  <a:gd name="connsiteX2" fmla="*/ 0 w 882279"/>
                  <a:gd name="connsiteY2" fmla="*/ 697423 h 697423"/>
                  <a:gd name="connsiteX3" fmla="*/ 18681 w 882279"/>
                  <a:gd name="connsiteY3" fmla="*/ 153996 h 697423"/>
                  <a:gd name="connsiteX4" fmla="*/ 612867 w 882279"/>
                  <a:gd name="connsiteY4" fmla="*/ 0 h 697423"/>
                  <a:gd name="connsiteX0" fmla="*/ 399507 w 882279"/>
                  <a:gd name="connsiteY0" fmla="*/ 0 h 697423"/>
                  <a:gd name="connsiteX1" fmla="*/ 882279 w 882279"/>
                  <a:gd name="connsiteY1" fmla="*/ 260293 h 697423"/>
                  <a:gd name="connsiteX2" fmla="*/ 0 w 882279"/>
                  <a:gd name="connsiteY2" fmla="*/ 697423 h 697423"/>
                  <a:gd name="connsiteX3" fmla="*/ 18681 w 882279"/>
                  <a:gd name="connsiteY3" fmla="*/ 153996 h 697423"/>
                  <a:gd name="connsiteX4" fmla="*/ 399507 w 882279"/>
                  <a:gd name="connsiteY4" fmla="*/ 0 h 697423"/>
                  <a:gd name="connsiteX0" fmla="*/ 399507 w 882279"/>
                  <a:gd name="connsiteY0" fmla="*/ 0 h 697423"/>
                  <a:gd name="connsiteX1" fmla="*/ 882279 w 882279"/>
                  <a:gd name="connsiteY1" fmla="*/ 260293 h 697423"/>
                  <a:gd name="connsiteX2" fmla="*/ 0 w 882279"/>
                  <a:gd name="connsiteY2" fmla="*/ 697423 h 697423"/>
                  <a:gd name="connsiteX3" fmla="*/ 18681 w 882279"/>
                  <a:gd name="connsiteY3" fmla="*/ 153996 h 697423"/>
                  <a:gd name="connsiteX4" fmla="*/ 399507 w 882279"/>
                  <a:gd name="connsiteY4" fmla="*/ 0 h 6974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2279" h="697423">
                    <a:moveTo>
                      <a:pt x="399507" y="0"/>
                    </a:moveTo>
                    <a:lnTo>
                      <a:pt x="882279" y="260293"/>
                    </a:lnTo>
                    <a:lnTo>
                      <a:pt x="0" y="697423"/>
                    </a:lnTo>
                    <a:lnTo>
                      <a:pt x="18681" y="153996"/>
                    </a:lnTo>
                    <a:lnTo>
                      <a:pt x="399507" y="0"/>
                    </a:lnTo>
                    <a:close/>
                  </a:path>
                </a:pathLst>
              </a:custGeom>
              <a:solidFill>
                <a:schemeClr val="bg2">
                  <a:alpha val="4000"/>
                </a:schemeClr>
              </a:solidFill>
              <a:ln>
                <a:noFill/>
                <a:headEnd type="none" w="med" len="med"/>
                <a:tailEnd type="none" w="med" len="med"/>
              </a:ln>
              <a:effectLst>
                <a:glow rad="70000">
                  <a:schemeClr val="bg2">
                    <a:alpha val="50000"/>
                  </a:schemeClr>
                </a:glow>
              </a:effectLst>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pic>
            <p:nvPicPr>
              <p:cNvPr id="14" name="Picture 13" descr="blackarmor hd2.png"/>
              <p:cNvPicPr>
                <a:picLocks noChangeAspect="1"/>
              </p:cNvPicPr>
              <p:nvPr/>
            </p:nvPicPr>
            <p:blipFill>
              <a:blip r:embed="rId6"/>
              <a:srcRect l="25300" t="13192" r="28973" b="21077"/>
              <a:stretch>
                <a:fillRect/>
              </a:stretch>
            </p:blipFill>
            <p:spPr>
              <a:xfrm>
                <a:off x="5879689" y="3657600"/>
                <a:ext cx="1022555" cy="1837343"/>
              </a:xfrm>
              <a:prstGeom prst="rect">
                <a:avLst/>
              </a:prstGeom>
            </p:spPr>
          </p:pic>
        </p:grpSp>
      </p:grpSp>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descr="Microsoft logo and tagline"/>
          <p:cNvPicPr>
            <a:picLocks noChangeArrowheads="1"/>
          </p:cNvPicPr>
          <p:nvPr/>
        </p:nvPicPr>
        <p:blipFill>
          <a:blip r:embed="rId3"/>
          <a:srcRect/>
          <a:stretch>
            <a:fillRect/>
          </a:stretch>
        </p:blipFill>
        <p:spPr bwMode="black">
          <a:xfrm>
            <a:off x="3102772" y="2787387"/>
            <a:ext cx="5983282" cy="1283229"/>
          </a:xfrm>
          <a:prstGeom prst="rect">
            <a:avLst/>
          </a:prstGeom>
          <a:noFill/>
        </p:spPr>
      </p:pic>
      <p:sp>
        <p:nvSpPr>
          <p:cNvPr id="5" name="Text Box 3"/>
          <p:cNvSpPr txBox="1">
            <a:spLocks noChangeArrowheads="1"/>
          </p:cNvSpPr>
          <p:nvPr/>
        </p:nvSpPr>
        <p:spPr bwMode="blackWhite">
          <a:xfrm>
            <a:off x="507868" y="5950223"/>
            <a:ext cx="11173090" cy="523206"/>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latin typeface="Trebuchet MS" pitchFamily="34" charset="0"/>
                <a:cs typeface="Arial" charset="0"/>
              </a:rPr>
              <a:t>© </a:t>
            </a:r>
            <a:r>
              <a:rPr lang="en-US" sz="700" dirty="0" smtClean="0">
                <a:latin typeface="Trebuchet MS" pitchFamily="34" charset="0"/>
                <a:cs typeface="Arial" charset="0"/>
              </a:rPr>
              <a:t>2008 Microsoft </a:t>
            </a:r>
            <a:r>
              <a:rPr lang="en-US" sz="700" dirty="0">
                <a:latin typeface="Trebuchet MS"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700" dirty="0">
                <a:latin typeface="Trebuchet MS"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700" dirty="0">
                <a:latin typeface="Trebuchet MS" pitchFamily="34" charset="0"/>
                <a:cs typeface="Arial" charset="0"/>
              </a:rPr>
            </a:br>
            <a:r>
              <a:rPr lang="en-US" sz="700" dirty="0">
                <a:latin typeface="Trebuchet MS" pitchFamily="34" charset="0"/>
                <a:cs typeface="Arial" charset="0"/>
              </a:rPr>
              <a:t>MICROSOFT MAKES NO WARRANTIES, EXPRESS, IMPLIED OR STATUTORY, AS TO THE INFORMATION IN THIS PRESENTATION.</a:t>
            </a: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Fundamentals</a:t>
            </a:r>
            <a:endParaRPr lang="en-US" dirty="0"/>
          </a:p>
        </p:txBody>
      </p:sp>
      <p:sp>
        <p:nvSpPr>
          <p:cNvPr id="3" name="Content Placeholder 2"/>
          <p:cNvSpPr>
            <a:spLocks noGrp="1"/>
          </p:cNvSpPr>
          <p:nvPr>
            <p:ph idx="1"/>
          </p:nvPr>
        </p:nvSpPr>
        <p:spPr>
          <a:xfrm>
            <a:off x="509984" y="1414465"/>
            <a:ext cx="11170973" cy="4901342"/>
          </a:xfrm>
        </p:spPr>
        <p:txBody>
          <a:bodyPr/>
          <a:lstStyle/>
          <a:p>
            <a:pPr marL="342900" indent="-342900"/>
            <a:r>
              <a:rPr lang="en-US" sz="2000" dirty="0" smtClean="0"/>
              <a:t>Device Instance</a:t>
            </a:r>
          </a:p>
          <a:p>
            <a:pPr marL="742950" lvl="1" indent="-285750"/>
            <a:r>
              <a:rPr lang="en-US" sz="1800" dirty="0" smtClean="0"/>
              <a:t>A unique instance of a model of device detected by the system or other components</a:t>
            </a:r>
          </a:p>
          <a:p>
            <a:pPr marL="742950" lvl="1" indent="-285750"/>
            <a:r>
              <a:rPr lang="en-US" sz="1800" dirty="0" smtClean="0"/>
              <a:t>Software and settings are configured for each device instance detected by the system</a:t>
            </a:r>
            <a:br>
              <a:rPr lang="en-US" sz="1800" dirty="0" smtClean="0"/>
            </a:br>
            <a:endParaRPr lang="en-US" sz="1800" dirty="0" smtClean="0"/>
          </a:p>
          <a:p>
            <a:pPr marL="342900" indent="-342900"/>
            <a:r>
              <a:rPr lang="en-US" sz="2000" dirty="0" smtClean="0"/>
              <a:t>Device ID</a:t>
            </a:r>
          </a:p>
          <a:p>
            <a:pPr marL="742950" lvl="1" indent="-285750"/>
            <a:r>
              <a:rPr lang="en-US" sz="1800" dirty="0" smtClean="0"/>
              <a:t>A fundamental characteristic describing the model of a device</a:t>
            </a:r>
          </a:p>
          <a:p>
            <a:pPr marL="742950" lvl="1" indent="-285750"/>
            <a:endParaRPr lang="en-US" sz="1800" dirty="0" smtClean="0"/>
          </a:p>
          <a:p>
            <a:pPr marL="342900" indent="-342900"/>
            <a:r>
              <a:rPr lang="en-US" sz="2000" dirty="0" smtClean="0"/>
              <a:t>Driver Package</a:t>
            </a:r>
          </a:p>
          <a:p>
            <a:pPr marL="742950" lvl="1" indent="-285750"/>
            <a:r>
              <a:rPr lang="en-US" sz="1800" dirty="0" smtClean="0"/>
              <a:t>.INF File and all the files it copies</a:t>
            </a:r>
          </a:p>
          <a:p>
            <a:pPr marL="742950" lvl="1" indent="-285750"/>
            <a:r>
              <a:rPr lang="en-US" sz="1800" dirty="0" smtClean="0"/>
              <a:t>Describes software and default settings for applicable devices</a:t>
            </a:r>
          </a:p>
          <a:p>
            <a:pPr marL="742950" lvl="1" indent="-285750"/>
            <a:r>
              <a:rPr lang="en-US" sz="1800" dirty="0" smtClean="0"/>
              <a:t>Defines applicability to devices using Device IDs</a:t>
            </a:r>
          </a:p>
          <a:p>
            <a:pPr marL="742950" lvl="1" indent="-285750"/>
            <a:r>
              <a:rPr lang="en-US" sz="1800" dirty="0" smtClean="0"/>
              <a:t>Driver Packages may apply to multiple models of devices</a:t>
            </a:r>
          </a:p>
          <a:p>
            <a:pPr marL="742950" lvl="1" indent="-285750"/>
            <a:r>
              <a:rPr lang="en-US" sz="1800" dirty="0" smtClean="0"/>
              <a:t>Devices may be supported by multiple Driver Packages</a:t>
            </a: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Fundamentals</a:t>
            </a:r>
            <a:endParaRPr lang="en-US" dirty="0"/>
          </a:p>
        </p:txBody>
      </p:sp>
      <p:sp>
        <p:nvSpPr>
          <p:cNvPr id="3" name="Content Placeholder 2"/>
          <p:cNvSpPr>
            <a:spLocks noGrp="1"/>
          </p:cNvSpPr>
          <p:nvPr>
            <p:ph idx="1"/>
          </p:nvPr>
        </p:nvSpPr>
        <p:spPr>
          <a:xfrm>
            <a:off x="509984" y="1414465"/>
            <a:ext cx="11170973" cy="4553554"/>
          </a:xfrm>
        </p:spPr>
        <p:txBody>
          <a:bodyPr/>
          <a:lstStyle/>
          <a:p>
            <a:r>
              <a:rPr lang="en-US" sz="2800" dirty="0" smtClean="0"/>
              <a:t>Driver Store</a:t>
            </a:r>
          </a:p>
          <a:p>
            <a:pPr lvl="1"/>
            <a:r>
              <a:rPr lang="en-US" sz="2400" dirty="0" smtClean="0"/>
              <a:t>Local store containing software and </a:t>
            </a:r>
            <a:br>
              <a:rPr lang="en-US" sz="2400" dirty="0" smtClean="0"/>
            </a:br>
            <a:r>
              <a:rPr lang="en-US" sz="2400" dirty="0" smtClean="0"/>
              <a:t>settings supported by the system</a:t>
            </a:r>
            <a:br>
              <a:rPr lang="en-US" sz="2400" dirty="0" smtClean="0"/>
            </a:br>
            <a:endParaRPr lang="en-US" sz="2400" dirty="0" smtClean="0"/>
          </a:p>
          <a:p>
            <a:r>
              <a:rPr lang="en-US" sz="2800" dirty="0" smtClean="0"/>
              <a:t>Driver Selection</a:t>
            </a:r>
          </a:p>
          <a:p>
            <a:pPr lvl="1"/>
            <a:r>
              <a:rPr lang="en-US" sz="2400" dirty="0" smtClean="0"/>
              <a:t>Process of selecting the “best” software </a:t>
            </a:r>
            <a:br>
              <a:rPr lang="en-US" sz="2400" dirty="0" smtClean="0"/>
            </a:br>
            <a:r>
              <a:rPr lang="en-US" sz="2400" dirty="0" smtClean="0"/>
              <a:t>and settings to configure for a device</a:t>
            </a:r>
            <a:br>
              <a:rPr lang="en-US" sz="2400" dirty="0" smtClean="0"/>
            </a:br>
            <a:endParaRPr lang="en-US" sz="2400" dirty="0" smtClean="0"/>
          </a:p>
          <a:p>
            <a:r>
              <a:rPr lang="en-US" sz="2800" dirty="0" smtClean="0"/>
              <a:t>Device Installation</a:t>
            </a:r>
          </a:p>
          <a:p>
            <a:pPr lvl="1"/>
            <a:r>
              <a:rPr lang="en-US" sz="2400" dirty="0" smtClean="0"/>
              <a:t>Process of configuring a device </a:t>
            </a:r>
            <a:br>
              <a:rPr lang="en-US" sz="2400" dirty="0" smtClean="0"/>
            </a:br>
            <a:r>
              <a:rPr lang="en-US" sz="2400" dirty="0" smtClean="0"/>
              <a:t>with selected software and settings</a:t>
            </a: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Device IDs</a:t>
            </a:r>
            <a:endParaRPr lang="en-US" dirty="0"/>
          </a:p>
        </p:txBody>
      </p:sp>
      <p:sp>
        <p:nvSpPr>
          <p:cNvPr id="3" name="Content Placeholder 2"/>
          <p:cNvSpPr>
            <a:spLocks noGrp="1"/>
          </p:cNvSpPr>
          <p:nvPr>
            <p:ph idx="1"/>
          </p:nvPr>
        </p:nvSpPr>
        <p:spPr>
          <a:xfrm>
            <a:off x="509984" y="1414465"/>
            <a:ext cx="11170973" cy="5351721"/>
          </a:xfrm>
        </p:spPr>
        <p:txBody>
          <a:bodyPr/>
          <a:lstStyle/>
          <a:p>
            <a:pPr marL="342900" indent="-342900"/>
            <a:r>
              <a:rPr lang="en-US" sz="2000" dirty="0" smtClean="0"/>
              <a:t>Identifies the model of hardware</a:t>
            </a:r>
          </a:p>
          <a:p>
            <a:pPr marL="742950" lvl="1" indent="-285750"/>
            <a:r>
              <a:rPr lang="en-US" sz="1800" dirty="0" smtClean="0"/>
              <a:t>Format defined by bus driver</a:t>
            </a:r>
          </a:p>
          <a:p>
            <a:pPr marL="742950" lvl="1" indent="-285750"/>
            <a:r>
              <a:rPr lang="en-US" sz="1800" dirty="0" smtClean="0"/>
              <a:t>Treated as opaque strings – are not parsed!</a:t>
            </a:r>
          </a:p>
          <a:p>
            <a:pPr marL="342900" indent="-342900"/>
            <a:r>
              <a:rPr lang="en-US" sz="2000" dirty="0" smtClean="0"/>
              <a:t>Discovered before drivers selected</a:t>
            </a:r>
          </a:p>
          <a:p>
            <a:pPr marL="342900" indent="-342900"/>
            <a:r>
              <a:rPr lang="en-US" sz="2000" dirty="0" smtClean="0"/>
              <a:t>Used to select matching drivers</a:t>
            </a:r>
          </a:p>
          <a:p>
            <a:pPr marL="342900" indent="-342900"/>
            <a:r>
              <a:rPr lang="en-US" sz="2000" dirty="0" smtClean="0"/>
              <a:t>Reported by drivers as two separate lists</a:t>
            </a:r>
          </a:p>
          <a:p>
            <a:pPr marL="742950" lvl="1" indent="-285750"/>
            <a:r>
              <a:rPr lang="en-US" sz="1800" dirty="0" smtClean="0"/>
              <a:t>Hardware IDs</a:t>
            </a:r>
          </a:p>
          <a:p>
            <a:pPr marL="1143000" lvl="2" indent="-279400"/>
            <a:r>
              <a:rPr lang="en-US" sz="1600" dirty="0" smtClean="0"/>
              <a:t>Usually includes manufacturer and model information</a:t>
            </a:r>
          </a:p>
          <a:p>
            <a:pPr marL="742950" lvl="1" indent="-285750"/>
            <a:r>
              <a:rPr lang="en-US" sz="1800" dirty="0" smtClean="0"/>
              <a:t>Compatible IDs</a:t>
            </a:r>
          </a:p>
          <a:p>
            <a:pPr marL="1143000" lvl="2" indent="-279400"/>
            <a:r>
              <a:rPr lang="en-US" sz="1600" dirty="0" smtClean="0"/>
              <a:t>Usually includes “generic” IDs</a:t>
            </a:r>
          </a:p>
          <a:p>
            <a:pPr lvl="3" indent="228600"/>
            <a:r>
              <a:rPr lang="en-US" sz="1400" dirty="0" smtClean="0"/>
              <a:t>Without specific manufacturer or model information</a:t>
            </a:r>
          </a:p>
          <a:p>
            <a:pPr marL="1143000" lvl="2" indent="-279400"/>
            <a:r>
              <a:rPr lang="en-US" sz="1600" dirty="0" smtClean="0"/>
              <a:t>Compatible IDs considered for match only after Hardware IDs</a:t>
            </a:r>
          </a:p>
          <a:p>
            <a:pPr marL="342900" indent="-342900"/>
            <a:r>
              <a:rPr lang="en-US" sz="2000" dirty="0" smtClean="0"/>
              <a:t>Each list is ordered from most to least specific</a:t>
            </a:r>
          </a:p>
          <a:p>
            <a:endParaRPr lang="en-US" sz="2000" dirty="0"/>
          </a:p>
        </p:txBody>
      </p:sp>
      <p:grpSp>
        <p:nvGrpSpPr>
          <p:cNvPr id="4" name="Group 16"/>
          <p:cNvGrpSpPr>
            <a:grpSpLocks/>
          </p:cNvGrpSpPr>
          <p:nvPr/>
        </p:nvGrpSpPr>
        <p:grpSpPr bwMode="auto">
          <a:xfrm>
            <a:off x="7516442" y="1143000"/>
            <a:ext cx="2945632" cy="3208338"/>
            <a:chOff x="3840" y="240"/>
            <a:chExt cx="1392" cy="2021"/>
          </a:xfrm>
        </p:grpSpPr>
        <p:pic>
          <p:nvPicPr>
            <p:cNvPr id="5" name="Picture 13" descr="MCj01986370000[1]"/>
            <p:cNvPicPr>
              <a:picLocks noChangeAspect="1" noChangeArrowheads="1"/>
            </p:cNvPicPr>
            <p:nvPr/>
          </p:nvPicPr>
          <p:blipFill>
            <a:blip r:embed="rId3"/>
            <a:srcRect/>
            <a:stretch>
              <a:fillRect/>
            </a:stretch>
          </p:blipFill>
          <p:spPr bwMode="auto">
            <a:xfrm>
              <a:off x="4118" y="240"/>
              <a:ext cx="1114" cy="988"/>
            </a:xfrm>
            <a:prstGeom prst="rect">
              <a:avLst/>
            </a:prstGeom>
            <a:noFill/>
            <a:ln w="9525">
              <a:noFill/>
              <a:miter lim="800000"/>
              <a:headEnd/>
              <a:tailEnd/>
            </a:ln>
            <a:effectLst/>
          </p:spPr>
        </p:pic>
        <p:sp>
          <p:nvSpPr>
            <p:cNvPr id="6" name="Text Box 14"/>
            <p:cNvSpPr txBox="1">
              <a:spLocks noChangeArrowheads="1"/>
            </p:cNvSpPr>
            <p:nvPr/>
          </p:nvSpPr>
          <p:spPr bwMode="auto">
            <a:xfrm>
              <a:off x="3840" y="1272"/>
              <a:ext cx="1324" cy="989"/>
            </a:xfrm>
            <a:prstGeom prst="rect">
              <a:avLst/>
            </a:prstGeom>
            <a:noFill/>
            <a:ln w="9525">
              <a:solidFill>
                <a:schemeClr val="folHlink"/>
              </a:solidFill>
              <a:miter lim="800000"/>
              <a:headEnd/>
              <a:tailEnd/>
            </a:ln>
            <a:effectLst/>
          </p:spPr>
          <p:txBody>
            <a:bodyPr wrap="none">
              <a:spAutoFit/>
            </a:bodyPr>
            <a:lstStyle/>
            <a:p>
              <a:r>
                <a:rPr lang="en-US" sz="1200" b="1" u="sng" dirty="0"/>
                <a:t>Hardware IDs:</a:t>
              </a:r>
            </a:p>
            <a:p>
              <a:r>
                <a:rPr lang="en-US" sz="1200" dirty="0" smtClean="0"/>
                <a:t>USB\</a:t>
              </a:r>
              <a:r>
                <a:rPr lang="en-US" sz="1200" dirty="0" err="1" smtClean="0"/>
                <a:t>Vid_vvvv&amp;Pid_pppp&amp;Rev_rrrr</a:t>
              </a:r>
              <a:endParaRPr lang="en-US" sz="1200" dirty="0"/>
            </a:p>
            <a:p>
              <a:r>
                <a:rPr lang="en-US" sz="1200" dirty="0" smtClean="0"/>
                <a:t>USB\</a:t>
              </a:r>
              <a:r>
                <a:rPr lang="en-US" sz="1200" dirty="0" err="1" smtClean="0"/>
                <a:t>Vid_vvvv&amp;Pid_pppp</a:t>
              </a:r>
              <a:endParaRPr lang="en-US" sz="1200" dirty="0"/>
            </a:p>
            <a:p>
              <a:endParaRPr lang="en-US" sz="1200" dirty="0"/>
            </a:p>
            <a:p>
              <a:r>
                <a:rPr lang="en-US" sz="1200" b="1" u="sng" dirty="0"/>
                <a:t>Compatible IDs:</a:t>
              </a:r>
            </a:p>
            <a:p>
              <a:r>
                <a:rPr lang="en-US" sz="1200" dirty="0" smtClean="0"/>
                <a:t>USB\</a:t>
              </a:r>
              <a:r>
                <a:rPr lang="en-US" sz="1200" dirty="0" err="1" smtClean="0"/>
                <a:t>Class_cc&amp;SubClass_ss&amp;Prot_pp</a:t>
              </a:r>
              <a:endParaRPr lang="en-US" sz="1200" dirty="0"/>
            </a:p>
            <a:p>
              <a:r>
                <a:rPr lang="en-US" sz="1200" dirty="0" smtClean="0"/>
                <a:t>USB\</a:t>
              </a:r>
              <a:r>
                <a:rPr lang="en-US" sz="1200" dirty="0" err="1" smtClean="0"/>
                <a:t>Class_cc&amp;SubClass_ss</a:t>
              </a:r>
              <a:endParaRPr lang="en-US" sz="1200" dirty="0"/>
            </a:p>
            <a:p>
              <a:r>
                <a:rPr lang="en-US" sz="1200" dirty="0" smtClean="0"/>
                <a:t>USB\</a:t>
              </a:r>
              <a:r>
                <a:rPr lang="en-US" sz="1200" dirty="0" err="1" smtClean="0"/>
                <a:t>Class_cc</a:t>
              </a:r>
              <a:endParaRPr lang="en-US" sz="1200" dirty="0"/>
            </a:p>
          </p:txBody>
        </p:sp>
      </p:gr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Driver Packages</a:t>
            </a:r>
            <a:endParaRPr lang="en-US" dirty="0"/>
          </a:p>
        </p:txBody>
      </p:sp>
      <p:sp>
        <p:nvSpPr>
          <p:cNvPr id="3" name="Content Placeholder 2"/>
          <p:cNvSpPr>
            <a:spLocks noGrp="1"/>
          </p:cNvSpPr>
          <p:nvPr>
            <p:ph idx="1"/>
          </p:nvPr>
        </p:nvSpPr>
        <p:spPr>
          <a:xfrm>
            <a:off x="509984" y="1414465"/>
            <a:ext cx="11170973" cy="5261953"/>
          </a:xfrm>
        </p:spPr>
        <p:txBody>
          <a:bodyPr/>
          <a:lstStyle/>
          <a:p>
            <a:pPr marL="342900" indent="-342900"/>
            <a:r>
              <a:rPr lang="en-US" sz="2000" dirty="0" smtClean="0"/>
              <a:t>Consists of the INF file and any associated files</a:t>
            </a:r>
          </a:p>
          <a:p>
            <a:pPr marL="742950" lvl="1" indent="-285750"/>
            <a:r>
              <a:rPr lang="en-US" sz="1800" dirty="0" smtClean="0"/>
              <a:t>Simple text file (INF file), required</a:t>
            </a:r>
          </a:p>
          <a:p>
            <a:pPr marL="742950" lvl="1" indent="-285750"/>
            <a:r>
              <a:rPr lang="en-US" sz="1800" dirty="0" smtClean="0"/>
              <a:t>Driver files (.sys, .</a:t>
            </a:r>
            <a:r>
              <a:rPr lang="en-US" sz="1800" dirty="0" err="1" smtClean="0"/>
              <a:t>dll</a:t>
            </a:r>
            <a:r>
              <a:rPr lang="en-US" sz="1800" dirty="0" smtClean="0"/>
              <a:t> files), optional</a:t>
            </a:r>
          </a:p>
          <a:p>
            <a:pPr marL="742950" lvl="1" indent="-285750"/>
            <a:r>
              <a:rPr lang="en-US" sz="1800" dirty="0" smtClean="0"/>
              <a:t>Digital signature (.cat), best practice</a:t>
            </a:r>
          </a:p>
          <a:p>
            <a:pPr marL="342900" indent="-342900"/>
            <a:r>
              <a:rPr lang="en-US" sz="2000" dirty="0" smtClean="0"/>
              <a:t>Describes supported devices</a:t>
            </a:r>
          </a:p>
          <a:p>
            <a:pPr marL="742950" lvl="1" indent="-285750"/>
            <a:r>
              <a:rPr lang="en-US" sz="1800" dirty="0" smtClean="0"/>
              <a:t>Hardware IDs, Compatible IDs</a:t>
            </a:r>
          </a:p>
          <a:p>
            <a:pPr marL="742950" lvl="1" indent="-285750"/>
            <a:r>
              <a:rPr lang="en-US" sz="1800" dirty="0" smtClean="0"/>
              <a:t>A package’s IDs are the “applicability rules”</a:t>
            </a:r>
          </a:p>
          <a:p>
            <a:pPr marL="342900" indent="-342900"/>
            <a:r>
              <a:rPr lang="en-US" sz="2000" dirty="0" smtClean="0"/>
              <a:t>Specifies associated files</a:t>
            </a:r>
          </a:p>
          <a:p>
            <a:pPr marL="742950" lvl="1" indent="-285750"/>
            <a:r>
              <a:rPr lang="en-US" sz="1800" dirty="0" smtClean="0"/>
              <a:t>Where to find them relative to INF</a:t>
            </a:r>
          </a:p>
          <a:p>
            <a:pPr marL="742950" lvl="1" indent="-285750"/>
            <a:r>
              <a:rPr lang="en-US" sz="1800" dirty="0" smtClean="0"/>
              <a:t>Where to copy them on system</a:t>
            </a:r>
          </a:p>
          <a:p>
            <a:pPr marL="342900" indent="-342900"/>
            <a:r>
              <a:rPr lang="en-US" sz="2000" dirty="0" smtClean="0"/>
              <a:t>Defines settings</a:t>
            </a:r>
          </a:p>
          <a:p>
            <a:pPr marL="742950" lvl="1" indent="-285750"/>
            <a:r>
              <a:rPr lang="en-US" sz="1800" dirty="0" smtClean="0"/>
              <a:t>Instance-specific default registry settings</a:t>
            </a:r>
          </a:p>
          <a:p>
            <a:endParaRPr lang="en-US" sz="2000" dirty="0"/>
          </a:p>
        </p:txBody>
      </p:sp>
      <p:grpSp>
        <p:nvGrpSpPr>
          <p:cNvPr id="4" name="Group 15"/>
          <p:cNvGrpSpPr>
            <a:grpSpLocks/>
          </p:cNvGrpSpPr>
          <p:nvPr/>
        </p:nvGrpSpPr>
        <p:grpSpPr bwMode="auto">
          <a:xfrm>
            <a:off x="7516442" y="2819400"/>
            <a:ext cx="3758221" cy="2667000"/>
            <a:chOff x="3264" y="1248"/>
            <a:chExt cx="1776" cy="1680"/>
          </a:xfrm>
        </p:grpSpPr>
        <p:sp>
          <p:nvSpPr>
            <p:cNvPr id="5" name="Rectangle 4"/>
            <p:cNvSpPr>
              <a:spLocks noChangeArrowheads="1"/>
            </p:cNvSpPr>
            <p:nvPr/>
          </p:nvSpPr>
          <p:spPr bwMode="auto">
            <a:xfrm>
              <a:off x="3888" y="1536"/>
              <a:ext cx="864" cy="1344"/>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wrap="none"/>
            <a:lstStyle/>
            <a:p>
              <a:pPr algn="ctr"/>
              <a:r>
                <a:rPr lang="en-US" sz="1400" b="1"/>
                <a:t>INF</a:t>
              </a:r>
            </a:p>
            <a:p>
              <a:pPr algn="ctr"/>
              <a:r>
                <a:rPr lang="en-US" sz="1400"/>
                <a:t>ID1, ID2, ID3,…</a:t>
              </a:r>
            </a:p>
          </p:txBody>
        </p:sp>
        <p:sp>
          <p:nvSpPr>
            <p:cNvPr id="6" name="Rectangle 5"/>
            <p:cNvSpPr>
              <a:spLocks noChangeArrowheads="1"/>
            </p:cNvSpPr>
            <p:nvPr/>
          </p:nvSpPr>
          <p:spPr bwMode="auto">
            <a:xfrm>
              <a:off x="3936" y="1905"/>
              <a:ext cx="782" cy="455"/>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p>
              <a:pPr algn="ctr"/>
              <a:r>
                <a:rPr lang="en-US" dirty="0"/>
                <a:t>File 1</a:t>
              </a:r>
            </a:p>
            <a:p>
              <a:pPr algn="ctr"/>
              <a:r>
                <a:rPr lang="en-US" dirty="0"/>
                <a:t>File 2</a:t>
              </a:r>
            </a:p>
          </p:txBody>
        </p:sp>
        <p:sp>
          <p:nvSpPr>
            <p:cNvPr id="7" name="Rectangle 6"/>
            <p:cNvSpPr>
              <a:spLocks noChangeArrowheads="1"/>
            </p:cNvSpPr>
            <p:nvPr/>
          </p:nvSpPr>
          <p:spPr bwMode="auto">
            <a:xfrm>
              <a:off x="3936" y="2392"/>
              <a:ext cx="782" cy="456"/>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p>
              <a:pPr algn="ctr"/>
              <a:r>
                <a:rPr lang="en-US">
                  <a:solidFill>
                    <a:srgbClr val="000000"/>
                  </a:solidFill>
                </a:rPr>
                <a:t>File 3</a:t>
              </a:r>
            </a:p>
            <a:p>
              <a:pPr algn="ctr"/>
              <a:r>
                <a:rPr lang="en-US">
                  <a:solidFill>
                    <a:srgbClr val="000000"/>
                  </a:solidFill>
                </a:rPr>
                <a:t>File 4</a:t>
              </a:r>
            </a:p>
          </p:txBody>
        </p:sp>
        <p:pic>
          <p:nvPicPr>
            <p:cNvPr id="8" name="Picture 7" descr="MCj01986370000[1]"/>
            <p:cNvPicPr>
              <a:picLocks noChangeAspect="1" noChangeArrowheads="1"/>
            </p:cNvPicPr>
            <p:nvPr/>
          </p:nvPicPr>
          <p:blipFill>
            <a:blip r:embed="rId3"/>
            <a:srcRect/>
            <a:stretch>
              <a:fillRect/>
            </a:stretch>
          </p:blipFill>
          <p:spPr bwMode="auto">
            <a:xfrm>
              <a:off x="3696" y="1986"/>
              <a:ext cx="336" cy="298"/>
            </a:xfrm>
            <a:prstGeom prst="rect">
              <a:avLst/>
            </a:prstGeom>
            <a:noFill/>
          </p:spPr>
        </p:pic>
        <p:pic>
          <p:nvPicPr>
            <p:cNvPr id="9" name="Picture 8" descr="MCj03522460000[1]"/>
            <p:cNvPicPr>
              <a:picLocks noChangeAspect="1" noChangeArrowheads="1"/>
            </p:cNvPicPr>
            <p:nvPr/>
          </p:nvPicPr>
          <p:blipFill>
            <a:blip r:embed="rId4"/>
            <a:srcRect/>
            <a:stretch>
              <a:fillRect/>
            </a:stretch>
          </p:blipFill>
          <p:spPr bwMode="auto">
            <a:xfrm>
              <a:off x="3648" y="2505"/>
              <a:ext cx="384" cy="277"/>
            </a:xfrm>
            <a:prstGeom prst="rect">
              <a:avLst/>
            </a:prstGeom>
            <a:noFill/>
          </p:spPr>
        </p:pic>
        <p:sp>
          <p:nvSpPr>
            <p:cNvPr id="10" name="Rectangle 9"/>
            <p:cNvSpPr>
              <a:spLocks noChangeArrowheads="1"/>
            </p:cNvSpPr>
            <p:nvPr/>
          </p:nvSpPr>
          <p:spPr bwMode="auto">
            <a:xfrm>
              <a:off x="3600" y="1488"/>
              <a:ext cx="1392" cy="1440"/>
            </a:xfrm>
            <a:prstGeom prst="rect">
              <a:avLst/>
            </a:prstGeom>
            <a:noFill/>
            <a:ln w="38100">
              <a:solidFill>
                <a:schemeClr val="tx1"/>
              </a:solidFill>
              <a:prstDash val="sysDot"/>
              <a:miter lim="800000"/>
              <a:headEnd/>
              <a:tailEnd/>
            </a:ln>
            <a:effectLst/>
          </p:spPr>
          <p:txBody>
            <a:bodyPr wrap="none" anchor="ctr"/>
            <a:lstStyle/>
            <a:p>
              <a:endParaRPr lang="en-US"/>
            </a:p>
          </p:txBody>
        </p:sp>
        <p:sp>
          <p:nvSpPr>
            <p:cNvPr id="11" name="Text Box 10"/>
            <p:cNvSpPr txBox="1">
              <a:spLocks noChangeArrowheads="1"/>
            </p:cNvSpPr>
            <p:nvPr/>
          </p:nvSpPr>
          <p:spPr bwMode="auto">
            <a:xfrm>
              <a:off x="3936" y="1248"/>
              <a:ext cx="1104" cy="212"/>
            </a:xfrm>
            <a:prstGeom prst="rect">
              <a:avLst/>
            </a:prstGeom>
            <a:noFill/>
            <a:ln w="9525">
              <a:noFill/>
              <a:miter lim="800000"/>
              <a:headEnd/>
              <a:tailEnd/>
            </a:ln>
            <a:effectLst/>
          </p:spPr>
          <p:txBody>
            <a:bodyPr>
              <a:spAutoFit/>
            </a:bodyPr>
            <a:lstStyle/>
            <a:p>
              <a:pPr>
                <a:spcBef>
                  <a:spcPct val="50000"/>
                </a:spcBef>
              </a:pPr>
              <a:r>
                <a:rPr lang="en-US" sz="1600" b="1" dirty="0"/>
                <a:t>Driver Package</a:t>
              </a:r>
            </a:p>
          </p:txBody>
        </p:sp>
        <p:pic>
          <p:nvPicPr>
            <p:cNvPr id="12" name="Picture 11" descr="MCj03121600000[1]"/>
            <p:cNvPicPr>
              <a:picLocks noChangeAspect="1" noChangeArrowheads="1"/>
            </p:cNvPicPr>
            <p:nvPr/>
          </p:nvPicPr>
          <p:blipFill>
            <a:blip r:embed="rId5"/>
            <a:srcRect/>
            <a:stretch>
              <a:fillRect/>
            </a:stretch>
          </p:blipFill>
          <p:spPr bwMode="auto">
            <a:xfrm>
              <a:off x="3264" y="1271"/>
              <a:ext cx="624" cy="505"/>
            </a:xfrm>
            <a:prstGeom prst="rect">
              <a:avLst/>
            </a:prstGeom>
            <a:noFill/>
          </p:spPr>
        </p:pic>
        <p:pic>
          <p:nvPicPr>
            <p:cNvPr id="13" name="Picture 13" descr="MCj03536860000[1]"/>
            <p:cNvPicPr>
              <a:picLocks noChangeAspect="1" noChangeArrowheads="1"/>
            </p:cNvPicPr>
            <p:nvPr/>
          </p:nvPicPr>
          <p:blipFill>
            <a:blip r:embed="rId6"/>
            <a:srcRect/>
            <a:stretch>
              <a:fillRect/>
            </a:stretch>
          </p:blipFill>
          <p:spPr bwMode="auto">
            <a:xfrm>
              <a:off x="4656" y="1536"/>
              <a:ext cx="300" cy="384"/>
            </a:xfrm>
            <a:prstGeom prst="rect">
              <a:avLst/>
            </a:prstGeom>
            <a:noFill/>
          </p:spPr>
        </p:pic>
      </p:gr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Driver Store</a:t>
            </a:r>
            <a:endParaRPr lang="en-US" dirty="0"/>
          </a:p>
        </p:txBody>
      </p:sp>
      <p:sp>
        <p:nvSpPr>
          <p:cNvPr id="3" name="Content Placeholder 2"/>
          <p:cNvSpPr>
            <a:spLocks noGrp="1"/>
          </p:cNvSpPr>
          <p:nvPr>
            <p:ph idx="1"/>
          </p:nvPr>
        </p:nvSpPr>
        <p:spPr>
          <a:xfrm>
            <a:off x="509984" y="1414465"/>
            <a:ext cx="7767241" cy="4455066"/>
          </a:xfrm>
        </p:spPr>
        <p:txBody>
          <a:bodyPr/>
          <a:lstStyle/>
          <a:p>
            <a:r>
              <a:rPr lang="en-US" sz="2800" dirty="0" smtClean="0"/>
              <a:t>Local copy of complete driver packages</a:t>
            </a:r>
          </a:p>
          <a:p>
            <a:pPr lvl="1"/>
            <a:r>
              <a:rPr lang="en-US" sz="2400" dirty="0" smtClean="0"/>
              <a:t>All files required for all devices supported by the INF are always present</a:t>
            </a:r>
          </a:p>
          <a:p>
            <a:pPr lvl="1"/>
            <a:r>
              <a:rPr lang="en-US" sz="2400" dirty="0" smtClean="0"/>
              <a:t>Drivers are available to the System to automatically install new devices without user intervention (“hardware-initiated”)</a:t>
            </a:r>
          </a:p>
          <a:p>
            <a:r>
              <a:rPr lang="en-US" sz="2800" dirty="0" smtClean="0"/>
              <a:t>A driver package must be “staged” to the Driver Store before the driver can be used to install any devices</a:t>
            </a:r>
          </a:p>
          <a:p>
            <a:pPr lvl="1"/>
            <a:r>
              <a:rPr lang="en-US" sz="2400" dirty="0" smtClean="0"/>
              <a:t>“Driver staging“ and “Device installation” </a:t>
            </a:r>
            <a:br>
              <a:rPr lang="en-US" sz="2400" dirty="0" smtClean="0"/>
            </a:br>
            <a:r>
              <a:rPr lang="en-US" sz="2400" dirty="0" smtClean="0"/>
              <a:t>are logically separate operations</a:t>
            </a:r>
          </a:p>
        </p:txBody>
      </p:sp>
      <p:sp>
        <p:nvSpPr>
          <p:cNvPr id="4" name="Rectangle 176"/>
          <p:cNvSpPr>
            <a:spLocks noChangeArrowheads="1"/>
          </p:cNvSpPr>
          <p:nvPr/>
        </p:nvSpPr>
        <p:spPr bwMode="auto">
          <a:xfrm>
            <a:off x="8968098" y="1676400"/>
            <a:ext cx="2103419" cy="4572000"/>
          </a:xfrm>
          <a:prstGeom prst="rect">
            <a:avLst/>
          </a:prstGeom>
          <a:noFill/>
          <a:ln w="38100">
            <a:solidFill>
              <a:schemeClr val="tx1"/>
            </a:solidFill>
            <a:prstDash val="sysDot"/>
            <a:miter lim="800000"/>
            <a:headEnd/>
            <a:tailEnd/>
          </a:ln>
          <a:effectLst/>
        </p:spPr>
        <p:txBody>
          <a:bodyPr wrap="none" anchor="ctr"/>
          <a:lstStyle/>
          <a:p>
            <a:endParaRPr lang="en-US"/>
          </a:p>
        </p:txBody>
      </p:sp>
      <p:grpSp>
        <p:nvGrpSpPr>
          <p:cNvPr id="5" name="Group 177"/>
          <p:cNvGrpSpPr>
            <a:grpSpLocks/>
          </p:cNvGrpSpPr>
          <p:nvPr/>
        </p:nvGrpSpPr>
        <p:grpSpPr bwMode="auto">
          <a:xfrm>
            <a:off x="9040045" y="1724025"/>
            <a:ext cx="1669616" cy="1346200"/>
            <a:chOff x="4272" y="1086"/>
            <a:chExt cx="789" cy="848"/>
          </a:xfrm>
        </p:grpSpPr>
        <p:sp>
          <p:nvSpPr>
            <p:cNvPr id="6" name="Rectangle 168"/>
            <p:cNvSpPr>
              <a:spLocks noChangeArrowheads="1"/>
            </p:cNvSpPr>
            <p:nvPr/>
          </p:nvSpPr>
          <p:spPr bwMode="auto">
            <a:xfrm>
              <a:off x="4443" y="1086"/>
              <a:ext cx="618" cy="848"/>
            </a:xfrm>
            <a:prstGeom prst="rect">
              <a:avLst/>
            </a:prstGeom>
            <a:solidFill>
              <a:schemeClr val="accent1"/>
            </a:solidFill>
            <a:ln w="9525">
              <a:solidFill>
                <a:schemeClr val="tx1"/>
              </a:solidFill>
              <a:miter lim="800000"/>
              <a:headEnd/>
              <a:tailEnd/>
            </a:ln>
            <a:effectLst/>
          </p:spPr>
          <p:txBody>
            <a:bodyPr wrap="none"/>
            <a:lstStyle/>
            <a:p>
              <a:pPr algn="ctr"/>
              <a:r>
                <a:rPr lang="en-US" sz="1000" b="1"/>
                <a:t>INF 1</a:t>
              </a:r>
            </a:p>
          </p:txBody>
        </p:sp>
        <p:sp>
          <p:nvSpPr>
            <p:cNvPr id="7" name="Rectangle 169"/>
            <p:cNvSpPr>
              <a:spLocks noChangeArrowheads="1"/>
            </p:cNvSpPr>
            <p:nvPr/>
          </p:nvSpPr>
          <p:spPr bwMode="auto">
            <a:xfrm>
              <a:off x="4478" y="1232"/>
              <a:ext cx="558" cy="322"/>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p>
              <a:pPr algn="ctr"/>
              <a:r>
                <a:rPr lang="en-US" sz="1200" dirty="0"/>
                <a:t>File 1</a:t>
              </a:r>
            </a:p>
            <a:p>
              <a:pPr algn="ctr"/>
              <a:r>
                <a:rPr lang="en-US" sz="1200" dirty="0"/>
                <a:t>File 2</a:t>
              </a:r>
            </a:p>
          </p:txBody>
        </p:sp>
        <p:sp>
          <p:nvSpPr>
            <p:cNvPr id="8" name="Rectangle 170"/>
            <p:cNvSpPr>
              <a:spLocks noChangeArrowheads="1"/>
            </p:cNvSpPr>
            <p:nvPr/>
          </p:nvSpPr>
          <p:spPr bwMode="auto">
            <a:xfrm>
              <a:off x="4478" y="1583"/>
              <a:ext cx="558" cy="322"/>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p>
              <a:pPr algn="ctr"/>
              <a:r>
                <a:rPr lang="en-US" sz="1200">
                  <a:solidFill>
                    <a:srgbClr val="000000"/>
                  </a:solidFill>
                </a:rPr>
                <a:t>File 3</a:t>
              </a:r>
            </a:p>
            <a:p>
              <a:pPr algn="ctr"/>
              <a:r>
                <a:rPr lang="en-US" sz="1200">
                  <a:solidFill>
                    <a:srgbClr val="000000"/>
                  </a:solidFill>
                </a:rPr>
                <a:t>File 4</a:t>
              </a:r>
            </a:p>
          </p:txBody>
        </p:sp>
        <p:pic>
          <p:nvPicPr>
            <p:cNvPr id="9" name="Picture 171" descr="MCj01986370000[1]"/>
            <p:cNvPicPr>
              <a:picLocks noChangeAspect="1" noChangeArrowheads="1"/>
            </p:cNvPicPr>
            <p:nvPr/>
          </p:nvPicPr>
          <p:blipFill>
            <a:blip r:embed="rId3"/>
            <a:srcRect/>
            <a:stretch>
              <a:fillRect/>
            </a:stretch>
          </p:blipFill>
          <p:spPr bwMode="auto">
            <a:xfrm>
              <a:off x="4306" y="1289"/>
              <a:ext cx="240" cy="211"/>
            </a:xfrm>
            <a:prstGeom prst="rect">
              <a:avLst/>
            </a:prstGeom>
            <a:noFill/>
          </p:spPr>
        </p:pic>
        <p:pic>
          <p:nvPicPr>
            <p:cNvPr id="10" name="Picture 172" descr="MCj03522460000[1]"/>
            <p:cNvPicPr>
              <a:picLocks noChangeAspect="1" noChangeArrowheads="1"/>
            </p:cNvPicPr>
            <p:nvPr/>
          </p:nvPicPr>
          <p:blipFill>
            <a:blip r:embed="rId4"/>
            <a:srcRect/>
            <a:stretch>
              <a:fillRect/>
            </a:stretch>
          </p:blipFill>
          <p:spPr bwMode="auto">
            <a:xfrm>
              <a:off x="4272" y="1663"/>
              <a:ext cx="274" cy="195"/>
            </a:xfrm>
            <a:prstGeom prst="rect">
              <a:avLst/>
            </a:prstGeom>
            <a:noFill/>
          </p:spPr>
        </p:pic>
      </p:grpSp>
      <p:sp>
        <p:nvSpPr>
          <p:cNvPr id="11" name="Text Box 174"/>
          <p:cNvSpPr txBox="1">
            <a:spLocks noChangeArrowheads="1"/>
          </p:cNvSpPr>
          <p:nvPr/>
        </p:nvSpPr>
        <p:spPr bwMode="auto">
          <a:xfrm>
            <a:off x="9243192" y="1371600"/>
            <a:ext cx="1828324" cy="304800"/>
          </a:xfrm>
          <a:prstGeom prst="rect">
            <a:avLst/>
          </a:prstGeom>
          <a:noFill/>
          <a:ln w="9525">
            <a:noFill/>
            <a:miter lim="800000"/>
            <a:headEnd/>
            <a:tailEnd/>
          </a:ln>
          <a:effectLst/>
        </p:spPr>
        <p:txBody>
          <a:bodyPr>
            <a:spAutoFit/>
          </a:bodyPr>
          <a:lstStyle/>
          <a:p>
            <a:pPr>
              <a:spcBef>
                <a:spcPct val="50000"/>
              </a:spcBef>
            </a:pPr>
            <a:r>
              <a:rPr lang="en-US" sz="1400" b="1" dirty="0"/>
              <a:t>Driver Store</a:t>
            </a:r>
          </a:p>
        </p:txBody>
      </p:sp>
      <p:pic>
        <p:nvPicPr>
          <p:cNvPr id="12" name="Picture 175" descr="MCj02382680000[1]"/>
          <p:cNvPicPr>
            <a:picLocks noChangeAspect="1" noChangeArrowheads="1"/>
          </p:cNvPicPr>
          <p:nvPr/>
        </p:nvPicPr>
        <p:blipFill>
          <a:blip r:embed="rId5"/>
          <a:srcRect/>
          <a:stretch>
            <a:fillRect/>
          </a:stretch>
        </p:blipFill>
        <p:spPr bwMode="auto">
          <a:xfrm>
            <a:off x="8532178" y="1454150"/>
            <a:ext cx="869724" cy="539750"/>
          </a:xfrm>
          <a:prstGeom prst="rect">
            <a:avLst/>
          </a:prstGeom>
          <a:noFill/>
        </p:spPr>
      </p:pic>
      <p:grpSp>
        <p:nvGrpSpPr>
          <p:cNvPr id="13" name="Group 178"/>
          <p:cNvGrpSpPr>
            <a:grpSpLocks/>
          </p:cNvGrpSpPr>
          <p:nvPr/>
        </p:nvGrpSpPr>
        <p:grpSpPr bwMode="auto">
          <a:xfrm>
            <a:off x="9046395" y="3136900"/>
            <a:ext cx="1669614" cy="1346200"/>
            <a:chOff x="4272" y="1086"/>
            <a:chExt cx="789" cy="848"/>
          </a:xfrm>
        </p:grpSpPr>
        <p:sp>
          <p:nvSpPr>
            <p:cNvPr id="14" name="Rectangle 179"/>
            <p:cNvSpPr>
              <a:spLocks noChangeArrowheads="1"/>
            </p:cNvSpPr>
            <p:nvPr/>
          </p:nvSpPr>
          <p:spPr bwMode="auto">
            <a:xfrm>
              <a:off x="4443" y="1086"/>
              <a:ext cx="618" cy="848"/>
            </a:xfrm>
            <a:prstGeom prst="rect">
              <a:avLst/>
            </a:prstGeom>
            <a:solidFill>
              <a:schemeClr val="accent1"/>
            </a:solidFill>
            <a:ln w="9525">
              <a:solidFill>
                <a:schemeClr val="tx1"/>
              </a:solidFill>
              <a:miter lim="800000"/>
              <a:headEnd/>
              <a:tailEnd/>
            </a:ln>
            <a:effectLst/>
          </p:spPr>
          <p:txBody>
            <a:bodyPr wrap="none"/>
            <a:lstStyle/>
            <a:p>
              <a:pPr algn="ctr"/>
              <a:r>
                <a:rPr lang="en-US" sz="1000" b="1"/>
                <a:t>INF 2</a:t>
              </a:r>
            </a:p>
          </p:txBody>
        </p:sp>
        <p:sp>
          <p:nvSpPr>
            <p:cNvPr id="15" name="Rectangle 180"/>
            <p:cNvSpPr>
              <a:spLocks noChangeArrowheads="1"/>
            </p:cNvSpPr>
            <p:nvPr/>
          </p:nvSpPr>
          <p:spPr bwMode="auto">
            <a:xfrm>
              <a:off x="4478" y="1232"/>
              <a:ext cx="558" cy="322"/>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p>
              <a:pPr algn="ctr"/>
              <a:r>
                <a:rPr lang="en-US" sz="1200" dirty="0"/>
                <a:t>File 1</a:t>
              </a:r>
            </a:p>
            <a:p>
              <a:pPr algn="ctr"/>
              <a:r>
                <a:rPr lang="en-US" sz="1200" dirty="0"/>
                <a:t>File 2</a:t>
              </a:r>
            </a:p>
          </p:txBody>
        </p:sp>
        <p:sp>
          <p:nvSpPr>
            <p:cNvPr id="16" name="Rectangle 181"/>
            <p:cNvSpPr>
              <a:spLocks noChangeArrowheads="1"/>
            </p:cNvSpPr>
            <p:nvPr/>
          </p:nvSpPr>
          <p:spPr bwMode="auto">
            <a:xfrm>
              <a:off x="4478" y="1583"/>
              <a:ext cx="558" cy="322"/>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p>
              <a:pPr algn="ctr"/>
              <a:r>
                <a:rPr lang="en-US" sz="1200" dirty="0">
                  <a:solidFill>
                    <a:srgbClr val="000000"/>
                  </a:solidFill>
                </a:rPr>
                <a:t>File 3</a:t>
              </a:r>
            </a:p>
            <a:p>
              <a:pPr algn="ctr"/>
              <a:r>
                <a:rPr lang="en-US" sz="1200" dirty="0">
                  <a:solidFill>
                    <a:srgbClr val="000000"/>
                  </a:solidFill>
                </a:rPr>
                <a:t>File 4</a:t>
              </a:r>
            </a:p>
          </p:txBody>
        </p:sp>
        <p:pic>
          <p:nvPicPr>
            <p:cNvPr id="17" name="Picture 182" descr="MCj01986370000[1]"/>
            <p:cNvPicPr>
              <a:picLocks noChangeAspect="1" noChangeArrowheads="1"/>
            </p:cNvPicPr>
            <p:nvPr/>
          </p:nvPicPr>
          <p:blipFill>
            <a:blip r:embed="rId3"/>
            <a:srcRect/>
            <a:stretch>
              <a:fillRect/>
            </a:stretch>
          </p:blipFill>
          <p:spPr bwMode="auto">
            <a:xfrm>
              <a:off x="4306" y="1289"/>
              <a:ext cx="240" cy="211"/>
            </a:xfrm>
            <a:prstGeom prst="rect">
              <a:avLst/>
            </a:prstGeom>
            <a:noFill/>
          </p:spPr>
        </p:pic>
        <p:pic>
          <p:nvPicPr>
            <p:cNvPr id="18" name="Picture 183" descr="MCj03522460000[1]"/>
            <p:cNvPicPr>
              <a:picLocks noChangeAspect="1" noChangeArrowheads="1"/>
            </p:cNvPicPr>
            <p:nvPr/>
          </p:nvPicPr>
          <p:blipFill>
            <a:blip r:embed="rId4"/>
            <a:srcRect/>
            <a:stretch>
              <a:fillRect/>
            </a:stretch>
          </p:blipFill>
          <p:spPr bwMode="auto">
            <a:xfrm>
              <a:off x="4272" y="1663"/>
              <a:ext cx="274" cy="195"/>
            </a:xfrm>
            <a:prstGeom prst="rect">
              <a:avLst/>
            </a:prstGeom>
            <a:noFill/>
          </p:spPr>
        </p:pic>
      </p:grpSp>
      <p:grpSp>
        <p:nvGrpSpPr>
          <p:cNvPr id="19" name="Group 184"/>
          <p:cNvGrpSpPr>
            <a:grpSpLocks/>
          </p:cNvGrpSpPr>
          <p:nvPr/>
        </p:nvGrpSpPr>
        <p:grpSpPr bwMode="auto">
          <a:xfrm>
            <a:off x="9040045" y="4572000"/>
            <a:ext cx="1669616" cy="1346200"/>
            <a:chOff x="4272" y="1086"/>
            <a:chExt cx="789" cy="848"/>
          </a:xfrm>
        </p:grpSpPr>
        <p:sp>
          <p:nvSpPr>
            <p:cNvPr id="20" name="Rectangle 185"/>
            <p:cNvSpPr>
              <a:spLocks noChangeArrowheads="1"/>
            </p:cNvSpPr>
            <p:nvPr/>
          </p:nvSpPr>
          <p:spPr bwMode="auto">
            <a:xfrm>
              <a:off x="4443" y="1086"/>
              <a:ext cx="618" cy="848"/>
            </a:xfrm>
            <a:prstGeom prst="rect">
              <a:avLst/>
            </a:prstGeom>
            <a:solidFill>
              <a:schemeClr val="accent1"/>
            </a:solidFill>
            <a:ln w="9525">
              <a:solidFill>
                <a:schemeClr val="tx1"/>
              </a:solidFill>
              <a:miter lim="800000"/>
              <a:headEnd/>
              <a:tailEnd/>
            </a:ln>
            <a:effectLst/>
          </p:spPr>
          <p:txBody>
            <a:bodyPr wrap="none"/>
            <a:lstStyle/>
            <a:p>
              <a:pPr algn="ctr"/>
              <a:r>
                <a:rPr lang="en-US" sz="1000" b="1"/>
                <a:t>INF 3</a:t>
              </a:r>
            </a:p>
          </p:txBody>
        </p:sp>
        <p:sp>
          <p:nvSpPr>
            <p:cNvPr id="21" name="Rectangle 186"/>
            <p:cNvSpPr>
              <a:spLocks noChangeArrowheads="1"/>
            </p:cNvSpPr>
            <p:nvPr/>
          </p:nvSpPr>
          <p:spPr bwMode="auto">
            <a:xfrm>
              <a:off x="4478" y="1232"/>
              <a:ext cx="558" cy="322"/>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p>
              <a:pPr algn="ctr"/>
              <a:r>
                <a:rPr lang="en-US" sz="1200" dirty="0"/>
                <a:t>File 1</a:t>
              </a:r>
            </a:p>
            <a:p>
              <a:pPr algn="ctr"/>
              <a:r>
                <a:rPr lang="en-US" sz="1200" dirty="0"/>
                <a:t>File 2</a:t>
              </a:r>
            </a:p>
          </p:txBody>
        </p:sp>
        <p:sp>
          <p:nvSpPr>
            <p:cNvPr id="22" name="Rectangle 187"/>
            <p:cNvSpPr>
              <a:spLocks noChangeArrowheads="1"/>
            </p:cNvSpPr>
            <p:nvPr/>
          </p:nvSpPr>
          <p:spPr bwMode="auto">
            <a:xfrm>
              <a:off x="4478" y="1583"/>
              <a:ext cx="558" cy="322"/>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p>
              <a:pPr algn="ctr"/>
              <a:r>
                <a:rPr lang="en-US" sz="1200" dirty="0">
                  <a:solidFill>
                    <a:srgbClr val="000000"/>
                  </a:solidFill>
                </a:rPr>
                <a:t>File 3</a:t>
              </a:r>
            </a:p>
            <a:p>
              <a:pPr algn="ctr"/>
              <a:r>
                <a:rPr lang="en-US" sz="1200" dirty="0">
                  <a:solidFill>
                    <a:srgbClr val="000000"/>
                  </a:solidFill>
                </a:rPr>
                <a:t>File 4</a:t>
              </a:r>
            </a:p>
          </p:txBody>
        </p:sp>
        <p:pic>
          <p:nvPicPr>
            <p:cNvPr id="23" name="Picture 188" descr="MCj01986370000[1]"/>
            <p:cNvPicPr>
              <a:picLocks noChangeAspect="1" noChangeArrowheads="1"/>
            </p:cNvPicPr>
            <p:nvPr/>
          </p:nvPicPr>
          <p:blipFill>
            <a:blip r:embed="rId3"/>
            <a:srcRect/>
            <a:stretch>
              <a:fillRect/>
            </a:stretch>
          </p:blipFill>
          <p:spPr bwMode="auto">
            <a:xfrm>
              <a:off x="4306" y="1289"/>
              <a:ext cx="240" cy="211"/>
            </a:xfrm>
            <a:prstGeom prst="rect">
              <a:avLst/>
            </a:prstGeom>
            <a:noFill/>
          </p:spPr>
        </p:pic>
        <p:pic>
          <p:nvPicPr>
            <p:cNvPr id="24" name="Picture 189" descr="MCj03522460000[1]"/>
            <p:cNvPicPr>
              <a:picLocks noChangeAspect="1" noChangeArrowheads="1"/>
            </p:cNvPicPr>
            <p:nvPr/>
          </p:nvPicPr>
          <p:blipFill>
            <a:blip r:embed="rId4"/>
            <a:srcRect/>
            <a:stretch>
              <a:fillRect/>
            </a:stretch>
          </p:blipFill>
          <p:spPr bwMode="auto">
            <a:xfrm>
              <a:off x="4272" y="1663"/>
              <a:ext cx="274" cy="195"/>
            </a:xfrm>
            <a:prstGeom prst="rect">
              <a:avLst/>
            </a:prstGeom>
            <a:noFill/>
          </p:spPr>
        </p:pic>
      </p:grpSp>
      <p:grpSp>
        <p:nvGrpSpPr>
          <p:cNvPr id="25" name="Group 191"/>
          <p:cNvGrpSpPr>
            <a:grpSpLocks/>
          </p:cNvGrpSpPr>
          <p:nvPr/>
        </p:nvGrpSpPr>
        <p:grpSpPr bwMode="auto">
          <a:xfrm rot="16200000">
            <a:off x="8481311" y="2159093"/>
            <a:ext cx="609600" cy="711015"/>
            <a:chOff x="2457" y="2064"/>
            <a:chExt cx="567" cy="528"/>
          </a:xfrm>
        </p:grpSpPr>
        <p:grpSp>
          <p:nvGrpSpPr>
            <p:cNvPr id="26" name="Group 192"/>
            <p:cNvGrpSpPr>
              <a:grpSpLocks/>
            </p:cNvGrpSpPr>
            <p:nvPr/>
          </p:nvGrpSpPr>
          <p:grpSpPr bwMode="auto">
            <a:xfrm>
              <a:off x="2457" y="2064"/>
              <a:ext cx="192" cy="528"/>
              <a:chOff x="2640" y="2112"/>
              <a:chExt cx="192" cy="528"/>
            </a:xfrm>
          </p:grpSpPr>
          <p:sp>
            <p:nvSpPr>
              <p:cNvPr id="30" name="Line 193"/>
              <p:cNvSpPr>
                <a:spLocks noChangeShapeType="1"/>
              </p:cNvSpPr>
              <p:nvPr/>
            </p:nvSpPr>
            <p:spPr bwMode="auto">
              <a:xfrm>
                <a:off x="2640" y="2112"/>
                <a:ext cx="0" cy="528"/>
              </a:xfrm>
              <a:prstGeom prst="line">
                <a:avLst/>
              </a:prstGeom>
              <a:noFill/>
              <a:ln w="31750">
                <a:solidFill>
                  <a:schemeClr val="tx1"/>
                </a:solidFill>
                <a:round/>
                <a:headEnd/>
                <a:tailEnd type="triangle" w="med" len="med"/>
              </a:ln>
              <a:effectLst/>
            </p:spPr>
            <p:txBody>
              <a:bodyPr/>
              <a:lstStyle/>
              <a:p>
                <a:endParaRPr lang="en-US"/>
              </a:p>
            </p:txBody>
          </p:sp>
          <p:sp>
            <p:nvSpPr>
              <p:cNvPr id="31" name="Line 194"/>
              <p:cNvSpPr>
                <a:spLocks noChangeShapeType="1"/>
              </p:cNvSpPr>
              <p:nvPr/>
            </p:nvSpPr>
            <p:spPr bwMode="auto">
              <a:xfrm>
                <a:off x="2832" y="2112"/>
                <a:ext cx="0" cy="528"/>
              </a:xfrm>
              <a:prstGeom prst="line">
                <a:avLst/>
              </a:prstGeom>
              <a:noFill/>
              <a:ln w="31750">
                <a:solidFill>
                  <a:schemeClr val="tx1"/>
                </a:solidFill>
                <a:round/>
                <a:headEnd/>
                <a:tailEnd type="triangle" w="med" len="med"/>
              </a:ln>
              <a:effectLst/>
            </p:spPr>
            <p:txBody>
              <a:bodyPr/>
              <a:lstStyle/>
              <a:p>
                <a:endParaRPr lang="en-US"/>
              </a:p>
            </p:txBody>
          </p:sp>
        </p:grpSp>
        <p:grpSp>
          <p:nvGrpSpPr>
            <p:cNvPr id="27" name="Group 195"/>
            <p:cNvGrpSpPr>
              <a:grpSpLocks/>
            </p:cNvGrpSpPr>
            <p:nvPr/>
          </p:nvGrpSpPr>
          <p:grpSpPr bwMode="auto">
            <a:xfrm>
              <a:off x="2832" y="2064"/>
              <a:ext cx="192" cy="528"/>
              <a:chOff x="2640" y="2112"/>
              <a:chExt cx="192" cy="528"/>
            </a:xfrm>
          </p:grpSpPr>
          <p:sp>
            <p:nvSpPr>
              <p:cNvPr id="28" name="Line 196"/>
              <p:cNvSpPr>
                <a:spLocks noChangeShapeType="1"/>
              </p:cNvSpPr>
              <p:nvPr/>
            </p:nvSpPr>
            <p:spPr bwMode="auto">
              <a:xfrm>
                <a:off x="2640" y="2112"/>
                <a:ext cx="0" cy="528"/>
              </a:xfrm>
              <a:prstGeom prst="line">
                <a:avLst/>
              </a:prstGeom>
              <a:noFill/>
              <a:ln w="31750">
                <a:solidFill>
                  <a:schemeClr val="tx1"/>
                </a:solidFill>
                <a:round/>
                <a:headEnd/>
                <a:tailEnd type="triangle" w="med" len="med"/>
              </a:ln>
              <a:effectLst/>
            </p:spPr>
            <p:txBody>
              <a:bodyPr/>
              <a:lstStyle/>
              <a:p>
                <a:endParaRPr lang="en-US"/>
              </a:p>
            </p:txBody>
          </p:sp>
          <p:sp>
            <p:nvSpPr>
              <p:cNvPr id="29" name="Line 197"/>
              <p:cNvSpPr>
                <a:spLocks noChangeShapeType="1"/>
              </p:cNvSpPr>
              <p:nvPr/>
            </p:nvSpPr>
            <p:spPr bwMode="auto">
              <a:xfrm>
                <a:off x="2832" y="2112"/>
                <a:ext cx="0" cy="528"/>
              </a:xfrm>
              <a:prstGeom prst="line">
                <a:avLst/>
              </a:prstGeom>
              <a:noFill/>
              <a:ln w="31750">
                <a:solidFill>
                  <a:schemeClr val="tx1"/>
                </a:solidFill>
                <a:round/>
                <a:headEnd/>
                <a:tailEnd type="triangle" w="med" len="med"/>
              </a:ln>
              <a:effectLst/>
            </p:spPr>
            <p:txBody>
              <a:bodyPr/>
              <a:lstStyle/>
              <a:p>
                <a:endParaRPr lang="en-US"/>
              </a:p>
            </p:txBody>
          </p:sp>
        </p:grpSp>
      </p:grpSp>
      <p:grpSp>
        <p:nvGrpSpPr>
          <p:cNvPr id="32" name="Group 198"/>
          <p:cNvGrpSpPr>
            <a:grpSpLocks/>
          </p:cNvGrpSpPr>
          <p:nvPr/>
        </p:nvGrpSpPr>
        <p:grpSpPr bwMode="auto">
          <a:xfrm rot="16200000">
            <a:off x="8481311" y="3530693"/>
            <a:ext cx="609600" cy="711015"/>
            <a:chOff x="2457" y="2064"/>
            <a:chExt cx="567" cy="528"/>
          </a:xfrm>
        </p:grpSpPr>
        <p:grpSp>
          <p:nvGrpSpPr>
            <p:cNvPr id="33" name="Group 199"/>
            <p:cNvGrpSpPr>
              <a:grpSpLocks/>
            </p:cNvGrpSpPr>
            <p:nvPr/>
          </p:nvGrpSpPr>
          <p:grpSpPr bwMode="auto">
            <a:xfrm>
              <a:off x="2457" y="2064"/>
              <a:ext cx="192" cy="528"/>
              <a:chOff x="2640" y="2112"/>
              <a:chExt cx="192" cy="528"/>
            </a:xfrm>
          </p:grpSpPr>
          <p:sp>
            <p:nvSpPr>
              <p:cNvPr id="37" name="Line 200"/>
              <p:cNvSpPr>
                <a:spLocks noChangeShapeType="1"/>
              </p:cNvSpPr>
              <p:nvPr/>
            </p:nvSpPr>
            <p:spPr bwMode="auto">
              <a:xfrm>
                <a:off x="2640" y="2112"/>
                <a:ext cx="0" cy="528"/>
              </a:xfrm>
              <a:prstGeom prst="line">
                <a:avLst/>
              </a:prstGeom>
              <a:noFill/>
              <a:ln w="31750">
                <a:solidFill>
                  <a:schemeClr val="tx1"/>
                </a:solidFill>
                <a:round/>
                <a:headEnd/>
                <a:tailEnd type="triangle" w="med" len="med"/>
              </a:ln>
              <a:effectLst/>
            </p:spPr>
            <p:txBody>
              <a:bodyPr/>
              <a:lstStyle/>
              <a:p>
                <a:endParaRPr lang="en-US"/>
              </a:p>
            </p:txBody>
          </p:sp>
          <p:sp>
            <p:nvSpPr>
              <p:cNvPr id="38" name="Line 201"/>
              <p:cNvSpPr>
                <a:spLocks noChangeShapeType="1"/>
              </p:cNvSpPr>
              <p:nvPr/>
            </p:nvSpPr>
            <p:spPr bwMode="auto">
              <a:xfrm>
                <a:off x="2832" y="2112"/>
                <a:ext cx="0" cy="528"/>
              </a:xfrm>
              <a:prstGeom prst="line">
                <a:avLst/>
              </a:prstGeom>
              <a:noFill/>
              <a:ln w="31750">
                <a:solidFill>
                  <a:schemeClr val="tx1"/>
                </a:solidFill>
                <a:round/>
                <a:headEnd/>
                <a:tailEnd type="triangle" w="med" len="med"/>
              </a:ln>
              <a:effectLst/>
            </p:spPr>
            <p:txBody>
              <a:bodyPr/>
              <a:lstStyle/>
              <a:p>
                <a:endParaRPr lang="en-US"/>
              </a:p>
            </p:txBody>
          </p:sp>
        </p:grpSp>
        <p:grpSp>
          <p:nvGrpSpPr>
            <p:cNvPr id="34" name="Group 202"/>
            <p:cNvGrpSpPr>
              <a:grpSpLocks/>
            </p:cNvGrpSpPr>
            <p:nvPr/>
          </p:nvGrpSpPr>
          <p:grpSpPr bwMode="auto">
            <a:xfrm>
              <a:off x="2832" y="2064"/>
              <a:ext cx="192" cy="528"/>
              <a:chOff x="2640" y="2112"/>
              <a:chExt cx="192" cy="528"/>
            </a:xfrm>
          </p:grpSpPr>
          <p:sp>
            <p:nvSpPr>
              <p:cNvPr id="35" name="Line 203"/>
              <p:cNvSpPr>
                <a:spLocks noChangeShapeType="1"/>
              </p:cNvSpPr>
              <p:nvPr/>
            </p:nvSpPr>
            <p:spPr bwMode="auto">
              <a:xfrm>
                <a:off x="2640" y="2112"/>
                <a:ext cx="0" cy="528"/>
              </a:xfrm>
              <a:prstGeom prst="line">
                <a:avLst/>
              </a:prstGeom>
              <a:noFill/>
              <a:ln w="31750">
                <a:solidFill>
                  <a:schemeClr val="tx1"/>
                </a:solidFill>
                <a:round/>
                <a:headEnd/>
                <a:tailEnd type="triangle" w="med" len="med"/>
              </a:ln>
              <a:effectLst/>
            </p:spPr>
            <p:txBody>
              <a:bodyPr/>
              <a:lstStyle/>
              <a:p>
                <a:endParaRPr lang="en-US"/>
              </a:p>
            </p:txBody>
          </p:sp>
          <p:sp>
            <p:nvSpPr>
              <p:cNvPr id="36" name="Line 204"/>
              <p:cNvSpPr>
                <a:spLocks noChangeShapeType="1"/>
              </p:cNvSpPr>
              <p:nvPr/>
            </p:nvSpPr>
            <p:spPr bwMode="auto">
              <a:xfrm>
                <a:off x="2832" y="2112"/>
                <a:ext cx="0" cy="528"/>
              </a:xfrm>
              <a:prstGeom prst="line">
                <a:avLst/>
              </a:prstGeom>
              <a:noFill/>
              <a:ln w="31750">
                <a:solidFill>
                  <a:schemeClr val="tx1"/>
                </a:solidFill>
                <a:round/>
                <a:headEnd/>
                <a:tailEnd type="triangle" w="med" len="med"/>
              </a:ln>
              <a:effectLst/>
            </p:spPr>
            <p:txBody>
              <a:bodyPr/>
              <a:lstStyle/>
              <a:p>
                <a:endParaRPr lang="en-US"/>
              </a:p>
            </p:txBody>
          </p:sp>
        </p:grpSp>
      </p:grpSp>
      <p:grpSp>
        <p:nvGrpSpPr>
          <p:cNvPr id="39" name="Group 205"/>
          <p:cNvGrpSpPr>
            <a:grpSpLocks/>
          </p:cNvGrpSpPr>
          <p:nvPr/>
        </p:nvGrpSpPr>
        <p:grpSpPr bwMode="auto">
          <a:xfrm rot="16200000">
            <a:off x="8481311" y="5054693"/>
            <a:ext cx="609600" cy="711015"/>
            <a:chOff x="2457" y="2064"/>
            <a:chExt cx="567" cy="528"/>
          </a:xfrm>
        </p:grpSpPr>
        <p:grpSp>
          <p:nvGrpSpPr>
            <p:cNvPr id="40" name="Group 206"/>
            <p:cNvGrpSpPr>
              <a:grpSpLocks/>
            </p:cNvGrpSpPr>
            <p:nvPr/>
          </p:nvGrpSpPr>
          <p:grpSpPr bwMode="auto">
            <a:xfrm>
              <a:off x="2457" y="2064"/>
              <a:ext cx="192" cy="528"/>
              <a:chOff x="2640" y="2112"/>
              <a:chExt cx="192" cy="528"/>
            </a:xfrm>
          </p:grpSpPr>
          <p:sp>
            <p:nvSpPr>
              <p:cNvPr id="44" name="Line 207"/>
              <p:cNvSpPr>
                <a:spLocks noChangeShapeType="1"/>
              </p:cNvSpPr>
              <p:nvPr/>
            </p:nvSpPr>
            <p:spPr bwMode="auto">
              <a:xfrm>
                <a:off x="2640" y="2112"/>
                <a:ext cx="0" cy="528"/>
              </a:xfrm>
              <a:prstGeom prst="line">
                <a:avLst/>
              </a:prstGeom>
              <a:noFill/>
              <a:ln w="31750">
                <a:solidFill>
                  <a:schemeClr val="tx1"/>
                </a:solidFill>
                <a:round/>
                <a:headEnd/>
                <a:tailEnd type="triangle" w="med" len="med"/>
              </a:ln>
              <a:effectLst/>
            </p:spPr>
            <p:txBody>
              <a:bodyPr/>
              <a:lstStyle/>
              <a:p>
                <a:endParaRPr lang="en-US"/>
              </a:p>
            </p:txBody>
          </p:sp>
          <p:sp>
            <p:nvSpPr>
              <p:cNvPr id="45" name="Line 208"/>
              <p:cNvSpPr>
                <a:spLocks noChangeShapeType="1"/>
              </p:cNvSpPr>
              <p:nvPr/>
            </p:nvSpPr>
            <p:spPr bwMode="auto">
              <a:xfrm>
                <a:off x="2832" y="2112"/>
                <a:ext cx="0" cy="528"/>
              </a:xfrm>
              <a:prstGeom prst="line">
                <a:avLst/>
              </a:prstGeom>
              <a:noFill/>
              <a:ln w="31750">
                <a:solidFill>
                  <a:schemeClr val="tx1"/>
                </a:solidFill>
                <a:round/>
                <a:headEnd/>
                <a:tailEnd type="triangle" w="med" len="med"/>
              </a:ln>
              <a:effectLst/>
            </p:spPr>
            <p:txBody>
              <a:bodyPr/>
              <a:lstStyle/>
              <a:p>
                <a:endParaRPr lang="en-US"/>
              </a:p>
            </p:txBody>
          </p:sp>
        </p:grpSp>
        <p:grpSp>
          <p:nvGrpSpPr>
            <p:cNvPr id="41" name="Group 209"/>
            <p:cNvGrpSpPr>
              <a:grpSpLocks/>
            </p:cNvGrpSpPr>
            <p:nvPr/>
          </p:nvGrpSpPr>
          <p:grpSpPr bwMode="auto">
            <a:xfrm>
              <a:off x="2832" y="2064"/>
              <a:ext cx="192" cy="528"/>
              <a:chOff x="2640" y="2112"/>
              <a:chExt cx="192" cy="528"/>
            </a:xfrm>
          </p:grpSpPr>
          <p:sp>
            <p:nvSpPr>
              <p:cNvPr id="42" name="Line 210"/>
              <p:cNvSpPr>
                <a:spLocks noChangeShapeType="1"/>
              </p:cNvSpPr>
              <p:nvPr/>
            </p:nvSpPr>
            <p:spPr bwMode="auto">
              <a:xfrm>
                <a:off x="2640" y="2112"/>
                <a:ext cx="0" cy="528"/>
              </a:xfrm>
              <a:prstGeom prst="line">
                <a:avLst/>
              </a:prstGeom>
              <a:noFill/>
              <a:ln w="31750">
                <a:solidFill>
                  <a:schemeClr val="tx1"/>
                </a:solidFill>
                <a:round/>
                <a:headEnd/>
                <a:tailEnd type="triangle" w="med" len="med"/>
              </a:ln>
              <a:effectLst/>
            </p:spPr>
            <p:txBody>
              <a:bodyPr/>
              <a:lstStyle/>
              <a:p>
                <a:endParaRPr lang="en-US"/>
              </a:p>
            </p:txBody>
          </p:sp>
          <p:sp>
            <p:nvSpPr>
              <p:cNvPr id="43" name="Line 211"/>
              <p:cNvSpPr>
                <a:spLocks noChangeShapeType="1"/>
              </p:cNvSpPr>
              <p:nvPr/>
            </p:nvSpPr>
            <p:spPr bwMode="auto">
              <a:xfrm>
                <a:off x="2832" y="2112"/>
                <a:ext cx="0" cy="528"/>
              </a:xfrm>
              <a:prstGeom prst="line">
                <a:avLst/>
              </a:prstGeom>
              <a:noFill/>
              <a:ln w="31750">
                <a:solidFill>
                  <a:schemeClr val="tx1"/>
                </a:solidFill>
                <a:round/>
                <a:headEnd/>
                <a:tailEnd type="triangle" w="med" len="med"/>
              </a:ln>
              <a:effectLst/>
            </p:spPr>
            <p:txBody>
              <a:bodyPr/>
              <a:lstStyle/>
              <a:p>
                <a:endParaRPr lang="en-US"/>
              </a:p>
            </p:txBody>
          </p:sp>
        </p:grpSp>
      </p:grpSp>
      <p:sp>
        <p:nvSpPr>
          <p:cNvPr id="46" name="Text Box 212"/>
          <p:cNvSpPr txBox="1">
            <a:spLocks noChangeArrowheads="1"/>
          </p:cNvSpPr>
          <p:nvPr/>
        </p:nvSpPr>
        <p:spPr bwMode="auto">
          <a:xfrm>
            <a:off x="9514055" y="5829301"/>
            <a:ext cx="1117309" cy="366713"/>
          </a:xfrm>
          <a:prstGeom prst="rect">
            <a:avLst/>
          </a:prstGeom>
          <a:noFill/>
          <a:ln w="9525">
            <a:noFill/>
            <a:miter lim="800000"/>
            <a:headEnd/>
            <a:tailEnd/>
          </a:ln>
          <a:effectLst/>
        </p:spPr>
        <p:txBody>
          <a:bodyPr>
            <a:spAutoFit/>
          </a:bodyPr>
          <a:lstStyle/>
          <a:p>
            <a:pPr algn="ctr">
              <a:spcBef>
                <a:spcPct val="50000"/>
              </a:spcBef>
            </a:pPr>
            <a:r>
              <a:rPr lang="en-US"/>
              <a:t>. . .</a:t>
            </a:r>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Device And Driver Installation Scenarios</a:t>
            </a:r>
            <a:endParaRPr lang="en-US" dirty="0"/>
          </a:p>
        </p:txBody>
      </p:sp>
      <p:sp>
        <p:nvSpPr>
          <p:cNvPr id="3" name="Content Placeholder 2"/>
          <p:cNvSpPr>
            <a:spLocks noGrp="1"/>
          </p:cNvSpPr>
          <p:nvPr>
            <p:ph idx="1"/>
          </p:nvPr>
        </p:nvSpPr>
        <p:spPr>
          <a:xfrm>
            <a:off x="509984" y="1414465"/>
            <a:ext cx="11170973" cy="4863383"/>
          </a:xfrm>
        </p:spPr>
        <p:txBody>
          <a:bodyPr/>
          <a:lstStyle/>
          <a:p>
            <a:pPr marL="285750" indent="-285750"/>
            <a:r>
              <a:rPr lang="en-US" sz="1800" dirty="0" smtClean="0"/>
              <a:t>Most developers consider installation with an interactive user present.</a:t>
            </a:r>
          </a:p>
          <a:p>
            <a:pPr marL="285750" indent="-285750"/>
            <a:r>
              <a:rPr lang="en-US" sz="1800" dirty="0" smtClean="0"/>
              <a:t>How many of you have thought about or performed device installation in the following contexts?</a:t>
            </a:r>
          </a:p>
          <a:p>
            <a:pPr marL="742950" lvl="1" indent="-285750"/>
            <a:r>
              <a:rPr lang="en-US" sz="1600" dirty="0" smtClean="0"/>
              <a:t>OS installation</a:t>
            </a:r>
          </a:p>
          <a:p>
            <a:pPr marL="742950" lvl="1" indent="-285750"/>
            <a:r>
              <a:rPr lang="en-US" sz="1600" dirty="0" smtClean="0"/>
              <a:t>OS SKU upgrade (e.g., Home Basic to Ultimate)</a:t>
            </a:r>
          </a:p>
          <a:p>
            <a:pPr marL="742950" lvl="1" indent="-285750"/>
            <a:r>
              <a:rPr lang="en-US" sz="1600" dirty="0" smtClean="0"/>
              <a:t>OS Service Pack install</a:t>
            </a:r>
          </a:p>
          <a:p>
            <a:pPr marL="742950" lvl="1" indent="-285750"/>
            <a:r>
              <a:rPr lang="en-US" sz="1600" dirty="0" smtClean="0"/>
              <a:t>Settings transfer from old PC to new PC  (same or different OS versions)</a:t>
            </a:r>
          </a:p>
          <a:p>
            <a:pPr marL="742950" lvl="1" indent="-285750"/>
            <a:r>
              <a:rPr lang="en-US" sz="1600" dirty="0" smtClean="0"/>
              <a:t>Home Server machine recovery—boot client off CD &amp; restore system from image on Home Server</a:t>
            </a:r>
          </a:p>
          <a:p>
            <a:pPr marL="742950" lvl="1" indent="-285750"/>
            <a:r>
              <a:rPr lang="en-US" sz="1600" dirty="0" smtClean="0"/>
              <a:t>Hardware first install before user logs in</a:t>
            </a:r>
          </a:p>
          <a:p>
            <a:pPr marL="742950" lvl="1" indent="-285750"/>
            <a:r>
              <a:rPr lang="en-US" sz="1600" dirty="0" smtClean="0"/>
              <a:t>OEM factory floor preloads where no user is logged in</a:t>
            </a:r>
          </a:p>
          <a:p>
            <a:pPr marL="742950" lvl="1" indent="-285750"/>
            <a:r>
              <a:rPr lang="en-US" sz="1600" dirty="0" smtClean="0"/>
              <a:t>IT department mass deployment with no interactive user</a:t>
            </a:r>
          </a:p>
          <a:p>
            <a:pPr marL="742950" lvl="1" indent="-285750"/>
            <a:r>
              <a:rPr lang="en-US" sz="1600" dirty="0" smtClean="0"/>
              <a:t>IT department remotely pushing a driver update to a machine where the user doesn’t have administrator credentials</a:t>
            </a:r>
          </a:p>
          <a:p>
            <a:pPr marL="742950" lvl="1" indent="-285750"/>
            <a:r>
              <a:rPr lang="en-US" sz="1600" dirty="0" smtClean="0"/>
              <a:t>Windows Update, Auto Update</a:t>
            </a:r>
          </a:p>
          <a:p>
            <a:pPr marL="742950" lvl="1" indent="-285750"/>
            <a:r>
              <a:rPr lang="en-US" sz="1600" dirty="0" smtClean="0"/>
              <a:t>Headless server, Terminal Server, etc.</a:t>
            </a:r>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WinHec 2008 Template_16x9">
  <a:themeElements>
    <a:clrScheme name="Custom 3">
      <a:dk1>
        <a:srgbClr val="000000"/>
      </a:dk1>
      <a:lt1>
        <a:srgbClr val="FFFFFF"/>
      </a:lt1>
      <a:dk2>
        <a:srgbClr val="26357E"/>
      </a:dk2>
      <a:lt2>
        <a:srgbClr val="FFFFFF"/>
      </a:lt2>
      <a:accent1>
        <a:srgbClr val="FDE399"/>
      </a:accent1>
      <a:accent2>
        <a:srgbClr val="92D050"/>
      </a:accent2>
      <a:accent3>
        <a:srgbClr val="E76429"/>
      </a:accent3>
      <a:accent4>
        <a:srgbClr val="5DD3FF"/>
      </a:accent4>
      <a:accent5>
        <a:srgbClr val="FF9929"/>
      </a:accent5>
      <a:accent6>
        <a:srgbClr val="FFC000"/>
      </a:accent6>
      <a:hlink>
        <a:srgbClr val="FAD366"/>
      </a:hlink>
      <a:folHlink>
        <a:srgbClr val="7030A0"/>
      </a:folHlink>
    </a:clrScheme>
    <a:fontScheme name="Business Value launch template">
      <a:majorFont>
        <a:latin typeface="Segoe Semibold"/>
        <a:ea typeface=""/>
        <a:cs typeface=""/>
      </a:majorFont>
      <a:minorFont>
        <a:latin typeface="Segoe"/>
        <a:ea typeface=""/>
        <a:cs typeface=""/>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spDef>
      <a:spPr bwMode="auto">
        <a:solidFill>
          <a:schemeClr val="tx1"/>
        </a:solidFill>
        <a:ln>
          <a:headEnd type="none" w="med" len="med"/>
          <a:tailEnd type="none" w="med" len="med"/>
        </a:ln>
      </a:spPr>
      <a:bodyPr vert="horz" wrap="square" lIns="91432" tIns="45717" rIns="91432" bIns="45717" numCol="1" rtlCol="0" anchor="ctr" anchorCtr="0" compatLnSpc="1">
        <a:prstTxWarp prst="textNoShape">
          <a:avLst/>
        </a:prstTxWarp>
      </a:bodyPr>
      <a:lstStyle>
        <a:defPPr algn="ctr" defTabSz="914063" rtl="0">
          <a:defRPr kern="1200" dirty="0">
            <a:gradFill>
              <a:gsLst>
                <a:gs pos="0">
                  <a:srgbClr val="FFFFFF"/>
                </a:gs>
                <a:gs pos="50000">
                  <a:srgbClr val="FFFFFF"/>
                </a:gs>
              </a:gsLst>
              <a:lin ang="5400000" scaled="1"/>
            </a:gradFill>
            <a:effectLst>
              <a:outerShdw blurRad="38100" dist="38100" dir="2700000" algn="tl">
                <a:srgbClr val="000000">
                  <a:alpha val="43137"/>
                </a:srgbClr>
              </a:outerShdw>
            </a:effectLst>
            <a:latin typeface="Trebuchet MS" pitchFamily="34" charset="0"/>
            <a:ea typeface="+mn-ea"/>
            <a:cs typeface="+mn-cs"/>
          </a:defRPr>
        </a:defPPr>
      </a:lstStyle>
      <a:style>
        <a:lnRef idx="1">
          <a:schemeClr val="accent4"/>
        </a:lnRef>
        <a:fillRef idx="3">
          <a:schemeClr val="accent4"/>
        </a:fillRef>
        <a:effectRef idx="2">
          <a:schemeClr val="accent4"/>
        </a:effectRef>
        <a:fontRef idx="minor">
          <a:schemeClr val="lt1"/>
        </a:fontRef>
      </a:style>
    </a:spDef>
    <a:lnDef>
      <a:spPr bwMode="auto">
        <a:xfrm>
          <a:off x="0" y="0"/>
          <a:ext cx="1" cy="1"/>
        </a:xfrm>
        <a:custGeom>
          <a:avLst/>
          <a:gdLst/>
          <a:ahLst/>
          <a:cxnLst/>
          <a:rect l="0" t="0" r="0" b="0"/>
          <a:pathLst/>
        </a:cu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none" w="med" len="med"/>
        </a:ln>
        <a:effectLst/>
      </a:spPr>
      <a:bodyPr vert="horz" wrap="square" lIns="109728" tIns="54864" rIns="109728" bIns="54864" numCol="1" anchor="ctr" anchorCtr="0" compatLnSpc="1">
        <a:prstTxWarp prst="textNoShape">
          <a:avLst/>
        </a:prstTxWarp>
      </a:bodyPr>
      <a:lstStyle>
        <a:defPPr marL="0" marR="0" indent="0" algn="l" defTabSz="1096963" rtl="0" eaLnBrk="1" fontAlgn="base" latinLnBrk="0" hangingPunct="1">
          <a:lnSpc>
            <a:spcPct val="100000"/>
          </a:lnSpc>
          <a:spcBef>
            <a:spcPct val="0"/>
          </a:spcBef>
          <a:spcAft>
            <a:spcPct val="0"/>
          </a:spcAft>
          <a:buClrTx/>
          <a:buSzTx/>
          <a:buFontTx/>
          <a:buNone/>
          <a:tabLst/>
          <a:defRPr kumimoji="0" lang="en-US" sz="2900" b="0" i="0" u="none" strike="noStrike" cap="none" normalizeH="0" baseline="0" smtClean="0">
            <a:solidFill>
              <a:schemeClr val="bg2"/>
            </a:solidFill>
            <a:effectLst/>
            <a:latin typeface="Segoe Semibold" pitchFamily="34" charset="0"/>
          </a:defRPr>
        </a:defPPr>
      </a:lstStyle>
    </a:lnDef>
    <a:txDef>
      <a:spPr>
        <a:noFill/>
      </a:spPr>
      <a:bodyPr wrap="square" rtlCol="0">
        <a:spAutoFit/>
      </a:bodyPr>
      <a:lstStyle>
        <a:defPPr>
          <a:defRPr sz="2800" dirty="0" smtClean="0">
            <a:solidFill>
              <a:schemeClr val="tx1"/>
            </a:solidFill>
            <a:effectLst>
              <a:outerShdw blurRad="38100" dist="38100" dir="2700000" algn="tl">
                <a:srgbClr val="000000">
                  <a:alpha val="43137"/>
                </a:srgbClr>
              </a:outerShdw>
            </a:effectLst>
            <a:latin typeface="Trebuchet MS" pitchFamily="34" charset="0"/>
          </a:defRPr>
        </a:defPPr>
      </a:lstStyle>
    </a:txDef>
  </a:objectDefaults>
  <a:extraClrSchemeLst>
    <a:extraClrScheme>
      <a:clrScheme name="Business Value launch template 1">
        <a:dk1>
          <a:srgbClr val="000000"/>
        </a:dk1>
        <a:lt1>
          <a:srgbClr val="FFFFFF"/>
        </a:lt1>
        <a:dk2>
          <a:srgbClr val="EF7E39"/>
        </a:dk2>
        <a:lt2>
          <a:srgbClr val="FFFFFF"/>
        </a:lt2>
        <a:accent1>
          <a:srgbClr val="000000"/>
        </a:accent1>
        <a:accent2>
          <a:srgbClr val="54C71B"/>
        </a:accent2>
        <a:accent3>
          <a:srgbClr val="F6C0AE"/>
        </a:accent3>
        <a:accent4>
          <a:srgbClr val="DADADA"/>
        </a:accent4>
        <a:accent5>
          <a:srgbClr val="AAAAAA"/>
        </a:accent5>
        <a:accent6>
          <a:srgbClr val="4BB417"/>
        </a:accent6>
        <a:hlink>
          <a:srgbClr val="FBE019"/>
        </a:hlink>
        <a:folHlink>
          <a:srgbClr val="3D78E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WinHec 2008 Template_16x9</Template>
  <TotalTime>0</TotalTime>
  <Words>1776</Words>
  <Application>Microsoft Office PowerPoint</Application>
  <PresentationFormat>Custom</PresentationFormat>
  <Paragraphs>448</Paragraphs>
  <Slides>32</Slides>
  <Notes>32</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WinHec 2008 Template_16x9</vt:lpstr>
      <vt:lpstr>Slide 1</vt:lpstr>
      <vt:lpstr>Plug And Play Key Concepts</vt:lpstr>
      <vt:lpstr>Agenda</vt:lpstr>
      <vt:lpstr>Fundamentals</vt:lpstr>
      <vt:lpstr>Fundamentals</vt:lpstr>
      <vt:lpstr>Device IDs</vt:lpstr>
      <vt:lpstr>Driver Packages</vt:lpstr>
      <vt:lpstr>Driver Store</vt:lpstr>
      <vt:lpstr>Device And Driver Installation Scenarios</vt:lpstr>
      <vt:lpstr>Device And Driver Installation Scenarios</vt:lpstr>
      <vt:lpstr>Hardware-First Installation Sequence</vt:lpstr>
      <vt:lpstr>Search</vt:lpstr>
      <vt:lpstr>Search</vt:lpstr>
      <vt:lpstr>Select</vt:lpstr>
      <vt:lpstr>Driver Selection</vt:lpstr>
      <vt:lpstr>Stage</vt:lpstr>
      <vt:lpstr>Driver Staging </vt:lpstr>
      <vt:lpstr>Install</vt:lpstr>
      <vt:lpstr>Device Installation</vt:lpstr>
      <vt:lpstr>Hardware-First Installation</vt:lpstr>
      <vt:lpstr>Hardware First Install Sequence:  Windows 7</vt:lpstr>
      <vt:lpstr>Software-First Installation</vt:lpstr>
      <vt:lpstr>Software-First Installation</vt:lpstr>
      <vt:lpstr>OEM Preload (OS Offline)</vt:lpstr>
      <vt:lpstr>OEM Preload (OS Offline)</vt:lpstr>
      <vt:lpstr>Extending Device Installation</vt:lpstr>
      <vt:lpstr>Call To Action</vt:lpstr>
      <vt:lpstr>Related Sessions</vt:lpstr>
      <vt:lpstr>Additional Resources</vt:lpstr>
      <vt:lpstr>Audience Q &amp; A</vt:lpstr>
      <vt:lpstr>Slide 31</vt:lpstr>
      <vt:lpstr>Slide 32</vt:lpstr>
    </vt:vector>
  </TitlesOfParts>
  <Manager/>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
  <cp:revision>1</cp:revision>
  <dcterms:created xsi:type="dcterms:W3CDTF">2008-11-11T23:26:22Z</dcterms:created>
  <dcterms:modified xsi:type="dcterms:W3CDTF">2008-11-11T23:26:28Z</dcterms:modified>
</cp:coreProperties>
</file>