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xls" ContentType="application/vnd.ms-exce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Lst>
  <p:notesMasterIdLst>
    <p:notesMasterId r:id="rId36"/>
  </p:notesMasterIdLst>
  <p:handoutMasterIdLst>
    <p:handoutMasterId r:id="rId37"/>
  </p:handoutMasterIdLst>
  <p:sldIdLst>
    <p:sldId id="296" r:id="rId2"/>
    <p:sldId id="264" r:id="rId3"/>
    <p:sldId id="277" r:id="rId4"/>
    <p:sldId id="301" r:id="rId5"/>
    <p:sldId id="278" r:id="rId6"/>
    <p:sldId id="295" r:id="rId7"/>
    <p:sldId id="279" r:id="rId8"/>
    <p:sldId id="293" r:id="rId9"/>
    <p:sldId id="280" r:id="rId10"/>
    <p:sldId id="282" r:id="rId11"/>
    <p:sldId id="302" r:id="rId12"/>
    <p:sldId id="299" r:id="rId13"/>
    <p:sldId id="318" r:id="rId14"/>
    <p:sldId id="294" r:id="rId15"/>
    <p:sldId id="303" r:id="rId16"/>
    <p:sldId id="283" r:id="rId17"/>
    <p:sldId id="304" r:id="rId18"/>
    <p:sldId id="287" r:id="rId19"/>
    <p:sldId id="284" r:id="rId20"/>
    <p:sldId id="289" r:id="rId21"/>
    <p:sldId id="286" r:id="rId22"/>
    <p:sldId id="288" r:id="rId23"/>
    <p:sldId id="311" r:id="rId24"/>
    <p:sldId id="312" r:id="rId25"/>
    <p:sldId id="313" r:id="rId26"/>
    <p:sldId id="314" r:id="rId27"/>
    <p:sldId id="315" r:id="rId28"/>
    <p:sldId id="319" r:id="rId29"/>
    <p:sldId id="317" r:id="rId30"/>
    <p:sldId id="270" r:id="rId31"/>
    <p:sldId id="271" r:id="rId32"/>
    <p:sldId id="320" r:id="rId33"/>
    <p:sldId id="272" r:id="rId34"/>
    <p:sldId id="321" r:id="rId35"/>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8250" autoAdjust="0"/>
  </p:normalViewPr>
  <p:slideViewPr>
    <p:cSldViewPr snapToGrid="0" showGuides="1">
      <p:cViewPr varScale="1">
        <p:scale>
          <a:sx n="96" d="100"/>
          <a:sy n="96" d="100"/>
        </p:scale>
        <p:origin x="-228" y="-96"/>
      </p:cViewPr>
      <p:guideLst>
        <p:guide orient="horz" pos="2160"/>
        <p:guide orient="horz" pos="4178"/>
        <p:guide orient="horz" pos="892"/>
        <p:guide orient="horz" pos="1484"/>
        <p:guide orient="horz" pos="3830"/>
        <p:guide orient="horz" pos="1198"/>
        <p:guide orient="horz" pos="141"/>
        <p:guide pos="240"/>
        <p:guide pos="5520"/>
        <p:guide pos="2880"/>
        <p:guide pos="46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88" d="100"/>
          <a:sy n="88" d="100"/>
        </p:scale>
        <p:origin x="-3186"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1D393E-27DC-42BE-B1DA-13E9C633F3BB}" type="doc">
      <dgm:prSet loTypeId="urn:microsoft.com/office/officeart/2005/8/layout/hProcess9" loCatId="process" qsTypeId="urn:microsoft.com/office/officeart/2005/8/quickstyle/simple1" qsCatId="simple" csTypeId="urn:microsoft.com/office/officeart/2005/8/colors/accent1_2" csCatId="accent1" phldr="1"/>
      <dgm:spPr/>
    </dgm:pt>
    <dgm:pt modelId="{8E133A90-C988-4812-9934-B2E122DBCBAC}">
      <dgm:prSet phldrT="[Text]" custT="1"/>
      <dgm:spPr/>
      <dgm:t>
        <a:bodyPr/>
        <a:lstStyle/>
        <a:p>
          <a:r>
            <a:rPr lang="en-US" sz="2000" dirty="0" smtClean="0">
              <a:solidFill>
                <a:schemeClr val="bg2"/>
              </a:solidFill>
              <a:latin typeface="Trebuchet MS" pitchFamily="34" charset="0"/>
            </a:rPr>
            <a:t>Prototyping</a:t>
          </a:r>
          <a:endParaRPr lang="en-US" sz="2000" dirty="0">
            <a:solidFill>
              <a:schemeClr val="bg2"/>
            </a:solidFill>
            <a:latin typeface="Trebuchet MS" pitchFamily="34" charset="0"/>
          </a:endParaRPr>
        </a:p>
      </dgm:t>
    </dgm:pt>
    <dgm:pt modelId="{5B9F31BB-780A-4046-9B62-79E4A436486F}" type="parTrans" cxnId="{EDE37B36-55C8-4022-9368-7BD4AA910019}">
      <dgm:prSet/>
      <dgm:spPr/>
      <dgm:t>
        <a:bodyPr/>
        <a:lstStyle/>
        <a:p>
          <a:endParaRPr lang="en-US"/>
        </a:p>
      </dgm:t>
    </dgm:pt>
    <dgm:pt modelId="{E2DD15B2-4C2E-4355-989E-90B24B794DD2}" type="sibTrans" cxnId="{EDE37B36-55C8-4022-9368-7BD4AA910019}">
      <dgm:prSet/>
      <dgm:spPr/>
      <dgm:t>
        <a:bodyPr/>
        <a:lstStyle/>
        <a:p>
          <a:endParaRPr lang="en-US"/>
        </a:p>
      </dgm:t>
    </dgm:pt>
    <dgm:pt modelId="{F8FA1A75-ABF2-42FD-BF60-E24DEF8FF57C}">
      <dgm:prSet phldrT="[Text]" custT="1"/>
      <dgm:spPr/>
      <dgm:t>
        <a:bodyPr/>
        <a:lstStyle/>
        <a:p>
          <a:r>
            <a:rPr lang="en-US" sz="2000" dirty="0" smtClean="0">
              <a:solidFill>
                <a:schemeClr val="bg2"/>
              </a:solidFill>
              <a:latin typeface="Trebuchet MS" pitchFamily="34" charset="0"/>
            </a:rPr>
            <a:t>Feature Development</a:t>
          </a:r>
          <a:endParaRPr lang="en-US" sz="2000" dirty="0">
            <a:solidFill>
              <a:schemeClr val="bg2"/>
            </a:solidFill>
            <a:latin typeface="Trebuchet MS" pitchFamily="34" charset="0"/>
          </a:endParaRPr>
        </a:p>
      </dgm:t>
    </dgm:pt>
    <dgm:pt modelId="{8EA5DE93-CB49-48C7-885D-B552D72BEDBF}" type="parTrans" cxnId="{AD95C12D-F843-4913-8A6F-5A898EC7A535}">
      <dgm:prSet/>
      <dgm:spPr/>
      <dgm:t>
        <a:bodyPr/>
        <a:lstStyle/>
        <a:p>
          <a:endParaRPr lang="en-US"/>
        </a:p>
      </dgm:t>
    </dgm:pt>
    <dgm:pt modelId="{FE51D183-E447-4B0A-BB46-F33799E210A4}" type="sibTrans" cxnId="{AD95C12D-F843-4913-8A6F-5A898EC7A535}">
      <dgm:prSet/>
      <dgm:spPr/>
      <dgm:t>
        <a:bodyPr/>
        <a:lstStyle/>
        <a:p>
          <a:endParaRPr lang="en-US"/>
        </a:p>
      </dgm:t>
    </dgm:pt>
    <dgm:pt modelId="{DF1B1759-4F91-4BA7-B3CA-9915DEECB002}">
      <dgm:prSet phldrT="[Text]" custT="1"/>
      <dgm:spPr/>
      <dgm:t>
        <a:bodyPr/>
        <a:lstStyle/>
        <a:p>
          <a:r>
            <a:rPr lang="en-US" sz="2000" dirty="0" smtClean="0">
              <a:solidFill>
                <a:schemeClr val="bg2"/>
              </a:solidFill>
              <a:latin typeface="Trebuchet MS" pitchFamily="34" charset="0"/>
            </a:rPr>
            <a:t>Feature Deployment</a:t>
          </a:r>
          <a:endParaRPr lang="en-US" sz="2000" dirty="0">
            <a:solidFill>
              <a:schemeClr val="bg2"/>
            </a:solidFill>
            <a:latin typeface="Trebuchet MS" pitchFamily="34" charset="0"/>
          </a:endParaRPr>
        </a:p>
      </dgm:t>
    </dgm:pt>
    <dgm:pt modelId="{DA591CFD-A16B-4C0A-BC8B-91D4663A289D}" type="parTrans" cxnId="{0D6CFAAF-B740-4E3D-AE35-73654C7038F6}">
      <dgm:prSet/>
      <dgm:spPr/>
      <dgm:t>
        <a:bodyPr/>
        <a:lstStyle/>
        <a:p>
          <a:endParaRPr lang="en-US"/>
        </a:p>
      </dgm:t>
    </dgm:pt>
    <dgm:pt modelId="{E538ECF7-B4BA-4C0F-9C8C-C9FF03400CF4}" type="sibTrans" cxnId="{0D6CFAAF-B740-4E3D-AE35-73654C7038F6}">
      <dgm:prSet/>
      <dgm:spPr/>
      <dgm:t>
        <a:bodyPr/>
        <a:lstStyle/>
        <a:p>
          <a:endParaRPr lang="en-US"/>
        </a:p>
      </dgm:t>
    </dgm:pt>
    <dgm:pt modelId="{2DA815ED-55F8-4D68-A841-82E55D918E35}" type="pres">
      <dgm:prSet presAssocID="{581D393E-27DC-42BE-B1DA-13E9C633F3BB}" presName="CompostProcess" presStyleCnt="0">
        <dgm:presLayoutVars>
          <dgm:dir/>
          <dgm:resizeHandles val="exact"/>
        </dgm:presLayoutVars>
      </dgm:prSet>
      <dgm:spPr/>
    </dgm:pt>
    <dgm:pt modelId="{C29CBEBF-69C1-4557-843F-404B7B8AB029}" type="pres">
      <dgm:prSet presAssocID="{581D393E-27DC-42BE-B1DA-13E9C633F3BB}" presName="arrow" presStyleLbl="bgShp" presStyleIdx="0" presStyleCnt="1"/>
      <dgm:spPr/>
    </dgm:pt>
    <dgm:pt modelId="{81435251-88EC-4023-BF04-6D4EF1880C60}" type="pres">
      <dgm:prSet presAssocID="{581D393E-27DC-42BE-B1DA-13E9C633F3BB}" presName="linearProcess" presStyleCnt="0"/>
      <dgm:spPr/>
    </dgm:pt>
    <dgm:pt modelId="{E9427107-DFCC-415A-BC22-64BAF944A5BD}" type="pres">
      <dgm:prSet presAssocID="{8E133A90-C988-4812-9934-B2E122DBCBAC}" presName="textNode" presStyleLbl="node1" presStyleIdx="0" presStyleCnt="3">
        <dgm:presLayoutVars>
          <dgm:bulletEnabled val="1"/>
        </dgm:presLayoutVars>
      </dgm:prSet>
      <dgm:spPr/>
      <dgm:t>
        <a:bodyPr/>
        <a:lstStyle/>
        <a:p>
          <a:endParaRPr lang="en-US"/>
        </a:p>
      </dgm:t>
    </dgm:pt>
    <dgm:pt modelId="{68D40376-899D-4ED8-83F4-71DD70093BA1}" type="pres">
      <dgm:prSet presAssocID="{E2DD15B2-4C2E-4355-989E-90B24B794DD2}" presName="sibTrans" presStyleCnt="0"/>
      <dgm:spPr/>
    </dgm:pt>
    <dgm:pt modelId="{D6A11A01-2824-4CD2-9D01-93D46B5C85B4}" type="pres">
      <dgm:prSet presAssocID="{F8FA1A75-ABF2-42FD-BF60-E24DEF8FF57C}" presName="textNode" presStyleLbl="node1" presStyleIdx="1" presStyleCnt="3">
        <dgm:presLayoutVars>
          <dgm:bulletEnabled val="1"/>
        </dgm:presLayoutVars>
      </dgm:prSet>
      <dgm:spPr/>
      <dgm:t>
        <a:bodyPr/>
        <a:lstStyle/>
        <a:p>
          <a:endParaRPr lang="en-US"/>
        </a:p>
      </dgm:t>
    </dgm:pt>
    <dgm:pt modelId="{35ECFB42-B29F-4828-9DF2-DB013F3AF5A8}" type="pres">
      <dgm:prSet presAssocID="{FE51D183-E447-4B0A-BB46-F33799E210A4}" presName="sibTrans" presStyleCnt="0"/>
      <dgm:spPr/>
    </dgm:pt>
    <dgm:pt modelId="{D9D63CB3-A3F5-4447-9E7F-9D80676514C8}" type="pres">
      <dgm:prSet presAssocID="{DF1B1759-4F91-4BA7-B3CA-9915DEECB002}" presName="textNode" presStyleLbl="node1" presStyleIdx="2" presStyleCnt="3">
        <dgm:presLayoutVars>
          <dgm:bulletEnabled val="1"/>
        </dgm:presLayoutVars>
      </dgm:prSet>
      <dgm:spPr/>
      <dgm:t>
        <a:bodyPr/>
        <a:lstStyle/>
        <a:p>
          <a:endParaRPr lang="en-US"/>
        </a:p>
      </dgm:t>
    </dgm:pt>
  </dgm:ptLst>
  <dgm:cxnLst>
    <dgm:cxn modelId="{6932DD65-D247-4E20-9BB6-B6BF34FF77B2}" type="presOf" srcId="{F8FA1A75-ABF2-42FD-BF60-E24DEF8FF57C}" destId="{D6A11A01-2824-4CD2-9D01-93D46B5C85B4}" srcOrd="0" destOrd="0" presId="urn:microsoft.com/office/officeart/2005/8/layout/hProcess9"/>
    <dgm:cxn modelId="{C6724EE7-5A0C-457F-B1BA-3A3C55B10107}" type="presOf" srcId="{8E133A90-C988-4812-9934-B2E122DBCBAC}" destId="{E9427107-DFCC-415A-BC22-64BAF944A5BD}" srcOrd="0" destOrd="0" presId="urn:microsoft.com/office/officeart/2005/8/layout/hProcess9"/>
    <dgm:cxn modelId="{EDE37B36-55C8-4022-9368-7BD4AA910019}" srcId="{581D393E-27DC-42BE-B1DA-13E9C633F3BB}" destId="{8E133A90-C988-4812-9934-B2E122DBCBAC}" srcOrd="0" destOrd="0" parTransId="{5B9F31BB-780A-4046-9B62-79E4A436486F}" sibTransId="{E2DD15B2-4C2E-4355-989E-90B24B794DD2}"/>
    <dgm:cxn modelId="{AD95C12D-F843-4913-8A6F-5A898EC7A535}" srcId="{581D393E-27DC-42BE-B1DA-13E9C633F3BB}" destId="{F8FA1A75-ABF2-42FD-BF60-E24DEF8FF57C}" srcOrd="1" destOrd="0" parTransId="{8EA5DE93-CB49-48C7-885D-B552D72BEDBF}" sibTransId="{FE51D183-E447-4B0A-BB46-F33799E210A4}"/>
    <dgm:cxn modelId="{10BC223F-4BD2-4B18-A293-F74DCAAE4623}" type="presOf" srcId="{DF1B1759-4F91-4BA7-B3CA-9915DEECB002}" destId="{D9D63CB3-A3F5-4447-9E7F-9D80676514C8}" srcOrd="0" destOrd="0" presId="urn:microsoft.com/office/officeart/2005/8/layout/hProcess9"/>
    <dgm:cxn modelId="{40DB4E28-6AF0-4006-BE64-9F4330DF140D}" type="presOf" srcId="{581D393E-27DC-42BE-B1DA-13E9C633F3BB}" destId="{2DA815ED-55F8-4D68-A841-82E55D918E35}" srcOrd="0" destOrd="0" presId="urn:microsoft.com/office/officeart/2005/8/layout/hProcess9"/>
    <dgm:cxn modelId="{0D6CFAAF-B740-4E3D-AE35-73654C7038F6}" srcId="{581D393E-27DC-42BE-B1DA-13E9C633F3BB}" destId="{DF1B1759-4F91-4BA7-B3CA-9915DEECB002}" srcOrd="2" destOrd="0" parTransId="{DA591CFD-A16B-4C0A-BC8B-91D4663A289D}" sibTransId="{E538ECF7-B4BA-4C0F-9C8C-C9FF03400CF4}"/>
    <dgm:cxn modelId="{AAF43B76-4E65-4C41-9496-3EB220120184}" type="presParOf" srcId="{2DA815ED-55F8-4D68-A841-82E55D918E35}" destId="{C29CBEBF-69C1-4557-843F-404B7B8AB029}" srcOrd="0" destOrd="0" presId="urn:microsoft.com/office/officeart/2005/8/layout/hProcess9"/>
    <dgm:cxn modelId="{DE28DB1C-8047-485B-A37A-9C8E203C4861}" type="presParOf" srcId="{2DA815ED-55F8-4D68-A841-82E55D918E35}" destId="{81435251-88EC-4023-BF04-6D4EF1880C60}" srcOrd="1" destOrd="0" presId="urn:microsoft.com/office/officeart/2005/8/layout/hProcess9"/>
    <dgm:cxn modelId="{EE316A9E-41FB-4D00-A063-CC8494FDC70C}" type="presParOf" srcId="{81435251-88EC-4023-BF04-6D4EF1880C60}" destId="{E9427107-DFCC-415A-BC22-64BAF944A5BD}" srcOrd="0" destOrd="0" presId="urn:microsoft.com/office/officeart/2005/8/layout/hProcess9"/>
    <dgm:cxn modelId="{2D3B3172-A226-4E43-AA86-C94142769164}" type="presParOf" srcId="{81435251-88EC-4023-BF04-6D4EF1880C60}" destId="{68D40376-899D-4ED8-83F4-71DD70093BA1}" srcOrd="1" destOrd="0" presId="urn:microsoft.com/office/officeart/2005/8/layout/hProcess9"/>
    <dgm:cxn modelId="{AF2F6DB8-BDF5-40B2-860F-42AB5BA41184}" type="presParOf" srcId="{81435251-88EC-4023-BF04-6D4EF1880C60}" destId="{D6A11A01-2824-4CD2-9D01-93D46B5C85B4}" srcOrd="2" destOrd="0" presId="urn:microsoft.com/office/officeart/2005/8/layout/hProcess9"/>
    <dgm:cxn modelId="{3AC0009E-131E-409D-B1CD-EBE5EFE3B6E8}" type="presParOf" srcId="{81435251-88EC-4023-BF04-6D4EF1880C60}" destId="{35ECFB42-B29F-4828-9DF2-DB013F3AF5A8}" srcOrd="3" destOrd="0" presId="urn:microsoft.com/office/officeart/2005/8/layout/hProcess9"/>
    <dgm:cxn modelId="{2E1F3BC2-1E77-4900-9AB2-EB34F7B9D6CB}" type="presParOf" srcId="{81435251-88EC-4023-BF04-6D4EF1880C60}" destId="{D9D63CB3-A3F5-4447-9E7F-9D80676514C8}" srcOrd="4" destOrd="0" presId="urn:microsoft.com/office/officeart/2005/8/layout/hProcess9"/>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3:25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C608B0-844F-4E66-9C9A-A20205F16E8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3:25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84F6EE87-CC9C-4D12-9C41-538AC8BD6F5E}" type="slidenum">
              <a:rPr lang="en-US" smtClean="0">
                <a:latin typeface="Arial" pitchFamily="34" charset="0"/>
              </a:rPr>
              <a:pPr>
                <a:defRPr/>
              </a:pPr>
              <a:t>20</a:t>
            </a:fld>
            <a:endParaRPr lang="en-US" smtClean="0">
              <a:latin typeface="Arial" pitchFamily="34" charset="0"/>
            </a:endParaRPr>
          </a:p>
        </p:txBody>
      </p:sp>
      <p:sp>
        <p:nvSpPr>
          <p:cNvPr id="26627" name="Rectangle 2"/>
          <p:cNvSpPr>
            <a:spLocks noGrp="1" noRot="1" noChangeAspect="1" noChangeArrowheads="1" noTextEdit="1"/>
          </p:cNvSpPr>
          <p:nvPr>
            <p:ph type="sldImg"/>
          </p:nvPr>
        </p:nvSpPr>
        <p:spPr>
          <a:xfrm>
            <a:off x="1055688" y="850900"/>
            <a:ext cx="4573587" cy="3430588"/>
          </a:xfrm>
          <a:ln/>
        </p:spPr>
      </p:sp>
      <p:sp>
        <p:nvSpPr>
          <p:cNvPr id="26628" name="Rectangle 3"/>
          <p:cNvSpPr>
            <a:spLocks noGrp="1" noChangeArrowheads="1"/>
          </p:cNvSpPr>
          <p:nvPr>
            <p:ph type="body" idx="1"/>
          </p:nvPr>
        </p:nvSpPr>
        <p:spPr>
          <a:xfrm>
            <a:off x="228290" y="4420538"/>
            <a:ext cx="6416951" cy="3713189"/>
          </a:xfrm>
          <a:noFill/>
          <a:ln/>
        </p:spPr>
        <p:txBody>
          <a:bodyPr/>
          <a:lstStyle/>
          <a:p>
            <a:pPr marL="219652" indent="-219652">
              <a:buFontTx/>
              <a:buAutoNum type="arabicPeriod"/>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1"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813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3E076249-D888-4648-A48F-851429F0BE90}" type="datetime8">
              <a:rPr lang="en-US" smtClean="0"/>
              <a:pPr fontAlgn="base">
                <a:spcBef>
                  <a:spcPct val="0"/>
                </a:spcBef>
                <a:spcAft>
                  <a:spcPct val="0"/>
                </a:spcAft>
              </a:pPr>
              <a:t>11/11/2008 3:25 PM</a:t>
            </a:fld>
            <a:endParaRPr lang="en-US" smtClean="0"/>
          </a:p>
        </p:txBody>
      </p:sp>
      <p:sp>
        <p:nvSpPr>
          <p:cNvPr id="48133" name="Footer Placeholder 5"/>
          <p:cNvSpPr>
            <a:spLocks noGrp="1"/>
          </p:cNvSpPr>
          <p:nvPr>
            <p:ph type="ftr" sz="quarter" idx="4294967295"/>
          </p:nvPr>
        </p:nvSpPr>
        <p:spPr bwMode="auto">
          <a:xfrm>
            <a:off x="0" y="8685213"/>
            <a:ext cx="6281738" cy="457200"/>
          </a:xfrm>
          <a:prstGeom prst="rect">
            <a:avLst/>
          </a:prstGeom>
          <a:noFill/>
          <a:ln>
            <a:miter lim="800000"/>
            <a:headEnd/>
            <a:tailEnd/>
          </a:ln>
        </p:spPr>
        <p:txBody>
          <a:bodyPr/>
          <a:lstStyle/>
          <a:p>
            <a:r>
              <a:rPr lang="en-US">
                <a:latin typeface="Trebuchet MS" pitchFamily="34" charset="0"/>
              </a:rPr>
              <a:t>© 2006 Microsoft Corporation. All rights reserved. Microsoft, Windows, Windows Vista and other product names are or may be registered trademarks and/or trademarks in the U.S. and/or other countries.</a:t>
            </a:r>
          </a:p>
          <a:p>
            <a:r>
              <a:rPr lang="en-US">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Trebuchet MS" pitchFamily="34" charset="0"/>
              </a:rPr>
            </a:br>
            <a:r>
              <a:rPr lang="en-US">
                <a:latin typeface="Trebuchet MS" pitchFamily="34" charset="0"/>
              </a:rPr>
              <a:t>MICROSOFT MAKES NO WARRANTIES, EXPRESS, IMPLIED OR STATUTORY, AS TO THE INFORMATION IN THIS PRESENTATION.</a:t>
            </a:r>
          </a:p>
        </p:txBody>
      </p:sp>
      <p:sp>
        <p:nvSpPr>
          <p:cNvPr id="48134"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E32BB5-4B01-4D98-AC0F-2D0CCCC5D049}" type="slidenum">
              <a:rPr lang="en-US" smtClean="0"/>
              <a:pPr fontAlgn="base">
                <a:spcBef>
                  <a:spcPct val="0"/>
                </a:spcBef>
                <a:spcAft>
                  <a:spcPct val="0"/>
                </a:spcAft>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dirty="0"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download.intel.com/technology/usb/EHCIv1-1_Addendum.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oleObject" Target="../embeddings/Microsoft_Office_Excel_97-2003_Worksheet1.xls"/></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6" Type="http://schemas.openxmlformats.org/officeDocument/2006/relationships/image" Target="../media/image36.png"/><Relationship Id="rId117" Type="http://schemas.openxmlformats.org/officeDocument/2006/relationships/image" Target="../media/image127.png"/><Relationship Id="rId21" Type="http://schemas.openxmlformats.org/officeDocument/2006/relationships/image" Target="../media/image31.png"/><Relationship Id="rId42" Type="http://schemas.openxmlformats.org/officeDocument/2006/relationships/image" Target="../media/image52.png"/><Relationship Id="rId47" Type="http://schemas.openxmlformats.org/officeDocument/2006/relationships/image" Target="../media/image57.png"/><Relationship Id="rId63" Type="http://schemas.openxmlformats.org/officeDocument/2006/relationships/image" Target="../media/image73.png"/><Relationship Id="rId68" Type="http://schemas.openxmlformats.org/officeDocument/2006/relationships/image" Target="../media/image78.png"/><Relationship Id="rId84" Type="http://schemas.openxmlformats.org/officeDocument/2006/relationships/image" Target="../media/image94.png"/><Relationship Id="rId89" Type="http://schemas.openxmlformats.org/officeDocument/2006/relationships/image" Target="../media/image99.png"/><Relationship Id="rId112" Type="http://schemas.openxmlformats.org/officeDocument/2006/relationships/image" Target="../media/image122.png"/><Relationship Id="rId133" Type="http://schemas.openxmlformats.org/officeDocument/2006/relationships/image" Target="../media/image143.png"/><Relationship Id="rId138" Type="http://schemas.openxmlformats.org/officeDocument/2006/relationships/image" Target="../media/image148.png"/><Relationship Id="rId154" Type="http://schemas.openxmlformats.org/officeDocument/2006/relationships/image" Target="../media/image164.png"/><Relationship Id="rId159" Type="http://schemas.openxmlformats.org/officeDocument/2006/relationships/image" Target="../media/image169.png"/><Relationship Id="rId175" Type="http://schemas.openxmlformats.org/officeDocument/2006/relationships/image" Target="../media/image185.png"/><Relationship Id="rId170" Type="http://schemas.openxmlformats.org/officeDocument/2006/relationships/image" Target="../media/image180.png"/><Relationship Id="rId191" Type="http://schemas.openxmlformats.org/officeDocument/2006/relationships/image" Target="../media/image201.png"/><Relationship Id="rId16" Type="http://schemas.openxmlformats.org/officeDocument/2006/relationships/image" Target="../media/image26.png"/><Relationship Id="rId107" Type="http://schemas.openxmlformats.org/officeDocument/2006/relationships/image" Target="../media/image117.png"/><Relationship Id="rId11" Type="http://schemas.openxmlformats.org/officeDocument/2006/relationships/image" Target="../media/image21.png"/><Relationship Id="rId32" Type="http://schemas.openxmlformats.org/officeDocument/2006/relationships/image" Target="../media/image42.png"/><Relationship Id="rId37" Type="http://schemas.openxmlformats.org/officeDocument/2006/relationships/image" Target="../media/image47.png"/><Relationship Id="rId53" Type="http://schemas.openxmlformats.org/officeDocument/2006/relationships/image" Target="../media/image63.png"/><Relationship Id="rId58" Type="http://schemas.openxmlformats.org/officeDocument/2006/relationships/image" Target="../media/image68.png"/><Relationship Id="rId74" Type="http://schemas.openxmlformats.org/officeDocument/2006/relationships/image" Target="../media/image84.png"/><Relationship Id="rId79" Type="http://schemas.openxmlformats.org/officeDocument/2006/relationships/image" Target="../media/image89.png"/><Relationship Id="rId102" Type="http://schemas.openxmlformats.org/officeDocument/2006/relationships/image" Target="../media/image112.png"/><Relationship Id="rId123" Type="http://schemas.openxmlformats.org/officeDocument/2006/relationships/image" Target="../media/image133.png"/><Relationship Id="rId128" Type="http://schemas.openxmlformats.org/officeDocument/2006/relationships/image" Target="../media/image138.png"/><Relationship Id="rId144" Type="http://schemas.openxmlformats.org/officeDocument/2006/relationships/image" Target="../media/image154.png"/><Relationship Id="rId149" Type="http://schemas.openxmlformats.org/officeDocument/2006/relationships/image" Target="../media/image159.png"/><Relationship Id="rId5" Type="http://schemas.openxmlformats.org/officeDocument/2006/relationships/image" Target="../media/image15.png"/><Relationship Id="rId90" Type="http://schemas.openxmlformats.org/officeDocument/2006/relationships/image" Target="../media/image100.png"/><Relationship Id="rId95" Type="http://schemas.openxmlformats.org/officeDocument/2006/relationships/image" Target="../media/image105.png"/><Relationship Id="rId160" Type="http://schemas.openxmlformats.org/officeDocument/2006/relationships/image" Target="../media/image170.png"/><Relationship Id="rId165" Type="http://schemas.openxmlformats.org/officeDocument/2006/relationships/image" Target="../media/image175.png"/><Relationship Id="rId181" Type="http://schemas.openxmlformats.org/officeDocument/2006/relationships/image" Target="../media/image191.png"/><Relationship Id="rId186" Type="http://schemas.openxmlformats.org/officeDocument/2006/relationships/image" Target="../media/image196.png"/><Relationship Id="rId22" Type="http://schemas.openxmlformats.org/officeDocument/2006/relationships/image" Target="../media/image32.png"/><Relationship Id="rId27" Type="http://schemas.openxmlformats.org/officeDocument/2006/relationships/image" Target="../media/image37.png"/><Relationship Id="rId43" Type="http://schemas.openxmlformats.org/officeDocument/2006/relationships/image" Target="../media/image53.png"/><Relationship Id="rId48" Type="http://schemas.openxmlformats.org/officeDocument/2006/relationships/image" Target="../media/image58.png"/><Relationship Id="rId64" Type="http://schemas.openxmlformats.org/officeDocument/2006/relationships/image" Target="../media/image74.png"/><Relationship Id="rId69" Type="http://schemas.openxmlformats.org/officeDocument/2006/relationships/image" Target="../media/image79.png"/><Relationship Id="rId113" Type="http://schemas.openxmlformats.org/officeDocument/2006/relationships/image" Target="../media/image123.png"/><Relationship Id="rId118" Type="http://schemas.openxmlformats.org/officeDocument/2006/relationships/image" Target="../media/image128.png"/><Relationship Id="rId134" Type="http://schemas.openxmlformats.org/officeDocument/2006/relationships/image" Target="../media/image144.png"/><Relationship Id="rId139" Type="http://schemas.openxmlformats.org/officeDocument/2006/relationships/image" Target="../media/image149.png"/><Relationship Id="rId80" Type="http://schemas.openxmlformats.org/officeDocument/2006/relationships/image" Target="../media/image90.png"/><Relationship Id="rId85" Type="http://schemas.openxmlformats.org/officeDocument/2006/relationships/image" Target="../media/image95.png"/><Relationship Id="rId150" Type="http://schemas.openxmlformats.org/officeDocument/2006/relationships/image" Target="../media/image160.png"/><Relationship Id="rId155" Type="http://schemas.openxmlformats.org/officeDocument/2006/relationships/image" Target="../media/image165.png"/><Relationship Id="rId171" Type="http://schemas.openxmlformats.org/officeDocument/2006/relationships/image" Target="../media/image181.png"/><Relationship Id="rId176" Type="http://schemas.openxmlformats.org/officeDocument/2006/relationships/image" Target="../media/image186.png"/><Relationship Id="rId12" Type="http://schemas.openxmlformats.org/officeDocument/2006/relationships/image" Target="../media/image22.png"/><Relationship Id="rId17" Type="http://schemas.openxmlformats.org/officeDocument/2006/relationships/image" Target="../media/image27.png"/><Relationship Id="rId33" Type="http://schemas.openxmlformats.org/officeDocument/2006/relationships/image" Target="../media/image43.png"/><Relationship Id="rId38" Type="http://schemas.openxmlformats.org/officeDocument/2006/relationships/image" Target="../media/image48.png"/><Relationship Id="rId59" Type="http://schemas.openxmlformats.org/officeDocument/2006/relationships/image" Target="../media/image69.png"/><Relationship Id="rId103" Type="http://schemas.openxmlformats.org/officeDocument/2006/relationships/image" Target="../media/image113.png"/><Relationship Id="rId108" Type="http://schemas.openxmlformats.org/officeDocument/2006/relationships/image" Target="../media/image118.png"/><Relationship Id="rId124" Type="http://schemas.openxmlformats.org/officeDocument/2006/relationships/image" Target="../media/image134.png"/><Relationship Id="rId129" Type="http://schemas.openxmlformats.org/officeDocument/2006/relationships/image" Target="../media/image139.png"/><Relationship Id="rId54" Type="http://schemas.openxmlformats.org/officeDocument/2006/relationships/image" Target="../media/image64.png"/><Relationship Id="rId70" Type="http://schemas.openxmlformats.org/officeDocument/2006/relationships/image" Target="../media/image80.png"/><Relationship Id="rId75" Type="http://schemas.openxmlformats.org/officeDocument/2006/relationships/image" Target="../media/image85.png"/><Relationship Id="rId91" Type="http://schemas.openxmlformats.org/officeDocument/2006/relationships/image" Target="../media/image101.png"/><Relationship Id="rId96" Type="http://schemas.openxmlformats.org/officeDocument/2006/relationships/image" Target="../media/image106.png"/><Relationship Id="rId140" Type="http://schemas.openxmlformats.org/officeDocument/2006/relationships/image" Target="../media/image150.png"/><Relationship Id="rId145" Type="http://schemas.openxmlformats.org/officeDocument/2006/relationships/image" Target="../media/image155.png"/><Relationship Id="rId161" Type="http://schemas.openxmlformats.org/officeDocument/2006/relationships/image" Target="../media/image171.png"/><Relationship Id="rId166" Type="http://schemas.openxmlformats.org/officeDocument/2006/relationships/image" Target="../media/image176.png"/><Relationship Id="rId182" Type="http://schemas.openxmlformats.org/officeDocument/2006/relationships/image" Target="../media/image192.png"/><Relationship Id="rId187" Type="http://schemas.openxmlformats.org/officeDocument/2006/relationships/image" Target="../media/image197.png"/><Relationship Id="rId1" Type="http://schemas.openxmlformats.org/officeDocument/2006/relationships/slideLayout" Target="../slideLayouts/slideLayout3.xml"/><Relationship Id="rId6" Type="http://schemas.openxmlformats.org/officeDocument/2006/relationships/image" Target="../media/image16.png"/><Relationship Id="rId23" Type="http://schemas.openxmlformats.org/officeDocument/2006/relationships/image" Target="../media/image33.png"/><Relationship Id="rId28" Type="http://schemas.openxmlformats.org/officeDocument/2006/relationships/image" Target="../media/image38.png"/><Relationship Id="rId49" Type="http://schemas.openxmlformats.org/officeDocument/2006/relationships/image" Target="../media/image59.png"/><Relationship Id="rId114" Type="http://schemas.openxmlformats.org/officeDocument/2006/relationships/image" Target="../media/image124.png"/><Relationship Id="rId119" Type="http://schemas.openxmlformats.org/officeDocument/2006/relationships/image" Target="../media/image129.png"/><Relationship Id="rId44" Type="http://schemas.openxmlformats.org/officeDocument/2006/relationships/image" Target="../media/image54.png"/><Relationship Id="rId60" Type="http://schemas.openxmlformats.org/officeDocument/2006/relationships/image" Target="../media/image70.png"/><Relationship Id="rId65" Type="http://schemas.openxmlformats.org/officeDocument/2006/relationships/image" Target="../media/image75.png"/><Relationship Id="rId81" Type="http://schemas.openxmlformats.org/officeDocument/2006/relationships/image" Target="../media/image91.png"/><Relationship Id="rId86" Type="http://schemas.openxmlformats.org/officeDocument/2006/relationships/image" Target="../media/image96.png"/><Relationship Id="rId130" Type="http://schemas.openxmlformats.org/officeDocument/2006/relationships/image" Target="../media/image140.png"/><Relationship Id="rId135" Type="http://schemas.openxmlformats.org/officeDocument/2006/relationships/image" Target="../media/image145.png"/><Relationship Id="rId151" Type="http://schemas.openxmlformats.org/officeDocument/2006/relationships/image" Target="../media/image161.png"/><Relationship Id="rId156" Type="http://schemas.openxmlformats.org/officeDocument/2006/relationships/image" Target="../media/image166.png"/><Relationship Id="rId177" Type="http://schemas.openxmlformats.org/officeDocument/2006/relationships/image" Target="../media/image187.png"/><Relationship Id="rId172" Type="http://schemas.openxmlformats.org/officeDocument/2006/relationships/image" Target="../media/image182.png"/><Relationship Id="rId13" Type="http://schemas.openxmlformats.org/officeDocument/2006/relationships/image" Target="../media/image23.png"/><Relationship Id="rId18" Type="http://schemas.openxmlformats.org/officeDocument/2006/relationships/image" Target="../media/image28.png"/><Relationship Id="rId39" Type="http://schemas.openxmlformats.org/officeDocument/2006/relationships/image" Target="../media/image49.png"/><Relationship Id="rId109" Type="http://schemas.openxmlformats.org/officeDocument/2006/relationships/image" Target="../media/image119.png"/><Relationship Id="rId34" Type="http://schemas.openxmlformats.org/officeDocument/2006/relationships/image" Target="../media/image44.png"/><Relationship Id="rId50" Type="http://schemas.openxmlformats.org/officeDocument/2006/relationships/image" Target="../media/image60.png"/><Relationship Id="rId55" Type="http://schemas.openxmlformats.org/officeDocument/2006/relationships/image" Target="../media/image65.png"/><Relationship Id="rId76" Type="http://schemas.openxmlformats.org/officeDocument/2006/relationships/image" Target="../media/image86.png"/><Relationship Id="rId97" Type="http://schemas.openxmlformats.org/officeDocument/2006/relationships/image" Target="../media/image107.png"/><Relationship Id="rId104" Type="http://schemas.openxmlformats.org/officeDocument/2006/relationships/image" Target="../media/image114.png"/><Relationship Id="rId120" Type="http://schemas.openxmlformats.org/officeDocument/2006/relationships/image" Target="../media/image130.png"/><Relationship Id="rId125" Type="http://schemas.openxmlformats.org/officeDocument/2006/relationships/image" Target="../media/image135.png"/><Relationship Id="rId141" Type="http://schemas.openxmlformats.org/officeDocument/2006/relationships/image" Target="../media/image151.png"/><Relationship Id="rId146" Type="http://schemas.openxmlformats.org/officeDocument/2006/relationships/image" Target="../media/image156.png"/><Relationship Id="rId167" Type="http://schemas.openxmlformats.org/officeDocument/2006/relationships/image" Target="../media/image177.png"/><Relationship Id="rId188" Type="http://schemas.openxmlformats.org/officeDocument/2006/relationships/image" Target="../media/image198.png"/><Relationship Id="rId7" Type="http://schemas.openxmlformats.org/officeDocument/2006/relationships/image" Target="../media/image17.png"/><Relationship Id="rId71" Type="http://schemas.openxmlformats.org/officeDocument/2006/relationships/image" Target="../media/image81.png"/><Relationship Id="rId92" Type="http://schemas.openxmlformats.org/officeDocument/2006/relationships/image" Target="../media/image102.png"/><Relationship Id="rId162" Type="http://schemas.openxmlformats.org/officeDocument/2006/relationships/image" Target="../media/image172.png"/><Relationship Id="rId183" Type="http://schemas.openxmlformats.org/officeDocument/2006/relationships/image" Target="../media/image193.png"/><Relationship Id="rId2" Type="http://schemas.openxmlformats.org/officeDocument/2006/relationships/notesSlide" Target="../notesSlides/notesSlide28.xml"/><Relationship Id="rId29" Type="http://schemas.openxmlformats.org/officeDocument/2006/relationships/image" Target="../media/image39.png"/><Relationship Id="rId24" Type="http://schemas.openxmlformats.org/officeDocument/2006/relationships/image" Target="../media/image34.png"/><Relationship Id="rId40" Type="http://schemas.openxmlformats.org/officeDocument/2006/relationships/image" Target="../media/image50.png"/><Relationship Id="rId45" Type="http://schemas.openxmlformats.org/officeDocument/2006/relationships/image" Target="../media/image55.png"/><Relationship Id="rId66" Type="http://schemas.openxmlformats.org/officeDocument/2006/relationships/image" Target="../media/image76.png"/><Relationship Id="rId87" Type="http://schemas.openxmlformats.org/officeDocument/2006/relationships/image" Target="../media/image97.png"/><Relationship Id="rId110" Type="http://schemas.openxmlformats.org/officeDocument/2006/relationships/image" Target="../media/image120.png"/><Relationship Id="rId115" Type="http://schemas.openxmlformats.org/officeDocument/2006/relationships/image" Target="../media/image125.png"/><Relationship Id="rId131" Type="http://schemas.openxmlformats.org/officeDocument/2006/relationships/image" Target="../media/image141.png"/><Relationship Id="rId136" Type="http://schemas.openxmlformats.org/officeDocument/2006/relationships/image" Target="../media/image146.png"/><Relationship Id="rId157" Type="http://schemas.openxmlformats.org/officeDocument/2006/relationships/image" Target="../media/image167.png"/><Relationship Id="rId178" Type="http://schemas.openxmlformats.org/officeDocument/2006/relationships/image" Target="../media/image188.png"/><Relationship Id="rId61" Type="http://schemas.openxmlformats.org/officeDocument/2006/relationships/image" Target="../media/image71.png"/><Relationship Id="rId82" Type="http://schemas.openxmlformats.org/officeDocument/2006/relationships/image" Target="../media/image92.png"/><Relationship Id="rId152" Type="http://schemas.openxmlformats.org/officeDocument/2006/relationships/image" Target="../media/image162.png"/><Relationship Id="rId173" Type="http://schemas.openxmlformats.org/officeDocument/2006/relationships/image" Target="../media/image183.png"/><Relationship Id="rId19" Type="http://schemas.openxmlformats.org/officeDocument/2006/relationships/image" Target="../media/image29.png"/><Relationship Id="rId14" Type="http://schemas.openxmlformats.org/officeDocument/2006/relationships/image" Target="../media/image24.png"/><Relationship Id="rId30" Type="http://schemas.openxmlformats.org/officeDocument/2006/relationships/image" Target="../media/image40.png"/><Relationship Id="rId35" Type="http://schemas.openxmlformats.org/officeDocument/2006/relationships/image" Target="../media/image45.png"/><Relationship Id="rId56" Type="http://schemas.openxmlformats.org/officeDocument/2006/relationships/image" Target="../media/image66.png"/><Relationship Id="rId77" Type="http://schemas.openxmlformats.org/officeDocument/2006/relationships/image" Target="../media/image87.png"/><Relationship Id="rId100" Type="http://schemas.openxmlformats.org/officeDocument/2006/relationships/image" Target="../media/image110.png"/><Relationship Id="rId105" Type="http://schemas.openxmlformats.org/officeDocument/2006/relationships/image" Target="../media/image115.png"/><Relationship Id="rId126" Type="http://schemas.openxmlformats.org/officeDocument/2006/relationships/image" Target="../media/image136.png"/><Relationship Id="rId147" Type="http://schemas.openxmlformats.org/officeDocument/2006/relationships/image" Target="../media/image157.png"/><Relationship Id="rId168" Type="http://schemas.openxmlformats.org/officeDocument/2006/relationships/image" Target="../media/image178.png"/><Relationship Id="rId8" Type="http://schemas.openxmlformats.org/officeDocument/2006/relationships/image" Target="../media/image18.png"/><Relationship Id="rId51" Type="http://schemas.openxmlformats.org/officeDocument/2006/relationships/image" Target="../media/image61.png"/><Relationship Id="rId72" Type="http://schemas.openxmlformats.org/officeDocument/2006/relationships/image" Target="../media/image82.png"/><Relationship Id="rId93" Type="http://schemas.openxmlformats.org/officeDocument/2006/relationships/image" Target="../media/image103.png"/><Relationship Id="rId98" Type="http://schemas.openxmlformats.org/officeDocument/2006/relationships/image" Target="../media/image108.png"/><Relationship Id="rId121" Type="http://schemas.openxmlformats.org/officeDocument/2006/relationships/image" Target="../media/image131.png"/><Relationship Id="rId142" Type="http://schemas.openxmlformats.org/officeDocument/2006/relationships/image" Target="../media/image152.png"/><Relationship Id="rId163" Type="http://schemas.openxmlformats.org/officeDocument/2006/relationships/image" Target="../media/image173.png"/><Relationship Id="rId184" Type="http://schemas.openxmlformats.org/officeDocument/2006/relationships/image" Target="../media/image194.png"/><Relationship Id="rId189" Type="http://schemas.openxmlformats.org/officeDocument/2006/relationships/image" Target="../media/image199.png"/><Relationship Id="rId3" Type="http://schemas.openxmlformats.org/officeDocument/2006/relationships/image" Target="../media/image13.png"/><Relationship Id="rId25" Type="http://schemas.openxmlformats.org/officeDocument/2006/relationships/image" Target="../media/image35.png"/><Relationship Id="rId46" Type="http://schemas.openxmlformats.org/officeDocument/2006/relationships/image" Target="../media/image56.png"/><Relationship Id="rId67" Type="http://schemas.openxmlformats.org/officeDocument/2006/relationships/image" Target="../media/image77.png"/><Relationship Id="rId116" Type="http://schemas.openxmlformats.org/officeDocument/2006/relationships/image" Target="../media/image126.png"/><Relationship Id="rId137" Type="http://schemas.openxmlformats.org/officeDocument/2006/relationships/image" Target="../media/image147.png"/><Relationship Id="rId158" Type="http://schemas.openxmlformats.org/officeDocument/2006/relationships/image" Target="../media/image168.png"/><Relationship Id="rId20" Type="http://schemas.openxmlformats.org/officeDocument/2006/relationships/image" Target="../media/image30.png"/><Relationship Id="rId41" Type="http://schemas.openxmlformats.org/officeDocument/2006/relationships/image" Target="../media/image51.png"/><Relationship Id="rId62" Type="http://schemas.openxmlformats.org/officeDocument/2006/relationships/image" Target="../media/image72.png"/><Relationship Id="rId83" Type="http://schemas.openxmlformats.org/officeDocument/2006/relationships/image" Target="../media/image93.png"/><Relationship Id="rId88" Type="http://schemas.openxmlformats.org/officeDocument/2006/relationships/image" Target="../media/image98.png"/><Relationship Id="rId111" Type="http://schemas.openxmlformats.org/officeDocument/2006/relationships/image" Target="../media/image121.png"/><Relationship Id="rId132" Type="http://schemas.openxmlformats.org/officeDocument/2006/relationships/image" Target="../media/image142.png"/><Relationship Id="rId153" Type="http://schemas.openxmlformats.org/officeDocument/2006/relationships/image" Target="../media/image163.png"/><Relationship Id="rId174" Type="http://schemas.openxmlformats.org/officeDocument/2006/relationships/image" Target="../media/image184.png"/><Relationship Id="rId179" Type="http://schemas.openxmlformats.org/officeDocument/2006/relationships/image" Target="../media/image189.png"/><Relationship Id="rId190" Type="http://schemas.openxmlformats.org/officeDocument/2006/relationships/image" Target="../media/image200.png"/><Relationship Id="rId15" Type="http://schemas.openxmlformats.org/officeDocument/2006/relationships/image" Target="../media/image25.png"/><Relationship Id="rId36" Type="http://schemas.openxmlformats.org/officeDocument/2006/relationships/image" Target="../media/image46.png"/><Relationship Id="rId57" Type="http://schemas.openxmlformats.org/officeDocument/2006/relationships/image" Target="../media/image67.png"/><Relationship Id="rId106" Type="http://schemas.openxmlformats.org/officeDocument/2006/relationships/image" Target="../media/image116.png"/><Relationship Id="rId127" Type="http://schemas.openxmlformats.org/officeDocument/2006/relationships/image" Target="../media/image137.png"/><Relationship Id="rId10" Type="http://schemas.openxmlformats.org/officeDocument/2006/relationships/image" Target="../media/image20.png"/><Relationship Id="rId31" Type="http://schemas.openxmlformats.org/officeDocument/2006/relationships/image" Target="../media/image41.png"/><Relationship Id="rId52" Type="http://schemas.openxmlformats.org/officeDocument/2006/relationships/image" Target="../media/image62.png"/><Relationship Id="rId73" Type="http://schemas.openxmlformats.org/officeDocument/2006/relationships/image" Target="../media/image83.png"/><Relationship Id="rId78" Type="http://schemas.openxmlformats.org/officeDocument/2006/relationships/image" Target="../media/image88.png"/><Relationship Id="rId94" Type="http://schemas.openxmlformats.org/officeDocument/2006/relationships/image" Target="../media/image104.png"/><Relationship Id="rId99" Type="http://schemas.openxmlformats.org/officeDocument/2006/relationships/image" Target="../media/image109.png"/><Relationship Id="rId101" Type="http://schemas.openxmlformats.org/officeDocument/2006/relationships/image" Target="../media/image111.png"/><Relationship Id="rId122" Type="http://schemas.openxmlformats.org/officeDocument/2006/relationships/image" Target="../media/image132.png"/><Relationship Id="rId143" Type="http://schemas.openxmlformats.org/officeDocument/2006/relationships/image" Target="../media/image153.png"/><Relationship Id="rId148" Type="http://schemas.openxmlformats.org/officeDocument/2006/relationships/image" Target="../media/image158.png"/><Relationship Id="rId164" Type="http://schemas.openxmlformats.org/officeDocument/2006/relationships/image" Target="../media/image174.png"/><Relationship Id="rId169" Type="http://schemas.openxmlformats.org/officeDocument/2006/relationships/image" Target="../media/image179.png"/><Relationship Id="rId185" Type="http://schemas.openxmlformats.org/officeDocument/2006/relationships/image" Target="../media/image195.png"/><Relationship Id="rId4" Type="http://schemas.openxmlformats.org/officeDocument/2006/relationships/image" Target="../media/image14.png"/><Relationship Id="rId9" Type="http://schemas.openxmlformats.org/officeDocument/2006/relationships/image" Target="../media/image19.png"/><Relationship Id="rId180" Type="http://schemas.openxmlformats.org/officeDocument/2006/relationships/image" Target="../media/image190.png"/></Relationships>
</file>

<file path=ppt/slides/_rels/slide29.xml.rels><?xml version="1.0" encoding="UTF-8" standalone="yes"?>
<Relationships xmlns="http://schemas.openxmlformats.org/package/2006/relationships"><Relationship Id="rId3" Type="http://schemas.openxmlformats.org/officeDocument/2006/relationships/hyperlink" Target="http://www.usb.org/"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hyperlink" Target="http://www.microsoft.com/whdc/connect/usb/default.mspx" TargetMode="External"/><Relationship Id="rId3" Type="http://schemas.openxmlformats.org/officeDocument/2006/relationships/hyperlink" Target="http://www.usb.org/home" TargetMode="External"/><Relationship Id="rId7" Type="http://schemas.openxmlformats.org/officeDocument/2006/relationships/hyperlink" Target="http://www.microsoft.com/whdc/connect/usb/usb2support.mspx#EUB"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www.microsoft.com/whdc/connect/usb/usb2support.mspx" TargetMode="External"/><Relationship Id="rId5" Type="http://schemas.openxmlformats.org/officeDocument/2006/relationships/hyperlink" Target="http://www.microsoft.com/whdc/connect/usb/usbfaq_intro.mspx" TargetMode="External"/><Relationship Id="rId10" Type="http://schemas.openxmlformats.org/officeDocument/2006/relationships/hyperlink" Target="http://www.intel.com/technology/usb/xhcispec.htm" TargetMode="External"/><Relationship Id="rId4" Type="http://schemas.openxmlformats.org/officeDocument/2006/relationships/hyperlink" Target="http://www.microsoft.com/products/ceip/EN-US/default.mspx" TargetMode="External"/><Relationship Id="rId9" Type="http://schemas.openxmlformats.org/officeDocument/2006/relationships/hyperlink" Target="http://download.intel.com/technology/usb/EHCIv1-1_Addendum.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204.png"/><Relationship Id="rId5" Type="http://schemas.openxmlformats.org/officeDocument/2006/relationships/image" Target="../media/image203.png"/><Relationship Id="rId4" Type="http://schemas.openxmlformats.org/officeDocument/2006/relationships/image" Target="../media/image202.png"/></Relationships>
</file>

<file path=ppt/slides/_rels/slide33.xml.rels><?xml version="1.0" encoding="UTF-8" standalone="yes"?>
<Relationships xmlns="http://schemas.openxmlformats.org/package/2006/relationships"><Relationship Id="rId3" Type="http://schemas.openxmlformats.org/officeDocument/2006/relationships/image" Target="../media/image205.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0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165114"/>
            <a:ext cx="7377090" cy="2243691"/>
          </a:xfrm>
        </p:spPr>
        <p:txBody>
          <a:bodyPr/>
          <a:lstStyle/>
          <a:p>
            <a:r>
              <a:rPr smtClean="0"/>
              <a:t>USB Technology </a:t>
            </a:r>
            <a:br>
              <a:rPr smtClean="0"/>
            </a:br>
            <a:r>
              <a:rPr smtClean="0"/>
              <a:t>Update And Windows Connectivity Strategy</a:t>
            </a:r>
            <a:endParaRPr lang="en-US" dirty="0"/>
          </a:p>
        </p:txBody>
      </p:sp>
      <p:sp>
        <p:nvSpPr>
          <p:cNvPr id="3" name="Subtitle 2"/>
          <p:cNvSpPr>
            <a:spLocks noGrp="1"/>
          </p:cNvSpPr>
          <p:nvPr>
            <p:ph type="subTitle" idx="1"/>
          </p:nvPr>
        </p:nvSpPr>
        <p:spPr>
          <a:xfrm>
            <a:off x="1572984" y="3794095"/>
            <a:ext cx="3455521" cy="1454244"/>
          </a:xfrm>
        </p:spPr>
        <p:txBody>
          <a:bodyPr/>
          <a:lstStyle/>
          <a:p>
            <a:r>
              <a:rPr lang="en-US" sz="2400" dirty="0" smtClean="0"/>
              <a:t>Lars A. </a:t>
            </a:r>
            <a:r>
              <a:rPr lang="en-US" sz="2400" dirty="0" err="1" smtClean="0"/>
              <a:t>Giusti</a:t>
            </a:r>
            <a:endParaRPr lang="en-US" sz="2400" dirty="0" smtClean="0"/>
          </a:p>
          <a:p>
            <a:r>
              <a:rPr lang="en-US" sz="2400" dirty="0" smtClean="0"/>
              <a:t>Senior Program Manager</a:t>
            </a:r>
          </a:p>
          <a:p>
            <a:r>
              <a:rPr lang="en-US" sz="2400" dirty="0" smtClean="0"/>
              <a:t>Microsoft Corporation</a:t>
            </a:r>
          </a:p>
          <a:p>
            <a:endParaRPr lang="en-US" dirty="0"/>
          </a:p>
        </p:txBody>
      </p:sp>
      <p:sp>
        <p:nvSpPr>
          <p:cNvPr id="4" name="Subtitle 2"/>
          <p:cNvSpPr txBox="1">
            <a:spLocks/>
          </p:cNvSpPr>
          <p:nvPr/>
        </p:nvSpPr>
        <p:spPr bwMode="auto">
          <a:xfrm>
            <a:off x="5267731" y="3794095"/>
            <a:ext cx="3644257" cy="14542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Jeff Ravencraft</a:t>
            </a: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President and Chairman</a:t>
            </a: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USB-Implementers Forum</a:t>
            </a: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endParaRPr kumimoji="0" lang="en-US" sz="33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Sample USB Windows 7 CEIP Report</a:t>
            </a:r>
            <a:endParaRPr lang="en-US" sz="4400" dirty="0"/>
          </a:p>
        </p:txBody>
      </p:sp>
      <p:sp>
        <p:nvSpPr>
          <p:cNvPr id="3" name="Content Placeholder 2"/>
          <p:cNvSpPr>
            <a:spLocks noGrp="1"/>
          </p:cNvSpPr>
          <p:nvPr>
            <p:ph idx="1"/>
          </p:nvPr>
        </p:nvSpPr>
        <p:spPr>
          <a:xfrm>
            <a:off x="382588" y="1414464"/>
            <a:ext cx="8380412" cy="1926681"/>
          </a:xfrm>
        </p:spPr>
        <p:txBody>
          <a:bodyPr/>
          <a:lstStyle/>
          <a:p>
            <a:r>
              <a:rPr lang="en-US" sz="3200" dirty="0" smtClean="0"/>
              <a:t>Collection of Windows 7 USB allows us to spot hardware trends early on</a:t>
            </a:r>
          </a:p>
          <a:p>
            <a:r>
              <a:rPr lang="en-US" sz="3200" dirty="0" smtClean="0"/>
              <a:t>CEIP is completely voluntary </a:t>
            </a:r>
            <a:br>
              <a:rPr lang="en-US" sz="3200" dirty="0" smtClean="0"/>
            </a:br>
            <a:r>
              <a:rPr lang="en-US" sz="3200" dirty="0" smtClean="0"/>
              <a:t>and anonymous</a:t>
            </a:r>
            <a:endParaRPr lang="en-US" sz="3200" dirty="0"/>
          </a:p>
        </p:txBody>
      </p:sp>
      <p:grpSp>
        <p:nvGrpSpPr>
          <p:cNvPr id="8" name="Group 7"/>
          <p:cNvGrpSpPr/>
          <p:nvPr/>
        </p:nvGrpSpPr>
        <p:grpSpPr>
          <a:xfrm>
            <a:off x="2306972" y="3429000"/>
            <a:ext cx="4780797" cy="3148975"/>
            <a:chOff x="1860333" y="3005780"/>
            <a:chExt cx="5423333" cy="3572195"/>
          </a:xfrm>
        </p:grpSpPr>
        <p:pic>
          <p:nvPicPr>
            <p:cNvPr id="2050" name="Chart 4" descr="image014"/>
            <p:cNvPicPr>
              <a:picLocks noChangeAspect="1" noChangeArrowheads="1"/>
            </p:cNvPicPr>
            <p:nvPr/>
          </p:nvPicPr>
          <p:blipFill>
            <a:blip r:embed="rId3"/>
            <a:srcRect/>
            <a:stretch>
              <a:fillRect/>
            </a:stretch>
          </p:blipFill>
          <p:spPr bwMode="auto">
            <a:xfrm>
              <a:off x="1860333" y="3005780"/>
              <a:ext cx="5423333" cy="357219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TextBox 4"/>
            <p:cNvSpPr txBox="1"/>
            <p:nvPr/>
          </p:nvSpPr>
          <p:spPr>
            <a:xfrm rot="20458189">
              <a:off x="2916620" y="3925614"/>
              <a:ext cx="3185680" cy="523220"/>
            </a:xfrm>
            <a:prstGeom prst="rect">
              <a:avLst/>
            </a:prstGeom>
            <a:noFill/>
          </p:spPr>
          <p:txBody>
            <a:bodyPr wrap="none" rtlCol="0">
              <a:spAutoFit/>
            </a:bodyPr>
            <a:lstStyle/>
            <a:p>
              <a:r>
                <a:rPr lang="en-US" sz="2800" dirty="0" smtClean="0">
                  <a:solidFill>
                    <a:srgbClr val="FF0000"/>
                  </a:solidFill>
                  <a:effectLst>
                    <a:outerShdw blurRad="38100" dist="38100" dir="2700000" algn="tl">
                      <a:srgbClr val="000000">
                        <a:alpha val="43137"/>
                      </a:srgbClr>
                    </a:outerShdw>
                  </a:effectLst>
                  <a:latin typeface="Trebuchet MS" pitchFamily="34" charset="0"/>
                </a:rPr>
                <a:t>SAMPLE DATA ONLY</a:t>
              </a:r>
            </a:p>
          </p:txBody>
        </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385910" y="1961297"/>
            <a:ext cx="7142634" cy="1495794"/>
          </a:xfrm>
        </p:spPr>
        <p:txBody>
          <a:bodyPr/>
          <a:lstStyle/>
          <a:p>
            <a:r>
              <a:rPr smtClean="0"/>
              <a:t>USB In Windows </a:t>
            </a:r>
            <a:br>
              <a:rPr smtClean="0"/>
            </a:br>
            <a:r>
              <a:rPr smtClean="0"/>
              <a:t>Logo Kit Version 1.3</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New USB Requirements For WLK 1.3</a:t>
            </a:r>
            <a:endParaRPr lang="en-US" sz="4000" dirty="0"/>
          </a:p>
        </p:txBody>
      </p:sp>
      <p:sp>
        <p:nvSpPr>
          <p:cNvPr id="3" name="Content Placeholder 2"/>
          <p:cNvSpPr>
            <a:spLocks noGrp="1"/>
          </p:cNvSpPr>
          <p:nvPr>
            <p:ph idx="1"/>
          </p:nvPr>
        </p:nvSpPr>
        <p:spPr>
          <a:xfrm>
            <a:off x="382588" y="1414464"/>
            <a:ext cx="8380412" cy="4569969"/>
          </a:xfrm>
        </p:spPr>
        <p:txBody>
          <a:bodyPr/>
          <a:lstStyle/>
          <a:p>
            <a:pPr marL="344488" indent="-344488"/>
            <a:r>
              <a:rPr lang="en-US" sz="2000" dirty="0" smtClean="0"/>
              <a:t>3 new tests for devices and systems</a:t>
            </a:r>
          </a:p>
          <a:p>
            <a:pPr marL="687388" lvl="1" indent="-284163"/>
            <a:r>
              <a:rPr lang="en-US" sz="1800" dirty="0" smtClean="0"/>
              <a:t>System Power State Test</a:t>
            </a:r>
          </a:p>
          <a:p>
            <a:pPr marL="914400" lvl="2" indent="-227013"/>
            <a:r>
              <a:rPr lang="en-US" sz="1600" dirty="0" smtClean="0"/>
              <a:t>Loops through all system-supported power states and checks that all host controllers and devices are present after resume</a:t>
            </a:r>
          </a:p>
          <a:p>
            <a:pPr marL="687388" lvl="1" indent="-284163"/>
            <a:r>
              <a:rPr lang="en-US" sz="1800" dirty="0" smtClean="0"/>
              <a:t>USB Host Controller Disable Enable Test</a:t>
            </a:r>
          </a:p>
          <a:p>
            <a:pPr marL="914400" lvl="2" indent="-227013"/>
            <a:r>
              <a:rPr lang="en-US" sz="1600" dirty="0" smtClean="0"/>
              <a:t>Disables all USB host controllers and connected USB devices on the system </a:t>
            </a:r>
            <a:br>
              <a:rPr lang="en-US" sz="1600" dirty="0" smtClean="0"/>
            </a:br>
            <a:r>
              <a:rPr lang="en-US" sz="1600" dirty="0" smtClean="0"/>
              <a:t>and then re-enables each host controller and its attached devices, individually checking that all devices that were initially present are still present</a:t>
            </a:r>
          </a:p>
          <a:p>
            <a:pPr marL="687388" lvl="1" indent="-284163"/>
            <a:r>
              <a:rPr lang="en-US" sz="1800" dirty="0" smtClean="0"/>
              <a:t>USB Host Controller Selective Suspend Test</a:t>
            </a:r>
          </a:p>
          <a:p>
            <a:pPr marL="914400" lvl="2" indent="-227013"/>
            <a:r>
              <a:rPr lang="en-US" sz="1600" dirty="0" smtClean="0"/>
              <a:t>Validates that the device supports IDLE in its driver</a:t>
            </a:r>
          </a:p>
          <a:p>
            <a:pPr marL="344488" indent="-344488"/>
            <a:r>
              <a:rPr lang="en-US" sz="2000" dirty="0" smtClean="0"/>
              <a:t>1 (if-implemented) device requirement for the new Container ID descriptor in Microsoft OS descriptor</a:t>
            </a:r>
          </a:p>
          <a:p>
            <a:pPr marL="914400" lvl="2" indent="-227013"/>
            <a:r>
              <a:rPr lang="en-US" sz="1600" dirty="0" smtClean="0"/>
              <a:t>Will be part of the Microsoft OS Descriptor Test in the USB Descriptor Test</a:t>
            </a:r>
          </a:p>
          <a:p>
            <a:pPr marL="914400" lvl="2" indent="-227013"/>
            <a:r>
              <a:rPr lang="en-US" sz="1600" dirty="0" smtClean="0"/>
              <a:t>All 4 new requirements are effective June 1, 2009</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WLK 1.3 USB Changes</a:t>
            </a:r>
            <a:endParaRPr lang="en-US" dirty="0"/>
          </a:p>
        </p:txBody>
      </p:sp>
      <p:sp>
        <p:nvSpPr>
          <p:cNvPr id="3" name="Content Placeholder 2"/>
          <p:cNvSpPr>
            <a:spLocks noGrp="1"/>
          </p:cNvSpPr>
          <p:nvPr>
            <p:ph idx="1"/>
          </p:nvPr>
        </p:nvSpPr>
        <p:spPr>
          <a:xfrm>
            <a:off x="382588" y="1414464"/>
            <a:ext cx="8380412" cy="4650504"/>
          </a:xfrm>
        </p:spPr>
        <p:txBody>
          <a:bodyPr/>
          <a:lstStyle/>
          <a:p>
            <a:pPr marL="461963" indent="-461963"/>
            <a:r>
              <a:rPr lang="en-US" sz="3200" dirty="0" smtClean="0"/>
              <a:t>USB Device tests are now part of the system kit</a:t>
            </a:r>
          </a:p>
          <a:p>
            <a:pPr marL="855663" lvl="1" indent="-393700"/>
            <a:r>
              <a:rPr lang="en-US" sz="2800" dirty="0" smtClean="0"/>
              <a:t>Tests will now run as part of system certification</a:t>
            </a:r>
          </a:p>
          <a:p>
            <a:pPr marL="461963" indent="-461963"/>
            <a:r>
              <a:rPr lang="en-US" sz="3200" dirty="0" smtClean="0"/>
              <a:t>USB device tests are now run as part of </a:t>
            </a:r>
            <a:br>
              <a:rPr lang="en-US" sz="3200" dirty="0" smtClean="0"/>
            </a:br>
            <a:r>
              <a:rPr lang="en-US" sz="3200" dirty="0" smtClean="0"/>
              <a:t>the Unclassified program</a:t>
            </a:r>
          </a:p>
          <a:p>
            <a:endParaRPr lang="en-US" sz="3200" dirty="0" smtClean="0"/>
          </a:p>
          <a:p>
            <a:pPr lvl="1"/>
            <a:endParaRPr lang="en-US" sz="2800" dirty="0" smtClean="0"/>
          </a:p>
          <a:p>
            <a:pPr lvl="1"/>
            <a:endParaRPr lang="en-US" sz="28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WLK </a:t>
            </a:r>
            <a:r>
              <a:rPr sz="4000" smtClean="0"/>
              <a:t>And</a:t>
            </a:r>
            <a:r>
              <a:rPr lang="en-US" sz="4000" dirty="0" smtClean="0"/>
              <a:t> USB-IF Logo Compliance</a:t>
            </a:r>
            <a:endParaRPr lang="en-US" sz="4000" dirty="0"/>
          </a:p>
        </p:txBody>
      </p:sp>
      <p:sp>
        <p:nvSpPr>
          <p:cNvPr id="3" name="Content Placeholder 2"/>
          <p:cNvSpPr>
            <a:spLocks noGrp="1"/>
          </p:cNvSpPr>
          <p:nvPr>
            <p:ph idx="1"/>
          </p:nvPr>
        </p:nvSpPr>
        <p:spPr>
          <a:xfrm>
            <a:off x="382588" y="1400175"/>
            <a:ext cx="8380412" cy="4638675"/>
          </a:xfrm>
        </p:spPr>
        <p:txBody>
          <a:bodyPr>
            <a:normAutofit/>
          </a:bodyPr>
          <a:lstStyle/>
          <a:p>
            <a:pPr marL="461963" indent="-461963"/>
            <a:r>
              <a:rPr lang="en-US" sz="3200" dirty="0" smtClean="0"/>
              <a:t>USB-IF Logo Compliance</a:t>
            </a:r>
          </a:p>
          <a:p>
            <a:pPr marL="855663" lvl="1" indent="-393700"/>
            <a:r>
              <a:rPr lang="en-US" sz="2800" dirty="0" smtClean="0"/>
              <a:t>In the past, Windows Logo kit replicated USB-IF CV tests </a:t>
            </a:r>
            <a:r>
              <a:rPr lang="en-US" sz="3200" dirty="0" smtClean="0"/>
              <a:t>(</a:t>
            </a:r>
            <a:r>
              <a:rPr lang="en-US" sz="2400" dirty="0" smtClean="0"/>
              <a:t>USB-IF logo compliance was implied)</a:t>
            </a:r>
            <a:endParaRPr lang="en-US" sz="2000" dirty="0" smtClean="0"/>
          </a:p>
          <a:p>
            <a:pPr marL="855663" lvl="1" indent="-393700"/>
            <a:r>
              <a:rPr lang="en-US" sz="2800" dirty="0" smtClean="0"/>
              <a:t>All USB devices have to meet </a:t>
            </a:r>
            <a:br>
              <a:rPr lang="en-US" sz="2800" dirty="0" smtClean="0"/>
            </a:br>
            <a:r>
              <a:rPr lang="en-US" sz="2800" dirty="0" smtClean="0"/>
              <a:t>USB-IF compliance</a:t>
            </a:r>
          </a:p>
          <a:p>
            <a:pPr marL="855663" lvl="1" indent="-393700"/>
            <a:r>
              <a:rPr lang="en-US" sz="2800" dirty="0" smtClean="0"/>
              <a:t>USB-IF specification will be referenced in our WLK .CHM and online help documents</a:t>
            </a:r>
          </a:p>
          <a:p>
            <a:pPr marL="382573" lvl="1" indent="-382573">
              <a:spcBef>
                <a:spcPts val="1167"/>
              </a:spcBef>
              <a:buSzPct val="95000"/>
              <a:buNone/>
            </a:pPr>
            <a:endParaRPr lang="en-US" sz="2800" b="1" dirty="0" smtClean="0"/>
          </a:p>
          <a:p>
            <a:pPr marL="382573" lvl="1" indent="-382573">
              <a:spcBef>
                <a:spcPts val="1167"/>
              </a:spcBef>
              <a:buSzPct val="95000"/>
              <a:buNone/>
            </a:pPr>
            <a:r>
              <a:rPr lang="en-US" sz="2800" dirty="0" smtClean="0"/>
              <a:t>Requirement effective June 1, 2010</a:t>
            </a:r>
          </a:p>
          <a:p>
            <a:pPr>
              <a:buNone/>
            </a:pPr>
            <a:endParaRPr lang="en-US" sz="2300" dirty="0" smtClean="0"/>
          </a:p>
          <a:p>
            <a:pPr lvl="1">
              <a:buNone/>
            </a:pPr>
            <a:endParaRPr lang="en-US" sz="2000" dirty="0" smtClean="0"/>
          </a:p>
          <a:p>
            <a:pPr lvl="1">
              <a:buNone/>
            </a:pPr>
            <a:endParaRPr lang="en-US" sz="20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385910" y="1961297"/>
            <a:ext cx="7142634" cy="1994392"/>
          </a:xfrm>
        </p:spPr>
        <p:txBody>
          <a:bodyPr/>
          <a:lstStyle/>
          <a:p>
            <a:r>
              <a:rPr sz="4800" smtClean="0"/>
              <a:t>Hi-Speed USB (USB 2.0)</a:t>
            </a:r>
            <a:br>
              <a:rPr sz="4800" smtClean="0"/>
            </a:br>
            <a:r>
              <a:rPr sz="4800" smtClean="0"/>
              <a:t>Enhanced Host Controller Interface (EHCI)</a:t>
            </a:r>
            <a:endParaRPr lang="en-US" sz="48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USB 2.0 EHCI Extensions</a:t>
            </a:r>
            <a:endParaRPr lang="en-US" dirty="0"/>
          </a:p>
        </p:txBody>
      </p:sp>
      <p:sp>
        <p:nvSpPr>
          <p:cNvPr id="3" name="Content Placeholder 2"/>
          <p:cNvSpPr>
            <a:spLocks noGrp="1"/>
          </p:cNvSpPr>
          <p:nvPr>
            <p:ph idx="1"/>
          </p:nvPr>
        </p:nvSpPr>
        <p:spPr>
          <a:xfrm>
            <a:off x="382588" y="1414464"/>
            <a:ext cx="8380412" cy="5155770"/>
          </a:xfrm>
        </p:spPr>
        <p:txBody>
          <a:bodyPr/>
          <a:lstStyle/>
          <a:p>
            <a:r>
              <a:rPr lang="en-US" sz="2800" dirty="0" smtClean="0"/>
              <a:t>Intel has released EHCI version 1.1 Extensions</a:t>
            </a:r>
          </a:p>
          <a:p>
            <a:pPr lvl="1"/>
            <a:r>
              <a:rPr lang="en-US" sz="2400" dirty="0" smtClean="0"/>
              <a:t>Link Power Management</a:t>
            </a:r>
          </a:p>
          <a:p>
            <a:pPr lvl="1"/>
            <a:r>
              <a:rPr lang="en-US" sz="2400" dirty="0" smtClean="0"/>
              <a:t>Per Port Change Events</a:t>
            </a:r>
          </a:p>
          <a:p>
            <a:pPr lvl="1"/>
            <a:r>
              <a:rPr lang="en-US" sz="2400" dirty="0" smtClean="0"/>
              <a:t>Shorter Periodic Frame List</a:t>
            </a:r>
          </a:p>
          <a:p>
            <a:pPr lvl="1"/>
            <a:r>
              <a:rPr lang="en-US" sz="2400" dirty="0" smtClean="0"/>
              <a:t>Hardware </a:t>
            </a:r>
            <a:r>
              <a:rPr lang="en-US" sz="2400" dirty="0" err="1" smtClean="0"/>
              <a:t>Prefetching</a:t>
            </a:r>
            <a:endParaRPr lang="en-US" sz="2400" dirty="0" smtClean="0"/>
          </a:p>
          <a:p>
            <a:r>
              <a:rPr lang="en-US" sz="2800" dirty="0" smtClean="0"/>
              <a:t>There is no planned support for these Intel </a:t>
            </a:r>
            <a:br>
              <a:rPr lang="en-US" sz="2800" dirty="0" smtClean="0"/>
            </a:br>
            <a:r>
              <a:rPr lang="en-US" sz="2800" dirty="0" smtClean="0"/>
              <a:t>ECN’s for EHCI in Windows 7</a:t>
            </a:r>
          </a:p>
          <a:p>
            <a:r>
              <a:rPr lang="en-US" sz="2800" dirty="0" smtClean="0"/>
              <a:t>Reference</a:t>
            </a:r>
          </a:p>
          <a:p>
            <a:pPr lvl="1"/>
            <a:r>
              <a:rPr lang="en-US" sz="2400" dirty="0" smtClean="0">
                <a:hlinkClick r:id="rId3"/>
              </a:rPr>
              <a:t>http://download.intel.com/technology/usb/EHCIv1-1_Addendum.pdf</a:t>
            </a:r>
            <a:endParaRPr lang="en-US" sz="2400" dirty="0" smtClean="0"/>
          </a:p>
          <a:p>
            <a:endParaRPr lang="en-US" sz="280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385910" y="1961297"/>
            <a:ext cx="7142634" cy="1994392"/>
          </a:xfrm>
        </p:spPr>
        <p:txBody>
          <a:bodyPr/>
          <a:lstStyle/>
          <a:p>
            <a:r>
              <a:rPr sz="4800" smtClean="0"/>
              <a:t>SuperSpeed USB (USB 3.0) And Extensible Host Controller Interface (xHCI)</a:t>
            </a:r>
            <a:endParaRPr lang="en-US" sz="48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SuperSpeed USB (USB 3.0)</a:t>
            </a:r>
            <a:endParaRPr lang="en-US" dirty="0"/>
          </a:p>
        </p:txBody>
      </p:sp>
      <p:sp>
        <p:nvSpPr>
          <p:cNvPr id="3" name="Content Placeholder 2"/>
          <p:cNvSpPr>
            <a:spLocks noGrp="1"/>
          </p:cNvSpPr>
          <p:nvPr>
            <p:ph idx="1"/>
          </p:nvPr>
        </p:nvSpPr>
        <p:spPr>
          <a:xfrm>
            <a:off x="382588" y="1414464"/>
            <a:ext cx="8380412" cy="4062651"/>
          </a:xfrm>
        </p:spPr>
        <p:txBody>
          <a:bodyPr/>
          <a:lstStyle/>
          <a:p>
            <a:pPr marL="344488" indent="-344488"/>
            <a:r>
              <a:rPr lang="en-US" sz="2000" dirty="0" smtClean="0"/>
              <a:t>Microsoft intends to deliver Windows support for hardware that is compliant with the </a:t>
            </a:r>
            <a:r>
              <a:rPr lang="en-US" sz="2000" dirty="0" err="1" smtClean="0"/>
              <a:t>xHCI</a:t>
            </a:r>
            <a:r>
              <a:rPr lang="en-US" sz="2000" dirty="0" smtClean="0"/>
              <a:t> specification; this is a huge step forward in enabling the industry and our customers to easily connect </a:t>
            </a:r>
            <a:r>
              <a:rPr lang="en-US" sz="2000" dirty="0" err="1" smtClean="0"/>
              <a:t>SuperSpeed</a:t>
            </a:r>
            <a:r>
              <a:rPr lang="en-US" sz="2000" dirty="0" smtClean="0"/>
              <a:t> USB devices to their PCs for exciting new functionality and usages</a:t>
            </a:r>
          </a:p>
          <a:p>
            <a:pPr marL="344488" indent="-344488"/>
            <a:r>
              <a:rPr lang="en-US" sz="2000" dirty="0" smtClean="0"/>
              <a:t>Extensible Host Controller Interface (</a:t>
            </a:r>
            <a:r>
              <a:rPr lang="en-US" sz="2000" dirty="0" err="1" smtClean="0"/>
              <a:t>xHCI</a:t>
            </a:r>
            <a:r>
              <a:rPr lang="en-US" sz="2000" dirty="0" smtClean="0"/>
              <a:t>) provides a standardized method for USB 3.0 host controllers to communicate with the USB 3.0 Windows driver stack</a:t>
            </a:r>
          </a:p>
          <a:p>
            <a:pPr marL="344488" indent="-344488"/>
            <a:r>
              <a:rPr lang="en-US" sz="2000" dirty="0" smtClean="0"/>
              <a:t> Intel’s </a:t>
            </a:r>
            <a:r>
              <a:rPr lang="en-US" sz="2000" dirty="0" err="1" smtClean="0"/>
              <a:t>xHCI</a:t>
            </a:r>
            <a:r>
              <a:rPr lang="en-US" sz="2000" dirty="0" smtClean="0"/>
              <a:t> draft specification supports compatibility among various implementations of USB devices and will make it easier to develop software support for the industry</a:t>
            </a:r>
          </a:p>
          <a:p>
            <a:pPr marL="344488" indent="-344488"/>
            <a:r>
              <a:rPr lang="en-US" sz="2000" dirty="0" smtClean="0"/>
              <a:t>Microsoft has developed driver support for the USB industry standard since its inception and is committed to supporting the latest hardware technologies on the Windows platform</a:t>
            </a:r>
            <a:endParaRPr lang="en-US" sz="20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443198"/>
          </a:xfrm>
        </p:spPr>
        <p:txBody>
          <a:bodyPr/>
          <a:lstStyle/>
          <a:p>
            <a:r>
              <a:rPr lang="en-US" sz="3200" dirty="0" smtClean="0"/>
              <a:t>Windows </a:t>
            </a:r>
            <a:r>
              <a:rPr lang="en-US" sz="3200" dirty="0" err="1" smtClean="0"/>
              <a:t>SuperSpeed</a:t>
            </a:r>
            <a:r>
              <a:rPr lang="en-US" sz="3200" dirty="0" smtClean="0"/>
              <a:t> USB (USB 3.0) Planning</a:t>
            </a:r>
            <a:endParaRPr lang="en-US" sz="3200" dirty="0"/>
          </a:p>
        </p:txBody>
      </p:sp>
      <p:sp>
        <p:nvSpPr>
          <p:cNvPr id="3" name="Content Placeholder 2"/>
          <p:cNvSpPr>
            <a:spLocks noGrp="1"/>
          </p:cNvSpPr>
          <p:nvPr>
            <p:ph idx="1"/>
          </p:nvPr>
        </p:nvSpPr>
        <p:spPr>
          <a:xfrm>
            <a:off x="381000" y="1417638"/>
            <a:ext cx="8380412" cy="4695131"/>
          </a:xfrm>
        </p:spPr>
        <p:txBody>
          <a:bodyPr/>
          <a:lstStyle/>
          <a:p>
            <a:pPr marL="403225" indent="-403225"/>
            <a:r>
              <a:rPr lang="en-US" sz="2400" dirty="0" smtClean="0"/>
              <a:t>Windows </a:t>
            </a:r>
            <a:r>
              <a:rPr lang="en-US" sz="2400" dirty="0" err="1" smtClean="0"/>
              <a:t>SuperSpeed</a:t>
            </a:r>
            <a:r>
              <a:rPr lang="en-US" sz="2400" dirty="0" smtClean="0"/>
              <a:t> USB Support</a:t>
            </a:r>
          </a:p>
          <a:p>
            <a:pPr marL="403225" indent="-403225"/>
            <a:r>
              <a:rPr lang="en-US" sz="2400" dirty="0" smtClean="0"/>
              <a:t>The USB 3.0 specification has not been ratified yet </a:t>
            </a:r>
            <a:br>
              <a:rPr lang="en-US" sz="2400" dirty="0" smtClean="0"/>
            </a:br>
            <a:r>
              <a:rPr lang="en-US" sz="2400" dirty="0" smtClean="0"/>
              <a:t>by the USB 3.0 Promoters Group</a:t>
            </a:r>
          </a:p>
          <a:p>
            <a:pPr marL="403225" indent="-403225"/>
            <a:r>
              <a:rPr lang="en-US" sz="2400" dirty="0" smtClean="0"/>
              <a:t>There is no </a:t>
            </a:r>
            <a:r>
              <a:rPr lang="en-US" sz="2400" dirty="0" err="1" smtClean="0"/>
              <a:t>SuperSpeed</a:t>
            </a:r>
            <a:r>
              <a:rPr lang="en-US" sz="2400" dirty="0" smtClean="0"/>
              <a:t> USB hardware available to test and develop on</a:t>
            </a:r>
          </a:p>
          <a:p>
            <a:pPr marL="403225" indent="-403225"/>
            <a:r>
              <a:rPr lang="en-US" sz="2400" dirty="0" smtClean="0"/>
              <a:t>Microsoft is targeting this support in a post </a:t>
            </a:r>
            <a:br>
              <a:rPr lang="en-US" sz="2400" dirty="0" smtClean="0"/>
            </a:br>
            <a:r>
              <a:rPr lang="en-US" sz="2400" dirty="0" smtClean="0"/>
              <a:t>Windows 7 deliverable</a:t>
            </a:r>
          </a:p>
          <a:p>
            <a:pPr marL="403225" indent="-403225"/>
            <a:r>
              <a:rPr lang="en-US" sz="2400" dirty="0" smtClean="0"/>
              <a:t>Windows </a:t>
            </a:r>
            <a:r>
              <a:rPr lang="en-US" sz="2400" dirty="0" err="1" smtClean="0"/>
              <a:t>SuperSpeed</a:t>
            </a:r>
            <a:r>
              <a:rPr lang="en-US" sz="2400" dirty="0" smtClean="0"/>
              <a:t> USB Dependencies</a:t>
            </a:r>
          </a:p>
          <a:p>
            <a:pPr marL="746125" lvl="1" indent="-342900"/>
            <a:r>
              <a:rPr lang="en-US" sz="2000" dirty="0" smtClean="0"/>
              <a:t>Sign off of the specification</a:t>
            </a:r>
          </a:p>
          <a:p>
            <a:pPr marL="746125" lvl="1" indent="-342900"/>
            <a:r>
              <a:rPr lang="en-US" sz="2000" dirty="0" smtClean="0"/>
              <a:t>Hardware availability</a:t>
            </a:r>
          </a:p>
          <a:p>
            <a:pPr marL="746125" lvl="1" indent="-342900"/>
            <a:r>
              <a:rPr lang="en-US" sz="2000" dirty="0" smtClean="0"/>
              <a:t>Time to develop the new driver stack</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Agenda</a:t>
            </a:r>
            <a:br>
              <a:rPr lang="en-US" smtClean="0"/>
            </a:br>
            <a:r>
              <a:rPr lang="en-US" smtClean="0"/>
              <a:t/>
            </a:r>
            <a:br>
              <a:rPr lang="en-US" smtClean="0"/>
            </a:br>
            <a:endParaRPr lang="en-US"/>
          </a:p>
        </p:txBody>
      </p:sp>
      <p:sp>
        <p:nvSpPr>
          <p:cNvPr id="9229" name="Rectangle 13"/>
          <p:cNvSpPr>
            <a:spLocks noGrp="1" noChangeArrowheads="1"/>
          </p:cNvSpPr>
          <p:nvPr>
            <p:ph idx="1"/>
          </p:nvPr>
        </p:nvSpPr>
        <p:spPr>
          <a:xfrm>
            <a:off x="382588" y="1414464"/>
            <a:ext cx="8380412" cy="4640758"/>
          </a:xfrm>
        </p:spPr>
        <p:txBody>
          <a:bodyPr/>
          <a:lstStyle/>
          <a:p>
            <a:pPr marL="403225" indent="-403225"/>
            <a:r>
              <a:rPr lang="en-US" sz="2400" dirty="0" smtClean="0"/>
              <a:t>USB As A Bus Technology</a:t>
            </a:r>
          </a:p>
          <a:p>
            <a:pPr marL="403225" indent="-403225"/>
            <a:r>
              <a:rPr lang="en-US" sz="2400" dirty="0" smtClean="0"/>
              <a:t>Windows 7 USB Key Investments</a:t>
            </a:r>
          </a:p>
          <a:p>
            <a:pPr marL="403225" indent="-403225"/>
            <a:r>
              <a:rPr lang="en-US" sz="2400" dirty="0" smtClean="0"/>
              <a:t>USB Windows Logo Kit Changes</a:t>
            </a:r>
          </a:p>
          <a:p>
            <a:pPr marL="403225" indent="-403225"/>
            <a:r>
              <a:rPr lang="en-US" sz="2400" dirty="0" smtClean="0"/>
              <a:t>Hi-Speed USB (USB 2.0) EHCI Extensions</a:t>
            </a:r>
          </a:p>
          <a:p>
            <a:pPr marL="403225" indent="-403225"/>
            <a:r>
              <a:rPr lang="en-US" sz="2400" dirty="0" err="1" smtClean="0"/>
              <a:t>SuperSpeed</a:t>
            </a:r>
            <a:r>
              <a:rPr lang="en-US" sz="2400" dirty="0" smtClean="0"/>
              <a:t> USB (USB 3.0) </a:t>
            </a:r>
            <a:r>
              <a:rPr lang="en-US" sz="2400" dirty="0" err="1" smtClean="0"/>
              <a:t>xHCI</a:t>
            </a:r>
            <a:r>
              <a:rPr lang="en-US" sz="2400" dirty="0" smtClean="0"/>
              <a:t> </a:t>
            </a:r>
          </a:p>
          <a:p>
            <a:pPr marL="403225" indent="-403225"/>
            <a:r>
              <a:rPr lang="en-US" sz="2400" dirty="0" smtClean="0"/>
              <a:t>Windows Planning For </a:t>
            </a:r>
            <a:r>
              <a:rPr lang="en-US" sz="2400" dirty="0" err="1" smtClean="0"/>
              <a:t>SuperSpeed</a:t>
            </a:r>
            <a:r>
              <a:rPr lang="en-US" sz="2400" dirty="0" smtClean="0"/>
              <a:t> USB</a:t>
            </a:r>
          </a:p>
          <a:p>
            <a:pPr marL="403225" indent="-403225"/>
            <a:r>
              <a:rPr lang="en-US" sz="2400" dirty="0" smtClean="0"/>
              <a:t>USB 3.0 Considerations In Windows Support By OS</a:t>
            </a:r>
          </a:p>
          <a:p>
            <a:pPr marL="403225" indent="-403225"/>
            <a:r>
              <a:rPr lang="en-US" sz="2400" dirty="0" smtClean="0"/>
              <a:t>A Word From Our Partner:  USB-IF Inc.</a:t>
            </a:r>
          </a:p>
          <a:p>
            <a:pPr marL="746125" lvl="1" indent="-342900"/>
            <a:r>
              <a:rPr lang="en-US" sz="2000" dirty="0" smtClean="0"/>
              <a:t>USB Yesterday, Today, and Tomorrow</a:t>
            </a:r>
          </a:p>
          <a:p>
            <a:pPr marL="403225" indent="-403225"/>
            <a:r>
              <a:rPr lang="en-US" sz="2400" dirty="0" smtClean="0"/>
              <a:t>Call To Action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Line 7"/>
          <p:cNvSpPr>
            <a:spLocks noChangeShapeType="1"/>
          </p:cNvSpPr>
          <p:nvPr/>
        </p:nvSpPr>
        <p:spPr bwMode="auto">
          <a:xfrm flipH="1">
            <a:off x="4740594" y="1678717"/>
            <a:ext cx="45719" cy="4391883"/>
          </a:xfrm>
          <a:prstGeom prst="line">
            <a:avLst/>
          </a:prstGeom>
          <a:noFill/>
          <a:ln w="12700">
            <a:solidFill>
              <a:schemeClr val="tx1"/>
            </a:solidFill>
            <a:prstDash val="dash"/>
            <a:round/>
            <a:headEnd type="none" w="sm" len="sm"/>
            <a:tailEnd type="none" w="sm" len="sm"/>
          </a:ln>
        </p:spPr>
        <p:txBody>
          <a:bodyPr wrap="none" anchor="ctr"/>
          <a:lstStyle/>
          <a:p>
            <a:endParaRPr lang="en-US">
              <a:latin typeface="Trebuchet MS" pitchFamily="34" charset="0"/>
            </a:endParaRPr>
          </a:p>
        </p:txBody>
      </p:sp>
      <p:sp>
        <p:nvSpPr>
          <p:cNvPr id="112643" name="Rectangle 3"/>
          <p:cNvSpPr>
            <a:spLocks noChangeArrowheads="1"/>
          </p:cNvSpPr>
          <p:nvPr/>
        </p:nvSpPr>
        <p:spPr bwMode="auto">
          <a:xfrm>
            <a:off x="1711325" y="2174147"/>
            <a:ext cx="2251075" cy="334963"/>
          </a:xfrm>
          <a:prstGeom prst="rect">
            <a:avLst/>
          </a:prstGeom>
          <a:gradFill rotWithShape="1">
            <a:gsLst>
              <a:gs pos="0">
                <a:srgbClr val="66FFCC">
                  <a:gamma/>
                  <a:shade val="46275"/>
                  <a:invGamma/>
                </a:srgbClr>
              </a:gs>
              <a:gs pos="50000">
                <a:srgbClr val="66FFCC">
                  <a:alpha val="84000"/>
                </a:srgbClr>
              </a:gs>
              <a:gs pos="100000">
                <a:srgbClr val="66FFCC">
                  <a:gamma/>
                  <a:shade val="46275"/>
                  <a:invGamma/>
                </a:srgbClr>
              </a:gs>
            </a:gsLst>
            <a:lin ang="5400000" scaled="1"/>
          </a:gradFill>
          <a:ln w="9525" algn="ctr">
            <a:solidFill>
              <a:schemeClr val="tx1"/>
            </a:solidFill>
            <a:miter lim="800000"/>
            <a:headEnd/>
            <a:tailEnd/>
          </a:ln>
          <a:effectLst/>
        </p:spPr>
        <p:txBody>
          <a:bodyPr wrap="none" anchor="ctr"/>
          <a:lstStyle/>
          <a:p>
            <a:pPr>
              <a:defRPr/>
            </a:pPr>
            <a:endParaRPr lang="en-US" b="1">
              <a:latin typeface="Trebuchet MS" pitchFamily="34" charset="0"/>
            </a:endParaRPr>
          </a:p>
        </p:txBody>
      </p:sp>
      <p:sp>
        <p:nvSpPr>
          <p:cNvPr id="9225" name="Rectangle 4"/>
          <p:cNvSpPr>
            <a:spLocks noChangeArrowheads="1"/>
          </p:cNvSpPr>
          <p:nvPr/>
        </p:nvSpPr>
        <p:spPr bwMode="auto">
          <a:xfrm>
            <a:off x="3657600" y="2478947"/>
            <a:ext cx="2005013" cy="354013"/>
          </a:xfrm>
          <a:prstGeom prst="rect">
            <a:avLst/>
          </a:prstGeom>
          <a:gradFill rotWithShape="1">
            <a:gsLst>
              <a:gs pos="0">
                <a:srgbClr val="477647"/>
              </a:gs>
              <a:gs pos="50000">
                <a:srgbClr val="99FF99"/>
              </a:gs>
              <a:gs pos="100000">
                <a:srgbClr val="477647"/>
              </a:gs>
            </a:gsLst>
            <a:lin ang="5400000" scaled="1"/>
          </a:gradFill>
          <a:ln w="9525" algn="ctr">
            <a:solidFill>
              <a:schemeClr val="tx1"/>
            </a:solidFill>
            <a:miter lim="800000"/>
            <a:headEnd/>
            <a:tailEnd/>
          </a:ln>
        </p:spPr>
        <p:txBody>
          <a:bodyPr wrap="none" anchor="ctr"/>
          <a:lstStyle/>
          <a:p>
            <a:endParaRPr lang="en-US">
              <a:latin typeface="Trebuchet MS" pitchFamily="34" charset="0"/>
            </a:endParaRPr>
          </a:p>
        </p:txBody>
      </p:sp>
      <p:sp>
        <p:nvSpPr>
          <p:cNvPr id="9226" name="Rectangle 5"/>
          <p:cNvSpPr>
            <a:spLocks noChangeArrowheads="1"/>
          </p:cNvSpPr>
          <p:nvPr/>
        </p:nvSpPr>
        <p:spPr bwMode="ltGray">
          <a:xfrm>
            <a:off x="942975" y="1419954"/>
            <a:ext cx="1922463" cy="242888"/>
          </a:xfrm>
          <a:prstGeom prst="rect">
            <a:avLst/>
          </a:prstGeom>
          <a:solidFill>
            <a:schemeClr val="accent2"/>
          </a:solidFill>
          <a:ln w="12700">
            <a:solidFill>
              <a:schemeClr val="tx1"/>
            </a:solidFill>
            <a:miter lim="800000"/>
            <a:headEnd type="none" w="sm" len="sm"/>
            <a:tailEnd type="none" w="sm" len="sm"/>
          </a:ln>
        </p:spPr>
        <p:txBody>
          <a:bodyPr wrap="none" anchor="ctr"/>
          <a:lstStyle/>
          <a:p>
            <a:r>
              <a:rPr lang="en-US" sz="1400" b="1" dirty="0">
                <a:solidFill>
                  <a:schemeClr val="bg1"/>
                </a:solidFill>
                <a:latin typeface="Trebuchet MS" pitchFamily="34" charset="0"/>
              </a:rPr>
              <a:t>2007</a:t>
            </a:r>
          </a:p>
        </p:txBody>
      </p:sp>
      <p:sp>
        <p:nvSpPr>
          <p:cNvPr id="9227" name="Line 6"/>
          <p:cNvSpPr>
            <a:spLocks noChangeShapeType="1"/>
          </p:cNvSpPr>
          <p:nvPr/>
        </p:nvSpPr>
        <p:spPr bwMode="auto">
          <a:xfrm flipH="1">
            <a:off x="2818700" y="1678717"/>
            <a:ext cx="46737" cy="4391883"/>
          </a:xfrm>
          <a:prstGeom prst="line">
            <a:avLst/>
          </a:prstGeom>
          <a:noFill/>
          <a:ln w="12700">
            <a:solidFill>
              <a:schemeClr val="tx1"/>
            </a:solidFill>
            <a:prstDash val="dash"/>
            <a:round/>
            <a:headEnd type="none" w="sm" len="sm"/>
            <a:tailEnd type="none" w="sm" len="sm"/>
          </a:ln>
        </p:spPr>
        <p:txBody>
          <a:bodyPr wrap="none" anchor="ctr"/>
          <a:lstStyle/>
          <a:p>
            <a:endParaRPr lang="en-US">
              <a:latin typeface="Trebuchet MS" pitchFamily="34" charset="0"/>
            </a:endParaRPr>
          </a:p>
        </p:txBody>
      </p:sp>
      <p:sp>
        <p:nvSpPr>
          <p:cNvPr id="9228" name="Line 8"/>
          <p:cNvSpPr>
            <a:spLocks noChangeShapeType="1"/>
          </p:cNvSpPr>
          <p:nvPr/>
        </p:nvSpPr>
        <p:spPr bwMode="auto">
          <a:xfrm flipH="1">
            <a:off x="6663055" y="1678717"/>
            <a:ext cx="45719" cy="4391883"/>
          </a:xfrm>
          <a:prstGeom prst="line">
            <a:avLst/>
          </a:prstGeom>
          <a:noFill/>
          <a:ln w="12700">
            <a:solidFill>
              <a:schemeClr val="tx1"/>
            </a:solidFill>
            <a:prstDash val="dash"/>
            <a:round/>
            <a:headEnd type="none" w="sm" len="sm"/>
            <a:tailEnd type="none" w="sm" len="sm"/>
          </a:ln>
        </p:spPr>
        <p:txBody>
          <a:bodyPr wrap="none" anchor="ctr"/>
          <a:lstStyle/>
          <a:p>
            <a:endParaRPr lang="en-US">
              <a:latin typeface="Trebuchet MS" pitchFamily="34" charset="0"/>
            </a:endParaRPr>
          </a:p>
        </p:txBody>
      </p:sp>
      <p:sp>
        <p:nvSpPr>
          <p:cNvPr id="9229" name="Line 9"/>
          <p:cNvSpPr>
            <a:spLocks noChangeShapeType="1"/>
          </p:cNvSpPr>
          <p:nvPr/>
        </p:nvSpPr>
        <p:spPr bwMode="auto">
          <a:xfrm flipH="1">
            <a:off x="897254" y="1678718"/>
            <a:ext cx="45719" cy="4391882"/>
          </a:xfrm>
          <a:prstGeom prst="line">
            <a:avLst/>
          </a:prstGeom>
          <a:noFill/>
          <a:ln w="12700">
            <a:solidFill>
              <a:schemeClr val="tx1"/>
            </a:solidFill>
            <a:prstDash val="dash"/>
            <a:round/>
            <a:headEnd type="none" w="sm" len="sm"/>
            <a:tailEnd type="none" w="sm" len="sm"/>
          </a:ln>
        </p:spPr>
        <p:txBody>
          <a:bodyPr wrap="none" anchor="ctr"/>
          <a:lstStyle/>
          <a:p>
            <a:endParaRPr lang="en-US">
              <a:latin typeface="Trebuchet MS" pitchFamily="34" charset="0"/>
            </a:endParaRPr>
          </a:p>
        </p:txBody>
      </p:sp>
      <p:sp>
        <p:nvSpPr>
          <p:cNvPr id="9230" name="Text Box 11"/>
          <p:cNvSpPr txBox="1">
            <a:spLocks noChangeArrowheads="1"/>
          </p:cNvSpPr>
          <p:nvPr/>
        </p:nvSpPr>
        <p:spPr bwMode="auto">
          <a:xfrm>
            <a:off x="880145" y="2250347"/>
            <a:ext cx="1441450" cy="738664"/>
          </a:xfrm>
          <a:prstGeom prst="rect">
            <a:avLst/>
          </a:prstGeom>
          <a:noFill/>
          <a:ln w="9525" algn="ctr">
            <a:noFill/>
            <a:miter lim="800000"/>
            <a:headEnd/>
            <a:tailEnd/>
          </a:ln>
        </p:spPr>
        <p:txBody>
          <a:bodyPr>
            <a:spAutoFit/>
          </a:bodyPr>
          <a:lstStyle/>
          <a:p>
            <a:r>
              <a:rPr lang="en-US" sz="1400" i="1" dirty="0" smtClean="0">
                <a:latin typeface="Trebuchet MS" pitchFamily="34" charset="0"/>
                <a:cs typeface="Tahoma" pitchFamily="34" charset="0"/>
              </a:rPr>
              <a:t>Forming</a:t>
            </a:r>
          </a:p>
          <a:p>
            <a:r>
              <a:rPr lang="en-US" sz="1400" i="1" dirty="0" smtClean="0">
                <a:latin typeface="Trebuchet MS" pitchFamily="34" charset="0"/>
                <a:cs typeface="Tahoma" pitchFamily="34" charset="0"/>
              </a:rPr>
              <a:t>Promoters</a:t>
            </a:r>
          </a:p>
          <a:p>
            <a:r>
              <a:rPr lang="en-US" sz="1400" i="1" dirty="0" smtClean="0">
                <a:latin typeface="Trebuchet MS" pitchFamily="34" charset="0"/>
                <a:cs typeface="Tahoma" pitchFamily="34" charset="0"/>
              </a:rPr>
              <a:t>Group</a:t>
            </a:r>
            <a:endParaRPr lang="en-US" sz="1400" i="1" dirty="0">
              <a:latin typeface="Trebuchet MS" pitchFamily="34" charset="0"/>
              <a:cs typeface="Tahoma" pitchFamily="34" charset="0"/>
            </a:endParaRPr>
          </a:p>
        </p:txBody>
      </p:sp>
      <p:sp>
        <p:nvSpPr>
          <p:cNvPr id="9231" name="AutoShape 12"/>
          <p:cNvSpPr>
            <a:spLocks noChangeArrowheads="1"/>
          </p:cNvSpPr>
          <p:nvPr/>
        </p:nvSpPr>
        <p:spPr bwMode="auto">
          <a:xfrm>
            <a:off x="4343400" y="2155097"/>
            <a:ext cx="287337" cy="733663"/>
          </a:xfrm>
          <a:prstGeom prst="diamond">
            <a:avLst/>
          </a:prstGeom>
          <a:gradFill rotWithShape="0">
            <a:gsLst>
              <a:gs pos="0">
                <a:srgbClr val="FF6600"/>
              </a:gs>
              <a:gs pos="100000">
                <a:srgbClr val="762F00"/>
              </a:gs>
            </a:gsLst>
            <a:lin ang="5400000" scaled="1"/>
          </a:gradFill>
          <a:ln w="12700">
            <a:solidFill>
              <a:schemeClr val="bg2"/>
            </a:solidFill>
            <a:miter lim="800000"/>
            <a:headEnd/>
            <a:tailEnd/>
          </a:ln>
        </p:spPr>
        <p:txBody>
          <a:bodyPr anchor="ctr">
            <a:spAutoFit/>
          </a:bodyPr>
          <a:lstStyle/>
          <a:p>
            <a:endParaRPr lang="en-US">
              <a:latin typeface="Trebuchet MS" pitchFamily="34" charset="0"/>
            </a:endParaRPr>
          </a:p>
        </p:txBody>
      </p:sp>
      <p:sp>
        <p:nvSpPr>
          <p:cNvPr id="9232" name="Text Box 13"/>
          <p:cNvSpPr txBox="1">
            <a:spLocks noChangeArrowheads="1"/>
          </p:cNvSpPr>
          <p:nvPr/>
        </p:nvSpPr>
        <p:spPr bwMode="auto">
          <a:xfrm>
            <a:off x="4800600" y="1716947"/>
            <a:ext cx="2108269" cy="523220"/>
          </a:xfrm>
          <a:prstGeom prst="rect">
            <a:avLst/>
          </a:prstGeom>
          <a:noFill/>
          <a:ln w="9525" algn="ctr">
            <a:noFill/>
            <a:miter lim="800000"/>
            <a:headEnd/>
            <a:tailEnd/>
          </a:ln>
        </p:spPr>
        <p:txBody>
          <a:bodyPr wrap="none">
            <a:spAutoFit/>
          </a:bodyPr>
          <a:lstStyle/>
          <a:p>
            <a:r>
              <a:rPr lang="en-US" sz="1400" b="1" i="1" dirty="0">
                <a:solidFill>
                  <a:schemeClr val="tx2"/>
                </a:solidFill>
                <a:latin typeface="Trebuchet MS" pitchFamily="34" charset="0"/>
                <a:cs typeface="Tahoma" pitchFamily="34" charset="0"/>
              </a:rPr>
              <a:t>USB 3.0 </a:t>
            </a:r>
            <a:r>
              <a:rPr lang="en-US" sz="1400" b="1" i="1" dirty="0" smtClean="0">
                <a:solidFill>
                  <a:schemeClr val="tx2"/>
                </a:solidFill>
                <a:latin typeface="Trebuchet MS" pitchFamily="34" charset="0"/>
                <a:cs typeface="Tahoma" pitchFamily="34" charset="0"/>
              </a:rPr>
              <a:t>Specification </a:t>
            </a:r>
          </a:p>
          <a:p>
            <a:r>
              <a:rPr lang="en-US" sz="1400" b="1" i="1" dirty="0" smtClean="0">
                <a:solidFill>
                  <a:schemeClr val="tx2"/>
                </a:solidFill>
                <a:latin typeface="Trebuchet MS" pitchFamily="34" charset="0"/>
                <a:cs typeface="Tahoma" pitchFamily="34" charset="0"/>
              </a:rPr>
              <a:t>Sign Off</a:t>
            </a:r>
            <a:endParaRPr lang="en-US" sz="1400" b="1" i="1" dirty="0">
              <a:solidFill>
                <a:schemeClr val="tx2"/>
              </a:solidFill>
              <a:latin typeface="Trebuchet MS" pitchFamily="34" charset="0"/>
              <a:cs typeface="Tahoma" pitchFamily="34" charset="0"/>
            </a:endParaRPr>
          </a:p>
        </p:txBody>
      </p:sp>
      <p:sp>
        <p:nvSpPr>
          <p:cNvPr id="9233" name="Line 14"/>
          <p:cNvSpPr>
            <a:spLocks noChangeShapeType="1"/>
          </p:cNvSpPr>
          <p:nvPr/>
        </p:nvSpPr>
        <p:spPr bwMode="auto">
          <a:xfrm flipH="1">
            <a:off x="4589463" y="2021747"/>
            <a:ext cx="287337" cy="161925"/>
          </a:xfrm>
          <a:prstGeom prst="line">
            <a:avLst/>
          </a:prstGeom>
          <a:noFill/>
          <a:ln w="9525">
            <a:solidFill>
              <a:schemeClr val="tx1"/>
            </a:solidFill>
            <a:round/>
            <a:headEnd/>
            <a:tailEnd type="triangle" w="med" len="med"/>
          </a:ln>
        </p:spPr>
        <p:txBody>
          <a:bodyPr wrap="none" anchor="ctr"/>
          <a:lstStyle/>
          <a:p>
            <a:endParaRPr lang="en-US">
              <a:latin typeface="Trebuchet MS" pitchFamily="34" charset="0"/>
            </a:endParaRPr>
          </a:p>
        </p:txBody>
      </p:sp>
      <p:sp>
        <p:nvSpPr>
          <p:cNvPr id="9234" name="AutoShape 15"/>
          <p:cNvSpPr>
            <a:spLocks noChangeArrowheads="1"/>
          </p:cNvSpPr>
          <p:nvPr/>
        </p:nvSpPr>
        <p:spPr bwMode="auto">
          <a:xfrm>
            <a:off x="6994525" y="3155222"/>
            <a:ext cx="1635125" cy="369332"/>
          </a:xfrm>
          <a:prstGeom prst="homePlate">
            <a:avLst>
              <a:gd name="adj" fmla="val 121223"/>
            </a:avLst>
          </a:prstGeom>
          <a:gradFill rotWithShape="1">
            <a:gsLst>
              <a:gs pos="0">
                <a:srgbClr val="475E00"/>
              </a:gs>
              <a:gs pos="50000">
                <a:srgbClr val="99CC00"/>
              </a:gs>
              <a:gs pos="100000">
                <a:srgbClr val="475E00"/>
              </a:gs>
            </a:gsLst>
            <a:lin ang="5400000" scaled="1"/>
          </a:gradFill>
          <a:ln w="12700">
            <a:solidFill>
              <a:schemeClr val="tx1"/>
            </a:solidFill>
            <a:miter lim="800000"/>
            <a:headEnd type="none" w="sm" len="sm"/>
            <a:tailEnd type="none" w="sm" len="sm"/>
          </a:ln>
        </p:spPr>
        <p:txBody>
          <a:bodyPr anchor="ctr">
            <a:spAutoFit/>
          </a:bodyPr>
          <a:lstStyle/>
          <a:p>
            <a:endParaRPr lang="en-US">
              <a:latin typeface="Trebuchet MS" pitchFamily="34" charset="0"/>
            </a:endParaRPr>
          </a:p>
        </p:txBody>
      </p:sp>
      <p:sp>
        <p:nvSpPr>
          <p:cNvPr id="9235" name="Rectangle 17"/>
          <p:cNvSpPr>
            <a:spLocks noChangeArrowheads="1"/>
          </p:cNvSpPr>
          <p:nvPr/>
        </p:nvSpPr>
        <p:spPr bwMode="ltGray">
          <a:xfrm>
            <a:off x="2865438" y="1419954"/>
            <a:ext cx="1920875" cy="242888"/>
          </a:xfrm>
          <a:prstGeom prst="rect">
            <a:avLst/>
          </a:prstGeom>
          <a:solidFill>
            <a:schemeClr val="accent2"/>
          </a:solidFill>
          <a:ln w="12700">
            <a:solidFill>
              <a:schemeClr val="tx1"/>
            </a:solidFill>
            <a:miter lim="800000"/>
            <a:headEnd type="none" w="sm" len="sm"/>
            <a:tailEnd type="none" w="sm" len="sm"/>
          </a:ln>
        </p:spPr>
        <p:txBody>
          <a:bodyPr wrap="none" anchor="ctr"/>
          <a:lstStyle/>
          <a:p>
            <a:r>
              <a:rPr lang="en-US" sz="1400" b="1">
                <a:solidFill>
                  <a:schemeClr val="bg1"/>
                </a:solidFill>
                <a:latin typeface="Trebuchet MS" pitchFamily="34" charset="0"/>
              </a:rPr>
              <a:t>2008</a:t>
            </a:r>
          </a:p>
        </p:txBody>
      </p:sp>
      <p:sp>
        <p:nvSpPr>
          <p:cNvPr id="9236" name="Rectangle 18"/>
          <p:cNvSpPr>
            <a:spLocks noChangeArrowheads="1"/>
          </p:cNvSpPr>
          <p:nvPr/>
        </p:nvSpPr>
        <p:spPr bwMode="ltGray">
          <a:xfrm>
            <a:off x="4786313" y="1419954"/>
            <a:ext cx="1922462" cy="242888"/>
          </a:xfrm>
          <a:prstGeom prst="rect">
            <a:avLst/>
          </a:prstGeom>
          <a:solidFill>
            <a:schemeClr val="accent2"/>
          </a:solidFill>
          <a:ln w="12700">
            <a:solidFill>
              <a:schemeClr val="tx1"/>
            </a:solidFill>
            <a:miter lim="800000"/>
            <a:headEnd type="none" w="sm" len="sm"/>
            <a:tailEnd type="none" w="sm" len="sm"/>
          </a:ln>
        </p:spPr>
        <p:txBody>
          <a:bodyPr wrap="none" anchor="ctr"/>
          <a:lstStyle/>
          <a:p>
            <a:r>
              <a:rPr lang="en-US" sz="1400" b="1">
                <a:solidFill>
                  <a:schemeClr val="bg1"/>
                </a:solidFill>
                <a:latin typeface="Trebuchet MS" pitchFamily="34" charset="0"/>
              </a:rPr>
              <a:t>2009</a:t>
            </a:r>
          </a:p>
        </p:txBody>
      </p:sp>
      <p:sp>
        <p:nvSpPr>
          <p:cNvPr id="9237" name="Rectangle 19"/>
          <p:cNvSpPr>
            <a:spLocks noChangeArrowheads="1"/>
          </p:cNvSpPr>
          <p:nvPr/>
        </p:nvSpPr>
        <p:spPr bwMode="ltGray">
          <a:xfrm>
            <a:off x="6708775" y="1419954"/>
            <a:ext cx="1920875" cy="242888"/>
          </a:xfrm>
          <a:prstGeom prst="rect">
            <a:avLst/>
          </a:prstGeom>
          <a:solidFill>
            <a:schemeClr val="accent2"/>
          </a:solidFill>
          <a:ln w="12700">
            <a:solidFill>
              <a:schemeClr val="tx1"/>
            </a:solidFill>
            <a:miter lim="800000"/>
            <a:headEnd type="none" w="sm" len="sm"/>
            <a:tailEnd type="none" w="sm" len="sm"/>
          </a:ln>
        </p:spPr>
        <p:txBody>
          <a:bodyPr wrap="none" anchor="ctr"/>
          <a:lstStyle/>
          <a:p>
            <a:r>
              <a:rPr lang="en-US" sz="1400" b="1">
                <a:solidFill>
                  <a:schemeClr val="bg1"/>
                </a:solidFill>
                <a:latin typeface="Trebuchet MS" pitchFamily="34" charset="0"/>
              </a:rPr>
              <a:t>2010</a:t>
            </a:r>
          </a:p>
        </p:txBody>
      </p:sp>
      <p:sp>
        <p:nvSpPr>
          <p:cNvPr id="9238" name="Rectangle 20"/>
          <p:cNvSpPr>
            <a:spLocks noChangeArrowheads="1"/>
          </p:cNvSpPr>
          <p:nvPr/>
        </p:nvSpPr>
        <p:spPr bwMode="auto">
          <a:xfrm>
            <a:off x="5360988" y="2832960"/>
            <a:ext cx="1633537" cy="322262"/>
          </a:xfrm>
          <a:prstGeom prst="rect">
            <a:avLst/>
          </a:prstGeom>
          <a:gradFill rotWithShape="1">
            <a:gsLst>
              <a:gs pos="0">
                <a:srgbClr val="5E762F"/>
              </a:gs>
              <a:gs pos="50000">
                <a:srgbClr val="CCFF66"/>
              </a:gs>
              <a:gs pos="100000">
                <a:srgbClr val="5E762F"/>
              </a:gs>
            </a:gsLst>
            <a:lin ang="5400000" scaled="1"/>
          </a:gradFill>
          <a:ln w="9525" algn="ctr">
            <a:solidFill>
              <a:schemeClr val="tx1"/>
            </a:solidFill>
            <a:miter lim="800000"/>
            <a:headEnd/>
            <a:tailEnd/>
          </a:ln>
        </p:spPr>
        <p:txBody>
          <a:bodyPr wrap="none" anchor="ctr"/>
          <a:lstStyle/>
          <a:p>
            <a:endParaRPr lang="en-US">
              <a:latin typeface="Trebuchet MS" pitchFamily="34" charset="0"/>
            </a:endParaRPr>
          </a:p>
        </p:txBody>
      </p:sp>
      <p:sp>
        <p:nvSpPr>
          <p:cNvPr id="9239" name="Text Box 21"/>
          <p:cNvSpPr txBox="1">
            <a:spLocks noChangeArrowheads="1"/>
          </p:cNvSpPr>
          <p:nvPr/>
        </p:nvSpPr>
        <p:spPr bwMode="auto">
          <a:xfrm>
            <a:off x="1939925" y="2509110"/>
            <a:ext cx="2847975" cy="519112"/>
          </a:xfrm>
          <a:prstGeom prst="rect">
            <a:avLst/>
          </a:prstGeom>
          <a:noFill/>
          <a:ln w="9525" algn="ctr">
            <a:noFill/>
            <a:miter lim="800000"/>
            <a:headEnd/>
            <a:tailEnd/>
          </a:ln>
        </p:spPr>
        <p:txBody>
          <a:bodyPr>
            <a:spAutoFit/>
          </a:bodyPr>
          <a:lstStyle/>
          <a:p>
            <a:r>
              <a:rPr lang="en-US" sz="1400" i="1">
                <a:latin typeface="Trebuchet MS" pitchFamily="34" charset="0"/>
                <a:cs typeface="Tahoma" pitchFamily="34" charset="0"/>
              </a:rPr>
              <a:t>Standards</a:t>
            </a:r>
            <a:br>
              <a:rPr lang="en-US" sz="1400" i="1">
                <a:latin typeface="Trebuchet MS" pitchFamily="34" charset="0"/>
                <a:cs typeface="Tahoma" pitchFamily="34" charset="0"/>
              </a:rPr>
            </a:br>
            <a:r>
              <a:rPr lang="en-US" sz="1400" i="1">
                <a:latin typeface="Trebuchet MS" pitchFamily="34" charset="0"/>
                <a:cs typeface="Tahoma" pitchFamily="34" charset="0"/>
              </a:rPr>
              <a:t>Development</a:t>
            </a:r>
          </a:p>
        </p:txBody>
      </p:sp>
      <p:sp>
        <p:nvSpPr>
          <p:cNvPr id="9240" name="Text Box 22"/>
          <p:cNvSpPr txBox="1">
            <a:spLocks noChangeArrowheads="1"/>
          </p:cNvSpPr>
          <p:nvPr/>
        </p:nvSpPr>
        <p:spPr bwMode="auto">
          <a:xfrm>
            <a:off x="3602038" y="2832960"/>
            <a:ext cx="1633537" cy="523220"/>
          </a:xfrm>
          <a:prstGeom prst="rect">
            <a:avLst/>
          </a:prstGeom>
          <a:noFill/>
          <a:ln w="9525" algn="ctr">
            <a:noFill/>
            <a:miter lim="800000"/>
            <a:headEnd/>
            <a:tailEnd/>
          </a:ln>
        </p:spPr>
        <p:txBody>
          <a:bodyPr>
            <a:spAutoFit/>
          </a:bodyPr>
          <a:lstStyle/>
          <a:p>
            <a:r>
              <a:rPr lang="en-US" sz="1400" i="1">
                <a:latin typeface="Trebuchet MS" pitchFamily="34" charset="0"/>
                <a:cs typeface="Tahoma" pitchFamily="34" charset="0"/>
              </a:rPr>
              <a:t>Product</a:t>
            </a:r>
            <a:br>
              <a:rPr lang="en-US" sz="1400" i="1">
                <a:latin typeface="Trebuchet MS" pitchFamily="34" charset="0"/>
                <a:cs typeface="Tahoma" pitchFamily="34" charset="0"/>
              </a:rPr>
            </a:br>
            <a:r>
              <a:rPr lang="en-US" sz="1400" i="1">
                <a:latin typeface="Trebuchet MS" pitchFamily="34" charset="0"/>
                <a:cs typeface="Tahoma" pitchFamily="34" charset="0"/>
              </a:rPr>
              <a:t>Development</a:t>
            </a:r>
          </a:p>
        </p:txBody>
      </p:sp>
      <p:sp>
        <p:nvSpPr>
          <p:cNvPr id="9241" name="Text Box 23"/>
          <p:cNvSpPr txBox="1">
            <a:spLocks noChangeArrowheads="1"/>
          </p:cNvSpPr>
          <p:nvPr/>
        </p:nvSpPr>
        <p:spPr bwMode="auto">
          <a:xfrm>
            <a:off x="5264150" y="3155222"/>
            <a:ext cx="1151277" cy="523220"/>
          </a:xfrm>
          <a:prstGeom prst="rect">
            <a:avLst/>
          </a:prstGeom>
          <a:noFill/>
          <a:ln w="9525" algn="ctr">
            <a:noFill/>
            <a:miter lim="800000"/>
            <a:headEnd/>
            <a:tailEnd/>
          </a:ln>
        </p:spPr>
        <p:txBody>
          <a:bodyPr wrap="none">
            <a:spAutoFit/>
          </a:bodyPr>
          <a:lstStyle/>
          <a:p>
            <a:r>
              <a:rPr lang="en-US" sz="1400" i="1">
                <a:latin typeface="Trebuchet MS" pitchFamily="34" charset="0"/>
                <a:cs typeface="Tahoma" pitchFamily="34" charset="0"/>
              </a:rPr>
              <a:t>Initial</a:t>
            </a:r>
            <a:br>
              <a:rPr lang="en-US" sz="1400" i="1">
                <a:latin typeface="Trebuchet MS" pitchFamily="34" charset="0"/>
                <a:cs typeface="Tahoma" pitchFamily="34" charset="0"/>
              </a:rPr>
            </a:br>
            <a:r>
              <a:rPr lang="en-US" sz="1400" i="1">
                <a:latin typeface="Trebuchet MS" pitchFamily="34" charset="0"/>
                <a:cs typeface="Tahoma" pitchFamily="34" charset="0"/>
              </a:rPr>
              <a:t>Deployment</a:t>
            </a:r>
          </a:p>
        </p:txBody>
      </p:sp>
      <p:sp>
        <p:nvSpPr>
          <p:cNvPr id="9242" name="Text Box 24"/>
          <p:cNvSpPr txBox="1">
            <a:spLocks noChangeArrowheads="1"/>
          </p:cNvSpPr>
          <p:nvPr/>
        </p:nvSpPr>
        <p:spPr bwMode="auto">
          <a:xfrm>
            <a:off x="6867525" y="3479072"/>
            <a:ext cx="1663700" cy="519113"/>
          </a:xfrm>
          <a:prstGeom prst="rect">
            <a:avLst/>
          </a:prstGeom>
          <a:noFill/>
          <a:ln w="9525" algn="ctr">
            <a:noFill/>
            <a:miter lim="800000"/>
            <a:headEnd/>
            <a:tailEnd/>
          </a:ln>
        </p:spPr>
        <p:txBody>
          <a:bodyPr>
            <a:spAutoFit/>
          </a:bodyPr>
          <a:lstStyle/>
          <a:p>
            <a:r>
              <a:rPr lang="en-US" sz="1400" i="1">
                <a:latin typeface="Trebuchet MS" pitchFamily="34" charset="0"/>
                <a:cs typeface="Tahoma" pitchFamily="34" charset="0"/>
              </a:rPr>
              <a:t>Broad</a:t>
            </a:r>
            <a:br>
              <a:rPr lang="en-US" sz="1400" i="1">
                <a:latin typeface="Trebuchet MS" pitchFamily="34" charset="0"/>
                <a:cs typeface="Tahoma" pitchFamily="34" charset="0"/>
              </a:rPr>
            </a:br>
            <a:r>
              <a:rPr lang="en-US" sz="1400" i="1">
                <a:latin typeface="Trebuchet MS" pitchFamily="34" charset="0"/>
                <a:cs typeface="Tahoma" pitchFamily="34" charset="0"/>
              </a:rPr>
              <a:t>Deployment</a:t>
            </a:r>
          </a:p>
        </p:txBody>
      </p:sp>
      <p:sp>
        <p:nvSpPr>
          <p:cNvPr id="112665" name="Rectangle 25"/>
          <p:cNvSpPr>
            <a:spLocks noChangeArrowheads="1"/>
          </p:cNvSpPr>
          <p:nvPr/>
        </p:nvSpPr>
        <p:spPr bwMode="auto">
          <a:xfrm>
            <a:off x="973138" y="1861410"/>
            <a:ext cx="831850" cy="323850"/>
          </a:xfrm>
          <a:prstGeom prst="rect">
            <a:avLst/>
          </a:prstGeom>
          <a:gradFill rotWithShape="1">
            <a:gsLst>
              <a:gs pos="0">
                <a:srgbClr val="33CCFF">
                  <a:gamma/>
                  <a:shade val="46275"/>
                  <a:invGamma/>
                </a:srgbClr>
              </a:gs>
              <a:gs pos="50000">
                <a:srgbClr val="33CCFF">
                  <a:alpha val="84000"/>
                </a:srgbClr>
              </a:gs>
              <a:gs pos="100000">
                <a:srgbClr val="33CCFF">
                  <a:gamma/>
                  <a:shade val="46275"/>
                  <a:invGamma/>
                </a:srgbClr>
              </a:gs>
            </a:gsLst>
            <a:lin ang="5400000" scaled="1"/>
          </a:gradFill>
          <a:ln w="9525" algn="ctr">
            <a:solidFill>
              <a:schemeClr val="tx1"/>
            </a:solidFill>
            <a:miter lim="800000"/>
            <a:headEnd/>
            <a:tailEnd/>
          </a:ln>
          <a:effectLst/>
        </p:spPr>
        <p:txBody>
          <a:bodyPr wrap="none" anchor="ctr"/>
          <a:lstStyle/>
          <a:p>
            <a:pPr>
              <a:defRPr/>
            </a:pPr>
            <a:endParaRPr lang="en-US" b="1">
              <a:latin typeface="Trebuchet MS" pitchFamily="34" charset="0"/>
            </a:endParaRPr>
          </a:p>
        </p:txBody>
      </p:sp>
      <p:graphicFrame>
        <p:nvGraphicFramePr>
          <p:cNvPr id="26" name="Diagram 25"/>
          <p:cNvGraphicFramePr/>
          <p:nvPr/>
        </p:nvGraphicFramePr>
        <p:xfrm>
          <a:off x="2659310" y="3995257"/>
          <a:ext cx="6087610" cy="2052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Rectangle 26"/>
          <p:cNvSpPr/>
          <p:nvPr/>
        </p:nvSpPr>
        <p:spPr>
          <a:xfrm>
            <a:off x="1905000" y="5595457"/>
            <a:ext cx="5562600" cy="52322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800" b="1" spc="50" dirty="0">
                <a:ln w="11430"/>
                <a:solidFill>
                  <a:schemeClr val="bg2"/>
                </a:solidFill>
                <a:effectLst>
                  <a:outerShdw blurRad="76200" dist="50800" dir="5400000" algn="tl" rotWithShape="0">
                    <a:srgbClr val="000000">
                      <a:alpha val="65000"/>
                    </a:srgbClr>
                  </a:outerShdw>
                </a:effectLst>
                <a:latin typeface="Trebuchet MS" pitchFamily="34" charset="0"/>
              </a:rPr>
              <a:t>Necessary Software Timeline</a:t>
            </a:r>
          </a:p>
        </p:txBody>
      </p:sp>
      <p:sp>
        <p:nvSpPr>
          <p:cNvPr id="34" name="TextBox 33"/>
          <p:cNvSpPr txBox="1"/>
          <p:nvPr/>
        </p:nvSpPr>
        <p:spPr>
          <a:xfrm>
            <a:off x="381000" y="6002640"/>
            <a:ext cx="2583400" cy="400110"/>
          </a:xfrm>
          <a:prstGeom prst="rect">
            <a:avLst/>
          </a:prstGeom>
          <a:noFill/>
        </p:spPr>
        <p:txBody>
          <a:bodyPr wrap="none" rtlCol="0">
            <a:spAutoFit/>
          </a:bodyPr>
          <a:lstStyle/>
          <a:p>
            <a:r>
              <a:rPr lang="en-US" sz="2000" dirty="0" smtClean="0">
                <a:solidFill>
                  <a:schemeClr val="bg2"/>
                </a:solidFill>
                <a:latin typeface="Trebuchet MS" pitchFamily="34" charset="0"/>
              </a:rPr>
              <a:t>SUBJECT TO CHANGE</a:t>
            </a:r>
            <a:endParaRPr lang="en-US" sz="2000" dirty="0">
              <a:solidFill>
                <a:schemeClr val="bg2"/>
              </a:solidFill>
              <a:latin typeface="Trebuchet MS" pitchFamily="34" charset="0"/>
            </a:endParaRPr>
          </a:p>
        </p:txBody>
      </p:sp>
      <p:sp>
        <p:nvSpPr>
          <p:cNvPr id="30" name="Text Box 13"/>
          <p:cNvSpPr txBox="1">
            <a:spLocks noChangeArrowheads="1"/>
          </p:cNvSpPr>
          <p:nvPr/>
        </p:nvSpPr>
        <p:spPr bwMode="auto">
          <a:xfrm>
            <a:off x="7213604" y="1793148"/>
            <a:ext cx="1871134" cy="646331"/>
          </a:xfrm>
          <a:prstGeom prst="rect">
            <a:avLst/>
          </a:prstGeom>
          <a:noFill/>
          <a:ln w="9525" algn="ctr">
            <a:noFill/>
            <a:miter lim="800000"/>
            <a:headEnd/>
            <a:tailEnd/>
          </a:ln>
        </p:spPr>
        <p:txBody>
          <a:bodyPr wrap="square">
            <a:spAutoFit/>
          </a:bodyPr>
          <a:lstStyle/>
          <a:p>
            <a:pPr algn="ctr"/>
            <a:r>
              <a:rPr lang="en-US" sz="1200" b="1" i="1" dirty="0" smtClean="0">
                <a:solidFill>
                  <a:schemeClr val="tx2"/>
                </a:solidFill>
                <a:latin typeface="Trebuchet MS" pitchFamily="34" charset="0"/>
                <a:cs typeface="Tahoma" pitchFamily="34" charset="0"/>
              </a:rPr>
              <a:t>Broad Industry </a:t>
            </a:r>
          </a:p>
          <a:p>
            <a:pPr algn="ctr"/>
            <a:r>
              <a:rPr lang="en-US" sz="1200" b="1" i="1" dirty="0" smtClean="0">
                <a:solidFill>
                  <a:schemeClr val="tx2"/>
                </a:solidFill>
                <a:latin typeface="Trebuchet MS" pitchFamily="34" charset="0"/>
                <a:cs typeface="Tahoma" pitchFamily="34" charset="0"/>
              </a:rPr>
              <a:t>Deployment </a:t>
            </a:r>
            <a:br>
              <a:rPr lang="en-US" sz="1200" b="1" i="1" dirty="0" smtClean="0">
                <a:solidFill>
                  <a:schemeClr val="tx2"/>
                </a:solidFill>
                <a:latin typeface="Trebuchet MS" pitchFamily="34" charset="0"/>
                <a:cs typeface="Tahoma" pitchFamily="34" charset="0"/>
              </a:rPr>
            </a:br>
            <a:r>
              <a:rPr lang="en-US" sz="1200" b="1" i="1" dirty="0" smtClean="0">
                <a:solidFill>
                  <a:schemeClr val="tx2"/>
                </a:solidFill>
                <a:latin typeface="Trebuchet MS" pitchFamily="34" charset="0"/>
                <a:cs typeface="Tahoma" pitchFamily="34" charset="0"/>
              </a:rPr>
              <a:t>and Availability</a:t>
            </a:r>
          </a:p>
        </p:txBody>
      </p:sp>
      <p:pic>
        <p:nvPicPr>
          <p:cNvPr id="31" name="Picture 3"/>
          <p:cNvPicPr>
            <a:picLocks noChangeAspect="1" noChangeArrowheads="1"/>
          </p:cNvPicPr>
          <p:nvPr/>
        </p:nvPicPr>
        <p:blipFill>
          <a:blip r:embed="rId7" cstate="print"/>
          <a:srcRect/>
          <a:stretch>
            <a:fillRect/>
          </a:stretch>
        </p:blipFill>
        <p:spPr bwMode="auto">
          <a:xfrm>
            <a:off x="7644405" y="2487413"/>
            <a:ext cx="1024941" cy="619125"/>
          </a:xfrm>
          <a:prstGeom prst="rect">
            <a:avLst/>
          </a:prstGeom>
          <a:noFill/>
          <a:ln w="22225" algn="ctr">
            <a:noFill/>
            <a:miter lim="800000"/>
            <a:headEnd/>
            <a:tailEnd/>
          </a:ln>
        </p:spPr>
      </p:pic>
      <p:sp>
        <p:nvSpPr>
          <p:cNvPr id="29" name="Title 28"/>
          <p:cNvSpPr>
            <a:spLocks noGrp="1"/>
          </p:cNvSpPr>
          <p:nvPr>
            <p:ph type="title"/>
          </p:nvPr>
        </p:nvSpPr>
        <p:spPr>
          <a:xfrm>
            <a:off x="382588" y="228600"/>
            <a:ext cx="8380412" cy="498598"/>
          </a:xfrm>
        </p:spPr>
        <p:txBody>
          <a:bodyPr/>
          <a:lstStyle/>
          <a:p>
            <a:r>
              <a:rPr sz="3600" smtClean="0"/>
              <a:t>USB 3.0 Industry Timelines And Milestones</a:t>
            </a:r>
            <a:endParaRPr lang="en-US" sz="36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443198"/>
          </a:xfrm>
        </p:spPr>
        <p:txBody>
          <a:bodyPr/>
          <a:lstStyle/>
          <a:p>
            <a:r>
              <a:rPr lang="en-US" sz="3200" dirty="0" smtClean="0"/>
              <a:t>Considering USB 3.0 Support In Windows (By OS)</a:t>
            </a:r>
            <a:endParaRPr lang="en-US" sz="3200" dirty="0"/>
          </a:p>
        </p:txBody>
      </p:sp>
      <p:sp>
        <p:nvSpPr>
          <p:cNvPr id="6" name="Text Placeholder 5"/>
          <p:cNvSpPr>
            <a:spLocks noGrp="1"/>
          </p:cNvSpPr>
          <p:nvPr>
            <p:ph idx="1"/>
          </p:nvPr>
        </p:nvSpPr>
        <p:spPr>
          <a:xfrm>
            <a:off x="382588" y="1414464"/>
            <a:ext cx="8380412" cy="5601533"/>
          </a:xfrm>
        </p:spPr>
        <p:txBody>
          <a:bodyPr/>
          <a:lstStyle/>
          <a:p>
            <a:pPr marL="461963" indent="-461963"/>
            <a:r>
              <a:rPr lang="en-US" sz="3200" dirty="0" smtClean="0"/>
              <a:t>We are currently looking at which Operating Systems we want to support </a:t>
            </a:r>
            <a:br>
              <a:rPr lang="en-US" sz="3200" dirty="0" smtClean="0"/>
            </a:br>
            <a:r>
              <a:rPr lang="en-US" sz="3200" dirty="0" smtClean="0"/>
              <a:t>this technology on</a:t>
            </a:r>
          </a:p>
          <a:p>
            <a:pPr marL="461963" indent="-461963"/>
            <a:r>
              <a:rPr lang="en-US" sz="3200" dirty="0" smtClean="0"/>
              <a:t>Input from our partners indicates you would like us to consider supporting it on Windows Vista and newer</a:t>
            </a:r>
          </a:p>
          <a:p>
            <a:pPr marL="461963" indent="-461963"/>
            <a:r>
              <a:rPr lang="en-US" sz="3200" dirty="0" smtClean="0"/>
              <a:t>After the USB 3.0 specification is signed off we will provide you with a list of supported Windows Operating Systems</a:t>
            </a:r>
          </a:p>
          <a:p>
            <a:endParaRPr lang="en-US" sz="3200" dirty="0" smtClean="0"/>
          </a:p>
          <a:p>
            <a:endParaRPr lang="en-US" sz="32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498598"/>
          </a:xfrm>
        </p:spPr>
        <p:txBody>
          <a:bodyPr/>
          <a:lstStyle/>
          <a:p>
            <a:r>
              <a:rPr lang="en-US" sz="3600" dirty="0" err="1" smtClean="0"/>
              <a:t>SuperSpeed</a:t>
            </a:r>
            <a:r>
              <a:rPr lang="en-US" sz="3600" dirty="0" smtClean="0"/>
              <a:t> USB (USB 3.0) Key Messages</a:t>
            </a:r>
            <a:endParaRPr lang="en-US" sz="3600" dirty="0"/>
          </a:p>
        </p:txBody>
      </p:sp>
      <p:sp>
        <p:nvSpPr>
          <p:cNvPr id="3" name="Content Placeholder 2"/>
          <p:cNvSpPr>
            <a:spLocks noGrp="1"/>
          </p:cNvSpPr>
          <p:nvPr>
            <p:ph idx="1"/>
          </p:nvPr>
        </p:nvSpPr>
        <p:spPr>
          <a:xfrm>
            <a:off x="382588" y="1414464"/>
            <a:ext cx="8380412" cy="4503284"/>
          </a:xfrm>
        </p:spPr>
        <p:txBody>
          <a:bodyPr/>
          <a:lstStyle/>
          <a:p>
            <a:r>
              <a:rPr lang="en-US" sz="2800" dirty="0" smtClean="0"/>
              <a:t>SPEED</a:t>
            </a:r>
          </a:p>
          <a:p>
            <a:pPr lvl="1"/>
            <a:r>
              <a:rPr lang="en-US" sz="2400" dirty="0" smtClean="0"/>
              <a:t>Delivers over 10x performance increase</a:t>
            </a:r>
          </a:p>
          <a:p>
            <a:pPr lvl="1"/>
            <a:r>
              <a:rPr lang="en-US" altLang="ko-KR" sz="2400" dirty="0" smtClean="0"/>
              <a:t>PHY signal rate of 5 </a:t>
            </a:r>
            <a:r>
              <a:rPr lang="en-US" altLang="ko-KR" sz="2400" dirty="0" err="1" smtClean="0"/>
              <a:t>Gbps</a:t>
            </a:r>
            <a:endParaRPr lang="en-US" altLang="ko-KR" sz="2400" dirty="0" smtClean="0"/>
          </a:p>
          <a:p>
            <a:r>
              <a:rPr lang="en-US" sz="2800" dirty="0" smtClean="0"/>
              <a:t>POWER MANAGEMENT</a:t>
            </a:r>
          </a:p>
          <a:p>
            <a:pPr lvl="1"/>
            <a:r>
              <a:rPr lang="en-US" sz="2400" dirty="0" smtClean="0"/>
              <a:t>Eliminates the polling from a host </a:t>
            </a:r>
            <a:br>
              <a:rPr lang="en-US" sz="2400" dirty="0" smtClean="0"/>
            </a:br>
            <a:r>
              <a:rPr lang="en-US" sz="2400" dirty="0" smtClean="0"/>
              <a:t>controller perspective</a:t>
            </a:r>
          </a:p>
          <a:p>
            <a:pPr lvl="1"/>
            <a:r>
              <a:rPr lang="en-US" sz="2400" dirty="0" err="1" smtClean="0"/>
              <a:t>SuperSpeed</a:t>
            </a:r>
            <a:r>
              <a:rPr lang="en-US" sz="2400" dirty="0" smtClean="0"/>
              <a:t> USB protocol will allow device </a:t>
            </a:r>
            <a:br>
              <a:rPr lang="en-US" sz="2400" dirty="0" smtClean="0"/>
            </a:br>
            <a:r>
              <a:rPr lang="en-US" sz="2400" dirty="0" smtClean="0"/>
              <a:t>initiated transfers for power efficiency</a:t>
            </a:r>
          </a:p>
          <a:p>
            <a:r>
              <a:rPr lang="en-US" sz="2800" dirty="0" smtClean="0"/>
              <a:t>COMPATABILITY</a:t>
            </a:r>
          </a:p>
          <a:p>
            <a:pPr lvl="1"/>
            <a:r>
              <a:rPr lang="en-US" sz="2400" dirty="0" smtClean="0"/>
              <a:t>Backwards compatibility with Hi-Speed USB (USB 2.0)</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USB-Implementers Forum</a:t>
            </a:r>
            <a:endParaRPr lang="en-US"/>
          </a:p>
        </p:txBody>
      </p:sp>
      <p:sp>
        <p:nvSpPr>
          <p:cNvPr id="5" name="Subtitle 4"/>
          <p:cNvSpPr>
            <a:spLocks noGrp="1"/>
          </p:cNvSpPr>
          <p:nvPr>
            <p:ph type="subTitle" idx="1"/>
          </p:nvPr>
        </p:nvSpPr>
        <p:spPr>
          <a:xfrm>
            <a:off x="2556405" y="4717446"/>
            <a:ext cx="5970561" cy="1163395"/>
          </a:xfrm>
        </p:spPr>
        <p:txBody>
          <a:bodyPr/>
          <a:lstStyle/>
          <a:p>
            <a:r>
              <a:rPr lang="en-US" sz="2800" dirty="0" smtClean="0"/>
              <a:t>Jeff </a:t>
            </a:r>
            <a:r>
              <a:rPr lang="en-US" sz="2800" dirty="0" err="1" smtClean="0"/>
              <a:t>Ravencraft</a:t>
            </a:r>
            <a:endParaRPr lang="en-US" sz="2800" dirty="0" smtClean="0"/>
          </a:p>
          <a:p>
            <a:r>
              <a:rPr lang="en-US" sz="2800" dirty="0" smtClean="0"/>
              <a:t>President And Chairman, USB-IF</a:t>
            </a:r>
          </a:p>
          <a:p>
            <a:endParaRPr lang="en-US" sz="2800" dirty="0"/>
          </a:p>
        </p:txBody>
      </p:sp>
      <p:sp>
        <p:nvSpPr>
          <p:cNvPr id="6" name="TextBox 5"/>
          <p:cNvSpPr txBox="1"/>
          <p:nvPr/>
        </p:nvSpPr>
        <p:spPr>
          <a:xfrm>
            <a:off x="1470025" y="1417638"/>
            <a:ext cx="6203950" cy="1538287"/>
          </a:xfrm>
          <a:prstGeom prst="rect">
            <a:avLst/>
          </a:prstGeom>
          <a:noFill/>
        </p:spPr>
        <p:txBody>
          <a:bodyPr lIns="0" tIns="0" rIns="0" bIns="0">
            <a:spAutoFit/>
          </a:bodyPr>
          <a:lstStyle/>
          <a:p>
            <a:pPr fontAlgn="auto">
              <a:spcBef>
                <a:spcPts val="0"/>
              </a:spcBef>
              <a:spcAft>
                <a:spcPts val="0"/>
              </a:spcAft>
              <a:defRPr/>
            </a:pPr>
            <a:r>
              <a:rPr lang="en-US" sz="10000" b="1" spc="-300" dirty="0">
                <a:effectLst>
                  <a:outerShdw blurRad="38100" dist="38100" dir="2700000" algn="tl">
                    <a:srgbClr val="000000">
                      <a:alpha val="43137"/>
                    </a:srgbClr>
                  </a:outerShdw>
                </a:effectLst>
                <a:latin typeface="Trebuchet MS" pitchFamily="34" charset="0"/>
              </a:rPr>
              <a:t>partner</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ChangeArrowheads="1"/>
          </p:cNvSpPr>
          <p:nvPr>
            <p:ph type="title"/>
          </p:nvPr>
        </p:nvSpPr>
        <p:spPr/>
        <p:txBody>
          <a:bodyPr/>
          <a:lstStyle/>
          <a:p>
            <a:r>
              <a:rPr lang="en-US" dirty="0" smtClean="0"/>
              <a:t>USB Historical Perspective </a:t>
            </a:r>
            <a:endParaRPr lang="en-US" dirty="0"/>
          </a:p>
        </p:txBody>
      </p:sp>
      <p:graphicFrame>
        <p:nvGraphicFramePr>
          <p:cNvPr id="33794" name="Object 2"/>
          <p:cNvGraphicFramePr>
            <a:graphicFrameLocks noChangeAspect="1"/>
          </p:cNvGraphicFramePr>
          <p:nvPr/>
        </p:nvGraphicFramePr>
        <p:xfrm>
          <a:off x="1687709" y="3378666"/>
          <a:ext cx="5768582" cy="3195149"/>
        </p:xfrm>
        <a:graphic>
          <a:graphicData uri="http://schemas.openxmlformats.org/presentationml/2006/ole">
            <p:oleObj spid="_x0000_s55298" name="Chart" r:id="rId4" imgW="6981749" imgH="3714902" progId="Excel.Sheet.8">
              <p:embed/>
            </p:oleObj>
          </a:graphicData>
        </a:graphic>
      </p:graphicFrame>
      <p:sp>
        <p:nvSpPr>
          <p:cNvPr id="33796" name="Rectangle 6"/>
          <p:cNvSpPr>
            <a:spLocks noChangeArrowheads="1"/>
          </p:cNvSpPr>
          <p:nvPr/>
        </p:nvSpPr>
        <p:spPr bwMode="auto">
          <a:xfrm>
            <a:off x="381000" y="1416050"/>
            <a:ext cx="9021763" cy="177894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1000" indent="-381000" defTabSz="912777" fontAlgn="base">
              <a:lnSpc>
                <a:spcPct val="90000"/>
              </a:lnSpc>
              <a:spcBef>
                <a:spcPts val="1167"/>
              </a:spcBef>
              <a:spcAft>
                <a:spcPct val="0"/>
              </a:spcAft>
              <a:buClr>
                <a:schemeClr val="tx2"/>
              </a:buClr>
              <a:buSzPct val="95000"/>
              <a:buBlip>
                <a:blip r:embed="rId5"/>
              </a:buBlip>
            </a:pPr>
            <a:r>
              <a:rPr lang="en-US" sz="16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USB is the most successful peripheral interface in the history of PC </a:t>
            </a:r>
          </a:p>
          <a:p>
            <a:pPr marL="381000" indent="-381000" defTabSz="912777" fontAlgn="base">
              <a:lnSpc>
                <a:spcPct val="90000"/>
              </a:lnSpc>
              <a:spcBef>
                <a:spcPts val="1167"/>
              </a:spcBef>
              <a:spcAft>
                <a:spcPct val="0"/>
              </a:spcAft>
              <a:buClr>
                <a:schemeClr val="tx2"/>
              </a:buClr>
              <a:buSzPct val="95000"/>
              <a:buBlip>
                <a:blip r:embed="rId5"/>
              </a:buBlip>
            </a:pPr>
            <a:r>
              <a:rPr lang="en-US" sz="16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USB has migrated into CE and Mobile market segments</a:t>
            </a:r>
          </a:p>
          <a:p>
            <a:pPr marL="381000" indent="-381000" defTabSz="912777" fontAlgn="base">
              <a:lnSpc>
                <a:spcPct val="90000"/>
              </a:lnSpc>
              <a:spcBef>
                <a:spcPts val="1167"/>
              </a:spcBef>
              <a:spcAft>
                <a:spcPct val="0"/>
              </a:spcAft>
              <a:buClr>
                <a:schemeClr val="tx2"/>
              </a:buClr>
              <a:buSzPct val="95000"/>
              <a:buBlip>
                <a:blip r:embed="rId5"/>
              </a:buBlip>
            </a:pPr>
            <a:r>
              <a:rPr lang="en-US" sz="16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Device charging over USB has become a major consumer benefit/feature </a:t>
            </a:r>
          </a:p>
          <a:p>
            <a:pPr marL="381000" indent="-381000" defTabSz="912777" fontAlgn="base">
              <a:lnSpc>
                <a:spcPct val="90000"/>
              </a:lnSpc>
              <a:spcBef>
                <a:spcPts val="1167"/>
              </a:spcBef>
              <a:spcAft>
                <a:spcPct val="0"/>
              </a:spcAft>
              <a:buClr>
                <a:schemeClr val="tx2"/>
              </a:buClr>
              <a:buSzPct val="95000"/>
              <a:buBlip>
                <a:blip r:embed="rId5"/>
              </a:buBlip>
            </a:pPr>
            <a:r>
              <a:rPr lang="en-US" sz="16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The USB Installed base is over 6 billion units and growing at </a:t>
            </a: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2+ </a:t>
            </a:r>
            <a:r>
              <a:rPr lang="en-US" sz="16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billion units a year </a:t>
            </a:r>
          </a:p>
          <a:p>
            <a:pPr marL="381000" indent="-381000" defTabSz="912777" fontAlgn="base">
              <a:lnSpc>
                <a:spcPct val="90000"/>
              </a:lnSpc>
              <a:spcBef>
                <a:spcPts val="1167"/>
              </a:spcBef>
              <a:spcAft>
                <a:spcPct val="0"/>
              </a:spcAft>
              <a:buClr>
                <a:schemeClr val="tx2"/>
              </a:buClr>
              <a:buSzPct val="95000"/>
              <a:buBlip>
                <a:blip r:embed="rId5"/>
              </a:buBlip>
            </a:pPr>
            <a:r>
              <a:rPr lang="en-US" sz="16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Adoption virtually 100% in most PC and peripheral categories</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p:cNvPicPr>
            <a:picLocks noChangeAspect="1" noChangeArrowheads="1"/>
          </p:cNvPicPr>
          <p:nvPr/>
        </p:nvPicPr>
        <p:blipFill>
          <a:blip r:embed="rId3"/>
          <a:srcRect/>
          <a:stretch>
            <a:fillRect/>
          </a:stretch>
        </p:blipFill>
        <p:spPr bwMode="auto">
          <a:xfrm>
            <a:off x="582613" y="1019175"/>
            <a:ext cx="7978775" cy="4819650"/>
          </a:xfrm>
          <a:prstGeom prst="rect">
            <a:avLst/>
          </a:prstGeom>
          <a:noFill/>
          <a:ln w="22225" algn="ctr">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382588" y="228600"/>
            <a:ext cx="8380412" cy="1329595"/>
          </a:xfrm>
        </p:spPr>
        <p:txBody>
          <a:bodyPr/>
          <a:lstStyle/>
          <a:p>
            <a:r>
              <a:rPr altLang="ko-KR" smtClean="0"/>
              <a:t>The Need For SuperSpeed USB</a:t>
            </a:r>
            <a:r>
              <a:rPr smtClean="0"/>
              <a:t/>
            </a:r>
            <a:br>
              <a:rPr smtClean="0"/>
            </a:br>
            <a:endParaRPr lang="en-US" dirty="0"/>
          </a:p>
        </p:txBody>
      </p:sp>
      <p:sp>
        <p:nvSpPr>
          <p:cNvPr id="52226" name="Rectangle 3"/>
          <p:cNvSpPr>
            <a:spLocks noGrp="1" noChangeArrowheads="1"/>
          </p:cNvSpPr>
          <p:nvPr>
            <p:ph idx="1"/>
          </p:nvPr>
        </p:nvSpPr>
        <p:spPr>
          <a:xfrm>
            <a:off x="382588" y="1414464"/>
            <a:ext cx="8380412" cy="2425792"/>
          </a:xfrm>
        </p:spPr>
        <p:txBody>
          <a:bodyPr/>
          <a:lstStyle/>
          <a:p>
            <a:pPr marL="227013" indent="-227013"/>
            <a:r>
              <a:rPr lang="en-US" altLang="ko-KR" sz="1400" dirty="0" smtClean="0"/>
              <a:t>Flash-based peripherals will require much higher data rates </a:t>
            </a:r>
          </a:p>
          <a:p>
            <a:pPr marL="461963" lvl="1" indent="-234950"/>
            <a:r>
              <a:rPr lang="en-US" altLang="ko-KR" sz="1200" dirty="0" smtClean="0"/>
              <a:t>Digital cameras and camcorders</a:t>
            </a:r>
          </a:p>
          <a:p>
            <a:pPr marL="461963" lvl="1" indent="-234950"/>
            <a:r>
              <a:rPr lang="en-US" altLang="ko-KR" sz="1200" dirty="0" smtClean="0"/>
              <a:t>Flash memory drives (USB thumb sticks, and cards)</a:t>
            </a:r>
          </a:p>
          <a:p>
            <a:pPr marL="461963" lvl="1" indent="-234950"/>
            <a:r>
              <a:rPr lang="en-US" altLang="ko-KR" sz="1200" dirty="0" smtClean="0"/>
              <a:t>Flash-based digital MP3 and video players </a:t>
            </a:r>
          </a:p>
          <a:p>
            <a:pPr marL="461963" lvl="1" indent="-234950"/>
            <a:r>
              <a:rPr lang="en-US" altLang="ko-KR" sz="1200" dirty="0" smtClean="0"/>
              <a:t>PC, Mobile, Handheld PCs and smart phones (SSD’s)</a:t>
            </a:r>
          </a:p>
          <a:p>
            <a:pPr marL="227013" indent="-227013"/>
            <a:r>
              <a:rPr lang="en-US" altLang="ko-KR" sz="1400" dirty="0" smtClean="0"/>
              <a:t>User wait time requirement, 1½ minutes to synchronize</a:t>
            </a:r>
          </a:p>
          <a:p>
            <a:pPr marL="227013" indent="-227013"/>
            <a:r>
              <a:rPr lang="en-US" altLang="ko-KR" sz="1400" dirty="0" smtClean="0"/>
              <a:t>Interface performance sets the requirement</a:t>
            </a:r>
          </a:p>
          <a:p>
            <a:pPr marL="461963" lvl="1" indent="-234950"/>
            <a:r>
              <a:rPr lang="en-US" altLang="ko-KR" sz="1200" dirty="0" smtClean="0"/>
              <a:t>Your connectivity is only as fast as your memory </a:t>
            </a:r>
          </a:p>
        </p:txBody>
      </p:sp>
      <p:sp>
        <p:nvSpPr>
          <p:cNvPr id="52228" name="Rectangle 5"/>
          <p:cNvSpPr>
            <a:spLocks noChangeArrowheads="1"/>
          </p:cNvSpPr>
          <p:nvPr/>
        </p:nvSpPr>
        <p:spPr bwMode="auto">
          <a:xfrm>
            <a:off x="635000" y="338138"/>
            <a:ext cx="8237538" cy="812800"/>
          </a:xfrm>
          <a:prstGeom prst="rect">
            <a:avLst/>
          </a:prstGeom>
          <a:noFill/>
          <a:ln w="9525">
            <a:noFill/>
            <a:miter lim="800000"/>
            <a:headEnd/>
            <a:tailEnd/>
          </a:ln>
        </p:spPr>
        <p:txBody>
          <a:bodyPr lIns="0" tIns="0" rIns="0" bIns="0"/>
          <a:lstStyle/>
          <a:p>
            <a:pPr defTabSz="911225">
              <a:lnSpc>
                <a:spcPct val="90000"/>
              </a:lnSpc>
            </a:pPr>
            <a:r>
              <a:rPr lang="en-US" altLang="ko-KR" sz="4800">
                <a:latin typeface="Trebuchet MS" pitchFamily="34" charset="0"/>
                <a:ea typeface="굴림"/>
                <a:cs typeface="Arial" charset="0"/>
              </a:rPr>
              <a:t/>
            </a:r>
            <a:br>
              <a:rPr lang="en-US" altLang="ko-KR" sz="4800">
                <a:latin typeface="Trebuchet MS" pitchFamily="34" charset="0"/>
                <a:ea typeface="굴림"/>
                <a:cs typeface="Arial" charset="0"/>
              </a:rPr>
            </a:br>
            <a:endParaRPr lang="en-US" sz="4800">
              <a:latin typeface="Trebuchet MS" pitchFamily="34" charset="0"/>
              <a:ea typeface="굴림"/>
              <a:cs typeface="Arial" charset="0"/>
            </a:endParaRPr>
          </a:p>
        </p:txBody>
      </p:sp>
      <p:sp>
        <p:nvSpPr>
          <p:cNvPr id="52229" name="Rectangle 6"/>
          <p:cNvSpPr>
            <a:spLocks noChangeArrowheads="1"/>
          </p:cNvSpPr>
          <p:nvPr/>
        </p:nvSpPr>
        <p:spPr bwMode="auto">
          <a:xfrm>
            <a:off x="814388" y="517525"/>
            <a:ext cx="8237537" cy="812800"/>
          </a:xfrm>
          <a:prstGeom prst="rect">
            <a:avLst/>
          </a:prstGeom>
          <a:noFill/>
          <a:ln w="9525">
            <a:noFill/>
            <a:miter lim="800000"/>
            <a:headEnd/>
            <a:tailEnd/>
          </a:ln>
        </p:spPr>
        <p:txBody>
          <a:bodyPr lIns="0" tIns="0" rIns="0" bIns="0"/>
          <a:lstStyle/>
          <a:p>
            <a:pPr defTabSz="911225">
              <a:lnSpc>
                <a:spcPct val="90000"/>
              </a:lnSpc>
            </a:pPr>
            <a:r>
              <a:rPr lang="en-US" altLang="ko-KR" sz="4800">
                <a:latin typeface="Trebuchet MS" pitchFamily="34" charset="0"/>
                <a:ea typeface="굴림"/>
                <a:cs typeface="Arial" charset="0"/>
              </a:rPr>
              <a:t/>
            </a:r>
            <a:br>
              <a:rPr lang="en-US" altLang="ko-KR" sz="4800">
                <a:latin typeface="Trebuchet MS" pitchFamily="34" charset="0"/>
                <a:ea typeface="굴림"/>
                <a:cs typeface="Arial" charset="0"/>
              </a:rPr>
            </a:br>
            <a:endParaRPr lang="en-US" sz="4800">
              <a:latin typeface="Trebuchet MS" pitchFamily="34" charset="0"/>
              <a:ea typeface="굴림"/>
              <a:cs typeface="Arial" charset="0"/>
            </a:endParaRPr>
          </a:p>
        </p:txBody>
      </p:sp>
      <p:sp>
        <p:nvSpPr>
          <p:cNvPr id="52230" name="Rectangle 7"/>
          <p:cNvSpPr>
            <a:spLocks noChangeArrowheads="1"/>
          </p:cNvSpPr>
          <p:nvPr/>
        </p:nvSpPr>
        <p:spPr bwMode="auto">
          <a:xfrm>
            <a:off x="670719" y="3995971"/>
            <a:ext cx="7802563" cy="2058987"/>
          </a:xfrm>
          <a:prstGeom prst="rect">
            <a:avLst/>
          </a:prstGeom>
          <a:solidFill>
            <a:srgbClr val="F8F8F8"/>
          </a:solidFill>
          <a:ln w="9525">
            <a:solidFill>
              <a:schemeClr val="tx1"/>
            </a:solidFill>
            <a:miter lim="800000"/>
            <a:headEnd/>
            <a:tailEnd/>
          </a:ln>
        </p:spPr>
        <p:txBody>
          <a:bodyPr wrap="none" anchor="ctr"/>
          <a:lstStyle/>
          <a:p>
            <a:endParaRPr lang="en-US">
              <a:latin typeface="Segoe"/>
            </a:endParaRPr>
          </a:p>
        </p:txBody>
      </p:sp>
      <p:graphicFrame>
        <p:nvGraphicFramePr>
          <p:cNvPr id="52287" name="Group 63"/>
          <p:cNvGraphicFramePr>
            <a:graphicFrameLocks noGrp="1"/>
          </p:cNvGraphicFramePr>
          <p:nvPr/>
        </p:nvGraphicFramePr>
        <p:xfrm>
          <a:off x="769144" y="4021371"/>
          <a:ext cx="7605712" cy="1990980"/>
        </p:xfrm>
        <a:graphic>
          <a:graphicData uri="http://schemas.openxmlformats.org/drawingml/2006/table">
            <a:tbl>
              <a:tblPr/>
              <a:tblGrid>
                <a:gridCol w="922337"/>
                <a:gridCol w="1054100"/>
                <a:gridCol w="1014413"/>
                <a:gridCol w="1147762"/>
                <a:gridCol w="1150938"/>
                <a:gridCol w="1139825"/>
                <a:gridCol w="1176337"/>
              </a:tblGrid>
              <a:tr h="515938">
                <a:tc>
                  <a:txBody>
                    <a:bodyPr/>
                    <a:lstStyle/>
                    <a:p>
                      <a:pPr marL="0" marR="0" lvl="0" indent="0" algn="l" defTabSz="914400" rtl="0" eaLnBrk="1" fontAlgn="base" latinLnBrk="0" hangingPunct="1">
                        <a:lnSpc>
                          <a:spcPct val="90000"/>
                        </a:lnSpc>
                        <a:spcBef>
                          <a:spcPts val="1163"/>
                        </a:spcBef>
                        <a:spcAft>
                          <a:spcPct val="0"/>
                        </a:spcAft>
                        <a:buClr>
                          <a:schemeClr val="tx2"/>
                        </a:buClr>
                        <a:buSzPct val="95000"/>
                        <a:buFontTx/>
                        <a:buNone/>
                        <a:tabLst/>
                      </a:pPr>
                      <a:endParaRPr kumimoji="0" lang="en-US" sz="2900" b="0" i="0" u="none" strike="noStrike" cap="none" normalizeH="0" baseline="0" dirty="0" smtClean="0">
                        <a:ln>
                          <a:noFill/>
                        </a:ln>
                        <a:solidFill>
                          <a:srgbClr val="000000"/>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400" b="1" i="0" u="none" strike="noStrike" cap="none" normalizeH="0" baseline="0" smtClean="0">
                          <a:ln>
                            <a:noFill/>
                          </a:ln>
                          <a:solidFill>
                            <a:srgbClr val="000000"/>
                          </a:solidFill>
                          <a:effectLst/>
                          <a:latin typeface="Trebuchet MS" pitchFamily="34" charset="0"/>
                          <a:ea typeface="Batang"/>
                          <a:cs typeface="Times New Roman" pitchFamily="18" charset="0"/>
                        </a:rPr>
                        <a:t>Song / Pic</a:t>
                      </a:r>
                      <a:endParaRPr kumimoji="0" lang="en-US" altLang="ko-KR" sz="1400" b="0" i="0" u="none" strike="noStrike" cap="none" normalizeH="0" baseline="0" smtClean="0">
                        <a:ln>
                          <a:noFill/>
                        </a:ln>
                        <a:solidFill>
                          <a:srgbClr val="000000"/>
                        </a:solidFill>
                        <a:effectLst/>
                        <a:latin typeface="Trebuchet MS" pitchFamily="34" charset="0"/>
                        <a:ea typeface="Batang"/>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400" b="1" i="0" u="none" strike="noStrike" cap="none" normalizeH="0" baseline="0" smtClean="0">
                          <a:ln>
                            <a:noFill/>
                          </a:ln>
                          <a:solidFill>
                            <a:srgbClr val="000000"/>
                          </a:solidFill>
                          <a:effectLst/>
                          <a:latin typeface="Trebuchet MS" pitchFamily="34" charset="0"/>
                          <a:ea typeface="Batang"/>
                          <a:cs typeface="Times New Roman" pitchFamily="18" charset="0"/>
                        </a:rPr>
                        <a:t>256 Flash</a:t>
                      </a:r>
                      <a:endParaRPr kumimoji="0" lang="en-US" altLang="ko-KR" sz="1400" b="0" i="0" u="none" strike="noStrike" cap="none" normalizeH="0" baseline="0" smtClean="0">
                        <a:ln>
                          <a:noFill/>
                        </a:ln>
                        <a:solidFill>
                          <a:srgbClr val="000000"/>
                        </a:solidFill>
                        <a:effectLst/>
                        <a:latin typeface="Trebuchet MS" pitchFamily="34" charset="0"/>
                        <a:ea typeface="Batang"/>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400" b="1" i="0" u="none" strike="noStrike" cap="none" normalizeH="0" baseline="0" smtClean="0">
                          <a:ln>
                            <a:noFill/>
                          </a:ln>
                          <a:solidFill>
                            <a:srgbClr val="000000"/>
                          </a:solidFill>
                          <a:effectLst/>
                          <a:latin typeface="Trebuchet MS" pitchFamily="34" charset="0"/>
                          <a:ea typeface="Batang"/>
                          <a:cs typeface="Times New Roman" pitchFamily="18" charset="0"/>
                        </a:rPr>
                        <a:t>USB Flash</a:t>
                      </a:r>
                      <a:endParaRPr kumimoji="0" lang="en-US" altLang="ko-KR" sz="1400" b="0" i="0" u="none" strike="noStrike" cap="none" normalizeH="0" baseline="0" smtClean="0">
                        <a:ln>
                          <a:noFill/>
                        </a:ln>
                        <a:solidFill>
                          <a:srgbClr val="000000"/>
                        </a:solidFill>
                        <a:effectLst/>
                        <a:latin typeface="Trebuchet MS" pitchFamily="34" charset="0"/>
                        <a:ea typeface="Batang"/>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400" b="1" i="0" u="none" strike="noStrike" cap="none" normalizeH="0" baseline="0" smtClean="0">
                          <a:ln>
                            <a:noFill/>
                          </a:ln>
                          <a:solidFill>
                            <a:srgbClr val="000000"/>
                          </a:solidFill>
                          <a:effectLst/>
                          <a:latin typeface="Trebuchet MS" pitchFamily="34" charset="0"/>
                          <a:ea typeface="Batang"/>
                          <a:cs typeface="Times New Roman" pitchFamily="18" charset="0"/>
                        </a:rPr>
                        <a:t>SD-Movie</a:t>
                      </a:r>
                      <a:endParaRPr kumimoji="0" lang="en-US" altLang="ko-KR" sz="1400" b="0" i="0" u="none" strike="noStrike" cap="none" normalizeH="0" baseline="0" smtClean="0">
                        <a:ln>
                          <a:noFill/>
                        </a:ln>
                        <a:solidFill>
                          <a:srgbClr val="000000"/>
                        </a:solidFill>
                        <a:effectLst/>
                        <a:latin typeface="Trebuchet MS" pitchFamily="34" charset="0"/>
                        <a:ea typeface="Batang"/>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400" b="1" i="0" u="none" strike="noStrike" cap="none" normalizeH="0" baseline="0" smtClean="0">
                          <a:ln>
                            <a:noFill/>
                          </a:ln>
                          <a:solidFill>
                            <a:srgbClr val="000000"/>
                          </a:solidFill>
                          <a:effectLst/>
                          <a:latin typeface="Trebuchet MS" pitchFamily="34" charset="0"/>
                          <a:ea typeface="Batang"/>
                          <a:cs typeface="Times New Roman" pitchFamily="18" charset="0"/>
                        </a:rPr>
                        <a:t>USB Flash</a:t>
                      </a:r>
                      <a:endParaRPr kumimoji="0" lang="en-US" altLang="ko-KR" sz="1400" b="0" i="0" u="none" strike="noStrike" cap="none" normalizeH="0" baseline="0" smtClean="0">
                        <a:ln>
                          <a:noFill/>
                        </a:ln>
                        <a:solidFill>
                          <a:srgbClr val="000000"/>
                        </a:solidFill>
                        <a:effectLst/>
                        <a:latin typeface="Trebuchet MS" pitchFamily="34" charset="0"/>
                        <a:ea typeface="Batang"/>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400" b="1" i="0" u="none" strike="noStrike" cap="none" normalizeH="0" baseline="0" smtClean="0">
                          <a:ln>
                            <a:noFill/>
                          </a:ln>
                          <a:solidFill>
                            <a:srgbClr val="000000"/>
                          </a:solidFill>
                          <a:effectLst/>
                          <a:latin typeface="Trebuchet MS" pitchFamily="34" charset="0"/>
                          <a:ea typeface="Batang"/>
                          <a:cs typeface="Times New Roman" pitchFamily="18" charset="0"/>
                        </a:rPr>
                        <a:t>HD-Movie</a:t>
                      </a:r>
                      <a:endParaRPr kumimoji="0" lang="en-US" altLang="ko-KR" sz="1400" b="0" i="0" u="none" strike="noStrike" cap="none" normalizeH="0" baseline="0" smtClean="0">
                        <a:ln>
                          <a:noFill/>
                        </a:ln>
                        <a:solidFill>
                          <a:srgbClr val="000000"/>
                        </a:solidFill>
                        <a:effectLst/>
                        <a:latin typeface="Trebuchet MS" pitchFamily="34" charset="0"/>
                        <a:ea typeface="Batang"/>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ase" latinLnBrk="0" hangingPunct="1">
                        <a:lnSpc>
                          <a:spcPct val="90000"/>
                        </a:lnSpc>
                        <a:spcBef>
                          <a:spcPts val="1163"/>
                        </a:spcBef>
                        <a:spcAft>
                          <a:spcPct val="0"/>
                        </a:spcAft>
                        <a:buClr>
                          <a:schemeClr val="tx2"/>
                        </a:buClr>
                        <a:buSzPct val="95000"/>
                        <a:buFontTx/>
                        <a:buNone/>
                        <a:tabLst/>
                      </a:pPr>
                      <a:endParaRPr kumimoji="0" lang="en-US" sz="2900" b="0" i="0" u="none" strike="noStrike" cap="none" normalizeH="0" baseline="0" dirty="0" smtClean="0">
                        <a:ln>
                          <a:noFill/>
                        </a:ln>
                        <a:solidFill>
                          <a:srgbClr val="000000"/>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600" b="1" i="0" u="none" strike="noStrike" cap="none" normalizeH="0" baseline="0" dirty="0" smtClean="0">
                          <a:ln>
                            <a:noFill/>
                          </a:ln>
                          <a:solidFill>
                            <a:srgbClr val="000000"/>
                          </a:solidFill>
                          <a:effectLst/>
                          <a:latin typeface="Trebuchet MS" pitchFamily="34" charset="0"/>
                          <a:ea typeface="Batang"/>
                          <a:cs typeface="Times New Roman" pitchFamily="18" charset="0"/>
                        </a:rPr>
                        <a:t>4 MB</a:t>
                      </a:r>
                      <a:endParaRPr kumimoji="0" lang="en-US" altLang="ko-KR" sz="1600" b="0" i="0" u="none" strike="noStrike" cap="none" normalizeH="0" baseline="0" dirty="0" smtClean="0">
                        <a:ln>
                          <a:noFill/>
                        </a:ln>
                        <a:solidFill>
                          <a:srgbClr val="000000"/>
                        </a:solidFill>
                        <a:effectLst/>
                        <a:latin typeface="Trebuchet MS" pitchFamily="34" charset="0"/>
                        <a:ea typeface="Batang"/>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600" b="1" i="0" u="none" strike="noStrike" cap="none" normalizeH="0" baseline="0" smtClean="0">
                          <a:ln>
                            <a:noFill/>
                          </a:ln>
                          <a:solidFill>
                            <a:srgbClr val="000000"/>
                          </a:solidFill>
                          <a:effectLst/>
                          <a:latin typeface="Trebuchet MS" pitchFamily="34" charset="0"/>
                          <a:ea typeface="Batang"/>
                          <a:cs typeface="Times New Roman" pitchFamily="18" charset="0"/>
                        </a:rPr>
                        <a:t>256 MB</a:t>
                      </a:r>
                      <a:endParaRPr kumimoji="0" lang="en-US" altLang="ko-KR" sz="1600" b="0" i="0" u="none" strike="noStrike" cap="none" normalizeH="0" baseline="0" smtClean="0">
                        <a:ln>
                          <a:noFill/>
                        </a:ln>
                        <a:solidFill>
                          <a:srgbClr val="000000"/>
                        </a:solidFill>
                        <a:effectLst/>
                        <a:latin typeface="Trebuchet MS" pitchFamily="34" charset="0"/>
                        <a:ea typeface="Batang"/>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600" b="1" i="0" u="none" strike="noStrike" cap="none" normalizeH="0" baseline="0" smtClean="0">
                          <a:ln>
                            <a:noFill/>
                          </a:ln>
                          <a:solidFill>
                            <a:srgbClr val="000000"/>
                          </a:solidFill>
                          <a:effectLst/>
                          <a:latin typeface="Trebuchet MS" pitchFamily="34" charset="0"/>
                          <a:ea typeface="Batang"/>
                          <a:cs typeface="Times New Roman" pitchFamily="18" charset="0"/>
                        </a:rPr>
                        <a:t>1 GB</a:t>
                      </a:r>
                      <a:endParaRPr kumimoji="0" lang="en-US" altLang="ko-KR" sz="1600" b="0" i="0" u="none" strike="noStrike" cap="none" normalizeH="0" baseline="0" smtClean="0">
                        <a:ln>
                          <a:noFill/>
                        </a:ln>
                        <a:solidFill>
                          <a:srgbClr val="000000"/>
                        </a:solidFill>
                        <a:effectLst/>
                        <a:latin typeface="Trebuchet MS" pitchFamily="34" charset="0"/>
                        <a:ea typeface="Batang"/>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600" b="1" i="0" u="none" strike="noStrike" cap="none" normalizeH="0" baseline="0" smtClean="0">
                          <a:ln>
                            <a:noFill/>
                          </a:ln>
                          <a:solidFill>
                            <a:srgbClr val="000000"/>
                          </a:solidFill>
                          <a:effectLst/>
                          <a:latin typeface="Trebuchet MS" pitchFamily="34" charset="0"/>
                          <a:ea typeface="Batang"/>
                          <a:cs typeface="Times New Roman" pitchFamily="18" charset="0"/>
                        </a:rPr>
                        <a:t>6 GB</a:t>
                      </a:r>
                      <a:endParaRPr kumimoji="0" lang="en-US" altLang="ko-KR" sz="1600" b="0" i="0" u="none" strike="noStrike" cap="none" normalizeH="0" baseline="0" smtClean="0">
                        <a:ln>
                          <a:noFill/>
                        </a:ln>
                        <a:solidFill>
                          <a:srgbClr val="000000"/>
                        </a:solidFill>
                        <a:effectLst/>
                        <a:latin typeface="Trebuchet MS" pitchFamily="34" charset="0"/>
                        <a:ea typeface="Batang"/>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600" b="1" i="0" u="none" strike="noStrike" cap="none" normalizeH="0" baseline="0" smtClean="0">
                          <a:ln>
                            <a:noFill/>
                          </a:ln>
                          <a:solidFill>
                            <a:srgbClr val="000000"/>
                          </a:solidFill>
                          <a:effectLst/>
                          <a:latin typeface="Trebuchet MS" pitchFamily="34" charset="0"/>
                          <a:ea typeface="Batang"/>
                          <a:cs typeface="Times New Roman" pitchFamily="18" charset="0"/>
                        </a:rPr>
                        <a:t>16 GB</a:t>
                      </a:r>
                      <a:endParaRPr kumimoji="0" lang="en-US" altLang="ko-KR" sz="1600" b="0" i="0" u="none" strike="noStrike" cap="none" normalizeH="0" baseline="0" smtClean="0">
                        <a:ln>
                          <a:noFill/>
                        </a:ln>
                        <a:solidFill>
                          <a:srgbClr val="000000"/>
                        </a:solidFill>
                        <a:effectLst/>
                        <a:latin typeface="Trebuchet MS" pitchFamily="34" charset="0"/>
                        <a:ea typeface="Batang"/>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600" b="1" i="0" u="none" strike="noStrike" cap="none" normalizeH="0" baseline="0" dirty="0" smtClean="0">
                          <a:ln>
                            <a:noFill/>
                          </a:ln>
                          <a:solidFill>
                            <a:srgbClr val="000000"/>
                          </a:solidFill>
                          <a:effectLst/>
                          <a:latin typeface="Trebuchet MS" pitchFamily="34" charset="0"/>
                          <a:ea typeface="Batang"/>
                          <a:cs typeface="Times New Roman" pitchFamily="18" charset="0"/>
                        </a:rPr>
                        <a:t>25 GB</a:t>
                      </a:r>
                      <a:endParaRPr kumimoji="0" lang="en-US" altLang="ko-KR" sz="1600" b="0" i="0" u="none" strike="noStrike" cap="none" normalizeH="0" baseline="0" dirty="0" smtClean="0">
                        <a:ln>
                          <a:noFill/>
                        </a:ln>
                        <a:solidFill>
                          <a:srgbClr val="000000"/>
                        </a:solidFill>
                        <a:effectLst/>
                        <a:latin typeface="Trebuchet MS" pitchFamily="34" charset="0"/>
                        <a:ea typeface="Batang"/>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600" b="1" i="0" u="none" strike="noStrike" cap="none" normalizeH="0" baseline="0" smtClean="0">
                          <a:ln>
                            <a:noFill/>
                          </a:ln>
                          <a:solidFill>
                            <a:srgbClr val="000000"/>
                          </a:solidFill>
                          <a:effectLst/>
                          <a:latin typeface="Trebuchet MS" pitchFamily="34" charset="0"/>
                          <a:ea typeface="Batang"/>
                          <a:cs typeface="Times New Roman" pitchFamily="18" charset="0"/>
                        </a:rPr>
                        <a:t>USB 1.0</a:t>
                      </a:r>
                      <a:endParaRPr kumimoji="0" lang="en-US" altLang="ko-KR" sz="1600" b="0" i="0" u="none" strike="noStrike" cap="none" normalizeH="0" baseline="0" smtClean="0">
                        <a:ln>
                          <a:noFill/>
                        </a:ln>
                        <a:solidFill>
                          <a:srgbClr val="000000"/>
                        </a:solidFill>
                        <a:effectLst/>
                        <a:latin typeface="Trebuchet MS" pitchFamily="34" charset="0"/>
                        <a:ea typeface="Batang"/>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600" b="1" i="0" u="none" strike="noStrike" cap="none" normalizeH="0" baseline="0" dirty="0" smtClean="0">
                          <a:ln>
                            <a:noFill/>
                          </a:ln>
                          <a:solidFill>
                            <a:srgbClr val="008000"/>
                          </a:solidFill>
                          <a:effectLst/>
                          <a:latin typeface="Trebuchet MS" pitchFamily="34" charset="0"/>
                          <a:ea typeface="Batang"/>
                          <a:cs typeface="Times New Roman" pitchFamily="18" charset="0"/>
                        </a:rPr>
                        <a:t>5.3 sec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600" b="1" i="0" u="none" strike="noStrike" cap="none" normalizeH="0" baseline="0" smtClean="0">
                          <a:ln>
                            <a:noFill/>
                          </a:ln>
                          <a:solidFill>
                            <a:srgbClr val="FF0000"/>
                          </a:solidFill>
                          <a:effectLst/>
                          <a:latin typeface="Trebuchet MS" pitchFamily="34" charset="0"/>
                          <a:ea typeface="Batang"/>
                          <a:cs typeface="Times New Roman" pitchFamily="18" charset="0"/>
                        </a:rPr>
                        <a:t>5.7 min</a:t>
                      </a:r>
                      <a:endParaRPr kumimoji="0" lang="en-US" altLang="ko-KR" sz="1600" b="1" i="0" u="none" strike="noStrike" cap="none" normalizeH="0" baseline="0" smtClean="0">
                        <a:ln>
                          <a:noFill/>
                        </a:ln>
                        <a:solidFill>
                          <a:schemeClr val="tx1"/>
                        </a:solidFill>
                        <a:effectLst/>
                        <a:latin typeface="Trebuchet MS" pitchFamily="34" charset="0"/>
                        <a:ea typeface="Batang"/>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600" b="1" i="0" u="none" strike="noStrike" cap="none" normalizeH="0" baseline="0" smtClean="0">
                          <a:ln>
                            <a:noFill/>
                          </a:ln>
                          <a:solidFill>
                            <a:srgbClr val="FF0000"/>
                          </a:solidFill>
                          <a:effectLst/>
                          <a:latin typeface="Trebuchet MS" pitchFamily="34" charset="0"/>
                          <a:ea typeface="Batang"/>
                          <a:cs typeface="Times New Roman" pitchFamily="18" charset="0"/>
                        </a:rPr>
                        <a:t>22 min</a:t>
                      </a:r>
                      <a:endParaRPr kumimoji="0" lang="en-US" altLang="ko-KR" sz="1600" b="1" i="0" u="none" strike="noStrike" cap="none" normalizeH="0" baseline="0" smtClean="0">
                        <a:ln>
                          <a:noFill/>
                        </a:ln>
                        <a:solidFill>
                          <a:schemeClr val="tx1"/>
                        </a:solidFill>
                        <a:effectLst/>
                        <a:latin typeface="Trebuchet MS" pitchFamily="34" charset="0"/>
                        <a:ea typeface="Batang"/>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600" b="1" i="0" u="none" strike="noStrike" cap="none" normalizeH="0" baseline="0" smtClean="0">
                          <a:ln>
                            <a:noFill/>
                          </a:ln>
                          <a:solidFill>
                            <a:srgbClr val="FF0000"/>
                          </a:solidFill>
                          <a:effectLst/>
                          <a:latin typeface="Trebuchet MS" pitchFamily="34" charset="0"/>
                          <a:ea typeface="Batang"/>
                          <a:cs typeface="Times New Roman" pitchFamily="18" charset="0"/>
                        </a:rPr>
                        <a:t>2.2 hr</a:t>
                      </a:r>
                      <a:endParaRPr kumimoji="0" lang="en-US" altLang="ko-KR" sz="1600" b="1" i="0" u="none" strike="noStrike" cap="none" normalizeH="0" baseline="0" smtClean="0">
                        <a:ln>
                          <a:noFill/>
                        </a:ln>
                        <a:solidFill>
                          <a:schemeClr val="tx1"/>
                        </a:solidFill>
                        <a:effectLst/>
                        <a:latin typeface="Trebuchet MS" pitchFamily="34" charset="0"/>
                        <a:ea typeface="Batang"/>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600" b="1" i="0" u="none" strike="noStrike" cap="none" normalizeH="0" baseline="0" smtClean="0">
                          <a:ln>
                            <a:noFill/>
                          </a:ln>
                          <a:solidFill>
                            <a:srgbClr val="FF0000"/>
                          </a:solidFill>
                          <a:effectLst/>
                          <a:latin typeface="Trebuchet MS" pitchFamily="34" charset="0"/>
                          <a:ea typeface="Batang"/>
                          <a:cs typeface="Times New Roman" pitchFamily="18" charset="0"/>
                        </a:rPr>
                        <a:t>5.9 hr</a:t>
                      </a:r>
                      <a:endParaRPr kumimoji="0" lang="en-US" altLang="ko-KR" sz="1600" b="1" i="0" u="none" strike="noStrike" cap="none" normalizeH="0" baseline="0" smtClean="0">
                        <a:ln>
                          <a:noFill/>
                        </a:ln>
                        <a:solidFill>
                          <a:schemeClr val="tx1"/>
                        </a:solidFill>
                        <a:effectLst/>
                        <a:latin typeface="Trebuchet MS" pitchFamily="34" charset="0"/>
                        <a:ea typeface="Batang"/>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600" b="1" i="0" u="none" strike="noStrike" cap="none" normalizeH="0" baseline="0" smtClean="0">
                          <a:ln>
                            <a:noFill/>
                          </a:ln>
                          <a:solidFill>
                            <a:srgbClr val="FF0000"/>
                          </a:solidFill>
                          <a:effectLst/>
                          <a:latin typeface="Trebuchet MS" pitchFamily="34" charset="0"/>
                          <a:ea typeface="Batang"/>
                          <a:cs typeface="Times New Roman" pitchFamily="18" charset="0"/>
                        </a:rPr>
                        <a:t>9.3 hr</a:t>
                      </a:r>
                      <a:endParaRPr kumimoji="0" lang="en-US" altLang="ko-KR" sz="1600" b="1" i="0" u="none" strike="noStrike" cap="none" normalizeH="0" baseline="0" smtClean="0">
                        <a:ln>
                          <a:noFill/>
                        </a:ln>
                        <a:solidFill>
                          <a:schemeClr val="tx1"/>
                        </a:solidFill>
                        <a:effectLst/>
                        <a:latin typeface="Trebuchet MS" pitchFamily="34" charset="0"/>
                        <a:ea typeface="Batang"/>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600" b="1" i="0" u="none" strike="noStrike" cap="none" normalizeH="0" baseline="0" smtClean="0">
                          <a:ln>
                            <a:noFill/>
                          </a:ln>
                          <a:solidFill>
                            <a:srgbClr val="000000"/>
                          </a:solidFill>
                          <a:effectLst/>
                          <a:latin typeface="Trebuchet MS" pitchFamily="34" charset="0"/>
                          <a:ea typeface="Batang"/>
                          <a:cs typeface="Times New Roman" pitchFamily="18" charset="0"/>
                        </a:rPr>
                        <a:t>USB 2.0</a:t>
                      </a:r>
                      <a:endParaRPr kumimoji="0" lang="en-US" altLang="ko-KR" sz="1600" b="0" i="0" u="none" strike="noStrike" cap="none" normalizeH="0" baseline="0" smtClean="0">
                        <a:ln>
                          <a:noFill/>
                        </a:ln>
                        <a:solidFill>
                          <a:srgbClr val="000000"/>
                        </a:solidFill>
                        <a:effectLst/>
                        <a:latin typeface="Trebuchet MS" pitchFamily="34" charset="0"/>
                        <a:ea typeface="Batang"/>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600" b="1" i="0" u="none" strike="noStrike" cap="none" normalizeH="0" baseline="0" smtClean="0">
                          <a:ln>
                            <a:noFill/>
                          </a:ln>
                          <a:solidFill>
                            <a:srgbClr val="008000"/>
                          </a:solidFill>
                          <a:effectLst/>
                          <a:latin typeface="Trebuchet MS" pitchFamily="34" charset="0"/>
                          <a:ea typeface="Batang"/>
                          <a:cs typeface="Times New Roman" pitchFamily="18" charset="0"/>
                        </a:rPr>
                        <a:t>0.1 sec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600" b="1" i="0" u="none" strike="noStrike" cap="none" normalizeH="0" baseline="0" smtClean="0">
                          <a:ln>
                            <a:noFill/>
                          </a:ln>
                          <a:solidFill>
                            <a:srgbClr val="008000"/>
                          </a:solidFill>
                          <a:effectLst/>
                          <a:latin typeface="Trebuchet MS" pitchFamily="34" charset="0"/>
                          <a:ea typeface="Batang"/>
                          <a:cs typeface="Times New Roman" pitchFamily="18" charset="0"/>
                        </a:rPr>
                        <a:t>8.5 sec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600" b="1" i="0" u="none" strike="noStrike" cap="none" normalizeH="0" baseline="0" smtClean="0">
                          <a:ln>
                            <a:noFill/>
                          </a:ln>
                          <a:solidFill>
                            <a:srgbClr val="008000"/>
                          </a:solidFill>
                          <a:effectLst/>
                          <a:latin typeface="Trebuchet MS" pitchFamily="34" charset="0"/>
                          <a:ea typeface="Batang"/>
                          <a:cs typeface="Times New Roman" pitchFamily="18" charset="0"/>
                        </a:rPr>
                        <a:t>33 sec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600" b="1" i="0" u="none" strike="noStrike" cap="none" normalizeH="0" baseline="0" smtClean="0">
                          <a:ln>
                            <a:noFill/>
                          </a:ln>
                          <a:solidFill>
                            <a:srgbClr val="FF0000"/>
                          </a:solidFill>
                          <a:effectLst/>
                          <a:latin typeface="Trebuchet MS" pitchFamily="34" charset="0"/>
                          <a:ea typeface="Batang"/>
                          <a:cs typeface="Times New Roman" pitchFamily="18" charset="0"/>
                        </a:rPr>
                        <a:t>3.3 min</a:t>
                      </a:r>
                      <a:endParaRPr kumimoji="0" lang="en-US" altLang="ko-KR" sz="1600" b="1" i="0" u="none" strike="noStrike" cap="none" normalizeH="0" baseline="0" smtClean="0">
                        <a:ln>
                          <a:noFill/>
                        </a:ln>
                        <a:solidFill>
                          <a:schemeClr val="tx1"/>
                        </a:solidFill>
                        <a:effectLst/>
                        <a:latin typeface="Trebuchet MS" pitchFamily="34" charset="0"/>
                        <a:ea typeface="Batang"/>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600" b="1" i="0" u="none" strike="noStrike" cap="none" normalizeH="0" baseline="0" smtClean="0">
                          <a:ln>
                            <a:noFill/>
                          </a:ln>
                          <a:solidFill>
                            <a:srgbClr val="FF0000"/>
                          </a:solidFill>
                          <a:effectLst/>
                          <a:latin typeface="Trebuchet MS" pitchFamily="34" charset="0"/>
                          <a:ea typeface="Batang"/>
                          <a:cs typeface="Times New Roman" pitchFamily="18" charset="0"/>
                        </a:rPr>
                        <a:t>8.9 min</a:t>
                      </a:r>
                      <a:endParaRPr kumimoji="0" lang="en-US" altLang="ko-KR" sz="1600" b="1" i="0" u="none" strike="noStrike" cap="none" normalizeH="0" baseline="0" smtClean="0">
                        <a:ln>
                          <a:noFill/>
                        </a:ln>
                        <a:solidFill>
                          <a:schemeClr val="tx1"/>
                        </a:solidFill>
                        <a:effectLst/>
                        <a:latin typeface="Trebuchet MS" pitchFamily="34" charset="0"/>
                        <a:ea typeface="Batang"/>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600" b="1" i="0" u="none" strike="noStrike" cap="none" normalizeH="0" baseline="0" smtClean="0">
                          <a:ln>
                            <a:noFill/>
                          </a:ln>
                          <a:solidFill>
                            <a:srgbClr val="FF0000"/>
                          </a:solidFill>
                          <a:effectLst/>
                          <a:latin typeface="Trebuchet MS" pitchFamily="34" charset="0"/>
                          <a:ea typeface="Batang"/>
                          <a:cs typeface="Times New Roman" pitchFamily="18" charset="0"/>
                        </a:rPr>
                        <a:t>13.9 min</a:t>
                      </a:r>
                      <a:endParaRPr kumimoji="0" lang="en-US" altLang="ko-KR" sz="1600" b="1" i="0" u="none" strike="noStrike" cap="none" normalizeH="0" baseline="0" smtClean="0">
                        <a:ln>
                          <a:noFill/>
                        </a:ln>
                        <a:solidFill>
                          <a:schemeClr val="tx1"/>
                        </a:solidFill>
                        <a:effectLst/>
                        <a:latin typeface="Trebuchet MS" pitchFamily="34" charset="0"/>
                        <a:ea typeface="Batang"/>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600" b="1" i="0" u="none" strike="noStrike" cap="none" normalizeH="0" baseline="0" smtClean="0">
                          <a:ln>
                            <a:noFill/>
                          </a:ln>
                          <a:solidFill>
                            <a:srgbClr val="000000"/>
                          </a:solidFill>
                          <a:effectLst/>
                          <a:latin typeface="Trebuchet MS" pitchFamily="34" charset="0"/>
                          <a:ea typeface="Batang"/>
                          <a:cs typeface="Times New Roman" pitchFamily="18" charset="0"/>
                        </a:rPr>
                        <a:t>USB 3.0</a:t>
                      </a:r>
                      <a:endParaRPr kumimoji="0" lang="en-US" altLang="ko-KR" sz="1600" b="0" i="0" u="none" strike="noStrike" cap="none" normalizeH="0" baseline="0" smtClean="0">
                        <a:ln>
                          <a:noFill/>
                        </a:ln>
                        <a:solidFill>
                          <a:srgbClr val="000000"/>
                        </a:solidFill>
                        <a:effectLst/>
                        <a:latin typeface="Trebuchet MS" pitchFamily="34" charset="0"/>
                        <a:ea typeface="Batang"/>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600" b="1" i="0" u="none" strike="noStrike" cap="none" normalizeH="0" baseline="0" dirty="0" smtClean="0">
                          <a:ln>
                            <a:noFill/>
                          </a:ln>
                          <a:solidFill>
                            <a:srgbClr val="008000"/>
                          </a:solidFill>
                          <a:effectLst/>
                          <a:latin typeface="Trebuchet MS" pitchFamily="34" charset="0"/>
                          <a:ea typeface="Batang"/>
                          <a:cs typeface="Times New Roman" pitchFamily="18" charset="0"/>
                        </a:rPr>
                        <a:t>0.01 sec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600" b="1" i="0" u="none" strike="noStrike" cap="none" normalizeH="0" baseline="0" smtClean="0">
                          <a:ln>
                            <a:noFill/>
                          </a:ln>
                          <a:solidFill>
                            <a:srgbClr val="008000"/>
                          </a:solidFill>
                          <a:effectLst/>
                          <a:latin typeface="Trebuchet MS" pitchFamily="34" charset="0"/>
                          <a:ea typeface="Batang"/>
                          <a:cs typeface="Times New Roman" pitchFamily="18" charset="0"/>
                        </a:rPr>
                        <a:t>0.8 sec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600" b="1" i="0" u="none" strike="noStrike" cap="none" normalizeH="0" baseline="0" smtClean="0">
                          <a:ln>
                            <a:noFill/>
                          </a:ln>
                          <a:solidFill>
                            <a:srgbClr val="008000"/>
                          </a:solidFill>
                          <a:effectLst/>
                          <a:latin typeface="Trebuchet MS" pitchFamily="34" charset="0"/>
                          <a:ea typeface="Batang"/>
                          <a:cs typeface="Times New Roman" pitchFamily="18" charset="0"/>
                        </a:rPr>
                        <a:t>3.3 sec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600" b="1" i="0" u="none" strike="noStrike" cap="none" normalizeH="0" baseline="0" smtClean="0">
                          <a:ln>
                            <a:noFill/>
                          </a:ln>
                          <a:solidFill>
                            <a:srgbClr val="008000"/>
                          </a:solidFill>
                          <a:effectLst/>
                          <a:latin typeface="Trebuchet MS" pitchFamily="34" charset="0"/>
                          <a:ea typeface="Batang"/>
                          <a:cs typeface="Times New Roman" pitchFamily="18" charset="0"/>
                        </a:rPr>
                        <a:t>20 sec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600" b="1" i="0" u="none" strike="noStrike" cap="none" normalizeH="0" baseline="0" smtClean="0">
                          <a:ln>
                            <a:noFill/>
                          </a:ln>
                          <a:solidFill>
                            <a:srgbClr val="008000"/>
                          </a:solidFill>
                          <a:effectLst/>
                          <a:latin typeface="Trebuchet MS" pitchFamily="34" charset="0"/>
                          <a:ea typeface="Batang"/>
                          <a:cs typeface="Times New Roman" pitchFamily="18" charset="0"/>
                        </a:rPr>
                        <a:t>53.3 sec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81000" marR="0" lvl="0" indent="-381000" algn="l" defTabSz="911225" rtl="0" eaLnBrk="0" fontAlgn="base" latinLnBrk="0" hangingPunct="0">
                        <a:lnSpc>
                          <a:spcPct val="90000"/>
                        </a:lnSpc>
                        <a:spcBef>
                          <a:spcPct val="0"/>
                        </a:spcBef>
                        <a:spcAft>
                          <a:spcPct val="0"/>
                        </a:spcAft>
                        <a:buClr>
                          <a:schemeClr val="tx2"/>
                        </a:buClr>
                        <a:buSzPct val="95000"/>
                        <a:buFontTx/>
                        <a:buNone/>
                        <a:tabLst/>
                      </a:pPr>
                      <a:r>
                        <a:rPr kumimoji="0" lang="en-US" altLang="ko-KR" sz="1600" b="1" i="0" u="none" strike="noStrike" cap="none" normalizeH="0" baseline="0" dirty="0" smtClean="0">
                          <a:ln>
                            <a:noFill/>
                          </a:ln>
                          <a:solidFill>
                            <a:srgbClr val="008000"/>
                          </a:solidFill>
                          <a:effectLst/>
                          <a:latin typeface="Trebuchet MS" pitchFamily="34" charset="0"/>
                          <a:ea typeface="Batang"/>
                          <a:cs typeface="Times New Roman" pitchFamily="18" charset="0"/>
                        </a:rPr>
                        <a:t>70 sec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2" name="Group 58"/>
          <p:cNvGrpSpPr>
            <a:grpSpLocks/>
          </p:cNvGrpSpPr>
          <p:nvPr/>
        </p:nvGrpSpPr>
        <p:grpSpPr bwMode="auto">
          <a:xfrm>
            <a:off x="2739014" y="4956408"/>
            <a:ext cx="5638800" cy="739775"/>
            <a:chOff x="1752" y="2868"/>
            <a:chExt cx="3545" cy="474"/>
          </a:xfrm>
        </p:grpSpPr>
        <p:sp>
          <p:nvSpPr>
            <p:cNvPr id="52282" name="Line 59"/>
            <p:cNvSpPr>
              <a:spLocks noChangeShapeType="1"/>
            </p:cNvSpPr>
            <p:nvPr/>
          </p:nvSpPr>
          <p:spPr bwMode="auto">
            <a:xfrm>
              <a:off x="1752" y="2868"/>
              <a:ext cx="0" cy="234"/>
            </a:xfrm>
            <a:prstGeom prst="line">
              <a:avLst/>
            </a:prstGeom>
            <a:noFill/>
            <a:ln w="31750">
              <a:solidFill>
                <a:srgbClr val="292929"/>
              </a:solidFill>
              <a:round/>
              <a:headEnd/>
              <a:tailEnd/>
            </a:ln>
          </p:spPr>
          <p:txBody>
            <a:bodyPr wrap="none" anchor="ctr"/>
            <a:lstStyle/>
            <a:p>
              <a:endParaRPr lang="en-US"/>
            </a:p>
          </p:txBody>
        </p:sp>
        <p:sp>
          <p:nvSpPr>
            <p:cNvPr id="52283" name="Line 60"/>
            <p:cNvSpPr>
              <a:spLocks noChangeShapeType="1"/>
            </p:cNvSpPr>
            <p:nvPr/>
          </p:nvSpPr>
          <p:spPr bwMode="auto">
            <a:xfrm flipV="1">
              <a:off x="1752" y="3111"/>
              <a:ext cx="1380" cy="0"/>
            </a:xfrm>
            <a:prstGeom prst="line">
              <a:avLst/>
            </a:prstGeom>
            <a:noFill/>
            <a:ln w="31750">
              <a:solidFill>
                <a:srgbClr val="292929"/>
              </a:solidFill>
              <a:round/>
              <a:headEnd/>
              <a:tailEnd/>
            </a:ln>
          </p:spPr>
          <p:txBody>
            <a:bodyPr wrap="none" anchor="ctr"/>
            <a:lstStyle/>
            <a:p>
              <a:endParaRPr lang="en-US"/>
            </a:p>
          </p:txBody>
        </p:sp>
        <p:sp>
          <p:nvSpPr>
            <p:cNvPr id="52284" name="Line 61"/>
            <p:cNvSpPr>
              <a:spLocks noChangeShapeType="1"/>
            </p:cNvSpPr>
            <p:nvPr/>
          </p:nvSpPr>
          <p:spPr bwMode="auto">
            <a:xfrm>
              <a:off x="3132" y="3096"/>
              <a:ext cx="0" cy="246"/>
            </a:xfrm>
            <a:prstGeom prst="line">
              <a:avLst/>
            </a:prstGeom>
            <a:noFill/>
            <a:ln w="31750">
              <a:solidFill>
                <a:srgbClr val="292929"/>
              </a:solidFill>
              <a:round/>
              <a:headEnd/>
              <a:tailEnd/>
            </a:ln>
          </p:spPr>
          <p:txBody>
            <a:bodyPr wrap="none" anchor="ctr"/>
            <a:lstStyle/>
            <a:p>
              <a:endParaRPr lang="en-US"/>
            </a:p>
          </p:txBody>
        </p:sp>
        <p:sp>
          <p:nvSpPr>
            <p:cNvPr id="52285" name="Line 62"/>
            <p:cNvSpPr>
              <a:spLocks noChangeShapeType="1"/>
            </p:cNvSpPr>
            <p:nvPr/>
          </p:nvSpPr>
          <p:spPr bwMode="auto">
            <a:xfrm flipV="1">
              <a:off x="3131" y="3335"/>
              <a:ext cx="2166" cy="0"/>
            </a:xfrm>
            <a:prstGeom prst="line">
              <a:avLst/>
            </a:prstGeom>
            <a:noFill/>
            <a:ln w="31750">
              <a:solidFill>
                <a:srgbClr val="292929"/>
              </a:solidFill>
              <a:round/>
              <a:headEnd/>
              <a:tailEnd/>
            </a:ln>
          </p:spPr>
          <p:txBody>
            <a:bodyPr wrap="none" anchor="ctr"/>
            <a:lstStyle/>
            <a:p>
              <a:endParaRPr lang="en-US"/>
            </a:p>
          </p:txBody>
        </p:sp>
      </p:grpSp>
      <p:sp>
        <p:nvSpPr>
          <p:cNvPr id="14" name="TextBox 13"/>
          <p:cNvSpPr txBox="1"/>
          <p:nvPr/>
        </p:nvSpPr>
        <p:spPr>
          <a:xfrm>
            <a:off x="381000" y="6080125"/>
            <a:ext cx="1186543" cy="276999"/>
          </a:xfrm>
          <a:prstGeom prst="rect">
            <a:avLst/>
          </a:prstGeom>
          <a:noFill/>
        </p:spPr>
        <p:txBody>
          <a:bodyPr wrap="none" rtlCol="0">
            <a:spAutoFit/>
          </a:bodyPr>
          <a:lstStyle/>
          <a:p>
            <a:r>
              <a:rPr lang="en-US" sz="1200" dirty="0" smtClean="0">
                <a:solidFill>
                  <a:schemeClr val="tx1">
                    <a:lumMod val="65000"/>
                  </a:schemeClr>
                </a:solidFill>
                <a:effectLst>
                  <a:outerShdw blurRad="38100" dist="38100" dir="2700000" algn="tl">
                    <a:srgbClr val="000000">
                      <a:alpha val="43137"/>
                    </a:srgbClr>
                  </a:outerShdw>
                </a:effectLst>
                <a:latin typeface="Trebuchet MS" pitchFamily="34" charset="0"/>
              </a:rPr>
              <a:t>Source: USB-IF</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82588" y="228600"/>
            <a:ext cx="8380412" cy="1163395"/>
          </a:xfrm>
        </p:spPr>
        <p:txBody>
          <a:bodyPr/>
          <a:lstStyle/>
          <a:p>
            <a:r>
              <a:rPr lang="en-US" dirty="0" err="1" smtClean="0"/>
              <a:t>SuperSpeed</a:t>
            </a:r>
            <a:r>
              <a:rPr lang="en-US" dirty="0" smtClean="0"/>
              <a:t> USB (USB 3.0)  </a:t>
            </a:r>
            <a:br>
              <a:rPr lang="en-US" dirty="0" smtClean="0"/>
            </a:br>
            <a:r>
              <a:rPr lang="en-US" sz="3600" dirty="0" smtClean="0">
                <a:solidFill>
                  <a:schemeClr val="accent1"/>
                </a:solidFill>
              </a:rPr>
              <a:t>Industry Engagement Update </a:t>
            </a:r>
            <a:endParaRPr lang="en-US" sz="3600" dirty="0">
              <a:solidFill>
                <a:schemeClr val="accent1"/>
              </a:solidFill>
            </a:endParaRPr>
          </a:p>
        </p:txBody>
      </p:sp>
      <p:sp>
        <p:nvSpPr>
          <p:cNvPr id="54274" name="Rectangle 3"/>
          <p:cNvSpPr>
            <a:spLocks noGrp="1" noChangeArrowheads="1"/>
          </p:cNvSpPr>
          <p:nvPr>
            <p:ph idx="1"/>
          </p:nvPr>
        </p:nvSpPr>
        <p:spPr>
          <a:xfrm>
            <a:off x="381000" y="1901825"/>
            <a:ext cx="8380412" cy="3770776"/>
          </a:xfrm>
        </p:spPr>
        <p:txBody>
          <a:bodyPr/>
          <a:lstStyle/>
          <a:p>
            <a:pPr marL="344488" indent="-344488"/>
            <a:r>
              <a:rPr lang="en-US" sz="2000" dirty="0" smtClean="0"/>
              <a:t> USB 3.0 Promoter Group formed September 2007 </a:t>
            </a:r>
          </a:p>
          <a:p>
            <a:pPr marL="344488" indent="-344488"/>
            <a:r>
              <a:rPr lang="en-US" sz="2000" dirty="0" smtClean="0"/>
              <a:t> USB 3.0 Promoters issued call for Contributors  November 2007</a:t>
            </a:r>
          </a:p>
          <a:p>
            <a:pPr marL="687388" lvl="1" indent="-284163"/>
            <a:r>
              <a:rPr lang="en-US" sz="1800" dirty="0" smtClean="0"/>
              <a:t>To date 200+ Companies have joined as USB 3.0 Contributors</a:t>
            </a:r>
          </a:p>
          <a:p>
            <a:pPr marL="687388" lvl="1" indent="-284163"/>
            <a:r>
              <a:rPr lang="en-US" sz="1800" dirty="0" smtClean="0"/>
              <a:t>USB 3.0 Contributor participation </a:t>
            </a:r>
            <a:br>
              <a:rPr lang="en-US" sz="1800" dirty="0" smtClean="0"/>
            </a:br>
            <a:r>
              <a:rPr lang="en-US" sz="1800" dirty="0" smtClean="0"/>
              <a:t>level is closed  </a:t>
            </a:r>
          </a:p>
          <a:p>
            <a:pPr marL="344488" indent="-344488"/>
            <a:r>
              <a:rPr lang="en-US" sz="2000" dirty="0" smtClean="0"/>
              <a:t>USB 3.0 Adoption level begins when final specification is released</a:t>
            </a:r>
          </a:p>
          <a:p>
            <a:pPr marL="687388" lvl="1" indent="-284163"/>
            <a:r>
              <a:rPr lang="en-US" sz="1800" dirty="0" smtClean="0"/>
              <a:t>ETA on Final 1.0 is estimated to be Q4’08</a:t>
            </a:r>
          </a:p>
          <a:p>
            <a:pPr marL="687388" lvl="1" indent="-284163"/>
            <a:r>
              <a:rPr lang="en-US" sz="1800" dirty="0" smtClean="0"/>
              <a:t>Legally joined with Promoters/Contributors with an adopter agreement</a:t>
            </a:r>
            <a:endParaRPr lang="en-US" sz="1600" dirty="0" smtClean="0"/>
          </a:p>
          <a:p>
            <a:pPr marL="344488" indent="-344488"/>
            <a:r>
              <a:rPr lang="en-US" sz="2000" dirty="0" smtClean="0"/>
              <a:t>USB-IF manages logos, compliance testing, marketing and promotion </a:t>
            </a:r>
          </a:p>
          <a:p>
            <a:pPr lvl="1"/>
            <a:endParaRPr lang="en-US" sz="1800" dirty="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01"/>
          <p:cNvSpPr>
            <a:spLocks noChangeArrowheads="1"/>
          </p:cNvSpPr>
          <p:nvPr/>
        </p:nvSpPr>
        <p:spPr bwMode="auto">
          <a:xfrm>
            <a:off x="0" y="652463"/>
            <a:ext cx="9144000" cy="5427662"/>
          </a:xfrm>
          <a:prstGeom prst="rect">
            <a:avLst/>
          </a:prstGeom>
          <a:solidFill>
            <a:schemeClr val="tx1"/>
          </a:solidFill>
          <a:ln w="9525">
            <a:noFill/>
            <a:miter lim="800000"/>
            <a:headEnd/>
            <a:tailEnd/>
          </a:ln>
        </p:spPr>
        <p:txBody>
          <a:bodyPr wrap="none" anchor="ctr"/>
          <a:lstStyle/>
          <a:p>
            <a:endParaRPr lang="en-US">
              <a:latin typeface="Segoe"/>
            </a:endParaRPr>
          </a:p>
        </p:txBody>
      </p:sp>
      <p:grpSp>
        <p:nvGrpSpPr>
          <p:cNvPr id="2" name="Group 2"/>
          <p:cNvGrpSpPr>
            <a:grpSpLocks/>
          </p:cNvGrpSpPr>
          <p:nvPr/>
        </p:nvGrpSpPr>
        <p:grpSpPr bwMode="auto">
          <a:xfrm>
            <a:off x="141288" y="685800"/>
            <a:ext cx="9002712" cy="5351463"/>
            <a:chOff x="0" y="686"/>
            <a:chExt cx="5760" cy="3531"/>
          </a:xfrm>
        </p:grpSpPr>
        <p:pic>
          <p:nvPicPr>
            <p:cNvPr id="60510" name="Picture 3"/>
            <p:cNvPicPr>
              <a:picLocks noChangeAspect="1" noChangeArrowheads="1"/>
            </p:cNvPicPr>
            <p:nvPr/>
          </p:nvPicPr>
          <p:blipFill>
            <a:blip r:embed="rId3"/>
            <a:srcRect/>
            <a:stretch>
              <a:fillRect/>
            </a:stretch>
          </p:blipFill>
          <p:spPr bwMode="auto">
            <a:xfrm>
              <a:off x="0" y="696"/>
              <a:ext cx="490" cy="284"/>
            </a:xfrm>
            <a:prstGeom prst="rect">
              <a:avLst/>
            </a:prstGeom>
            <a:noFill/>
            <a:ln w="9525">
              <a:noFill/>
              <a:miter lim="800000"/>
              <a:headEnd/>
              <a:tailEnd/>
            </a:ln>
          </p:spPr>
        </p:pic>
        <p:pic>
          <p:nvPicPr>
            <p:cNvPr id="60511" name="Picture 4"/>
            <p:cNvPicPr>
              <a:picLocks noChangeAspect="1" noChangeArrowheads="1"/>
            </p:cNvPicPr>
            <p:nvPr/>
          </p:nvPicPr>
          <p:blipFill>
            <a:blip r:embed="rId4"/>
            <a:srcRect/>
            <a:stretch>
              <a:fillRect/>
            </a:stretch>
          </p:blipFill>
          <p:spPr bwMode="auto">
            <a:xfrm>
              <a:off x="488" y="769"/>
              <a:ext cx="667" cy="209"/>
            </a:xfrm>
            <a:prstGeom prst="rect">
              <a:avLst/>
            </a:prstGeom>
            <a:noFill/>
            <a:ln w="9525">
              <a:noFill/>
              <a:miter lim="800000"/>
              <a:headEnd/>
              <a:tailEnd/>
            </a:ln>
          </p:spPr>
        </p:pic>
        <p:pic>
          <p:nvPicPr>
            <p:cNvPr id="60512" name="Picture 5"/>
            <p:cNvPicPr>
              <a:picLocks noChangeAspect="1" noChangeArrowheads="1"/>
            </p:cNvPicPr>
            <p:nvPr/>
          </p:nvPicPr>
          <p:blipFill>
            <a:blip r:embed="rId5"/>
            <a:srcRect/>
            <a:stretch>
              <a:fillRect/>
            </a:stretch>
          </p:blipFill>
          <p:spPr bwMode="auto">
            <a:xfrm>
              <a:off x="1140" y="753"/>
              <a:ext cx="518" cy="229"/>
            </a:xfrm>
            <a:prstGeom prst="rect">
              <a:avLst/>
            </a:prstGeom>
            <a:noFill/>
            <a:ln w="9525">
              <a:noFill/>
              <a:miter lim="800000"/>
              <a:headEnd/>
              <a:tailEnd/>
            </a:ln>
          </p:spPr>
        </p:pic>
        <p:pic>
          <p:nvPicPr>
            <p:cNvPr id="60513" name="Picture 6"/>
            <p:cNvPicPr>
              <a:picLocks noChangeAspect="1" noChangeArrowheads="1"/>
            </p:cNvPicPr>
            <p:nvPr/>
          </p:nvPicPr>
          <p:blipFill>
            <a:blip r:embed="rId6"/>
            <a:srcRect/>
            <a:stretch>
              <a:fillRect/>
            </a:stretch>
          </p:blipFill>
          <p:spPr bwMode="auto">
            <a:xfrm>
              <a:off x="1646" y="686"/>
              <a:ext cx="741" cy="282"/>
            </a:xfrm>
            <a:prstGeom prst="rect">
              <a:avLst/>
            </a:prstGeom>
            <a:noFill/>
            <a:ln w="9525">
              <a:noFill/>
              <a:miter lim="800000"/>
              <a:headEnd/>
              <a:tailEnd/>
            </a:ln>
          </p:spPr>
        </p:pic>
        <p:pic>
          <p:nvPicPr>
            <p:cNvPr id="60514" name="Picture 7"/>
            <p:cNvPicPr>
              <a:picLocks noChangeAspect="1" noChangeArrowheads="1"/>
            </p:cNvPicPr>
            <p:nvPr/>
          </p:nvPicPr>
          <p:blipFill>
            <a:blip r:embed="rId7"/>
            <a:srcRect/>
            <a:stretch>
              <a:fillRect/>
            </a:stretch>
          </p:blipFill>
          <p:spPr bwMode="auto">
            <a:xfrm>
              <a:off x="2369" y="727"/>
              <a:ext cx="967" cy="254"/>
            </a:xfrm>
            <a:prstGeom prst="rect">
              <a:avLst/>
            </a:prstGeom>
            <a:noFill/>
            <a:ln w="9525">
              <a:noFill/>
              <a:miter lim="800000"/>
              <a:headEnd/>
              <a:tailEnd/>
            </a:ln>
          </p:spPr>
        </p:pic>
        <p:pic>
          <p:nvPicPr>
            <p:cNvPr id="60515" name="Picture 8"/>
            <p:cNvPicPr>
              <a:picLocks noChangeAspect="1" noChangeArrowheads="1"/>
            </p:cNvPicPr>
            <p:nvPr/>
          </p:nvPicPr>
          <p:blipFill>
            <a:blip r:embed="rId8"/>
            <a:srcRect/>
            <a:stretch>
              <a:fillRect/>
            </a:stretch>
          </p:blipFill>
          <p:spPr bwMode="auto">
            <a:xfrm>
              <a:off x="3338" y="727"/>
              <a:ext cx="717" cy="239"/>
            </a:xfrm>
            <a:prstGeom prst="rect">
              <a:avLst/>
            </a:prstGeom>
            <a:noFill/>
            <a:ln w="9525">
              <a:noFill/>
              <a:miter lim="800000"/>
              <a:headEnd/>
              <a:tailEnd/>
            </a:ln>
          </p:spPr>
        </p:pic>
        <p:pic>
          <p:nvPicPr>
            <p:cNvPr id="60516" name="Picture 9"/>
            <p:cNvPicPr>
              <a:picLocks noChangeAspect="1" noChangeArrowheads="1"/>
            </p:cNvPicPr>
            <p:nvPr/>
          </p:nvPicPr>
          <p:blipFill>
            <a:blip r:embed="rId9"/>
            <a:srcRect/>
            <a:stretch>
              <a:fillRect/>
            </a:stretch>
          </p:blipFill>
          <p:spPr bwMode="auto">
            <a:xfrm>
              <a:off x="4043" y="736"/>
              <a:ext cx="566" cy="248"/>
            </a:xfrm>
            <a:prstGeom prst="rect">
              <a:avLst/>
            </a:prstGeom>
            <a:noFill/>
            <a:ln w="9525">
              <a:noFill/>
              <a:miter lim="800000"/>
              <a:headEnd/>
              <a:tailEnd/>
            </a:ln>
          </p:spPr>
        </p:pic>
        <p:pic>
          <p:nvPicPr>
            <p:cNvPr id="60517" name="Picture 10"/>
            <p:cNvPicPr>
              <a:picLocks noChangeAspect="1" noChangeArrowheads="1"/>
            </p:cNvPicPr>
            <p:nvPr/>
          </p:nvPicPr>
          <p:blipFill>
            <a:blip r:embed="rId10"/>
            <a:srcRect/>
            <a:stretch>
              <a:fillRect/>
            </a:stretch>
          </p:blipFill>
          <p:spPr bwMode="auto">
            <a:xfrm>
              <a:off x="5136" y="810"/>
              <a:ext cx="624" cy="164"/>
            </a:xfrm>
            <a:prstGeom prst="rect">
              <a:avLst/>
            </a:prstGeom>
            <a:noFill/>
            <a:ln w="9525">
              <a:noFill/>
              <a:miter lim="800000"/>
              <a:headEnd/>
              <a:tailEnd/>
            </a:ln>
          </p:spPr>
        </p:pic>
        <p:pic>
          <p:nvPicPr>
            <p:cNvPr id="60518" name="Picture 11"/>
            <p:cNvPicPr>
              <a:picLocks noChangeAspect="1" noChangeArrowheads="1"/>
            </p:cNvPicPr>
            <p:nvPr/>
          </p:nvPicPr>
          <p:blipFill>
            <a:blip r:embed="rId11"/>
            <a:srcRect/>
            <a:stretch>
              <a:fillRect/>
            </a:stretch>
          </p:blipFill>
          <p:spPr bwMode="auto">
            <a:xfrm>
              <a:off x="767" y="1022"/>
              <a:ext cx="659" cy="220"/>
            </a:xfrm>
            <a:prstGeom prst="rect">
              <a:avLst/>
            </a:prstGeom>
            <a:noFill/>
            <a:ln w="9525">
              <a:noFill/>
              <a:miter lim="800000"/>
              <a:headEnd/>
              <a:tailEnd/>
            </a:ln>
          </p:spPr>
        </p:pic>
        <p:pic>
          <p:nvPicPr>
            <p:cNvPr id="60519" name="Picture 12"/>
            <p:cNvPicPr>
              <a:picLocks noChangeAspect="1" noChangeArrowheads="1"/>
            </p:cNvPicPr>
            <p:nvPr/>
          </p:nvPicPr>
          <p:blipFill>
            <a:blip r:embed="rId12"/>
            <a:srcRect l="32069" t="13934"/>
            <a:stretch>
              <a:fillRect/>
            </a:stretch>
          </p:blipFill>
          <p:spPr bwMode="auto">
            <a:xfrm>
              <a:off x="2190" y="991"/>
              <a:ext cx="663" cy="210"/>
            </a:xfrm>
            <a:prstGeom prst="rect">
              <a:avLst/>
            </a:prstGeom>
            <a:noFill/>
            <a:ln w="9525">
              <a:noFill/>
              <a:miter lim="800000"/>
              <a:headEnd/>
              <a:tailEnd/>
            </a:ln>
          </p:spPr>
        </p:pic>
        <p:pic>
          <p:nvPicPr>
            <p:cNvPr id="60520" name="Picture 13"/>
            <p:cNvPicPr>
              <a:picLocks noChangeAspect="1" noChangeArrowheads="1"/>
            </p:cNvPicPr>
            <p:nvPr/>
          </p:nvPicPr>
          <p:blipFill>
            <a:blip r:embed="rId13"/>
            <a:srcRect/>
            <a:stretch>
              <a:fillRect/>
            </a:stretch>
          </p:blipFill>
          <p:spPr bwMode="auto">
            <a:xfrm>
              <a:off x="1471" y="1024"/>
              <a:ext cx="742" cy="157"/>
            </a:xfrm>
            <a:prstGeom prst="rect">
              <a:avLst/>
            </a:prstGeom>
            <a:noFill/>
            <a:ln w="9525">
              <a:noFill/>
              <a:miter lim="800000"/>
              <a:headEnd/>
              <a:tailEnd/>
            </a:ln>
          </p:spPr>
        </p:pic>
        <p:pic>
          <p:nvPicPr>
            <p:cNvPr id="60521" name="Picture 14"/>
            <p:cNvPicPr>
              <a:picLocks noChangeAspect="1" noChangeArrowheads="1"/>
            </p:cNvPicPr>
            <p:nvPr/>
          </p:nvPicPr>
          <p:blipFill>
            <a:blip r:embed="rId14"/>
            <a:srcRect/>
            <a:stretch>
              <a:fillRect/>
            </a:stretch>
          </p:blipFill>
          <p:spPr bwMode="auto">
            <a:xfrm>
              <a:off x="2763" y="979"/>
              <a:ext cx="426" cy="233"/>
            </a:xfrm>
            <a:prstGeom prst="rect">
              <a:avLst/>
            </a:prstGeom>
            <a:noFill/>
            <a:ln w="9525">
              <a:noFill/>
              <a:miter lim="800000"/>
              <a:headEnd/>
              <a:tailEnd/>
            </a:ln>
          </p:spPr>
        </p:pic>
        <p:pic>
          <p:nvPicPr>
            <p:cNvPr id="60522" name="Picture 15"/>
            <p:cNvPicPr>
              <a:picLocks noChangeAspect="1" noChangeArrowheads="1"/>
            </p:cNvPicPr>
            <p:nvPr/>
          </p:nvPicPr>
          <p:blipFill>
            <a:blip r:embed="rId15"/>
            <a:srcRect/>
            <a:stretch>
              <a:fillRect/>
            </a:stretch>
          </p:blipFill>
          <p:spPr bwMode="auto">
            <a:xfrm>
              <a:off x="3277" y="995"/>
              <a:ext cx="997" cy="183"/>
            </a:xfrm>
            <a:prstGeom prst="rect">
              <a:avLst/>
            </a:prstGeom>
            <a:noFill/>
            <a:ln w="9525">
              <a:noFill/>
              <a:miter lim="800000"/>
              <a:headEnd/>
              <a:tailEnd/>
            </a:ln>
          </p:spPr>
        </p:pic>
        <p:pic>
          <p:nvPicPr>
            <p:cNvPr id="60523" name="Picture 16"/>
            <p:cNvPicPr>
              <a:picLocks noChangeAspect="1" noChangeArrowheads="1"/>
            </p:cNvPicPr>
            <p:nvPr/>
          </p:nvPicPr>
          <p:blipFill>
            <a:blip r:embed="rId16"/>
            <a:srcRect/>
            <a:stretch>
              <a:fillRect/>
            </a:stretch>
          </p:blipFill>
          <p:spPr bwMode="auto">
            <a:xfrm>
              <a:off x="4345" y="1023"/>
              <a:ext cx="514" cy="214"/>
            </a:xfrm>
            <a:prstGeom prst="rect">
              <a:avLst/>
            </a:prstGeom>
            <a:noFill/>
            <a:ln w="9525">
              <a:noFill/>
              <a:miter lim="800000"/>
              <a:headEnd/>
              <a:tailEnd/>
            </a:ln>
          </p:spPr>
        </p:pic>
        <p:pic>
          <p:nvPicPr>
            <p:cNvPr id="60524" name="Picture 17"/>
            <p:cNvPicPr>
              <a:picLocks noChangeAspect="1" noChangeArrowheads="1"/>
            </p:cNvPicPr>
            <p:nvPr/>
          </p:nvPicPr>
          <p:blipFill>
            <a:blip r:embed="rId17"/>
            <a:srcRect/>
            <a:stretch>
              <a:fillRect/>
            </a:stretch>
          </p:blipFill>
          <p:spPr bwMode="auto">
            <a:xfrm>
              <a:off x="4635" y="739"/>
              <a:ext cx="444" cy="259"/>
            </a:xfrm>
            <a:prstGeom prst="rect">
              <a:avLst/>
            </a:prstGeom>
            <a:noFill/>
            <a:ln w="9525">
              <a:noFill/>
              <a:miter lim="800000"/>
              <a:headEnd/>
              <a:tailEnd/>
            </a:ln>
          </p:spPr>
        </p:pic>
        <p:pic>
          <p:nvPicPr>
            <p:cNvPr id="60525" name="Picture 18"/>
            <p:cNvPicPr>
              <a:picLocks noChangeAspect="1" noChangeArrowheads="1"/>
            </p:cNvPicPr>
            <p:nvPr/>
          </p:nvPicPr>
          <p:blipFill>
            <a:blip r:embed="rId18"/>
            <a:srcRect/>
            <a:stretch>
              <a:fillRect/>
            </a:stretch>
          </p:blipFill>
          <p:spPr bwMode="auto">
            <a:xfrm>
              <a:off x="740" y="1158"/>
              <a:ext cx="871" cy="264"/>
            </a:xfrm>
            <a:prstGeom prst="rect">
              <a:avLst/>
            </a:prstGeom>
            <a:noFill/>
            <a:ln w="9525">
              <a:noFill/>
              <a:miter lim="800000"/>
              <a:headEnd/>
              <a:tailEnd/>
            </a:ln>
          </p:spPr>
        </p:pic>
        <p:pic>
          <p:nvPicPr>
            <p:cNvPr id="60526" name="Picture 19"/>
            <p:cNvPicPr>
              <a:picLocks noChangeAspect="1" noChangeArrowheads="1"/>
            </p:cNvPicPr>
            <p:nvPr/>
          </p:nvPicPr>
          <p:blipFill>
            <a:blip r:embed="rId19"/>
            <a:srcRect/>
            <a:stretch>
              <a:fillRect/>
            </a:stretch>
          </p:blipFill>
          <p:spPr bwMode="auto">
            <a:xfrm>
              <a:off x="1606" y="1177"/>
              <a:ext cx="575" cy="313"/>
            </a:xfrm>
            <a:prstGeom prst="rect">
              <a:avLst/>
            </a:prstGeom>
            <a:noFill/>
            <a:ln w="9525">
              <a:noFill/>
              <a:miter lim="800000"/>
              <a:headEnd/>
              <a:tailEnd/>
            </a:ln>
          </p:spPr>
        </p:pic>
        <p:pic>
          <p:nvPicPr>
            <p:cNvPr id="60527" name="Picture 20"/>
            <p:cNvPicPr>
              <a:picLocks noChangeAspect="1" noChangeArrowheads="1"/>
            </p:cNvPicPr>
            <p:nvPr/>
          </p:nvPicPr>
          <p:blipFill>
            <a:blip r:embed="rId20"/>
            <a:srcRect l="12602" t="4892" r="5754"/>
            <a:stretch>
              <a:fillRect/>
            </a:stretch>
          </p:blipFill>
          <p:spPr bwMode="auto">
            <a:xfrm>
              <a:off x="2278" y="1255"/>
              <a:ext cx="596" cy="175"/>
            </a:xfrm>
            <a:prstGeom prst="rect">
              <a:avLst/>
            </a:prstGeom>
            <a:noFill/>
            <a:ln w="9525">
              <a:noFill/>
              <a:miter lim="800000"/>
              <a:headEnd/>
              <a:tailEnd/>
            </a:ln>
          </p:spPr>
        </p:pic>
        <p:pic>
          <p:nvPicPr>
            <p:cNvPr id="60528" name="Picture 21"/>
            <p:cNvPicPr>
              <a:picLocks noChangeAspect="1" noChangeArrowheads="1"/>
            </p:cNvPicPr>
            <p:nvPr/>
          </p:nvPicPr>
          <p:blipFill>
            <a:blip r:embed="rId21"/>
            <a:srcRect/>
            <a:stretch>
              <a:fillRect/>
            </a:stretch>
          </p:blipFill>
          <p:spPr bwMode="auto">
            <a:xfrm>
              <a:off x="3482" y="1174"/>
              <a:ext cx="457" cy="357"/>
            </a:xfrm>
            <a:prstGeom prst="rect">
              <a:avLst/>
            </a:prstGeom>
            <a:noFill/>
            <a:ln w="9525">
              <a:noFill/>
              <a:miter lim="800000"/>
              <a:headEnd/>
              <a:tailEnd/>
            </a:ln>
          </p:spPr>
        </p:pic>
        <p:pic>
          <p:nvPicPr>
            <p:cNvPr id="60529" name="Picture 22"/>
            <p:cNvPicPr>
              <a:picLocks noChangeAspect="1" noChangeArrowheads="1"/>
            </p:cNvPicPr>
            <p:nvPr/>
          </p:nvPicPr>
          <p:blipFill>
            <a:blip r:embed="rId22"/>
            <a:srcRect/>
            <a:stretch>
              <a:fillRect/>
            </a:stretch>
          </p:blipFill>
          <p:spPr bwMode="auto">
            <a:xfrm>
              <a:off x="2894" y="1265"/>
              <a:ext cx="522" cy="241"/>
            </a:xfrm>
            <a:prstGeom prst="rect">
              <a:avLst/>
            </a:prstGeom>
            <a:noFill/>
            <a:ln w="9525">
              <a:noFill/>
              <a:miter lim="800000"/>
              <a:headEnd/>
              <a:tailEnd/>
            </a:ln>
          </p:spPr>
        </p:pic>
        <p:pic>
          <p:nvPicPr>
            <p:cNvPr id="60530" name="Picture 23"/>
            <p:cNvPicPr>
              <a:picLocks noChangeAspect="1" noChangeArrowheads="1"/>
            </p:cNvPicPr>
            <p:nvPr/>
          </p:nvPicPr>
          <p:blipFill>
            <a:blip r:embed="rId23"/>
            <a:srcRect/>
            <a:stretch>
              <a:fillRect/>
            </a:stretch>
          </p:blipFill>
          <p:spPr bwMode="auto">
            <a:xfrm>
              <a:off x="0" y="1536"/>
              <a:ext cx="552" cy="174"/>
            </a:xfrm>
            <a:prstGeom prst="rect">
              <a:avLst/>
            </a:prstGeom>
            <a:noFill/>
            <a:ln w="9525">
              <a:noFill/>
              <a:miter lim="800000"/>
              <a:headEnd/>
              <a:tailEnd/>
            </a:ln>
          </p:spPr>
        </p:pic>
        <p:pic>
          <p:nvPicPr>
            <p:cNvPr id="60531" name="Picture 24"/>
            <p:cNvPicPr>
              <a:picLocks noChangeAspect="1" noChangeArrowheads="1"/>
            </p:cNvPicPr>
            <p:nvPr/>
          </p:nvPicPr>
          <p:blipFill>
            <a:blip r:embed="rId24"/>
            <a:srcRect/>
            <a:stretch>
              <a:fillRect/>
            </a:stretch>
          </p:blipFill>
          <p:spPr bwMode="auto">
            <a:xfrm>
              <a:off x="0" y="1291"/>
              <a:ext cx="572" cy="183"/>
            </a:xfrm>
            <a:prstGeom prst="rect">
              <a:avLst/>
            </a:prstGeom>
            <a:noFill/>
            <a:ln w="9525">
              <a:noFill/>
              <a:miter lim="800000"/>
              <a:headEnd/>
              <a:tailEnd/>
            </a:ln>
          </p:spPr>
        </p:pic>
        <p:pic>
          <p:nvPicPr>
            <p:cNvPr id="60532" name="Picture 25"/>
            <p:cNvPicPr>
              <a:picLocks noChangeAspect="1" noChangeArrowheads="1"/>
            </p:cNvPicPr>
            <p:nvPr/>
          </p:nvPicPr>
          <p:blipFill>
            <a:blip r:embed="rId25"/>
            <a:srcRect/>
            <a:stretch>
              <a:fillRect/>
            </a:stretch>
          </p:blipFill>
          <p:spPr bwMode="auto">
            <a:xfrm>
              <a:off x="5324" y="1213"/>
              <a:ext cx="258" cy="255"/>
            </a:xfrm>
            <a:prstGeom prst="rect">
              <a:avLst/>
            </a:prstGeom>
            <a:noFill/>
            <a:ln w="9525">
              <a:noFill/>
              <a:miter lim="800000"/>
              <a:headEnd/>
              <a:tailEnd/>
            </a:ln>
          </p:spPr>
        </p:pic>
        <p:pic>
          <p:nvPicPr>
            <p:cNvPr id="60533" name="Picture 26"/>
            <p:cNvPicPr>
              <a:picLocks noChangeAspect="1" noChangeArrowheads="1"/>
            </p:cNvPicPr>
            <p:nvPr/>
          </p:nvPicPr>
          <p:blipFill>
            <a:blip r:embed="rId26"/>
            <a:srcRect/>
            <a:stretch>
              <a:fillRect/>
            </a:stretch>
          </p:blipFill>
          <p:spPr bwMode="auto">
            <a:xfrm>
              <a:off x="4012" y="1269"/>
              <a:ext cx="651" cy="150"/>
            </a:xfrm>
            <a:prstGeom prst="rect">
              <a:avLst/>
            </a:prstGeom>
            <a:noFill/>
            <a:ln w="9525">
              <a:noFill/>
              <a:miter lim="800000"/>
              <a:headEnd/>
              <a:tailEnd/>
            </a:ln>
          </p:spPr>
        </p:pic>
        <p:pic>
          <p:nvPicPr>
            <p:cNvPr id="60534" name="Picture 27"/>
            <p:cNvPicPr>
              <a:picLocks noChangeAspect="1" noChangeArrowheads="1"/>
            </p:cNvPicPr>
            <p:nvPr/>
          </p:nvPicPr>
          <p:blipFill>
            <a:blip r:embed="rId27"/>
            <a:srcRect/>
            <a:stretch>
              <a:fillRect/>
            </a:stretch>
          </p:blipFill>
          <p:spPr bwMode="auto">
            <a:xfrm>
              <a:off x="572" y="1456"/>
              <a:ext cx="613" cy="220"/>
            </a:xfrm>
            <a:prstGeom prst="rect">
              <a:avLst/>
            </a:prstGeom>
            <a:noFill/>
            <a:ln w="9525">
              <a:noFill/>
              <a:miter lim="800000"/>
              <a:headEnd/>
              <a:tailEnd/>
            </a:ln>
          </p:spPr>
        </p:pic>
        <p:pic>
          <p:nvPicPr>
            <p:cNvPr id="60535" name="Picture 28"/>
            <p:cNvPicPr>
              <a:picLocks noChangeAspect="1" noChangeArrowheads="1"/>
            </p:cNvPicPr>
            <p:nvPr/>
          </p:nvPicPr>
          <p:blipFill>
            <a:blip r:embed="rId28"/>
            <a:srcRect/>
            <a:stretch>
              <a:fillRect/>
            </a:stretch>
          </p:blipFill>
          <p:spPr bwMode="auto">
            <a:xfrm>
              <a:off x="1923" y="1395"/>
              <a:ext cx="332" cy="336"/>
            </a:xfrm>
            <a:prstGeom prst="rect">
              <a:avLst/>
            </a:prstGeom>
            <a:noFill/>
            <a:ln w="9525">
              <a:noFill/>
              <a:miter lim="800000"/>
              <a:headEnd/>
              <a:tailEnd/>
            </a:ln>
          </p:spPr>
        </p:pic>
        <p:pic>
          <p:nvPicPr>
            <p:cNvPr id="60536" name="Picture 29"/>
            <p:cNvPicPr>
              <a:picLocks noChangeAspect="1" noChangeArrowheads="1"/>
            </p:cNvPicPr>
            <p:nvPr/>
          </p:nvPicPr>
          <p:blipFill>
            <a:blip r:embed="rId29"/>
            <a:srcRect/>
            <a:stretch>
              <a:fillRect/>
            </a:stretch>
          </p:blipFill>
          <p:spPr bwMode="auto">
            <a:xfrm>
              <a:off x="3072" y="1560"/>
              <a:ext cx="596" cy="166"/>
            </a:xfrm>
            <a:prstGeom prst="rect">
              <a:avLst/>
            </a:prstGeom>
            <a:noFill/>
            <a:ln w="9525">
              <a:noFill/>
              <a:miter lim="800000"/>
              <a:headEnd/>
              <a:tailEnd/>
            </a:ln>
          </p:spPr>
        </p:pic>
        <p:pic>
          <p:nvPicPr>
            <p:cNvPr id="60537" name="Picture 30"/>
            <p:cNvPicPr>
              <a:picLocks noChangeAspect="1" noChangeArrowheads="1"/>
            </p:cNvPicPr>
            <p:nvPr/>
          </p:nvPicPr>
          <p:blipFill>
            <a:blip r:embed="rId30"/>
            <a:srcRect/>
            <a:stretch>
              <a:fillRect/>
            </a:stretch>
          </p:blipFill>
          <p:spPr bwMode="auto">
            <a:xfrm>
              <a:off x="2272" y="1518"/>
              <a:ext cx="544" cy="219"/>
            </a:xfrm>
            <a:prstGeom prst="rect">
              <a:avLst/>
            </a:prstGeom>
            <a:noFill/>
            <a:ln w="9525">
              <a:noFill/>
              <a:miter lim="800000"/>
              <a:headEnd/>
              <a:tailEnd/>
            </a:ln>
          </p:spPr>
        </p:pic>
        <p:pic>
          <p:nvPicPr>
            <p:cNvPr id="60538" name="Picture 31"/>
            <p:cNvPicPr>
              <a:picLocks noChangeAspect="1" noChangeArrowheads="1"/>
            </p:cNvPicPr>
            <p:nvPr/>
          </p:nvPicPr>
          <p:blipFill>
            <a:blip r:embed="rId31"/>
            <a:srcRect/>
            <a:stretch>
              <a:fillRect/>
            </a:stretch>
          </p:blipFill>
          <p:spPr bwMode="auto">
            <a:xfrm>
              <a:off x="859" y="1751"/>
              <a:ext cx="756" cy="262"/>
            </a:xfrm>
            <a:prstGeom prst="rect">
              <a:avLst/>
            </a:prstGeom>
            <a:noFill/>
            <a:ln w="9525">
              <a:noFill/>
              <a:miter lim="800000"/>
              <a:headEnd/>
              <a:tailEnd/>
            </a:ln>
          </p:spPr>
        </p:pic>
        <p:pic>
          <p:nvPicPr>
            <p:cNvPr id="60539" name="Picture 32"/>
            <p:cNvPicPr>
              <a:picLocks noChangeAspect="1" noChangeArrowheads="1"/>
            </p:cNvPicPr>
            <p:nvPr/>
          </p:nvPicPr>
          <p:blipFill>
            <a:blip r:embed="rId32"/>
            <a:srcRect/>
            <a:stretch>
              <a:fillRect/>
            </a:stretch>
          </p:blipFill>
          <p:spPr bwMode="auto">
            <a:xfrm>
              <a:off x="1677" y="1775"/>
              <a:ext cx="493" cy="207"/>
            </a:xfrm>
            <a:prstGeom prst="rect">
              <a:avLst/>
            </a:prstGeom>
            <a:noFill/>
            <a:ln w="9525">
              <a:noFill/>
              <a:miter lim="800000"/>
              <a:headEnd/>
              <a:tailEnd/>
            </a:ln>
          </p:spPr>
        </p:pic>
        <p:pic>
          <p:nvPicPr>
            <p:cNvPr id="60540" name="Picture 33"/>
            <p:cNvPicPr>
              <a:picLocks noChangeAspect="1" noChangeArrowheads="1"/>
            </p:cNvPicPr>
            <p:nvPr/>
          </p:nvPicPr>
          <p:blipFill>
            <a:blip r:embed="rId33"/>
            <a:srcRect/>
            <a:stretch>
              <a:fillRect/>
            </a:stretch>
          </p:blipFill>
          <p:spPr bwMode="auto">
            <a:xfrm>
              <a:off x="5063" y="1563"/>
              <a:ext cx="531" cy="246"/>
            </a:xfrm>
            <a:prstGeom prst="rect">
              <a:avLst/>
            </a:prstGeom>
            <a:noFill/>
            <a:ln w="9525">
              <a:noFill/>
              <a:miter lim="800000"/>
              <a:headEnd/>
              <a:tailEnd/>
            </a:ln>
          </p:spPr>
        </p:pic>
        <p:pic>
          <p:nvPicPr>
            <p:cNvPr id="60541" name="Picture 34"/>
            <p:cNvPicPr>
              <a:picLocks noChangeAspect="1" noChangeArrowheads="1"/>
            </p:cNvPicPr>
            <p:nvPr/>
          </p:nvPicPr>
          <p:blipFill>
            <a:blip r:embed="rId34"/>
            <a:srcRect/>
            <a:stretch>
              <a:fillRect/>
            </a:stretch>
          </p:blipFill>
          <p:spPr bwMode="auto">
            <a:xfrm>
              <a:off x="3837" y="1520"/>
              <a:ext cx="429" cy="236"/>
            </a:xfrm>
            <a:prstGeom prst="rect">
              <a:avLst/>
            </a:prstGeom>
            <a:noFill/>
            <a:ln w="9525">
              <a:noFill/>
              <a:miter lim="800000"/>
              <a:headEnd/>
              <a:tailEnd/>
            </a:ln>
          </p:spPr>
        </p:pic>
        <p:pic>
          <p:nvPicPr>
            <p:cNvPr id="60542" name="Picture 35"/>
            <p:cNvPicPr>
              <a:picLocks noChangeAspect="1" noChangeArrowheads="1"/>
            </p:cNvPicPr>
            <p:nvPr/>
          </p:nvPicPr>
          <p:blipFill>
            <a:blip r:embed="rId35"/>
            <a:srcRect/>
            <a:stretch>
              <a:fillRect/>
            </a:stretch>
          </p:blipFill>
          <p:spPr bwMode="auto">
            <a:xfrm>
              <a:off x="4304" y="1574"/>
              <a:ext cx="728" cy="182"/>
            </a:xfrm>
            <a:prstGeom prst="rect">
              <a:avLst/>
            </a:prstGeom>
            <a:noFill/>
            <a:ln w="9525">
              <a:noFill/>
              <a:miter lim="800000"/>
              <a:headEnd/>
              <a:tailEnd/>
            </a:ln>
          </p:spPr>
        </p:pic>
        <p:pic>
          <p:nvPicPr>
            <p:cNvPr id="60543" name="Picture 36"/>
            <p:cNvPicPr>
              <a:picLocks noChangeAspect="1" noChangeArrowheads="1"/>
            </p:cNvPicPr>
            <p:nvPr/>
          </p:nvPicPr>
          <p:blipFill>
            <a:blip r:embed="rId36"/>
            <a:srcRect/>
            <a:stretch>
              <a:fillRect/>
            </a:stretch>
          </p:blipFill>
          <p:spPr bwMode="auto">
            <a:xfrm>
              <a:off x="4599" y="1864"/>
              <a:ext cx="737" cy="152"/>
            </a:xfrm>
            <a:prstGeom prst="rect">
              <a:avLst/>
            </a:prstGeom>
            <a:noFill/>
            <a:ln w="9525">
              <a:noFill/>
              <a:miter lim="800000"/>
              <a:headEnd/>
              <a:tailEnd/>
            </a:ln>
          </p:spPr>
        </p:pic>
        <p:pic>
          <p:nvPicPr>
            <p:cNvPr id="60544" name="Picture 37"/>
            <p:cNvPicPr>
              <a:picLocks noChangeAspect="1" noChangeArrowheads="1"/>
            </p:cNvPicPr>
            <p:nvPr/>
          </p:nvPicPr>
          <p:blipFill>
            <a:blip r:embed="rId37"/>
            <a:srcRect/>
            <a:stretch>
              <a:fillRect/>
            </a:stretch>
          </p:blipFill>
          <p:spPr bwMode="auto">
            <a:xfrm>
              <a:off x="2358" y="1810"/>
              <a:ext cx="438" cy="187"/>
            </a:xfrm>
            <a:prstGeom prst="rect">
              <a:avLst/>
            </a:prstGeom>
            <a:noFill/>
            <a:ln w="9525">
              <a:noFill/>
              <a:miter lim="800000"/>
              <a:headEnd/>
              <a:tailEnd/>
            </a:ln>
          </p:spPr>
        </p:pic>
        <p:pic>
          <p:nvPicPr>
            <p:cNvPr id="60545" name="Picture 38"/>
            <p:cNvPicPr>
              <a:picLocks noChangeAspect="1" noChangeArrowheads="1"/>
            </p:cNvPicPr>
            <p:nvPr/>
          </p:nvPicPr>
          <p:blipFill>
            <a:blip r:embed="rId38"/>
            <a:srcRect/>
            <a:stretch>
              <a:fillRect/>
            </a:stretch>
          </p:blipFill>
          <p:spPr bwMode="auto">
            <a:xfrm>
              <a:off x="3815" y="1786"/>
              <a:ext cx="565" cy="283"/>
            </a:xfrm>
            <a:prstGeom prst="rect">
              <a:avLst/>
            </a:prstGeom>
            <a:noFill/>
            <a:ln w="9525">
              <a:noFill/>
              <a:miter lim="800000"/>
              <a:headEnd/>
              <a:tailEnd/>
            </a:ln>
          </p:spPr>
        </p:pic>
        <p:pic>
          <p:nvPicPr>
            <p:cNvPr id="60546" name="Picture 39"/>
            <p:cNvPicPr>
              <a:picLocks noChangeAspect="1" noChangeArrowheads="1"/>
            </p:cNvPicPr>
            <p:nvPr/>
          </p:nvPicPr>
          <p:blipFill>
            <a:blip r:embed="rId39"/>
            <a:srcRect/>
            <a:stretch>
              <a:fillRect/>
            </a:stretch>
          </p:blipFill>
          <p:spPr bwMode="auto">
            <a:xfrm>
              <a:off x="48" y="2009"/>
              <a:ext cx="654" cy="238"/>
            </a:xfrm>
            <a:prstGeom prst="rect">
              <a:avLst/>
            </a:prstGeom>
            <a:noFill/>
            <a:ln w="9525">
              <a:noFill/>
              <a:miter lim="800000"/>
              <a:headEnd/>
              <a:tailEnd/>
            </a:ln>
          </p:spPr>
        </p:pic>
        <p:pic>
          <p:nvPicPr>
            <p:cNvPr id="60547" name="Picture 40"/>
            <p:cNvPicPr>
              <a:picLocks noChangeAspect="1" noChangeArrowheads="1"/>
            </p:cNvPicPr>
            <p:nvPr/>
          </p:nvPicPr>
          <p:blipFill>
            <a:blip r:embed="rId40"/>
            <a:srcRect/>
            <a:stretch>
              <a:fillRect/>
            </a:stretch>
          </p:blipFill>
          <p:spPr bwMode="auto">
            <a:xfrm>
              <a:off x="719" y="1962"/>
              <a:ext cx="428" cy="321"/>
            </a:xfrm>
            <a:prstGeom prst="rect">
              <a:avLst/>
            </a:prstGeom>
            <a:noFill/>
            <a:ln w="9525">
              <a:noFill/>
              <a:miter lim="800000"/>
              <a:headEnd/>
              <a:tailEnd/>
            </a:ln>
          </p:spPr>
        </p:pic>
        <p:pic>
          <p:nvPicPr>
            <p:cNvPr id="60548" name="Picture 41"/>
            <p:cNvPicPr>
              <a:picLocks noChangeAspect="1" noChangeArrowheads="1"/>
            </p:cNvPicPr>
            <p:nvPr/>
          </p:nvPicPr>
          <p:blipFill>
            <a:blip r:embed="rId41"/>
            <a:srcRect/>
            <a:stretch>
              <a:fillRect/>
            </a:stretch>
          </p:blipFill>
          <p:spPr bwMode="auto">
            <a:xfrm>
              <a:off x="2142" y="2272"/>
              <a:ext cx="352" cy="352"/>
            </a:xfrm>
            <a:prstGeom prst="rect">
              <a:avLst/>
            </a:prstGeom>
            <a:noFill/>
            <a:ln w="9525">
              <a:noFill/>
              <a:miter lim="800000"/>
              <a:headEnd/>
              <a:tailEnd/>
            </a:ln>
          </p:spPr>
        </p:pic>
        <p:pic>
          <p:nvPicPr>
            <p:cNvPr id="60549" name="Picture 42"/>
            <p:cNvPicPr>
              <a:picLocks noChangeAspect="1" noChangeArrowheads="1"/>
            </p:cNvPicPr>
            <p:nvPr/>
          </p:nvPicPr>
          <p:blipFill>
            <a:blip r:embed="rId42"/>
            <a:srcRect/>
            <a:stretch>
              <a:fillRect/>
            </a:stretch>
          </p:blipFill>
          <p:spPr bwMode="auto">
            <a:xfrm>
              <a:off x="4701" y="2016"/>
              <a:ext cx="678" cy="175"/>
            </a:xfrm>
            <a:prstGeom prst="rect">
              <a:avLst/>
            </a:prstGeom>
            <a:noFill/>
            <a:ln w="9525">
              <a:noFill/>
              <a:miter lim="800000"/>
              <a:headEnd/>
              <a:tailEnd/>
            </a:ln>
          </p:spPr>
        </p:pic>
        <p:pic>
          <p:nvPicPr>
            <p:cNvPr id="60550" name="Picture 43"/>
            <p:cNvPicPr>
              <a:picLocks noChangeAspect="1" noChangeArrowheads="1"/>
            </p:cNvPicPr>
            <p:nvPr/>
          </p:nvPicPr>
          <p:blipFill>
            <a:blip r:embed="rId43"/>
            <a:srcRect/>
            <a:stretch>
              <a:fillRect/>
            </a:stretch>
          </p:blipFill>
          <p:spPr bwMode="auto">
            <a:xfrm>
              <a:off x="4803" y="2192"/>
              <a:ext cx="662" cy="200"/>
            </a:xfrm>
            <a:prstGeom prst="rect">
              <a:avLst/>
            </a:prstGeom>
            <a:noFill/>
            <a:ln w="9525">
              <a:noFill/>
              <a:miter lim="800000"/>
              <a:headEnd/>
              <a:tailEnd/>
            </a:ln>
          </p:spPr>
        </p:pic>
        <p:pic>
          <p:nvPicPr>
            <p:cNvPr id="60551" name="Picture 44"/>
            <p:cNvPicPr>
              <a:picLocks noChangeAspect="1" noChangeArrowheads="1"/>
            </p:cNvPicPr>
            <p:nvPr/>
          </p:nvPicPr>
          <p:blipFill>
            <a:blip r:embed="rId44"/>
            <a:srcRect/>
            <a:stretch>
              <a:fillRect/>
            </a:stretch>
          </p:blipFill>
          <p:spPr bwMode="auto">
            <a:xfrm>
              <a:off x="3083" y="2449"/>
              <a:ext cx="647" cy="184"/>
            </a:xfrm>
            <a:prstGeom prst="rect">
              <a:avLst/>
            </a:prstGeom>
            <a:noFill/>
            <a:ln w="9525">
              <a:noFill/>
              <a:miter lim="800000"/>
              <a:headEnd/>
              <a:tailEnd/>
            </a:ln>
          </p:spPr>
        </p:pic>
        <p:pic>
          <p:nvPicPr>
            <p:cNvPr id="60552" name="Picture 45"/>
            <p:cNvPicPr>
              <a:picLocks noChangeAspect="1" noChangeArrowheads="1"/>
            </p:cNvPicPr>
            <p:nvPr/>
          </p:nvPicPr>
          <p:blipFill>
            <a:blip r:embed="rId45"/>
            <a:srcRect/>
            <a:stretch>
              <a:fillRect/>
            </a:stretch>
          </p:blipFill>
          <p:spPr bwMode="auto">
            <a:xfrm>
              <a:off x="734" y="2359"/>
              <a:ext cx="823" cy="242"/>
            </a:xfrm>
            <a:prstGeom prst="rect">
              <a:avLst/>
            </a:prstGeom>
            <a:noFill/>
            <a:ln w="9525">
              <a:noFill/>
              <a:miter lim="800000"/>
              <a:headEnd/>
              <a:tailEnd/>
            </a:ln>
          </p:spPr>
        </p:pic>
        <p:pic>
          <p:nvPicPr>
            <p:cNvPr id="60553" name="Picture 46"/>
            <p:cNvPicPr>
              <a:picLocks noChangeAspect="1" noChangeArrowheads="1"/>
            </p:cNvPicPr>
            <p:nvPr/>
          </p:nvPicPr>
          <p:blipFill>
            <a:blip r:embed="rId46"/>
            <a:srcRect l="-952" t="18546" r="16084"/>
            <a:stretch>
              <a:fillRect/>
            </a:stretch>
          </p:blipFill>
          <p:spPr bwMode="auto">
            <a:xfrm>
              <a:off x="0" y="2339"/>
              <a:ext cx="802" cy="224"/>
            </a:xfrm>
            <a:prstGeom prst="rect">
              <a:avLst/>
            </a:prstGeom>
            <a:noFill/>
            <a:ln w="9525">
              <a:noFill/>
              <a:miter lim="800000"/>
              <a:headEnd/>
              <a:tailEnd/>
            </a:ln>
          </p:spPr>
        </p:pic>
        <p:pic>
          <p:nvPicPr>
            <p:cNvPr id="60554" name="Picture 47"/>
            <p:cNvPicPr>
              <a:picLocks noChangeAspect="1" noChangeArrowheads="1"/>
            </p:cNvPicPr>
            <p:nvPr/>
          </p:nvPicPr>
          <p:blipFill>
            <a:blip r:embed="rId47"/>
            <a:srcRect/>
            <a:stretch>
              <a:fillRect/>
            </a:stretch>
          </p:blipFill>
          <p:spPr bwMode="auto">
            <a:xfrm>
              <a:off x="1334" y="2067"/>
              <a:ext cx="719" cy="240"/>
            </a:xfrm>
            <a:prstGeom prst="rect">
              <a:avLst/>
            </a:prstGeom>
            <a:noFill/>
            <a:ln w="9525">
              <a:noFill/>
              <a:miter lim="800000"/>
              <a:headEnd/>
              <a:tailEnd/>
            </a:ln>
          </p:spPr>
        </p:pic>
        <p:pic>
          <p:nvPicPr>
            <p:cNvPr id="60555" name="Picture 48"/>
            <p:cNvPicPr>
              <a:picLocks noChangeAspect="1" noChangeArrowheads="1"/>
            </p:cNvPicPr>
            <p:nvPr/>
          </p:nvPicPr>
          <p:blipFill>
            <a:blip r:embed="rId48"/>
            <a:srcRect/>
            <a:stretch>
              <a:fillRect/>
            </a:stretch>
          </p:blipFill>
          <p:spPr bwMode="auto">
            <a:xfrm>
              <a:off x="1577" y="2368"/>
              <a:ext cx="471" cy="237"/>
            </a:xfrm>
            <a:prstGeom prst="rect">
              <a:avLst/>
            </a:prstGeom>
            <a:noFill/>
            <a:ln w="9525">
              <a:noFill/>
              <a:miter lim="800000"/>
              <a:headEnd/>
              <a:tailEnd/>
            </a:ln>
          </p:spPr>
        </p:pic>
        <p:pic>
          <p:nvPicPr>
            <p:cNvPr id="60556" name="Picture 49"/>
            <p:cNvPicPr>
              <a:picLocks noChangeAspect="1" noChangeArrowheads="1"/>
            </p:cNvPicPr>
            <p:nvPr/>
          </p:nvPicPr>
          <p:blipFill>
            <a:blip r:embed="rId49"/>
            <a:srcRect/>
            <a:stretch>
              <a:fillRect/>
            </a:stretch>
          </p:blipFill>
          <p:spPr bwMode="auto">
            <a:xfrm>
              <a:off x="2248" y="2100"/>
              <a:ext cx="718" cy="175"/>
            </a:xfrm>
            <a:prstGeom prst="rect">
              <a:avLst/>
            </a:prstGeom>
            <a:noFill/>
            <a:ln w="9525">
              <a:noFill/>
              <a:miter lim="800000"/>
              <a:headEnd/>
              <a:tailEnd/>
            </a:ln>
          </p:spPr>
        </p:pic>
        <p:pic>
          <p:nvPicPr>
            <p:cNvPr id="60557" name="Picture 50"/>
            <p:cNvPicPr>
              <a:picLocks noChangeAspect="1" noChangeArrowheads="1"/>
            </p:cNvPicPr>
            <p:nvPr/>
          </p:nvPicPr>
          <p:blipFill>
            <a:blip r:embed="rId50"/>
            <a:srcRect/>
            <a:stretch>
              <a:fillRect/>
            </a:stretch>
          </p:blipFill>
          <p:spPr bwMode="auto">
            <a:xfrm>
              <a:off x="4913" y="2490"/>
              <a:ext cx="815" cy="171"/>
            </a:xfrm>
            <a:prstGeom prst="rect">
              <a:avLst/>
            </a:prstGeom>
            <a:noFill/>
            <a:ln w="9525">
              <a:noFill/>
              <a:miter lim="800000"/>
              <a:headEnd/>
              <a:tailEnd/>
            </a:ln>
          </p:spPr>
        </p:pic>
        <p:pic>
          <p:nvPicPr>
            <p:cNvPr id="60558" name="Picture 51"/>
            <p:cNvPicPr>
              <a:picLocks noChangeAspect="1" noChangeArrowheads="1"/>
            </p:cNvPicPr>
            <p:nvPr/>
          </p:nvPicPr>
          <p:blipFill>
            <a:blip r:embed="rId51"/>
            <a:srcRect/>
            <a:stretch>
              <a:fillRect/>
            </a:stretch>
          </p:blipFill>
          <p:spPr bwMode="auto">
            <a:xfrm>
              <a:off x="3734" y="2432"/>
              <a:ext cx="702" cy="191"/>
            </a:xfrm>
            <a:prstGeom prst="rect">
              <a:avLst/>
            </a:prstGeom>
            <a:noFill/>
            <a:ln w="9525">
              <a:noFill/>
              <a:miter lim="800000"/>
              <a:headEnd/>
              <a:tailEnd/>
            </a:ln>
          </p:spPr>
        </p:pic>
        <p:pic>
          <p:nvPicPr>
            <p:cNvPr id="60559" name="Picture 52"/>
            <p:cNvPicPr>
              <a:picLocks noChangeAspect="1" noChangeArrowheads="1"/>
            </p:cNvPicPr>
            <p:nvPr/>
          </p:nvPicPr>
          <p:blipFill>
            <a:blip r:embed="rId52"/>
            <a:srcRect/>
            <a:stretch>
              <a:fillRect/>
            </a:stretch>
          </p:blipFill>
          <p:spPr bwMode="auto">
            <a:xfrm>
              <a:off x="4469" y="2431"/>
              <a:ext cx="491" cy="232"/>
            </a:xfrm>
            <a:prstGeom prst="rect">
              <a:avLst/>
            </a:prstGeom>
            <a:noFill/>
            <a:ln w="9525">
              <a:noFill/>
              <a:miter lim="800000"/>
              <a:headEnd/>
              <a:tailEnd/>
            </a:ln>
          </p:spPr>
        </p:pic>
        <p:pic>
          <p:nvPicPr>
            <p:cNvPr id="60560" name="Picture 53"/>
            <p:cNvPicPr>
              <a:picLocks noChangeAspect="1" noChangeArrowheads="1"/>
            </p:cNvPicPr>
            <p:nvPr/>
          </p:nvPicPr>
          <p:blipFill>
            <a:blip r:embed="rId53"/>
            <a:srcRect/>
            <a:stretch>
              <a:fillRect/>
            </a:stretch>
          </p:blipFill>
          <p:spPr bwMode="auto">
            <a:xfrm>
              <a:off x="132" y="2835"/>
              <a:ext cx="1062" cy="114"/>
            </a:xfrm>
            <a:prstGeom prst="rect">
              <a:avLst/>
            </a:prstGeom>
            <a:noFill/>
            <a:ln w="9525">
              <a:noFill/>
              <a:miter lim="800000"/>
              <a:headEnd/>
              <a:tailEnd/>
            </a:ln>
          </p:spPr>
        </p:pic>
        <p:pic>
          <p:nvPicPr>
            <p:cNvPr id="60561" name="Picture 54"/>
            <p:cNvPicPr>
              <a:picLocks noChangeAspect="1" noChangeArrowheads="1"/>
            </p:cNvPicPr>
            <p:nvPr/>
          </p:nvPicPr>
          <p:blipFill>
            <a:blip r:embed="rId54"/>
            <a:srcRect/>
            <a:stretch>
              <a:fillRect/>
            </a:stretch>
          </p:blipFill>
          <p:spPr bwMode="auto">
            <a:xfrm>
              <a:off x="1647" y="2690"/>
              <a:ext cx="313" cy="235"/>
            </a:xfrm>
            <a:prstGeom prst="rect">
              <a:avLst/>
            </a:prstGeom>
            <a:noFill/>
            <a:ln w="9525">
              <a:noFill/>
              <a:miter lim="800000"/>
              <a:headEnd/>
              <a:tailEnd/>
            </a:ln>
          </p:spPr>
        </p:pic>
        <p:pic>
          <p:nvPicPr>
            <p:cNvPr id="60562" name="Picture 55"/>
            <p:cNvPicPr>
              <a:picLocks noChangeAspect="1" noChangeArrowheads="1"/>
            </p:cNvPicPr>
            <p:nvPr/>
          </p:nvPicPr>
          <p:blipFill>
            <a:blip r:embed="rId55"/>
            <a:srcRect/>
            <a:stretch>
              <a:fillRect/>
            </a:stretch>
          </p:blipFill>
          <p:spPr bwMode="auto">
            <a:xfrm>
              <a:off x="1230" y="2793"/>
              <a:ext cx="412" cy="142"/>
            </a:xfrm>
            <a:prstGeom prst="rect">
              <a:avLst/>
            </a:prstGeom>
            <a:noFill/>
            <a:ln w="9525">
              <a:noFill/>
              <a:miter lim="800000"/>
              <a:headEnd/>
              <a:tailEnd/>
            </a:ln>
          </p:spPr>
        </p:pic>
        <p:pic>
          <p:nvPicPr>
            <p:cNvPr id="60563" name="Picture 56"/>
            <p:cNvPicPr>
              <a:picLocks noChangeAspect="1" noChangeArrowheads="1"/>
            </p:cNvPicPr>
            <p:nvPr/>
          </p:nvPicPr>
          <p:blipFill>
            <a:blip r:embed="rId56"/>
            <a:srcRect/>
            <a:stretch>
              <a:fillRect/>
            </a:stretch>
          </p:blipFill>
          <p:spPr bwMode="auto">
            <a:xfrm>
              <a:off x="150" y="2581"/>
              <a:ext cx="1140" cy="183"/>
            </a:xfrm>
            <a:prstGeom prst="rect">
              <a:avLst/>
            </a:prstGeom>
            <a:noFill/>
            <a:ln w="9525">
              <a:noFill/>
              <a:miter lim="800000"/>
              <a:headEnd/>
              <a:tailEnd/>
            </a:ln>
          </p:spPr>
        </p:pic>
        <p:pic>
          <p:nvPicPr>
            <p:cNvPr id="60564" name="Picture 57"/>
            <p:cNvPicPr>
              <a:picLocks noChangeAspect="1" noChangeArrowheads="1"/>
            </p:cNvPicPr>
            <p:nvPr/>
          </p:nvPicPr>
          <p:blipFill>
            <a:blip r:embed="rId57"/>
            <a:srcRect/>
            <a:stretch>
              <a:fillRect/>
            </a:stretch>
          </p:blipFill>
          <p:spPr bwMode="auto">
            <a:xfrm>
              <a:off x="1991" y="2672"/>
              <a:ext cx="564" cy="171"/>
            </a:xfrm>
            <a:prstGeom prst="rect">
              <a:avLst/>
            </a:prstGeom>
            <a:noFill/>
            <a:ln w="9525">
              <a:noFill/>
              <a:miter lim="800000"/>
              <a:headEnd/>
              <a:tailEnd/>
            </a:ln>
          </p:spPr>
        </p:pic>
        <p:pic>
          <p:nvPicPr>
            <p:cNvPr id="60565" name="Picture 58"/>
            <p:cNvPicPr>
              <a:picLocks noChangeAspect="1" noChangeArrowheads="1"/>
            </p:cNvPicPr>
            <p:nvPr/>
          </p:nvPicPr>
          <p:blipFill>
            <a:blip r:embed="rId58"/>
            <a:srcRect t="30357"/>
            <a:stretch>
              <a:fillRect/>
            </a:stretch>
          </p:blipFill>
          <p:spPr bwMode="auto">
            <a:xfrm>
              <a:off x="1223" y="2987"/>
              <a:ext cx="471" cy="234"/>
            </a:xfrm>
            <a:prstGeom prst="rect">
              <a:avLst/>
            </a:prstGeom>
            <a:noFill/>
            <a:ln w="9525">
              <a:noFill/>
              <a:miter lim="800000"/>
              <a:headEnd/>
              <a:tailEnd/>
            </a:ln>
          </p:spPr>
        </p:pic>
        <p:pic>
          <p:nvPicPr>
            <p:cNvPr id="60566" name="Picture 59"/>
            <p:cNvPicPr>
              <a:picLocks noChangeAspect="1" noChangeArrowheads="1"/>
            </p:cNvPicPr>
            <p:nvPr/>
          </p:nvPicPr>
          <p:blipFill>
            <a:blip r:embed="rId59"/>
            <a:srcRect/>
            <a:stretch>
              <a:fillRect/>
            </a:stretch>
          </p:blipFill>
          <p:spPr bwMode="auto">
            <a:xfrm>
              <a:off x="1796" y="2988"/>
              <a:ext cx="405" cy="143"/>
            </a:xfrm>
            <a:prstGeom prst="rect">
              <a:avLst/>
            </a:prstGeom>
            <a:noFill/>
            <a:ln w="9525">
              <a:noFill/>
              <a:miter lim="800000"/>
              <a:headEnd/>
              <a:tailEnd/>
            </a:ln>
          </p:spPr>
        </p:pic>
        <p:pic>
          <p:nvPicPr>
            <p:cNvPr id="60567" name="Picture 60"/>
            <p:cNvPicPr>
              <a:picLocks noChangeAspect="1" noChangeArrowheads="1"/>
            </p:cNvPicPr>
            <p:nvPr/>
          </p:nvPicPr>
          <p:blipFill>
            <a:blip r:embed="rId60"/>
            <a:srcRect/>
            <a:stretch>
              <a:fillRect/>
            </a:stretch>
          </p:blipFill>
          <p:spPr bwMode="auto">
            <a:xfrm>
              <a:off x="3292" y="3269"/>
              <a:ext cx="740" cy="217"/>
            </a:xfrm>
            <a:prstGeom prst="rect">
              <a:avLst/>
            </a:prstGeom>
            <a:noFill/>
            <a:ln w="9525">
              <a:noFill/>
              <a:miter lim="800000"/>
              <a:headEnd/>
              <a:tailEnd/>
            </a:ln>
          </p:spPr>
        </p:pic>
        <p:pic>
          <p:nvPicPr>
            <p:cNvPr id="60568" name="Picture 61"/>
            <p:cNvPicPr>
              <a:picLocks noChangeAspect="1" noChangeArrowheads="1"/>
            </p:cNvPicPr>
            <p:nvPr/>
          </p:nvPicPr>
          <p:blipFill>
            <a:blip r:embed="rId61"/>
            <a:srcRect t="41618"/>
            <a:stretch>
              <a:fillRect/>
            </a:stretch>
          </p:blipFill>
          <p:spPr bwMode="auto">
            <a:xfrm>
              <a:off x="3431" y="3056"/>
              <a:ext cx="415" cy="202"/>
            </a:xfrm>
            <a:prstGeom prst="rect">
              <a:avLst/>
            </a:prstGeom>
            <a:noFill/>
            <a:ln w="9525">
              <a:noFill/>
              <a:miter lim="800000"/>
              <a:headEnd/>
              <a:tailEnd/>
            </a:ln>
          </p:spPr>
        </p:pic>
        <p:pic>
          <p:nvPicPr>
            <p:cNvPr id="60569" name="Picture 62"/>
            <p:cNvPicPr>
              <a:picLocks noChangeAspect="1" noChangeArrowheads="1"/>
            </p:cNvPicPr>
            <p:nvPr/>
          </p:nvPicPr>
          <p:blipFill>
            <a:blip r:embed="rId62"/>
            <a:srcRect/>
            <a:stretch>
              <a:fillRect/>
            </a:stretch>
          </p:blipFill>
          <p:spPr bwMode="auto">
            <a:xfrm>
              <a:off x="3178" y="2679"/>
              <a:ext cx="519" cy="346"/>
            </a:xfrm>
            <a:prstGeom prst="rect">
              <a:avLst/>
            </a:prstGeom>
            <a:noFill/>
            <a:ln w="9525">
              <a:noFill/>
              <a:miter lim="800000"/>
              <a:headEnd/>
              <a:tailEnd/>
            </a:ln>
          </p:spPr>
        </p:pic>
        <p:pic>
          <p:nvPicPr>
            <p:cNvPr id="60570" name="Picture 63"/>
            <p:cNvPicPr>
              <a:picLocks noChangeAspect="1" noChangeArrowheads="1"/>
            </p:cNvPicPr>
            <p:nvPr/>
          </p:nvPicPr>
          <p:blipFill>
            <a:blip r:embed="rId63"/>
            <a:srcRect/>
            <a:stretch>
              <a:fillRect/>
            </a:stretch>
          </p:blipFill>
          <p:spPr bwMode="auto">
            <a:xfrm>
              <a:off x="2782" y="2920"/>
              <a:ext cx="550" cy="418"/>
            </a:xfrm>
            <a:prstGeom prst="rect">
              <a:avLst/>
            </a:prstGeom>
            <a:noFill/>
            <a:ln w="9525">
              <a:noFill/>
              <a:miter lim="800000"/>
              <a:headEnd/>
              <a:tailEnd/>
            </a:ln>
          </p:spPr>
        </p:pic>
        <p:pic>
          <p:nvPicPr>
            <p:cNvPr id="60571" name="Picture 64"/>
            <p:cNvPicPr>
              <a:picLocks noChangeAspect="1" noChangeArrowheads="1"/>
            </p:cNvPicPr>
            <p:nvPr/>
          </p:nvPicPr>
          <p:blipFill>
            <a:blip r:embed="rId64"/>
            <a:srcRect/>
            <a:stretch>
              <a:fillRect/>
            </a:stretch>
          </p:blipFill>
          <p:spPr bwMode="auto">
            <a:xfrm>
              <a:off x="182" y="3230"/>
              <a:ext cx="856" cy="244"/>
            </a:xfrm>
            <a:prstGeom prst="rect">
              <a:avLst/>
            </a:prstGeom>
            <a:noFill/>
            <a:ln w="9525">
              <a:noFill/>
              <a:miter lim="800000"/>
              <a:headEnd/>
              <a:tailEnd/>
            </a:ln>
          </p:spPr>
        </p:pic>
        <p:pic>
          <p:nvPicPr>
            <p:cNvPr id="60572" name="Picture 65"/>
            <p:cNvPicPr>
              <a:picLocks noChangeAspect="1" noChangeArrowheads="1"/>
            </p:cNvPicPr>
            <p:nvPr/>
          </p:nvPicPr>
          <p:blipFill>
            <a:blip r:embed="rId65"/>
            <a:srcRect/>
            <a:stretch>
              <a:fillRect/>
            </a:stretch>
          </p:blipFill>
          <p:spPr bwMode="auto">
            <a:xfrm>
              <a:off x="3930" y="3101"/>
              <a:ext cx="477" cy="249"/>
            </a:xfrm>
            <a:prstGeom prst="rect">
              <a:avLst/>
            </a:prstGeom>
            <a:noFill/>
            <a:ln w="9525">
              <a:noFill/>
              <a:miter lim="800000"/>
              <a:headEnd/>
              <a:tailEnd/>
            </a:ln>
          </p:spPr>
        </p:pic>
        <p:pic>
          <p:nvPicPr>
            <p:cNvPr id="60573" name="Picture 66"/>
            <p:cNvPicPr>
              <a:picLocks noChangeAspect="1" noChangeArrowheads="1"/>
            </p:cNvPicPr>
            <p:nvPr/>
          </p:nvPicPr>
          <p:blipFill>
            <a:blip r:embed="rId66"/>
            <a:srcRect/>
            <a:stretch>
              <a:fillRect/>
            </a:stretch>
          </p:blipFill>
          <p:spPr bwMode="auto">
            <a:xfrm>
              <a:off x="4510" y="3034"/>
              <a:ext cx="243" cy="243"/>
            </a:xfrm>
            <a:prstGeom prst="rect">
              <a:avLst/>
            </a:prstGeom>
            <a:noFill/>
            <a:ln w="9525">
              <a:noFill/>
              <a:miter lim="800000"/>
              <a:headEnd/>
              <a:tailEnd/>
            </a:ln>
          </p:spPr>
        </p:pic>
        <p:pic>
          <p:nvPicPr>
            <p:cNvPr id="60574" name="Picture 67"/>
            <p:cNvPicPr>
              <a:picLocks noChangeAspect="1" noChangeArrowheads="1"/>
            </p:cNvPicPr>
            <p:nvPr/>
          </p:nvPicPr>
          <p:blipFill>
            <a:blip r:embed="rId67"/>
            <a:srcRect/>
            <a:stretch>
              <a:fillRect/>
            </a:stretch>
          </p:blipFill>
          <p:spPr bwMode="auto">
            <a:xfrm>
              <a:off x="0" y="2968"/>
              <a:ext cx="543" cy="223"/>
            </a:xfrm>
            <a:prstGeom prst="rect">
              <a:avLst/>
            </a:prstGeom>
            <a:noFill/>
            <a:ln w="9525">
              <a:noFill/>
              <a:miter lim="800000"/>
              <a:headEnd/>
              <a:tailEnd/>
            </a:ln>
          </p:spPr>
        </p:pic>
        <p:pic>
          <p:nvPicPr>
            <p:cNvPr id="60575" name="Picture 68"/>
            <p:cNvPicPr>
              <a:picLocks noChangeAspect="1" noChangeArrowheads="1"/>
            </p:cNvPicPr>
            <p:nvPr/>
          </p:nvPicPr>
          <p:blipFill>
            <a:blip r:embed="rId68"/>
            <a:srcRect/>
            <a:stretch>
              <a:fillRect/>
            </a:stretch>
          </p:blipFill>
          <p:spPr bwMode="auto">
            <a:xfrm>
              <a:off x="4731" y="3047"/>
              <a:ext cx="536" cy="240"/>
            </a:xfrm>
            <a:prstGeom prst="rect">
              <a:avLst/>
            </a:prstGeom>
            <a:noFill/>
            <a:ln w="9525">
              <a:noFill/>
              <a:miter lim="800000"/>
              <a:headEnd/>
              <a:tailEnd/>
            </a:ln>
          </p:spPr>
        </p:pic>
        <p:pic>
          <p:nvPicPr>
            <p:cNvPr id="60576" name="Picture 69"/>
            <p:cNvPicPr>
              <a:picLocks noChangeAspect="1" noChangeArrowheads="1"/>
            </p:cNvPicPr>
            <p:nvPr/>
          </p:nvPicPr>
          <p:blipFill>
            <a:blip r:embed="rId69"/>
            <a:srcRect/>
            <a:stretch>
              <a:fillRect/>
            </a:stretch>
          </p:blipFill>
          <p:spPr bwMode="auto">
            <a:xfrm>
              <a:off x="2051" y="3183"/>
              <a:ext cx="681" cy="293"/>
            </a:xfrm>
            <a:prstGeom prst="rect">
              <a:avLst/>
            </a:prstGeom>
            <a:noFill/>
            <a:ln w="9525">
              <a:noFill/>
              <a:miter lim="800000"/>
              <a:headEnd/>
              <a:tailEnd/>
            </a:ln>
          </p:spPr>
        </p:pic>
        <p:pic>
          <p:nvPicPr>
            <p:cNvPr id="60577" name="Picture 70"/>
            <p:cNvPicPr>
              <a:picLocks noChangeAspect="1" noChangeArrowheads="1"/>
            </p:cNvPicPr>
            <p:nvPr/>
          </p:nvPicPr>
          <p:blipFill>
            <a:blip r:embed="rId70"/>
            <a:srcRect/>
            <a:stretch>
              <a:fillRect/>
            </a:stretch>
          </p:blipFill>
          <p:spPr bwMode="auto">
            <a:xfrm>
              <a:off x="1076" y="3237"/>
              <a:ext cx="830" cy="175"/>
            </a:xfrm>
            <a:prstGeom prst="rect">
              <a:avLst/>
            </a:prstGeom>
            <a:noFill/>
            <a:ln w="9525">
              <a:noFill/>
              <a:miter lim="800000"/>
              <a:headEnd/>
              <a:tailEnd/>
            </a:ln>
          </p:spPr>
        </p:pic>
        <p:pic>
          <p:nvPicPr>
            <p:cNvPr id="60578" name="Picture 71"/>
            <p:cNvPicPr>
              <a:picLocks noChangeAspect="1" noChangeArrowheads="1"/>
            </p:cNvPicPr>
            <p:nvPr/>
          </p:nvPicPr>
          <p:blipFill>
            <a:blip r:embed="rId71"/>
            <a:srcRect/>
            <a:stretch>
              <a:fillRect/>
            </a:stretch>
          </p:blipFill>
          <p:spPr bwMode="auto">
            <a:xfrm>
              <a:off x="3547" y="3605"/>
              <a:ext cx="597" cy="256"/>
            </a:xfrm>
            <a:prstGeom prst="rect">
              <a:avLst/>
            </a:prstGeom>
            <a:noFill/>
            <a:ln w="9525">
              <a:noFill/>
              <a:miter lim="800000"/>
              <a:headEnd/>
              <a:tailEnd/>
            </a:ln>
          </p:spPr>
        </p:pic>
        <p:pic>
          <p:nvPicPr>
            <p:cNvPr id="60579" name="Picture 72"/>
            <p:cNvPicPr>
              <a:picLocks noChangeAspect="1" noChangeArrowheads="1"/>
            </p:cNvPicPr>
            <p:nvPr/>
          </p:nvPicPr>
          <p:blipFill>
            <a:blip r:embed="rId72"/>
            <a:srcRect/>
            <a:stretch>
              <a:fillRect/>
            </a:stretch>
          </p:blipFill>
          <p:spPr bwMode="auto">
            <a:xfrm>
              <a:off x="2722" y="3275"/>
              <a:ext cx="490" cy="384"/>
            </a:xfrm>
            <a:prstGeom prst="rect">
              <a:avLst/>
            </a:prstGeom>
            <a:noFill/>
            <a:ln w="9525">
              <a:noFill/>
              <a:miter lim="800000"/>
              <a:headEnd/>
              <a:tailEnd/>
            </a:ln>
          </p:spPr>
        </p:pic>
        <p:pic>
          <p:nvPicPr>
            <p:cNvPr id="60580" name="Picture 73"/>
            <p:cNvPicPr>
              <a:picLocks noChangeAspect="1" noChangeArrowheads="1"/>
            </p:cNvPicPr>
            <p:nvPr/>
          </p:nvPicPr>
          <p:blipFill>
            <a:blip r:embed="rId73"/>
            <a:srcRect/>
            <a:stretch>
              <a:fillRect/>
            </a:stretch>
          </p:blipFill>
          <p:spPr bwMode="auto">
            <a:xfrm>
              <a:off x="4222" y="3539"/>
              <a:ext cx="492" cy="204"/>
            </a:xfrm>
            <a:prstGeom prst="rect">
              <a:avLst/>
            </a:prstGeom>
            <a:noFill/>
            <a:ln w="9525">
              <a:noFill/>
              <a:miter lim="800000"/>
              <a:headEnd/>
              <a:tailEnd/>
            </a:ln>
          </p:spPr>
        </p:pic>
        <p:pic>
          <p:nvPicPr>
            <p:cNvPr id="60581" name="Picture 74"/>
            <p:cNvPicPr>
              <a:picLocks noChangeAspect="1" noChangeArrowheads="1"/>
            </p:cNvPicPr>
            <p:nvPr/>
          </p:nvPicPr>
          <p:blipFill>
            <a:blip r:embed="rId74"/>
            <a:srcRect/>
            <a:stretch>
              <a:fillRect/>
            </a:stretch>
          </p:blipFill>
          <p:spPr bwMode="auto">
            <a:xfrm>
              <a:off x="4006" y="3362"/>
              <a:ext cx="677" cy="192"/>
            </a:xfrm>
            <a:prstGeom prst="rect">
              <a:avLst/>
            </a:prstGeom>
            <a:noFill/>
            <a:ln w="9525">
              <a:noFill/>
              <a:miter lim="800000"/>
              <a:headEnd/>
              <a:tailEnd/>
            </a:ln>
          </p:spPr>
        </p:pic>
        <p:pic>
          <p:nvPicPr>
            <p:cNvPr id="60582" name="Picture 75"/>
            <p:cNvPicPr>
              <a:picLocks noChangeAspect="1" noChangeArrowheads="1"/>
            </p:cNvPicPr>
            <p:nvPr/>
          </p:nvPicPr>
          <p:blipFill>
            <a:blip r:embed="rId75"/>
            <a:srcRect/>
            <a:stretch>
              <a:fillRect/>
            </a:stretch>
          </p:blipFill>
          <p:spPr bwMode="auto">
            <a:xfrm>
              <a:off x="1589" y="3634"/>
              <a:ext cx="735" cy="286"/>
            </a:xfrm>
            <a:prstGeom prst="rect">
              <a:avLst/>
            </a:prstGeom>
            <a:noFill/>
            <a:ln w="9525">
              <a:noFill/>
              <a:miter lim="800000"/>
              <a:headEnd/>
              <a:tailEnd/>
            </a:ln>
          </p:spPr>
        </p:pic>
        <p:pic>
          <p:nvPicPr>
            <p:cNvPr id="60583" name="Picture 76"/>
            <p:cNvPicPr>
              <a:picLocks noChangeAspect="1" noChangeArrowheads="1"/>
            </p:cNvPicPr>
            <p:nvPr/>
          </p:nvPicPr>
          <p:blipFill>
            <a:blip r:embed="rId76"/>
            <a:srcRect/>
            <a:stretch>
              <a:fillRect/>
            </a:stretch>
          </p:blipFill>
          <p:spPr bwMode="auto">
            <a:xfrm>
              <a:off x="904" y="3707"/>
              <a:ext cx="683" cy="184"/>
            </a:xfrm>
            <a:prstGeom prst="rect">
              <a:avLst/>
            </a:prstGeom>
            <a:noFill/>
            <a:ln w="9525">
              <a:noFill/>
              <a:miter lim="800000"/>
              <a:headEnd/>
              <a:tailEnd/>
            </a:ln>
          </p:spPr>
        </p:pic>
        <p:pic>
          <p:nvPicPr>
            <p:cNvPr id="60584" name="Picture 77"/>
            <p:cNvPicPr>
              <a:picLocks noChangeAspect="1" noChangeArrowheads="1"/>
            </p:cNvPicPr>
            <p:nvPr/>
          </p:nvPicPr>
          <p:blipFill>
            <a:blip r:embed="rId77"/>
            <a:srcRect/>
            <a:stretch>
              <a:fillRect/>
            </a:stretch>
          </p:blipFill>
          <p:spPr bwMode="auto">
            <a:xfrm>
              <a:off x="2110" y="3686"/>
              <a:ext cx="440" cy="195"/>
            </a:xfrm>
            <a:prstGeom prst="rect">
              <a:avLst/>
            </a:prstGeom>
            <a:noFill/>
            <a:ln w="9525">
              <a:noFill/>
              <a:miter lim="800000"/>
              <a:headEnd/>
              <a:tailEnd/>
            </a:ln>
          </p:spPr>
        </p:pic>
        <p:pic>
          <p:nvPicPr>
            <p:cNvPr id="60585" name="Picture 78"/>
            <p:cNvPicPr>
              <a:picLocks noChangeAspect="1" noChangeArrowheads="1"/>
            </p:cNvPicPr>
            <p:nvPr/>
          </p:nvPicPr>
          <p:blipFill>
            <a:blip r:embed="rId78"/>
            <a:srcRect/>
            <a:stretch>
              <a:fillRect/>
            </a:stretch>
          </p:blipFill>
          <p:spPr bwMode="auto">
            <a:xfrm>
              <a:off x="133" y="3671"/>
              <a:ext cx="687" cy="230"/>
            </a:xfrm>
            <a:prstGeom prst="rect">
              <a:avLst/>
            </a:prstGeom>
            <a:noFill/>
            <a:ln w="9525">
              <a:noFill/>
              <a:miter lim="800000"/>
              <a:headEnd/>
              <a:tailEnd/>
            </a:ln>
          </p:spPr>
        </p:pic>
        <p:pic>
          <p:nvPicPr>
            <p:cNvPr id="60586" name="Picture 79"/>
            <p:cNvPicPr>
              <a:picLocks noChangeAspect="1" noChangeArrowheads="1"/>
            </p:cNvPicPr>
            <p:nvPr/>
          </p:nvPicPr>
          <p:blipFill>
            <a:blip r:embed="rId79"/>
            <a:srcRect/>
            <a:stretch>
              <a:fillRect/>
            </a:stretch>
          </p:blipFill>
          <p:spPr bwMode="auto">
            <a:xfrm>
              <a:off x="3171" y="3582"/>
              <a:ext cx="353" cy="310"/>
            </a:xfrm>
            <a:prstGeom prst="rect">
              <a:avLst/>
            </a:prstGeom>
            <a:noFill/>
            <a:ln w="9525">
              <a:noFill/>
              <a:miter lim="800000"/>
              <a:headEnd/>
              <a:tailEnd/>
            </a:ln>
          </p:spPr>
        </p:pic>
        <p:pic>
          <p:nvPicPr>
            <p:cNvPr id="60587" name="Picture 80"/>
            <p:cNvPicPr>
              <a:picLocks noChangeAspect="1" noChangeArrowheads="1"/>
            </p:cNvPicPr>
            <p:nvPr/>
          </p:nvPicPr>
          <p:blipFill>
            <a:blip r:embed="rId80"/>
            <a:srcRect/>
            <a:stretch>
              <a:fillRect/>
            </a:stretch>
          </p:blipFill>
          <p:spPr bwMode="auto">
            <a:xfrm>
              <a:off x="754" y="3475"/>
              <a:ext cx="956" cy="187"/>
            </a:xfrm>
            <a:prstGeom prst="rect">
              <a:avLst/>
            </a:prstGeom>
            <a:noFill/>
            <a:ln w="9525">
              <a:noFill/>
              <a:miter lim="800000"/>
              <a:headEnd/>
              <a:tailEnd/>
            </a:ln>
          </p:spPr>
        </p:pic>
        <p:pic>
          <p:nvPicPr>
            <p:cNvPr id="60588" name="Picture 81"/>
            <p:cNvPicPr>
              <a:picLocks noChangeAspect="1" noChangeArrowheads="1"/>
            </p:cNvPicPr>
            <p:nvPr/>
          </p:nvPicPr>
          <p:blipFill>
            <a:blip r:embed="rId81"/>
            <a:srcRect/>
            <a:stretch>
              <a:fillRect/>
            </a:stretch>
          </p:blipFill>
          <p:spPr bwMode="auto">
            <a:xfrm>
              <a:off x="2581" y="3675"/>
              <a:ext cx="489" cy="195"/>
            </a:xfrm>
            <a:prstGeom prst="rect">
              <a:avLst/>
            </a:prstGeom>
            <a:noFill/>
            <a:ln w="9525">
              <a:noFill/>
              <a:miter lim="800000"/>
              <a:headEnd/>
              <a:tailEnd/>
            </a:ln>
          </p:spPr>
        </p:pic>
        <p:pic>
          <p:nvPicPr>
            <p:cNvPr id="60589" name="Picture 82"/>
            <p:cNvPicPr>
              <a:picLocks noChangeAspect="1" noChangeArrowheads="1"/>
            </p:cNvPicPr>
            <p:nvPr/>
          </p:nvPicPr>
          <p:blipFill>
            <a:blip r:embed="rId82"/>
            <a:srcRect/>
            <a:stretch>
              <a:fillRect/>
            </a:stretch>
          </p:blipFill>
          <p:spPr bwMode="auto">
            <a:xfrm>
              <a:off x="4995" y="3657"/>
              <a:ext cx="659" cy="208"/>
            </a:xfrm>
            <a:prstGeom prst="rect">
              <a:avLst/>
            </a:prstGeom>
            <a:noFill/>
            <a:ln w="9525">
              <a:noFill/>
              <a:miter lim="800000"/>
              <a:headEnd/>
              <a:tailEnd/>
            </a:ln>
          </p:spPr>
        </p:pic>
        <p:pic>
          <p:nvPicPr>
            <p:cNvPr id="60590" name="Picture 83"/>
            <p:cNvPicPr>
              <a:picLocks noChangeAspect="1" noChangeArrowheads="1"/>
            </p:cNvPicPr>
            <p:nvPr/>
          </p:nvPicPr>
          <p:blipFill>
            <a:blip r:embed="rId83"/>
            <a:srcRect/>
            <a:stretch>
              <a:fillRect/>
            </a:stretch>
          </p:blipFill>
          <p:spPr bwMode="auto">
            <a:xfrm>
              <a:off x="1777" y="3449"/>
              <a:ext cx="921" cy="179"/>
            </a:xfrm>
            <a:prstGeom prst="rect">
              <a:avLst/>
            </a:prstGeom>
            <a:noFill/>
            <a:ln w="9525">
              <a:noFill/>
              <a:miter lim="800000"/>
              <a:headEnd/>
              <a:tailEnd/>
            </a:ln>
          </p:spPr>
        </p:pic>
        <p:pic>
          <p:nvPicPr>
            <p:cNvPr id="60591" name="Picture 84"/>
            <p:cNvPicPr>
              <a:picLocks noChangeAspect="1" noChangeArrowheads="1"/>
            </p:cNvPicPr>
            <p:nvPr/>
          </p:nvPicPr>
          <p:blipFill>
            <a:blip r:embed="rId84"/>
            <a:srcRect/>
            <a:stretch>
              <a:fillRect/>
            </a:stretch>
          </p:blipFill>
          <p:spPr bwMode="auto">
            <a:xfrm>
              <a:off x="4193" y="3758"/>
              <a:ext cx="687" cy="194"/>
            </a:xfrm>
            <a:prstGeom prst="rect">
              <a:avLst/>
            </a:prstGeom>
            <a:noFill/>
            <a:ln w="9525">
              <a:noFill/>
              <a:miter lim="800000"/>
              <a:headEnd/>
              <a:tailEnd/>
            </a:ln>
          </p:spPr>
        </p:pic>
        <p:pic>
          <p:nvPicPr>
            <p:cNvPr id="60592" name="Picture 85"/>
            <p:cNvPicPr>
              <a:picLocks noChangeAspect="1" noChangeArrowheads="1"/>
            </p:cNvPicPr>
            <p:nvPr/>
          </p:nvPicPr>
          <p:blipFill>
            <a:blip r:embed="rId85"/>
            <a:srcRect/>
            <a:stretch>
              <a:fillRect/>
            </a:stretch>
          </p:blipFill>
          <p:spPr bwMode="auto">
            <a:xfrm>
              <a:off x="2218" y="2942"/>
              <a:ext cx="530" cy="239"/>
            </a:xfrm>
            <a:prstGeom prst="rect">
              <a:avLst/>
            </a:prstGeom>
            <a:noFill/>
            <a:ln w="9525">
              <a:noFill/>
              <a:miter lim="800000"/>
              <a:headEnd/>
              <a:tailEnd/>
            </a:ln>
          </p:spPr>
        </p:pic>
        <p:pic>
          <p:nvPicPr>
            <p:cNvPr id="60593" name="Picture 86"/>
            <p:cNvPicPr>
              <a:picLocks noChangeAspect="1" noChangeArrowheads="1"/>
            </p:cNvPicPr>
            <p:nvPr/>
          </p:nvPicPr>
          <p:blipFill>
            <a:blip r:embed="rId86"/>
            <a:srcRect/>
            <a:stretch>
              <a:fillRect/>
            </a:stretch>
          </p:blipFill>
          <p:spPr bwMode="auto">
            <a:xfrm>
              <a:off x="2642" y="2703"/>
              <a:ext cx="476" cy="216"/>
            </a:xfrm>
            <a:prstGeom prst="rect">
              <a:avLst/>
            </a:prstGeom>
            <a:noFill/>
            <a:ln w="9525">
              <a:noFill/>
              <a:miter lim="800000"/>
              <a:headEnd/>
              <a:tailEnd/>
            </a:ln>
          </p:spPr>
        </p:pic>
        <p:pic>
          <p:nvPicPr>
            <p:cNvPr id="60594" name="Picture 87"/>
            <p:cNvPicPr>
              <a:picLocks noChangeAspect="1" noChangeArrowheads="1"/>
            </p:cNvPicPr>
            <p:nvPr/>
          </p:nvPicPr>
          <p:blipFill>
            <a:blip r:embed="rId87"/>
            <a:srcRect/>
            <a:stretch>
              <a:fillRect/>
            </a:stretch>
          </p:blipFill>
          <p:spPr bwMode="auto">
            <a:xfrm>
              <a:off x="0" y="1056"/>
              <a:ext cx="702" cy="180"/>
            </a:xfrm>
            <a:prstGeom prst="rect">
              <a:avLst/>
            </a:prstGeom>
            <a:noFill/>
            <a:ln w="9525">
              <a:noFill/>
              <a:miter lim="800000"/>
              <a:headEnd/>
              <a:tailEnd/>
            </a:ln>
          </p:spPr>
        </p:pic>
        <p:pic>
          <p:nvPicPr>
            <p:cNvPr id="60595" name="Picture 88"/>
            <p:cNvPicPr>
              <a:picLocks noChangeAspect="1" noChangeArrowheads="1"/>
            </p:cNvPicPr>
            <p:nvPr/>
          </p:nvPicPr>
          <p:blipFill>
            <a:blip r:embed="rId88"/>
            <a:srcRect r="20074"/>
            <a:stretch>
              <a:fillRect/>
            </a:stretch>
          </p:blipFill>
          <p:spPr bwMode="auto">
            <a:xfrm>
              <a:off x="3162" y="2125"/>
              <a:ext cx="641" cy="246"/>
            </a:xfrm>
            <a:prstGeom prst="rect">
              <a:avLst/>
            </a:prstGeom>
            <a:noFill/>
            <a:ln w="9525">
              <a:noFill/>
              <a:miter lim="800000"/>
              <a:headEnd/>
              <a:tailEnd/>
            </a:ln>
          </p:spPr>
        </p:pic>
        <p:pic>
          <p:nvPicPr>
            <p:cNvPr id="60596" name="Picture 89"/>
            <p:cNvPicPr>
              <a:picLocks noChangeAspect="1" noChangeArrowheads="1"/>
            </p:cNvPicPr>
            <p:nvPr/>
          </p:nvPicPr>
          <p:blipFill>
            <a:blip r:embed="rId89"/>
            <a:srcRect r="18092" b="4124"/>
            <a:stretch>
              <a:fillRect/>
            </a:stretch>
          </p:blipFill>
          <p:spPr bwMode="auto">
            <a:xfrm>
              <a:off x="4723" y="1283"/>
              <a:ext cx="498" cy="186"/>
            </a:xfrm>
            <a:prstGeom prst="rect">
              <a:avLst/>
            </a:prstGeom>
            <a:noFill/>
            <a:ln w="9525">
              <a:noFill/>
              <a:miter lim="800000"/>
              <a:headEnd/>
              <a:tailEnd/>
            </a:ln>
          </p:spPr>
        </p:pic>
        <p:pic>
          <p:nvPicPr>
            <p:cNvPr id="60597" name="Picture 90"/>
            <p:cNvPicPr>
              <a:picLocks noChangeAspect="1" noChangeArrowheads="1"/>
            </p:cNvPicPr>
            <p:nvPr/>
          </p:nvPicPr>
          <p:blipFill>
            <a:blip r:embed="rId90"/>
            <a:srcRect l="19844" t="22125" r="52577" b="67250"/>
            <a:stretch>
              <a:fillRect/>
            </a:stretch>
          </p:blipFill>
          <p:spPr bwMode="auto">
            <a:xfrm>
              <a:off x="0" y="1781"/>
              <a:ext cx="630" cy="153"/>
            </a:xfrm>
            <a:prstGeom prst="rect">
              <a:avLst/>
            </a:prstGeom>
            <a:noFill/>
            <a:ln w="1">
              <a:noFill/>
              <a:miter lim="800000"/>
              <a:headEnd/>
              <a:tailEnd/>
            </a:ln>
          </p:spPr>
        </p:pic>
        <p:pic>
          <p:nvPicPr>
            <p:cNvPr id="60598" name="Picture 91"/>
            <p:cNvPicPr>
              <a:picLocks noChangeAspect="1" noChangeArrowheads="1"/>
            </p:cNvPicPr>
            <p:nvPr/>
          </p:nvPicPr>
          <p:blipFill>
            <a:blip r:embed="rId91"/>
            <a:srcRect/>
            <a:stretch>
              <a:fillRect/>
            </a:stretch>
          </p:blipFill>
          <p:spPr bwMode="auto">
            <a:xfrm>
              <a:off x="3848" y="2059"/>
              <a:ext cx="786" cy="189"/>
            </a:xfrm>
            <a:prstGeom prst="rect">
              <a:avLst/>
            </a:prstGeom>
            <a:noFill/>
            <a:ln w="9525">
              <a:noFill/>
              <a:miter lim="800000"/>
              <a:headEnd/>
              <a:tailEnd/>
            </a:ln>
          </p:spPr>
        </p:pic>
        <p:pic>
          <p:nvPicPr>
            <p:cNvPr id="60599" name="Picture 92"/>
            <p:cNvPicPr>
              <a:picLocks noChangeAspect="1" noChangeArrowheads="1"/>
            </p:cNvPicPr>
            <p:nvPr/>
          </p:nvPicPr>
          <p:blipFill>
            <a:blip r:embed="rId92"/>
            <a:srcRect/>
            <a:stretch>
              <a:fillRect/>
            </a:stretch>
          </p:blipFill>
          <p:spPr bwMode="auto">
            <a:xfrm>
              <a:off x="4896" y="1033"/>
              <a:ext cx="762" cy="160"/>
            </a:xfrm>
            <a:prstGeom prst="rect">
              <a:avLst/>
            </a:prstGeom>
            <a:noFill/>
            <a:ln w="9525">
              <a:noFill/>
              <a:miter lim="800000"/>
              <a:headEnd/>
              <a:tailEnd/>
            </a:ln>
          </p:spPr>
        </p:pic>
        <p:pic>
          <p:nvPicPr>
            <p:cNvPr id="60600" name="Picture 93"/>
            <p:cNvPicPr>
              <a:picLocks noChangeAspect="1" noChangeArrowheads="1"/>
            </p:cNvPicPr>
            <p:nvPr/>
          </p:nvPicPr>
          <p:blipFill>
            <a:blip r:embed="rId93"/>
            <a:srcRect/>
            <a:stretch>
              <a:fillRect/>
            </a:stretch>
          </p:blipFill>
          <p:spPr bwMode="auto">
            <a:xfrm>
              <a:off x="4326" y="2702"/>
              <a:ext cx="1434" cy="207"/>
            </a:xfrm>
            <a:prstGeom prst="rect">
              <a:avLst/>
            </a:prstGeom>
            <a:noFill/>
            <a:ln w="9525">
              <a:noFill/>
              <a:miter lim="800000"/>
              <a:headEnd/>
              <a:tailEnd/>
            </a:ln>
          </p:spPr>
        </p:pic>
        <p:pic>
          <p:nvPicPr>
            <p:cNvPr id="60601" name="Picture 94"/>
            <p:cNvPicPr>
              <a:picLocks noChangeAspect="1" noChangeArrowheads="1"/>
            </p:cNvPicPr>
            <p:nvPr/>
          </p:nvPicPr>
          <p:blipFill>
            <a:blip r:embed="rId94"/>
            <a:srcRect/>
            <a:stretch>
              <a:fillRect/>
            </a:stretch>
          </p:blipFill>
          <p:spPr bwMode="auto">
            <a:xfrm>
              <a:off x="3719" y="2751"/>
              <a:ext cx="728" cy="301"/>
            </a:xfrm>
            <a:prstGeom prst="rect">
              <a:avLst/>
            </a:prstGeom>
            <a:noFill/>
            <a:ln w="9525">
              <a:noFill/>
              <a:miter lim="800000"/>
              <a:headEnd/>
              <a:tailEnd/>
            </a:ln>
          </p:spPr>
        </p:pic>
        <p:pic>
          <p:nvPicPr>
            <p:cNvPr id="60602" name="Picture 95"/>
            <p:cNvPicPr>
              <a:picLocks noChangeAspect="1" noChangeArrowheads="1"/>
            </p:cNvPicPr>
            <p:nvPr/>
          </p:nvPicPr>
          <p:blipFill>
            <a:blip r:embed="rId95"/>
            <a:srcRect l="-1404" t="12318" r="7544"/>
            <a:stretch>
              <a:fillRect/>
            </a:stretch>
          </p:blipFill>
          <p:spPr bwMode="auto">
            <a:xfrm>
              <a:off x="538" y="3000"/>
              <a:ext cx="535" cy="242"/>
            </a:xfrm>
            <a:prstGeom prst="rect">
              <a:avLst/>
            </a:prstGeom>
            <a:noFill/>
            <a:ln w="9525">
              <a:noFill/>
              <a:miter lim="800000"/>
              <a:headEnd/>
              <a:tailEnd/>
            </a:ln>
          </p:spPr>
        </p:pic>
        <p:pic>
          <p:nvPicPr>
            <p:cNvPr id="60603" name="Picture 96"/>
            <p:cNvPicPr>
              <a:picLocks noChangeAspect="1" noChangeArrowheads="1"/>
            </p:cNvPicPr>
            <p:nvPr/>
          </p:nvPicPr>
          <p:blipFill>
            <a:blip r:embed="rId96"/>
            <a:srcRect/>
            <a:stretch>
              <a:fillRect/>
            </a:stretch>
          </p:blipFill>
          <p:spPr bwMode="auto">
            <a:xfrm>
              <a:off x="4677" y="3330"/>
              <a:ext cx="1075" cy="245"/>
            </a:xfrm>
            <a:prstGeom prst="rect">
              <a:avLst/>
            </a:prstGeom>
            <a:noFill/>
            <a:ln w="9525">
              <a:noFill/>
              <a:miter lim="800000"/>
              <a:headEnd/>
              <a:tailEnd/>
            </a:ln>
          </p:spPr>
        </p:pic>
        <p:pic>
          <p:nvPicPr>
            <p:cNvPr id="60604" name="Picture 97"/>
            <p:cNvPicPr>
              <a:picLocks noChangeAspect="1" noChangeArrowheads="1"/>
            </p:cNvPicPr>
            <p:nvPr/>
          </p:nvPicPr>
          <p:blipFill>
            <a:blip r:embed="rId97"/>
            <a:srcRect/>
            <a:stretch>
              <a:fillRect/>
            </a:stretch>
          </p:blipFill>
          <p:spPr bwMode="auto">
            <a:xfrm>
              <a:off x="2905" y="1778"/>
              <a:ext cx="799" cy="318"/>
            </a:xfrm>
            <a:prstGeom prst="rect">
              <a:avLst/>
            </a:prstGeom>
            <a:noFill/>
            <a:ln w="9525">
              <a:noFill/>
              <a:miter lim="800000"/>
              <a:headEnd/>
              <a:tailEnd/>
            </a:ln>
          </p:spPr>
        </p:pic>
        <p:pic>
          <p:nvPicPr>
            <p:cNvPr id="60605" name="Picture 98"/>
            <p:cNvPicPr>
              <a:picLocks noChangeAspect="1" noChangeArrowheads="1"/>
            </p:cNvPicPr>
            <p:nvPr/>
          </p:nvPicPr>
          <p:blipFill>
            <a:blip r:embed="rId98"/>
            <a:srcRect/>
            <a:stretch>
              <a:fillRect/>
            </a:stretch>
          </p:blipFill>
          <p:spPr bwMode="auto">
            <a:xfrm>
              <a:off x="2512" y="2249"/>
              <a:ext cx="606" cy="393"/>
            </a:xfrm>
            <a:prstGeom prst="rect">
              <a:avLst/>
            </a:prstGeom>
            <a:noFill/>
            <a:ln w="9525">
              <a:noFill/>
              <a:miter lim="800000"/>
              <a:headEnd/>
              <a:tailEnd/>
            </a:ln>
          </p:spPr>
        </p:pic>
        <p:pic>
          <p:nvPicPr>
            <p:cNvPr id="60606" name="Picture 99"/>
            <p:cNvPicPr>
              <a:picLocks noChangeAspect="1" noChangeArrowheads="1"/>
            </p:cNvPicPr>
            <p:nvPr/>
          </p:nvPicPr>
          <p:blipFill>
            <a:blip r:embed="rId99"/>
            <a:srcRect/>
            <a:stretch>
              <a:fillRect/>
            </a:stretch>
          </p:blipFill>
          <p:spPr bwMode="auto">
            <a:xfrm>
              <a:off x="5270" y="2933"/>
              <a:ext cx="482" cy="358"/>
            </a:xfrm>
            <a:prstGeom prst="rect">
              <a:avLst/>
            </a:prstGeom>
            <a:noFill/>
            <a:ln w="9525">
              <a:noFill/>
              <a:miter lim="800000"/>
              <a:headEnd/>
              <a:tailEnd/>
            </a:ln>
          </p:spPr>
        </p:pic>
        <p:pic>
          <p:nvPicPr>
            <p:cNvPr id="60607" name="Picture 100"/>
            <p:cNvPicPr>
              <a:picLocks noChangeAspect="1" noChangeArrowheads="1"/>
            </p:cNvPicPr>
            <p:nvPr/>
          </p:nvPicPr>
          <p:blipFill>
            <a:blip r:embed="rId100"/>
            <a:srcRect/>
            <a:stretch>
              <a:fillRect/>
            </a:stretch>
          </p:blipFill>
          <p:spPr bwMode="auto">
            <a:xfrm>
              <a:off x="1229" y="1438"/>
              <a:ext cx="634" cy="214"/>
            </a:xfrm>
            <a:prstGeom prst="rect">
              <a:avLst/>
            </a:prstGeom>
            <a:noFill/>
            <a:ln w="9525">
              <a:noFill/>
              <a:miter lim="800000"/>
              <a:headEnd/>
              <a:tailEnd/>
            </a:ln>
          </p:spPr>
        </p:pic>
        <p:pic>
          <p:nvPicPr>
            <p:cNvPr id="60608" name="Picture 101"/>
            <p:cNvPicPr>
              <a:picLocks noChangeAspect="1" noChangeArrowheads="1"/>
            </p:cNvPicPr>
            <p:nvPr/>
          </p:nvPicPr>
          <p:blipFill>
            <a:blip r:embed="rId101"/>
            <a:srcRect t="28351" r="-1404" b="19588"/>
            <a:stretch>
              <a:fillRect/>
            </a:stretch>
          </p:blipFill>
          <p:spPr bwMode="auto">
            <a:xfrm>
              <a:off x="0" y="3446"/>
              <a:ext cx="578" cy="202"/>
            </a:xfrm>
            <a:prstGeom prst="rect">
              <a:avLst/>
            </a:prstGeom>
            <a:noFill/>
            <a:ln w="9525">
              <a:noFill/>
              <a:miter lim="800000"/>
              <a:headEnd/>
              <a:tailEnd/>
            </a:ln>
          </p:spPr>
        </p:pic>
        <p:pic>
          <p:nvPicPr>
            <p:cNvPr id="60609" name="Picture 102"/>
            <p:cNvPicPr>
              <a:picLocks noChangeAspect="1" noChangeArrowheads="1"/>
            </p:cNvPicPr>
            <p:nvPr/>
          </p:nvPicPr>
          <p:blipFill>
            <a:blip r:embed="rId102"/>
            <a:srcRect/>
            <a:stretch>
              <a:fillRect/>
            </a:stretch>
          </p:blipFill>
          <p:spPr bwMode="auto">
            <a:xfrm>
              <a:off x="2970" y="3926"/>
              <a:ext cx="513" cy="275"/>
            </a:xfrm>
            <a:prstGeom prst="rect">
              <a:avLst/>
            </a:prstGeom>
            <a:noFill/>
            <a:ln w="9525">
              <a:noFill/>
              <a:miter lim="800000"/>
              <a:headEnd/>
              <a:tailEnd/>
            </a:ln>
          </p:spPr>
        </p:pic>
        <p:pic>
          <p:nvPicPr>
            <p:cNvPr id="60610" name="Picture 103"/>
            <p:cNvPicPr>
              <a:picLocks noChangeAspect="1" noChangeArrowheads="1"/>
            </p:cNvPicPr>
            <p:nvPr/>
          </p:nvPicPr>
          <p:blipFill>
            <a:blip r:embed="rId103"/>
            <a:srcRect/>
            <a:stretch>
              <a:fillRect/>
            </a:stretch>
          </p:blipFill>
          <p:spPr bwMode="auto">
            <a:xfrm>
              <a:off x="796" y="3973"/>
              <a:ext cx="466" cy="244"/>
            </a:xfrm>
            <a:prstGeom prst="rect">
              <a:avLst/>
            </a:prstGeom>
            <a:noFill/>
            <a:ln w="9525">
              <a:noFill/>
              <a:miter lim="800000"/>
              <a:headEnd/>
              <a:tailEnd/>
            </a:ln>
          </p:spPr>
        </p:pic>
        <p:pic>
          <p:nvPicPr>
            <p:cNvPr id="60611" name="Picture 104"/>
            <p:cNvPicPr>
              <a:picLocks noChangeAspect="1" noChangeArrowheads="1"/>
            </p:cNvPicPr>
            <p:nvPr/>
          </p:nvPicPr>
          <p:blipFill>
            <a:blip r:embed="rId104"/>
            <a:srcRect/>
            <a:stretch>
              <a:fillRect/>
            </a:stretch>
          </p:blipFill>
          <p:spPr bwMode="auto">
            <a:xfrm>
              <a:off x="1454" y="3982"/>
              <a:ext cx="582" cy="194"/>
            </a:xfrm>
            <a:prstGeom prst="rect">
              <a:avLst/>
            </a:prstGeom>
            <a:noFill/>
            <a:ln w="9525">
              <a:noFill/>
              <a:miter lim="800000"/>
              <a:headEnd/>
              <a:tailEnd/>
            </a:ln>
          </p:spPr>
        </p:pic>
        <p:pic>
          <p:nvPicPr>
            <p:cNvPr id="60612" name="Picture 105"/>
            <p:cNvPicPr>
              <a:picLocks noChangeAspect="1" noChangeArrowheads="1"/>
            </p:cNvPicPr>
            <p:nvPr/>
          </p:nvPicPr>
          <p:blipFill>
            <a:blip r:embed="rId105"/>
            <a:srcRect/>
            <a:stretch>
              <a:fillRect/>
            </a:stretch>
          </p:blipFill>
          <p:spPr bwMode="auto">
            <a:xfrm>
              <a:off x="32" y="3943"/>
              <a:ext cx="576" cy="192"/>
            </a:xfrm>
            <a:prstGeom prst="rect">
              <a:avLst/>
            </a:prstGeom>
            <a:noFill/>
            <a:ln w="9525">
              <a:noFill/>
              <a:miter lim="800000"/>
              <a:headEnd/>
              <a:tailEnd/>
            </a:ln>
          </p:spPr>
        </p:pic>
        <p:pic>
          <p:nvPicPr>
            <p:cNvPr id="60613" name="Picture 106"/>
            <p:cNvPicPr>
              <a:picLocks noChangeAspect="1" noChangeArrowheads="1"/>
            </p:cNvPicPr>
            <p:nvPr/>
          </p:nvPicPr>
          <p:blipFill>
            <a:blip r:embed="rId106"/>
            <a:srcRect/>
            <a:stretch>
              <a:fillRect/>
            </a:stretch>
          </p:blipFill>
          <p:spPr bwMode="auto">
            <a:xfrm>
              <a:off x="4353" y="3970"/>
              <a:ext cx="1407" cy="135"/>
            </a:xfrm>
            <a:prstGeom prst="rect">
              <a:avLst/>
            </a:prstGeom>
            <a:noFill/>
            <a:ln w="9525">
              <a:noFill/>
              <a:miter lim="800000"/>
              <a:headEnd/>
              <a:tailEnd/>
            </a:ln>
          </p:spPr>
        </p:pic>
        <p:pic>
          <p:nvPicPr>
            <p:cNvPr id="60614" name="Picture 107"/>
            <p:cNvPicPr>
              <a:picLocks noChangeAspect="1" noChangeArrowheads="1"/>
            </p:cNvPicPr>
            <p:nvPr/>
          </p:nvPicPr>
          <p:blipFill>
            <a:blip r:embed="rId107"/>
            <a:srcRect l="12474" t="22795" r="38982" b="56905"/>
            <a:stretch>
              <a:fillRect/>
            </a:stretch>
          </p:blipFill>
          <p:spPr bwMode="auto">
            <a:xfrm>
              <a:off x="2173" y="4009"/>
              <a:ext cx="702" cy="184"/>
            </a:xfrm>
            <a:prstGeom prst="rect">
              <a:avLst/>
            </a:prstGeom>
            <a:noFill/>
            <a:ln w="1">
              <a:noFill/>
              <a:miter lim="800000"/>
              <a:headEnd/>
              <a:tailEnd/>
            </a:ln>
          </p:spPr>
        </p:pic>
        <p:pic>
          <p:nvPicPr>
            <p:cNvPr id="60615" name="Picture 108"/>
            <p:cNvPicPr>
              <a:picLocks noChangeAspect="1" noChangeArrowheads="1"/>
            </p:cNvPicPr>
            <p:nvPr/>
          </p:nvPicPr>
          <p:blipFill>
            <a:blip r:embed="rId108"/>
            <a:srcRect/>
            <a:stretch>
              <a:fillRect/>
            </a:stretch>
          </p:blipFill>
          <p:spPr bwMode="auto">
            <a:xfrm>
              <a:off x="3586" y="3937"/>
              <a:ext cx="672" cy="225"/>
            </a:xfrm>
            <a:prstGeom prst="rect">
              <a:avLst/>
            </a:prstGeom>
            <a:noFill/>
            <a:ln w="9525">
              <a:noFill/>
              <a:miter lim="800000"/>
              <a:headEnd/>
              <a:tailEnd/>
            </a:ln>
          </p:spPr>
        </p:pic>
      </p:grpSp>
      <p:grpSp>
        <p:nvGrpSpPr>
          <p:cNvPr id="3" name="Group 109"/>
          <p:cNvGrpSpPr>
            <a:grpSpLocks/>
          </p:cNvGrpSpPr>
          <p:nvPr/>
        </p:nvGrpSpPr>
        <p:grpSpPr bwMode="auto">
          <a:xfrm>
            <a:off x="31750" y="746125"/>
            <a:ext cx="9050338" cy="5207000"/>
            <a:chOff x="0" y="739"/>
            <a:chExt cx="5760" cy="3349"/>
          </a:xfrm>
        </p:grpSpPr>
        <p:pic>
          <p:nvPicPr>
            <p:cNvPr id="60421" name="Picture 110"/>
            <p:cNvPicPr>
              <a:picLocks noChangeAspect="1" noChangeArrowheads="1"/>
            </p:cNvPicPr>
            <p:nvPr/>
          </p:nvPicPr>
          <p:blipFill>
            <a:blip r:embed="rId109"/>
            <a:srcRect/>
            <a:stretch>
              <a:fillRect/>
            </a:stretch>
          </p:blipFill>
          <p:spPr bwMode="auto">
            <a:xfrm>
              <a:off x="4619" y="1364"/>
              <a:ext cx="747" cy="380"/>
            </a:xfrm>
            <a:prstGeom prst="rect">
              <a:avLst/>
            </a:prstGeom>
            <a:noFill/>
            <a:ln w="9525">
              <a:noFill/>
              <a:miter lim="800000"/>
              <a:headEnd/>
              <a:tailEnd/>
            </a:ln>
          </p:spPr>
        </p:pic>
        <p:pic>
          <p:nvPicPr>
            <p:cNvPr id="60422" name="Picture 111"/>
            <p:cNvPicPr>
              <a:picLocks noChangeAspect="1" noChangeArrowheads="1"/>
            </p:cNvPicPr>
            <p:nvPr/>
          </p:nvPicPr>
          <p:blipFill>
            <a:blip r:embed="rId110"/>
            <a:srcRect/>
            <a:stretch>
              <a:fillRect/>
            </a:stretch>
          </p:blipFill>
          <p:spPr bwMode="auto">
            <a:xfrm>
              <a:off x="2922" y="1661"/>
              <a:ext cx="711" cy="356"/>
            </a:xfrm>
            <a:prstGeom prst="rect">
              <a:avLst/>
            </a:prstGeom>
            <a:noFill/>
            <a:ln w="9525">
              <a:noFill/>
              <a:miter lim="800000"/>
              <a:headEnd/>
              <a:tailEnd/>
            </a:ln>
          </p:spPr>
        </p:pic>
        <p:pic>
          <p:nvPicPr>
            <p:cNvPr id="60423" name="Picture 112"/>
            <p:cNvPicPr>
              <a:picLocks noChangeAspect="1" noChangeArrowheads="1"/>
            </p:cNvPicPr>
            <p:nvPr/>
          </p:nvPicPr>
          <p:blipFill>
            <a:blip r:embed="rId111"/>
            <a:srcRect/>
            <a:stretch>
              <a:fillRect/>
            </a:stretch>
          </p:blipFill>
          <p:spPr bwMode="auto">
            <a:xfrm>
              <a:off x="2877" y="2005"/>
              <a:ext cx="6" cy="6"/>
            </a:xfrm>
            <a:prstGeom prst="rect">
              <a:avLst/>
            </a:prstGeom>
            <a:noFill/>
            <a:ln w="9525">
              <a:noFill/>
              <a:miter lim="800000"/>
              <a:headEnd/>
              <a:tailEnd/>
            </a:ln>
          </p:spPr>
        </p:pic>
        <p:pic>
          <p:nvPicPr>
            <p:cNvPr id="60424" name="Picture 113"/>
            <p:cNvPicPr>
              <a:picLocks noChangeAspect="1" noChangeArrowheads="1"/>
            </p:cNvPicPr>
            <p:nvPr/>
          </p:nvPicPr>
          <p:blipFill>
            <a:blip r:embed="rId111"/>
            <a:srcRect/>
            <a:stretch>
              <a:fillRect/>
            </a:stretch>
          </p:blipFill>
          <p:spPr bwMode="auto">
            <a:xfrm>
              <a:off x="2877" y="2005"/>
              <a:ext cx="6" cy="6"/>
            </a:xfrm>
            <a:prstGeom prst="rect">
              <a:avLst/>
            </a:prstGeom>
            <a:noFill/>
            <a:ln w="9525">
              <a:noFill/>
              <a:miter lim="800000"/>
              <a:headEnd/>
              <a:tailEnd/>
            </a:ln>
          </p:spPr>
        </p:pic>
        <p:pic>
          <p:nvPicPr>
            <p:cNvPr id="60425" name="Picture 114"/>
            <p:cNvPicPr>
              <a:picLocks noChangeAspect="1" noChangeArrowheads="1"/>
            </p:cNvPicPr>
            <p:nvPr/>
          </p:nvPicPr>
          <p:blipFill>
            <a:blip r:embed="rId111"/>
            <a:srcRect/>
            <a:stretch>
              <a:fillRect/>
            </a:stretch>
          </p:blipFill>
          <p:spPr bwMode="auto">
            <a:xfrm>
              <a:off x="2877" y="2005"/>
              <a:ext cx="6" cy="6"/>
            </a:xfrm>
            <a:prstGeom prst="rect">
              <a:avLst/>
            </a:prstGeom>
            <a:noFill/>
            <a:ln w="9525">
              <a:noFill/>
              <a:miter lim="800000"/>
              <a:headEnd/>
              <a:tailEnd/>
            </a:ln>
          </p:spPr>
        </p:pic>
        <p:pic>
          <p:nvPicPr>
            <p:cNvPr id="60426" name="Picture 115"/>
            <p:cNvPicPr>
              <a:picLocks noChangeAspect="1" noChangeArrowheads="1"/>
            </p:cNvPicPr>
            <p:nvPr/>
          </p:nvPicPr>
          <p:blipFill>
            <a:blip r:embed="rId112"/>
            <a:srcRect/>
            <a:stretch>
              <a:fillRect/>
            </a:stretch>
          </p:blipFill>
          <p:spPr bwMode="auto">
            <a:xfrm>
              <a:off x="5094" y="1688"/>
              <a:ext cx="666" cy="306"/>
            </a:xfrm>
            <a:prstGeom prst="rect">
              <a:avLst/>
            </a:prstGeom>
            <a:noFill/>
            <a:ln w="9525">
              <a:noFill/>
              <a:miter lim="800000"/>
              <a:headEnd/>
              <a:tailEnd/>
            </a:ln>
          </p:spPr>
        </p:pic>
        <p:pic>
          <p:nvPicPr>
            <p:cNvPr id="60427" name="Picture 116"/>
            <p:cNvPicPr>
              <a:picLocks noChangeAspect="1" noChangeArrowheads="1"/>
            </p:cNvPicPr>
            <p:nvPr/>
          </p:nvPicPr>
          <p:blipFill>
            <a:blip r:embed="rId113"/>
            <a:srcRect/>
            <a:stretch>
              <a:fillRect/>
            </a:stretch>
          </p:blipFill>
          <p:spPr bwMode="auto">
            <a:xfrm>
              <a:off x="4398" y="1751"/>
              <a:ext cx="600" cy="228"/>
            </a:xfrm>
            <a:prstGeom prst="rect">
              <a:avLst/>
            </a:prstGeom>
            <a:noFill/>
            <a:ln w="9525">
              <a:noFill/>
              <a:miter lim="800000"/>
              <a:headEnd/>
              <a:tailEnd/>
            </a:ln>
          </p:spPr>
        </p:pic>
        <p:pic>
          <p:nvPicPr>
            <p:cNvPr id="60428" name="Picture 117"/>
            <p:cNvPicPr>
              <a:picLocks noChangeAspect="1" noChangeArrowheads="1"/>
            </p:cNvPicPr>
            <p:nvPr/>
          </p:nvPicPr>
          <p:blipFill>
            <a:blip r:embed="rId114"/>
            <a:srcRect/>
            <a:stretch>
              <a:fillRect/>
            </a:stretch>
          </p:blipFill>
          <p:spPr bwMode="auto">
            <a:xfrm>
              <a:off x="2740" y="2061"/>
              <a:ext cx="696" cy="522"/>
            </a:xfrm>
            <a:prstGeom prst="rect">
              <a:avLst/>
            </a:prstGeom>
            <a:noFill/>
            <a:ln w="9525">
              <a:noFill/>
              <a:miter lim="800000"/>
              <a:headEnd/>
              <a:tailEnd/>
            </a:ln>
          </p:spPr>
        </p:pic>
        <p:pic>
          <p:nvPicPr>
            <p:cNvPr id="60429" name="Picture 118"/>
            <p:cNvPicPr>
              <a:picLocks noChangeAspect="1" noChangeArrowheads="1"/>
            </p:cNvPicPr>
            <p:nvPr/>
          </p:nvPicPr>
          <p:blipFill>
            <a:blip r:embed="rId115"/>
            <a:srcRect/>
            <a:stretch>
              <a:fillRect/>
            </a:stretch>
          </p:blipFill>
          <p:spPr bwMode="auto">
            <a:xfrm>
              <a:off x="3538" y="2323"/>
              <a:ext cx="636" cy="210"/>
            </a:xfrm>
            <a:prstGeom prst="rect">
              <a:avLst/>
            </a:prstGeom>
            <a:noFill/>
            <a:ln w="9525">
              <a:noFill/>
              <a:miter lim="800000"/>
              <a:headEnd/>
              <a:tailEnd/>
            </a:ln>
          </p:spPr>
        </p:pic>
        <p:pic>
          <p:nvPicPr>
            <p:cNvPr id="60430" name="Picture 119"/>
            <p:cNvPicPr>
              <a:picLocks noChangeAspect="1" noChangeArrowheads="1"/>
            </p:cNvPicPr>
            <p:nvPr/>
          </p:nvPicPr>
          <p:blipFill>
            <a:blip r:embed="rId116"/>
            <a:srcRect/>
            <a:stretch>
              <a:fillRect/>
            </a:stretch>
          </p:blipFill>
          <p:spPr bwMode="auto">
            <a:xfrm>
              <a:off x="1313" y="2374"/>
              <a:ext cx="718" cy="324"/>
            </a:xfrm>
            <a:prstGeom prst="rect">
              <a:avLst/>
            </a:prstGeom>
            <a:noFill/>
            <a:ln w="9525">
              <a:noFill/>
              <a:miter lim="800000"/>
              <a:headEnd/>
              <a:tailEnd/>
            </a:ln>
          </p:spPr>
        </p:pic>
        <p:pic>
          <p:nvPicPr>
            <p:cNvPr id="60431" name="Picture 120"/>
            <p:cNvPicPr>
              <a:picLocks noChangeAspect="1" noChangeArrowheads="1"/>
            </p:cNvPicPr>
            <p:nvPr/>
          </p:nvPicPr>
          <p:blipFill>
            <a:blip r:embed="rId117"/>
            <a:srcRect/>
            <a:stretch>
              <a:fillRect/>
            </a:stretch>
          </p:blipFill>
          <p:spPr bwMode="auto">
            <a:xfrm>
              <a:off x="2015" y="2258"/>
              <a:ext cx="701" cy="463"/>
            </a:xfrm>
            <a:prstGeom prst="rect">
              <a:avLst/>
            </a:prstGeom>
            <a:noFill/>
            <a:ln w="9525">
              <a:noFill/>
              <a:miter lim="800000"/>
              <a:headEnd/>
              <a:tailEnd/>
            </a:ln>
          </p:spPr>
        </p:pic>
        <p:pic>
          <p:nvPicPr>
            <p:cNvPr id="60432" name="Picture 121"/>
            <p:cNvPicPr>
              <a:picLocks noChangeAspect="1" noChangeArrowheads="1"/>
            </p:cNvPicPr>
            <p:nvPr/>
          </p:nvPicPr>
          <p:blipFill>
            <a:blip r:embed="rId118"/>
            <a:srcRect/>
            <a:stretch>
              <a:fillRect/>
            </a:stretch>
          </p:blipFill>
          <p:spPr bwMode="auto">
            <a:xfrm>
              <a:off x="4839" y="2085"/>
              <a:ext cx="651" cy="341"/>
            </a:xfrm>
            <a:prstGeom prst="rect">
              <a:avLst/>
            </a:prstGeom>
            <a:noFill/>
            <a:ln w="9525">
              <a:noFill/>
              <a:miter lim="800000"/>
              <a:headEnd/>
              <a:tailEnd/>
            </a:ln>
          </p:spPr>
        </p:pic>
        <p:pic>
          <p:nvPicPr>
            <p:cNvPr id="60433" name="Picture 122"/>
            <p:cNvPicPr>
              <a:picLocks noChangeAspect="1" noChangeArrowheads="1"/>
            </p:cNvPicPr>
            <p:nvPr/>
          </p:nvPicPr>
          <p:blipFill>
            <a:blip r:embed="rId119"/>
            <a:srcRect/>
            <a:stretch>
              <a:fillRect/>
            </a:stretch>
          </p:blipFill>
          <p:spPr bwMode="auto">
            <a:xfrm>
              <a:off x="4040" y="2681"/>
              <a:ext cx="594" cy="378"/>
            </a:xfrm>
            <a:prstGeom prst="rect">
              <a:avLst/>
            </a:prstGeom>
            <a:noFill/>
            <a:ln w="9525">
              <a:noFill/>
              <a:miter lim="800000"/>
              <a:headEnd/>
              <a:tailEnd/>
            </a:ln>
          </p:spPr>
        </p:pic>
        <p:pic>
          <p:nvPicPr>
            <p:cNvPr id="60434" name="Picture 123"/>
            <p:cNvPicPr>
              <a:picLocks noChangeAspect="1" noChangeArrowheads="1"/>
            </p:cNvPicPr>
            <p:nvPr/>
          </p:nvPicPr>
          <p:blipFill>
            <a:blip r:embed="rId120"/>
            <a:srcRect t="22720" b="35426"/>
            <a:stretch>
              <a:fillRect/>
            </a:stretch>
          </p:blipFill>
          <p:spPr bwMode="auto">
            <a:xfrm>
              <a:off x="670" y="1974"/>
              <a:ext cx="669" cy="280"/>
            </a:xfrm>
            <a:prstGeom prst="rect">
              <a:avLst/>
            </a:prstGeom>
            <a:noFill/>
            <a:ln w="9525">
              <a:noFill/>
              <a:miter lim="800000"/>
              <a:headEnd/>
              <a:tailEnd/>
            </a:ln>
          </p:spPr>
        </p:pic>
        <p:pic>
          <p:nvPicPr>
            <p:cNvPr id="60435" name="Picture 124"/>
            <p:cNvPicPr>
              <a:picLocks noChangeAspect="1" noChangeArrowheads="1"/>
            </p:cNvPicPr>
            <p:nvPr/>
          </p:nvPicPr>
          <p:blipFill>
            <a:blip r:embed="rId121"/>
            <a:srcRect/>
            <a:stretch>
              <a:fillRect/>
            </a:stretch>
          </p:blipFill>
          <p:spPr bwMode="auto">
            <a:xfrm>
              <a:off x="3351" y="2500"/>
              <a:ext cx="816" cy="342"/>
            </a:xfrm>
            <a:prstGeom prst="rect">
              <a:avLst/>
            </a:prstGeom>
            <a:noFill/>
            <a:ln w="9525">
              <a:noFill/>
              <a:miter lim="800000"/>
              <a:headEnd/>
              <a:tailEnd/>
            </a:ln>
          </p:spPr>
        </p:pic>
        <p:pic>
          <p:nvPicPr>
            <p:cNvPr id="60436" name="Picture 125"/>
            <p:cNvPicPr>
              <a:picLocks noChangeAspect="1" noChangeArrowheads="1"/>
            </p:cNvPicPr>
            <p:nvPr/>
          </p:nvPicPr>
          <p:blipFill>
            <a:blip r:embed="rId122"/>
            <a:srcRect/>
            <a:stretch>
              <a:fillRect/>
            </a:stretch>
          </p:blipFill>
          <p:spPr bwMode="auto">
            <a:xfrm>
              <a:off x="3047" y="2849"/>
              <a:ext cx="989" cy="280"/>
            </a:xfrm>
            <a:prstGeom prst="rect">
              <a:avLst/>
            </a:prstGeom>
            <a:noFill/>
            <a:ln w="9525">
              <a:noFill/>
              <a:miter lim="800000"/>
              <a:headEnd/>
              <a:tailEnd/>
            </a:ln>
          </p:spPr>
        </p:pic>
        <p:pic>
          <p:nvPicPr>
            <p:cNvPr id="60437" name="Picture 126"/>
            <p:cNvPicPr>
              <a:picLocks noChangeAspect="1" noChangeArrowheads="1"/>
            </p:cNvPicPr>
            <p:nvPr/>
          </p:nvPicPr>
          <p:blipFill>
            <a:blip r:embed="rId123"/>
            <a:srcRect/>
            <a:stretch>
              <a:fillRect/>
            </a:stretch>
          </p:blipFill>
          <p:spPr bwMode="auto">
            <a:xfrm>
              <a:off x="2649" y="2426"/>
              <a:ext cx="695" cy="232"/>
            </a:xfrm>
            <a:prstGeom prst="rect">
              <a:avLst/>
            </a:prstGeom>
            <a:noFill/>
            <a:ln w="9525">
              <a:noFill/>
              <a:miter lim="800000"/>
              <a:headEnd/>
              <a:tailEnd/>
            </a:ln>
          </p:spPr>
        </p:pic>
        <p:pic>
          <p:nvPicPr>
            <p:cNvPr id="60438" name="Picture 127"/>
            <p:cNvPicPr>
              <a:picLocks noChangeAspect="1" noChangeArrowheads="1"/>
            </p:cNvPicPr>
            <p:nvPr/>
          </p:nvPicPr>
          <p:blipFill>
            <a:blip r:embed="rId124"/>
            <a:srcRect/>
            <a:stretch>
              <a:fillRect/>
            </a:stretch>
          </p:blipFill>
          <p:spPr bwMode="auto">
            <a:xfrm>
              <a:off x="0" y="2021"/>
              <a:ext cx="649" cy="489"/>
            </a:xfrm>
            <a:prstGeom prst="rect">
              <a:avLst/>
            </a:prstGeom>
            <a:noFill/>
            <a:ln w="9525">
              <a:noFill/>
              <a:miter lim="800000"/>
              <a:headEnd/>
              <a:tailEnd/>
            </a:ln>
          </p:spPr>
        </p:pic>
        <p:pic>
          <p:nvPicPr>
            <p:cNvPr id="60439" name="Picture 128"/>
            <p:cNvPicPr>
              <a:picLocks noChangeAspect="1" noChangeArrowheads="1"/>
            </p:cNvPicPr>
            <p:nvPr/>
          </p:nvPicPr>
          <p:blipFill>
            <a:blip r:embed="rId125"/>
            <a:srcRect t="20732" b="23984"/>
            <a:stretch>
              <a:fillRect/>
            </a:stretch>
          </p:blipFill>
          <p:spPr bwMode="auto">
            <a:xfrm>
              <a:off x="597" y="2440"/>
              <a:ext cx="708" cy="272"/>
            </a:xfrm>
            <a:prstGeom prst="rect">
              <a:avLst/>
            </a:prstGeom>
            <a:noFill/>
            <a:ln w="9525">
              <a:noFill/>
              <a:miter lim="800000"/>
              <a:headEnd/>
              <a:tailEnd/>
            </a:ln>
          </p:spPr>
        </p:pic>
        <p:pic>
          <p:nvPicPr>
            <p:cNvPr id="60440" name="Picture 129"/>
            <p:cNvPicPr>
              <a:picLocks noChangeAspect="1" noChangeArrowheads="1"/>
            </p:cNvPicPr>
            <p:nvPr/>
          </p:nvPicPr>
          <p:blipFill>
            <a:blip r:embed="rId126"/>
            <a:srcRect/>
            <a:stretch>
              <a:fillRect/>
            </a:stretch>
          </p:blipFill>
          <p:spPr bwMode="auto">
            <a:xfrm>
              <a:off x="2023" y="2034"/>
              <a:ext cx="833" cy="289"/>
            </a:xfrm>
            <a:prstGeom prst="rect">
              <a:avLst/>
            </a:prstGeom>
            <a:noFill/>
            <a:ln w="9525">
              <a:noFill/>
              <a:miter lim="800000"/>
              <a:headEnd/>
              <a:tailEnd/>
            </a:ln>
          </p:spPr>
        </p:pic>
        <p:pic>
          <p:nvPicPr>
            <p:cNvPr id="60441" name="Picture 130"/>
            <p:cNvPicPr>
              <a:picLocks noChangeAspect="1" noChangeArrowheads="1"/>
            </p:cNvPicPr>
            <p:nvPr/>
          </p:nvPicPr>
          <p:blipFill>
            <a:blip r:embed="rId127"/>
            <a:srcRect/>
            <a:stretch>
              <a:fillRect/>
            </a:stretch>
          </p:blipFill>
          <p:spPr bwMode="auto">
            <a:xfrm>
              <a:off x="4324" y="1962"/>
              <a:ext cx="516" cy="390"/>
            </a:xfrm>
            <a:prstGeom prst="rect">
              <a:avLst/>
            </a:prstGeom>
            <a:noFill/>
            <a:ln w="9525">
              <a:noFill/>
              <a:miter lim="800000"/>
              <a:headEnd/>
              <a:tailEnd/>
            </a:ln>
          </p:spPr>
        </p:pic>
        <p:pic>
          <p:nvPicPr>
            <p:cNvPr id="60442" name="Picture 131"/>
            <p:cNvPicPr>
              <a:picLocks noChangeAspect="1" noChangeArrowheads="1"/>
            </p:cNvPicPr>
            <p:nvPr/>
          </p:nvPicPr>
          <p:blipFill>
            <a:blip r:embed="rId128"/>
            <a:srcRect/>
            <a:stretch>
              <a:fillRect/>
            </a:stretch>
          </p:blipFill>
          <p:spPr bwMode="auto">
            <a:xfrm>
              <a:off x="4091" y="2332"/>
              <a:ext cx="717" cy="335"/>
            </a:xfrm>
            <a:prstGeom prst="rect">
              <a:avLst/>
            </a:prstGeom>
            <a:noFill/>
            <a:ln w="9525">
              <a:noFill/>
              <a:miter lim="800000"/>
              <a:headEnd/>
              <a:tailEnd/>
            </a:ln>
          </p:spPr>
        </p:pic>
        <p:pic>
          <p:nvPicPr>
            <p:cNvPr id="60443" name="Picture 132"/>
            <p:cNvPicPr>
              <a:picLocks noChangeAspect="1" noChangeArrowheads="1"/>
            </p:cNvPicPr>
            <p:nvPr/>
          </p:nvPicPr>
          <p:blipFill>
            <a:blip r:embed="rId129"/>
            <a:srcRect/>
            <a:stretch>
              <a:fillRect/>
            </a:stretch>
          </p:blipFill>
          <p:spPr bwMode="auto">
            <a:xfrm>
              <a:off x="576" y="2194"/>
              <a:ext cx="795" cy="324"/>
            </a:xfrm>
            <a:prstGeom prst="rect">
              <a:avLst/>
            </a:prstGeom>
            <a:noFill/>
            <a:ln w="9525">
              <a:noFill/>
              <a:miter lim="800000"/>
              <a:headEnd/>
              <a:tailEnd/>
            </a:ln>
          </p:spPr>
        </p:pic>
        <p:pic>
          <p:nvPicPr>
            <p:cNvPr id="60444" name="Picture 133"/>
            <p:cNvPicPr>
              <a:picLocks noChangeAspect="1" noChangeArrowheads="1"/>
            </p:cNvPicPr>
            <p:nvPr/>
          </p:nvPicPr>
          <p:blipFill>
            <a:blip r:embed="rId130"/>
            <a:srcRect t="25693"/>
            <a:stretch>
              <a:fillRect/>
            </a:stretch>
          </p:blipFill>
          <p:spPr bwMode="auto">
            <a:xfrm>
              <a:off x="643" y="2702"/>
              <a:ext cx="892" cy="295"/>
            </a:xfrm>
            <a:prstGeom prst="rect">
              <a:avLst/>
            </a:prstGeom>
            <a:noFill/>
            <a:ln w="9525">
              <a:noFill/>
              <a:miter lim="800000"/>
              <a:headEnd/>
              <a:tailEnd/>
            </a:ln>
          </p:spPr>
        </p:pic>
        <p:pic>
          <p:nvPicPr>
            <p:cNvPr id="60445" name="Picture 134"/>
            <p:cNvPicPr>
              <a:picLocks noChangeAspect="1" noChangeArrowheads="1"/>
            </p:cNvPicPr>
            <p:nvPr/>
          </p:nvPicPr>
          <p:blipFill>
            <a:blip r:embed="rId131"/>
            <a:srcRect/>
            <a:stretch>
              <a:fillRect/>
            </a:stretch>
          </p:blipFill>
          <p:spPr bwMode="auto">
            <a:xfrm>
              <a:off x="4895" y="2519"/>
              <a:ext cx="702" cy="528"/>
            </a:xfrm>
            <a:prstGeom prst="rect">
              <a:avLst/>
            </a:prstGeom>
            <a:noFill/>
            <a:ln w="9525">
              <a:noFill/>
              <a:miter lim="800000"/>
              <a:headEnd/>
              <a:tailEnd/>
            </a:ln>
          </p:spPr>
        </p:pic>
        <p:pic>
          <p:nvPicPr>
            <p:cNvPr id="60446" name="Picture 135"/>
            <p:cNvPicPr>
              <a:picLocks noChangeAspect="1" noChangeArrowheads="1"/>
            </p:cNvPicPr>
            <p:nvPr/>
          </p:nvPicPr>
          <p:blipFill>
            <a:blip r:embed="rId132"/>
            <a:srcRect/>
            <a:stretch>
              <a:fillRect/>
            </a:stretch>
          </p:blipFill>
          <p:spPr bwMode="auto">
            <a:xfrm>
              <a:off x="3502" y="2046"/>
              <a:ext cx="845" cy="276"/>
            </a:xfrm>
            <a:prstGeom prst="rect">
              <a:avLst/>
            </a:prstGeom>
            <a:noFill/>
            <a:ln w="9525">
              <a:noFill/>
              <a:miter lim="800000"/>
              <a:headEnd/>
              <a:tailEnd/>
            </a:ln>
          </p:spPr>
        </p:pic>
        <p:pic>
          <p:nvPicPr>
            <p:cNvPr id="60447" name="Picture 136"/>
            <p:cNvPicPr>
              <a:picLocks noChangeAspect="1" noChangeArrowheads="1"/>
            </p:cNvPicPr>
            <p:nvPr/>
          </p:nvPicPr>
          <p:blipFill>
            <a:blip r:embed="rId133"/>
            <a:srcRect t="15874" b="22487"/>
            <a:stretch>
              <a:fillRect/>
            </a:stretch>
          </p:blipFill>
          <p:spPr bwMode="auto">
            <a:xfrm>
              <a:off x="2313" y="2677"/>
              <a:ext cx="666" cy="233"/>
            </a:xfrm>
            <a:prstGeom prst="rect">
              <a:avLst/>
            </a:prstGeom>
            <a:noFill/>
            <a:ln w="9525">
              <a:noFill/>
              <a:miter lim="800000"/>
              <a:headEnd/>
              <a:tailEnd/>
            </a:ln>
          </p:spPr>
        </p:pic>
        <p:pic>
          <p:nvPicPr>
            <p:cNvPr id="60448" name="Picture 137"/>
            <p:cNvPicPr>
              <a:picLocks noChangeAspect="1" noChangeArrowheads="1"/>
            </p:cNvPicPr>
            <p:nvPr/>
          </p:nvPicPr>
          <p:blipFill>
            <a:blip r:embed="rId134"/>
            <a:srcRect t="7912" r="1427"/>
            <a:stretch>
              <a:fillRect/>
            </a:stretch>
          </p:blipFill>
          <p:spPr bwMode="auto">
            <a:xfrm>
              <a:off x="1595" y="2687"/>
              <a:ext cx="622" cy="291"/>
            </a:xfrm>
            <a:prstGeom prst="rect">
              <a:avLst/>
            </a:prstGeom>
            <a:noFill/>
            <a:ln w="9525">
              <a:noFill/>
              <a:miter lim="800000"/>
              <a:headEnd/>
              <a:tailEnd/>
            </a:ln>
          </p:spPr>
        </p:pic>
        <p:pic>
          <p:nvPicPr>
            <p:cNvPr id="60449" name="Picture 138"/>
            <p:cNvPicPr>
              <a:picLocks noChangeAspect="1" noChangeArrowheads="1"/>
            </p:cNvPicPr>
            <p:nvPr/>
          </p:nvPicPr>
          <p:blipFill>
            <a:blip r:embed="rId135"/>
            <a:srcRect/>
            <a:stretch>
              <a:fillRect/>
            </a:stretch>
          </p:blipFill>
          <p:spPr bwMode="auto">
            <a:xfrm>
              <a:off x="0" y="2589"/>
              <a:ext cx="616" cy="345"/>
            </a:xfrm>
            <a:prstGeom prst="rect">
              <a:avLst/>
            </a:prstGeom>
            <a:noFill/>
            <a:ln w="9525">
              <a:noFill/>
              <a:miter lim="800000"/>
              <a:headEnd/>
              <a:tailEnd/>
            </a:ln>
          </p:spPr>
        </p:pic>
        <p:pic>
          <p:nvPicPr>
            <p:cNvPr id="60450" name="Picture 139"/>
            <p:cNvPicPr>
              <a:picLocks noChangeAspect="1" noChangeArrowheads="1"/>
            </p:cNvPicPr>
            <p:nvPr/>
          </p:nvPicPr>
          <p:blipFill>
            <a:blip r:embed="rId136"/>
            <a:srcRect/>
            <a:stretch>
              <a:fillRect/>
            </a:stretch>
          </p:blipFill>
          <p:spPr bwMode="auto">
            <a:xfrm>
              <a:off x="3611" y="3098"/>
              <a:ext cx="817" cy="230"/>
            </a:xfrm>
            <a:prstGeom prst="rect">
              <a:avLst/>
            </a:prstGeom>
            <a:noFill/>
            <a:ln w="9525">
              <a:noFill/>
              <a:miter lim="800000"/>
              <a:headEnd/>
              <a:tailEnd/>
            </a:ln>
          </p:spPr>
        </p:pic>
        <p:pic>
          <p:nvPicPr>
            <p:cNvPr id="60451" name="Picture 140"/>
            <p:cNvPicPr>
              <a:picLocks noChangeAspect="1" noChangeArrowheads="1"/>
            </p:cNvPicPr>
            <p:nvPr/>
          </p:nvPicPr>
          <p:blipFill>
            <a:blip r:embed="rId137"/>
            <a:srcRect/>
            <a:stretch>
              <a:fillRect/>
            </a:stretch>
          </p:blipFill>
          <p:spPr bwMode="auto">
            <a:xfrm>
              <a:off x="1895" y="3157"/>
              <a:ext cx="605" cy="273"/>
            </a:xfrm>
            <a:prstGeom prst="rect">
              <a:avLst/>
            </a:prstGeom>
            <a:noFill/>
            <a:ln w="9525">
              <a:noFill/>
              <a:miter lim="800000"/>
              <a:headEnd/>
              <a:tailEnd/>
            </a:ln>
          </p:spPr>
        </p:pic>
        <p:pic>
          <p:nvPicPr>
            <p:cNvPr id="60452" name="Picture 141"/>
            <p:cNvPicPr>
              <a:picLocks noChangeAspect="1" noChangeArrowheads="1"/>
            </p:cNvPicPr>
            <p:nvPr/>
          </p:nvPicPr>
          <p:blipFill>
            <a:blip r:embed="rId138"/>
            <a:srcRect/>
            <a:stretch>
              <a:fillRect/>
            </a:stretch>
          </p:blipFill>
          <p:spPr bwMode="auto">
            <a:xfrm>
              <a:off x="4454" y="3054"/>
              <a:ext cx="660" cy="315"/>
            </a:xfrm>
            <a:prstGeom prst="rect">
              <a:avLst/>
            </a:prstGeom>
            <a:noFill/>
            <a:ln w="9525">
              <a:noFill/>
              <a:miter lim="800000"/>
              <a:headEnd/>
              <a:tailEnd/>
            </a:ln>
          </p:spPr>
        </p:pic>
        <p:pic>
          <p:nvPicPr>
            <p:cNvPr id="60453" name="Picture 142"/>
            <p:cNvPicPr>
              <a:picLocks noChangeAspect="1" noChangeArrowheads="1"/>
            </p:cNvPicPr>
            <p:nvPr/>
          </p:nvPicPr>
          <p:blipFill>
            <a:blip r:embed="rId139"/>
            <a:srcRect/>
            <a:stretch>
              <a:fillRect/>
            </a:stretch>
          </p:blipFill>
          <p:spPr bwMode="auto">
            <a:xfrm>
              <a:off x="5013" y="3049"/>
              <a:ext cx="747" cy="286"/>
            </a:xfrm>
            <a:prstGeom prst="rect">
              <a:avLst/>
            </a:prstGeom>
            <a:noFill/>
            <a:ln w="9525">
              <a:noFill/>
              <a:miter lim="800000"/>
              <a:headEnd/>
              <a:tailEnd/>
            </a:ln>
          </p:spPr>
        </p:pic>
        <p:pic>
          <p:nvPicPr>
            <p:cNvPr id="60454" name="Picture 143"/>
            <p:cNvPicPr>
              <a:picLocks noChangeAspect="1" noChangeArrowheads="1"/>
            </p:cNvPicPr>
            <p:nvPr/>
          </p:nvPicPr>
          <p:blipFill>
            <a:blip r:embed="rId140"/>
            <a:srcRect/>
            <a:stretch>
              <a:fillRect/>
            </a:stretch>
          </p:blipFill>
          <p:spPr bwMode="auto">
            <a:xfrm>
              <a:off x="2221" y="2891"/>
              <a:ext cx="825" cy="241"/>
            </a:xfrm>
            <a:prstGeom prst="rect">
              <a:avLst/>
            </a:prstGeom>
            <a:noFill/>
            <a:ln w="9525">
              <a:noFill/>
              <a:miter lim="800000"/>
              <a:headEnd/>
              <a:tailEnd/>
            </a:ln>
          </p:spPr>
        </p:pic>
        <p:pic>
          <p:nvPicPr>
            <p:cNvPr id="60455" name="Picture 144"/>
            <p:cNvPicPr>
              <a:picLocks noChangeAspect="1" noChangeArrowheads="1"/>
            </p:cNvPicPr>
            <p:nvPr/>
          </p:nvPicPr>
          <p:blipFill>
            <a:blip r:embed="rId141"/>
            <a:srcRect/>
            <a:stretch>
              <a:fillRect/>
            </a:stretch>
          </p:blipFill>
          <p:spPr bwMode="auto">
            <a:xfrm>
              <a:off x="1002" y="2976"/>
              <a:ext cx="602" cy="293"/>
            </a:xfrm>
            <a:prstGeom prst="rect">
              <a:avLst/>
            </a:prstGeom>
            <a:noFill/>
            <a:ln w="9525">
              <a:noFill/>
              <a:miter lim="800000"/>
              <a:headEnd/>
              <a:tailEnd/>
            </a:ln>
          </p:spPr>
        </p:pic>
        <p:pic>
          <p:nvPicPr>
            <p:cNvPr id="60456" name="Picture 145"/>
            <p:cNvPicPr>
              <a:picLocks noChangeAspect="1" noChangeArrowheads="1"/>
            </p:cNvPicPr>
            <p:nvPr/>
          </p:nvPicPr>
          <p:blipFill>
            <a:blip r:embed="rId142"/>
            <a:srcRect/>
            <a:stretch>
              <a:fillRect/>
            </a:stretch>
          </p:blipFill>
          <p:spPr bwMode="auto">
            <a:xfrm>
              <a:off x="32" y="3111"/>
              <a:ext cx="594" cy="354"/>
            </a:xfrm>
            <a:prstGeom prst="rect">
              <a:avLst/>
            </a:prstGeom>
            <a:noFill/>
            <a:ln w="9525">
              <a:noFill/>
              <a:miter lim="800000"/>
              <a:headEnd/>
              <a:tailEnd/>
            </a:ln>
          </p:spPr>
        </p:pic>
        <p:pic>
          <p:nvPicPr>
            <p:cNvPr id="60457" name="Picture 146"/>
            <p:cNvPicPr>
              <a:picLocks noChangeAspect="1" noChangeArrowheads="1"/>
            </p:cNvPicPr>
            <p:nvPr/>
          </p:nvPicPr>
          <p:blipFill>
            <a:blip r:embed="rId143"/>
            <a:srcRect/>
            <a:stretch>
              <a:fillRect/>
            </a:stretch>
          </p:blipFill>
          <p:spPr bwMode="auto">
            <a:xfrm>
              <a:off x="709" y="3207"/>
              <a:ext cx="1142" cy="220"/>
            </a:xfrm>
            <a:prstGeom prst="rect">
              <a:avLst/>
            </a:prstGeom>
            <a:noFill/>
            <a:ln w="9525">
              <a:noFill/>
              <a:miter lim="800000"/>
              <a:headEnd/>
              <a:tailEnd/>
            </a:ln>
          </p:spPr>
        </p:pic>
        <p:pic>
          <p:nvPicPr>
            <p:cNvPr id="60458" name="Picture 147"/>
            <p:cNvPicPr>
              <a:picLocks noChangeAspect="1" noChangeArrowheads="1"/>
            </p:cNvPicPr>
            <p:nvPr/>
          </p:nvPicPr>
          <p:blipFill>
            <a:blip r:embed="rId144"/>
            <a:srcRect/>
            <a:stretch>
              <a:fillRect/>
            </a:stretch>
          </p:blipFill>
          <p:spPr bwMode="auto">
            <a:xfrm>
              <a:off x="3011" y="3473"/>
              <a:ext cx="802" cy="247"/>
            </a:xfrm>
            <a:prstGeom prst="rect">
              <a:avLst/>
            </a:prstGeom>
            <a:noFill/>
            <a:ln w="9525">
              <a:noFill/>
              <a:miter lim="800000"/>
              <a:headEnd/>
              <a:tailEnd/>
            </a:ln>
          </p:spPr>
        </p:pic>
        <p:pic>
          <p:nvPicPr>
            <p:cNvPr id="60459" name="Picture 148"/>
            <p:cNvPicPr>
              <a:picLocks noChangeAspect="1" noChangeArrowheads="1"/>
            </p:cNvPicPr>
            <p:nvPr/>
          </p:nvPicPr>
          <p:blipFill>
            <a:blip r:embed="rId145"/>
            <a:srcRect/>
            <a:stretch>
              <a:fillRect/>
            </a:stretch>
          </p:blipFill>
          <p:spPr bwMode="auto">
            <a:xfrm>
              <a:off x="3657" y="3305"/>
              <a:ext cx="601" cy="410"/>
            </a:xfrm>
            <a:prstGeom prst="rect">
              <a:avLst/>
            </a:prstGeom>
            <a:noFill/>
            <a:ln w="9525">
              <a:noFill/>
              <a:miter lim="800000"/>
              <a:headEnd/>
              <a:tailEnd/>
            </a:ln>
          </p:spPr>
        </p:pic>
        <p:pic>
          <p:nvPicPr>
            <p:cNvPr id="60460" name="Picture 149"/>
            <p:cNvPicPr>
              <a:picLocks noChangeAspect="1" noChangeArrowheads="1"/>
            </p:cNvPicPr>
            <p:nvPr/>
          </p:nvPicPr>
          <p:blipFill>
            <a:blip r:embed="rId146"/>
            <a:srcRect/>
            <a:stretch>
              <a:fillRect/>
            </a:stretch>
          </p:blipFill>
          <p:spPr bwMode="auto">
            <a:xfrm>
              <a:off x="2597" y="3374"/>
              <a:ext cx="408" cy="408"/>
            </a:xfrm>
            <a:prstGeom prst="rect">
              <a:avLst/>
            </a:prstGeom>
            <a:noFill/>
            <a:ln w="9525">
              <a:noFill/>
              <a:miter lim="800000"/>
              <a:headEnd/>
              <a:tailEnd/>
            </a:ln>
          </p:spPr>
        </p:pic>
        <p:pic>
          <p:nvPicPr>
            <p:cNvPr id="60461" name="Picture 150"/>
            <p:cNvPicPr>
              <a:picLocks noChangeAspect="1" noChangeArrowheads="1"/>
            </p:cNvPicPr>
            <p:nvPr/>
          </p:nvPicPr>
          <p:blipFill>
            <a:blip r:embed="rId147"/>
            <a:srcRect/>
            <a:stretch>
              <a:fillRect/>
            </a:stretch>
          </p:blipFill>
          <p:spPr bwMode="auto">
            <a:xfrm>
              <a:off x="4210" y="3373"/>
              <a:ext cx="760" cy="207"/>
            </a:xfrm>
            <a:prstGeom prst="rect">
              <a:avLst/>
            </a:prstGeom>
            <a:noFill/>
            <a:ln w="9525">
              <a:noFill/>
              <a:miter lim="800000"/>
              <a:headEnd/>
              <a:tailEnd/>
            </a:ln>
          </p:spPr>
        </p:pic>
        <p:pic>
          <p:nvPicPr>
            <p:cNvPr id="60462" name="Picture 151"/>
            <p:cNvPicPr>
              <a:picLocks noChangeAspect="1" noChangeArrowheads="1"/>
            </p:cNvPicPr>
            <p:nvPr/>
          </p:nvPicPr>
          <p:blipFill>
            <a:blip r:embed="rId148"/>
            <a:srcRect/>
            <a:stretch>
              <a:fillRect/>
            </a:stretch>
          </p:blipFill>
          <p:spPr bwMode="auto">
            <a:xfrm>
              <a:off x="116" y="3592"/>
              <a:ext cx="418" cy="496"/>
            </a:xfrm>
            <a:prstGeom prst="rect">
              <a:avLst/>
            </a:prstGeom>
            <a:noFill/>
            <a:ln w="9525">
              <a:noFill/>
              <a:miter lim="800000"/>
              <a:headEnd/>
              <a:tailEnd/>
            </a:ln>
          </p:spPr>
        </p:pic>
        <p:pic>
          <p:nvPicPr>
            <p:cNvPr id="60463" name="Picture 152"/>
            <p:cNvPicPr>
              <a:picLocks noChangeAspect="1" noChangeArrowheads="1"/>
            </p:cNvPicPr>
            <p:nvPr/>
          </p:nvPicPr>
          <p:blipFill>
            <a:blip r:embed="rId149"/>
            <a:srcRect/>
            <a:stretch>
              <a:fillRect/>
            </a:stretch>
          </p:blipFill>
          <p:spPr bwMode="auto">
            <a:xfrm>
              <a:off x="5058" y="3348"/>
              <a:ext cx="702" cy="318"/>
            </a:xfrm>
            <a:prstGeom prst="rect">
              <a:avLst/>
            </a:prstGeom>
            <a:noFill/>
            <a:ln w="9525">
              <a:noFill/>
              <a:miter lim="800000"/>
              <a:headEnd/>
              <a:tailEnd/>
            </a:ln>
          </p:spPr>
        </p:pic>
        <p:pic>
          <p:nvPicPr>
            <p:cNvPr id="60464" name="Picture 153"/>
            <p:cNvPicPr>
              <a:picLocks noChangeAspect="1" noChangeArrowheads="1"/>
            </p:cNvPicPr>
            <p:nvPr/>
          </p:nvPicPr>
          <p:blipFill>
            <a:blip r:embed="rId150"/>
            <a:srcRect/>
            <a:stretch>
              <a:fillRect/>
            </a:stretch>
          </p:blipFill>
          <p:spPr bwMode="auto">
            <a:xfrm>
              <a:off x="550" y="3628"/>
              <a:ext cx="775" cy="173"/>
            </a:xfrm>
            <a:prstGeom prst="rect">
              <a:avLst/>
            </a:prstGeom>
            <a:noFill/>
            <a:ln w="9525">
              <a:noFill/>
              <a:miter lim="800000"/>
              <a:headEnd/>
              <a:tailEnd/>
            </a:ln>
          </p:spPr>
        </p:pic>
        <p:pic>
          <p:nvPicPr>
            <p:cNvPr id="60465" name="Picture 154"/>
            <p:cNvPicPr>
              <a:picLocks noChangeAspect="1" noChangeArrowheads="1"/>
            </p:cNvPicPr>
            <p:nvPr/>
          </p:nvPicPr>
          <p:blipFill>
            <a:blip r:embed="rId151"/>
            <a:srcRect/>
            <a:stretch>
              <a:fillRect/>
            </a:stretch>
          </p:blipFill>
          <p:spPr bwMode="auto">
            <a:xfrm>
              <a:off x="3639" y="3708"/>
              <a:ext cx="715" cy="320"/>
            </a:xfrm>
            <a:prstGeom prst="rect">
              <a:avLst/>
            </a:prstGeom>
            <a:noFill/>
            <a:ln w="9525">
              <a:noFill/>
              <a:miter lim="800000"/>
              <a:headEnd/>
              <a:tailEnd/>
            </a:ln>
          </p:spPr>
        </p:pic>
        <p:pic>
          <p:nvPicPr>
            <p:cNvPr id="60466" name="Picture 155"/>
            <p:cNvPicPr>
              <a:picLocks noChangeAspect="1" noChangeArrowheads="1"/>
            </p:cNvPicPr>
            <p:nvPr/>
          </p:nvPicPr>
          <p:blipFill>
            <a:blip r:embed="rId152"/>
            <a:srcRect/>
            <a:stretch>
              <a:fillRect/>
            </a:stretch>
          </p:blipFill>
          <p:spPr bwMode="auto">
            <a:xfrm>
              <a:off x="5136" y="3775"/>
              <a:ext cx="624" cy="156"/>
            </a:xfrm>
            <a:prstGeom prst="rect">
              <a:avLst/>
            </a:prstGeom>
            <a:noFill/>
            <a:ln w="9525">
              <a:noFill/>
              <a:miter lim="800000"/>
              <a:headEnd/>
              <a:tailEnd/>
            </a:ln>
          </p:spPr>
        </p:pic>
        <p:pic>
          <p:nvPicPr>
            <p:cNvPr id="60467" name="Picture 156"/>
            <p:cNvPicPr>
              <a:picLocks noChangeAspect="1" noChangeArrowheads="1"/>
            </p:cNvPicPr>
            <p:nvPr/>
          </p:nvPicPr>
          <p:blipFill>
            <a:blip r:embed="rId153"/>
            <a:srcRect t="30637" r="15445" b="36488"/>
            <a:stretch>
              <a:fillRect/>
            </a:stretch>
          </p:blipFill>
          <p:spPr bwMode="auto">
            <a:xfrm>
              <a:off x="4413" y="3671"/>
              <a:ext cx="646" cy="251"/>
            </a:xfrm>
            <a:prstGeom prst="rect">
              <a:avLst/>
            </a:prstGeom>
            <a:noFill/>
            <a:ln w="9525">
              <a:noFill/>
              <a:miter lim="800000"/>
              <a:headEnd/>
              <a:tailEnd/>
            </a:ln>
          </p:spPr>
        </p:pic>
        <p:pic>
          <p:nvPicPr>
            <p:cNvPr id="60468" name="Picture 157"/>
            <p:cNvPicPr>
              <a:picLocks noChangeAspect="1" noChangeArrowheads="1"/>
            </p:cNvPicPr>
            <p:nvPr/>
          </p:nvPicPr>
          <p:blipFill>
            <a:blip r:embed="rId154"/>
            <a:srcRect/>
            <a:stretch>
              <a:fillRect/>
            </a:stretch>
          </p:blipFill>
          <p:spPr bwMode="auto">
            <a:xfrm>
              <a:off x="3679" y="1786"/>
              <a:ext cx="654" cy="180"/>
            </a:xfrm>
            <a:prstGeom prst="rect">
              <a:avLst/>
            </a:prstGeom>
            <a:noFill/>
            <a:ln w="9525">
              <a:noFill/>
              <a:miter lim="800000"/>
              <a:headEnd/>
              <a:tailEnd/>
            </a:ln>
          </p:spPr>
        </p:pic>
        <p:pic>
          <p:nvPicPr>
            <p:cNvPr id="60469" name="Picture 158"/>
            <p:cNvPicPr>
              <a:picLocks noChangeAspect="1" noChangeArrowheads="1"/>
            </p:cNvPicPr>
            <p:nvPr/>
          </p:nvPicPr>
          <p:blipFill>
            <a:blip r:embed="rId155"/>
            <a:srcRect/>
            <a:stretch>
              <a:fillRect/>
            </a:stretch>
          </p:blipFill>
          <p:spPr bwMode="auto">
            <a:xfrm>
              <a:off x="4811" y="2381"/>
              <a:ext cx="780" cy="252"/>
            </a:xfrm>
            <a:prstGeom prst="rect">
              <a:avLst/>
            </a:prstGeom>
            <a:noFill/>
            <a:ln w="9525">
              <a:noFill/>
              <a:miter lim="800000"/>
              <a:headEnd/>
              <a:tailEnd/>
            </a:ln>
          </p:spPr>
        </p:pic>
        <p:pic>
          <p:nvPicPr>
            <p:cNvPr id="60470" name="Picture 159"/>
            <p:cNvPicPr>
              <a:picLocks noChangeAspect="1" noChangeArrowheads="1"/>
            </p:cNvPicPr>
            <p:nvPr/>
          </p:nvPicPr>
          <p:blipFill>
            <a:blip r:embed="rId156"/>
            <a:srcRect/>
            <a:stretch>
              <a:fillRect/>
            </a:stretch>
          </p:blipFill>
          <p:spPr bwMode="auto">
            <a:xfrm>
              <a:off x="1901" y="3441"/>
              <a:ext cx="621" cy="287"/>
            </a:xfrm>
            <a:prstGeom prst="rect">
              <a:avLst/>
            </a:prstGeom>
            <a:noFill/>
            <a:ln w="9525">
              <a:noFill/>
              <a:miter lim="800000"/>
              <a:headEnd/>
              <a:tailEnd/>
            </a:ln>
          </p:spPr>
        </p:pic>
        <p:pic>
          <p:nvPicPr>
            <p:cNvPr id="60471" name="Picture 160"/>
            <p:cNvPicPr>
              <a:picLocks noChangeAspect="1" noChangeArrowheads="1"/>
            </p:cNvPicPr>
            <p:nvPr/>
          </p:nvPicPr>
          <p:blipFill>
            <a:blip r:embed="rId157"/>
            <a:srcRect/>
            <a:stretch>
              <a:fillRect/>
            </a:stretch>
          </p:blipFill>
          <p:spPr bwMode="auto">
            <a:xfrm>
              <a:off x="2312" y="1680"/>
              <a:ext cx="532" cy="359"/>
            </a:xfrm>
            <a:prstGeom prst="rect">
              <a:avLst/>
            </a:prstGeom>
            <a:noFill/>
            <a:ln w="9525">
              <a:noFill/>
              <a:miter lim="800000"/>
              <a:headEnd/>
              <a:tailEnd/>
            </a:ln>
          </p:spPr>
        </p:pic>
        <p:pic>
          <p:nvPicPr>
            <p:cNvPr id="60472" name="Picture 161"/>
            <p:cNvPicPr>
              <a:picLocks noChangeAspect="1" noChangeArrowheads="1"/>
            </p:cNvPicPr>
            <p:nvPr/>
          </p:nvPicPr>
          <p:blipFill>
            <a:blip r:embed="rId158"/>
            <a:srcRect/>
            <a:stretch>
              <a:fillRect/>
            </a:stretch>
          </p:blipFill>
          <p:spPr bwMode="auto">
            <a:xfrm>
              <a:off x="1719" y="1667"/>
              <a:ext cx="480" cy="355"/>
            </a:xfrm>
            <a:prstGeom prst="rect">
              <a:avLst/>
            </a:prstGeom>
            <a:noFill/>
            <a:ln w="9525">
              <a:noFill/>
              <a:miter lim="800000"/>
              <a:headEnd/>
              <a:tailEnd/>
            </a:ln>
          </p:spPr>
        </p:pic>
        <p:pic>
          <p:nvPicPr>
            <p:cNvPr id="60473" name="Picture 162"/>
            <p:cNvPicPr>
              <a:picLocks noChangeAspect="1" noChangeArrowheads="1"/>
            </p:cNvPicPr>
            <p:nvPr/>
          </p:nvPicPr>
          <p:blipFill>
            <a:blip r:embed="rId159"/>
            <a:srcRect t="15933" b="26625"/>
            <a:stretch>
              <a:fillRect/>
            </a:stretch>
          </p:blipFill>
          <p:spPr bwMode="auto">
            <a:xfrm>
              <a:off x="1572" y="2935"/>
              <a:ext cx="637" cy="274"/>
            </a:xfrm>
            <a:prstGeom prst="rect">
              <a:avLst/>
            </a:prstGeom>
            <a:noFill/>
            <a:ln w="9525">
              <a:noFill/>
              <a:miter lim="800000"/>
              <a:headEnd/>
              <a:tailEnd/>
            </a:ln>
          </p:spPr>
        </p:pic>
        <p:pic>
          <p:nvPicPr>
            <p:cNvPr id="60474" name="Picture 163"/>
            <p:cNvPicPr>
              <a:picLocks noChangeAspect="1" noChangeArrowheads="1"/>
            </p:cNvPicPr>
            <p:nvPr/>
          </p:nvPicPr>
          <p:blipFill>
            <a:blip r:embed="rId160"/>
            <a:srcRect/>
            <a:stretch>
              <a:fillRect/>
            </a:stretch>
          </p:blipFill>
          <p:spPr bwMode="auto">
            <a:xfrm>
              <a:off x="2434" y="3065"/>
              <a:ext cx="1105" cy="239"/>
            </a:xfrm>
            <a:prstGeom prst="rect">
              <a:avLst/>
            </a:prstGeom>
            <a:noFill/>
            <a:ln w="9525">
              <a:noFill/>
              <a:miter lim="800000"/>
              <a:headEnd/>
              <a:tailEnd/>
            </a:ln>
          </p:spPr>
        </p:pic>
        <p:pic>
          <p:nvPicPr>
            <p:cNvPr id="60475" name="Picture 164"/>
            <p:cNvPicPr>
              <a:picLocks noChangeAspect="1" noChangeArrowheads="1"/>
            </p:cNvPicPr>
            <p:nvPr/>
          </p:nvPicPr>
          <p:blipFill>
            <a:blip r:embed="rId161"/>
            <a:srcRect/>
            <a:stretch>
              <a:fillRect/>
            </a:stretch>
          </p:blipFill>
          <p:spPr bwMode="auto">
            <a:xfrm>
              <a:off x="4650" y="2843"/>
              <a:ext cx="1110" cy="228"/>
            </a:xfrm>
            <a:prstGeom prst="rect">
              <a:avLst/>
            </a:prstGeom>
            <a:noFill/>
            <a:ln w="9525">
              <a:noFill/>
              <a:miter lim="800000"/>
              <a:headEnd/>
              <a:tailEnd/>
            </a:ln>
          </p:spPr>
        </p:pic>
        <p:pic>
          <p:nvPicPr>
            <p:cNvPr id="60476" name="Picture 165"/>
            <p:cNvPicPr>
              <a:picLocks noChangeAspect="1" noChangeArrowheads="1"/>
            </p:cNvPicPr>
            <p:nvPr/>
          </p:nvPicPr>
          <p:blipFill>
            <a:blip r:embed="rId162"/>
            <a:srcRect/>
            <a:stretch>
              <a:fillRect/>
            </a:stretch>
          </p:blipFill>
          <p:spPr bwMode="auto">
            <a:xfrm>
              <a:off x="2354" y="3784"/>
              <a:ext cx="475" cy="239"/>
            </a:xfrm>
            <a:prstGeom prst="rect">
              <a:avLst/>
            </a:prstGeom>
            <a:noFill/>
            <a:ln w="9525">
              <a:noFill/>
              <a:miter lim="800000"/>
              <a:headEnd/>
              <a:tailEnd/>
            </a:ln>
          </p:spPr>
        </p:pic>
        <p:sp>
          <p:nvSpPr>
            <p:cNvPr id="60477" name="Text Box 166"/>
            <p:cNvSpPr txBox="1">
              <a:spLocks noChangeArrowheads="1"/>
            </p:cNvSpPr>
            <p:nvPr/>
          </p:nvSpPr>
          <p:spPr bwMode="auto">
            <a:xfrm>
              <a:off x="1331" y="2226"/>
              <a:ext cx="956" cy="176"/>
            </a:xfrm>
            <a:prstGeom prst="rect">
              <a:avLst/>
            </a:prstGeom>
            <a:noFill/>
            <a:ln w="9525">
              <a:noFill/>
              <a:miter lim="800000"/>
              <a:headEnd/>
              <a:tailEnd/>
            </a:ln>
          </p:spPr>
          <p:txBody>
            <a:bodyPr>
              <a:spAutoFit/>
            </a:bodyPr>
            <a:lstStyle/>
            <a:p>
              <a:pPr eaLnBrk="0" hangingPunct="0">
                <a:spcBef>
                  <a:spcPct val="50000"/>
                </a:spcBef>
              </a:pPr>
              <a:r>
                <a:rPr lang="en-US" sz="1200" b="1">
                  <a:latin typeface="Segoe"/>
                </a:rPr>
                <a:t>SigmaTel, Inc.</a:t>
              </a:r>
            </a:p>
          </p:txBody>
        </p:sp>
        <p:pic>
          <p:nvPicPr>
            <p:cNvPr id="60478" name="Picture 167"/>
            <p:cNvPicPr>
              <a:picLocks noChangeAspect="1" noChangeArrowheads="1"/>
            </p:cNvPicPr>
            <p:nvPr/>
          </p:nvPicPr>
          <p:blipFill>
            <a:blip r:embed="rId163"/>
            <a:srcRect l="12141" t="24001" r="21523" b="11333"/>
            <a:stretch>
              <a:fillRect/>
            </a:stretch>
          </p:blipFill>
          <p:spPr bwMode="auto">
            <a:xfrm>
              <a:off x="16" y="3024"/>
              <a:ext cx="865" cy="186"/>
            </a:xfrm>
            <a:prstGeom prst="rect">
              <a:avLst/>
            </a:prstGeom>
            <a:noFill/>
            <a:ln w="9525">
              <a:noFill/>
              <a:miter lim="800000"/>
              <a:headEnd/>
              <a:tailEnd/>
            </a:ln>
          </p:spPr>
        </p:pic>
        <p:pic>
          <p:nvPicPr>
            <p:cNvPr id="60479" name="Picture 168"/>
            <p:cNvPicPr>
              <a:picLocks noChangeAspect="1" noChangeArrowheads="1"/>
            </p:cNvPicPr>
            <p:nvPr/>
          </p:nvPicPr>
          <p:blipFill>
            <a:blip r:embed="rId164"/>
            <a:srcRect/>
            <a:stretch>
              <a:fillRect/>
            </a:stretch>
          </p:blipFill>
          <p:spPr bwMode="auto">
            <a:xfrm>
              <a:off x="3093" y="3325"/>
              <a:ext cx="678" cy="96"/>
            </a:xfrm>
            <a:prstGeom prst="rect">
              <a:avLst/>
            </a:prstGeom>
            <a:noFill/>
            <a:ln w="9525">
              <a:noFill/>
              <a:miter lim="800000"/>
              <a:headEnd/>
              <a:tailEnd/>
            </a:ln>
          </p:spPr>
        </p:pic>
        <p:sp>
          <p:nvSpPr>
            <p:cNvPr id="60480" name="Text Box 169"/>
            <p:cNvSpPr txBox="1">
              <a:spLocks noChangeArrowheads="1"/>
            </p:cNvSpPr>
            <p:nvPr/>
          </p:nvSpPr>
          <p:spPr bwMode="auto">
            <a:xfrm>
              <a:off x="711" y="3444"/>
              <a:ext cx="1473" cy="176"/>
            </a:xfrm>
            <a:prstGeom prst="rect">
              <a:avLst/>
            </a:prstGeom>
            <a:noFill/>
            <a:ln w="9525">
              <a:noFill/>
              <a:miter lim="800000"/>
              <a:headEnd/>
              <a:tailEnd/>
            </a:ln>
          </p:spPr>
          <p:txBody>
            <a:bodyPr>
              <a:spAutoFit/>
            </a:bodyPr>
            <a:lstStyle/>
            <a:p>
              <a:pPr eaLnBrk="0" hangingPunct="0">
                <a:spcBef>
                  <a:spcPct val="50000"/>
                </a:spcBef>
              </a:pPr>
              <a:r>
                <a:rPr lang="en-US" sz="1200" b="1">
                  <a:latin typeface="Segoe"/>
                </a:rPr>
                <a:t>USBest Technology Inc.</a:t>
              </a:r>
            </a:p>
          </p:txBody>
        </p:sp>
        <p:sp>
          <p:nvSpPr>
            <p:cNvPr id="60481" name="Text Box 170"/>
            <p:cNvSpPr txBox="1">
              <a:spLocks noChangeArrowheads="1"/>
            </p:cNvSpPr>
            <p:nvPr/>
          </p:nvSpPr>
          <p:spPr bwMode="auto">
            <a:xfrm>
              <a:off x="649" y="3801"/>
              <a:ext cx="1694" cy="177"/>
            </a:xfrm>
            <a:prstGeom prst="rect">
              <a:avLst/>
            </a:prstGeom>
            <a:noFill/>
            <a:ln w="9525">
              <a:noFill/>
              <a:miter lim="800000"/>
              <a:headEnd/>
              <a:tailEnd/>
            </a:ln>
          </p:spPr>
          <p:txBody>
            <a:bodyPr>
              <a:spAutoFit/>
            </a:bodyPr>
            <a:lstStyle/>
            <a:p>
              <a:pPr eaLnBrk="0" hangingPunct="0">
                <a:spcBef>
                  <a:spcPct val="50000"/>
                </a:spcBef>
              </a:pPr>
              <a:r>
                <a:rPr lang="en-US" sz="1200" b="1">
                  <a:latin typeface="Segoe"/>
                </a:rPr>
                <a:t>Wuxi AlphaScale IC Systems, Inc.</a:t>
              </a:r>
            </a:p>
          </p:txBody>
        </p:sp>
        <p:pic>
          <p:nvPicPr>
            <p:cNvPr id="60482" name="Picture 171"/>
            <p:cNvPicPr>
              <a:picLocks noChangeAspect="1" noChangeArrowheads="1"/>
            </p:cNvPicPr>
            <p:nvPr/>
          </p:nvPicPr>
          <p:blipFill>
            <a:blip r:embed="rId165"/>
            <a:srcRect l="11618" t="17647" r="74706" b="72235"/>
            <a:stretch>
              <a:fillRect/>
            </a:stretch>
          </p:blipFill>
          <p:spPr bwMode="auto">
            <a:xfrm>
              <a:off x="2924" y="3784"/>
              <a:ext cx="558" cy="258"/>
            </a:xfrm>
            <a:prstGeom prst="rect">
              <a:avLst/>
            </a:prstGeom>
            <a:noFill/>
            <a:ln w="1">
              <a:noFill/>
              <a:miter lim="800000"/>
              <a:headEnd/>
              <a:tailEnd/>
            </a:ln>
          </p:spPr>
        </p:pic>
        <p:pic>
          <p:nvPicPr>
            <p:cNvPr id="60483" name="Picture 172"/>
            <p:cNvPicPr>
              <a:picLocks noChangeAspect="1" noChangeArrowheads="1"/>
            </p:cNvPicPr>
            <p:nvPr/>
          </p:nvPicPr>
          <p:blipFill>
            <a:blip r:embed="rId166"/>
            <a:srcRect/>
            <a:stretch>
              <a:fillRect/>
            </a:stretch>
          </p:blipFill>
          <p:spPr bwMode="auto">
            <a:xfrm>
              <a:off x="3959" y="1323"/>
              <a:ext cx="571" cy="437"/>
            </a:xfrm>
            <a:prstGeom prst="rect">
              <a:avLst/>
            </a:prstGeom>
            <a:noFill/>
            <a:ln w="9525">
              <a:noFill/>
              <a:miter lim="800000"/>
              <a:headEnd/>
              <a:tailEnd/>
            </a:ln>
          </p:spPr>
        </p:pic>
        <p:pic>
          <p:nvPicPr>
            <p:cNvPr id="60484" name="Picture 173"/>
            <p:cNvPicPr>
              <a:picLocks noChangeAspect="1" noChangeArrowheads="1"/>
            </p:cNvPicPr>
            <p:nvPr/>
          </p:nvPicPr>
          <p:blipFill>
            <a:blip r:embed="rId167"/>
            <a:srcRect r="18427" b="-12381"/>
            <a:stretch>
              <a:fillRect/>
            </a:stretch>
          </p:blipFill>
          <p:spPr bwMode="auto">
            <a:xfrm>
              <a:off x="4972" y="1250"/>
              <a:ext cx="788" cy="236"/>
            </a:xfrm>
            <a:prstGeom prst="rect">
              <a:avLst/>
            </a:prstGeom>
            <a:noFill/>
            <a:ln w="9525">
              <a:noFill/>
              <a:miter lim="800000"/>
              <a:headEnd/>
              <a:tailEnd/>
            </a:ln>
          </p:spPr>
        </p:pic>
        <p:pic>
          <p:nvPicPr>
            <p:cNvPr id="60485" name="Picture 174"/>
            <p:cNvPicPr>
              <a:picLocks noChangeAspect="1" noChangeArrowheads="1"/>
            </p:cNvPicPr>
            <p:nvPr/>
          </p:nvPicPr>
          <p:blipFill>
            <a:blip r:embed="rId168"/>
            <a:srcRect/>
            <a:stretch>
              <a:fillRect/>
            </a:stretch>
          </p:blipFill>
          <p:spPr bwMode="auto">
            <a:xfrm>
              <a:off x="111" y="1798"/>
              <a:ext cx="868" cy="184"/>
            </a:xfrm>
            <a:prstGeom prst="rect">
              <a:avLst/>
            </a:prstGeom>
            <a:noFill/>
            <a:ln w="9525">
              <a:noFill/>
              <a:miter lim="800000"/>
              <a:headEnd/>
              <a:tailEnd/>
            </a:ln>
          </p:spPr>
        </p:pic>
        <p:pic>
          <p:nvPicPr>
            <p:cNvPr id="60486" name="Picture 175"/>
            <p:cNvPicPr>
              <a:picLocks noChangeAspect="1" noChangeArrowheads="1"/>
            </p:cNvPicPr>
            <p:nvPr/>
          </p:nvPicPr>
          <p:blipFill>
            <a:blip r:embed="rId169"/>
            <a:srcRect/>
            <a:stretch>
              <a:fillRect/>
            </a:stretch>
          </p:blipFill>
          <p:spPr bwMode="auto">
            <a:xfrm>
              <a:off x="102" y="1354"/>
              <a:ext cx="856" cy="349"/>
            </a:xfrm>
            <a:prstGeom prst="rect">
              <a:avLst/>
            </a:prstGeom>
            <a:noFill/>
            <a:ln w="9525">
              <a:noFill/>
              <a:miter lim="800000"/>
              <a:headEnd/>
              <a:tailEnd/>
            </a:ln>
          </p:spPr>
        </p:pic>
        <p:pic>
          <p:nvPicPr>
            <p:cNvPr id="60487" name="Picture 176"/>
            <p:cNvPicPr>
              <a:picLocks noChangeAspect="1" noChangeArrowheads="1"/>
            </p:cNvPicPr>
            <p:nvPr/>
          </p:nvPicPr>
          <p:blipFill>
            <a:blip r:embed="rId170"/>
            <a:srcRect/>
            <a:stretch>
              <a:fillRect/>
            </a:stretch>
          </p:blipFill>
          <p:spPr bwMode="auto">
            <a:xfrm>
              <a:off x="1989" y="1429"/>
              <a:ext cx="988" cy="225"/>
            </a:xfrm>
            <a:prstGeom prst="rect">
              <a:avLst/>
            </a:prstGeom>
            <a:noFill/>
            <a:ln w="9525">
              <a:noFill/>
              <a:miter lim="800000"/>
              <a:headEnd/>
              <a:tailEnd/>
            </a:ln>
          </p:spPr>
        </p:pic>
        <p:pic>
          <p:nvPicPr>
            <p:cNvPr id="60488" name="Picture 177"/>
            <p:cNvPicPr>
              <a:picLocks noChangeAspect="1" noChangeArrowheads="1"/>
            </p:cNvPicPr>
            <p:nvPr/>
          </p:nvPicPr>
          <p:blipFill>
            <a:blip r:embed="rId171"/>
            <a:srcRect/>
            <a:stretch>
              <a:fillRect/>
            </a:stretch>
          </p:blipFill>
          <p:spPr bwMode="auto">
            <a:xfrm>
              <a:off x="1060" y="1641"/>
              <a:ext cx="548" cy="329"/>
            </a:xfrm>
            <a:prstGeom prst="rect">
              <a:avLst/>
            </a:prstGeom>
            <a:noFill/>
            <a:ln w="9525">
              <a:noFill/>
              <a:miter lim="800000"/>
              <a:headEnd/>
              <a:tailEnd/>
            </a:ln>
          </p:spPr>
        </p:pic>
        <p:pic>
          <p:nvPicPr>
            <p:cNvPr id="60489" name="Picture 178"/>
            <p:cNvPicPr>
              <a:picLocks noChangeAspect="1" noChangeArrowheads="1"/>
            </p:cNvPicPr>
            <p:nvPr/>
          </p:nvPicPr>
          <p:blipFill>
            <a:blip r:embed="rId172"/>
            <a:srcRect/>
            <a:stretch>
              <a:fillRect/>
            </a:stretch>
          </p:blipFill>
          <p:spPr bwMode="auto">
            <a:xfrm>
              <a:off x="1101" y="1447"/>
              <a:ext cx="813" cy="221"/>
            </a:xfrm>
            <a:prstGeom prst="rect">
              <a:avLst/>
            </a:prstGeom>
            <a:noFill/>
            <a:ln w="9525">
              <a:noFill/>
              <a:miter lim="800000"/>
              <a:headEnd/>
              <a:tailEnd/>
            </a:ln>
          </p:spPr>
        </p:pic>
        <p:pic>
          <p:nvPicPr>
            <p:cNvPr id="60490" name="Picture 179"/>
            <p:cNvPicPr>
              <a:picLocks noChangeAspect="1" noChangeArrowheads="1"/>
            </p:cNvPicPr>
            <p:nvPr/>
          </p:nvPicPr>
          <p:blipFill>
            <a:blip r:embed="rId173"/>
            <a:srcRect/>
            <a:stretch>
              <a:fillRect/>
            </a:stretch>
          </p:blipFill>
          <p:spPr bwMode="auto">
            <a:xfrm>
              <a:off x="2972" y="1439"/>
              <a:ext cx="870" cy="283"/>
            </a:xfrm>
            <a:prstGeom prst="rect">
              <a:avLst/>
            </a:prstGeom>
            <a:noFill/>
            <a:ln w="9525">
              <a:noFill/>
              <a:miter lim="800000"/>
              <a:headEnd/>
              <a:tailEnd/>
            </a:ln>
          </p:spPr>
        </p:pic>
        <p:pic>
          <p:nvPicPr>
            <p:cNvPr id="60491" name="Picture 180"/>
            <p:cNvPicPr>
              <a:picLocks noChangeAspect="1" noChangeArrowheads="1"/>
            </p:cNvPicPr>
            <p:nvPr/>
          </p:nvPicPr>
          <p:blipFill>
            <a:blip r:embed="rId174"/>
            <a:srcRect/>
            <a:stretch>
              <a:fillRect/>
            </a:stretch>
          </p:blipFill>
          <p:spPr bwMode="auto">
            <a:xfrm>
              <a:off x="4151" y="1185"/>
              <a:ext cx="786" cy="200"/>
            </a:xfrm>
            <a:prstGeom prst="rect">
              <a:avLst/>
            </a:prstGeom>
            <a:noFill/>
            <a:ln w="9525">
              <a:noFill/>
              <a:miter lim="800000"/>
              <a:headEnd/>
              <a:tailEnd/>
            </a:ln>
          </p:spPr>
        </p:pic>
        <p:pic>
          <p:nvPicPr>
            <p:cNvPr id="60492" name="Picture 181"/>
            <p:cNvPicPr>
              <a:picLocks noChangeAspect="1" noChangeArrowheads="1"/>
            </p:cNvPicPr>
            <p:nvPr/>
          </p:nvPicPr>
          <p:blipFill>
            <a:blip r:embed="rId175"/>
            <a:srcRect t="18518" r="85950" b="72223"/>
            <a:stretch>
              <a:fillRect/>
            </a:stretch>
          </p:blipFill>
          <p:spPr bwMode="auto">
            <a:xfrm>
              <a:off x="0" y="3326"/>
              <a:ext cx="716" cy="295"/>
            </a:xfrm>
            <a:prstGeom prst="rect">
              <a:avLst/>
            </a:prstGeom>
            <a:noFill/>
            <a:ln w="1">
              <a:noFill/>
              <a:miter lim="800000"/>
              <a:headEnd/>
              <a:tailEnd/>
            </a:ln>
          </p:spPr>
        </p:pic>
        <p:pic>
          <p:nvPicPr>
            <p:cNvPr id="60493" name="Picture 182"/>
            <p:cNvPicPr>
              <a:picLocks noChangeAspect="1" noChangeArrowheads="1"/>
            </p:cNvPicPr>
            <p:nvPr/>
          </p:nvPicPr>
          <p:blipFill>
            <a:blip r:embed="rId176"/>
            <a:srcRect/>
            <a:stretch>
              <a:fillRect/>
            </a:stretch>
          </p:blipFill>
          <p:spPr bwMode="auto">
            <a:xfrm>
              <a:off x="2768" y="1128"/>
              <a:ext cx="438" cy="183"/>
            </a:xfrm>
            <a:prstGeom prst="rect">
              <a:avLst/>
            </a:prstGeom>
            <a:noFill/>
            <a:ln w="9525">
              <a:noFill/>
              <a:miter lim="800000"/>
              <a:headEnd/>
              <a:tailEnd/>
            </a:ln>
          </p:spPr>
        </p:pic>
        <p:pic>
          <p:nvPicPr>
            <p:cNvPr id="60494" name="Picture 183"/>
            <p:cNvPicPr>
              <a:picLocks noChangeAspect="1" noChangeArrowheads="1"/>
            </p:cNvPicPr>
            <p:nvPr/>
          </p:nvPicPr>
          <p:blipFill>
            <a:blip r:embed="rId177"/>
            <a:srcRect/>
            <a:stretch>
              <a:fillRect/>
            </a:stretch>
          </p:blipFill>
          <p:spPr bwMode="auto">
            <a:xfrm>
              <a:off x="5201" y="796"/>
              <a:ext cx="559" cy="183"/>
            </a:xfrm>
            <a:prstGeom prst="rect">
              <a:avLst/>
            </a:prstGeom>
            <a:noFill/>
            <a:ln w="9525">
              <a:noFill/>
              <a:miter lim="800000"/>
              <a:headEnd/>
              <a:tailEnd/>
            </a:ln>
          </p:spPr>
        </p:pic>
        <p:pic>
          <p:nvPicPr>
            <p:cNvPr id="60495" name="Picture 184"/>
            <p:cNvPicPr>
              <a:picLocks noChangeAspect="1" noChangeArrowheads="1"/>
            </p:cNvPicPr>
            <p:nvPr/>
          </p:nvPicPr>
          <p:blipFill>
            <a:blip r:embed="rId178"/>
            <a:srcRect/>
            <a:stretch>
              <a:fillRect/>
            </a:stretch>
          </p:blipFill>
          <p:spPr bwMode="auto">
            <a:xfrm>
              <a:off x="152" y="1113"/>
              <a:ext cx="648" cy="156"/>
            </a:xfrm>
            <a:prstGeom prst="rect">
              <a:avLst/>
            </a:prstGeom>
            <a:noFill/>
            <a:ln w="9525">
              <a:noFill/>
              <a:miter lim="800000"/>
              <a:headEnd/>
              <a:tailEnd/>
            </a:ln>
          </p:spPr>
        </p:pic>
        <p:pic>
          <p:nvPicPr>
            <p:cNvPr id="60496" name="Picture 185"/>
            <p:cNvPicPr>
              <a:picLocks noChangeAspect="1" noChangeArrowheads="1"/>
            </p:cNvPicPr>
            <p:nvPr/>
          </p:nvPicPr>
          <p:blipFill>
            <a:blip r:embed="rId179"/>
            <a:srcRect/>
            <a:stretch>
              <a:fillRect/>
            </a:stretch>
          </p:blipFill>
          <p:spPr bwMode="auto">
            <a:xfrm>
              <a:off x="1321" y="1037"/>
              <a:ext cx="666" cy="240"/>
            </a:xfrm>
            <a:prstGeom prst="rect">
              <a:avLst/>
            </a:prstGeom>
            <a:noFill/>
            <a:ln w="9525">
              <a:noFill/>
              <a:miter lim="800000"/>
              <a:headEnd/>
              <a:tailEnd/>
            </a:ln>
          </p:spPr>
        </p:pic>
        <p:pic>
          <p:nvPicPr>
            <p:cNvPr id="60497" name="Picture 186"/>
            <p:cNvPicPr>
              <a:picLocks noChangeAspect="1" noChangeArrowheads="1"/>
            </p:cNvPicPr>
            <p:nvPr/>
          </p:nvPicPr>
          <p:blipFill>
            <a:blip r:embed="rId180"/>
            <a:srcRect/>
            <a:stretch>
              <a:fillRect/>
            </a:stretch>
          </p:blipFill>
          <p:spPr bwMode="auto">
            <a:xfrm>
              <a:off x="3644" y="1060"/>
              <a:ext cx="624" cy="138"/>
            </a:xfrm>
            <a:prstGeom prst="rect">
              <a:avLst/>
            </a:prstGeom>
            <a:noFill/>
            <a:ln w="9525">
              <a:noFill/>
              <a:miter lim="800000"/>
              <a:headEnd/>
              <a:tailEnd/>
            </a:ln>
          </p:spPr>
        </p:pic>
        <p:pic>
          <p:nvPicPr>
            <p:cNvPr id="60498" name="Picture 187"/>
            <p:cNvPicPr>
              <a:picLocks noChangeAspect="1" noChangeArrowheads="1"/>
            </p:cNvPicPr>
            <p:nvPr/>
          </p:nvPicPr>
          <p:blipFill>
            <a:blip r:embed="rId181"/>
            <a:srcRect/>
            <a:stretch>
              <a:fillRect/>
            </a:stretch>
          </p:blipFill>
          <p:spPr bwMode="auto">
            <a:xfrm>
              <a:off x="852" y="963"/>
              <a:ext cx="443" cy="353"/>
            </a:xfrm>
            <a:prstGeom prst="rect">
              <a:avLst/>
            </a:prstGeom>
            <a:noFill/>
            <a:ln w="9525">
              <a:noFill/>
              <a:miter lim="800000"/>
              <a:headEnd/>
              <a:tailEnd/>
            </a:ln>
          </p:spPr>
        </p:pic>
        <p:pic>
          <p:nvPicPr>
            <p:cNvPr id="60499" name="Picture 188"/>
            <p:cNvPicPr>
              <a:picLocks noChangeAspect="1" noChangeArrowheads="1"/>
            </p:cNvPicPr>
            <p:nvPr/>
          </p:nvPicPr>
          <p:blipFill>
            <a:blip r:embed="rId182"/>
            <a:srcRect/>
            <a:stretch>
              <a:fillRect/>
            </a:stretch>
          </p:blipFill>
          <p:spPr bwMode="auto">
            <a:xfrm>
              <a:off x="2051" y="1047"/>
              <a:ext cx="728" cy="311"/>
            </a:xfrm>
            <a:prstGeom prst="rect">
              <a:avLst/>
            </a:prstGeom>
            <a:noFill/>
            <a:ln w="9525">
              <a:noFill/>
              <a:miter lim="800000"/>
              <a:headEnd/>
              <a:tailEnd/>
            </a:ln>
          </p:spPr>
        </p:pic>
        <p:pic>
          <p:nvPicPr>
            <p:cNvPr id="60500" name="Picture 189"/>
            <p:cNvPicPr>
              <a:picLocks noChangeAspect="1" noChangeArrowheads="1"/>
            </p:cNvPicPr>
            <p:nvPr/>
          </p:nvPicPr>
          <p:blipFill>
            <a:blip r:embed="rId183"/>
            <a:srcRect/>
            <a:stretch>
              <a:fillRect/>
            </a:stretch>
          </p:blipFill>
          <p:spPr bwMode="auto">
            <a:xfrm>
              <a:off x="3255" y="1054"/>
              <a:ext cx="457" cy="290"/>
            </a:xfrm>
            <a:prstGeom prst="rect">
              <a:avLst/>
            </a:prstGeom>
            <a:noFill/>
            <a:ln w="9525">
              <a:noFill/>
              <a:miter lim="800000"/>
              <a:headEnd/>
              <a:tailEnd/>
            </a:ln>
          </p:spPr>
        </p:pic>
        <p:pic>
          <p:nvPicPr>
            <p:cNvPr id="60501" name="Picture 190"/>
            <p:cNvPicPr>
              <a:picLocks noChangeAspect="1" noChangeArrowheads="1"/>
            </p:cNvPicPr>
            <p:nvPr/>
          </p:nvPicPr>
          <p:blipFill>
            <a:blip r:embed="rId184"/>
            <a:srcRect/>
            <a:stretch>
              <a:fillRect/>
            </a:stretch>
          </p:blipFill>
          <p:spPr bwMode="auto">
            <a:xfrm>
              <a:off x="4516" y="1011"/>
              <a:ext cx="871" cy="221"/>
            </a:xfrm>
            <a:prstGeom prst="rect">
              <a:avLst/>
            </a:prstGeom>
            <a:noFill/>
            <a:ln w="9525">
              <a:noFill/>
              <a:miter lim="800000"/>
              <a:headEnd/>
              <a:tailEnd/>
            </a:ln>
          </p:spPr>
        </p:pic>
        <p:sp>
          <p:nvSpPr>
            <p:cNvPr id="60502" name="Text Box 191"/>
            <p:cNvSpPr txBox="1">
              <a:spLocks noChangeArrowheads="1"/>
            </p:cNvSpPr>
            <p:nvPr/>
          </p:nvSpPr>
          <p:spPr bwMode="auto">
            <a:xfrm>
              <a:off x="1314" y="1237"/>
              <a:ext cx="668" cy="196"/>
            </a:xfrm>
            <a:prstGeom prst="rect">
              <a:avLst/>
            </a:prstGeom>
            <a:noFill/>
            <a:ln w="9525">
              <a:noFill/>
              <a:miter lim="800000"/>
              <a:headEnd/>
              <a:tailEnd/>
            </a:ln>
          </p:spPr>
          <p:txBody>
            <a:bodyPr>
              <a:spAutoFit/>
            </a:bodyPr>
            <a:lstStyle/>
            <a:p>
              <a:pPr eaLnBrk="0" hangingPunct="0">
                <a:spcBef>
                  <a:spcPct val="50000"/>
                </a:spcBef>
              </a:pPr>
              <a:r>
                <a:rPr lang="en-US" sz="1400" b="1">
                  <a:latin typeface="Segoe"/>
                </a:rPr>
                <a:t>Nanoforti</a:t>
              </a:r>
            </a:p>
          </p:txBody>
        </p:sp>
        <p:pic>
          <p:nvPicPr>
            <p:cNvPr id="60503" name="Picture 192"/>
            <p:cNvPicPr>
              <a:picLocks noChangeAspect="1" noChangeArrowheads="1"/>
            </p:cNvPicPr>
            <p:nvPr/>
          </p:nvPicPr>
          <p:blipFill>
            <a:blip r:embed="rId185"/>
            <a:srcRect/>
            <a:stretch>
              <a:fillRect/>
            </a:stretch>
          </p:blipFill>
          <p:spPr bwMode="auto">
            <a:xfrm>
              <a:off x="170" y="782"/>
              <a:ext cx="524" cy="208"/>
            </a:xfrm>
            <a:prstGeom prst="rect">
              <a:avLst/>
            </a:prstGeom>
            <a:noFill/>
            <a:ln w="9525">
              <a:noFill/>
              <a:miter lim="800000"/>
              <a:headEnd/>
              <a:tailEnd/>
            </a:ln>
          </p:spPr>
        </p:pic>
        <p:pic>
          <p:nvPicPr>
            <p:cNvPr id="60504" name="Picture 193"/>
            <p:cNvPicPr>
              <a:picLocks noChangeAspect="1" noChangeArrowheads="1"/>
            </p:cNvPicPr>
            <p:nvPr/>
          </p:nvPicPr>
          <p:blipFill>
            <a:blip r:embed="rId186"/>
            <a:srcRect/>
            <a:stretch>
              <a:fillRect/>
            </a:stretch>
          </p:blipFill>
          <p:spPr bwMode="auto">
            <a:xfrm>
              <a:off x="1684" y="827"/>
              <a:ext cx="730" cy="134"/>
            </a:xfrm>
            <a:prstGeom prst="rect">
              <a:avLst/>
            </a:prstGeom>
            <a:noFill/>
            <a:ln w="9525">
              <a:noFill/>
              <a:miter lim="800000"/>
              <a:headEnd/>
              <a:tailEnd/>
            </a:ln>
          </p:spPr>
        </p:pic>
        <p:pic>
          <p:nvPicPr>
            <p:cNvPr id="60505" name="Picture 194"/>
            <p:cNvPicPr>
              <a:picLocks noChangeAspect="1" noChangeArrowheads="1"/>
            </p:cNvPicPr>
            <p:nvPr/>
          </p:nvPicPr>
          <p:blipFill>
            <a:blip r:embed="rId187"/>
            <a:srcRect/>
            <a:stretch>
              <a:fillRect/>
            </a:stretch>
          </p:blipFill>
          <p:spPr bwMode="auto">
            <a:xfrm>
              <a:off x="4533" y="739"/>
              <a:ext cx="600" cy="191"/>
            </a:xfrm>
            <a:prstGeom prst="rect">
              <a:avLst/>
            </a:prstGeom>
            <a:noFill/>
            <a:ln w="9525">
              <a:noFill/>
              <a:miter lim="800000"/>
              <a:headEnd/>
              <a:tailEnd/>
            </a:ln>
          </p:spPr>
        </p:pic>
        <p:pic>
          <p:nvPicPr>
            <p:cNvPr id="60506" name="Picture 195"/>
            <p:cNvPicPr>
              <a:picLocks noChangeAspect="1" noChangeArrowheads="1"/>
            </p:cNvPicPr>
            <p:nvPr/>
          </p:nvPicPr>
          <p:blipFill>
            <a:blip r:embed="rId188"/>
            <a:srcRect t="21289" r="8763" b="26050"/>
            <a:stretch>
              <a:fillRect/>
            </a:stretch>
          </p:blipFill>
          <p:spPr bwMode="auto">
            <a:xfrm>
              <a:off x="2430" y="805"/>
              <a:ext cx="531" cy="188"/>
            </a:xfrm>
            <a:prstGeom prst="rect">
              <a:avLst/>
            </a:prstGeom>
            <a:noFill/>
            <a:ln w="9525">
              <a:noFill/>
              <a:miter lim="800000"/>
              <a:headEnd/>
              <a:tailEnd/>
            </a:ln>
          </p:spPr>
        </p:pic>
        <p:pic>
          <p:nvPicPr>
            <p:cNvPr id="60507" name="Picture 196"/>
            <p:cNvPicPr>
              <a:picLocks noChangeAspect="1" noChangeArrowheads="1"/>
            </p:cNvPicPr>
            <p:nvPr/>
          </p:nvPicPr>
          <p:blipFill>
            <a:blip r:embed="rId189"/>
            <a:srcRect r="7263"/>
            <a:stretch>
              <a:fillRect/>
            </a:stretch>
          </p:blipFill>
          <p:spPr bwMode="auto">
            <a:xfrm>
              <a:off x="2982" y="822"/>
              <a:ext cx="715" cy="211"/>
            </a:xfrm>
            <a:prstGeom prst="rect">
              <a:avLst/>
            </a:prstGeom>
            <a:noFill/>
            <a:ln w="9525">
              <a:noFill/>
              <a:miter lim="800000"/>
              <a:headEnd/>
              <a:tailEnd/>
            </a:ln>
          </p:spPr>
        </p:pic>
        <p:pic>
          <p:nvPicPr>
            <p:cNvPr id="60508" name="Picture 197"/>
            <p:cNvPicPr>
              <a:picLocks noChangeAspect="1" noChangeArrowheads="1"/>
            </p:cNvPicPr>
            <p:nvPr/>
          </p:nvPicPr>
          <p:blipFill>
            <a:blip r:embed="rId190"/>
            <a:srcRect l="13359" t="19749" r="66797" b="69504"/>
            <a:stretch>
              <a:fillRect/>
            </a:stretch>
          </p:blipFill>
          <p:spPr bwMode="auto">
            <a:xfrm>
              <a:off x="3770" y="759"/>
              <a:ext cx="686" cy="233"/>
            </a:xfrm>
            <a:prstGeom prst="rect">
              <a:avLst/>
            </a:prstGeom>
            <a:noFill/>
            <a:ln w="1">
              <a:noFill/>
              <a:miter lim="800000"/>
              <a:headEnd/>
              <a:tailEnd/>
            </a:ln>
          </p:spPr>
        </p:pic>
        <p:pic>
          <p:nvPicPr>
            <p:cNvPr id="60509" name="Picture 198"/>
            <p:cNvPicPr>
              <a:picLocks noChangeAspect="1" noChangeArrowheads="1"/>
            </p:cNvPicPr>
            <p:nvPr/>
          </p:nvPicPr>
          <p:blipFill>
            <a:blip r:embed="rId191"/>
            <a:srcRect/>
            <a:stretch>
              <a:fillRect/>
            </a:stretch>
          </p:blipFill>
          <p:spPr bwMode="auto">
            <a:xfrm>
              <a:off x="946" y="754"/>
              <a:ext cx="632" cy="186"/>
            </a:xfrm>
            <a:prstGeom prst="rect">
              <a:avLst/>
            </a:prstGeom>
            <a:noFill/>
            <a:ln w="9525">
              <a:noFill/>
              <a:miter lim="800000"/>
              <a:headEnd/>
              <a:tailEnd/>
            </a:ln>
          </p:spPr>
        </p:pic>
      </p:grpSp>
      <p:sp>
        <p:nvSpPr>
          <p:cNvPr id="60420" name="Rectangle 2"/>
          <p:cNvSpPr>
            <a:spLocks noChangeArrowheads="1"/>
          </p:cNvSpPr>
          <p:nvPr/>
        </p:nvSpPr>
        <p:spPr bwMode="auto">
          <a:xfrm>
            <a:off x="225425" y="47625"/>
            <a:ext cx="8667750" cy="515938"/>
          </a:xfrm>
          <a:prstGeom prst="rect">
            <a:avLst/>
          </a:prstGeom>
          <a:noFill/>
          <a:ln w="9525">
            <a:noFill/>
            <a:miter lim="800000"/>
            <a:headEnd/>
            <a:tailEnd/>
          </a:ln>
        </p:spPr>
        <p:txBody>
          <a:bodyPr lIns="0" tIns="0" rIns="0" bIns="0"/>
          <a:lstStyle/>
          <a:p>
            <a:pPr defTabSz="911225">
              <a:lnSpc>
                <a:spcPct val="90000"/>
              </a:lnSpc>
            </a:pPr>
            <a:r>
              <a:rPr lang="en-US" sz="4100">
                <a:latin typeface="Trebuchet MS" pitchFamily="34" charset="0"/>
                <a:cs typeface="Arial" charset="0"/>
              </a:rPr>
              <a:t>USB 3.0 Promoters and Contributors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
                                        </p:tgtEl>
                                      </p:cBhvr>
                                    </p:animEffect>
                                    <p:set>
                                      <p:cBhvr>
                                        <p:cTn id="12" dur="1" fill="hold">
                                          <p:stCondLst>
                                            <p:cond delay="999"/>
                                          </p:stCondLst>
                                        </p:cTn>
                                        <p:tgtEl>
                                          <p:spTgt spid="2"/>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err="1" smtClean="0"/>
              <a:t>SuperSpeed</a:t>
            </a:r>
            <a:r>
              <a:rPr lang="en-US" dirty="0" smtClean="0"/>
              <a:t> USB Summary </a:t>
            </a:r>
            <a:endParaRPr lang="en-US" dirty="0"/>
          </a:p>
        </p:txBody>
      </p:sp>
      <p:sp>
        <p:nvSpPr>
          <p:cNvPr id="56322" name="Rectangle 3"/>
          <p:cNvSpPr>
            <a:spLocks noGrp="1" noChangeArrowheads="1"/>
          </p:cNvSpPr>
          <p:nvPr>
            <p:ph idx="1"/>
          </p:nvPr>
        </p:nvSpPr>
        <p:spPr>
          <a:xfrm>
            <a:off x="382588" y="1414464"/>
            <a:ext cx="8380412" cy="4118050"/>
          </a:xfrm>
        </p:spPr>
        <p:txBody>
          <a:bodyPr/>
          <a:lstStyle/>
          <a:p>
            <a:pPr marL="461963" indent="-461963"/>
            <a:r>
              <a:rPr lang="en-US" sz="3200" dirty="0" err="1" smtClean="0"/>
              <a:t>SuperSpeed</a:t>
            </a:r>
            <a:r>
              <a:rPr lang="en-US" sz="3200" dirty="0" smtClean="0"/>
              <a:t> USB – The next advancement in Ubiquitous Technology </a:t>
            </a:r>
          </a:p>
          <a:p>
            <a:pPr marL="461963" indent="-461963"/>
            <a:r>
              <a:rPr lang="en-US" sz="3200" dirty="0" err="1" smtClean="0"/>
              <a:t>SuperSpeed</a:t>
            </a:r>
            <a:r>
              <a:rPr lang="en-US" sz="3200" dirty="0" smtClean="0"/>
              <a:t> USB Industry Engagement is well underway</a:t>
            </a:r>
          </a:p>
          <a:p>
            <a:pPr marL="461963" indent="-461963"/>
            <a:r>
              <a:rPr lang="en-US" sz="3200" dirty="0" smtClean="0"/>
              <a:t>Attend the First </a:t>
            </a:r>
            <a:r>
              <a:rPr lang="en-US" sz="3200" dirty="0" err="1" smtClean="0"/>
              <a:t>SuperSpeed</a:t>
            </a:r>
            <a:r>
              <a:rPr lang="en-US" sz="3200" dirty="0" smtClean="0"/>
              <a:t> USB Developers conference November 17 and 18 in San Jose, CA info at </a:t>
            </a:r>
            <a:r>
              <a:rPr lang="en-US" sz="3200" dirty="0" smtClean="0">
                <a:hlinkClick r:id="rId3"/>
              </a:rPr>
              <a:t>www.usb.org</a:t>
            </a:r>
            <a:r>
              <a:rPr lang="en-US" sz="3200" dirty="0" smtClean="0"/>
              <a:t>  </a:t>
            </a:r>
          </a:p>
          <a:p>
            <a:endParaRPr lang="en-US" sz="3200"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USB As A Bus Technology</a:t>
            </a:r>
            <a:endParaRPr lang="en-US" dirty="0"/>
          </a:p>
        </p:txBody>
      </p:sp>
      <p:sp>
        <p:nvSpPr>
          <p:cNvPr id="3" name="Content Placeholder 2"/>
          <p:cNvSpPr>
            <a:spLocks noGrp="1"/>
          </p:cNvSpPr>
          <p:nvPr>
            <p:ph idx="1"/>
          </p:nvPr>
        </p:nvSpPr>
        <p:spPr>
          <a:xfrm>
            <a:off x="382588" y="1414464"/>
            <a:ext cx="8380412" cy="5331716"/>
          </a:xfrm>
        </p:spPr>
        <p:txBody>
          <a:bodyPr/>
          <a:lstStyle/>
          <a:p>
            <a:r>
              <a:rPr lang="en-US" sz="2400" dirty="0" smtClean="0"/>
              <a:t>Universal Serial Bus is the most pervasive and </a:t>
            </a:r>
            <a:br>
              <a:rPr lang="en-US" sz="2400" dirty="0" smtClean="0"/>
            </a:br>
            <a:r>
              <a:rPr lang="en-US" sz="2400" dirty="0" smtClean="0"/>
              <a:t>successful bus technology ever!</a:t>
            </a:r>
          </a:p>
          <a:p>
            <a:pPr lvl="1"/>
            <a:r>
              <a:rPr lang="en-US" sz="2000" dirty="0" smtClean="0"/>
              <a:t>Available on all PCs today</a:t>
            </a:r>
          </a:p>
          <a:p>
            <a:pPr lvl="1"/>
            <a:r>
              <a:rPr lang="en-US" sz="2000" dirty="0" smtClean="0"/>
              <a:t>Standard connectivity interface for most devices</a:t>
            </a:r>
          </a:p>
          <a:p>
            <a:pPr lvl="1"/>
            <a:r>
              <a:rPr lang="en-US" sz="2000" dirty="0" smtClean="0"/>
              <a:t>Covers a large variety of classes of devices</a:t>
            </a:r>
          </a:p>
          <a:p>
            <a:r>
              <a:rPr lang="en-US" sz="2400" dirty="0" smtClean="0"/>
              <a:t>Users love Universal Serial Bus</a:t>
            </a:r>
          </a:p>
          <a:p>
            <a:pPr lvl="1"/>
            <a:r>
              <a:rPr lang="en-US" sz="2000" dirty="0" smtClean="0"/>
              <a:t>Easy to use</a:t>
            </a:r>
          </a:p>
          <a:p>
            <a:pPr lvl="1"/>
            <a:r>
              <a:rPr lang="en-US" sz="2000" dirty="0" smtClean="0"/>
              <a:t>Hot pluggable</a:t>
            </a:r>
          </a:p>
          <a:p>
            <a:pPr lvl="1"/>
            <a:r>
              <a:rPr lang="en-US" sz="2000" dirty="0" smtClean="0"/>
              <a:t>Wide range of supported Windows inbox class drivers</a:t>
            </a:r>
          </a:p>
          <a:p>
            <a:pPr lvl="1"/>
            <a:r>
              <a:rPr lang="en-US" sz="2000" dirty="0" smtClean="0"/>
              <a:t>Durable and reliable connectors\</a:t>
            </a:r>
            <a:r>
              <a:rPr lang="en-US" sz="2000" dirty="0" err="1" smtClean="0"/>
              <a:t>recepticles</a:t>
            </a:r>
            <a:endParaRPr lang="en-US" sz="2000" dirty="0" smtClean="0"/>
          </a:p>
          <a:p>
            <a:pPr lvl="1"/>
            <a:r>
              <a:rPr lang="en-US" sz="2000" dirty="0" smtClean="0"/>
              <a:t>Simple and low cost  </a:t>
            </a:r>
          </a:p>
          <a:p>
            <a:pPr lvl="1"/>
            <a:endParaRPr lang="en-US" sz="2000" dirty="0" smtClean="0"/>
          </a:p>
          <a:p>
            <a:pPr lvl="1"/>
            <a:endParaRPr lang="en-US" sz="20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smtClean="0"/>
              <a:t>Call To Action</a:t>
            </a:r>
            <a:endParaRPr lang="en-US" dirty="0"/>
          </a:p>
        </p:txBody>
      </p:sp>
      <p:sp>
        <p:nvSpPr>
          <p:cNvPr id="243715" name="Rectangle 3"/>
          <p:cNvSpPr>
            <a:spLocks noGrp="1" noChangeArrowheads="1"/>
          </p:cNvSpPr>
          <p:nvPr>
            <p:ph idx="1"/>
          </p:nvPr>
        </p:nvSpPr>
        <p:spPr>
          <a:xfrm>
            <a:off x="382588" y="1414464"/>
            <a:ext cx="8380412" cy="4912114"/>
          </a:xfrm>
        </p:spPr>
        <p:txBody>
          <a:bodyPr/>
          <a:lstStyle/>
          <a:p>
            <a:pPr marL="403225" indent="-403225"/>
            <a:r>
              <a:rPr lang="en-US" sz="2400" dirty="0" smtClean="0"/>
              <a:t>Test your USB devices and systems w\Windows 7</a:t>
            </a:r>
          </a:p>
          <a:p>
            <a:pPr marL="403225" indent="-403225"/>
            <a:r>
              <a:rPr lang="en-US" sz="2400" dirty="0" smtClean="0"/>
              <a:t>Give us feedback on USB functionality or performance </a:t>
            </a:r>
            <a:br>
              <a:rPr lang="en-US" sz="2400" dirty="0" smtClean="0"/>
            </a:br>
            <a:r>
              <a:rPr lang="en-US" sz="2400" dirty="0" smtClean="0"/>
              <a:t>on Windows 7 </a:t>
            </a:r>
          </a:p>
          <a:p>
            <a:pPr marL="403225" indent="-403225"/>
            <a:r>
              <a:rPr lang="en-US" sz="2400" dirty="0" smtClean="0"/>
              <a:t>Test USB and evaluate new USB test using Windows Logo Kit Version 1.3</a:t>
            </a:r>
          </a:p>
          <a:p>
            <a:pPr marL="403225" indent="-403225"/>
            <a:r>
              <a:rPr lang="en-US" sz="2400" dirty="0" smtClean="0"/>
              <a:t>Share your USB product plans with our team, </a:t>
            </a:r>
            <a:br>
              <a:rPr lang="en-US" sz="2400" dirty="0" smtClean="0"/>
            </a:br>
            <a:r>
              <a:rPr lang="en-US" sz="2400" dirty="0" smtClean="0"/>
              <a:t>schedule time with us </a:t>
            </a:r>
          </a:p>
          <a:p>
            <a:pPr marL="403225" indent="-403225"/>
            <a:r>
              <a:rPr lang="en-US" sz="2400" dirty="0" smtClean="0"/>
              <a:t>Submit and pass your devices with USB-IF and </a:t>
            </a:r>
            <a:br>
              <a:rPr lang="en-US" sz="2400" dirty="0" smtClean="0"/>
            </a:br>
            <a:r>
              <a:rPr lang="en-US" sz="2400" dirty="0" smtClean="0"/>
              <a:t>Windows Logo tests</a:t>
            </a:r>
          </a:p>
          <a:p>
            <a:pPr marL="403225" indent="-403225"/>
            <a:r>
              <a:rPr lang="en-US" sz="2400" dirty="0" smtClean="0"/>
              <a:t>Build your PCs with only USB devices that pass USB-IF </a:t>
            </a:r>
            <a:br>
              <a:rPr lang="en-US" sz="2400" dirty="0" smtClean="0"/>
            </a:br>
            <a:r>
              <a:rPr lang="en-US" sz="2400" dirty="0" smtClean="0"/>
              <a:t>and Windows Logo tests </a:t>
            </a:r>
          </a:p>
          <a:p>
            <a:endParaRPr lang="en-US" sz="2400" dirty="0" smtClean="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idx="1"/>
          </p:nvPr>
        </p:nvSpPr>
        <p:spPr>
          <a:xfrm>
            <a:off x="382588" y="1414464"/>
            <a:ext cx="8380412" cy="4936993"/>
          </a:xfrm>
        </p:spPr>
        <p:txBody>
          <a:bodyPr/>
          <a:lstStyle/>
          <a:p>
            <a:pPr marL="117475" indent="-117475"/>
            <a:r>
              <a:rPr lang="en-US" sz="1200" dirty="0" smtClean="0"/>
              <a:t>USB additional resources and information</a:t>
            </a:r>
          </a:p>
          <a:p>
            <a:pPr marL="117475" indent="-117475"/>
            <a:r>
              <a:rPr lang="en-US" sz="1200" dirty="0" smtClean="0"/>
              <a:t>Web resources</a:t>
            </a:r>
          </a:p>
          <a:p>
            <a:pPr marL="227013" lvl="1" indent="-109538"/>
            <a:r>
              <a:rPr lang="en-US" sz="1100" dirty="0" smtClean="0"/>
              <a:t>USB-IF:  </a:t>
            </a:r>
            <a:r>
              <a:rPr lang="en-US" sz="1100" dirty="0" smtClean="0">
                <a:hlinkClick r:id="rId3"/>
              </a:rPr>
              <a:t>http://www.usb.org/home</a:t>
            </a:r>
            <a:endParaRPr lang="en-US" sz="1100" dirty="0" smtClean="0"/>
          </a:p>
          <a:p>
            <a:pPr marL="227013" lvl="1" indent="-109538"/>
            <a:r>
              <a:rPr lang="en-US" sz="1100" dirty="0" smtClean="0"/>
              <a:t>CEIP:  </a:t>
            </a:r>
            <a:r>
              <a:rPr lang="en-US" sz="1100" dirty="0" smtClean="0">
                <a:hlinkClick r:id="rId4"/>
              </a:rPr>
              <a:t>http://www.microsoft.com/products/ceip/EN-US/default.mspx</a:t>
            </a:r>
            <a:endParaRPr lang="en-US" sz="1100" dirty="0" smtClean="0"/>
          </a:p>
          <a:p>
            <a:pPr marL="227013" lvl="1" indent="-109538"/>
            <a:r>
              <a:rPr lang="en-US" sz="1100" dirty="0" smtClean="0"/>
              <a:t>General:  </a:t>
            </a:r>
            <a:r>
              <a:rPr lang="en-US" sz="1100" dirty="0" smtClean="0">
                <a:hlinkClick r:id="rId5"/>
              </a:rPr>
              <a:t>http://www.microsoft.com/whdc/connect/usb/usbfaq_intro.mspx</a:t>
            </a:r>
            <a:endParaRPr lang="en-US" sz="1100" dirty="0" smtClean="0"/>
          </a:p>
          <a:p>
            <a:pPr marL="227013" lvl="1" indent="-109538"/>
            <a:r>
              <a:rPr lang="en-US" sz="1100" dirty="0" smtClean="0"/>
              <a:t>USB 2.0 and Windows:  </a:t>
            </a:r>
            <a:r>
              <a:rPr lang="en-US" sz="1100" dirty="0" smtClean="0">
                <a:hlinkClick r:id="rId6"/>
              </a:rPr>
              <a:t>http://www.microsoft.com/whdc/connect/usb/usb2support.mspx</a:t>
            </a:r>
            <a:endParaRPr lang="en-US" sz="1100" dirty="0" smtClean="0"/>
          </a:p>
          <a:p>
            <a:pPr marL="227013" lvl="1" indent="-109538"/>
            <a:r>
              <a:rPr lang="en-US" sz="1100" dirty="0" smtClean="0"/>
              <a:t>Windows USB Driver Stack:  </a:t>
            </a:r>
            <a:r>
              <a:rPr lang="en-US" sz="1100" dirty="0" smtClean="0">
                <a:hlinkClick r:id="rId7"/>
              </a:rPr>
              <a:t>http://www.microsoft.com/whdc/connect/usb/usb2support.mspx#EUB</a:t>
            </a:r>
            <a:endParaRPr lang="en-US" sz="1100" dirty="0" smtClean="0"/>
          </a:p>
          <a:p>
            <a:pPr marL="227013" lvl="1" indent="-109538"/>
            <a:r>
              <a:rPr lang="en-US" sz="1100" dirty="0" smtClean="0"/>
              <a:t>USB and Windows Device Connectivity</a:t>
            </a:r>
          </a:p>
          <a:p>
            <a:pPr marL="344488" lvl="2" indent="-117475"/>
            <a:r>
              <a:rPr lang="en-US" sz="1050" dirty="0" smtClean="0">
                <a:hlinkClick r:id="rId8"/>
              </a:rPr>
              <a:t>http://www.microsoft.com/whdc/connect/usb/default.mspx</a:t>
            </a:r>
            <a:endParaRPr lang="en-US" sz="1050" dirty="0" smtClean="0"/>
          </a:p>
          <a:p>
            <a:pPr marL="227013" lvl="1" indent="-109538"/>
            <a:r>
              <a:rPr lang="en-US" sz="1100" dirty="0" smtClean="0"/>
              <a:t>EHCI Intel</a:t>
            </a:r>
          </a:p>
          <a:p>
            <a:pPr marL="344488" lvl="2" indent="-117475"/>
            <a:r>
              <a:rPr lang="en-US" sz="1050" dirty="0" smtClean="0">
                <a:hlinkClick r:id="rId9"/>
              </a:rPr>
              <a:t>http://download.intel.com/technology/usb/EHCIv1-1_Addendum.pdf</a:t>
            </a:r>
            <a:endParaRPr lang="en-US" sz="1050" dirty="0" smtClean="0"/>
          </a:p>
          <a:p>
            <a:pPr marL="227013" lvl="1" indent="-109538"/>
            <a:r>
              <a:rPr lang="en-US" sz="1100" dirty="0" err="1" smtClean="0"/>
              <a:t>xHCI</a:t>
            </a:r>
            <a:r>
              <a:rPr lang="en-US" sz="1100" dirty="0" smtClean="0"/>
              <a:t> Intel</a:t>
            </a:r>
          </a:p>
          <a:p>
            <a:pPr marL="344488" lvl="2" indent="-117475"/>
            <a:r>
              <a:rPr lang="en-US" sz="1050" dirty="0" smtClean="0">
                <a:hlinkClick r:id="rId10"/>
              </a:rPr>
              <a:t>http://www.intel.com/technology/usb/xhcispec.htm</a:t>
            </a:r>
            <a:endParaRPr lang="en-US" sz="1050" dirty="0" smtClean="0"/>
          </a:p>
          <a:p>
            <a:pPr marL="117475" indent="-117475"/>
            <a:r>
              <a:rPr lang="en-US" sz="1200" dirty="0" smtClean="0"/>
              <a:t>Related sessions</a:t>
            </a:r>
          </a:p>
          <a:p>
            <a:pPr marL="227013" lvl="1" indent="-109538"/>
            <a:r>
              <a:rPr lang="en-US" sz="1100" dirty="0" smtClean="0"/>
              <a:t>Improving Platform Energy Efficiency (Sharif </a:t>
            </a:r>
            <a:r>
              <a:rPr lang="en-US" sz="1100" dirty="0" err="1" smtClean="0"/>
              <a:t>Farag</a:t>
            </a:r>
            <a:r>
              <a:rPr lang="en-US" sz="1100" dirty="0" smtClean="0"/>
              <a:t>)</a:t>
            </a:r>
          </a:p>
          <a:p>
            <a:pPr marL="117475" indent="-117475"/>
            <a:r>
              <a:rPr lang="en-US" sz="1200" dirty="0" smtClean="0"/>
              <a:t>Email address for questions</a:t>
            </a:r>
          </a:p>
          <a:p>
            <a:pPr marL="227013" lvl="1" indent="-109538"/>
            <a:r>
              <a:rPr lang="en-US" sz="1100" dirty="0" smtClean="0"/>
              <a:t>USBCORE@MICROSOFT.COM</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385910" y="1961297"/>
            <a:ext cx="7142634" cy="747897"/>
          </a:xfrm>
        </p:spPr>
        <p:txBody>
          <a:bodyPr/>
          <a:lstStyle/>
          <a:p>
            <a:r>
              <a:rPr smtClean="0"/>
              <a:t>USB In Windows 7</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Continuing To Build On USB</a:t>
            </a:r>
            <a:br>
              <a:rPr lang="en-US" dirty="0" smtClean="0"/>
            </a:br>
            <a:r>
              <a:rPr lang="en-US" sz="3600" dirty="0" smtClean="0">
                <a:solidFill>
                  <a:schemeClr val="accent1"/>
                </a:solidFill>
              </a:rPr>
              <a:t>Windows 7 Key Investments</a:t>
            </a:r>
            <a:endParaRPr lang="en-US" sz="3600" dirty="0">
              <a:solidFill>
                <a:schemeClr val="accent1"/>
              </a:solidFill>
            </a:endParaRPr>
          </a:p>
        </p:txBody>
      </p:sp>
      <p:sp>
        <p:nvSpPr>
          <p:cNvPr id="3" name="Content Placeholder 2"/>
          <p:cNvSpPr>
            <a:spLocks noGrp="1"/>
          </p:cNvSpPr>
          <p:nvPr>
            <p:ph idx="1"/>
          </p:nvPr>
        </p:nvSpPr>
        <p:spPr>
          <a:xfrm>
            <a:off x="381000" y="1901825"/>
            <a:ext cx="8380412" cy="4004686"/>
          </a:xfrm>
        </p:spPr>
        <p:txBody>
          <a:bodyPr/>
          <a:lstStyle/>
          <a:p>
            <a:pPr marL="403225" indent="-403225"/>
            <a:r>
              <a:rPr lang="en-US" sz="2400" dirty="0" smtClean="0"/>
              <a:t>Event Tracing For Windows</a:t>
            </a:r>
          </a:p>
          <a:p>
            <a:pPr marL="746125" lvl="1" indent="-342900"/>
            <a:r>
              <a:rPr lang="en-US" sz="2000" dirty="0" smtClean="0"/>
              <a:t>First time for instrumentation\logging of USB events and </a:t>
            </a:r>
            <a:br>
              <a:rPr lang="en-US" sz="2000" dirty="0" smtClean="0"/>
            </a:br>
            <a:r>
              <a:rPr lang="en-US" sz="2000" dirty="0" smtClean="0"/>
              <a:t>error states in ETW</a:t>
            </a:r>
          </a:p>
          <a:p>
            <a:pPr marL="746125" lvl="1" indent="-342900"/>
            <a:r>
              <a:rPr lang="en-US" sz="2000" dirty="0" smtClean="0"/>
              <a:t>Solves the issue of complexity in diagnosing USB problems</a:t>
            </a:r>
          </a:p>
          <a:p>
            <a:pPr marL="746125" lvl="1" indent="-342900"/>
            <a:r>
              <a:rPr lang="en-US" sz="2000" dirty="0" smtClean="0"/>
              <a:t>Caveat:  Capture and ordering of events is subject to change</a:t>
            </a:r>
          </a:p>
          <a:p>
            <a:pPr marL="403225" indent="-403225"/>
            <a:r>
              <a:rPr lang="en-US" sz="2400" dirty="0" smtClean="0"/>
              <a:t> </a:t>
            </a:r>
            <a:r>
              <a:rPr lang="en-US" sz="2400" dirty="0" err="1" smtClean="0"/>
              <a:t>Minidumps</a:t>
            </a:r>
            <a:endParaRPr lang="en-US" sz="2400" dirty="0" smtClean="0"/>
          </a:p>
          <a:p>
            <a:pPr marL="746125" lvl="1" indent="-342900"/>
            <a:r>
              <a:rPr lang="en-US" sz="2000" dirty="0" smtClean="0"/>
              <a:t>New </a:t>
            </a:r>
            <a:r>
              <a:rPr lang="en-US" sz="2000" dirty="0" err="1" smtClean="0"/>
              <a:t>minidumps</a:t>
            </a:r>
            <a:r>
              <a:rPr lang="en-US" sz="2000" dirty="0" smtClean="0"/>
              <a:t> make debugging a crash more efficient</a:t>
            </a:r>
          </a:p>
          <a:p>
            <a:pPr marL="746125" lvl="1" indent="-342900"/>
            <a:r>
              <a:rPr lang="en-US" sz="2000" dirty="0" smtClean="0"/>
              <a:t>We use </a:t>
            </a:r>
            <a:r>
              <a:rPr lang="en-US" sz="2000" dirty="0" err="1" smtClean="0"/>
              <a:t>minidumps</a:t>
            </a:r>
            <a:r>
              <a:rPr lang="en-US" sz="2000" dirty="0" smtClean="0"/>
              <a:t> to improve the stability of the USB </a:t>
            </a:r>
            <a:br>
              <a:rPr lang="en-US" sz="2000" dirty="0" smtClean="0"/>
            </a:br>
            <a:r>
              <a:rPr lang="en-US" sz="2000" dirty="0" smtClean="0"/>
              <a:t>stack in Windows</a:t>
            </a:r>
          </a:p>
          <a:p>
            <a:endParaRPr lang="en-US" sz="24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387798"/>
          </a:xfrm>
        </p:spPr>
        <p:txBody>
          <a:bodyPr/>
          <a:lstStyle/>
          <a:p>
            <a:r>
              <a:rPr lang="en-US" sz="2800" dirty="0" smtClean="0"/>
              <a:t>Windows 7 Selective Suspend With USB ETW Events</a:t>
            </a:r>
            <a:endParaRPr lang="en-US" sz="2800" dirty="0"/>
          </a:p>
        </p:txBody>
      </p:sp>
      <p:sp>
        <p:nvSpPr>
          <p:cNvPr id="3" name="Content Placeholder 2"/>
          <p:cNvSpPr>
            <a:spLocks noGrp="1"/>
          </p:cNvSpPr>
          <p:nvPr>
            <p:ph idx="4294967295"/>
          </p:nvPr>
        </p:nvSpPr>
        <p:spPr>
          <a:xfrm>
            <a:off x="381000" y="4364052"/>
            <a:ext cx="8229600" cy="2209800"/>
          </a:xfrm>
        </p:spPr>
        <p:txBody>
          <a:bodyPr>
            <a:normAutofit fontScale="47500" lnSpcReduction="20000"/>
          </a:bodyPr>
          <a:lstStyle/>
          <a:p>
            <a:pPr marL="227013" indent="-227013"/>
            <a:r>
              <a:rPr lang="en-US" dirty="0" smtClean="0"/>
              <a:t>Start ETW tracing, enable USB ETW events</a:t>
            </a:r>
          </a:p>
          <a:p>
            <a:pPr marL="227013" indent="-227013"/>
            <a:r>
              <a:rPr lang="en-US" dirty="0" smtClean="0"/>
              <a:t>Monitor USB ETW events for some amount of time (e.g., 60 seconds)</a:t>
            </a:r>
          </a:p>
          <a:p>
            <a:pPr marL="227013" indent="-227013"/>
            <a:r>
              <a:rPr lang="en-US" dirty="0" smtClean="0"/>
              <a:t>Rundown event includes initial device suspend state</a:t>
            </a:r>
          </a:p>
          <a:p>
            <a:pPr marL="227013" indent="-227013"/>
            <a:r>
              <a:rPr lang="en-US" dirty="0" smtClean="0"/>
              <a:t>Real-time events include suspend state change information</a:t>
            </a:r>
          </a:p>
          <a:p>
            <a:pPr marL="227013" indent="-227013"/>
            <a:r>
              <a:rPr lang="en-US" dirty="0" smtClean="0"/>
              <a:t>Analysis can detect</a:t>
            </a:r>
          </a:p>
          <a:p>
            <a:pPr marL="461963" lvl="1" indent="-234950"/>
            <a:r>
              <a:rPr lang="en-US" dirty="0" smtClean="0"/>
              <a:t>Percentage of time a device was suspended</a:t>
            </a:r>
          </a:p>
          <a:p>
            <a:pPr marL="461963" lvl="1" indent="-234950"/>
            <a:r>
              <a:rPr lang="en-US" dirty="0" smtClean="0"/>
              <a:t>If a device never suspended</a:t>
            </a:r>
          </a:p>
          <a:p>
            <a:endParaRPr lang="en-US" dirty="0" smtClean="0"/>
          </a:p>
        </p:txBody>
      </p:sp>
      <p:cxnSp>
        <p:nvCxnSpPr>
          <p:cNvPr id="5" name="Straight Connector 4"/>
          <p:cNvCxnSpPr/>
          <p:nvPr/>
        </p:nvCxnSpPr>
        <p:spPr>
          <a:xfrm>
            <a:off x="609600" y="2272805"/>
            <a:ext cx="800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85800" y="3873005"/>
            <a:ext cx="8001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6200000">
            <a:off x="-153889" y="1461692"/>
            <a:ext cx="1219200" cy="307777"/>
          </a:xfrm>
          <a:prstGeom prst="rect">
            <a:avLst/>
          </a:prstGeom>
          <a:noFill/>
        </p:spPr>
        <p:txBody>
          <a:bodyPr wrap="square" rtlCol="0">
            <a:spAutoFit/>
          </a:bodyPr>
          <a:lstStyle/>
          <a:p>
            <a:r>
              <a:rPr lang="en-US" sz="1400" b="1" dirty="0" smtClean="0">
                <a:solidFill>
                  <a:schemeClr val="tx1">
                    <a:lumMod val="65000"/>
                  </a:schemeClr>
                </a:solidFill>
                <a:latin typeface="Trebuchet MS" pitchFamily="34" charset="0"/>
              </a:rPr>
              <a:t>Device</a:t>
            </a:r>
            <a:r>
              <a:rPr lang="en-US" sz="1400" b="1" dirty="0" smtClean="0">
                <a:latin typeface="Trebuchet MS" pitchFamily="34" charset="0"/>
              </a:rPr>
              <a:t> </a:t>
            </a:r>
            <a:r>
              <a:rPr lang="en-US" sz="1400" b="1" dirty="0" smtClean="0">
                <a:solidFill>
                  <a:schemeClr val="tx1">
                    <a:lumMod val="65000"/>
                  </a:schemeClr>
                </a:solidFill>
                <a:latin typeface="Trebuchet MS" pitchFamily="34" charset="0"/>
              </a:rPr>
              <a:t>A</a:t>
            </a:r>
            <a:endParaRPr lang="en-US" sz="1400" b="1" dirty="0">
              <a:solidFill>
                <a:schemeClr val="tx1">
                  <a:lumMod val="65000"/>
                </a:schemeClr>
              </a:solidFill>
              <a:latin typeface="Trebuchet MS" pitchFamily="34" charset="0"/>
            </a:endParaRPr>
          </a:p>
        </p:txBody>
      </p:sp>
      <p:sp>
        <p:nvSpPr>
          <p:cNvPr id="9" name="TextBox 8"/>
          <p:cNvSpPr txBox="1"/>
          <p:nvPr/>
        </p:nvSpPr>
        <p:spPr>
          <a:xfrm rot="16200000">
            <a:off x="-150912" y="3109517"/>
            <a:ext cx="1219200" cy="307777"/>
          </a:xfrm>
          <a:prstGeom prst="rect">
            <a:avLst/>
          </a:prstGeom>
          <a:noFill/>
        </p:spPr>
        <p:txBody>
          <a:bodyPr wrap="square" rtlCol="0">
            <a:spAutoFit/>
          </a:bodyPr>
          <a:lstStyle/>
          <a:p>
            <a:r>
              <a:rPr lang="en-US" sz="1400" b="1" dirty="0" smtClean="0">
                <a:solidFill>
                  <a:schemeClr val="tx1">
                    <a:lumMod val="65000"/>
                  </a:schemeClr>
                </a:solidFill>
                <a:latin typeface="Trebuchet MS" pitchFamily="34" charset="0"/>
              </a:rPr>
              <a:t>Device B</a:t>
            </a:r>
            <a:endParaRPr lang="en-US" sz="1400" b="1" dirty="0">
              <a:solidFill>
                <a:schemeClr val="tx1">
                  <a:lumMod val="65000"/>
                </a:schemeClr>
              </a:solidFill>
              <a:latin typeface="Trebuchet MS" pitchFamily="34" charset="0"/>
            </a:endParaRPr>
          </a:p>
        </p:txBody>
      </p:sp>
      <p:sp>
        <p:nvSpPr>
          <p:cNvPr id="10" name="TextBox 9"/>
          <p:cNvSpPr txBox="1"/>
          <p:nvPr/>
        </p:nvSpPr>
        <p:spPr>
          <a:xfrm>
            <a:off x="8229600" y="3873005"/>
            <a:ext cx="609600" cy="307777"/>
          </a:xfrm>
          <a:prstGeom prst="rect">
            <a:avLst/>
          </a:prstGeom>
          <a:noFill/>
        </p:spPr>
        <p:txBody>
          <a:bodyPr wrap="square" rtlCol="0">
            <a:spAutoFit/>
          </a:bodyPr>
          <a:lstStyle/>
          <a:p>
            <a:r>
              <a:rPr lang="en-US" sz="1400" b="1" i="1" dirty="0" smtClean="0">
                <a:solidFill>
                  <a:schemeClr val="tx1">
                    <a:lumMod val="65000"/>
                  </a:schemeClr>
                </a:solidFill>
                <a:latin typeface="Trebuchet MS" pitchFamily="34" charset="0"/>
              </a:rPr>
              <a:t>time</a:t>
            </a:r>
            <a:endParaRPr lang="en-US" sz="1400" b="1" i="1" dirty="0">
              <a:solidFill>
                <a:schemeClr val="tx1">
                  <a:lumMod val="65000"/>
                </a:schemeClr>
              </a:solidFill>
              <a:latin typeface="Trebuchet MS" pitchFamily="34" charset="0"/>
            </a:endParaRPr>
          </a:p>
        </p:txBody>
      </p:sp>
      <p:sp>
        <p:nvSpPr>
          <p:cNvPr id="11" name="TextBox 10"/>
          <p:cNvSpPr txBox="1"/>
          <p:nvPr/>
        </p:nvSpPr>
        <p:spPr>
          <a:xfrm>
            <a:off x="8144347" y="2259976"/>
            <a:ext cx="609600" cy="307777"/>
          </a:xfrm>
          <a:prstGeom prst="rect">
            <a:avLst/>
          </a:prstGeom>
          <a:noFill/>
        </p:spPr>
        <p:txBody>
          <a:bodyPr wrap="square" rtlCol="0">
            <a:spAutoFit/>
          </a:bodyPr>
          <a:lstStyle/>
          <a:p>
            <a:r>
              <a:rPr lang="en-US" sz="1400" b="1" i="1" dirty="0" smtClean="0">
                <a:solidFill>
                  <a:schemeClr val="tx1">
                    <a:lumMod val="65000"/>
                  </a:schemeClr>
                </a:solidFill>
                <a:latin typeface="Trebuchet MS" pitchFamily="34" charset="0"/>
              </a:rPr>
              <a:t>time</a:t>
            </a:r>
            <a:endParaRPr lang="en-US" sz="1400" b="1" i="1" dirty="0">
              <a:solidFill>
                <a:schemeClr val="tx1">
                  <a:lumMod val="65000"/>
                </a:schemeClr>
              </a:solidFill>
              <a:latin typeface="Trebuchet MS" pitchFamily="34" charset="0"/>
            </a:endParaRPr>
          </a:p>
        </p:txBody>
      </p:sp>
      <p:cxnSp>
        <p:nvCxnSpPr>
          <p:cNvPr id="13" name="Straight Arrow Connector 12"/>
          <p:cNvCxnSpPr/>
          <p:nvPr/>
        </p:nvCxnSpPr>
        <p:spPr>
          <a:xfrm rot="5400000" flipH="1" flipV="1">
            <a:off x="723900" y="1929905"/>
            <a:ext cx="685800"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724694" y="3529311"/>
            <a:ext cx="685800"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78188" y="3873005"/>
            <a:ext cx="304800" cy="261610"/>
          </a:xfrm>
          <a:prstGeom prst="rect">
            <a:avLst/>
          </a:prstGeom>
          <a:noFill/>
        </p:spPr>
        <p:txBody>
          <a:bodyPr wrap="square" rtlCol="0">
            <a:spAutoFit/>
          </a:bodyPr>
          <a:lstStyle/>
          <a:p>
            <a:r>
              <a:rPr lang="en-US" sz="1100" i="1" dirty="0" smtClean="0">
                <a:solidFill>
                  <a:schemeClr val="tx1">
                    <a:lumMod val="65000"/>
                  </a:schemeClr>
                </a:solidFill>
                <a:latin typeface="Trebuchet MS" pitchFamily="34" charset="0"/>
              </a:rPr>
              <a:t>0</a:t>
            </a:r>
            <a:endParaRPr lang="en-US" sz="1100" i="1" dirty="0">
              <a:solidFill>
                <a:schemeClr val="tx1">
                  <a:lumMod val="65000"/>
                </a:schemeClr>
              </a:solidFill>
              <a:latin typeface="Trebuchet MS" pitchFamily="34" charset="0"/>
            </a:endParaRPr>
          </a:p>
        </p:txBody>
      </p:sp>
      <p:sp>
        <p:nvSpPr>
          <p:cNvPr id="16" name="TextBox 15"/>
          <p:cNvSpPr txBox="1"/>
          <p:nvPr/>
        </p:nvSpPr>
        <p:spPr>
          <a:xfrm>
            <a:off x="685800" y="2272805"/>
            <a:ext cx="304800" cy="261610"/>
          </a:xfrm>
          <a:prstGeom prst="rect">
            <a:avLst/>
          </a:prstGeom>
          <a:noFill/>
        </p:spPr>
        <p:txBody>
          <a:bodyPr wrap="square" rtlCol="0">
            <a:spAutoFit/>
          </a:bodyPr>
          <a:lstStyle/>
          <a:p>
            <a:r>
              <a:rPr lang="en-US" sz="1100" i="1" dirty="0" smtClean="0">
                <a:solidFill>
                  <a:schemeClr val="tx1">
                    <a:lumMod val="65000"/>
                  </a:schemeClr>
                </a:solidFill>
                <a:latin typeface="Trebuchet MS" pitchFamily="34" charset="0"/>
              </a:rPr>
              <a:t>0</a:t>
            </a:r>
            <a:endParaRPr lang="en-US" sz="1100" i="1" dirty="0">
              <a:solidFill>
                <a:schemeClr val="tx1">
                  <a:lumMod val="65000"/>
                </a:schemeClr>
              </a:solidFill>
              <a:latin typeface="Trebuchet MS" pitchFamily="34" charset="0"/>
            </a:endParaRPr>
          </a:p>
        </p:txBody>
      </p:sp>
      <p:sp>
        <p:nvSpPr>
          <p:cNvPr id="17" name="TextBox 16"/>
          <p:cNvSpPr txBox="1"/>
          <p:nvPr/>
        </p:nvSpPr>
        <p:spPr>
          <a:xfrm>
            <a:off x="1676400" y="2272805"/>
            <a:ext cx="304800" cy="430887"/>
          </a:xfrm>
          <a:prstGeom prst="rect">
            <a:avLst/>
          </a:prstGeom>
          <a:noFill/>
        </p:spPr>
        <p:txBody>
          <a:bodyPr wrap="square" rtlCol="0">
            <a:spAutoFit/>
          </a:bodyPr>
          <a:lstStyle/>
          <a:p>
            <a:r>
              <a:rPr lang="en-US" sz="1100" i="1" dirty="0" smtClean="0">
                <a:solidFill>
                  <a:schemeClr val="tx1">
                    <a:lumMod val="65000"/>
                  </a:schemeClr>
                </a:solidFill>
                <a:latin typeface="Trebuchet MS" pitchFamily="34" charset="0"/>
              </a:rPr>
              <a:t>10</a:t>
            </a:r>
            <a:endParaRPr lang="en-US" sz="1100" i="1" dirty="0">
              <a:solidFill>
                <a:schemeClr val="tx1">
                  <a:lumMod val="65000"/>
                </a:schemeClr>
              </a:solidFill>
              <a:latin typeface="Trebuchet MS" pitchFamily="34" charset="0"/>
            </a:endParaRPr>
          </a:p>
        </p:txBody>
      </p:sp>
      <p:sp>
        <p:nvSpPr>
          <p:cNvPr id="18" name="TextBox 17"/>
          <p:cNvSpPr txBox="1"/>
          <p:nvPr/>
        </p:nvSpPr>
        <p:spPr>
          <a:xfrm>
            <a:off x="2743200" y="2272805"/>
            <a:ext cx="457200" cy="261610"/>
          </a:xfrm>
          <a:prstGeom prst="rect">
            <a:avLst/>
          </a:prstGeom>
          <a:noFill/>
        </p:spPr>
        <p:txBody>
          <a:bodyPr wrap="square" rtlCol="0">
            <a:spAutoFit/>
          </a:bodyPr>
          <a:lstStyle/>
          <a:p>
            <a:r>
              <a:rPr lang="en-US" sz="1100" i="1" dirty="0" smtClean="0">
                <a:solidFill>
                  <a:schemeClr val="tx1">
                    <a:lumMod val="65000"/>
                  </a:schemeClr>
                </a:solidFill>
                <a:latin typeface="Trebuchet MS" pitchFamily="34" charset="0"/>
              </a:rPr>
              <a:t>20</a:t>
            </a:r>
            <a:endParaRPr lang="en-US" sz="1100" i="1" dirty="0">
              <a:solidFill>
                <a:schemeClr val="tx1">
                  <a:lumMod val="65000"/>
                </a:schemeClr>
              </a:solidFill>
              <a:latin typeface="Trebuchet MS" pitchFamily="34" charset="0"/>
            </a:endParaRPr>
          </a:p>
        </p:txBody>
      </p:sp>
      <p:sp>
        <p:nvSpPr>
          <p:cNvPr id="19" name="TextBox 18"/>
          <p:cNvSpPr txBox="1"/>
          <p:nvPr/>
        </p:nvSpPr>
        <p:spPr>
          <a:xfrm>
            <a:off x="3886200" y="2272805"/>
            <a:ext cx="457200" cy="261610"/>
          </a:xfrm>
          <a:prstGeom prst="rect">
            <a:avLst/>
          </a:prstGeom>
          <a:noFill/>
        </p:spPr>
        <p:txBody>
          <a:bodyPr wrap="square" rtlCol="0">
            <a:spAutoFit/>
          </a:bodyPr>
          <a:lstStyle/>
          <a:p>
            <a:r>
              <a:rPr lang="en-US" sz="1100" i="1" dirty="0" smtClean="0">
                <a:solidFill>
                  <a:schemeClr val="tx1">
                    <a:lumMod val="65000"/>
                  </a:schemeClr>
                </a:solidFill>
                <a:latin typeface="Trebuchet MS" pitchFamily="34" charset="0"/>
              </a:rPr>
              <a:t>30</a:t>
            </a:r>
            <a:endParaRPr lang="en-US" sz="1100" i="1" dirty="0">
              <a:solidFill>
                <a:schemeClr val="tx1">
                  <a:lumMod val="65000"/>
                </a:schemeClr>
              </a:solidFill>
              <a:latin typeface="Trebuchet MS" pitchFamily="34" charset="0"/>
            </a:endParaRPr>
          </a:p>
        </p:txBody>
      </p:sp>
      <p:sp>
        <p:nvSpPr>
          <p:cNvPr id="20" name="TextBox 19"/>
          <p:cNvSpPr txBox="1"/>
          <p:nvPr/>
        </p:nvSpPr>
        <p:spPr>
          <a:xfrm>
            <a:off x="4876800" y="2272805"/>
            <a:ext cx="457200" cy="261610"/>
          </a:xfrm>
          <a:prstGeom prst="rect">
            <a:avLst/>
          </a:prstGeom>
          <a:noFill/>
        </p:spPr>
        <p:txBody>
          <a:bodyPr wrap="square" rtlCol="0">
            <a:spAutoFit/>
          </a:bodyPr>
          <a:lstStyle/>
          <a:p>
            <a:r>
              <a:rPr lang="en-US" sz="1100" i="1" dirty="0" smtClean="0">
                <a:solidFill>
                  <a:schemeClr val="tx1">
                    <a:lumMod val="65000"/>
                  </a:schemeClr>
                </a:solidFill>
                <a:latin typeface="Trebuchet MS" pitchFamily="34" charset="0"/>
              </a:rPr>
              <a:t>40</a:t>
            </a:r>
            <a:endParaRPr lang="en-US" sz="1100" i="1" dirty="0">
              <a:solidFill>
                <a:schemeClr val="tx1">
                  <a:lumMod val="65000"/>
                </a:schemeClr>
              </a:solidFill>
              <a:latin typeface="Trebuchet MS" pitchFamily="34" charset="0"/>
            </a:endParaRPr>
          </a:p>
        </p:txBody>
      </p:sp>
      <p:sp>
        <p:nvSpPr>
          <p:cNvPr id="21" name="TextBox 20"/>
          <p:cNvSpPr txBox="1"/>
          <p:nvPr/>
        </p:nvSpPr>
        <p:spPr>
          <a:xfrm>
            <a:off x="5867400" y="2272805"/>
            <a:ext cx="457200" cy="261610"/>
          </a:xfrm>
          <a:prstGeom prst="rect">
            <a:avLst/>
          </a:prstGeom>
          <a:noFill/>
        </p:spPr>
        <p:txBody>
          <a:bodyPr wrap="square" rtlCol="0">
            <a:spAutoFit/>
          </a:bodyPr>
          <a:lstStyle/>
          <a:p>
            <a:r>
              <a:rPr lang="en-US" sz="1100" i="1" dirty="0" smtClean="0">
                <a:solidFill>
                  <a:schemeClr val="tx1">
                    <a:lumMod val="65000"/>
                  </a:schemeClr>
                </a:solidFill>
                <a:latin typeface="Trebuchet MS" pitchFamily="34" charset="0"/>
              </a:rPr>
              <a:t>50</a:t>
            </a:r>
            <a:endParaRPr lang="en-US" sz="1100" i="1" dirty="0">
              <a:solidFill>
                <a:schemeClr val="tx1">
                  <a:lumMod val="65000"/>
                </a:schemeClr>
              </a:solidFill>
              <a:latin typeface="Trebuchet MS" pitchFamily="34" charset="0"/>
            </a:endParaRPr>
          </a:p>
        </p:txBody>
      </p:sp>
      <p:sp>
        <p:nvSpPr>
          <p:cNvPr id="22" name="TextBox 21"/>
          <p:cNvSpPr txBox="1"/>
          <p:nvPr/>
        </p:nvSpPr>
        <p:spPr>
          <a:xfrm>
            <a:off x="7010400" y="2272805"/>
            <a:ext cx="457200" cy="261610"/>
          </a:xfrm>
          <a:prstGeom prst="rect">
            <a:avLst/>
          </a:prstGeom>
          <a:noFill/>
        </p:spPr>
        <p:txBody>
          <a:bodyPr wrap="square" rtlCol="0">
            <a:spAutoFit/>
          </a:bodyPr>
          <a:lstStyle/>
          <a:p>
            <a:r>
              <a:rPr lang="en-US" sz="1100" i="1" dirty="0" smtClean="0">
                <a:solidFill>
                  <a:schemeClr val="tx1">
                    <a:lumMod val="65000"/>
                  </a:schemeClr>
                </a:solidFill>
                <a:latin typeface="Trebuchet MS" pitchFamily="34" charset="0"/>
              </a:rPr>
              <a:t>60</a:t>
            </a:r>
            <a:endParaRPr lang="en-US" sz="1100" i="1" dirty="0">
              <a:solidFill>
                <a:schemeClr val="tx1">
                  <a:lumMod val="65000"/>
                </a:schemeClr>
              </a:solidFill>
              <a:latin typeface="Trebuchet MS" pitchFamily="34" charset="0"/>
            </a:endParaRPr>
          </a:p>
        </p:txBody>
      </p:sp>
      <p:sp>
        <p:nvSpPr>
          <p:cNvPr id="23" name="TextBox 22"/>
          <p:cNvSpPr txBox="1"/>
          <p:nvPr/>
        </p:nvSpPr>
        <p:spPr>
          <a:xfrm>
            <a:off x="1676400" y="3873005"/>
            <a:ext cx="304800" cy="430887"/>
          </a:xfrm>
          <a:prstGeom prst="rect">
            <a:avLst/>
          </a:prstGeom>
          <a:noFill/>
        </p:spPr>
        <p:txBody>
          <a:bodyPr wrap="square" rtlCol="0">
            <a:spAutoFit/>
          </a:bodyPr>
          <a:lstStyle/>
          <a:p>
            <a:r>
              <a:rPr lang="en-US" sz="1100" i="1" dirty="0" smtClean="0">
                <a:solidFill>
                  <a:schemeClr val="tx1">
                    <a:lumMod val="65000"/>
                  </a:schemeClr>
                </a:solidFill>
                <a:latin typeface="Trebuchet MS" pitchFamily="34" charset="0"/>
              </a:rPr>
              <a:t>10</a:t>
            </a:r>
            <a:endParaRPr lang="en-US" sz="1100" i="1" dirty="0">
              <a:solidFill>
                <a:schemeClr val="tx1">
                  <a:lumMod val="65000"/>
                </a:schemeClr>
              </a:solidFill>
              <a:latin typeface="Trebuchet MS" pitchFamily="34" charset="0"/>
            </a:endParaRPr>
          </a:p>
        </p:txBody>
      </p:sp>
      <p:sp>
        <p:nvSpPr>
          <p:cNvPr id="24" name="TextBox 23"/>
          <p:cNvSpPr txBox="1"/>
          <p:nvPr/>
        </p:nvSpPr>
        <p:spPr>
          <a:xfrm>
            <a:off x="2743200" y="3873005"/>
            <a:ext cx="457200" cy="261610"/>
          </a:xfrm>
          <a:prstGeom prst="rect">
            <a:avLst/>
          </a:prstGeom>
          <a:noFill/>
        </p:spPr>
        <p:txBody>
          <a:bodyPr wrap="square" rtlCol="0">
            <a:spAutoFit/>
          </a:bodyPr>
          <a:lstStyle/>
          <a:p>
            <a:r>
              <a:rPr lang="en-US" sz="1100" i="1" dirty="0" smtClean="0">
                <a:solidFill>
                  <a:schemeClr val="tx1">
                    <a:lumMod val="65000"/>
                  </a:schemeClr>
                </a:solidFill>
                <a:latin typeface="Trebuchet MS" pitchFamily="34" charset="0"/>
              </a:rPr>
              <a:t>20</a:t>
            </a:r>
            <a:endParaRPr lang="en-US" sz="1100" i="1" dirty="0">
              <a:solidFill>
                <a:schemeClr val="tx1">
                  <a:lumMod val="65000"/>
                </a:schemeClr>
              </a:solidFill>
              <a:latin typeface="Trebuchet MS" pitchFamily="34" charset="0"/>
            </a:endParaRPr>
          </a:p>
        </p:txBody>
      </p:sp>
      <p:sp>
        <p:nvSpPr>
          <p:cNvPr id="25" name="TextBox 24"/>
          <p:cNvSpPr txBox="1"/>
          <p:nvPr/>
        </p:nvSpPr>
        <p:spPr>
          <a:xfrm>
            <a:off x="3886200" y="3873005"/>
            <a:ext cx="457200" cy="261610"/>
          </a:xfrm>
          <a:prstGeom prst="rect">
            <a:avLst/>
          </a:prstGeom>
          <a:noFill/>
        </p:spPr>
        <p:txBody>
          <a:bodyPr wrap="square" rtlCol="0">
            <a:spAutoFit/>
          </a:bodyPr>
          <a:lstStyle/>
          <a:p>
            <a:r>
              <a:rPr lang="en-US" sz="1100" i="1" dirty="0" smtClean="0">
                <a:solidFill>
                  <a:schemeClr val="tx1">
                    <a:lumMod val="65000"/>
                  </a:schemeClr>
                </a:solidFill>
                <a:latin typeface="Trebuchet MS" pitchFamily="34" charset="0"/>
              </a:rPr>
              <a:t>30</a:t>
            </a:r>
            <a:endParaRPr lang="en-US" sz="1100" i="1" dirty="0">
              <a:solidFill>
                <a:schemeClr val="tx1">
                  <a:lumMod val="65000"/>
                </a:schemeClr>
              </a:solidFill>
              <a:latin typeface="Trebuchet MS" pitchFamily="34" charset="0"/>
            </a:endParaRPr>
          </a:p>
        </p:txBody>
      </p:sp>
      <p:sp>
        <p:nvSpPr>
          <p:cNvPr id="26" name="TextBox 25"/>
          <p:cNvSpPr txBox="1"/>
          <p:nvPr/>
        </p:nvSpPr>
        <p:spPr>
          <a:xfrm>
            <a:off x="4876800" y="3873005"/>
            <a:ext cx="457200" cy="261610"/>
          </a:xfrm>
          <a:prstGeom prst="rect">
            <a:avLst/>
          </a:prstGeom>
          <a:noFill/>
        </p:spPr>
        <p:txBody>
          <a:bodyPr wrap="square" rtlCol="0">
            <a:spAutoFit/>
          </a:bodyPr>
          <a:lstStyle/>
          <a:p>
            <a:r>
              <a:rPr lang="en-US" sz="1100" i="1" dirty="0" smtClean="0">
                <a:solidFill>
                  <a:schemeClr val="tx1">
                    <a:lumMod val="65000"/>
                  </a:schemeClr>
                </a:solidFill>
                <a:latin typeface="Trebuchet MS" pitchFamily="34" charset="0"/>
              </a:rPr>
              <a:t>40</a:t>
            </a:r>
            <a:endParaRPr lang="en-US" sz="1100" i="1" dirty="0">
              <a:solidFill>
                <a:schemeClr val="tx1">
                  <a:lumMod val="65000"/>
                </a:schemeClr>
              </a:solidFill>
              <a:latin typeface="Trebuchet MS" pitchFamily="34" charset="0"/>
            </a:endParaRPr>
          </a:p>
        </p:txBody>
      </p:sp>
      <p:sp>
        <p:nvSpPr>
          <p:cNvPr id="27" name="TextBox 26"/>
          <p:cNvSpPr txBox="1"/>
          <p:nvPr/>
        </p:nvSpPr>
        <p:spPr>
          <a:xfrm>
            <a:off x="5867400" y="3873005"/>
            <a:ext cx="457200" cy="261610"/>
          </a:xfrm>
          <a:prstGeom prst="rect">
            <a:avLst/>
          </a:prstGeom>
          <a:noFill/>
        </p:spPr>
        <p:txBody>
          <a:bodyPr wrap="square" rtlCol="0">
            <a:spAutoFit/>
          </a:bodyPr>
          <a:lstStyle/>
          <a:p>
            <a:r>
              <a:rPr lang="en-US" sz="1100" i="1" dirty="0" smtClean="0">
                <a:solidFill>
                  <a:schemeClr val="tx1">
                    <a:lumMod val="65000"/>
                  </a:schemeClr>
                </a:solidFill>
                <a:latin typeface="Trebuchet MS" pitchFamily="34" charset="0"/>
              </a:rPr>
              <a:t>50</a:t>
            </a:r>
            <a:endParaRPr lang="en-US" sz="1100" i="1" dirty="0">
              <a:solidFill>
                <a:schemeClr val="tx1">
                  <a:lumMod val="65000"/>
                </a:schemeClr>
              </a:solidFill>
              <a:latin typeface="Trebuchet MS" pitchFamily="34" charset="0"/>
            </a:endParaRPr>
          </a:p>
        </p:txBody>
      </p:sp>
      <p:sp>
        <p:nvSpPr>
          <p:cNvPr id="28" name="TextBox 27"/>
          <p:cNvSpPr txBox="1"/>
          <p:nvPr/>
        </p:nvSpPr>
        <p:spPr>
          <a:xfrm>
            <a:off x="7010400" y="3873005"/>
            <a:ext cx="457200" cy="261610"/>
          </a:xfrm>
          <a:prstGeom prst="rect">
            <a:avLst/>
          </a:prstGeom>
          <a:noFill/>
        </p:spPr>
        <p:txBody>
          <a:bodyPr wrap="square" rtlCol="0">
            <a:spAutoFit/>
          </a:bodyPr>
          <a:lstStyle/>
          <a:p>
            <a:r>
              <a:rPr lang="en-US" sz="1100" i="1" dirty="0" smtClean="0">
                <a:solidFill>
                  <a:schemeClr val="tx1">
                    <a:lumMod val="65000"/>
                  </a:schemeClr>
                </a:solidFill>
                <a:latin typeface="Trebuchet MS" pitchFamily="34" charset="0"/>
              </a:rPr>
              <a:t>60</a:t>
            </a:r>
            <a:endParaRPr lang="en-US" sz="1100" i="1" dirty="0">
              <a:solidFill>
                <a:schemeClr val="tx1">
                  <a:lumMod val="65000"/>
                </a:schemeClr>
              </a:solidFill>
              <a:latin typeface="Trebuchet MS" pitchFamily="34" charset="0"/>
            </a:endParaRPr>
          </a:p>
        </p:txBody>
      </p:sp>
      <p:sp>
        <p:nvSpPr>
          <p:cNvPr id="29" name="TextBox 28"/>
          <p:cNvSpPr txBox="1"/>
          <p:nvPr/>
        </p:nvSpPr>
        <p:spPr>
          <a:xfrm>
            <a:off x="609600" y="2653805"/>
            <a:ext cx="1219200" cy="261610"/>
          </a:xfrm>
          <a:prstGeom prst="rect">
            <a:avLst/>
          </a:prstGeom>
          <a:noFill/>
        </p:spPr>
        <p:txBody>
          <a:bodyPr wrap="square" rtlCol="0">
            <a:spAutoFit/>
          </a:bodyPr>
          <a:lstStyle/>
          <a:p>
            <a:r>
              <a:rPr lang="en-US" sz="1100" dirty="0" smtClean="0">
                <a:solidFill>
                  <a:schemeClr val="tx1">
                    <a:lumMod val="65000"/>
                  </a:schemeClr>
                </a:solidFill>
                <a:latin typeface="Trebuchet MS" pitchFamily="34" charset="0"/>
              </a:rPr>
              <a:t>Rundown Events</a:t>
            </a:r>
            <a:endParaRPr lang="en-US" sz="1100" dirty="0">
              <a:solidFill>
                <a:schemeClr val="tx1">
                  <a:lumMod val="65000"/>
                </a:schemeClr>
              </a:solidFill>
              <a:latin typeface="Trebuchet MS" pitchFamily="34" charset="0"/>
            </a:endParaRPr>
          </a:p>
        </p:txBody>
      </p:sp>
      <p:cxnSp>
        <p:nvCxnSpPr>
          <p:cNvPr id="30" name="Straight Arrow Connector 29"/>
          <p:cNvCxnSpPr/>
          <p:nvPr/>
        </p:nvCxnSpPr>
        <p:spPr>
          <a:xfrm rot="5400000" flipH="1" flipV="1">
            <a:off x="2553494" y="1929111"/>
            <a:ext cx="685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3696560" y="1929045"/>
            <a:ext cx="685800" cy="17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5677694" y="1929111"/>
            <a:ext cx="685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066800" y="2044205"/>
            <a:ext cx="1828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2"/>
                </a:solidFill>
                <a:latin typeface="Trebuchet MS" pitchFamily="34" charset="0"/>
              </a:rPr>
              <a:t>suspended</a:t>
            </a:r>
            <a:endParaRPr lang="en-US" sz="1100" b="1" dirty="0">
              <a:solidFill>
                <a:schemeClr val="bg2"/>
              </a:solidFill>
              <a:latin typeface="Trebuchet MS" pitchFamily="34" charset="0"/>
            </a:endParaRPr>
          </a:p>
        </p:txBody>
      </p:sp>
      <p:sp>
        <p:nvSpPr>
          <p:cNvPr id="36" name="Rectangle 35"/>
          <p:cNvSpPr/>
          <p:nvPr/>
        </p:nvSpPr>
        <p:spPr>
          <a:xfrm>
            <a:off x="4038600" y="2044205"/>
            <a:ext cx="1981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2"/>
                </a:solidFill>
                <a:latin typeface="Trebuchet MS" pitchFamily="34" charset="0"/>
              </a:rPr>
              <a:t>suspended</a:t>
            </a:r>
            <a:endParaRPr lang="en-US" sz="1100" b="1" dirty="0">
              <a:solidFill>
                <a:schemeClr val="bg2"/>
              </a:solidFill>
              <a:latin typeface="Trebuchet MS" pitchFamily="34" charset="0"/>
            </a:endParaRPr>
          </a:p>
        </p:txBody>
      </p:sp>
      <p:sp>
        <p:nvSpPr>
          <p:cNvPr id="38" name="Rectangle 37"/>
          <p:cNvSpPr/>
          <p:nvPr/>
        </p:nvSpPr>
        <p:spPr>
          <a:xfrm>
            <a:off x="2895600" y="1739405"/>
            <a:ext cx="1143000" cy="152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b="1" dirty="0" smtClean="0">
                <a:solidFill>
                  <a:schemeClr val="bg2"/>
                </a:solidFill>
                <a:latin typeface="Trebuchet MS" pitchFamily="34" charset="0"/>
              </a:rPr>
              <a:t>active</a:t>
            </a:r>
            <a:endParaRPr lang="en-US" sz="1100" b="1" dirty="0">
              <a:solidFill>
                <a:schemeClr val="bg2"/>
              </a:solidFill>
              <a:latin typeface="Trebuchet MS" pitchFamily="34" charset="0"/>
            </a:endParaRPr>
          </a:p>
        </p:txBody>
      </p:sp>
      <p:sp>
        <p:nvSpPr>
          <p:cNvPr id="39" name="Rectangle 38"/>
          <p:cNvSpPr/>
          <p:nvPr/>
        </p:nvSpPr>
        <p:spPr>
          <a:xfrm>
            <a:off x="6019800" y="1739405"/>
            <a:ext cx="1143000" cy="152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b="1" dirty="0" smtClean="0">
                <a:solidFill>
                  <a:schemeClr val="bg2"/>
                </a:solidFill>
                <a:latin typeface="Trebuchet MS" pitchFamily="34" charset="0"/>
              </a:rPr>
              <a:t>active</a:t>
            </a:r>
            <a:endParaRPr lang="en-US" sz="1100" b="1" dirty="0">
              <a:solidFill>
                <a:schemeClr val="bg2"/>
              </a:solidFill>
              <a:latin typeface="Trebuchet MS" pitchFamily="34" charset="0"/>
            </a:endParaRPr>
          </a:p>
        </p:txBody>
      </p:sp>
      <p:sp>
        <p:nvSpPr>
          <p:cNvPr id="40" name="Rectangle 39"/>
          <p:cNvSpPr/>
          <p:nvPr/>
        </p:nvSpPr>
        <p:spPr>
          <a:xfrm>
            <a:off x="1066800" y="3339605"/>
            <a:ext cx="6096000" cy="152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b="1" dirty="0" smtClean="0">
                <a:solidFill>
                  <a:schemeClr val="bg2"/>
                </a:solidFill>
                <a:latin typeface="Trebuchet MS" pitchFamily="34" charset="0"/>
              </a:rPr>
              <a:t>active</a:t>
            </a:r>
            <a:endParaRPr lang="en-US" sz="1100" b="1" dirty="0">
              <a:solidFill>
                <a:schemeClr val="bg2"/>
              </a:solidFill>
              <a:latin typeface="Trebuchet MS" pitchFamily="34" charset="0"/>
            </a:endParaRPr>
          </a:p>
        </p:txBody>
      </p:sp>
      <p:sp>
        <p:nvSpPr>
          <p:cNvPr id="41" name="TextBox 40"/>
          <p:cNvSpPr txBox="1"/>
          <p:nvPr/>
        </p:nvSpPr>
        <p:spPr>
          <a:xfrm>
            <a:off x="7239000" y="2730005"/>
            <a:ext cx="1219200" cy="261610"/>
          </a:xfrm>
          <a:prstGeom prst="rect">
            <a:avLst/>
          </a:prstGeom>
          <a:noFill/>
        </p:spPr>
        <p:txBody>
          <a:bodyPr wrap="square" rtlCol="0">
            <a:spAutoFit/>
          </a:bodyPr>
          <a:lstStyle/>
          <a:p>
            <a:r>
              <a:rPr lang="en-US" sz="1100" dirty="0" smtClean="0">
                <a:solidFill>
                  <a:schemeClr val="tx1">
                    <a:lumMod val="65000"/>
                  </a:schemeClr>
                </a:solidFill>
                <a:latin typeface="+mj-lt"/>
              </a:rPr>
              <a:t>Tracing Stops</a:t>
            </a:r>
            <a:endParaRPr lang="en-US" sz="1100" dirty="0">
              <a:solidFill>
                <a:schemeClr val="tx1">
                  <a:lumMod val="65000"/>
                </a:schemeClr>
              </a:solidFill>
              <a:latin typeface="+mj-lt"/>
            </a:endParaRPr>
          </a:p>
        </p:txBody>
      </p:sp>
      <p:cxnSp>
        <p:nvCxnSpPr>
          <p:cNvPr id="43" name="Straight Connector 42"/>
          <p:cNvCxnSpPr/>
          <p:nvPr/>
        </p:nvCxnSpPr>
        <p:spPr>
          <a:xfrm rot="5400000">
            <a:off x="5715000" y="2806205"/>
            <a:ext cx="2895600" cy="158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7 Key USB Investments</a:t>
            </a:r>
            <a:endParaRPr lang="en-US" dirty="0"/>
          </a:p>
        </p:txBody>
      </p:sp>
      <p:sp>
        <p:nvSpPr>
          <p:cNvPr id="3" name="Content Placeholder 2"/>
          <p:cNvSpPr>
            <a:spLocks noGrp="1"/>
          </p:cNvSpPr>
          <p:nvPr>
            <p:ph idx="1"/>
          </p:nvPr>
        </p:nvSpPr>
        <p:spPr>
          <a:xfrm>
            <a:off x="382588" y="1414464"/>
            <a:ext cx="8380412" cy="5528693"/>
          </a:xfrm>
        </p:spPr>
        <p:txBody>
          <a:bodyPr/>
          <a:lstStyle/>
          <a:p>
            <a:pPr marL="461963" indent="-461963"/>
            <a:r>
              <a:rPr lang="en-US" sz="3200" dirty="0" smtClean="0"/>
              <a:t>Timer coalescing </a:t>
            </a:r>
          </a:p>
          <a:p>
            <a:pPr marL="461963" indent="-461963"/>
            <a:r>
              <a:rPr lang="en-US" sz="3200" dirty="0" smtClean="0"/>
              <a:t>I/O transfer performance optimizations </a:t>
            </a:r>
          </a:p>
          <a:p>
            <a:pPr marL="461963" indent="-461963"/>
            <a:r>
              <a:rPr lang="en-US" sz="3200" dirty="0" smtClean="0"/>
              <a:t>Improvements to overall system stability </a:t>
            </a:r>
          </a:p>
          <a:p>
            <a:pPr marL="461963" indent="-461963"/>
            <a:r>
              <a:rPr lang="en-US" sz="3200" dirty="0" smtClean="0"/>
              <a:t>Selective Suspend (SS) fine tuning</a:t>
            </a:r>
          </a:p>
          <a:p>
            <a:pPr marL="855663" lvl="1" indent="-393700"/>
            <a:r>
              <a:rPr lang="en-US" sz="2800" dirty="0" smtClean="0"/>
              <a:t>Vista suspends of ALL hubs behind a HC at the same time</a:t>
            </a:r>
          </a:p>
          <a:p>
            <a:pPr marL="855663" lvl="1" indent="-393700"/>
            <a:r>
              <a:rPr lang="en-US" sz="2800" dirty="0" smtClean="0"/>
              <a:t>New in Windows 7</a:t>
            </a:r>
          </a:p>
          <a:p>
            <a:pPr marL="1258888" lvl="2" indent="-403225"/>
            <a:r>
              <a:rPr lang="en-US" sz="2400" dirty="0" smtClean="0"/>
              <a:t>Individually suspend hubs</a:t>
            </a:r>
          </a:p>
          <a:p>
            <a:endParaRPr lang="en-US" sz="3200" dirty="0" smtClean="0"/>
          </a:p>
          <a:p>
            <a:endParaRPr lang="en-US" sz="3200" dirty="0"/>
          </a:p>
        </p:txBody>
      </p:sp>
      <p:graphicFrame>
        <p:nvGraphicFramePr>
          <p:cNvPr id="1026" name="Object 2"/>
          <p:cNvGraphicFramePr>
            <a:graphicFrameLocks noChangeAspect="1"/>
          </p:cNvGraphicFramePr>
          <p:nvPr/>
        </p:nvGraphicFramePr>
        <p:xfrm>
          <a:off x="5350156" y="4218460"/>
          <a:ext cx="2285172" cy="2094741"/>
        </p:xfrm>
        <a:graphic>
          <a:graphicData uri="http://schemas.openxmlformats.org/presentationml/2006/ole">
            <p:oleObj spid="_x0000_s1026" name="Visio" r:id="rId4" imgW="2149245" imgH="1692155" progId="">
              <p:embed/>
            </p:oleObj>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387798"/>
          </a:xfrm>
        </p:spPr>
        <p:txBody>
          <a:bodyPr/>
          <a:lstStyle/>
          <a:p>
            <a:r>
              <a:rPr lang="en-US" sz="2800" dirty="0" smtClean="0"/>
              <a:t>USB Inbox Class Drivers That Support Selective Suspend</a:t>
            </a:r>
            <a:endParaRPr lang="en-US" sz="2800" dirty="0"/>
          </a:p>
        </p:txBody>
      </p:sp>
      <p:graphicFrame>
        <p:nvGraphicFramePr>
          <p:cNvPr id="5" name="Table 4"/>
          <p:cNvGraphicFramePr>
            <a:graphicFrameLocks noGrp="1"/>
          </p:cNvGraphicFramePr>
          <p:nvPr/>
        </p:nvGraphicFramePr>
        <p:xfrm>
          <a:off x="376407" y="1901825"/>
          <a:ext cx="8386593" cy="4394190"/>
        </p:xfrm>
        <a:graphic>
          <a:graphicData uri="http://schemas.openxmlformats.org/drawingml/2006/table">
            <a:tbl>
              <a:tblPr/>
              <a:tblGrid>
                <a:gridCol w="2311365"/>
                <a:gridCol w="1806148"/>
                <a:gridCol w="2134540"/>
                <a:gridCol w="2134540"/>
              </a:tblGrid>
              <a:tr h="544144">
                <a:tc>
                  <a:txBody>
                    <a:bodyPr/>
                    <a:lstStyle/>
                    <a:p>
                      <a:pPr algn="ctr" rtl="0" fontAlgn="b"/>
                      <a:r>
                        <a:rPr lang="en-US" sz="1800" b="1" i="0" u="none" strike="noStrike" dirty="0">
                          <a:solidFill>
                            <a:srgbClr val="000000"/>
                          </a:solidFill>
                          <a:latin typeface="Trebuchet MS" pitchFamily="34" charset="0"/>
                        </a:rPr>
                        <a:t>USB DEVICE </a:t>
                      </a:r>
                      <a:r>
                        <a:rPr lang="en-US" sz="1800" b="1" i="0" u="none" strike="noStrike" dirty="0" smtClean="0">
                          <a:solidFill>
                            <a:srgbClr val="000000"/>
                          </a:solidFill>
                          <a:latin typeface="Trebuchet MS" pitchFamily="34" charset="0"/>
                        </a:rPr>
                        <a:t>CLASS </a:t>
                      </a:r>
                      <a:endParaRPr lang="en-US" sz="1800" b="1" i="0" u="none" strike="noStrike" dirty="0">
                        <a:solidFill>
                          <a:srgbClr val="000000"/>
                        </a:solidFill>
                        <a:latin typeface="Trebuchet MS" pitchFamily="34" charset="0"/>
                      </a:endParaRP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US" sz="1800" b="1" i="0" u="none" strike="noStrike" dirty="0">
                          <a:solidFill>
                            <a:srgbClr val="000000"/>
                          </a:solidFill>
                          <a:latin typeface="Trebuchet MS" pitchFamily="34" charset="0"/>
                        </a:rPr>
                        <a:t>SS SUPPORT IN XP</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US" sz="1800" b="1" i="0" u="none" strike="noStrike">
                          <a:solidFill>
                            <a:srgbClr val="000000"/>
                          </a:solidFill>
                          <a:latin typeface="Trebuchet MS" pitchFamily="34" charset="0"/>
                        </a:rPr>
                        <a:t>SS SUPPORT IN VISTA</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US" sz="1800" b="1" i="0" u="none" strike="noStrike">
                          <a:solidFill>
                            <a:srgbClr val="000000"/>
                          </a:solidFill>
                          <a:latin typeface="Trebuchet MS" pitchFamily="34" charset="0"/>
                        </a:rPr>
                        <a:t>SS SUPPORT IN WIN7</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98756">
                <a:tc>
                  <a:txBody>
                    <a:bodyPr/>
                    <a:lstStyle/>
                    <a:p>
                      <a:pPr algn="l" rtl="0" fontAlgn="b"/>
                      <a:r>
                        <a:rPr lang="en-US" sz="1800" b="0" i="1" u="none" strike="noStrike" dirty="0">
                          <a:solidFill>
                            <a:srgbClr val="000000"/>
                          </a:solidFill>
                          <a:latin typeface="Trebuchet MS" pitchFamily="34" charset="0"/>
                        </a:rPr>
                        <a:t>USB </a:t>
                      </a:r>
                      <a:r>
                        <a:rPr lang="en-US" sz="1800" b="0" i="1" u="none" strike="noStrike" dirty="0" smtClean="0">
                          <a:solidFill>
                            <a:srgbClr val="000000"/>
                          </a:solidFill>
                          <a:latin typeface="Trebuchet MS" pitchFamily="34" charset="0"/>
                        </a:rPr>
                        <a:t>HID </a:t>
                      </a:r>
                      <a:r>
                        <a:rPr lang="en-US" sz="1800" b="0" i="1" u="none" strike="noStrike" dirty="0">
                          <a:solidFill>
                            <a:srgbClr val="000000"/>
                          </a:solidFill>
                          <a:latin typeface="Trebuchet MS" pitchFamily="34" charset="0"/>
                        </a:rPr>
                        <a:t>Class</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US" sz="1800" b="1" i="0" u="none" strike="noStrike">
                          <a:solidFill>
                            <a:srgbClr val="000000"/>
                          </a:solidFill>
                          <a:latin typeface="Trebuchet MS" pitchFamily="34" charset="0"/>
                        </a:rPr>
                        <a:t>YES</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US" sz="1800" b="1" i="0" u="none" strike="noStrike">
                          <a:solidFill>
                            <a:srgbClr val="000000"/>
                          </a:solidFill>
                          <a:latin typeface="Trebuchet MS" pitchFamily="34" charset="0"/>
                        </a:rPr>
                        <a:t>YES</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US" sz="1800" b="1" i="0" u="none" strike="noStrike">
                          <a:solidFill>
                            <a:srgbClr val="000000"/>
                          </a:solidFill>
                          <a:latin typeface="Trebuchet MS" pitchFamily="34" charset="0"/>
                        </a:rPr>
                        <a:t>YES</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98756">
                <a:tc>
                  <a:txBody>
                    <a:bodyPr/>
                    <a:lstStyle/>
                    <a:p>
                      <a:pPr algn="l" rtl="0" fontAlgn="b"/>
                      <a:r>
                        <a:rPr lang="en-US" sz="1800" b="0" i="1" u="none" strike="noStrike">
                          <a:solidFill>
                            <a:srgbClr val="000000"/>
                          </a:solidFill>
                          <a:latin typeface="Trebuchet MS" pitchFamily="34" charset="0"/>
                        </a:rPr>
                        <a:t>USB Audio Class</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US" sz="1800" b="1" i="0" u="none" strike="noStrike">
                          <a:solidFill>
                            <a:srgbClr val="000000"/>
                          </a:solidFill>
                          <a:latin typeface="Trebuchet MS" pitchFamily="34" charset="0"/>
                        </a:rPr>
                        <a:t>NO</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1800" b="1" i="0" u="none" strike="noStrike">
                          <a:solidFill>
                            <a:srgbClr val="000000"/>
                          </a:solidFill>
                          <a:latin typeface="Trebuchet MS" pitchFamily="34" charset="0"/>
                        </a:rPr>
                        <a:t>NO</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1800" b="1" i="0" u="none" strike="noStrike">
                          <a:solidFill>
                            <a:srgbClr val="000000"/>
                          </a:solidFill>
                          <a:latin typeface="Trebuchet MS" pitchFamily="34" charset="0"/>
                        </a:rPr>
                        <a:t>YES</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98756">
                <a:tc>
                  <a:txBody>
                    <a:bodyPr/>
                    <a:lstStyle/>
                    <a:p>
                      <a:pPr algn="l" rtl="0" fontAlgn="b"/>
                      <a:r>
                        <a:rPr lang="en-US" sz="1800" b="0" i="1" u="none" strike="noStrike">
                          <a:solidFill>
                            <a:srgbClr val="000000"/>
                          </a:solidFill>
                          <a:latin typeface="Trebuchet MS" pitchFamily="34" charset="0"/>
                        </a:rPr>
                        <a:t>USB Video Class</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US" sz="1800" b="1" i="0" u="none" strike="noStrike">
                          <a:solidFill>
                            <a:srgbClr val="000000"/>
                          </a:solidFill>
                          <a:latin typeface="Trebuchet MS" pitchFamily="34" charset="0"/>
                        </a:rPr>
                        <a:t>NO</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1800" b="1" i="0" u="none" strike="noStrike">
                          <a:solidFill>
                            <a:srgbClr val="000000"/>
                          </a:solidFill>
                          <a:latin typeface="Trebuchet MS" pitchFamily="34" charset="0"/>
                        </a:rPr>
                        <a:t>YES</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US" sz="1800" b="1" i="0" u="none" strike="noStrike">
                          <a:solidFill>
                            <a:srgbClr val="000000"/>
                          </a:solidFill>
                          <a:latin typeface="Trebuchet MS" pitchFamily="34" charset="0"/>
                        </a:rPr>
                        <a:t>YES</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98756">
                <a:tc>
                  <a:txBody>
                    <a:bodyPr/>
                    <a:lstStyle/>
                    <a:p>
                      <a:pPr algn="l" rtl="0" fontAlgn="b"/>
                      <a:r>
                        <a:rPr lang="en-US" sz="1800" b="0" i="1" u="none" strike="noStrike">
                          <a:solidFill>
                            <a:srgbClr val="000000"/>
                          </a:solidFill>
                          <a:latin typeface="Trebuchet MS" pitchFamily="34" charset="0"/>
                        </a:rPr>
                        <a:t>USB MTP Class</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US" sz="1800" b="1" i="0" u="none" strike="noStrike">
                          <a:solidFill>
                            <a:srgbClr val="000000"/>
                          </a:solidFill>
                          <a:latin typeface="Trebuchet MS" pitchFamily="34" charset="0"/>
                        </a:rPr>
                        <a:t>NO</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1800" b="1" i="0" u="none" strike="noStrike">
                          <a:solidFill>
                            <a:srgbClr val="000000"/>
                          </a:solidFill>
                          <a:latin typeface="Trebuchet MS" pitchFamily="34" charset="0"/>
                        </a:rPr>
                        <a:t>NO</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1800" b="1" i="0" u="none" strike="noStrike">
                          <a:solidFill>
                            <a:srgbClr val="000000"/>
                          </a:solidFill>
                          <a:latin typeface="Trebuchet MS" pitchFamily="34" charset="0"/>
                        </a:rPr>
                        <a:t>YES</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98756">
                <a:tc>
                  <a:txBody>
                    <a:bodyPr/>
                    <a:lstStyle/>
                    <a:p>
                      <a:pPr algn="l" rtl="0" fontAlgn="b"/>
                      <a:r>
                        <a:rPr lang="en-US" sz="1800" b="0" i="1" u="none" strike="noStrike">
                          <a:solidFill>
                            <a:srgbClr val="000000"/>
                          </a:solidFill>
                          <a:latin typeface="Trebuchet MS" pitchFamily="34" charset="0"/>
                        </a:rPr>
                        <a:t>USB Smart Card Class </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US" sz="1800" b="1" i="0" u="none" strike="noStrike">
                          <a:solidFill>
                            <a:srgbClr val="000000"/>
                          </a:solidFill>
                          <a:latin typeface="Trebuchet MS" pitchFamily="34" charset="0"/>
                        </a:rPr>
                        <a:t>NO</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1800" b="1" i="0" u="none" strike="noStrike">
                          <a:solidFill>
                            <a:srgbClr val="000000"/>
                          </a:solidFill>
                          <a:latin typeface="Trebuchet MS" pitchFamily="34" charset="0"/>
                        </a:rPr>
                        <a:t>NO</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1800" b="1" i="0" u="none" strike="noStrike">
                          <a:solidFill>
                            <a:srgbClr val="000000"/>
                          </a:solidFill>
                          <a:latin typeface="Trebuchet MS" pitchFamily="34" charset="0"/>
                        </a:rPr>
                        <a:t>YES</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544144">
                <a:tc>
                  <a:txBody>
                    <a:bodyPr/>
                    <a:lstStyle/>
                    <a:p>
                      <a:pPr algn="l" rtl="0" fontAlgn="b"/>
                      <a:r>
                        <a:rPr lang="en-US" sz="1800" b="0" i="1" u="none" strike="noStrike">
                          <a:solidFill>
                            <a:srgbClr val="000000"/>
                          </a:solidFill>
                          <a:latin typeface="Trebuchet MS" pitchFamily="34" charset="0"/>
                        </a:rPr>
                        <a:t>WPAN: Bluetooth Radio Class</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US" sz="1800" b="1" i="0" u="none" strike="noStrike">
                          <a:solidFill>
                            <a:srgbClr val="000000"/>
                          </a:solidFill>
                          <a:latin typeface="Trebuchet MS" pitchFamily="34" charset="0"/>
                        </a:rPr>
                        <a:t>NO</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1800" b="1" i="0" u="none" strike="noStrike">
                          <a:solidFill>
                            <a:srgbClr val="000000"/>
                          </a:solidFill>
                          <a:latin typeface="Trebuchet MS" pitchFamily="34" charset="0"/>
                        </a:rPr>
                        <a:t>YES</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US" sz="1800" b="1" i="0" u="none" strike="noStrike">
                          <a:solidFill>
                            <a:srgbClr val="000000"/>
                          </a:solidFill>
                          <a:latin typeface="Trebuchet MS" pitchFamily="34" charset="0"/>
                        </a:rPr>
                        <a:t>YES</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98756">
                <a:tc>
                  <a:txBody>
                    <a:bodyPr/>
                    <a:lstStyle/>
                    <a:p>
                      <a:pPr algn="l" rtl="0" fontAlgn="b"/>
                      <a:r>
                        <a:rPr lang="en-US" sz="1800" b="0" i="1" u="none" strike="noStrike">
                          <a:solidFill>
                            <a:srgbClr val="000000"/>
                          </a:solidFill>
                          <a:latin typeface="Trebuchet MS" pitchFamily="34" charset="0"/>
                        </a:rPr>
                        <a:t>USB Scanner Class</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US" sz="1800" b="1" i="0" u="none" strike="noStrike">
                          <a:solidFill>
                            <a:srgbClr val="000000"/>
                          </a:solidFill>
                          <a:latin typeface="Trebuchet MS" pitchFamily="34" charset="0"/>
                        </a:rPr>
                        <a:t>NO</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1800" b="1" i="0" u="none" strike="noStrike">
                          <a:solidFill>
                            <a:srgbClr val="000000"/>
                          </a:solidFill>
                          <a:latin typeface="Trebuchet MS" pitchFamily="34" charset="0"/>
                        </a:rPr>
                        <a:t>NO</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1800" b="1" i="0" u="none" strike="noStrike">
                          <a:solidFill>
                            <a:srgbClr val="000000"/>
                          </a:solidFill>
                          <a:latin typeface="Trebuchet MS" pitchFamily="34" charset="0"/>
                        </a:rPr>
                        <a:t>YES</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98756">
                <a:tc>
                  <a:txBody>
                    <a:bodyPr/>
                    <a:lstStyle/>
                    <a:p>
                      <a:pPr algn="l" rtl="0" fontAlgn="b"/>
                      <a:r>
                        <a:rPr lang="en-US" sz="1800" b="0" i="1" u="none" strike="noStrike">
                          <a:solidFill>
                            <a:srgbClr val="000000"/>
                          </a:solidFill>
                          <a:latin typeface="Trebuchet MS" pitchFamily="34" charset="0"/>
                        </a:rPr>
                        <a:t>WinUSB</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US" sz="1800" b="1" i="0" u="none" strike="noStrike">
                          <a:solidFill>
                            <a:srgbClr val="000000"/>
                          </a:solidFill>
                          <a:latin typeface="Trebuchet MS" pitchFamily="34" charset="0"/>
                        </a:rPr>
                        <a:t>NO</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1800" b="1" i="0" u="none" strike="noStrike">
                          <a:solidFill>
                            <a:srgbClr val="000000"/>
                          </a:solidFill>
                          <a:latin typeface="Trebuchet MS" pitchFamily="34" charset="0"/>
                        </a:rPr>
                        <a:t>YES</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US" sz="1800" b="1" i="0" u="none" strike="noStrike">
                          <a:solidFill>
                            <a:srgbClr val="000000"/>
                          </a:solidFill>
                          <a:latin typeface="Trebuchet MS" pitchFamily="34" charset="0"/>
                        </a:rPr>
                        <a:t>YES</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98756">
                <a:tc>
                  <a:txBody>
                    <a:bodyPr/>
                    <a:lstStyle/>
                    <a:p>
                      <a:pPr algn="l" rtl="0" fontAlgn="b"/>
                      <a:r>
                        <a:rPr lang="en-US" sz="1800" b="0" i="1" u="none" strike="noStrike">
                          <a:solidFill>
                            <a:srgbClr val="000000"/>
                          </a:solidFill>
                          <a:latin typeface="Trebuchet MS" pitchFamily="34" charset="0"/>
                        </a:rPr>
                        <a:t>USB Biometric Class</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US" sz="1800" b="1" i="0" u="none" strike="noStrike">
                          <a:solidFill>
                            <a:srgbClr val="000000"/>
                          </a:solidFill>
                          <a:latin typeface="Trebuchet MS" pitchFamily="34" charset="0"/>
                        </a:rPr>
                        <a:t>NO</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1800" b="1" i="0" u="none" strike="noStrike">
                          <a:solidFill>
                            <a:srgbClr val="000000"/>
                          </a:solidFill>
                          <a:latin typeface="Trebuchet MS" pitchFamily="34" charset="0"/>
                        </a:rPr>
                        <a:t>NO</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1800" b="1" i="0" u="none" strike="noStrike">
                          <a:solidFill>
                            <a:srgbClr val="000000"/>
                          </a:solidFill>
                          <a:latin typeface="Trebuchet MS" pitchFamily="34" charset="0"/>
                        </a:rPr>
                        <a:t>YES</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98756">
                <a:tc>
                  <a:txBody>
                    <a:bodyPr/>
                    <a:lstStyle/>
                    <a:p>
                      <a:pPr algn="l" rtl="0" fontAlgn="b"/>
                      <a:r>
                        <a:rPr lang="en-US" sz="1800" b="0" i="1" u="none" strike="noStrike">
                          <a:solidFill>
                            <a:srgbClr val="000000"/>
                          </a:solidFill>
                          <a:latin typeface="Trebuchet MS" pitchFamily="34" charset="0"/>
                        </a:rPr>
                        <a:t>USB Sideshow</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US" sz="1800" b="1" i="0" u="none" strike="noStrike">
                          <a:solidFill>
                            <a:srgbClr val="000000"/>
                          </a:solidFill>
                          <a:latin typeface="Trebuchet MS" pitchFamily="34" charset="0"/>
                        </a:rPr>
                        <a:t>NO</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1800" b="1" i="0" u="none" strike="noStrike">
                          <a:solidFill>
                            <a:srgbClr val="000000"/>
                          </a:solidFill>
                          <a:latin typeface="Trebuchet MS" pitchFamily="34" charset="0"/>
                        </a:rPr>
                        <a:t>YES</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US" sz="1800" b="1" i="0" u="none" strike="noStrike">
                          <a:solidFill>
                            <a:srgbClr val="000000"/>
                          </a:solidFill>
                          <a:latin typeface="Trebuchet MS" pitchFamily="34" charset="0"/>
                        </a:rPr>
                        <a:t>YES</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98756">
                <a:tc>
                  <a:txBody>
                    <a:bodyPr/>
                    <a:lstStyle/>
                    <a:p>
                      <a:pPr algn="l" rtl="0" fontAlgn="b"/>
                      <a:r>
                        <a:rPr lang="en-US" sz="1800" b="0" i="1" u="none" strike="noStrike">
                          <a:solidFill>
                            <a:srgbClr val="000000"/>
                          </a:solidFill>
                          <a:latin typeface="Trebuchet MS" pitchFamily="34" charset="0"/>
                        </a:rPr>
                        <a:t>USBHUB</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US" sz="1800" b="1" i="0" u="none" strike="noStrike">
                          <a:solidFill>
                            <a:srgbClr val="000000"/>
                          </a:solidFill>
                          <a:latin typeface="Trebuchet MS" pitchFamily="34" charset="0"/>
                        </a:rPr>
                        <a:t>NO</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1800" b="1" i="0" u="none" strike="noStrike">
                          <a:solidFill>
                            <a:srgbClr val="000000"/>
                          </a:solidFill>
                          <a:latin typeface="Trebuchet MS" pitchFamily="34" charset="0"/>
                        </a:rPr>
                        <a:t>YES</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US" sz="1800" b="1" i="0" u="none" strike="noStrike">
                          <a:solidFill>
                            <a:srgbClr val="000000"/>
                          </a:solidFill>
                          <a:latin typeface="Trebuchet MS" pitchFamily="34" charset="0"/>
                        </a:rPr>
                        <a:t>YES</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98756">
                <a:tc>
                  <a:txBody>
                    <a:bodyPr/>
                    <a:lstStyle/>
                    <a:p>
                      <a:pPr algn="l" rtl="0" fontAlgn="b"/>
                      <a:r>
                        <a:rPr lang="en-US" sz="1800" b="0" i="1" u="none" strike="noStrike" dirty="0">
                          <a:solidFill>
                            <a:srgbClr val="000000"/>
                          </a:solidFill>
                          <a:latin typeface="Trebuchet MS" pitchFamily="34" charset="0"/>
                        </a:rPr>
                        <a:t>USBCCGP</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US" sz="1800" b="1" i="0" u="none" strike="noStrike">
                          <a:solidFill>
                            <a:srgbClr val="000000"/>
                          </a:solidFill>
                          <a:latin typeface="Trebuchet MS" pitchFamily="34" charset="0"/>
                        </a:rPr>
                        <a:t>NO</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1800" b="1" i="0" u="none" strike="noStrike">
                          <a:solidFill>
                            <a:srgbClr val="000000"/>
                          </a:solidFill>
                          <a:latin typeface="Trebuchet MS" pitchFamily="34" charset="0"/>
                        </a:rPr>
                        <a:t>YES</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US" sz="1800" b="1" i="0" u="none" strike="noStrike" dirty="0">
                          <a:solidFill>
                            <a:srgbClr val="000000"/>
                          </a:solidFill>
                          <a:latin typeface="Trebuchet MS" pitchFamily="34" charset="0"/>
                        </a:rPr>
                        <a:t>YES</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443198"/>
          </a:xfrm>
        </p:spPr>
        <p:txBody>
          <a:bodyPr/>
          <a:lstStyle/>
          <a:p>
            <a:r>
              <a:rPr lang="en-US" sz="3200" dirty="0" smtClean="0"/>
              <a:t>Gathering Windows 7 USB Data Using C.E.I.P.</a:t>
            </a:r>
            <a:endParaRPr lang="en-US" sz="3200" dirty="0"/>
          </a:p>
        </p:txBody>
      </p:sp>
      <p:sp>
        <p:nvSpPr>
          <p:cNvPr id="3" name="Content Placeholder 2"/>
          <p:cNvSpPr>
            <a:spLocks noGrp="1"/>
          </p:cNvSpPr>
          <p:nvPr>
            <p:ph type="body" idx="1"/>
          </p:nvPr>
        </p:nvSpPr>
        <p:spPr>
          <a:xfrm>
            <a:off x="382588" y="1414464"/>
            <a:ext cx="8380412" cy="4374018"/>
          </a:xfrm>
        </p:spPr>
        <p:txBody>
          <a:bodyPr/>
          <a:lstStyle/>
          <a:p>
            <a:pPr marL="403225" indent="-403225"/>
            <a:r>
              <a:rPr lang="en-US" sz="2400" dirty="0" smtClean="0"/>
              <a:t>Customer Experience Improvement Program</a:t>
            </a:r>
          </a:p>
          <a:p>
            <a:pPr marL="746125" lvl="1" indent="-342900"/>
            <a:r>
              <a:rPr lang="en-US" sz="2000" dirty="0" smtClean="0"/>
              <a:t>If users choose to participate we will collect data</a:t>
            </a:r>
          </a:p>
          <a:p>
            <a:pPr marL="1031875" lvl="2" indent="-285750"/>
            <a:r>
              <a:rPr lang="en-US" sz="1800" dirty="0" smtClean="0"/>
              <a:t>Power Management settings and capabilities</a:t>
            </a:r>
          </a:p>
          <a:p>
            <a:pPr marL="1031875" lvl="2" indent="-285750"/>
            <a:r>
              <a:rPr lang="en-US" sz="1800" dirty="0" smtClean="0"/>
              <a:t>Hardware configuration and trends</a:t>
            </a:r>
          </a:p>
          <a:p>
            <a:pPr marL="1031875" lvl="2" indent="-285750"/>
            <a:r>
              <a:rPr lang="en-US" sz="1800" dirty="0" smtClean="0"/>
              <a:t>USB registry settings used</a:t>
            </a:r>
          </a:p>
          <a:p>
            <a:pPr marL="403225" indent="-403225"/>
            <a:r>
              <a:rPr lang="en-US" sz="2400" dirty="0" smtClean="0"/>
              <a:t>Windows product group gets answers to many of our top USB business questions (for example)</a:t>
            </a:r>
          </a:p>
          <a:p>
            <a:pPr marL="746125" lvl="1" indent="-342900"/>
            <a:r>
              <a:rPr lang="en-US" sz="2000" dirty="0" smtClean="0"/>
              <a:t>What USB devices are on the system?</a:t>
            </a:r>
          </a:p>
          <a:p>
            <a:pPr marL="746125" lvl="1" indent="-342900"/>
            <a:r>
              <a:rPr lang="en-US" sz="2000" dirty="0" smtClean="0"/>
              <a:t>What are the speeds of those USB devices on the system?</a:t>
            </a:r>
          </a:p>
          <a:p>
            <a:pPr marL="746125" lvl="1" indent="-342900"/>
            <a:r>
              <a:rPr lang="en-US" sz="2000" dirty="0" smtClean="0"/>
              <a:t>What are the most common USB device classes and models?</a:t>
            </a:r>
          </a:p>
          <a:p>
            <a:pPr marL="746125" lvl="1" indent="-342900"/>
            <a:r>
              <a:rPr lang="en-US" sz="2000" dirty="0" smtClean="0"/>
              <a:t>What USB devices support selective suspend?</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1819</Words>
  <Application>Microsoft Office PowerPoint</Application>
  <PresentationFormat>On-screen Show (4:3)</PresentationFormat>
  <Paragraphs>385</Paragraphs>
  <Slides>34</Slides>
  <Notes>34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37" baseType="lpstr">
      <vt:lpstr>WinHEC 2008 Template_NEW_9.22.08</vt:lpstr>
      <vt:lpstr>Visio</vt:lpstr>
      <vt:lpstr>Chart</vt:lpstr>
      <vt:lpstr>USB Technology  Update And Windows Connectivity Strategy</vt:lpstr>
      <vt:lpstr>Agenda  </vt:lpstr>
      <vt:lpstr>USB As A Bus Technology</vt:lpstr>
      <vt:lpstr>USB In Windows 7</vt:lpstr>
      <vt:lpstr>Continuing To Build On USB Windows 7 Key Investments</vt:lpstr>
      <vt:lpstr>Windows 7 Selective Suspend With USB ETW Events</vt:lpstr>
      <vt:lpstr>Windows 7 Key USB Investments</vt:lpstr>
      <vt:lpstr>USB Inbox Class Drivers That Support Selective Suspend</vt:lpstr>
      <vt:lpstr>Gathering Windows 7 USB Data Using C.E.I.P.</vt:lpstr>
      <vt:lpstr>Sample USB Windows 7 CEIP Report</vt:lpstr>
      <vt:lpstr>USB In Windows  Logo Kit Version 1.3</vt:lpstr>
      <vt:lpstr>New USB Requirements For WLK 1.3</vt:lpstr>
      <vt:lpstr>WLK 1.3 USB Changes</vt:lpstr>
      <vt:lpstr>WLK And USB-IF Logo Compliance</vt:lpstr>
      <vt:lpstr>Hi-Speed USB (USB 2.0) Enhanced Host Controller Interface (EHCI)</vt:lpstr>
      <vt:lpstr>USB 2.0 EHCI Extensions</vt:lpstr>
      <vt:lpstr>SuperSpeed USB (USB 3.0) And Extensible Host Controller Interface (xHCI)</vt:lpstr>
      <vt:lpstr>SuperSpeed USB (USB 3.0)</vt:lpstr>
      <vt:lpstr>Windows SuperSpeed USB (USB 3.0) Planning</vt:lpstr>
      <vt:lpstr>USB 3.0 Industry Timelines And Milestones</vt:lpstr>
      <vt:lpstr>Considering USB 3.0 Support In Windows (By OS)</vt:lpstr>
      <vt:lpstr>SuperSpeed USB (USB 3.0) Key Messages</vt:lpstr>
      <vt:lpstr>USB-Implementers Forum</vt:lpstr>
      <vt:lpstr>USB Historical Perspective </vt:lpstr>
      <vt:lpstr>Slide 25</vt:lpstr>
      <vt:lpstr>The Need For SuperSpeed USB </vt:lpstr>
      <vt:lpstr>SuperSpeed USB (USB 3.0)   Industry Engagement Update </vt:lpstr>
      <vt:lpstr>Slide 28</vt:lpstr>
      <vt:lpstr>SuperSpeed USB Summary </vt:lpstr>
      <vt:lpstr>Call To Action</vt:lpstr>
      <vt:lpstr>Additional Resources</vt:lpstr>
      <vt:lpstr>Please Complete A Session Evaluation Form Your input is important!</vt:lpstr>
      <vt:lpstr>Slide 33</vt:lpstr>
      <vt:lpstr>Slide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2008-11-11T23:25:52Z</dcterms:created>
  <dcterms:modified xsi:type="dcterms:W3CDTF">2008-11-11T23:26:01Z</dcterms:modified>
</cp:coreProperties>
</file>