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22.xml" ContentType="application/vnd.openxmlformats-officedocument.presentationml.notesSlide+xml"/>
  <Override PartName="/ppt/diagrams/colors9.xml" ContentType="application/vnd.openxmlformats-officedocument.drawingml.diagramColors+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2" r:id="rId1"/>
  </p:sldMasterIdLst>
  <p:notesMasterIdLst>
    <p:notesMasterId r:id="rId51"/>
  </p:notesMasterIdLst>
  <p:handoutMasterIdLst>
    <p:handoutMasterId r:id="rId52"/>
  </p:handoutMasterIdLst>
  <p:sldIdLst>
    <p:sldId id="258" r:id="rId2"/>
    <p:sldId id="444" r:id="rId3"/>
    <p:sldId id="397" r:id="rId4"/>
    <p:sldId id="398" r:id="rId5"/>
    <p:sldId id="264" r:id="rId6"/>
    <p:sldId id="414" r:id="rId7"/>
    <p:sldId id="426" r:id="rId8"/>
    <p:sldId id="409" r:id="rId9"/>
    <p:sldId id="410" r:id="rId10"/>
    <p:sldId id="479" r:id="rId11"/>
    <p:sldId id="411" r:id="rId12"/>
    <p:sldId id="473" r:id="rId13"/>
    <p:sldId id="422" r:id="rId14"/>
    <p:sldId id="423" r:id="rId15"/>
    <p:sldId id="494" r:id="rId16"/>
    <p:sldId id="495" r:id="rId17"/>
    <p:sldId id="496" r:id="rId18"/>
    <p:sldId id="483" r:id="rId19"/>
    <p:sldId id="490" r:id="rId20"/>
    <p:sldId id="497" r:id="rId21"/>
    <p:sldId id="499" r:id="rId22"/>
    <p:sldId id="445" r:id="rId23"/>
    <p:sldId id="498" r:id="rId24"/>
    <p:sldId id="424" r:id="rId25"/>
    <p:sldId id="446" r:id="rId26"/>
    <p:sldId id="447" r:id="rId27"/>
    <p:sldId id="448" r:id="rId28"/>
    <p:sldId id="449" r:id="rId29"/>
    <p:sldId id="450" r:id="rId30"/>
    <p:sldId id="451" r:id="rId31"/>
    <p:sldId id="452" r:id="rId32"/>
    <p:sldId id="453" r:id="rId33"/>
    <p:sldId id="474" r:id="rId34"/>
    <p:sldId id="480" r:id="rId35"/>
    <p:sldId id="475" r:id="rId36"/>
    <p:sldId id="484" r:id="rId37"/>
    <p:sldId id="485" r:id="rId38"/>
    <p:sldId id="459" r:id="rId39"/>
    <p:sldId id="460" r:id="rId40"/>
    <p:sldId id="457" r:id="rId41"/>
    <p:sldId id="456" r:id="rId42"/>
    <p:sldId id="465" r:id="rId43"/>
    <p:sldId id="467" r:id="rId44"/>
    <p:sldId id="468" r:id="rId45"/>
    <p:sldId id="469" r:id="rId46"/>
    <p:sldId id="493" r:id="rId47"/>
    <p:sldId id="500" r:id="rId48"/>
    <p:sldId id="272" r:id="rId49"/>
    <p:sldId id="501" r:id="rId50"/>
  </p:sldIdLst>
  <p:sldSz cx="9144000" cy="6858000" type="screen4x3"/>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352" autoAdjust="0"/>
    <p:restoredTop sz="90897" autoAdjust="0"/>
  </p:normalViewPr>
  <p:slideViewPr>
    <p:cSldViewPr snapToGrid="0" showGuides="1">
      <p:cViewPr varScale="1">
        <p:scale>
          <a:sx n="89" d="100"/>
          <a:sy n="89" d="100"/>
        </p:scale>
        <p:origin x="-300" y="-90"/>
      </p:cViewPr>
      <p:guideLst>
        <p:guide orient="horz" pos="2160"/>
        <p:guide orient="horz" pos="146"/>
        <p:guide orient="horz" pos="4178"/>
        <p:guide orient="horz" pos="893"/>
        <p:guide orient="horz" pos="1198"/>
        <p:guide orient="horz" pos="1484"/>
        <p:guide pos="240"/>
        <p:guide pos="5520"/>
        <p:guide pos="2880"/>
        <p:guide pos="461"/>
      </p:guideLst>
    </p:cSldViewPr>
  </p:slideViewPr>
  <p:outlineViewPr>
    <p:cViewPr>
      <p:scale>
        <a:sx n="33" d="100"/>
        <a:sy n="33" d="100"/>
      </p:scale>
      <p:origin x="0" y="13392"/>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96" d="100"/>
          <a:sy n="96" d="100"/>
        </p:scale>
        <p:origin x="-300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5909F7-BB75-4393-B442-61FAAC518595}"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DB64ABFF-6C0D-46E8-ACE3-E24D40DE8CB5}">
      <dgm:prSet phldrT="[Text]" custT="1"/>
      <dgm:spPr/>
      <dgm:t>
        <a:bodyPr/>
        <a:lstStyle/>
        <a:p>
          <a:r>
            <a:rPr lang="en-US" sz="3200" dirty="0" smtClean="0">
              <a:latin typeface="Trebuchet MS" pitchFamily="34" charset="0"/>
            </a:rPr>
            <a:t>Part 1</a:t>
          </a:r>
          <a:endParaRPr lang="en-US" sz="3200" dirty="0">
            <a:latin typeface="Trebuchet MS" pitchFamily="34" charset="0"/>
          </a:endParaRPr>
        </a:p>
      </dgm:t>
    </dgm:pt>
    <dgm:pt modelId="{012B1C2D-0CD3-4C01-AF6A-1BCCF1095037}" type="parTrans" cxnId="{AAE0DC02-1F6F-424D-83A1-520123515A74}">
      <dgm:prSet/>
      <dgm:spPr/>
      <dgm:t>
        <a:bodyPr/>
        <a:lstStyle/>
        <a:p>
          <a:endParaRPr lang="en-US">
            <a:latin typeface="Trebuchet MS" pitchFamily="34" charset="0"/>
          </a:endParaRPr>
        </a:p>
      </dgm:t>
    </dgm:pt>
    <dgm:pt modelId="{ACE8C588-4CED-466C-8839-B29C8369AE2B}" type="sibTrans" cxnId="{AAE0DC02-1F6F-424D-83A1-520123515A74}">
      <dgm:prSet/>
      <dgm:spPr/>
      <dgm:t>
        <a:bodyPr/>
        <a:lstStyle/>
        <a:p>
          <a:endParaRPr lang="en-US">
            <a:latin typeface="Trebuchet MS" pitchFamily="34" charset="0"/>
          </a:endParaRPr>
        </a:p>
      </dgm:t>
    </dgm:pt>
    <dgm:pt modelId="{3BB70ABC-7419-4AF3-A3F2-7A8F43CCD97E}">
      <dgm:prSet phldrT="[Text]"/>
      <dgm:spPr/>
      <dgm:t>
        <a:bodyPr/>
        <a:lstStyle/>
        <a:p>
          <a:r>
            <a:rPr lang="en-US" dirty="0" smtClean="0">
              <a:latin typeface="Trebuchet MS" pitchFamily="34" charset="0"/>
            </a:rPr>
            <a:t>Device Experience Overview</a:t>
          </a:r>
          <a:endParaRPr lang="en-US" dirty="0">
            <a:latin typeface="Trebuchet MS" pitchFamily="34" charset="0"/>
          </a:endParaRPr>
        </a:p>
      </dgm:t>
    </dgm:pt>
    <dgm:pt modelId="{8219F4BB-51C7-4BF5-8AD8-7286C5FDC9BA}" type="parTrans" cxnId="{0FF08AA3-A3B1-4910-83A5-4D0B7060BC58}">
      <dgm:prSet/>
      <dgm:spPr/>
      <dgm:t>
        <a:bodyPr/>
        <a:lstStyle/>
        <a:p>
          <a:endParaRPr lang="en-US">
            <a:latin typeface="Trebuchet MS" pitchFamily="34" charset="0"/>
          </a:endParaRPr>
        </a:p>
      </dgm:t>
    </dgm:pt>
    <dgm:pt modelId="{AA2E26CE-373B-447A-93D6-6F286AA90EE0}" type="sibTrans" cxnId="{0FF08AA3-A3B1-4910-83A5-4D0B7060BC58}">
      <dgm:prSet/>
      <dgm:spPr/>
      <dgm:t>
        <a:bodyPr/>
        <a:lstStyle/>
        <a:p>
          <a:endParaRPr lang="en-US">
            <a:latin typeface="Trebuchet MS" pitchFamily="34" charset="0"/>
          </a:endParaRPr>
        </a:p>
      </dgm:t>
    </dgm:pt>
    <dgm:pt modelId="{8473DD61-34EA-4DD0-BA29-50681166F111}">
      <dgm:prSet phldrT="[Text]"/>
      <dgm:spPr/>
      <dgm:t>
        <a:bodyPr/>
        <a:lstStyle/>
        <a:p>
          <a:r>
            <a:rPr lang="en-US" dirty="0" smtClean="0">
              <a:latin typeface="Trebuchet MS" pitchFamily="34" charset="0"/>
            </a:rPr>
            <a:t>Demo</a:t>
          </a:r>
          <a:endParaRPr lang="en-US" dirty="0">
            <a:latin typeface="Trebuchet MS" pitchFamily="34" charset="0"/>
          </a:endParaRPr>
        </a:p>
      </dgm:t>
    </dgm:pt>
    <dgm:pt modelId="{66AF2734-19A6-4893-90B8-BE41249D1F7A}" type="parTrans" cxnId="{7FB5892C-A10D-4C31-A91C-DE092E033245}">
      <dgm:prSet/>
      <dgm:spPr/>
      <dgm:t>
        <a:bodyPr/>
        <a:lstStyle/>
        <a:p>
          <a:endParaRPr lang="en-US">
            <a:latin typeface="Trebuchet MS" pitchFamily="34" charset="0"/>
          </a:endParaRPr>
        </a:p>
      </dgm:t>
    </dgm:pt>
    <dgm:pt modelId="{1118AB67-2C13-4350-B8A3-7D58CBD2A906}" type="sibTrans" cxnId="{7FB5892C-A10D-4C31-A91C-DE092E033245}">
      <dgm:prSet/>
      <dgm:spPr/>
      <dgm:t>
        <a:bodyPr/>
        <a:lstStyle/>
        <a:p>
          <a:endParaRPr lang="en-US">
            <a:latin typeface="Trebuchet MS" pitchFamily="34" charset="0"/>
          </a:endParaRPr>
        </a:p>
      </dgm:t>
    </dgm:pt>
    <dgm:pt modelId="{8251175D-7C96-4600-8939-A65EEDBF705A}">
      <dgm:prSet phldrT="[Text]" custT="1"/>
      <dgm:spPr/>
      <dgm:t>
        <a:bodyPr/>
        <a:lstStyle/>
        <a:p>
          <a:r>
            <a:rPr lang="en-US" sz="3200" dirty="0" smtClean="0">
              <a:latin typeface="Trebuchet MS" pitchFamily="34" charset="0"/>
            </a:rPr>
            <a:t>Part 2</a:t>
          </a:r>
          <a:endParaRPr lang="en-US" sz="3200" dirty="0">
            <a:latin typeface="Trebuchet MS" pitchFamily="34" charset="0"/>
          </a:endParaRPr>
        </a:p>
      </dgm:t>
    </dgm:pt>
    <dgm:pt modelId="{6D6585D5-F907-4FDE-B816-293A05EA52EA}" type="parTrans" cxnId="{280AFA21-48EE-4CDF-A48D-AF43BD13452E}">
      <dgm:prSet/>
      <dgm:spPr/>
      <dgm:t>
        <a:bodyPr/>
        <a:lstStyle/>
        <a:p>
          <a:endParaRPr lang="en-US">
            <a:latin typeface="Trebuchet MS" pitchFamily="34" charset="0"/>
          </a:endParaRPr>
        </a:p>
      </dgm:t>
    </dgm:pt>
    <dgm:pt modelId="{F69097F0-93C4-43DF-B2F2-A4902A23F6EB}" type="sibTrans" cxnId="{280AFA21-48EE-4CDF-A48D-AF43BD13452E}">
      <dgm:prSet/>
      <dgm:spPr/>
      <dgm:t>
        <a:bodyPr/>
        <a:lstStyle/>
        <a:p>
          <a:endParaRPr lang="en-US">
            <a:latin typeface="Trebuchet MS" pitchFamily="34" charset="0"/>
          </a:endParaRPr>
        </a:p>
      </dgm:t>
    </dgm:pt>
    <dgm:pt modelId="{DD2C4154-19BC-4E64-9E26-A24EA07DC42A}">
      <dgm:prSet phldrT="[Text]"/>
      <dgm:spPr/>
      <dgm:t>
        <a:bodyPr/>
        <a:lstStyle/>
        <a:p>
          <a:r>
            <a:rPr lang="en-US" dirty="0" smtClean="0">
              <a:latin typeface="Trebuchet MS" pitchFamily="34" charset="0"/>
            </a:rPr>
            <a:t>Multifunction Printer Case Study</a:t>
          </a:r>
          <a:endParaRPr lang="en-US" dirty="0">
            <a:latin typeface="Trebuchet MS" pitchFamily="34" charset="0"/>
          </a:endParaRPr>
        </a:p>
      </dgm:t>
    </dgm:pt>
    <dgm:pt modelId="{AFEB9043-553C-4394-97DF-E25257BD2892}" type="parTrans" cxnId="{79740D0A-9B52-473B-9A05-86D5C8365ED6}">
      <dgm:prSet/>
      <dgm:spPr/>
      <dgm:t>
        <a:bodyPr/>
        <a:lstStyle/>
        <a:p>
          <a:endParaRPr lang="en-US">
            <a:latin typeface="Trebuchet MS" pitchFamily="34" charset="0"/>
          </a:endParaRPr>
        </a:p>
      </dgm:t>
    </dgm:pt>
    <dgm:pt modelId="{4D084E2F-72AA-4A91-B504-23E77EBB6F7F}" type="sibTrans" cxnId="{79740D0A-9B52-473B-9A05-86D5C8365ED6}">
      <dgm:prSet/>
      <dgm:spPr/>
      <dgm:t>
        <a:bodyPr/>
        <a:lstStyle/>
        <a:p>
          <a:endParaRPr lang="en-US">
            <a:latin typeface="Trebuchet MS" pitchFamily="34" charset="0"/>
          </a:endParaRPr>
        </a:p>
      </dgm:t>
    </dgm:pt>
    <dgm:pt modelId="{5F7E4624-6DA1-47C8-BC04-260F2229BFDE}">
      <dgm:prSet phldrT="[Text]"/>
      <dgm:spPr/>
      <dgm:t>
        <a:bodyPr/>
        <a:lstStyle/>
        <a:p>
          <a:r>
            <a:rPr lang="en-US" dirty="0" smtClean="0">
              <a:latin typeface="Trebuchet MS" pitchFamily="34" charset="0"/>
            </a:rPr>
            <a:t>Devices and Printers Folder</a:t>
          </a:r>
          <a:endParaRPr lang="en-US" dirty="0">
            <a:latin typeface="Trebuchet MS" pitchFamily="34" charset="0"/>
          </a:endParaRPr>
        </a:p>
      </dgm:t>
    </dgm:pt>
    <dgm:pt modelId="{498BAF25-677C-46C0-A1D8-55BAA2CAB04B}" type="parTrans" cxnId="{79FBBD24-52C8-465B-8481-BFF5B6CD62C2}">
      <dgm:prSet/>
      <dgm:spPr/>
      <dgm:t>
        <a:bodyPr/>
        <a:lstStyle/>
        <a:p>
          <a:endParaRPr lang="en-US">
            <a:latin typeface="Trebuchet MS" pitchFamily="34" charset="0"/>
          </a:endParaRPr>
        </a:p>
      </dgm:t>
    </dgm:pt>
    <dgm:pt modelId="{3DC6CCBC-662D-4501-9F39-0F8A7846D851}" type="sibTrans" cxnId="{79FBBD24-52C8-465B-8481-BFF5B6CD62C2}">
      <dgm:prSet/>
      <dgm:spPr/>
      <dgm:t>
        <a:bodyPr/>
        <a:lstStyle/>
        <a:p>
          <a:endParaRPr lang="en-US">
            <a:latin typeface="Trebuchet MS" pitchFamily="34" charset="0"/>
          </a:endParaRPr>
        </a:p>
      </dgm:t>
    </dgm:pt>
    <dgm:pt modelId="{632AEF10-947A-4027-A1CA-AB74CB0B9B55}">
      <dgm:prSet phldrT="[Text]"/>
      <dgm:spPr/>
      <dgm:t>
        <a:bodyPr/>
        <a:lstStyle/>
        <a:p>
          <a:r>
            <a:rPr lang="en-US" dirty="0" smtClean="0">
              <a:latin typeface="Trebuchet MS" pitchFamily="34" charset="0"/>
            </a:rPr>
            <a:t>Device Stage™</a:t>
          </a:r>
          <a:endParaRPr lang="en-US" dirty="0">
            <a:latin typeface="Trebuchet MS" pitchFamily="34" charset="0"/>
          </a:endParaRPr>
        </a:p>
      </dgm:t>
    </dgm:pt>
    <dgm:pt modelId="{6530E91F-0AF1-4605-B2D8-12AD29147D32}" type="parTrans" cxnId="{7E73D02B-17DE-4FC7-AE75-C52082D5C05E}">
      <dgm:prSet/>
      <dgm:spPr/>
      <dgm:t>
        <a:bodyPr/>
        <a:lstStyle/>
        <a:p>
          <a:endParaRPr lang="en-US">
            <a:latin typeface="Trebuchet MS" pitchFamily="34" charset="0"/>
          </a:endParaRPr>
        </a:p>
      </dgm:t>
    </dgm:pt>
    <dgm:pt modelId="{3CE956B7-6D06-4D74-9CC1-09B351E4C60C}" type="sibTrans" cxnId="{7E73D02B-17DE-4FC7-AE75-C52082D5C05E}">
      <dgm:prSet/>
      <dgm:spPr/>
      <dgm:t>
        <a:bodyPr/>
        <a:lstStyle/>
        <a:p>
          <a:endParaRPr lang="en-US">
            <a:latin typeface="Trebuchet MS" pitchFamily="34" charset="0"/>
          </a:endParaRPr>
        </a:p>
      </dgm:t>
    </dgm:pt>
    <dgm:pt modelId="{C4AA4836-945B-44F0-A2B0-58CA54D59C9C}">
      <dgm:prSet phldrT="[Text]"/>
      <dgm:spPr/>
      <dgm:t>
        <a:bodyPr/>
        <a:lstStyle/>
        <a:p>
          <a:r>
            <a:rPr lang="en-US" dirty="0" smtClean="0">
              <a:latin typeface="Trebuchet MS" pitchFamily="34" charset="0"/>
            </a:rPr>
            <a:t>Device Experience Components</a:t>
          </a:r>
          <a:endParaRPr lang="en-US" dirty="0">
            <a:latin typeface="Trebuchet MS" pitchFamily="34" charset="0"/>
          </a:endParaRPr>
        </a:p>
      </dgm:t>
    </dgm:pt>
    <dgm:pt modelId="{A5379521-C0EF-486C-96BD-5CC2CFDDDF8F}" type="parTrans" cxnId="{520328A5-1D01-40F7-B678-758F01E78110}">
      <dgm:prSet/>
      <dgm:spPr/>
      <dgm:t>
        <a:bodyPr/>
        <a:lstStyle/>
        <a:p>
          <a:endParaRPr lang="en-US">
            <a:latin typeface="Trebuchet MS" pitchFamily="34" charset="0"/>
          </a:endParaRPr>
        </a:p>
      </dgm:t>
    </dgm:pt>
    <dgm:pt modelId="{6DEE5066-2060-44B0-BCF7-94D631D7022C}" type="sibTrans" cxnId="{520328A5-1D01-40F7-B678-758F01E78110}">
      <dgm:prSet/>
      <dgm:spPr/>
      <dgm:t>
        <a:bodyPr/>
        <a:lstStyle/>
        <a:p>
          <a:endParaRPr lang="en-US">
            <a:latin typeface="Trebuchet MS" pitchFamily="34" charset="0"/>
          </a:endParaRPr>
        </a:p>
      </dgm:t>
    </dgm:pt>
    <dgm:pt modelId="{D10FAB8B-957C-45F8-AB2A-64C0B1F3493A}">
      <dgm:prSet phldrT="[Text]"/>
      <dgm:spPr/>
      <dgm:t>
        <a:bodyPr/>
        <a:lstStyle/>
        <a:p>
          <a:r>
            <a:rPr lang="en-US" dirty="0" smtClean="0">
              <a:latin typeface="Trebuchet MS" pitchFamily="34" charset="0"/>
            </a:rPr>
            <a:t>Simplified Pairing</a:t>
          </a:r>
          <a:endParaRPr lang="en-US" dirty="0">
            <a:latin typeface="Trebuchet MS" pitchFamily="34" charset="0"/>
          </a:endParaRPr>
        </a:p>
      </dgm:t>
    </dgm:pt>
    <dgm:pt modelId="{288FBD17-D71B-4637-BF1B-964C5F83F699}" type="parTrans" cxnId="{F8D0B6A3-60AE-4323-8F05-3078A43E3D1E}">
      <dgm:prSet/>
      <dgm:spPr/>
      <dgm:t>
        <a:bodyPr/>
        <a:lstStyle/>
        <a:p>
          <a:endParaRPr lang="en-US">
            <a:latin typeface="Trebuchet MS" pitchFamily="34" charset="0"/>
          </a:endParaRPr>
        </a:p>
      </dgm:t>
    </dgm:pt>
    <dgm:pt modelId="{FB50D67A-0DF9-4C36-8413-3347ACAF529B}" type="sibTrans" cxnId="{F8D0B6A3-60AE-4323-8F05-3078A43E3D1E}">
      <dgm:prSet/>
      <dgm:spPr/>
      <dgm:t>
        <a:bodyPr/>
        <a:lstStyle/>
        <a:p>
          <a:endParaRPr lang="en-US">
            <a:latin typeface="Trebuchet MS" pitchFamily="34" charset="0"/>
          </a:endParaRPr>
        </a:p>
      </dgm:t>
    </dgm:pt>
    <dgm:pt modelId="{0DD0EE8E-129B-45FF-AB16-CB74C20D929C}">
      <dgm:prSet phldrT="[Text]"/>
      <dgm:spPr/>
      <dgm:t>
        <a:bodyPr/>
        <a:lstStyle/>
        <a:p>
          <a:r>
            <a:rPr lang="en-US" dirty="0" smtClean="0">
              <a:latin typeface="Trebuchet MS" pitchFamily="34" charset="0"/>
            </a:rPr>
            <a:t>Extensibility</a:t>
          </a:r>
          <a:endParaRPr lang="en-US" dirty="0">
            <a:latin typeface="Trebuchet MS" pitchFamily="34" charset="0"/>
          </a:endParaRPr>
        </a:p>
      </dgm:t>
    </dgm:pt>
    <dgm:pt modelId="{BB7009CB-5F32-40FB-B484-4F224E5753C7}" type="parTrans" cxnId="{2966B7F3-2880-495B-BD0D-265326133D8F}">
      <dgm:prSet/>
      <dgm:spPr/>
      <dgm:t>
        <a:bodyPr/>
        <a:lstStyle/>
        <a:p>
          <a:endParaRPr lang="en-US">
            <a:latin typeface="Trebuchet MS" pitchFamily="34" charset="0"/>
          </a:endParaRPr>
        </a:p>
      </dgm:t>
    </dgm:pt>
    <dgm:pt modelId="{D3E1811B-6B25-462F-B2C0-181D14CE6315}" type="sibTrans" cxnId="{2966B7F3-2880-495B-BD0D-265326133D8F}">
      <dgm:prSet/>
      <dgm:spPr/>
      <dgm:t>
        <a:bodyPr/>
        <a:lstStyle/>
        <a:p>
          <a:endParaRPr lang="en-US">
            <a:latin typeface="Trebuchet MS" pitchFamily="34" charset="0"/>
          </a:endParaRPr>
        </a:p>
      </dgm:t>
    </dgm:pt>
    <dgm:pt modelId="{FE9C170C-E2EC-4063-8EFC-FA8BB0D0BC6D}">
      <dgm:prSet phldrT="[Text]"/>
      <dgm:spPr/>
      <dgm:t>
        <a:bodyPr/>
        <a:lstStyle/>
        <a:p>
          <a:r>
            <a:rPr lang="en-US" dirty="0" smtClean="0">
              <a:latin typeface="Trebuchet MS" pitchFamily="34" charset="0"/>
            </a:rPr>
            <a:t>Portables Devices</a:t>
          </a:r>
          <a:endParaRPr lang="en-US" dirty="0">
            <a:latin typeface="Trebuchet MS" pitchFamily="34" charset="0"/>
          </a:endParaRPr>
        </a:p>
      </dgm:t>
    </dgm:pt>
    <dgm:pt modelId="{E53B304B-62F0-48F8-9C15-C96A6BA7080C}" type="parTrans" cxnId="{7A406D69-BD55-44AD-8D22-7E0F6751902A}">
      <dgm:prSet/>
      <dgm:spPr/>
      <dgm:t>
        <a:bodyPr/>
        <a:lstStyle/>
        <a:p>
          <a:endParaRPr lang="en-US">
            <a:latin typeface="Trebuchet MS" pitchFamily="34" charset="0"/>
          </a:endParaRPr>
        </a:p>
      </dgm:t>
    </dgm:pt>
    <dgm:pt modelId="{FD9F5E26-C117-4FA5-A70D-7C00DB3AFDCF}" type="sibTrans" cxnId="{7A406D69-BD55-44AD-8D22-7E0F6751902A}">
      <dgm:prSet/>
      <dgm:spPr/>
      <dgm:t>
        <a:bodyPr/>
        <a:lstStyle/>
        <a:p>
          <a:endParaRPr lang="en-US">
            <a:latin typeface="Trebuchet MS" pitchFamily="34" charset="0"/>
          </a:endParaRPr>
        </a:p>
      </dgm:t>
    </dgm:pt>
    <dgm:pt modelId="{F3FDFDEE-9CB2-4AFE-ACF4-FF59304FC063}">
      <dgm:prSet phldrT="[Text]"/>
      <dgm:spPr/>
      <dgm:t>
        <a:bodyPr/>
        <a:lstStyle/>
        <a:p>
          <a:r>
            <a:rPr lang="en-US" dirty="0" smtClean="0">
              <a:latin typeface="Trebuchet MS" pitchFamily="34" charset="0"/>
            </a:rPr>
            <a:t>Document Devices</a:t>
          </a:r>
          <a:endParaRPr lang="en-US" dirty="0">
            <a:latin typeface="Trebuchet MS" pitchFamily="34" charset="0"/>
          </a:endParaRPr>
        </a:p>
      </dgm:t>
    </dgm:pt>
    <dgm:pt modelId="{4E62EAAB-8219-480D-94B4-2F8323DDDE7D}" type="parTrans" cxnId="{540F6E8C-FA12-47EE-9D34-BE9FFABC05B2}">
      <dgm:prSet/>
      <dgm:spPr/>
      <dgm:t>
        <a:bodyPr/>
        <a:lstStyle/>
        <a:p>
          <a:endParaRPr lang="en-US">
            <a:latin typeface="Trebuchet MS" pitchFamily="34" charset="0"/>
          </a:endParaRPr>
        </a:p>
      </dgm:t>
    </dgm:pt>
    <dgm:pt modelId="{3E6AF009-8596-420B-A3A4-82EC729FF404}" type="sibTrans" cxnId="{540F6E8C-FA12-47EE-9D34-BE9FFABC05B2}">
      <dgm:prSet/>
      <dgm:spPr/>
      <dgm:t>
        <a:bodyPr/>
        <a:lstStyle/>
        <a:p>
          <a:endParaRPr lang="en-US">
            <a:latin typeface="Trebuchet MS" pitchFamily="34" charset="0"/>
          </a:endParaRPr>
        </a:p>
      </dgm:t>
    </dgm:pt>
    <dgm:pt modelId="{E5EFC483-3E20-4563-8E68-8241A487A66A}">
      <dgm:prSet phldrT="[Text]"/>
      <dgm:spPr/>
      <dgm:t>
        <a:bodyPr/>
        <a:lstStyle/>
        <a:p>
          <a:r>
            <a:rPr lang="en-US" dirty="0" smtClean="0">
              <a:latin typeface="Trebuchet MS" pitchFamily="34" charset="0"/>
            </a:rPr>
            <a:t>Containers</a:t>
          </a:r>
          <a:endParaRPr lang="en-US" dirty="0">
            <a:latin typeface="Trebuchet MS" pitchFamily="34" charset="0"/>
          </a:endParaRPr>
        </a:p>
      </dgm:t>
    </dgm:pt>
    <dgm:pt modelId="{8EF2A36D-C7B9-4F76-A411-82F684A7C30A}" type="parTrans" cxnId="{8D27D988-BE5C-4BDA-A184-8E5E42F0AA68}">
      <dgm:prSet/>
      <dgm:spPr/>
      <dgm:t>
        <a:bodyPr/>
        <a:lstStyle/>
        <a:p>
          <a:endParaRPr lang="en-US">
            <a:latin typeface="Trebuchet MS" pitchFamily="34" charset="0"/>
          </a:endParaRPr>
        </a:p>
      </dgm:t>
    </dgm:pt>
    <dgm:pt modelId="{209AC7BD-A053-4890-9BB4-4809D2314856}" type="sibTrans" cxnId="{8D27D988-BE5C-4BDA-A184-8E5E42F0AA68}">
      <dgm:prSet/>
      <dgm:spPr/>
      <dgm:t>
        <a:bodyPr/>
        <a:lstStyle/>
        <a:p>
          <a:endParaRPr lang="en-US">
            <a:latin typeface="Trebuchet MS" pitchFamily="34" charset="0"/>
          </a:endParaRPr>
        </a:p>
      </dgm:t>
    </dgm:pt>
    <dgm:pt modelId="{CA73440B-C43B-4816-BBCB-8D9A7F554F0A}">
      <dgm:prSet phldrT="[Text]"/>
      <dgm:spPr/>
      <dgm:t>
        <a:bodyPr/>
        <a:lstStyle/>
        <a:p>
          <a:r>
            <a:rPr lang="en-US" dirty="0" smtClean="0">
              <a:latin typeface="Trebuchet MS" pitchFamily="34" charset="0"/>
            </a:rPr>
            <a:t>Device Metadata</a:t>
          </a:r>
          <a:endParaRPr lang="en-US" dirty="0">
            <a:latin typeface="Trebuchet MS" pitchFamily="34" charset="0"/>
          </a:endParaRPr>
        </a:p>
      </dgm:t>
    </dgm:pt>
    <dgm:pt modelId="{9592763F-F5F7-4A6A-8C74-1CA19C080BC9}" type="parTrans" cxnId="{4A0C7D94-9ACF-44D0-BF82-573BCAD7ED34}">
      <dgm:prSet/>
      <dgm:spPr/>
      <dgm:t>
        <a:bodyPr/>
        <a:lstStyle/>
        <a:p>
          <a:endParaRPr lang="en-US">
            <a:latin typeface="Trebuchet MS" pitchFamily="34" charset="0"/>
          </a:endParaRPr>
        </a:p>
      </dgm:t>
    </dgm:pt>
    <dgm:pt modelId="{F8B702C9-660F-4AB4-9389-EAEFC5F726AD}" type="sibTrans" cxnId="{4A0C7D94-9ACF-44D0-BF82-573BCAD7ED34}">
      <dgm:prSet/>
      <dgm:spPr/>
      <dgm:t>
        <a:bodyPr/>
        <a:lstStyle/>
        <a:p>
          <a:endParaRPr lang="en-US">
            <a:latin typeface="Trebuchet MS" pitchFamily="34" charset="0"/>
          </a:endParaRPr>
        </a:p>
      </dgm:t>
    </dgm:pt>
    <dgm:pt modelId="{E5AEB5A2-F791-4A21-BD26-DFE70BBD0BE2}">
      <dgm:prSet phldrT="[Text]"/>
      <dgm:spPr/>
      <dgm:t>
        <a:bodyPr/>
        <a:lstStyle/>
        <a:p>
          <a:r>
            <a:rPr lang="en-US" dirty="0" smtClean="0">
              <a:latin typeface="Trebuchet MS" pitchFamily="34" charset="0"/>
            </a:rPr>
            <a:t>Distribution System</a:t>
          </a:r>
          <a:endParaRPr lang="en-US" dirty="0">
            <a:latin typeface="Trebuchet MS" pitchFamily="34" charset="0"/>
          </a:endParaRPr>
        </a:p>
      </dgm:t>
    </dgm:pt>
    <dgm:pt modelId="{1C2B4A81-2878-4ECC-B190-C2A622448D0D}" type="parTrans" cxnId="{B34468C0-7DBB-4D04-A780-18D4DAC29B16}">
      <dgm:prSet/>
      <dgm:spPr/>
      <dgm:t>
        <a:bodyPr/>
        <a:lstStyle/>
        <a:p>
          <a:endParaRPr lang="en-US">
            <a:latin typeface="Trebuchet MS" pitchFamily="34" charset="0"/>
          </a:endParaRPr>
        </a:p>
      </dgm:t>
    </dgm:pt>
    <dgm:pt modelId="{041AA8D6-F3F7-4718-97EC-35BC7A67A118}" type="sibTrans" cxnId="{B34468C0-7DBB-4D04-A780-18D4DAC29B16}">
      <dgm:prSet/>
      <dgm:spPr/>
      <dgm:t>
        <a:bodyPr/>
        <a:lstStyle/>
        <a:p>
          <a:endParaRPr lang="en-US">
            <a:latin typeface="Trebuchet MS" pitchFamily="34" charset="0"/>
          </a:endParaRPr>
        </a:p>
      </dgm:t>
    </dgm:pt>
    <dgm:pt modelId="{D0F18CC1-B04E-4732-A392-B9DCF4B1497E}">
      <dgm:prSet phldrT="[Text]"/>
      <dgm:spPr/>
      <dgm:t>
        <a:bodyPr/>
        <a:lstStyle/>
        <a:p>
          <a:r>
            <a:rPr lang="en-US" dirty="0" smtClean="0">
              <a:latin typeface="Trebuchet MS" pitchFamily="34" charset="0"/>
            </a:rPr>
            <a:t>Special Considerations</a:t>
          </a:r>
          <a:endParaRPr lang="en-US" dirty="0">
            <a:latin typeface="Trebuchet MS" pitchFamily="34" charset="0"/>
          </a:endParaRPr>
        </a:p>
      </dgm:t>
    </dgm:pt>
    <dgm:pt modelId="{76A13A63-55F2-4D69-A8EB-7BE5B6BDE67E}" type="parTrans" cxnId="{4A2C92B9-F60B-41F0-82EA-62A1270704E3}">
      <dgm:prSet/>
      <dgm:spPr/>
      <dgm:t>
        <a:bodyPr/>
        <a:lstStyle/>
        <a:p>
          <a:endParaRPr lang="en-US">
            <a:latin typeface="Trebuchet MS" pitchFamily="34" charset="0"/>
          </a:endParaRPr>
        </a:p>
      </dgm:t>
    </dgm:pt>
    <dgm:pt modelId="{A439D626-B505-4F4C-8369-E348ED7C4722}" type="sibTrans" cxnId="{4A2C92B9-F60B-41F0-82EA-62A1270704E3}">
      <dgm:prSet/>
      <dgm:spPr/>
      <dgm:t>
        <a:bodyPr/>
        <a:lstStyle/>
        <a:p>
          <a:endParaRPr lang="en-US">
            <a:latin typeface="Trebuchet MS" pitchFamily="34" charset="0"/>
          </a:endParaRPr>
        </a:p>
      </dgm:t>
    </dgm:pt>
    <dgm:pt modelId="{65EDC4E8-9503-4251-A457-34849C763270}" type="pres">
      <dgm:prSet presAssocID="{8E5909F7-BB75-4393-B442-61FAAC518595}" presName="Name0" presStyleCnt="0">
        <dgm:presLayoutVars>
          <dgm:dir/>
          <dgm:animLvl val="lvl"/>
          <dgm:resizeHandles val="exact"/>
        </dgm:presLayoutVars>
      </dgm:prSet>
      <dgm:spPr/>
      <dgm:t>
        <a:bodyPr/>
        <a:lstStyle/>
        <a:p>
          <a:endParaRPr lang="en-US"/>
        </a:p>
      </dgm:t>
    </dgm:pt>
    <dgm:pt modelId="{0929ECF7-A971-41A7-8163-FB6DD5FB89B9}" type="pres">
      <dgm:prSet presAssocID="{DB64ABFF-6C0D-46E8-ACE3-E24D40DE8CB5}" presName="composite" presStyleCnt="0"/>
      <dgm:spPr/>
    </dgm:pt>
    <dgm:pt modelId="{FDD55B87-EC95-44F6-AC55-16583DFD510A}" type="pres">
      <dgm:prSet presAssocID="{DB64ABFF-6C0D-46E8-ACE3-E24D40DE8CB5}" presName="parTx" presStyleLbl="alignNode1" presStyleIdx="0" presStyleCnt="2">
        <dgm:presLayoutVars>
          <dgm:chMax val="0"/>
          <dgm:chPref val="0"/>
          <dgm:bulletEnabled val="1"/>
        </dgm:presLayoutVars>
      </dgm:prSet>
      <dgm:spPr/>
      <dgm:t>
        <a:bodyPr/>
        <a:lstStyle/>
        <a:p>
          <a:endParaRPr lang="en-US"/>
        </a:p>
      </dgm:t>
    </dgm:pt>
    <dgm:pt modelId="{9980D573-DDBA-4089-B378-45ECAAA03F1C}" type="pres">
      <dgm:prSet presAssocID="{DB64ABFF-6C0D-46E8-ACE3-E24D40DE8CB5}" presName="desTx" presStyleLbl="alignAccFollowNode1" presStyleIdx="0" presStyleCnt="2">
        <dgm:presLayoutVars>
          <dgm:bulletEnabled val="1"/>
        </dgm:presLayoutVars>
      </dgm:prSet>
      <dgm:spPr/>
      <dgm:t>
        <a:bodyPr/>
        <a:lstStyle/>
        <a:p>
          <a:endParaRPr lang="en-US"/>
        </a:p>
      </dgm:t>
    </dgm:pt>
    <dgm:pt modelId="{45953BCC-7B1B-4C02-960B-BD2834F474A1}" type="pres">
      <dgm:prSet presAssocID="{ACE8C588-4CED-466C-8839-B29C8369AE2B}" presName="space" presStyleCnt="0"/>
      <dgm:spPr/>
    </dgm:pt>
    <dgm:pt modelId="{7C2907D7-34DD-4949-986B-CAC7D6D9DCE6}" type="pres">
      <dgm:prSet presAssocID="{8251175D-7C96-4600-8939-A65EEDBF705A}" presName="composite" presStyleCnt="0"/>
      <dgm:spPr/>
    </dgm:pt>
    <dgm:pt modelId="{8D3D7993-FA6A-4636-9CB5-120F3AE66544}" type="pres">
      <dgm:prSet presAssocID="{8251175D-7C96-4600-8939-A65EEDBF705A}" presName="parTx" presStyleLbl="alignNode1" presStyleIdx="1" presStyleCnt="2">
        <dgm:presLayoutVars>
          <dgm:chMax val="0"/>
          <dgm:chPref val="0"/>
          <dgm:bulletEnabled val="1"/>
        </dgm:presLayoutVars>
      </dgm:prSet>
      <dgm:spPr/>
      <dgm:t>
        <a:bodyPr/>
        <a:lstStyle/>
        <a:p>
          <a:endParaRPr lang="en-US"/>
        </a:p>
      </dgm:t>
    </dgm:pt>
    <dgm:pt modelId="{EEF34CE7-2F7B-4792-8D51-11167023A1E1}" type="pres">
      <dgm:prSet presAssocID="{8251175D-7C96-4600-8939-A65EEDBF705A}" presName="desTx" presStyleLbl="alignAccFollowNode1" presStyleIdx="1" presStyleCnt="2">
        <dgm:presLayoutVars>
          <dgm:bulletEnabled val="1"/>
        </dgm:presLayoutVars>
      </dgm:prSet>
      <dgm:spPr/>
      <dgm:t>
        <a:bodyPr/>
        <a:lstStyle/>
        <a:p>
          <a:endParaRPr lang="en-US"/>
        </a:p>
      </dgm:t>
    </dgm:pt>
  </dgm:ptLst>
  <dgm:cxnLst>
    <dgm:cxn modelId="{2966B7F3-2880-495B-BD0D-265326133D8F}" srcId="{DB64ABFF-6C0D-46E8-ACE3-E24D40DE8CB5}" destId="{0DD0EE8E-129B-45FF-AB16-CB74C20D929C}" srcOrd="3" destOrd="0" parTransId="{BB7009CB-5F32-40FB-B484-4F224E5753C7}" sibTransId="{D3E1811B-6B25-462F-B2C0-181D14CE6315}"/>
    <dgm:cxn modelId="{7A406D69-BD55-44AD-8D22-7E0F6751902A}" srcId="{DB64ABFF-6C0D-46E8-ACE3-E24D40DE8CB5}" destId="{FE9C170C-E2EC-4063-8EFC-FA8BB0D0BC6D}" srcOrd="4" destOrd="0" parTransId="{E53B304B-62F0-48F8-9C15-C96A6BA7080C}" sibTransId="{FD9F5E26-C117-4FA5-A70D-7C00DB3AFDCF}"/>
    <dgm:cxn modelId="{5A0414A5-0EB6-4005-9D91-DB4C28E5B3E3}" type="presOf" srcId="{E5AEB5A2-F791-4A21-BD26-DFE70BBD0BE2}" destId="{EEF34CE7-2F7B-4792-8D51-11167023A1E1}" srcOrd="0" destOrd="5" presId="urn:microsoft.com/office/officeart/2005/8/layout/hList1"/>
    <dgm:cxn modelId="{AAE0DC02-1F6F-424D-83A1-520123515A74}" srcId="{8E5909F7-BB75-4393-B442-61FAAC518595}" destId="{DB64ABFF-6C0D-46E8-ACE3-E24D40DE8CB5}" srcOrd="0" destOrd="0" parTransId="{012B1C2D-0CD3-4C01-AF6A-1BCCF1095037}" sibTransId="{ACE8C588-4CED-466C-8839-B29C8369AE2B}"/>
    <dgm:cxn modelId="{4A0C7D94-9ACF-44D0-BF82-573BCAD7ED34}" srcId="{8251175D-7C96-4600-8939-A65EEDBF705A}" destId="{CA73440B-C43B-4816-BBCB-8D9A7F554F0A}" srcOrd="4" destOrd="0" parTransId="{9592763F-F5F7-4A6A-8C74-1CA19C080BC9}" sibTransId="{F8B702C9-660F-4AB4-9389-EAEFC5F726AD}"/>
    <dgm:cxn modelId="{79FBBD24-52C8-465B-8481-BFF5B6CD62C2}" srcId="{DB64ABFF-6C0D-46E8-ACE3-E24D40DE8CB5}" destId="{5F7E4624-6DA1-47C8-BC04-260F2229BFDE}" srcOrd="2" destOrd="0" parTransId="{498BAF25-677C-46C0-A1D8-55BAA2CAB04B}" sibTransId="{3DC6CCBC-662D-4501-9F39-0F8A7846D851}"/>
    <dgm:cxn modelId="{38999193-55E3-4BFA-8B95-76A2AA051942}" type="presOf" srcId="{DD2C4154-19BC-4E64-9E26-A24EA07DC42A}" destId="{EEF34CE7-2F7B-4792-8D51-11167023A1E1}" srcOrd="0" destOrd="0" presId="urn:microsoft.com/office/officeart/2005/8/layout/hList1"/>
    <dgm:cxn modelId="{540F6E8C-FA12-47EE-9D34-BE9FFABC05B2}" srcId="{DB64ABFF-6C0D-46E8-ACE3-E24D40DE8CB5}" destId="{F3FDFDEE-9CB2-4AFE-ACF4-FF59304FC063}" srcOrd="5" destOrd="0" parTransId="{4E62EAAB-8219-480D-94B4-2F8323DDDE7D}" sibTransId="{3E6AF009-8596-420B-A3A4-82EC729FF404}"/>
    <dgm:cxn modelId="{DE3BF594-8FEE-4725-9859-0B3CE2CA669F}" type="presOf" srcId="{D0F18CC1-B04E-4732-A392-B9DCF4B1497E}" destId="{EEF34CE7-2F7B-4792-8D51-11167023A1E1}" srcOrd="0" destOrd="6" presId="urn:microsoft.com/office/officeart/2005/8/layout/hList1"/>
    <dgm:cxn modelId="{520328A5-1D01-40F7-B678-758F01E78110}" srcId="{8251175D-7C96-4600-8939-A65EEDBF705A}" destId="{C4AA4836-945B-44F0-A2B0-58CA54D59C9C}" srcOrd="1" destOrd="0" parTransId="{A5379521-C0EF-486C-96BD-5CC2CFDDDF8F}" sibTransId="{6DEE5066-2060-44B0-BCF7-94D631D7022C}"/>
    <dgm:cxn modelId="{B69A94F5-1C2C-4EDA-968E-6E20248CE991}" type="presOf" srcId="{0DD0EE8E-129B-45FF-AB16-CB74C20D929C}" destId="{9980D573-DDBA-4089-B378-45ECAAA03F1C}" srcOrd="0" destOrd="3" presId="urn:microsoft.com/office/officeart/2005/8/layout/hList1"/>
    <dgm:cxn modelId="{67DD1F92-FFA4-4FC6-B2A3-616A0D931A8F}" type="presOf" srcId="{D10FAB8B-957C-45F8-AB2A-64C0B1F3493A}" destId="{EEF34CE7-2F7B-4792-8D51-11167023A1E1}" srcOrd="0" destOrd="3" presId="urn:microsoft.com/office/officeart/2005/8/layout/hList1"/>
    <dgm:cxn modelId="{0290140C-B6C2-4F76-A4AA-2202C8A5070E}" type="presOf" srcId="{8251175D-7C96-4600-8939-A65EEDBF705A}" destId="{8D3D7993-FA6A-4636-9CB5-120F3AE66544}" srcOrd="0" destOrd="0" presId="urn:microsoft.com/office/officeart/2005/8/layout/hList1"/>
    <dgm:cxn modelId="{81443575-139D-4C54-A372-E5EF6D4547AD}" type="presOf" srcId="{3BB70ABC-7419-4AF3-A3F2-7A8F43CCD97E}" destId="{9980D573-DDBA-4089-B378-45ECAAA03F1C}" srcOrd="0" destOrd="0" presId="urn:microsoft.com/office/officeart/2005/8/layout/hList1"/>
    <dgm:cxn modelId="{05559F8C-EC20-4DEF-8AA6-87E0A2ED9C5A}" type="presOf" srcId="{632AEF10-947A-4027-A1CA-AB74CB0B9B55}" destId="{9980D573-DDBA-4089-B378-45ECAAA03F1C}" srcOrd="0" destOrd="6" presId="urn:microsoft.com/office/officeart/2005/8/layout/hList1"/>
    <dgm:cxn modelId="{A4E923DB-1C75-4AC9-BEC5-25B12816D963}" type="presOf" srcId="{C4AA4836-945B-44F0-A2B0-58CA54D59C9C}" destId="{EEF34CE7-2F7B-4792-8D51-11167023A1E1}" srcOrd="0" destOrd="1" presId="urn:microsoft.com/office/officeart/2005/8/layout/hList1"/>
    <dgm:cxn modelId="{A6B2C1E4-ED39-4C73-8F2C-EB67A0AE8B6C}" type="presOf" srcId="{E5EFC483-3E20-4563-8E68-8241A487A66A}" destId="{EEF34CE7-2F7B-4792-8D51-11167023A1E1}" srcOrd="0" destOrd="2" presId="urn:microsoft.com/office/officeart/2005/8/layout/hList1"/>
    <dgm:cxn modelId="{0FF08AA3-A3B1-4910-83A5-4D0B7060BC58}" srcId="{DB64ABFF-6C0D-46E8-ACE3-E24D40DE8CB5}" destId="{3BB70ABC-7419-4AF3-A3F2-7A8F43CCD97E}" srcOrd="0" destOrd="0" parTransId="{8219F4BB-51C7-4BF5-8AD8-7286C5FDC9BA}" sibTransId="{AA2E26CE-373B-447A-93D6-6F286AA90EE0}"/>
    <dgm:cxn modelId="{9B0FA064-DB0B-4DF6-BB64-B8DD6DFFCF6D}" type="presOf" srcId="{8E5909F7-BB75-4393-B442-61FAAC518595}" destId="{65EDC4E8-9503-4251-A457-34849C763270}" srcOrd="0" destOrd="0" presId="urn:microsoft.com/office/officeart/2005/8/layout/hList1"/>
    <dgm:cxn modelId="{7E73D02B-17DE-4FC7-AE75-C52082D5C05E}" srcId="{DB64ABFF-6C0D-46E8-ACE3-E24D40DE8CB5}" destId="{632AEF10-947A-4027-A1CA-AB74CB0B9B55}" srcOrd="6" destOrd="0" parTransId="{6530E91F-0AF1-4605-B2D8-12AD29147D32}" sibTransId="{3CE956B7-6D06-4D74-9CC1-09B351E4C60C}"/>
    <dgm:cxn modelId="{7FB5892C-A10D-4C31-A91C-DE092E033245}" srcId="{DB64ABFF-6C0D-46E8-ACE3-E24D40DE8CB5}" destId="{8473DD61-34EA-4DD0-BA29-50681166F111}" srcOrd="1" destOrd="0" parTransId="{66AF2734-19A6-4893-90B8-BE41249D1F7A}" sibTransId="{1118AB67-2C13-4350-B8A3-7D58CBD2A906}"/>
    <dgm:cxn modelId="{B34468C0-7DBB-4D04-A780-18D4DAC29B16}" srcId="{8251175D-7C96-4600-8939-A65EEDBF705A}" destId="{E5AEB5A2-F791-4A21-BD26-DFE70BBD0BE2}" srcOrd="5" destOrd="0" parTransId="{1C2B4A81-2878-4ECC-B190-C2A622448D0D}" sibTransId="{041AA8D6-F3F7-4718-97EC-35BC7A67A118}"/>
    <dgm:cxn modelId="{F8D0B6A3-60AE-4323-8F05-3078A43E3D1E}" srcId="{8251175D-7C96-4600-8939-A65EEDBF705A}" destId="{D10FAB8B-957C-45F8-AB2A-64C0B1F3493A}" srcOrd="3" destOrd="0" parTransId="{288FBD17-D71B-4637-BF1B-964C5F83F699}" sibTransId="{FB50D67A-0DF9-4C36-8413-3347ACAF529B}"/>
    <dgm:cxn modelId="{79740D0A-9B52-473B-9A05-86D5C8365ED6}" srcId="{8251175D-7C96-4600-8939-A65EEDBF705A}" destId="{DD2C4154-19BC-4E64-9E26-A24EA07DC42A}" srcOrd="0" destOrd="0" parTransId="{AFEB9043-553C-4394-97DF-E25257BD2892}" sibTransId="{4D084E2F-72AA-4A91-B504-23E77EBB6F7F}"/>
    <dgm:cxn modelId="{A99A1729-2FED-4FA2-A8EB-58C63E28FD33}" type="presOf" srcId="{DB64ABFF-6C0D-46E8-ACE3-E24D40DE8CB5}" destId="{FDD55B87-EC95-44F6-AC55-16583DFD510A}" srcOrd="0" destOrd="0" presId="urn:microsoft.com/office/officeart/2005/8/layout/hList1"/>
    <dgm:cxn modelId="{8C50EEDC-F142-48DE-AB91-AB5198F94B28}" type="presOf" srcId="{F3FDFDEE-9CB2-4AFE-ACF4-FF59304FC063}" destId="{9980D573-DDBA-4089-B378-45ECAAA03F1C}" srcOrd="0" destOrd="5" presId="urn:microsoft.com/office/officeart/2005/8/layout/hList1"/>
    <dgm:cxn modelId="{280AFA21-48EE-4CDF-A48D-AF43BD13452E}" srcId="{8E5909F7-BB75-4393-B442-61FAAC518595}" destId="{8251175D-7C96-4600-8939-A65EEDBF705A}" srcOrd="1" destOrd="0" parTransId="{6D6585D5-F907-4FDE-B816-293A05EA52EA}" sibTransId="{F69097F0-93C4-43DF-B2F2-A4902A23F6EB}"/>
    <dgm:cxn modelId="{4A2C92B9-F60B-41F0-82EA-62A1270704E3}" srcId="{8251175D-7C96-4600-8939-A65EEDBF705A}" destId="{D0F18CC1-B04E-4732-A392-B9DCF4B1497E}" srcOrd="6" destOrd="0" parTransId="{76A13A63-55F2-4D69-A8EB-7BE5B6BDE67E}" sibTransId="{A439D626-B505-4F4C-8369-E348ED7C4722}"/>
    <dgm:cxn modelId="{1C756143-6FE7-4F61-9AE7-6C01A594F9C8}" type="presOf" srcId="{5F7E4624-6DA1-47C8-BC04-260F2229BFDE}" destId="{9980D573-DDBA-4089-B378-45ECAAA03F1C}" srcOrd="0" destOrd="2" presId="urn:microsoft.com/office/officeart/2005/8/layout/hList1"/>
    <dgm:cxn modelId="{8D27D988-BE5C-4BDA-A184-8E5E42F0AA68}" srcId="{8251175D-7C96-4600-8939-A65EEDBF705A}" destId="{E5EFC483-3E20-4563-8E68-8241A487A66A}" srcOrd="2" destOrd="0" parTransId="{8EF2A36D-C7B9-4F76-A411-82F684A7C30A}" sibTransId="{209AC7BD-A053-4890-9BB4-4809D2314856}"/>
    <dgm:cxn modelId="{6D14941F-9990-481D-8873-BBAD8FA6166E}" type="presOf" srcId="{8473DD61-34EA-4DD0-BA29-50681166F111}" destId="{9980D573-DDBA-4089-B378-45ECAAA03F1C}" srcOrd="0" destOrd="1" presId="urn:microsoft.com/office/officeart/2005/8/layout/hList1"/>
    <dgm:cxn modelId="{D23F26C8-6D54-45CC-A01A-C7DC00BCB25C}" type="presOf" srcId="{CA73440B-C43B-4816-BBCB-8D9A7F554F0A}" destId="{EEF34CE7-2F7B-4792-8D51-11167023A1E1}" srcOrd="0" destOrd="4" presId="urn:microsoft.com/office/officeart/2005/8/layout/hList1"/>
    <dgm:cxn modelId="{B9B65B92-C346-4388-BD5E-4B185BAEEEA8}" type="presOf" srcId="{FE9C170C-E2EC-4063-8EFC-FA8BB0D0BC6D}" destId="{9980D573-DDBA-4089-B378-45ECAAA03F1C}" srcOrd="0" destOrd="4" presId="urn:microsoft.com/office/officeart/2005/8/layout/hList1"/>
    <dgm:cxn modelId="{4EE35147-BF25-4D56-9FB4-1F5418793F0D}" type="presParOf" srcId="{65EDC4E8-9503-4251-A457-34849C763270}" destId="{0929ECF7-A971-41A7-8163-FB6DD5FB89B9}" srcOrd="0" destOrd="0" presId="urn:microsoft.com/office/officeart/2005/8/layout/hList1"/>
    <dgm:cxn modelId="{F73A7B80-BF28-4F3E-9FB1-76F5C3E21B29}" type="presParOf" srcId="{0929ECF7-A971-41A7-8163-FB6DD5FB89B9}" destId="{FDD55B87-EC95-44F6-AC55-16583DFD510A}" srcOrd="0" destOrd="0" presId="urn:microsoft.com/office/officeart/2005/8/layout/hList1"/>
    <dgm:cxn modelId="{8A476EA5-DA8D-4367-B14F-3A05CB2F985D}" type="presParOf" srcId="{0929ECF7-A971-41A7-8163-FB6DD5FB89B9}" destId="{9980D573-DDBA-4089-B378-45ECAAA03F1C}" srcOrd="1" destOrd="0" presId="urn:microsoft.com/office/officeart/2005/8/layout/hList1"/>
    <dgm:cxn modelId="{89672749-00F7-4AF1-85F5-8AEAF08B4913}" type="presParOf" srcId="{65EDC4E8-9503-4251-A457-34849C763270}" destId="{45953BCC-7B1B-4C02-960B-BD2834F474A1}" srcOrd="1" destOrd="0" presId="urn:microsoft.com/office/officeart/2005/8/layout/hList1"/>
    <dgm:cxn modelId="{2C605B8F-D840-4706-85A7-264ECA19C868}" type="presParOf" srcId="{65EDC4E8-9503-4251-A457-34849C763270}" destId="{7C2907D7-34DD-4949-986B-CAC7D6D9DCE6}" srcOrd="2" destOrd="0" presId="urn:microsoft.com/office/officeart/2005/8/layout/hList1"/>
    <dgm:cxn modelId="{36EE0928-23EE-4762-9329-B105BE84B59E}" type="presParOf" srcId="{7C2907D7-34DD-4949-986B-CAC7D6D9DCE6}" destId="{8D3D7993-FA6A-4636-9CB5-120F3AE66544}" srcOrd="0" destOrd="0" presId="urn:microsoft.com/office/officeart/2005/8/layout/hList1"/>
    <dgm:cxn modelId="{F36D368C-CCC7-4D09-B4FA-AADED4ED2017}" type="presParOf" srcId="{7C2907D7-34DD-4949-986B-CAC7D6D9DCE6}" destId="{EEF34CE7-2F7B-4792-8D51-11167023A1E1}" srcOrd="1" destOrd="0" presId="urn:microsoft.com/office/officeart/2005/8/layout/hList1"/>
  </dgm:cxnLst>
  <dgm:bg/>
  <dgm:whole/>
</dgm:dataModel>
</file>

<file path=ppt/diagrams/data2.xml><?xml version="1.0" encoding="utf-8"?>
<dgm:dataModel xmlns:dgm="http://schemas.openxmlformats.org/drawingml/2006/diagram" xmlns:a="http://schemas.openxmlformats.org/drawingml/2006/main">
  <dgm:ptLst>
    <dgm:pt modelId="{00CD082B-67A1-488F-B6A4-34D5A8576867}" type="doc">
      <dgm:prSet loTypeId="urn:microsoft.com/office/officeart/2005/8/layout/process2" loCatId="process" qsTypeId="urn:microsoft.com/office/officeart/2005/8/quickstyle/simple4" qsCatId="simple" csTypeId="urn:microsoft.com/office/officeart/2005/8/colors/colorful2" csCatId="colorful" phldr="1"/>
      <dgm:spPr/>
    </dgm:pt>
    <dgm:pt modelId="{1CC460A9-C54A-4E13-984A-5D58F998D617}">
      <dgm:prSet phldrT="[Text]"/>
      <dgm:spPr/>
      <dgm:t>
        <a:bodyPr/>
        <a:lstStyle/>
        <a:p>
          <a:r>
            <a:rPr lang="en-US" dirty="0" smtClean="0">
              <a:latin typeface="Trebuchet MS" pitchFamily="34" charset="0"/>
            </a:rPr>
            <a:t>Installation</a:t>
          </a:r>
          <a:endParaRPr lang="en-US" dirty="0">
            <a:latin typeface="Trebuchet MS" pitchFamily="34" charset="0"/>
          </a:endParaRPr>
        </a:p>
      </dgm:t>
    </dgm:pt>
    <dgm:pt modelId="{A0C7B7D6-81AE-4D24-B7B6-291B15AA2D5D}" type="parTrans" cxnId="{DC4AADCE-8ACE-4AB6-B410-E868C1B73DC0}">
      <dgm:prSet/>
      <dgm:spPr/>
      <dgm:t>
        <a:bodyPr/>
        <a:lstStyle/>
        <a:p>
          <a:endParaRPr lang="en-US">
            <a:latin typeface="Trebuchet MS" pitchFamily="34" charset="0"/>
          </a:endParaRPr>
        </a:p>
      </dgm:t>
    </dgm:pt>
    <dgm:pt modelId="{818C1200-D92B-4E15-97B5-419EF9ED209F}" type="sibTrans" cxnId="{DC4AADCE-8ACE-4AB6-B410-E868C1B73DC0}">
      <dgm:prSet/>
      <dgm:spPr/>
      <dgm:t>
        <a:bodyPr/>
        <a:lstStyle/>
        <a:p>
          <a:endParaRPr lang="en-US" dirty="0">
            <a:latin typeface="Trebuchet MS" pitchFamily="34" charset="0"/>
          </a:endParaRPr>
        </a:p>
      </dgm:t>
    </dgm:pt>
    <dgm:pt modelId="{990A7D85-BA1A-40EF-9EE5-369B9CDB1881}">
      <dgm:prSet phldrT="[Text]"/>
      <dgm:spPr/>
      <dgm:t>
        <a:bodyPr/>
        <a:lstStyle/>
        <a:p>
          <a:r>
            <a:rPr lang="en-US" dirty="0" smtClean="0">
              <a:latin typeface="Trebuchet MS" pitchFamily="34" charset="0"/>
            </a:rPr>
            <a:t>Enumeration of Capabilities </a:t>
          </a:r>
          <a:endParaRPr lang="en-US" dirty="0">
            <a:latin typeface="Trebuchet MS" pitchFamily="34" charset="0"/>
          </a:endParaRPr>
        </a:p>
      </dgm:t>
    </dgm:pt>
    <dgm:pt modelId="{7A6CDC95-49DA-4483-9AAD-A6F5271471A3}" type="parTrans" cxnId="{152D47CF-8D45-4FDE-A2B1-DBDA2B35A743}">
      <dgm:prSet/>
      <dgm:spPr/>
      <dgm:t>
        <a:bodyPr/>
        <a:lstStyle/>
        <a:p>
          <a:endParaRPr lang="en-US">
            <a:latin typeface="Trebuchet MS" pitchFamily="34" charset="0"/>
          </a:endParaRPr>
        </a:p>
      </dgm:t>
    </dgm:pt>
    <dgm:pt modelId="{887A39C1-5A8B-4FAD-8E55-81787D18A267}" type="sibTrans" cxnId="{152D47CF-8D45-4FDE-A2B1-DBDA2B35A743}">
      <dgm:prSet/>
      <dgm:spPr/>
      <dgm:t>
        <a:bodyPr/>
        <a:lstStyle/>
        <a:p>
          <a:endParaRPr lang="en-US" dirty="0">
            <a:latin typeface="Trebuchet MS" pitchFamily="34" charset="0"/>
          </a:endParaRPr>
        </a:p>
      </dgm:t>
    </dgm:pt>
    <dgm:pt modelId="{55781297-0E38-43F4-812C-2AF6B5386FF1}">
      <dgm:prSet phldrT="[Text]"/>
      <dgm:spPr/>
      <dgm:t>
        <a:bodyPr/>
        <a:lstStyle/>
        <a:p>
          <a:r>
            <a:rPr lang="en-US" dirty="0" smtClean="0">
              <a:latin typeface="Trebuchet MS" pitchFamily="34" charset="0"/>
            </a:rPr>
            <a:t>Presentation and Configuration</a:t>
          </a:r>
          <a:endParaRPr lang="en-US" dirty="0">
            <a:latin typeface="Trebuchet MS" pitchFamily="34" charset="0"/>
          </a:endParaRPr>
        </a:p>
      </dgm:t>
    </dgm:pt>
    <dgm:pt modelId="{35EFC2DB-AE90-4B11-B7C5-A8F569A21712}" type="parTrans" cxnId="{AD4827F6-48F3-4B5A-B1B7-015D299BA60F}">
      <dgm:prSet/>
      <dgm:spPr/>
      <dgm:t>
        <a:bodyPr/>
        <a:lstStyle/>
        <a:p>
          <a:endParaRPr lang="en-US">
            <a:latin typeface="Trebuchet MS" pitchFamily="34" charset="0"/>
          </a:endParaRPr>
        </a:p>
      </dgm:t>
    </dgm:pt>
    <dgm:pt modelId="{4611413D-A9D2-4A3F-9F57-BE5A52555015}" type="sibTrans" cxnId="{AD4827F6-48F3-4B5A-B1B7-015D299BA60F}">
      <dgm:prSet/>
      <dgm:spPr/>
      <dgm:t>
        <a:bodyPr/>
        <a:lstStyle/>
        <a:p>
          <a:endParaRPr lang="en-US" dirty="0">
            <a:latin typeface="Trebuchet MS" pitchFamily="34" charset="0"/>
          </a:endParaRPr>
        </a:p>
      </dgm:t>
    </dgm:pt>
    <dgm:pt modelId="{6DC4B4A0-2BFF-489C-9518-3BCD85643C3D}">
      <dgm:prSet phldrT="[Text]"/>
      <dgm:spPr/>
      <dgm:t>
        <a:bodyPr/>
        <a:lstStyle/>
        <a:p>
          <a:r>
            <a:rPr lang="en-US" dirty="0" smtClean="0">
              <a:latin typeface="Trebuchet MS" pitchFamily="34" charset="0"/>
            </a:rPr>
            <a:t>Binding to Applications and Services</a:t>
          </a:r>
          <a:endParaRPr lang="en-US" dirty="0">
            <a:latin typeface="Trebuchet MS" pitchFamily="34" charset="0"/>
          </a:endParaRPr>
        </a:p>
      </dgm:t>
    </dgm:pt>
    <dgm:pt modelId="{566988E1-7BB9-48FA-B122-0E10C1EF89A9}" type="parTrans" cxnId="{0906C3C6-6382-42E0-B120-2E00AAA9D3C1}">
      <dgm:prSet/>
      <dgm:spPr/>
      <dgm:t>
        <a:bodyPr/>
        <a:lstStyle/>
        <a:p>
          <a:endParaRPr lang="en-US">
            <a:latin typeface="Trebuchet MS" pitchFamily="34" charset="0"/>
          </a:endParaRPr>
        </a:p>
      </dgm:t>
    </dgm:pt>
    <dgm:pt modelId="{C4ADFA41-9338-4ED7-9347-53BAF80059A6}" type="sibTrans" cxnId="{0906C3C6-6382-42E0-B120-2E00AAA9D3C1}">
      <dgm:prSet/>
      <dgm:spPr/>
      <dgm:t>
        <a:bodyPr/>
        <a:lstStyle/>
        <a:p>
          <a:endParaRPr lang="en-US">
            <a:latin typeface="Trebuchet MS" pitchFamily="34" charset="0"/>
          </a:endParaRPr>
        </a:p>
      </dgm:t>
    </dgm:pt>
    <dgm:pt modelId="{4409187E-8778-41CC-B57B-33828983FBCD}" type="pres">
      <dgm:prSet presAssocID="{00CD082B-67A1-488F-B6A4-34D5A8576867}" presName="linearFlow" presStyleCnt="0">
        <dgm:presLayoutVars>
          <dgm:resizeHandles val="exact"/>
        </dgm:presLayoutVars>
      </dgm:prSet>
      <dgm:spPr/>
    </dgm:pt>
    <dgm:pt modelId="{74336563-4F30-443E-BF23-673F83F8A42C}" type="pres">
      <dgm:prSet presAssocID="{1CC460A9-C54A-4E13-984A-5D58F998D617}" presName="node" presStyleLbl="node1" presStyleIdx="0" presStyleCnt="4" custLinFactNeighborX="546" custLinFactNeighborY="-538">
        <dgm:presLayoutVars>
          <dgm:bulletEnabled val="1"/>
        </dgm:presLayoutVars>
      </dgm:prSet>
      <dgm:spPr/>
      <dgm:t>
        <a:bodyPr/>
        <a:lstStyle/>
        <a:p>
          <a:endParaRPr lang="en-US"/>
        </a:p>
      </dgm:t>
    </dgm:pt>
    <dgm:pt modelId="{AA2C7E12-AF0F-4EC0-AEEC-B6B67AB9A3E6}" type="pres">
      <dgm:prSet presAssocID="{818C1200-D92B-4E15-97B5-419EF9ED209F}" presName="sibTrans" presStyleLbl="sibTrans2D1" presStyleIdx="0" presStyleCnt="3"/>
      <dgm:spPr/>
      <dgm:t>
        <a:bodyPr/>
        <a:lstStyle/>
        <a:p>
          <a:endParaRPr lang="en-US"/>
        </a:p>
      </dgm:t>
    </dgm:pt>
    <dgm:pt modelId="{6BB4E59F-BF3C-4880-B134-787BDAF32327}" type="pres">
      <dgm:prSet presAssocID="{818C1200-D92B-4E15-97B5-419EF9ED209F}" presName="connectorText" presStyleLbl="sibTrans2D1" presStyleIdx="0" presStyleCnt="3"/>
      <dgm:spPr/>
      <dgm:t>
        <a:bodyPr/>
        <a:lstStyle/>
        <a:p>
          <a:endParaRPr lang="en-US"/>
        </a:p>
      </dgm:t>
    </dgm:pt>
    <dgm:pt modelId="{32BE86FC-57DB-4D44-AF1B-5E20A85B8D32}" type="pres">
      <dgm:prSet presAssocID="{990A7D85-BA1A-40EF-9EE5-369B9CDB1881}" presName="node" presStyleLbl="node1" presStyleIdx="1" presStyleCnt="4">
        <dgm:presLayoutVars>
          <dgm:bulletEnabled val="1"/>
        </dgm:presLayoutVars>
      </dgm:prSet>
      <dgm:spPr/>
      <dgm:t>
        <a:bodyPr/>
        <a:lstStyle/>
        <a:p>
          <a:endParaRPr lang="en-US"/>
        </a:p>
      </dgm:t>
    </dgm:pt>
    <dgm:pt modelId="{4B9AEDFF-5AD0-41A1-8CE3-E8353838E60F}" type="pres">
      <dgm:prSet presAssocID="{887A39C1-5A8B-4FAD-8E55-81787D18A267}" presName="sibTrans" presStyleLbl="sibTrans2D1" presStyleIdx="1" presStyleCnt="3"/>
      <dgm:spPr/>
      <dgm:t>
        <a:bodyPr/>
        <a:lstStyle/>
        <a:p>
          <a:endParaRPr lang="en-US"/>
        </a:p>
      </dgm:t>
    </dgm:pt>
    <dgm:pt modelId="{31395655-BCFD-4279-ABB9-C8616962CF7E}" type="pres">
      <dgm:prSet presAssocID="{887A39C1-5A8B-4FAD-8E55-81787D18A267}" presName="connectorText" presStyleLbl="sibTrans2D1" presStyleIdx="1" presStyleCnt="3"/>
      <dgm:spPr/>
      <dgm:t>
        <a:bodyPr/>
        <a:lstStyle/>
        <a:p>
          <a:endParaRPr lang="en-US"/>
        </a:p>
      </dgm:t>
    </dgm:pt>
    <dgm:pt modelId="{301B1AAF-66D7-488A-8C5F-D57F79961018}" type="pres">
      <dgm:prSet presAssocID="{55781297-0E38-43F4-812C-2AF6B5386FF1}" presName="node" presStyleLbl="node1" presStyleIdx="2" presStyleCnt="4">
        <dgm:presLayoutVars>
          <dgm:bulletEnabled val="1"/>
        </dgm:presLayoutVars>
      </dgm:prSet>
      <dgm:spPr/>
      <dgm:t>
        <a:bodyPr/>
        <a:lstStyle/>
        <a:p>
          <a:endParaRPr lang="en-US"/>
        </a:p>
      </dgm:t>
    </dgm:pt>
    <dgm:pt modelId="{FB4396B7-6B52-4302-9F55-503EFD8FC1B4}" type="pres">
      <dgm:prSet presAssocID="{4611413D-A9D2-4A3F-9F57-BE5A52555015}" presName="sibTrans" presStyleLbl="sibTrans2D1" presStyleIdx="2" presStyleCnt="3"/>
      <dgm:spPr/>
      <dgm:t>
        <a:bodyPr/>
        <a:lstStyle/>
        <a:p>
          <a:endParaRPr lang="en-US"/>
        </a:p>
      </dgm:t>
    </dgm:pt>
    <dgm:pt modelId="{01925D6C-D35D-40AF-BF37-E2215A1E9F75}" type="pres">
      <dgm:prSet presAssocID="{4611413D-A9D2-4A3F-9F57-BE5A52555015}" presName="connectorText" presStyleLbl="sibTrans2D1" presStyleIdx="2" presStyleCnt="3"/>
      <dgm:spPr/>
      <dgm:t>
        <a:bodyPr/>
        <a:lstStyle/>
        <a:p>
          <a:endParaRPr lang="en-US"/>
        </a:p>
      </dgm:t>
    </dgm:pt>
    <dgm:pt modelId="{D405759C-A235-475C-A0B6-8E54FD43D780}" type="pres">
      <dgm:prSet presAssocID="{6DC4B4A0-2BFF-489C-9518-3BCD85643C3D}" presName="node" presStyleLbl="node1" presStyleIdx="3" presStyleCnt="4">
        <dgm:presLayoutVars>
          <dgm:bulletEnabled val="1"/>
        </dgm:presLayoutVars>
      </dgm:prSet>
      <dgm:spPr/>
      <dgm:t>
        <a:bodyPr/>
        <a:lstStyle/>
        <a:p>
          <a:endParaRPr lang="en-US"/>
        </a:p>
      </dgm:t>
    </dgm:pt>
  </dgm:ptLst>
  <dgm:cxnLst>
    <dgm:cxn modelId="{AD4827F6-48F3-4B5A-B1B7-015D299BA60F}" srcId="{00CD082B-67A1-488F-B6A4-34D5A8576867}" destId="{55781297-0E38-43F4-812C-2AF6B5386FF1}" srcOrd="2" destOrd="0" parTransId="{35EFC2DB-AE90-4B11-B7C5-A8F569A21712}" sibTransId="{4611413D-A9D2-4A3F-9F57-BE5A52555015}"/>
    <dgm:cxn modelId="{15D5510C-E39C-4B19-8B88-C720E985B2D5}" type="presOf" srcId="{887A39C1-5A8B-4FAD-8E55-81787D18A267}" destId="{31395655-BCFD-4279-ABB9-C8616962CF7E}" srcOrd="1" destOrd="0" presId="urn:microsoft.com/office/officeart/2005/8/layout/process2"/>
    <dgm:cxn modelId="{0FE65BC7-3A9B-4639-B2C7-798C48D800BA}" type="presOf" srcId="{4611413D-A9D2-4A3F-9F57-BE5A52555015}" destId="{01925D6C-D35D-40AF-BF37-E2215A1E9F75}" srcOrd="1" destOrd="0" presId="urn:microsoft.com/office/officeart/2005/8/layout/process2"/>
    <dgm:cxn modelId="{A4FA59EC-5844-46D6-A041-66B764E4FDB3}" type="presOf" srcId="{818C1200-D92B-4E15-97B5-419EF9ED209F}" destId="{6BB4E59F-BF3C-4880-B134-787BDAF32327}" srcOrd="1" destOrd="0" presId="urn:microsoft.com/office/officeart/2005/8/layout/process2"/>
    <dgm:cxn modelId="{9103F348-6E89-412F-B91C-DAEBEF9C4FEA}" type="presOf" srcId="{00CD082B-67A1-488F-B6A4-34D5A8576867}" destId="{4409187E-8778-41CC-B57B-33828983FBCD}" srcOrd="0" destOrd="0" presId="urn:microsoft.com/office/officeart/2005/8/layout/process2"/>
    <dgm:cxn modelId="{0AF8A880-AB27-4723-93DA-AEC36CB486EB}" type="presOf" srcId="{1CC460A9-C54A-4E13-984A-5D58F998D617}" destId="{74336563-4F30-443E-BF23-673F83F8A42C}" srcOrd="0" destOrd="0" presId="urn:microsoft.com/office/officeart/2005/8/layout/process2"/>
    <dgm:cxn modelId="{19B7274E-6A13-4478-A5A4-7687BD22A211}" type="presOf" srcId="{55781297-0E38-43F4-812C-2AF6B5386FF1}" destId="{301B1AAF-66D7-488A-8C5F-D57F79961018}" srcOrd="0" destOrd="0" presId="urn:microsoft.com/office/officeart/2005/8/layout/process2"/>
    <dgm:cxn modelId="{152D47CF-8D45-4FDE-A2B1-DBDA2B35A743}" srcId="{00CD082B-67A1-488F-B6A4-34D5A8576867}" destId="{990A7D85-BA1A-40EF-9EE5-369B9CDB1881}" srcOrd="1" destOrd="0" parTransId="{7A6CDC95-49DA-4483-9AAD-A6F5271471A3}" sibTransId="{887A39C1-5A8B-4FAD-8E55-81787D18A267}"/>
    <dgm:cxn modelId="{3278058F-7CE1-43FE-B1B2-18E36C215751}" type="presOf" srcId="{6DC4B4A0-2BFF-489C-9518-3BCD85643C3D}" destId="{D405759C-A235-475C-A0B6-8E54FD43D780}" srcOrd="0" destOrd="0" presId="urn:microsoft.com/office/officeart/2005/8/layout/process2"/>
    <dgm:cxn modelId="{7CD88479-18B4-49CA-A2A2-AFB5E678D721}" type="presOf" srcId="{990A7D85-BA1A-40EF-9EE5-369B9CDB1881}" destId="{32BE86FC-57DB-4D44-AF1B-5E20A85B8D32}" srcOrd="0" destOrd="0" presId="urn:microsoft.com/office/officeart/2005/8/layout/process2"/>
    <dgm:cxn modelId="{BE6F0B56-08C3-4B04-8487-8D1386233372}" type="presOf" srcId="{818C1200-D92B-4E15-97B5-419EF9ED209F}" destId="{AA2C7E12-AF0F-4EC0-AEEC-B6B67AB9A3E6}" srcOrd="0" destOrd="0" presId="urn:microsoft.com/office/officeart/2005/8/layout/process2"/>
    <dgm:cxn modelId="{CBA9E36B-4754-4F26-A8D4-A2B9F97D8D36}" type="presOf" srcId="{4611413D-A9D2-4A3F-9F57-BE5A52555015}" destId="{FB4396B7-6B52-4302-9F55-503EFD8FC1B4}" srcOrd="0" destOrd="0" presId="urn:microsoft.com/office/officeart/2005/8/layout/process2"/>
    <dgm:cxn modelId="{9A785051-C594-4C9A-9D2D-D88579989F97}" type="presOf" srcId="{887A39C1-5A8B-4FAD-8E55-81787D18A267}" destId="{4B9AEDFF-5AD0-41A1-8CE3-E8353838E60F}" srcOrd="0" destOrd="0" presId="urn:microsoft.com/office/officeart/2005/8/layout/process2"/>
    <dgm:cxn modelId="{DC4AADCE-8ACE-4AB6-B410-E868C1B73DC0}" srcId="{00CD082B-67A1-488F-B6A4-34D5A8576867}" destId="{1CC460A9-C54A-4E13-984A-5D58F998D617}" srcOrd="0" destOrd="0" parTransId="{A0C7B7D6-81AE-4D24-B7B6-291B15AA2D5D}" sibTransId="{818C1200-D92B-4E15-97B5-419EF9ED209F}"/>
    <dgm:cxn modelId="{0906C3C6-6382-42E0-B120-2E00AAA9D3C1}" srcId="{00CD082B-67A1-488F-B6A4-34D5A8576867}" destId="{6DC4B4A0-2BFF-489C-9518-3BCD85643C3D}" srcOrd="3" destOrd="0" parTransId="{566988E1-7BB9-48FA-B122-0E10C1EF89A9}" sibTransId="{C4ADFA41-9338-4ED7-9347-53BAF80059A6}"/>
    <dgm:cxn modelId="{3AA1F349-54C2-4EDA-99B4-06ED465B89A0}" type="presParOf" srcId="{4409187E-8778-41CC-B57B-33828983FBCD}" destId="{74336563-4F30-443E-BF23-673F83F8A42C}" srcOrd="0" destOrd="0" presId="urn:microsoft.com/office/officeart/2005/8/layout/process2"/>
    <dgm:cxn modelId="{189201DD-C21A-424F-89E8-63AC15847858}" type="presParOf" srcId="{4409187E-8778-41CC-B57B-33828983FBCD}" destId="{AA2C7E12-AF0F-4EC0-AEEC-B6B67AB9A3E6}" srcOrd="1" destOrd="0" presId="urn:microsoft.com/office/officeart/2005/8/layout/process2"/>
    <dgm:cxn modelId="{6D56C881-21FE-4692-9D0D-0FFB82EC7728}" type="presParOf" srcId="{AA2C7E12-AF0F-4EC0-AEEC-B6B67AB9A3E6}" destId="{6BB4E59F-BF3C-4880-B134-787BDAF32327}" srcOrd="0" destOrd="0" presId="urn:microsoft.com/office/officeart/2005/8/layout/process2"/>
    <dgm:cxn modelId="{8B284BBA-4A27-422F-B988-44D8064E7AF5}" type="presParOf" srcId="{4409187E-8778-41CC-B57B-33828983FBCD}" destId="{32BE86FC-57DB-4D44-AF1B-5E20A85B8D32}" srcOrd="2" destOrd="0" presId="urn:microsoft.com/office/officeart/2005/8/layout/process2"/>
    <dgm:cxn modelId="{437E1EFE-AF9A-4187-BEE0-82F6AA18C416}" type="presParOf" srcId="{4409187E-8778-41CC-B57B-33828983FBCD}" destId="{4B9AEDFF-5AD0-41A1-8CE3-E8353838E60F}" srcOrd="3" destOrd="0" presId="urn:microsoft.com/office/officeart/2005/8/layout/process2"/>
    <dgm:cxn modelId="{00695FC2-D464-46C6-BFB9-CB4DE0645E09}" type="presParOf" srcId="{4B9AEDFF-5AD0-41A1-8CE3-E8353838E60F}" destId="{31395655-BCFD-4279-ABB9-C8616962CF7E}" srcOrd="0" destOrd="0" presId="urn:microsoft.com/office/officeart/2005/8/layout/process2"/>
    <dgm:cxn modelId="{2956375A-1BD2-4C0E-9DF1-1F377CAB4504}" type="presParOf" srcId="{4409187E-8778-41CC-B57B-33828983FBCD}" destId="{301B1AAF-66D7-488A-8C5F-D57F79961018}" srcOrd="4" destOrd="0" presId="urn:microsoft.com/office/officeart/2005/8/layout/process2"/>
    <dgm:cxn modelId="{8F8D5B41-13B6-431C-B15D-69E5E8495F1E}" type="presParOf" srcId="{4409187E-8778-41CC-B57B-33828983FBCD}" destId="{FB4396B7-6B52-4302-9F55-503EFD8FC1B4}" srcOrd="5" destOrd="0" presId="urn:microsoft.com/office/officeart/2005/8/layout/process2"/>
    <dgm:cxn modelId="{8206B48C-3C13-4DD1-8CC4-062AE6D726C6}" type="presParOf" srcId="{FB4396B7-6B52-4302-9F55-503EFD8FC1B4}" destId="{01925D6C-D35D-40AF-BF37-E2215A1E9F75}" srcOrd="0" destOrd="0" presId="urn:microsoft.com/office/officeart/2005/8/layout/process2"/>
    <dgm:cxn modelId="{16EEB784-3C12-4DFB-BDFF-2C49E3AB87F4}" type="presParOf" srcId="{4409187E-8778-41CC-B57B-33828983FBCD}" destId="{D405759C-A235-475C-A0B6-8E54FD43D780}" srcOrd="6" destOrd="0" presId="urn:microsoft.com/office/officeart/2005/8/layout/process2"/>
  </dgm:cxnLst>
  <dgm:bg/>
  <dgm:whole/>
</dgm:dataModel>
</file>

<file path=ppt/diagrams/data3.xml><?xml version="1.0" encoding="utf-8"?>
<dgm:dataModel xmlns:dgm="http://schemas.openxmlformats.org/drawingml/2006/diagram" xmlns:a="http://schemas.openxmlformats.org/drawingml/2006/main">
  <dgm:ptLst>
    <dgm:pt modelId="{280C5F8B-1AB7-494C-9C9A-FAA5EA0E2414}" type="doc">
      <dgm:prSet loTypeId="urn:microsoft.com/office/officeart/2005/8/layout/hList1" loCatId="list" qsTypeId="urn:microsoft.com/office/officeart/2005/8/quickstyle/simple4" qsCatId="simple" csTypeId="urn:microsoft.com/office/officeart/2005/8/colors/colorful1" csCatId="colorful" phldr="1"/>
      <dgm:spPr/>
      <dgm:t>
        <a:bodyPr/>
        <a:lstStyle/>
        <a:p>
          <a:endParaRPr lang="en-US"/>
        </a:p>
      </dgm:t>
    </dgm:pt>
    <dgm:pt modelId="{9F17CBE9-1F00-4945-A398-25D1ED074CBE}">
      <dgm:prSet phldrT="[Text]" custT="1"/>
      <dgm:spPr/>
      <dgm:t>
        <a:bodyPr/>
        <a:lstStyle/>
        <a:p>
          <a:r>
            <a:rPr lang="en-US" sz="2800" b="1" dirty="0" smtClean="0">
              <a:latin typeface="Trebuchet MS" pitchFamily="34" charset="0"/>
            </a:rPr>
            <a:t>Natural Device Experience</a:t>
          </a:r>
          <a:endParaRPr lang="en-US" sz="2800" b="1" dirty="0">
            <a:latin typeface="Trebuchet MS" pitchFamily="34" charset="0"/>
          </a:endParaRPr>
        </a:p>
      </dgm:t>
    </dgm:pt>
    <dgm:pt modelId="{608BD334-F789-4715-9BDD-8469DB326283}" type="parTrans" cxnId="{D3B3C5A9-CAC8-4049-B92A-BD964E7304A7}">
      <dgm:prSet/>
      <dgm:spPr/>
      <dgm:t>
        <a:bodyPr/>
        <a:lstStyle/>
        <a:p>
          <a:endParaRPr lang="en-US">
            <a:latin typeface="Trebuchet MS" pitchFamily="34" charset="0"/>
          </a:endParaRPr>
        </a:p>
      </dgm:t>
    </dgm:pt>
    <dgm:pt modelId="{E516BE54-060D-45D3-8ABB-2B311EB5F0BF}" type="sibTrans" cxnId="{D3B3C5A9-CAC8-4049-B92A-BD964E7304A7}">
      <dgm:prSet/>
      <dgm:spPr/>
      <dgm:t>
        <a:bodyPr/>
        <a:lstStyle/>
        <a:p>
          <a:endParaRPr lang="en-US">
            <a:latin typeface="Trebuchet MS" pitchFamily="34" charset="0"/>
          </a:endParaRPr>
        </a:p>
      </dgm:t>
    </dgm:pt>
    <dgm:pt modelId="{64088497-63CE-4BBA-B4F1-96A2465EF76C}">
      <dgm:prSet phldrT="[Text]"/>
      <dgm:spPr/>
      <dgm:t>
        <a:bodyPr/>
        <a:lstStyle/>
        <a:p>
          <a:r>
            <a:rPr lang="en-US" dirty="0" smtClean="0">
              <a:effectLst>
                <a:outerShdw blurRad="38100" dist="38100" dir="2700000" algn="tl">
                  <a:srgbClr val="000000">
                    <a:alpha val="43137"/>
                  </a:srgbClr>
                </a:outerShdw>
              </a:effectLst>
              <a:latin typeface="Trebuchet MS" pitchFamily="34" charset="0"/>
            </a:rPr>
            <a:t>Simple installation</a:t>
          </a:r>
          <a:endParaRPr lang="en-US" dirty="0">
            <a:latin typeface="Trebuchet MS" pitchFamily="34" charset="0"/>
          </a:endParaRPr>
        </a:p>
      </dgm:t>
    </dgm:pt>
    <dgm:pt modelId="{1BC6B6AA-4E28-46E0-99AE-9873B0C94574}" type="parTrans" cxnId="{49116E99-731F-4005-8E82-F4575A0F2A62}">
      <dgm:prSet/>
      <dgm:spPr/>
      <dgm:t>
        <a:bodyPr/>
        <a:lstStyle/>
        <a:p>
          <a:endParaRPr lang="en-US">
            <a:latin typeface="Trebuchet MS" pitchFamily="34" charset="0"/>
          </a:endParaRPr>
        </a:p>
      </dgm:t>
    </dgm:pt>
    <dgm:pt modelId="{F3AD019C-6BA0-4BBE-9BCB-A4F4F2E7BF3E}" type="sibTrans" cxnId="{49116E99-731F-4005-8E82-F4575A0F2A62}">
      <dgm:prSet/>
      <dgm:spPr/>
      <dgm:t>
        <a:bodyPr/>
        <a:lstStyle/>
        <a:p>
          <a:endParaRPr lang="en-US">
            <a:latin typeface="Trebuchet MS" pitchFamily="34" charset="0"/>
          </a:endParaRPr>
        </a:p>
      </dgm:t>
    </dgm:pt>
    <dgm:pt modelId="{D3B2804E-8567-4B95-951A-2FF4E4C975AD}">
      <dgm:prSet phldrT="[Text]"/>
      <dgm:spPr>
        <a:solidFill>
          <a:schemeClr val="bg1">
            <a:lumMod val="20000"/>
            <a:lumOff val="80000"/>
            <a:alpha val="90000"/>
          </a:schemeClr>
        </a:solidFill>
      </dgm:spPr>
      <dgm:t>
        <a:bodyPr/>
        <a:lstStyle/>
        <a:p>
          <a:r>
            <a:rPr lang="en-US" dirty="0" smtClean="0">
              <a:effectLst>
                <a:outerShdw blurRad="38100" dist="38100" dir="2700000" algn="tl">
                  <a:srgbClr val="000000">
                    <a:alpha val="43137"/>
                  </a:srgbClr>
                </a:outerShdw>
              </a:effectLst>
              <a:latin typeface="Trebuchet MS" pitchFamily="34" charset="0"/>
            </a:rPr>
            <a:t>Prominent placement</a:t>
          </a:r>
          <a:endParaRPr lang="en-US" dirty="0">
            <a:latin typeface="Trebuchet MS" pitchFamily="34" charset="0"/>
          </a:endParaRPr>
        </a:p>
      </dgm:t>
    </dgm:pt>
    <dgm:pt modelId="{1E486EF2-1D77-46EA-B105-C5302B01A7B8}">
      <dgm:prSet phldrT="[Text]" custT="1"/>
      <dgm:spPr>
        <a:gradFill rotWithShape="0">
          <a:gsLst>
            <a:gs pos="13000">
              <a:schemeClr val="bg1">
                <a:lumMod val="60000"/>
                <a:lumOff val="40000"/>
              </a:schemeClr>
            </a:gs>
            <a:gs pos="72000">
              <a:schemeClr val="bg1">
                <a:lumMod val="60000"/>
                <a:lumOff val="40000"/>
              </a:schemeClr>
            </a:gs>
            <a:gs pos="32000">
              <a:schemeClr val="bg1">
                <a:lumMod val="40000"/>
                <a:lumOff val="60000"/>
              </a:schemeClr>
            </a:gs>
            <a:gs pos="55000">
              <a:schemeClr val="bg1">
                <a:lumMod val="40000"/>
                <a:lumOff val="60000"/>
              </a:schemeClr>
            </a:gs>
            <a:gs pos="100000">
              <a:schemeClr val="bg1">
                <a:lumMod val="60000"/>
                <a:lumOff val="40000"/>
              </a:schemeClr>
            </a:gs>
            <a:gs pos="100000">
              <a:schemeClr val="bg1">
                <a:lumMod val="60000"/>
                <a:lumOff val="40000"/>
              </a:schemeClr>
            </a:gs>
            <a:gs pos="96000">
              <a:schemeClr val="bg1">
                <a:lumMod val="60000"/>
                <a:lumOff val="40000"/>
              </a:schemeClr>
            </a:gs>
          </a:gsLst>
        </a:gradFill>
        <a:ln>
          <a:solidFill>
            <a:schemeClr val="bg1">
              <a:lumMod val="40000"/>
              <a:lumOff val="60000"/>
            </a:schemeClr>
          </a:solidFill>
        </a:ln>
      </dgm:spPr>
      <dgm:t>
        <a:bodyPr/>
        <a:lstStyle/>
        <a:p>
          <a:r>
            <a:rPr lang="en-US" sz="2800" b="1" dirty="0" smtClean="0">
              <a:latin typeface="Trebuchet MS" pitchFamily="34" charset="0"/>
            </a:rPr>
            <a:t>Value for Device Partners</a:t>
          </a:r>
          <a:endParaRPr lang="en-US" sz="2800" b="1" dirty="0">
            <a:latin typeface="Trebuchet MS" pitchFamily="34" charset="0"/>
          </a:endParaRPr>
        </a:p>
      </dgm:t>
    </dgm:pt>
    <dgm:pt modelId="{A0D2C2D1-FB6C-4B10-99BA-C99CB8CEB7F5}" type="sibTrans" cxnId="{9A73B4FC-51DD-47A6-B3F9-D7392138993B}">
      <dgm:prSet/>
      <dgm:spPr/>
      <dgm:t>
        <a:bodyPr/>
        <a:lstStyle/>
        <a:p>
          <a:endParaRPr lang="en-US">
            <a:latin typeface="Trebuchet MS" pitchFamily="34" charset="0"/>
          </a:endParaRPr>
        </a:p>
      </dgm:t>
    </dgm:pt>
    <dgm:pt modelId="{AA467783-8C20-48A3-965D-42989AF36970}" type="parTrans" cxnId="{9A73B4FC-51DD-47A6-B3F9-D7392138993B}">
      <dgm:prSet/>
      <dgm:spPr/>
      <dgm:t>
        <a:bodyPr/>
        <a:lstStyle/>
        <a:p>
          <a:endParaRPr lang="en-US">
            <a:latin typeface="Trebuchet MS" pitchFamily="34" charset="0"/>
          </a:endParaRPr>
        </a:p>
      </dgm:t>
    </dgm:pt>
    <dgm:pt modelId="{A2B2B51D-A191-46BA-B1EE-E294126A43C8}" type="sibTrans" cxnId="{B5849606-7E2D-46D0-A873-E815ABD93959}">
      <dgm:prSet/>
      <dgm:spPr/>
      <dgm:t>
        <a:bodyPr/>
        <a:lstStyle/>
        <a:p>
          <a:endParaRPr lang="en-US">
            <a:latin typeface="Trebuchet MS" pitchFamily="34" charset="0"/>
          </a:endParaRPr>
        </a:p>
      </dgm:t>
    </dgm:pt>
    <dgm:pt modelId="{CC37A082-996C-44DE-879B-9171E12AD339}" type="parTrans" cxnId="{B5849606-7E2D-46D0-A873-E815ABD93959}">
      <dgm:prSet/>
      <dgm:spPr/>
      <dgm:t>
        <a:bodyPr/>
        <a:lstStyle/>
        <a:p>
          <a:endParaRPr lang="en-US">
            <a:latin typeface="Trebuchet MS" pitchFamily="34" charset="0"/>
          </a:endParaRPr>
        </a:p>
      </dgm:t>
    </dgm:pt>
    <dgm:pt modelId="{D4A8ACFD-E641-49B0-9FF7-70299FCE2B46}">
      <dgm:prSet/>
      <dgm:spPr>
        <a:solidFill>
          <a:schemeClr val="bg1">
            <a:lumMod val="20000"/>
            <a:lumOff val="80000"/>
            <a:alpha val="90000"/>
          </a:schemeClr>
        </a:solidFill>
      </dgm:spPr>
      <dgm:t>
        <a:bodyPr/>
        <a:lstStyle/>
        <a:p>
          <a:r>
            <a:rPr lang="en-US" dirty="0" smtClean="0">
              <a:effectLst>
                <a:outerShdw blurRad="38100" dist="38100" dir="2700000" algn="tl">
                  <a:srgbClr val="000000">
                    <a:alpha val="43137"/>
                  </a:srgbClr>
                </a:outerShdw>
              </a:effectLst>
              <a:latin typeface="Trebuchet MS" pitchFamily="34" charset="0"/>
            </a:rPr>
            <a:t>Broad range of business and distribution models</a:t>
          </a:r>
        </a:p>
      </dgm:t>
    </dgm:pt>
    <dgm:pt modelId="{19649C46-365A-4066-AA5B-652023FCFFDD}" type="sibTrans" cxnId="{F03A60DB-B979-4D19-BBBC-07CFE9A53BE0}">
      <dgm:prSet/>
      <dgm:spPr/>
      <dgm:t>
        <a:bodyPr/>
        <a:lstStyle/>
        <a:p>
          <a:endParaRPr lang="en-US">
            <a:latin typeface="Trebuchet MS" pitchFamily="34" charset="0"/>
          </a:endParaRPr>
        </a:p>
      </dgm:t>
    </dgm:pt>
    <dgm:pt modelId="{A1FA0B3D-1AAD-42C4-8BF0-3FE9D6ACCBA8}" type="parTrans" cxnId="{F03A60DB-B979-4D19-BBBC-07CFE9A53BE0}">
      <dgm:prSet/>
      <dgm:spPr/>
      <dgm:t>
        <a:bodyPr/>
        <a:lstStyle/>
        <a:p>
          <a:endParaRPr lang="en-US">
            <a:latin typeface="Trebuchet MS" pitchFamily="34" charset="0"/>
          </a:endParaRPr>
        </a:p>
      </dgm:t>
    </dgm:pt>
    <dgm:pt modelId="{E3B65653-880E-442C-9B19-F4A07C1BDABC}">
      <dgm:prSet/>
      <dgm:spPr>
        <a:solidFill>
          <a:schemeClr val="bg1">
            <a:lumMod val="20000"/>
            <a:lumOff val="80000"/>
            <a:alpha val="90000"/>
          </a:schemeClr>
        </a:solidFill>
      </dgm:spPr>
      <dgm:t>
        <a:bodyPr/>
        <a:lstStyle/>
        <a:p>
          <a:r>
            <a:rPr lang="en-US" dirty="0" smtClean="0">
              <a:effectLst>
                <a:outerShdw blurRad="38100" dist="38100" dir="2700000" algn="tl">
                  <a:srgbClr val="000000">
                    <a:alpha val="43137"/>
                  </a:srgbClr>
                </a:outerShdw>
              </a:effectLst>
              <a:latin typeface="Trebuchet MS" pitchFamily="34" charset="0"/>
            </a:rPr>
            <a:t>Service-enabled</a:t>
          </a:r>
        </a:p>
      </dgm:t>
    </dgm:pt>
    <dgm:pt modelId="{7E68444E-0653-4123-B03D-D7A923434E47}" type="sibTrans" cxnId="{7018C7A5-E206-4FFF-AEE3-2C8900F568AA}">
      <dgm:prSet/>
      <dgm:spPr/>
      <dgm:t>
        <a:bodyPr/>
        <a:lstStyle/>
        <a:p>
          <a:endParaRPr lang="en-US">
            <a:latin typeface="Trebuchet MS" pitchFamily="34" charset="0"/>
          </a:endParaRPr>
        </a:p>
      </dgm:t>
    </dgm:pt>
    <dgm:pt modelId="{FF90F100-7E17-4CD0-879D-7F6C110332D9}" type="parTrans" cxnId="{7018C7A5-E206-4FFF-AEE3-2C8900F568AA}">
      <dgm:prSet/>
      <dgm:spPr/>
      <dgm:t>
        <a:bodyPr/>
        <a:lstStyle/>
        <a:p>
          <a:endParaRPr lang="en-US">
            <a:latin typeface="Trebuchet MS" pitchFamily="34" charset="0"/>
          </a:endParaRPr>
        </a:p>
      </dgm:t>
    </dgm:pt>
    <dgm:pt modelId="{8136BC16-48D2-40CF-AF6F-81EFB04A61F6}">
      <dgm:prSet/>
      <dgm:spPr>
        <a:solidFill>
          <a:schemeClr val="bg1">
            <a:lumMod val="20000"/>
            <a:lumOff val="80000"/>
            <a:alpha val="90000"/>
          </a:schemeClr>
        </a:solidFill>
      </dgm:spPr>
      <dgm:t>
        <a:bodyPr/>
        <a:lstStyle/>
        <a:p>
          <a:r>
            <a:rPr lang="en-US" dirty="0" smtClean="0">
              <a:effectLst>
                <a:outerShdw blurRad="38100" dist="38100" dir="2700000" algn="tl">
                  <a:srgbClr val="000000">
                    <a:alpha val="43137"/>
                  </a:srgbClr>
                </a:outerShdw>
              </a:effectLst>
              <a:latin typeface="Trebuchet MS" pitchFamily="34" charset="0"/>
            </a:rPr>
            <a:t>Easy to deploy</a:t>
          </a:r>
        </a:p>
      </dgm:t>
    </dgm:pt>
    <dgm:pt modelId="{00E25839-92CD-4965-8A4A-CF63AA62AA40}" type="sibTrans" cxnId="{5D04A3FB-B473-46F4-A324-67549BEBBE8B}">
      <dgm:prSet/>
      <dgm:spPr/>
      <dgm:t>
        <a:bodyPr/>
        <a:lstStyle/>
        <a:p>
          <a:endParaRPr lang="en-US">
            <a:latin typeface="Trebuchet MS" pitchFamily="34" charset="0"/>
          </a:endParaRPr>
        </a:p>
      </dgm:t>
    </dgm:pt>
    <dgm:pt modelId="{1406C009-9462-4832-986E-45984FA8BDDB}" type="parTrans" cxnId="{5D04A3FB-B473-46F4-A324-67549BEBBE8B}">
      <dgm:prSet/>
      <dgm:spPr/>
      <dgm:t>
        <a:bodyPr/>
        <a:lstStyle/>
        <a:p>
          <a:endParaRPr lang="en-US">
            <a:latin typeface="Trebuchet MS" pitchFamily="34" charset="0"/>
          </a:endParaRPr>
        </a:p>
      </dgm:t>
    </dgm:pt>
    <dgm:pt modelId="{A46D1293-F7E0-40C8-9D2F-233DC5EDA9E9}">
      <dgm:prSet/>
      <dgm:spPr>
        <a:solidFill>
          <a:schemeClr val="bg1">
            <a:lumMod val="20000"/>
            <a:lumOff val="80000"/>
            <a:alpha val="90000"/>
          </a:schemeClr>
        </a:solidFill>
      </dgm:spPr>
      <dgm:t>
        <a:bodyPr/>
        <a:lstStyle/>
        <a:p>
          <a:r>
            <a:rPr lang="en-US" dirty="0" smtClean="0">
              <a:effectLst>
                <a:outerShdw blurRad="38100" dist="38100" dir="2700000" algn="tl">
                  <a:srgbClr val="000000">
                    <a:alpha val="43137"/>
                  </a:srgbClr>
                </a:outerShdw>
              </a:effectLst>
              <a:latin typeface="Trebuchet MS" pitchFamily="34" charset="0"/>
            </a:rPr>
            <a:t>Extensible/customizable</a:t>
          </a:r>
        </a:p>
      </dgm:t>
    </dgm:pt>
    <dgm:pt modelId="{DB2F7336-F2F6-42BE-88A5-BE5E84D09716}" type="sibTrans" cxnId="{75FE4A08-9E4B-4F7E-AE4D-BB9EAA8E9CF2}">
      <dgm:prSet/>
      <dgm:spPr/>
      <dgm:t>
        <a:bodyPr/>
        <a:lstStyle/>
        <a:p>
          <a:endParaRPr lang="en-US">
            <a:latin typeface="Trebuchet MS" pitchFamily="34" charset="0"/>
          </a:endParaRPr>
        </a:p>
      </dgm:t>
    </dgm:pt>
    <dgm:pt modelId="{47FFE731-BDDC-49BC-A6DE-473BB45D678C}" type="parTrans" cxnId="{75FE4A08-9E4B-4F7E-AE4D-BB9EAA8E9CF2}">
      <dgm:prSet/>
      <dgm:spPr/>
      <dgm:t>
        <a:bodyPr/>
        <a:lstStyle/>
        <a:p>
          <a:endParaRPr lang="en-US">
            <a:latin typeface="Trebuchet MS" pitchFamily="34" charset="0"/>
          </a:endParaRPr>
        </a:p>
      </dgm:t>
    </dgm:pt>
    <dgm:pt modelId="{0E3B75E6-6604-4859-ACE6-E25D43152EDE}">
      <dgm:prSet/>
      <dgm:spPr>
        <a:solidFill>
          <a:schemeClr val="bg1">
            <a:lumMod val="20000"/>
            <a:lumOff val="80000"/>
            <a:alpha val="90000"/>
          </a:schemeClr>
        </a:solidFill>
      </dgm:spPr>
      <dgm:t>
        <a:bodyPr/>
        <a:lstStyle/>
        <a:p>
          <a:r>
            <a:rPr lang="en-US" dirty="0" smtClean="0">
              <a:effectLst>
                <a:outerShdw blurRad="38100" dist="38100" dir="2700000" algn="tl">
                  <a:srgbClr val="000000">
                    <a:alpha val="43137"/>
                  </a:srgbClr>
                </a:outerShdw>
              </a:effectLst>
              <a:latin typeface="Trebuchet MS" pitchFamily="34" charset="0"/>
            </a:rPr>
            <a:t>Clear brand association</a:t>
          </a:r>
        </a:p>
      </dgm:t>
    </dgm:pt>
    <dgm:pt modelId="{F1EFEA39-B628-45AB-BCA2-B6EACB9D8CB4}" type="sibTrans" cxnId="{6C385B80-0D44-4EE8-82EA-D67717FC3EF8}">
      <dgm:prSet/>
      <dgm:spPr/>
      <dgm:t>
        <a:bodyPr/>
        <a:lstStyle/>
        <a:p>
          <a:endParaRPr lang="en-US">
            <a:latin typeface="Trebuchet MS" pitchFamily="34" charset="0"/>
          </a:endParaRPr>
        </a:p>
      </dgm:t>
    </dgm:pt>
    <dgm:pt modelId="{6257DB9E-B099-435F-AF7D-17CA30358B83}" type="parTrans" cxnId="{6C385B80-0D44-4EE8-82EA-D67717FC3EF8}">
      <dgm:prSet/>
      <dgm:spPr/>
      <dgm:t>
        <a:bodyPr/>
        <a:lstStyle/>
        <a:p>
          <a:endParaRPr lang="en-US">
            <a:latin typeface="Trebuchet MS" pitchFamily="34" charset="0"/>
          </a:endParaRPr>
        </a:p>
      </dgm:t>
    </dgm:pt>
    <dgm:pt modelId="{2AD9DB79-2F15-4490-A030-6B96393ADB19}">
      <dgm:prSet/>
      <dgm:spPr/>
      <dgm:t>
        <a:bodyPr/>
        <a:lstStyle/>
        <a:p>
          <a:r>
            <a:rPr lang="en-US" dirty="0" smtClean="0">
              <a:effectLst>
                <a:outerShdw blurRad="38100" dist="38100" dir="2700000" algn="tl">
                  <a:srgbClr val="000000">
                    <a:alpha val="43137"/>
                  </a:srgbClr>
                </a:outerShdw>
              </a:effectLst>
              <a:latin typeface="Trebuchet MS" pitchFamily="34" charset="0"/>
            </a:rPr>
            <a:t>Consistent work flow</a:t>
          </a:r>
        </a:p>
      </dgm:t>
    </dgm:pt>
    <dgm:pt modelId="{632A5C9C-A68C-41ED-99DF-F7CAE9E8A3D3}" type="sibTrans" cxnId="{D6C4ED6A-9975-46A3-9809-768AD13B6A5D}">
      <dgm:prSet/>
      <dgm:spPr/>
      <dgm:t>
        <a:bodyPr/>
        <a:lstStyle/>
        <a:p>
          <a:endParaRPr lang="en-US">
            <a:latin typeface="Trebuchet MS" pitchFamily="34" charset="0"/>
          </a:endParaRPr>
        </a:p>
      </dgm:t>
    </dgm:pt>
    <dgm:pt modelId="{044F6C34-B7E1-459D-81E7-BB6145F56677}" type="parTrans" cxnId="{D6C4ED6A-9975-46A3-9809-768AD13B6A5D}">
      <dgm:prSet/>
      <dgm:spPr/>
      <dgm:t>
        <a:bodyPr/>
        <a:lstStyle/>
        <a:p>
          <a:endParaRPr lang="en-US">
            <a:latin typeface="Trebuchet MS" pitchFamily="34" charset="0"/>
          </a:endParaRPr>
        </a:p>
      </dgm:t>
    </dgm:pt>
    <dgm:pt modelId="{556CD14D-08C1-4815-A33A-6F36BD2DFCC2}">
      <dgm:prSet/>
      <dgm:spPr/>
      <dgm:t>
        <a:bodyPr/>
        <a:lstStyle/>
        <a:p>
          <a:r>
            <a:rPr lang="en-US" dirty="0" smtClean="0">
              <a:effectLst>
                <a:outerShdw blurRad="38100" dist="38100" dir="2700000" algn="tl">
                  <a:srgbClr val="000000">
                    <a:alpha val="43137"/>
                  </a:srgbClr>
                </a:outerShdw>
              </a:effectLst>
              <a:latin typeface="Trebuchet MS" pitchFamily="34" charset="0"/>
            </a:rPr>
            <a:t>Low/No learning curve</a:t>
          </a:r>
        </a:p>
      </dgm:t>
    </dgm:pt>
    <dgm:pt modelId="{54197799-79C7-4CE0-BC8A-F2491B4BC0DA}" type="sibTrans" cxnId="{1846A705-9C07-42A6-A519-600356787A8B}">
      <dgm:prSet/>
      <dgm:spPr/>
      <dgm:t>
        <a:bodyPr/>
        <a:lstStyle/>
        <a:p>
          <a:endParaRPr lang="en-US">
            <a:latin typeface="Trebuchet MS" pitchFamily="34" charset="0"/>
          </a:endParaRPr>
        </a:p>
      </dgm:t>
    </dgm:pt>
    <dgm:pt modelId="{C1B1015A-D543-400D-8D3B-750415709712}" type="parTrans" cxnId="{1846A705-9C07-42A6-A519-600356787A8B}">
      <dgm:prSet/>
      <dgm:spPr/>
      <dgm:t>
        <a:bodyPr/>
        <a:lstStyle/>
        <a:p>
          <a:endParaRPr lang="en-US">
            <a:latin typeface="Trebuchet MS" pitchFamily="34" charset="0"/>
          </a:endParaRPr>
        </a:p>
      </dgm:t>
    </dgm:pt>
    <dgm:pt modelId="{C10C48E7-BEBF-45C3-85FD-3C5A13956ACA}">
      <dgm:prSet/>
      <dgm:spPr/>
      <dgm:t>
        <a:bodyPr/>
        <a:lstStyle/>
        <a:p>
          <a:r>
            <a:rPr lang="en-US" dirty="0" smtClean="0">
              <a:effectLst>
                <a:outerShdw blurRad="38100" dist="38100" dir="2700000" algn="tl">
                  <a:srgbClr val="000000">
                    <a:alpha val="43137"/>
                  </a:srgbClr>
                </a:outerShdw>
              </a:effectLst>
              <a:latin typeface="Trebuchet MS" pitchFamily="34" charset="0"/>
            </a:rPr>
            <a:t>Easy to find support, services, and accessories</a:t>
          </a:r>
        </a:p>
      </dgm:t>
    </dgm:pt>
    <dgm:pt modelId="{AAEBCB14-A3C5-4602-B83E-EC1760408FDE}" type="sibTrans" cxnId="{DA410B6F-BB15-441E-B0EA-908BE755C811}">
      <dgm:prSet/>
      <dgm:spPr/>
      <dgm:t>
        <a:bodyPr/>
        <a:lstStyle/>
        <a:p>
          <a:endParaRPr lang="en-US">
            <a:latin typeface="Trebuchet MS" pitchFamily="34" charset="0"/>
          </a:endParaRPr>
        </a:p>
      </dgm:t>
    </dgm:pt>
    <dgm:pt modelId="{37E666CF-DEF6-428F-8CD0-6B6FF9D089E1}" type="parTrans" cxnId="{DA410B6F-BB15-441E-B0EA-908BE755C811}">
      <dgm:prSet/>
      <dgm:spPr/>
      <dgm:t>
        <a:bodyPr/>
        <a:lstStyle/>
        <a:p>
          <a:endParaRPr lang="en-US">
            <a:latin typeface="Trebuchet MS" pitchFamily="34" charset="0"/>
          </a:endParaRPr>
        </a:p>
      </dgm:t>
    </dgm:pt>
    <dgm:pt modelId="{A52E4D65-173B-4DB3-BD13-E26FB57F66B6}">
      <dgm:prSet/>
      <dgm:spPr/>
      <dgm:t>
        <a:bodyPr/>
        <a:lstStyle/>
        <a:p>
          <a:r>
            <a:rPr lang="en-US" dirty="0" smtClean="0">
              <a:effectLst>
                <a:outerShdw blurRad="38100" dist="38100" dir="2700000" algn="tl">
                  <a:srgbClr val="000000">
                    <a:alpha val="43137"/>
                  </a:srgbClr>
                </a:outerShdw>
              </a:effectLst>
              <a:latin typeface="Trebuchet MS" pitchFamily="34" charset="0"/>
            </a:rPr>
            <a:t>Easy to discover device capabilities</a:t>
          </a:r>
        </a:p>
      </dgm:t>
    </dgm:pt>
    <dgm:pt modelId="{C29AC3CD-4741-4768-944A-374458B63319}" type="sibTrans" cxnId="{40F4F03B-501A-4BA5-82A5-FA99C915AE8B}">
      <dgm:prSet/>
      <dgm:spPr/>
      <dgm:t>
        <a:bodyPr/>
        <a:lstStyle/>
        <a:p>
          <a:endParaRPr lang="en-US">
            <a:latin typeface="Trebuchet MS" pitchFamily="34" charset="0"/>
          </a:endParaRPr>
        </a:p>
      </dgm:t>
    </dgm:pt>
    <dgm:pt modelId="{F6D72437-16DF-4351-83C1-14397E49528F}" type="parTrans" cxnId="{40F4F03B-501A-4BA5-82A5-FA99C915AE8B}">
      <dgm:prSet/>
      <dgm:spPr/>
      <dgm:t>
        <a:bodyPr/>
        <a:lstStyle/>
        <a:p>
          <a:endParaRPr lang="en-US">
            <a:latin typeface="Trebuchet MS" pitchFamily="34" charset="0"/>
          </a:endParaRPr>
        </a:p>
      </dgm:t>
    </dgm:pt>
    <dgm:pt modelId="{DD2F31FF-F777-4B04-A679-375AC8C03DF9}">
      <dgm:prSet/>
      <dgm:spPr/>
      <dgm:t>
        <a:bodyPr/>
        <a:lstStyle/>
        <a:p>
          <a:r>
            <a:rPr lang="en-US" dirty="0" smtClean="0">
              <a:effectLst>
                <a:outerShdw blurRad="38100" dist="38100" dir="2700000" algn="tl">
                  <a:srgbClr val="000000">
                    <a:alpha val="43137"/>
                  </a:srgbClr>
                </a:outerShdw>
              </a:effectLst>
              <a:latin typeface="Trebuchet MS" pitchFamily="34" charset="0"/>
            </a:rPr>
            <a:t>Easy to find devices</a:t>
          </a:r>
        </a:p>
      </dgm:t>
    </dgm:pt>
    <dgm:pt modelId="{3ACA2104-292E-4FC2-BEE5-A24E433A1C9D}" type="sibTrans" cxnId="{FBDF06B1-9169-4BD0-B8D1-9C5681FDBDC8}">
      <dgm:prSet/>
      <dgm:spPr/>
      <dgm:t>
        <a:bodyPr/>
        <a:lstStyle/>
        <a:p>
          <a:endParaRPr lang="en-US">
            <a:latin typeface="Trebuchet MS" pitchFamily="34" charset="0"/>
          </a:endParaRPr>
        </a:p>
      </dgm:t>
    </dgm:pt>
    <dgm:pt modelId="{1F1706BE-E349-4843-9E21-9CA40A0405DE}" type="parTrans" cxnId="{FBDF06B1-9169-4BD0-B8D1-9C5681FDBDC8}">
      <dgm:prSet/>
      <dgm:spPr/>
      <dgm:t>
        <a:bodyPr/>
        <a:lstStyle/>
        <a:p>
          <a:endParaRPr lang="en-US">
            <a:latin typeface="Trebuchet MS" pitchFamily="34" charset="0"/>
          </a:endParaRPr>
        </a:p>
      </dgm:t>
    </dgm:pt>
    <dgm:pt modelId="{1994AEBB-7813-4F5B-B0A9-DC86F57CCDE2}" type="pres">
      <dgm:prSet presAssocID="{280C5F8B-1AB7-494C-9C9A-FAA5EA0E2414}" presName="Name0" presStyleCnt="0">
        <dgm:presLayoutVars>
          <dgm:dir/>
          <dgm:animLvl val="lvl"/>
          <dgm:resizeHandles val="exact"/>
        </dgm:presLayoutVars>
      </dgm:prSet>
      <dgm:spPr/>
      <dgm:t>
        <a:bodyPr/>
        <a:lstStyle/>
        <a:p>
          <a:endParaRPr lang="en-US"/>
        </a:p>
      </dgm:t>
    </dgm:pt>
    <dgm:pt modelId="{B878D7C9-2A93-4634-BFCE-D7E447E3D8DC}" type="pres">
      <dgm:prSet presAssocID="{9F17CBE9-1F00-4945-A398-25D1ED074CBE}" presName="composite" presStyleCnt="0"/>
      <dgm:spPr/>
      <dgm:t>
        <a:bodyPr/>
        <a:lstStyle/>
        <a:p>
          <a:endParaRPr lang="en-US"/>
        </a:p>
      </dgm:t>
    </dgm:pt>
    <dgm:pt modelId="{089B2747-15AC-4775-9F30-2BA2623FCE2D}" type="pres">
      <dgm:prSet presAssocID="{9F17CBE9-1F00-4945-A398-25D1ED074CBE}" presName="parTx" presStyleLbl="alignNode1" presStyleIdx="0" presStyleCnt="2" custLinFactNeighborX="-77616" custLinFactNeighborY="-9478">
        <dgm:presLayoutVars>
          <dgm:chMax val="0"/>
          <dgm:chPref val="0"/>
          <dgm:bulletEnabled val="1"/>
        </dgm:presLayoutVars>
      </dgm:prSet>
      <dgm:spPr/>
      <dgm:t>
        <a:bodyPr/>
        <a:lstStyle/>
        <a:p>
          <a:endParaRPr lang="en-US"/>
        </a:p>
      </dgm:t>
    </dgm:pt>
    <dgm:pt modelId="{2734DA38-601D-4238-9F91-B90B8E9C9A09}" type="pres">
      <dgm:prSet presAssocID="{9F17CBE9-1F00-4945-A398-25D1ED074CBE}" presName="desTx" presStyleLbl="alignAccFollowNode1" presStyleIdx="0" presStyleCnt="2">
        <dgm:presLayoutVars>
          <dgm:bulletEnabled val="1"/>
        </dgm:presLayoutVars>
      </dgm:prSet>
      <dgm:spPr/>
      <dgm:t>
        <a:bodyPr/>
        <a:lstStyle/>
        <a:p>
          <a:endParaRPr lang="en-US"/>
        </a:p>
      </dgm:t>
    </dgm:pt>
    <dgm:pt modelId="{36D4F5C8-9557-48BF-BD83-FF699CA535F6}" type="pres">
      <dgm:prSet presAssocID="{E516BE54-060D-45D3-8ABB-2B311EB5F0BF}" presName="space" presStyleCnt="0"/>
      <dgm:spPr/>
      <dgm:t>
        <a:bodyPr/>
        <a:lstStyle/>
        <a:p>
          <a:endParaRPr lang="en-US"/>
        </a:p>
      </dgm:t>
    </dgm:pt>
    <dgm:pt modelId="{6650D3A3-C2AA-4447-A1CD-3E00469C328D}" type="pres">
      <dgm:prSet presAssocID="{1E486EF2-1D77-46EA-B105-C5302B01A7B8}" presName="composite" presStyleCnt="0"/>
      <dgm:spPr/>
      <dgm:t>
        <a:bodyPr/>
        <a:lstStyle/>
        <a:p>
          <a:endParaRPr lang="en-US"/>
        </a:p>
      </dgm:t>
    </dgm:pt>
    <dgm:pt modelId="{7E81FBCC-8681-4C38-A2FB-D458C169DC51}" type="pres">
      <dgm:prSet presAssocID="{1E486EF2-1D77-46EA-B105-C5302B01A7B8}" presName="parTx" presStyleLbl="alignNode1" presStyleIdx="1" presStyleCnt="2" custLinFactNeighborX="-1330" custLinFactNeighborY="-2945">
        <dgm:presLayoutVars>
          <dgm:chMax val="0"/>
          <dgm:chPref val="0"/>
          <dgm:bulletEnabled val="1"/>
        </dgm:presLayoutVars>
      </dgm:prSet>
      <dgm:spPr/>
      <dgm:t>
        <a:bodyPr/>
        <a:lstStyle/>
        <a:p>
          <a:endParaRPr lang="en-US"/>
        </a:p>
      </dgm:t>
    </dgm:pt>
    <dgm:pt modelId="{1CCD3507-66F8-4AAB-9935-7F237FED0F1C}" type="pres">
      <dgm:prSet presAssocID="{1E486EF2-1D77-46EA-B105-C5302B01A7B8}" presName="desTx" presStyleLbl="alignAccFollowNode1" presStyleIdx="1" presStyleCnt="2" custLinFactNeighborX="-1330">
        <dgm:presLayoutVars>
          <dgm:bulletEnabled val="1"/>
        </dgm:presLayoutVars>
      </dgm:prSet>
      <dgm:spPr/>
      <dgm:t>
        <a:bodyPr/>
        <a:lstStyle/>
        <a:p>
          <a:endParaRPr lang="en-US"/>
        </a:p>
      </dgm:t>
    </dgm:pt>
  </dgm:ptLst>
  <dgm:cxnLst>
    <dgm:cxn modelId="{251CF8C4-7CD8-48C3-AFB8-00CD17E03632}" type="presOf" srcId="{9F17CBE9-1F00-4945-A398-25D1ED074CBE}" destId="{089B2747-15AC-4775-9F30-2BA2623FCE2D}" srcOrd="0" destOrd="0" presId="urn:microsoft.com/office/officeart/2005/8/layout/hList1"/>
    <dgm:cxn modelId="{DA410B6F-BB15-441E-B0EA-908BE755C811}" srcId="{9F17CBE9-1F00-4945-A398-25D1ED074CBE}" destId="{C10C48E7-BEBF-45C3-85FD-3C5A13956ACA}" srcOrd="3" destOrd="0" parTransId="{37E666CF-DEF6-428F-8CD0-6B6FF9D089E1}" sibTransId="{AAEBCB14-A3C5-4602-B83E-EC1760408FDE}"/>
    <dgm:cxn modelId="{6C385B80-0D44-4EE8-82EA-D67717FC3EF8}" srcId="{1E486EF2-1D77-46EA-B105-C5302B01A7B8}" destId="{0E3B75E6-6604-4859-ACE6-E25D43152EDE}" srcOrd="1" destOrd="0" parTransId="{6257DB9E-B099-435F-AF7D-17CA30358B83}" sibTransId="{F1EFEA39-B628-45AB-BCA2-B6EACB9D8CB4}"/>
    <dgm:cxn modelId="{40F4F03B-501A-4BA5-82A5-FA99C915AE8B}" srcId="{9F17CBE9-1F00-4945-A398-25D1ED074CBE}" destId="{A52E4D65-173B-4DB3-BD13-E26FB57F66B6}" srcOrd="2" destOrd="0" parTransId="{F6D72437-16DF-4351-83C1-14397E49528F}" sibTransId="{C29AC3CD-4741-4768-944A-374458B63319}"/>
    <dgm:cxn modelId="{D3B3C5A9-CAC8-4049-B92A-BD964E7304A7}" srcId="{280C5F8B-1AB7-494C-9C9A-FAA5EA0E2414}" destId="{9F17CBE9-1F00-4945-A398-25D1ED074CBE}" srcOrd="0" destOrd="0" parTransId="{608BD334-F789-4715-9BDD-8469DB326283}" sibTransId="{E516BE54-060D-45D3-8ABB-2B311EB5F0BF}"/>
    <dgm:cxn modelId="{D72B298B-3746-4A1D-ACD4-9C0D8B671E24}" type="presOf" srcId="{8136BC16-48D2-40CF-AF6F-81EFB04A61F6}" destId="{1CCD3507-66F8-4AAB-9935-7F237FED0F1C}" srcOrd="0" destOrd="3" presId="urn:microsoft.com/office/officeart/2005/8/layout/hList1"/>
    <dgm:cxn modelId="{94FC478E-B18C-4EBA-AE94-FBE8AA5082C4}" type="presOf" srcId="{DD2F31FF-F777-4B04-A679-375AC8C03DF9}" destId="{2734DA38-601D-4238-9F91-B90B8E9C9A09}" srcOrd="0" destOrd="1" presId="urn:microsoft.com/office/officeart/2005/8/layout/hList1"/>
    <dgm:cxn modelId="{CB0F26D5-7102-48FF-B4EA-522335A34591}" type="presOf" srcId="{64088497-63CE-4BBA-B4F1-96A2465EF76C}" destId="{2734DA38-601D-4238-9F91-B90B8E9C9A09}" srcOrd="0" destOrd="0" presId="urn:microsoft.com/office/officeart/2005/8/layout/hList1"/>
    <dgm:cxn modelId="{B5849606-7E2D-46D0-A873-E815ABD93959}" srcId="{1E486EF2-1D77-46EA-B105-C5302B01A7B8}" destId="{D3B2804E-8567-4B95-951A-2FF4E4C975AD}" srcOrd="0" destOrd="0" parTransId="{CC37A082-996C-44DE-879B-9171E12AD339}" sibTransId="{A2B2B51D-A191-46BA-B1EE-E294126A43C8}"/>
    <dgm:cxn modelId="{A27A7487-646D-4BCB-87AF-D39823AFFFC9}" type="presOf" srcId="{A52E4D65-173B-4DB3-BD13-E26FB57F66B6}" destId="{2734DA38-601D-4238-9F91-B90B8E9C9A09}" srcOrd="0" destOrd="2" presId="urn:microsoft.com/office/officeart/2005/8/layout/hList1"/>
    <dgm:cxn modelId="{75FE4A08-9E4B-4F7E-AE4D-BB9EAA8E9CF2}" srcId="{1E486EF2-1D77-46EA-B105-C5302B01A7B8}" destId="{A46D1293-F7E0-40C8-9D2F-233DC5EDA9E9}" srcOrd="2" destOrd="0" parTransId="{47FFE731-BDDC-49BC-A6DE-473BB45D678C}" sibTransId="{DB2F7336-F2F6-42BE-88A5-BE5E84D09716}"/>
    <dgm:cxn modelId="{E6C46100-D308-4AE1-97BE-369E65046369}" type="presOf" srcId="{C10C48E7-BEBF-45C3-85FD-3C5A13956ACA}" destId="{2734DA38-601D-4238-9F91-B90B8E9C9A09}" srcOrd="0" destOrd="3" presId="urn:microsoft.com/office/officeart/2005/8/layout/hList1"/>
    <dgm:cxn modelId="{49116E99-731F-4005-8E82-F4575A0F2A62}" srcId="{9F17CBE9-1F00-4945-A398-25D1ED074CBE}" destId="{64088497-63CE-4BBA-B4F1-96A2465EF76C}" srcOrd="0" destOrd="0" parTransId="{1BC6B6AA-4E28-46E0-99AE-9873B0C94574}" sibTransId="{F3AD019C-6BA0-4BBE-9BCB-A4F4F2E7BF3E}"/>
    <dgm:cxn modelId="{0FF08DCA-A0C0-44B2-91D2-CBC4CAABD181}" type="presOf" srcId="{556CD14D-08C1-4815-A33A-6F36BD2DFCC2}" destId="{2734DA38-601D-4238-9F91-B90B8E9C9A09}" srcOrd="0" destOrd="4" presId="urn:microsoft.com/office/officeart/2005/8/layout/hList1"/>
    <dgm:cxn modelId="{83BD4F5C-0CAC-4525-9B98-8E369CFEE74C}" type="presOf" srcId="{2AD9DB79-2F15-4490-A030-6B96393ADB19}" destId="{2734DA38-601D-4238-9F91-B90B8E9C9A09}" srcOrd="0" destOrd="5" presId="urn:microsoft.com/office/officeart/2005/8/layout/hList1"/>
    <dgm:cxn modelId="{9A73B4FC-51DD-47A6-B3F9-D7392138993B}" srcId="{280C5F8B-1AB7-494C-9C9A-FAA5EA0E2414}" destId="{1E486EF2-1D77-46EA-B105-C5302B01A7B8}" srcOrd="1" destOrd="0" parTransId="{AA467783-8C20-48A3-965D-42989AF36970}" sibTransId="{A0D2C2D1-FB6C-4B10-99BA-C99CB8CEB7F5}"/>
    <dgm:cxn modelId="{FBDF06B1-9169-4BD0-B8D1-9C5681FDBDC8}" srcId="{9F17CBE9-1F00-4945-A398-25D1ED074CBE}" destId="{DD2F31FF-F777-4B04-A679-375AC8C03DF9}" srcOrd="1" destOrd="0" parTransId="{1F1706BE-E349-4843-9E21-9CA40A0405DE}" sibTransId="{3ACA2104-292E-4FC2-BEE5-A24E433A1C9D}"/>
    <dgm:cxn modelId="{C08A7610-316B-4611-AFC1-7891B8C211E9}" type="presOf" srcId="{0E3B75E6-6604-4859-ACE6-E25D43152EDE}" destId="{1CCD3507-66F8-4AAB-9935-7F237FED0F1C}" srcOrd="0" destOrd="1" presId="urn:microsoft.com/office/officeart/2005/8/layout/hList1"/>
    <dgm:cxn modelId="{468B31B5-3EE1-48F8-B418-172274B872E9}" type="presOf" srcId="{A46D1293-F7E0-40C8-9D2F-233DC5EDA9E9}" destId="{1CCD3507-66F8-4AAB-9935-7F237FED0F1C}" srcOrd="0" destOrd="2" presId="urn:microsoft.com/office/officeart/2005/8/layout/hList1"/>
    <dgm:cxn modelId="{3300BBD6-2538-4BE7-BB35-8183E3228C80}" type="presOf" srcId="{D3B2804E-8567-4B95-951A-2FF4E4C975AD}" destId="{1CCD3507-66F8-4AAB-9935-7F237FED0F1C}" srcOrd="0" destOrd="0" presId="urn:microsoft.com/office/officeart/2005/8/layout/hList1"/>
    <dgm:cxn modelId="{61E0AD0E-C1B3-4E93-A39B-D38DA25D90C7}" type="presOf" srcId="{1E486EF2-1D77-46EA-B105-C5302B01A7B8}" destId="{7E81FBCC-8681-4C38-A2FB-D458C169DC51}" srcOrd="0" destOrd="0" presId="urn:microsoft.com/office/officeart/2005/8/layout/hList1"/>
    <dgm:cxn modelId="{7018C7A5-E206-4FFF-AEE3-2C8900F568AA}" srcId="{1E486EF2-1D77-46EA-B105-C5302B01A7B8}" destId="{E3B65653-880E-442C-9B19-F4A07C1BDABC}" srcOrd="4" destOrd="0" parTransId="{FF90F100-7E17-4CD0-879D-7F6C110332D9}" sibTransId="{7E68444E-0653-4123-B03D-D7A923434E47}"/>
    <dgm:cxn modelId="{17EF65AF-063C-466D-86D8-E59B6FED5BB5}" type="presOf" srcId="{E3B65653-880E-442C-9B19-F4A07C1BDABC}" destId="{1CCD3507-66F8-4AAB-9935-7F237FED0F1C}" srcOrd="0" destOrd="4" presId="urn:microsoft.com/office/officeart/2005/8/layout/hList1"/>
    <dgm:cxn modelId="{F03A60DB-B979-4D19-BBBC-07CFE9A53BE0}" srcId="{1E486EF2-1D77-46EA-B105-C5302B01A7B8}" destId="{D4A8ACFD-E641-49B0-9FF7-70299FCE2B46}" srcOrd="5" destOrd="0" parTransId="{A1FA0B3D-1AAD-42C4-8BF0-3FE9D6ACCBA8}" sibTransId="{19649C46-365A-4066-AA5B-652023FCFFDD}"/>
    <dgm:cxn modelId="{5D04A3FB-B473-46F4-A324-67549BEBBE8B}" srcId="{1E486EF2-1D77-46EA-B105-C5302B01A7B8}" destId="{8136BC16-48D2-40CF-AF6F-81EFB04A61F6}" srcOrd="3" destOrd="0" parTransId="{1406C009-9462-4832-986E-45984FA8BDDB}" sibTransId="{00E25839-92CD-4965-8A4A-CF63AA62AA40}"/>
    <dgm:cxn modelId="{D6C4ED6A-9975-46A3-9809-768AD13B6A5D}" srcId="{9F17CBE9-1F00-4945-A398-25D1ED074CBE}" destId="{2AD9DB79-2F15-4490-A030-6B96393ADB19}" srcOrd="5" destOrd="0" parTransId="{044F6C34-B7E1-459D-81E7-BB6145F56677}" sibTransId="{632A5C9C-A68C-41ED-99DF-F7CAE9E8A3D3}"/>
    <dgm:cxn modelId="{058DDDFE-4F07-4114-93DC-DB908E18470E}" type="presOf" srcId="{D4A8ACFD-E641-49B0-9FF7-70299FCE2B46}" destId="{1CCD3507-66F8-4AAB-9935-7F237FED0F1C}" srcOrd="0" destOrd="5" presId="urn:microsoft.com/office/officeart/2005/8/layout/hList1"/>
    <dgm:cxn modelId="{1846A705-9C07-42A6-A519-600356787A8B}" srcId="{9F17CBE9-1F00-4945-A398-25D1ED074CBE}" destId="{556CD14D-08C1-4815-A33A-6F36BD2DFCC2}" srcOrd="4" destOrd="0" parTransId="{C1B1015A-D543-400D-8D3B-750415709712}" sibTransId="{54197799-79C7-4CE0-BC8A-F2491B4BC0DA}"/>
    <dgm:cxn modelId="{57428A62-7D20-421C-9124-8A0DFE6188EF}" type="presOf" srcId="{280C5F8B-1AB7-494C-9C9A-FAA5EA0E2414}" destId="{1994AEBB-7813-4F5B-B0A9-DC86F57CCDE2}" srcOrd="0" destOrd="0" presId="urn:microsoft.com/office/officeart/2005/8/layout/hList1"/>
    <dgm:cxn modelId="{81561057-33E3-45F5-8806-CAD40939D5F8}" type="presParOf" srcId="{1994AEBB-7813-4F5B-B0A9-DC86F57CCDE2}" destId="{B878D7C9-2A93-4634-BFCE-D7E447E3D8DC}" srcOrd="0" destOrd="0" presId="urn:microsoft.com/office/officeart/2005/8/layout/hList1"/>
    <dgm:cxn modelId="{589F4B34-F9EC-4BE1-A45A-969593CFB27A}" type="presParOf" srcId="{B878D7C9-2A93-4634-BFCE-D7E447E3D8DC}" destId="{089B2747-15AC-4775-9F30-2BA2623FCE2D}" srcOrd="0" destOrd="0" presId="urn:microsoft.com/office/officeart/2005/8/layout/hList1"/>
    <dgm:cxn modelId="{CA27BCC8-559A-4471-92D0-5125B6E40102}" type="presParOf" srcId="{B878D7C9-2A93-4634-BFCE-D7E447E3D8DC}" destId="{2734DA38-601D-4238-9F91-B90B8E9C9A09}" srcOrd="1" destOrd="0" presId="urn:microsoft.com/office/officeart/2005/8/layout/hList1"/>
    <dgm:cxn modelId="{E3D6724F-AF31-4E76-A1DC-EE259C04873E}" type="presParOf" srcId="{1994AEBB-7813-4F5B-B0A9-DC86F57CCDE2}" destId="{36D4F5C8-9557-48BF-BD83-FF699CA535F6}" srcOrd="1" destOrd="0" presId="urn:microsoft.com/office/officeart/2005/8/layout/hList1"/>
    <dgm:cxn modelId="{B430F888-911B-4393-93BE-4CEEF3A13914}" type="presParOf" srcId="{1994AEBB-7813-4F5B-B0A9-DC86F57CCDE2}" destId="{6650D3A3-C2AA-4447-A1CD-3E00469C328D}" srcOrd="2" destOrd="0" presId="urn:microsoft.com/office/officeart/2005/8/layout/hList1"/>
    <dgm:cxn modelId="{3ACB25CA-F625-4152-864B-9D6BC43CDBB6}" type="presParOf" srcId="{6650D3A3-C2AA-4447-A1CD-3E00469C328D}" destId="{7E81FBCC-8681-4C38-A2FB-D458C169DC51}" srcOrd="0" destOrd="0" presId="urn:microsoft.com/office/officeart/2005/8/layout/hList1"/>
    <dgm:cxn modelId="{DE2451D1-3B1C-4D51-ACFF-CF7B1AD537C2}" type="presParOf" srcId="{6650D3A3-C2AA-4447-A1CD-3E00469C328D}" destId="{1CCD3507-66F8-4AAB-9935-7F237FED0F1C}" srcOrd="1" destOrd="0" presId="urn:microsoft.com/office/officeart/2005/8/layout/hList1"/>
  </dgm:cxnLst>
  <dgm:bg/>
  <dgm:whole/>
</dgm:dataModel>
</file>

<file path=ppt/diagrams/data4.xml><?xml version="1.0" encoding="utf-8"?>
<dgm:dataModel xmlns:dgm="http://schemas.openxmlformats.org/drawingml/2006/diagram" xmlns:a="http://schemas.openxmlformats.org/drawingml/2006/main">
  <dgm:ptLst>
    <dgm:pt modelId="{870E990B-E9C2-4271-AC09-1BE20CD8C74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0679705E-91F9-46D1-9217-57B51709BAFA}">
      <dgm:prSet phldrT="[Text]" custT="1">
        <dgm:style>
          <a:lnRef idx="1">
            <a:schemeClr val="accent2"/>
          </a:lnRef>
          <a:fillRef idx="3">
            <a:schemeClr val="accent2"/>
          </a:fillRef>
          <a:effectRef idx="2">
            <a:schemeClr val="accent2"/>
          </a:effectRef>
          <a:fontRef idx="minor">
            <a:schemeClr val="lt1"/>
          </a:fontRef>
        </dgm:style>
      </dgm:prSet>
      <dgm:spPr/>
      <dgm:t>
        <a:bodyPr/>
        <a:lstStyle/>
        <a:p>
          <a:r>
            <a:rPr lang="en-US" sz="2400" smtClean="0">
              <a:latin typeface="Trebuchet MS" pitchFamily="34" charset="0"/>
            </a:rPr>
            <a:t>Default Action</a:t>
          </a:r>
          <a:endParaRPr lang="en-US" sz="2400">
            <a:latin typeface="Trebuchet MS" pitchFamily="34" charset="0"/>
          </a:endParaRPr>
        </a:p>
      </dgm:t>
    </dgm:pt>
    <dgm:pt modelId="{AF6188E8-A16D-4A59-AB5E-57E44C9E7402}" type="parTrans" cxnId="{147AEA03-6998-4F0C-89BE-983F5888F78A}">
      <dgm:prSet/>
      <dgm:spPr/>
      <dgm:t>
        <a:bodyPr/>
        <a:lstStyle/>
        <a:p>
          <a:endParaRPr lang="en-US">
            <a:latin typeface="Trebuchet MS" pitchFamily="34" charset="0"/>
          </a:endParaRPr>
        </a:p>
      </dgm:t>
    </dgm:pt>
    <dgm:pt modelId="{461E15DD-FD53-44F0-981C-C438FA88B720}" type="sibTrans" cxnId="{147AEA03-6998-4F0C-89BE-983F5888F78A}">
      <dgm:prSet/>
      <dgm:spPr/>
      <dgm:t>
        <a:bodyPr/>
        <a:lstStyle/>
        <a:p>
          <a:endParaRPr lang="en-US">
            <a:latin typeface="Trebuchet MS" pitchFamily="34" charset="0"/>
          </a:endParaRPr>
        </a:p>
      </dgm:t>
    </dgm:pt>
    <dgm:pt modelId="{A8C2118E-E999-42C9-B626-2907C5F2056D}">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2400" dirty="0" smtClean="0">
              <a:latin typeface="Trebuchet MS" pitchFamily="34" charset="0"/>
            </a:rPr>
            <a:t>Custom Action</a:t>
          </a:r>
          <a:endParaRPr lang="en-US" sz="2400" dirty="0">
            <a:latin typeface="Trebuchet MS" pitchFamily="34" charset="0"/>
          </a:endParaRPr>
        </a:p>
      </dgm:t>
    </dgm:pt>
    <dgm:pt modelId="{6DA189C7-1B48-424A-9731-4718E26E56F9}" type="parTrans" cxnId="{1F755AEE-B015-4B62-B5B5-3BF260A625D8}">
      <dgm:prSet/>
      <dgm:spPr/>
      <dgm:t>
        <a:bodyPr/>
        <a:lstStyle/>
        <a:p>
          <a:endParaRPr lang="en-US">
            <a:latin typeface="Trebuchet MS" pitchFamily="34" charset="0"/>
          </a:endParaRPr>
        </a:p>
      </dgm:t>
    </dgm:pt>
    <dgm:pt modelId="{091867EF-BBEA-4C13-88BC-6A8B36EC16FE}" type="sibTrans" cxnId="{1F755AEE-B015-4B62-B5B5-3BF260A625D8}">
      <dgm:prSet/>
      <dgm:spPr/>
      <dgm:t>
        <a:bodyPr/>
        <a:lstStyle/>
        <a:p>
          <a:endParaRPr lang="en-US">
            <a:latin typeface="Trebuchet MS" pitchFamily="34" charset="0"/>
          </a:endParaRPr>
        </a:p>
      </dgm:t>
    </dgm:pt>
    <dgm:pt modelId="{18B297FC-BFD5-406A-90D0-12AC5B1B68AA}">
      <dgm:prSet phldrT="[Text]"/>
      <dgm:spPr/>
      <dgm:t>
        <a:bodyPr/>
        <a:lstStyle/>
        <a:p>
          <a:r>
            <a:rPr lang="en-US" dirty="0" smtClean="0">
              <a:latin typeface="Trebuchet MS" pitchFamily="34" charset="0"/>
            </a:rPr>
            <a:t>XML driven</a:t>
          </a:r>
          <a:endParaRPr lang="en-US" dirty="0">
            <a:latin typeface="Trebuchet MS" pitchFamily="34" charset="0"/>
          </a:endParaRPr>
        </a:p>
      </dgm:t>
    </dgm:pt>
    <dgm:pt modelId="{52CA409F-83AC-449E-8F73-6EEFF98FD9B0}" type="parTrans" cxnId="{ACE99D94-7D93-4A2E-8729-FB26978BE1D5}">
      <dgm:prSet/>
      <dgm:spPr/>
      <dgm:t>
        <a:bodyPr/>
        <a:lstStyle/>
        <a:p>
          <a:endParaRPr lang="en-US">
            <a:latin typeface="Trebuchet MS" pitchFamily="34" charset="0"/>
          </a:endParaRPr>
        </a:p>
      </dgm:t>
    </dgm:pt>
    <dgm:pt modelId="{892049DC-53BB-4D2B-B4FE-80C15759A012}" type="sibTrans" cxnId="{ACE99D94-7D93-4A2E-8729-FB26978BE1D5}">
      <dgm:prSet/>
      <dgm:spPr/>
      <dgm:t>
        <a:bodyPr/>
        <a:lstStyle/>
        <a:p>
          <a:endParaRPr lang="en-US">
            <a:latin typeface="Trebuchet MS" pitchFamily="34" charset="0"/>
          </a:endParaRPr>
        </a:p>
      </dgm:t>
    </dgm:pt>
    <dgm:pt modelId="{929D4710-0771-494E-B61A-AA1DD38FA76E}">
      <dgm:prSet phldrT="[Text]"/>
      <dgm:spPr/>
      <dgm:t>
        <a:bodyPr/>
        <a:lstStyle/>
        <a:p>
          <a:r>
            <a:rPr lang="en-US" dirty="0" smtClean="0">
              <a:latin typeface="Trebuchet MS" pitchFamily="34" charset="0"/>
            </a:rPr>
            <a:t>Programmatic</a:t>
          </a:r>
          <a:endParaRPr lang="en-US" dirty="0">
            <a:latin typeface="Trebuchet MS" pitchFamily="34" charset="0"/>
          </a:endParaRPr>
        </a:p>
      </dgm:t>
    </dgm:pt>
    <dgm:pt modelId="{D3B6D9BA-D246-4D18-9E16-28333F21D691}" type="parTrans" cxnId="{A0AEE460-A1E0-465A-9A29-88159B9AC1A7}">
      <dgm:prSet/>
      <dgm:spPr/>
      <dgm:t>
        <a:bodyPr/>
        <a:lstStyle/>
        <a:p>
          <a:endParaRPr lang="en-US">
            <a:latin typeface="Trebuchet MS" pitchFamily="34" charset="0"/>
          </a:endParaRPr>
        </a:p>
      </dgm:t>
    </dgm:pt>
    <dgm:pt modelId="{CD24C8ED-0FA5-4809-9240-99EE8B45D040}" type="sibTrans" cxnId="{A0AEE460-A1E0-465A-9A29-88159B9AC1A7}">
      <dgm:prSet/>
      <dgm:spPr/>
      <dgm:t>
        <a:bodyPr/>
        <a:lstStyle/>
        <a:p>
          <a:endParaRPr lang="en-US">
            <a:latin typeface="Trebuchet MS" pitchFamily="34" charset="0"/>
          </a:endParaRPr>
        </a:p>
      </dgm:t>
    </dgm:pt>
    <dgm:pt modelId="{86DBBAB1-A2D1-4604-91CE-66B25983EAEC}">
      <dgm:prSet phldrT="[Text]"/>
      <dgm:spPr/>
      <dgm:t>
        <a:bodyPr/>
        <a:lstStyle/>
        <a:p>
          <a:r>
            <a:rPr lang="en-US" dirty="0" smtClean="0">
              <a:latin typeface="Trebuchet MS" pitchFamily="34" charset="0"/>
            </a:rPr>
            <a:t>Inbox control panel applications</a:t>
          </a:r>
          <a:endParaRPr lang="en-US" dirty="0">
            <a:latin typeface="Trebuchet MS" pitchFamily="34" charset="0"/>
          </a:endParaRPr>
        </a:p>
      </dgm:t>
    </dgm:pt>
    <dgm:pt modelId="{778D938F-BD12-4686-AD6A-103086C7D816}" type="parTrans" cxnId="{5326543D-40A1-4B31-A8C9-6CB59D053210}">
      <dgm:prSet/>
      <dgm:spPr/>
      <dgm:t>
        <a:bodyPr/>
        <a:lstStyle/>
        <a:p>
          <a:endParaRPr lang="en-US">
            <a:latin typeface="Trebuchet MS" pitchFamily="34" charset="0"/>
          </a:endParaRPr>
        </a:p>
      </dgm:t>
    </dgm:pt>
    <dgm:pt modelId="{3063BBE6-3303-43C4-AB93-1A941539122A}" type="sibTrans" cxnId="{5326543D-40A1-4B31-A8C9-6CB59D053210}">
      <dgm:prSet/>
      <dgm:spPr/>
      <dgm:t>
        <a:bodyPr/>
        <a:lstStyle/>
        <a:p>
          <a:endParaRPr lang="en-US">
            <a:latin typeface="Trebuchet MS" pitchFamily="34" charset="0"/>
          </a:endParaRPr>
        </a:p>
      </dgm:t>
    </dgm:pt>
    <dgm:pt modelId="{07F171F2-D6D1-42E4-9B94-46817686D71E}">
      <dgm:prSet phldrT="[Text]"/>
      <dgm:spPr/>
      <dgm:t>
        <a:bodyPr/>
        <a:lstStyle/>
        <a:p>
          <a:r>
            <a:rPr lang="en-US" dirty="0" smtClean="0">
              <a:latin typeface="Trebuchet MS" pitchFamily="34" charset="0"/>
            </a:rPr>
            <a:t>Depends on supported device class interfaces</a:t>
          </a:r>
          <a:endParaRPr lang="en-US" dirty="0">
            <a:latin typeface="Trebuchet MS" pitchFamily="34" charset="0"/>
          </a:endParaRPr>
        </a:p>
      </dgm:t>
    </dgm:pt>
    <dgm:pt modelId="{2876765C-C5A0-4251-9A58-CDCDB7EC4C71}" type="parTrans" cxnId="{EF487401-DC18-4E7C-A896-5E659BAEB768}">
      <dgm:prSet/>
      <dgm:spPr/>
      <dgm:t>
        <a:bodyPr/>
        <a:lstStyle/>
        <a:p>
          <a:endParaRPr lang="en-US">
            <a:latin typeface="Trebuchet MS" pitchFamily="34" charset="0"/>
          </a:endParaRPr>
        </a:p>
      </dgm:t>
    </dgm:pt>
    <dgm:pt modelId="{36D1B634-DF33-44E7-A258-BDAB77DE648E}" type="sibTrans" cxnId="{EF487401-DC18-4E7C-A896-5E659BAEB768}">
      <dgm:prSet/>
      <dgm:spPr/>
      <dgm:t>
        <a:bodyPr/>
        <a:lstStyle/>
        <a:p>
          <a:endParaRPr lang="en-US">
            <a:latin typeface="Trebuchet MS" pitchFamily="34" charset="0"/>
          </a:endParaRPr>
        </a:p>
      </dgm:t>
    </dgm:pt>
    <dgm:pt modelId="{348C9611-32EF-4166-97CA-3AC513F06639}">
      <dgm:prSet phldrT="[Text]"/>
      <dgm:spPr/>
      <dgm:t>
        <a:bodyPr/>
        <a:lstStyle/>
        <a:p>
          <a:r>
            <a:rPr lang="en-US" smtClean="0">
              <a:latin typeface="Trebuchet MS" pitchFamily="34" charset="0"/>
            </a:rPr>
            <a:t>Certain </a:t>
          </a:r>
          <a:r>
            <a:rPr lang="en-US" dirty="0" smtClean="0">
              <a:latin typeface="Trebuchet MS" pitchFamily="34" charset="0"/>
            </a:rPr>
            <a:t>supported device classes</a:t>
          </a:r>
          <a:endParaRPr lang="en-US" dirty="0">
            <a:latin typeface="Trebuchet MS" pitchFamily="34" charset="0"/>
          </a:endParaRPr>
        </a:p>
      </dgm:t>
    </dgm:pt>
    <dgm:pt modelId="{C3752AEF-8AB8-4BEA-9EF1-9F0E2FEDC305}" type="parTrans" cxnId="{AE1EC121-D647-4A00-97DD-83E8F2896958}">
      <dgm:prSet/>
      <dgm:spPr/>
      <dgm:t>
        <a:bodyPr/>
        <a:lstStyle/>
        <a:p>
          <a:endParaRPr lang="en-US">
            <a:latin typeface="Trebuchet MS" pitchFamily="34" charset="0"/>
          </a:endParaRPr>
        </a:p>
      </dgm:t>
    </dgm:pt>
    <dgm:pt modelId="{566F2403-2BDF-4EF2-BF8F-237BCD10DF8D}" type="sibTrans" cxnId="{AE1EC121-D647-4A00-97DD-83E8F2896958}">
      <dgm:prSet/>
      <dgm:spPr/>
      <dgm:t>
        <a:bodyPr/>
        <a:lstStyle/>
        <a:p>
          <a:endParaRPr lang="en-US">
            <a:latin typeface="Trebuchet MS" pitchFamily="34" charset="0"/>
          </a:endParaRPr>
        </a:p>
      </dgm:t>
    </dgm:pt>
    <dgm:pt modelId="{3DEF715E-DB4F-4069-8544-DDFAA4F5C1AD}">
      <dgm:prSet phldrT="[Text]"/>
      <dgm:spPr/>
      <dgm:t>
        <a:bodyPr/>
        <a:lstStyle/>
        <a:p>
          <a:r>
            <a:rPr lang="en-US" dirty="0" smtClean="0">
              <a:latin typeface="Trebuchet MS" pitchFamily="34" charset="0"/>
            </a:rPr>
            <a:t>AutoPlay replacement for portable devices</a:t>
          </a:r>
          <a:endParaRPr lang="en-US" dirty="0">
            <a:latin typeface="Trebuchet MS" pitchFamily="34" charset="0"/>
          </a:endParaRPr>
        </a:p>
      </dgm:t>
    </dgm:pt>
    <dgm:pt modelId="{7D2A4DB6-9D17-4A49-A1E9-44C380E6F2C9}" type="parTrans" cxnId="{83FDEC1C-E8FD-4F0C-9FC7-84E74C9E3D5D}">
      <dgm:prSet/>
      <dgm:spPr/>
      <dgm:t>
        <a:bodyPr/>
        <a:lstStyle/>
        <a:p>
          <a:endParaRPr lang="en-US">
            <a:latin typeface="Trebuchet MS" pitchFamily="34" charset="0"/>
          </a:endParaRPr>
        </a:p>
      </dgm:t>
    </dgm:pt>
    <dgm:pt modelId="{9E518B1D-2436-42C0-B79B-C87C0BAAD142}" type="sibTrans" cxnId="{83FDEC1C-E8FD-4F0C-9FC7-84E74C9E3D5D}">
      <dgm:prSet/>
      <dgm:spPr/>
      <dgm:t>
        <a:bodyPr/>
        <a:lstStyle/>
        <a:p>
          <a:endParaRPr lang="en-US">
            <a:latin typeface="Trebuchet MS" pitchFamily="34" charset="0"/>
          </a:endParaRPr>
        </a:p>
      </dgm:t>
    </dgm:pt>
    <dgm:pt modelId="{E2CE1BFF-93C4-443C-BB5C-1D16284C1CBB}">
      <dgm:prSet phldrT="[Text]"/>
      <dgm:spPr/>
      <dgm:t>
        <a:bodyPr/>
        <a:lstStyle/>
        <a:p>
          <a:r>
            <a:rPr lang="en-US" dirty="0" smtClean="0">
              <a:latin typeface="Trebuchet MS" pitchFamily="34" charset="0"/>
            </a:rPr>
            <a:t>New experience for multifunction printers</a:t>
          </a:r>
          <a:endParaRPr lang="en-US" dirty="0">
            <a:latin typeface="Trebuchet MS" pitchFamily="34" charset="0"/>
          </a:endParaRPr>
        </a:p>
      </dgm:t>
    </dgm:pt>
    <dgm:pt modelId="{BA1658B9-3F67-4B60-B1FA-43DEB37A5E1A}" type="parTrans" cxnId="{E9FFAD4F-292A-449D-9E7E-E2A3041DA601}">
      <dgm:prSet/>
      <dgm:spPr/>
      <dgm:t>
        <a:bodyPr/>
        <a:lstStyle/>
        <a:p>
          <a:endParaRPr lang="en-US">
            <a:latin typeface="Trebuchet MS" pitchFamily="34" charset="0"/>
          </a:endParaRPr>
        </a:p>
      </dgm:t>
    </dgm:pt>
    <dgm:pt modelId="{F28224AF-AD65-4825-A797-D5C8B9DE5B79}" type="sibTrans" cxnId="{E9FFAD4F-292A-449D-9E7E-E2A3041DA601}">
      <dgm:prSet/>
      <dgm:spPr/>
      <dgm:t>
        <a:bodyPr/>
        <a:lstStyle/>
        <a:p>
          <a:endParaRPr lang="en-US">
            <a:latin typeface="Trebuchet MS" pitchFamily="34" charset="0"/>
          </a:endParaRPr>
        </a:p>
      </dgm:t>
    </dgm:pt>
    <dgm:pt modelId="{33BB046A-6515-46BD-AE54-CBEF5E2B8C40}">
      <dgm:prSet phldrT="[Text]"/>
      <dgm:spPr/>
      <dgm:t>
        <a:bodyPr/>
        <a:lstStyle/>
        <a:p>
          <a:r>
            <a:rPr lang="en-US" smtClean="0">
              <a:latin typeface="Trebuchet MS" pitchFamily="34" charset="0"/>
            </a:rPr>
            <a:t>Target new Windows features</a:t>
          </a:r>
          <a:endParaRPr lang="en-US" dirty="0">
            <a:latin typeface="Trebuchet MS" pitchFamily="34" charset="0"/>
          </a:endParaRPr>
        </a:p>
      </dgm:t>
    </dgm:pt>
    <dgm:pt modelId="{ECB2D14C-2592-4090-BB81-4476C09C27BE}" type="parTrans" cxnId="{BE19E5AE-DB63-465D-8DFE-03177C75D956}">
      <dgm:prSet/>
      <dgm:spPr/>
      <dgm:t>
        <a:bodyPr/>
        <a:lstStyle/>
        <a:p>
          <a:endParaRPr lang="en-US">
            <a:latin typeface="Trebuchet MS" pitchFamily="34" charset="0"/>
          </a:endParaRPr>
        </a:p>
      </dgm:t>
    </dgm:pt>
    <dgm:pt modelId="{D6582BBC-DB83-4420-9D4D-69C721B0A6E4}" type="sibTrans" cxnId="{BE19E5AE-DB63-465D-8DFE-03177C75D956}">
      <dgm:prSet/>
      <dgm:spPr/>
      <dgm:t>
        <a:bodyPr/>
        <a:lstStyle/>
        <a:p>
          <a:endParaRPr lang="en-US">
            <a:latin typeface="Trebuchet MS" pitchFamily="34" charset="0"/>
          </a:endParaRPr>
        </a:p>
      </dgm:t>
    </dgm:pt>
    <dgm:pt modelId="{9FF802BB-A1DF-46C4-B9F9-D7FC0D43B8DF}">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en-US" sz="2400" dirty="0" smtClean="0">
              <a:latin typeface="Trebuchet MS" pitchFamily="34" charset="0"/>
            </a:rPr>
            <a:t>Device Stage</a:t>
          </a:r>
          <a:endParaRPr lang="en-US" sz="2400" dirty="0">
            <a:latin typeface="Trebuchet MS" pitchFamily="34" charset="0"/>
          </a:endParaRPr>
        </a:p>
      </dgm:t>
    </dgm:pt>
    <dgm:pt modelId="{3DAA91F7-9D7E-4C06-A73D-9111FA47EBB3}" type="sibTrans" cxnId="{ED0EDB5A-E328-4CFE-93E3-AF5868D752B5}">
      <dgm:prSet/>
      <dgm:spPr/>
      <dgm:t>
        <a:bodyPr/>
        <a:lstStyle/>
        <a:p>
          <a:endParaRPr lang="en-US">
            <a:latin typeface="Trebuchet MS" pitchFamily="34" charset="0"/>
          </a:endParaRPr>
        </a:p>
      </dgm:t>
    </dgm:pt>
    <dgm:pt modelId="{74FEAE68-953D-4BB5-93AA-00A0688D26DD}" type="parTrans" cxnId="{ED0EDB5A-E328-4CFE-93E3-AF5868D752B5}">
      <dgm:prSet/>
      <dgm:spPr/>
      <dgm:t>
        <a:bodyPr/>
        <a:lstStyle/>
        <a:p>
          <a:endParaRPr lang="en-US">
            <a:latin typeface="Trebuchet MS" pitchFamily="34" charset="0"/>
          </a:endParaRPr>
        </a:p>
      </dgm:t>
    </dgm:pt>
    <dgm:pt modelId="{CFA0D4E2-7274-47F8-ADC1-11380F809865}">
      <dgm:prSet/>
      <dgm:spPr/>
      <dgm:t>
        <a:bodyPr/>
        <a:lstStyle/>
        <a:p>
          <a:r>
            <a:rPr lang="en-US" dirty="0" smtClean="0">
              <a:latin typeface="Trebuchet MS" pitchFamily="34" charset="0"/>
            </a:rPr>
            <a:t>Custom software installation</a:t>
          </a:r>
          <a:endParaRPr lang="en-US" dirty="0">
            <a:latin typeface="Trebuchet MS" pitchFamily="34" charset="0"/>
          </a:endParaRPr>
        </a:p>
      </dgm:t>
    </dgm:pt>
    <dgm:pt modelId="{5DFAA77C-EC02-443A-B216-D7B13AC37854}" type="parTrans" cxnId="{2396C9F9-421D-4D87-AF34-D596CEB5C4C1}">
      <dgm:prSet/>
      <dgm:spPr/>
      <dgm:t>
        <a:bodyPr/>
        <a:lstStyle/>
        <a:p>
          <a:endParaRPr lang="en-US">
            <a:latin typeface="Trebuchet MS" pitchFamily="34" charset="0"/>
          </a:endParaRPr>
        </a:p>
      </dgm:t>
    </dgm:pt>
    <dgm:pt modelId="{77331389-8693-4416-947E-314AC8042992}" type="sibTrans" cxnId="{2396C9F9-421D-4D87-AF34-D596CEB5C4C1}">
      <dgm:prSet/>
      <dgm:spPr/>
      <dgm:t>
        <a:bodyPr/>
        <a:lstStyle/>
        <a:p>
          <a:endParaRPr lang="en-US">
            <a:latin typeface="Trebuchet MS" pitchFamily="34" charset="0"/>
          </a:endParaRPr>
        </a:p>
      </dgm:t>
    </dgm:pt>
    <dgm:pt modelId="{E95E5DCE-9830-4AF4-89B1-46F5CE72CB01}">
      <dgm:prSet phldrT="[Text]"/>
      <dgm:spPr/>
      <dgm:t>
        <a:bodyPr/>
        <a:lstStyle/>
        <a:p>
          <a:r>
            <a:rPr lang="en-US" dirty="0" smtClean="0">
              <a:latin typeface="Trebuchet MS" pitchFamily="34" charset="0"/>
            </a:rPr>
            <a:t>For devices not using Device Stage</a:t>
          </a:r>
          <a:endParaRPr lang="en-US" dirty="0">
            <a:latin typeface="Trebuchet MS" pitchFamily="34" charset="0"/>
          </a:endParaRPr>
        </a:p>
      </dgm:t>
    </dgm:pt>
    <dgm:pt modelId="{33410D61-3752-4B5C-BDEF-B891AC581D03}" type="parTrans" cxnId="{6E5B5C0D-5B2C-4D9E-85E3-F4D6EE2C59E3}">
      <dgm:prSet/>
      <dgm:spPr/>
      <dgm:t>
        <a:bodyPr/>
        <a:lstStyle/>
        <a:p>
          <a:endParaRPr lang="en-US">
            <a:latin typeface="Trebuchet MS" pitchFamily="34" charset="0"/>
          </a:endParaRPr>
        </a:p>
      </dgm:t>
    </dgm:pt>
    <dgm:pt modelId="{E37EEA25-BB52-4694-AE7F-0B7C172396ED}" type="sibTrans" cxnId="{6E5B5C0D-5B2C-4D9E-85E3-F4D6EE2C59E3}">
      <dgm:prSet/>
      <dgm:spPr/>
      <dgm:t>
        <a:bodyPr/>
        <a:lstStyle/>
        <a:p>
          <a:endParaRPr lang="en-US">
            <a:latin typeface="Trebuchet MS" pitchFamily="34" charset="0"/>
          </a:endParaRPr>
        </a:p>
      </dgm:t>
    </dgm:pt>
    <dgm:pt modelId="{0CF7929D-E260-453C-A333-1BB924F74DB0}">
      <dgm:prSet phldrT="[Text]"/>
      <dgm:spPr/>
      <dgm:t>
        <a:bodyPr/>
        <a:lstStyle/>
        <a:p>
          <a:r>
            <a:rPr lang="en-US" dirty="0" smtClean="0">
              <a:latin typeface="Trebuchet MS" pitchFamily="34" charset="0"/>
            </a:rPr>
            <a:t>Binding not related to device metadata</a:t>
          </a:r>
          <a:endParaRPr lang="en-US" dirty="0">
            <a:latin typeface="Trebuchet MS" pitchFamily="34" charset="0"/>
          </a:endParaRPr>
        </a:p>
      </dgm:t>
    </dgm:pt>
    <dgm:pt modelId="{96D7B327-9A64-424B-A411-DF3ABBEBFAFB}" type="parTrans" cxnId="{07B0A676-0566-47EE-A00F-2AA04C39D1E6}">
      <dgm:prSet/>
      <dgm:spPr/>
      <dgm:t>
        <a:bodyPr/>
        <a:lstStyle/>
        <a:p>
          <a:endParaRPr lang="en-US">
            <a:latin typeface="Trebuchet MS" pitchFamily="34" charset="0"/>
          </a:endParaRPr>
        </a:p>
      </dgm:t>
    </dgm:pt>
    <dgm:pt modelId="{ECC214E7-EE19-4D86-BA79-B81B979B59FA}" type="sibTrans" cxnId="{07B0A676-0566-47EE-A00F-2AA04C39D1E6}">
      <dgm:prSet/>
      <dgm:spPr/>
      <dgm:t>
        <a:bodyPr/>
        <a:lstStyle/>
        <a:p>
          <a:endParaRPr lang="en-US">
            <a:latin typeface="Trebuchet MS" pitchFamily="34" charset="0"/>
          </a:endParaRPr>
        </a:p>
      </dgm:t>
    </dgm:pt>
    <dgm:pt modelId="{48F3D596-4713-4A63-BC54-90D3FA1D4334}">
      <dgm:prSet phldrT="[Text]"/>
      <dgm:spPr/>
      <dgm:t>
        <a:bodyPr/>
        <a:lstStyle/>
        <a:p>
          <a:endParaRPr lang="en-US" dirty="0">
            <a:latin typeface="Trebuchet MS" pitchFamily="34" charset="0"/>
          </a:endParaRPr>
        </a:p>
      </dgm:t>
    </dgm:pt>
    <dgm:pt modelId="{CC13F2D9-D6FE-4AA2-8C30-7BE028E9C2AB}" type="parTrans" cxnId="{E9BD7BDB-F943-41EE-A5DC-80BE6BA5AB7A}">
      <dgm:prSet/>
      <dgm:spPr/>
      <dgm:t>
        <a:bodyPr/>
        <a:lstStyle/>
        <a:p>
          <a:endParaRPr lang="en-US">
            <a:latin typeface="Trebuchet MS" pitchFamily="34" charset="0"/>
          </a:endParaRPr>
        </a:p>
      </dgm:t>
    </dgm:pt>
    <dgm:pt modelId="{A94EE3AD-94F0-45B8-8AD4-ED1C675A2017}" type="sibTrans" cxnId="{E9BD7BDB-F943-41EE-A5DC-80BE6BA5AB7A}">
      <dgm:prSet/>
      <dgm:spPr/>
      <dgm:t>
        <a:bodyPr/>
        <a:lstStyle/>
        <a:p>
          <a:endParaRPr lang="en-US">
            <a:latin typeface="Trebuchet MS" pitchFamily="34" charset="0"/>
          </a:endParaRPr>
        </a:p>
      </dgm:t>
    </dgm:pt>
    <dgm:pt modelId="{0D752A2C-37A6-4686-9728-E1204320A375}">
      <dgm:prSet/>
      <dgm:spPr/>
      <dgm:t>
        <a:bodyPr/>
        <a:lstStyle/>
        <a:p>
          <a:endParaRPr lang="en-US" dirty="0">
            <a:latin typeface="Trebuchet MS" pitchFamily="34" charset="0"/>
          </a:endParaRPr>
        </a:p>
      </dgm:t>
    </dgm:pt>
    <dgm:pt modelId="{61271895-C012-4776-B476-B4850741A767}" type="parTrans" cxnId="{3AAC01EF-D2FE-4F43-8000-C478E34B4814}">
      <dgm:prSet/>
      <dgm:spPr/>
      <dgm:t>
        <a:bodyPr/>
        <a:lstStyle/>
        <a:p>
          <a:endParaRPr lang="en-US">
            <a:latin typeface="Trebuchet MS" pitchFamily="34" charset="0"/>
          </a:endParaRPr>
        </a:p>
      </dgm:t>
    </dgm:pt>
    <dgm:pt modelId="{A290D890-6011-4181-9C1F-BEDD5E5C6A4E}" type="sibTrans" cxnId="{3AAC01EF-D2FE-4F43-8000-C478E34B4814}">
      <dgm:prSet/>
      <dgm:spPr/>
      <dgm:t>
        <a:bodyPr/>
        <a:lstStyle/>
        <a:p>
          <a:endParaRPr lang="en-US">
            <a:latin typeface="Trebuchet MS" pitchFamily="34" charset="0"/>
          </a:endParaRPr>
        </a:p>
      </dgm:t>
    </dgm:pt>
    <dgm:pt modelId="{49828352-9A8F-480C-BF1C-80F27D82E1C5}">
      <dgm:prSet phldrT="[Text]"/>
      <dgm:spPr/>
      <dgm:t>
        <a:bodyPr/>
        <a:lstStyle/>
        <a:p>
          <a:r>
            <a:rPr lang="en-US" dirty="0" smtClean="0">
              <a:latin typeface="Trebuchet MS" pitchFamily="34" charset="0"/>
            </a:rPr>
            <a:t>Extensible </a:t>
          </a:r>
          <a:r>
            <a:rPr lang="en-US" smtClean="0">
              <a:latin typeface="Trebuchet MS" pitchFamily="34" charset="0"/>
            </a:rPr>
            <a:t>properties page available</a:t>
          </a:r>
          <a:endParaRPr lang="en-US" dirty="0">
            <a:latin typeface="Trebuchet MS" pitchFamily="34" charset="0"/>
          </a:endParaRPr>
        </a:p>
      </dgm:t>
    </dgm:pt>
    <dgm:pt modelId="{4E06A36C-5997-4E31-A7BF-F11480F80A65}" type="sibTrans" cxnId="{E846567A-BCD5-4792-9854-123BBAFC1D67}">
      <dgm:prSet/>
      <dgm:spPr/>
      <dgm:t>
        <a:bodyPr/>
        <a:lstStyle/>
        <a:p>
          <a:endParaRPr lang="en-US">
            <a:latin typeface="Trebuchet MS" pitchFamily="34" charset="0"/>
          </a:endParaRPr>
        </a:p>
      </dgm:t>
    </dgm:pt>
    <dgm:pt modelId="{3A017B1F-43BE-4F27-8528-A7410D1391AF}" type="parTrans" cxnId="{E846567A-BCD5-4792-9854-123BBAFC1D67}">
      <dgm:prSet/>
      <dgm:spPr/>
      <dgm:t>
        <a:bodyPr/>
        <a:lstStyle/>
        <a:p>
          <a:endParaRPr lang="en-US">
            <a:latin typeface="Trebuchet MS" pitchFamily="34" charset="0"/>
          </a:endParaRPr>
        </a:p>
      </dgm:t>
    </dgm:pt>
    <dgm:pt modelId="{7D9CB7D2-5115-4640-BD58-282285C12532}">
      <dgm:prSet phldrT="[Text]"/>
      <dgm:spPr/>
      <dgm:t>
        <a:bodyPr/>
        <a:lstStyle/>
        <a:p>
          <a:r>
            <a:rPr lang="en-US" dirty="0" smtClean="0">
              <a:latin typeface="Trebuchet MS" pitchFamily="34" charset="0"/>
            </a:rPr>
            <a:t>Launch contextually</a:t>
          </a:r>
          <a:endParaRPr lang="en-US" dirty="0">
            <a:latin typeface="Trebuchet MS" pitchFamily="34" charset="0"/>
          </a:endParaRPr>
        </a:p>
      </dgm:t>
    </dgm:pt>
    <dgm:pt modelId="{2EAB6DFD-48F0-4B9D-9E77-A526D106B248}" type="parTrans" cxnId="{97DF92C5-3F0F-4758-AE6B-F8CD54E77461}">
      <dgm:prSet/>
      <dgm:spPr/>
      <dgm:t>
        <a:bodyPr/>
        <a:lstStyle/>
        <a:p>
          <a:endParaRPr lang="en-US">
            <a:latin typeface="Trebuchet MS" pitchFamily="34" charset="0"/>
          </a:endParaRPr>
        </a:p>
      </dgm:t>
    </dgm:pt>
    <dgm:pt modelId="{A50AB367-4D03-4EB2-9450-4DF030620389}" type="sibTrans" cxnId="{97DF92C5-3F0F-4758-AE6B-F8CD54E77461}">
      <dgm:prSet/>
      <dgm:spPr/>
      <dgm:t>
        <a:bodyPr/>
        <a:lstStyle/>
        <a:p>
          <a:endParaRPr lang="en-US">
            <a:latin typeface="Trebuchet MS" pitchFamily="34" charset="0"/>
          </a:endParaRPr>
        </a:p>
      </dgm:t>
    </dgm:pt>
    <dgm:pt modelId="{44CFDD8E-901A-47DD-8C29-CF357DF93429}" type="pres">
      <dgm:prSet presAssocID="{870E990B-E9C2-4271-AC09-1BE20CD8C74C}" presName="Name0" presStyleCnt="0">
        <dgm:presLayoutVars>
          <dgm:dir/>
          <dgm:animLvl val="lvl"/>
          <dgm:resizeHandles val="exact"/>
        </dgm:presLayoutVars>
      </dgm:prSet>
      <dgm:spPr/>
      <dgm:t>
        <a:bodyPr/>
        <a:lstStyle/>
        <a:p>
          <a:endParaRPr lang="en-US"/>
        </a:p>
      </dgm:t>
    </dgm:pt>
    <dgm:pt modelId="{69F8BFA7-AE0B-4F2A-A0DA-3311E862A3E5}" type="pres">
      <dgm:prSet presAssocID="{0679705E-91F9-46D1-9217-57B51709BAFA}" presName="composite" presStyleCnt="0"/>
      <dgm:spPr/>
    </dgm:pt>
    <dgm:pt modelId="{A53677C6-77EC-456C-8E4C-03CDCC9789B2}" type="pres">
      <dgm:prSet presAssocID="{0679705E-91F9-46D1-9217-57B51709BAFA}" presName="parTx" presStyleLbl="alignNode1" presStyleIdx="0" presStyleCnt="3">
        <dgm:presLayoutVars>
          <dgm:chMax val="0"/>
          <dgm:chPref val="0"/>
          <dgm:bulletEnabled val="1"/>
        </dgm:presLayoutVars>
      </dgm:prSet>
      <dgm:spPr/>
      <dgm:t>
        <a:bodyPr/>
        <a:lstStyle/>
        <a:p>
          <a:endParaRPr lang="en-US"/>
        </a:p>
      </dgm:t>
    </dgm:pt>
    <dgm:pt modelId="{3BB450A3-4048-4240-B83F-47DA7E062B16}" type="pres">
      <dgm:prSet presAssocID="{0679705E-91F9-46D1-9217-57B51709BAFA}" presName="desTx" presStyleLbl="alignAccFollowNode1" presStyleIdx="0" presStyleCnt="3">
        <dgm:presLayoutVars>
          <dgm:bulletEnabled val="1"/>
        </dgm:presLayoutVars>
      </dgm:prSet>
      <dgm:spPr/>
      <dgm:t>
        <a:bodyPr/>
        <a:lstStyle/>
        <a:p>
          <a:endParaRPr lang="en-US"/>
        </a:p>
      </dgm:t>
    </dgm:pt>
    <dgm:pt modelId="{E6D02F65-E1FD-4150-A2C3-063DCAC2B6EB}" type="pres">
      <dgm:prSet presAssocID="{461E15DD-FD53-44F0-981C-C438FA88B720}" presName="space" presStyleCnt="0"/>
      <dgm:spPr/>
    </dgm:pt>
    <dgm:pt modelId="{9F01BED0-DE8B-41A4-9268-DAB72793635A}" type="pres">
      <dgm:prSet presAssocID="{A8C2118E-E999-42C9-B626-2907C5F2056D}" presName="composite" presStyleCnt="0"/>
      <dgm:spPr/>
    </dgm:pt>
    <dgm:pt modelId="{3475A56C-1257-4F8E-8DE2-6F2A0EA4F2CD}" type="pres">
      <dgm:prSet presAssocID="{A8C2118E-E999-42C9-B626-2907C5F2056D}" presName="parTx" presStyleLbl="alignNode1" presStyleIdx="1" presStyleCnt="3">
        <dgm:presLayoutVars>
          <dgm:chMax val="0"/>
          <dgm:chPref val="0"/>
          <dgm:bulletEnabled val="1"/>
        </dgm:presLayoutVars>
      </dgm:prSet>
      <dgm:spPr/>
      <dgm:t>
        <a:bodyPr/>
        <a:lstStyle/>
        <a:p>
          <a:endParaRPr lang="en-US"/>
        </a:p>
      </dgm:t>
    </dgm:pt>
    <dgm:pt modelId="{44E9160A-951F-4314-A74C-5C882C51D706}" type="pres">
      <dgm:prSet presAssocID="{A8C2118E-E999-42C9-B626-2907C5F2056D}" presName="desTx" presStyleLbl="alignAccFollowNode1" presStyleIdx="1" presStyleCnt="3">
        <dgm:presLayoutVars>
          <dgm:bulletEnabled val="1"/>
        </dgm:presLayoutVars>
      </dgm:prSet>
      <dgm:spPr/>
      <dgm:t>
        <a:bodyPr/>
        <a:lstStyle/>
        <a:p>
          <a:endParaRPr lang="en-US"/>
        </a:p>
      </dgm:t>
    </dgm:pt>
    <dgm:pt modelId="{86B0D9ED-1FE9-4694-BB5A-82BF24DFFB31}" type="pres">
      <dgm:prSet presAssocID="{091867EF-BBEA-4C13-88BC-6A8B36EC16FE}" presName="space" presStyleCnt="0"/>
      <dgm:spPr/>
    </dgm:pt>
    <dgm:pt modelId="{51531450-DF3C-4865-A259-4DF214330808}" type="pres">
      <dgm:prSet presAssocID="{9FF802BB-A1DF-46C4-B9F9-D7FC0D43B8DF}" presName="composite" presStyleCnt="0"/>
      <dgm:spPr/>
    </dgm:pt>
    <dgm:pt modelId="{FE6F4018-735C-4F1D-A944-FF7BC2A08B82}" type="pres">
      <dgm:prSet presAssocID="{9FF802BB-A1DF-46C4-B9F9-D7FC0D43B8DF}" presName="parTx" presStyleLbl="alignNode1" presStyleIdx="2" presStyleCnt="3" custScaleX="102757">
        <dgm:presLayoutVars>
          <dgm:chMax val="0"/>
          <dgm:chPref val="0"/>
          <dgm:bulletEnabled val="1"/>
        </dgm:presLayoutVars>
      </dgm:prSet>
      <dgm:spPr/>
      <dgm:t>
        <a:bodyPr/>
        <a:lstStyle/>
        <a:p>
          <a:endParaRPr lang="en-US"/>
        </a:p>
      </dgm:t>
    </dgm:pt>
    <dgm:pt modelId="{86CA4218-0703-4479-B0E9-5C585E20C673}" type="pres">
      <dgm:prSet presAssocID="{9FF802BB-A1DF-46C4-B9F9-D7FC0D43B8DF}" presName="desTx" presStyleLbl="alignAccFollowNode1" presStyleIdx="2" presStyleCnt="3" custScaleX="102172">
        <dgm:presLayoutVars>
          <dgm:bulletEnabled val="1"/>
        </dgm:presLayoutVars>
      </dgm:prSet>
      <dgm:spPr/>
      <dgm:t>
        <a:bodyPr/>
        <a:lstStyle/>
        <a:p>
          <a:endParaRPr lang="en-US"/>
        </a:p>
      </dgm:t>
    </dgm:pt>
  </dgm:ptLst>
  <dgm:cxnLst>
    <dgm:cxn modelId="{E9FFAD4F-292A-449D-9E7E-E2A3041DA601}" srcId="{9FF802BB-A1DF-46C4-B9F9-D7FC0D43B8DF}" destId="{E2CE1BFF-93C4-443C-BB5C-1D16284C1CBB}" srcOrd="3" destOrd="0" parTransId="{BA1658B9-3F67-4B60-B1FA-43DEB37A5E1A}" sibTransId="{F28224AF-AD65-4825-A797-D5C8B9DE5B79}"/>
    <dgm:cxn modelId="{2396C9F9-421D-4D87-AF34-D596CEB5C4C1}" srcId="{A8C2118E-E999-42C9-B626-2907C5F2056D}" destId="{CFA0D4E2-7274-47F8-ADC1-11380F809865}" srcOrd="0" destOrd="0" parTransId="{5DFAA77C-EC02-443A-B216-D7B13AC37854}" sibTransId="{77331389-8693-4416-947E-314AC8042992}"/>
    <dgm:cxn modelId="{1F755AEE-B015-4B62-B5B5-3BF260A625D8}" srcId="{870E990B-E9C2-4271-AC09-1BE20CD8C74C}" destId="{A8C2118E-E999-42C9-B626-2907C5F2056D}" srcOrd="1" destOrd="0" parTransId="{6DA189C7-1B48-424A-9731-4718E26E56F9}" sibTransId="{091867EF-BBEA-4C13-88BC-6A8B36EC16FE}"/>
    <dgm:cxn modelId="{0F0B1984-85C8-4D92-82F5-455CE10C9E57}" type="presOf" srcId="{870E990B-E9C2-4271-AC09-1BE20CD8C74C}" destId="{44CFDD8E-901A-47DD-8C29-CF357DF93429}" srcOrd="0" destOrd="0" presId="urn:microsoft.com/office/officeart/2005/8/layout/hList1"/>
    <dgm:cxn modelId="{DBADC311-394C-4CA6-95EC-F96B670DB519}" type="presOf" srcId="{0CF7929D-E260-453C-A333-1BB924F74DB0}" destId="{44E9160A-951F-4314-A74C-5C882C51D706}" srcOrd="0" destOrd="2" presId="urn:microsoft.com/office/officeart/2005/8/layout/hList1"/>
    <dgm:cxn modelId="{EF487401-DC18-4E7C-A896-5E659BAEB768}" srcId="{0679705E-91F9-46D1-9217-57B51709BAFA}" destId="{07F171F2-D6D1-42E4-9B94-46817686D71E}" srcOrd="1" destOrd="0" parTransId="{2876765C-C5A0-4251-9A58-CDCDB7EC4C71}" sibTransId="{36D1B634-DF33-44E7-A258-BDAB77DE648E}"/>
    <dgm:cxn modelId="{97DF92C5-3F0F-4758-AE6B-F8CD54E77461}" srcId="{A8C2118E-E999-42C9-B626-2907C5F2056D}" destId="{7D9CB7D2-5115-4640-BD58-282285C12532}" srcOrd="3" destOrd="0" parTransId="{2EAB6DFD-48F0-4B9D-9E77-A526D106B248}" sibTransId="{A50AB367-4D03-4EB2-9450-4DF030620389}"/>
    <dgm:cxn modelId="{C8FFE034-171F-4CD0-8CC4-D41281B6C42E}" type="presOf" srcId="{18B297FC-BFD5-406A-90D0-12AC5B1B68AA}" destId="{86CA4218-0703-4479-B0E9-5C585E20C673}" srcOrd="0" destOrd="0" presId="urn:microsoft.com/office/officeart/2005/8/layout/hList1"/>
    <dgm:cxn modelId="{ED0EDB5A-E328-4CFE-93E3-AF5868D752B5}" srcId="{870E990B-E9C2-4271-AC09-1BE20CD8C74C}" destId="{9FF802BB-A1DF-46C4-B9F9-D7FC0D43B8DF}" srcOrd="2" destOrd="0" parTransId="{74FEAE68-953D-4BB5-93AA-00A0688D26DD}" sibTransId="{3DAA91F7-9D7E-4C06-A73D-9111FA47EBB3}"/>
    <dgm:cxn modelId="{D4E0F56D-0E8F-4DBD-B641-929BC9C44119}" type="presOf" srcId="{929D4710-0771-494E-B61A-AA1DD38FA76E}" destId="{3BB450A3-4048-4240-B83F-47DA7E062B16}" srcOrd="0" destOrd="0" presId="urn:microsoft.com/office/officeart/2005/8/layout/hList1"/>
    <dgm:cxn modelId="{A435813A-8623-4AD0-A029-8609ECAC58BF}" type="presOf" srcId="{E2CE1BFF-93C4-443C-BB5C-1D16284C1CBB}" destId="{86CA4218-0703-4479-B0E9-5C585E20C673}" srcOrd="0" destOrd="3" presId="urn:microsoft.com/office/officeart/2005/8/layout/hList1"/>
    <dgm:cxn modelId="{147AEA03-6998-4F0C-89BE-983F5888F78A}" srcId="{870E990B-E9C2-4271-AC09-1BE20CD8C74C}" destId="{0679705E-91F9-46D1-9217-57B51709BAFA}" srcOrd="0" destOrd="0" parTransId="{AF6188E8-A16D-4A59-AB5E-57E44C9E7402}" sibTransId="{461E15DD-FD53-44F0-981C-C438FA88B720}"/>
    <dgm:cxn modelId="{BFF78CED-2C0E-4872-B5F6-449531A181FB}" type="presOf" srcId="{A8C2118E-E999-42C9-B626-2907C5F2056D}" destId="{3475A56C-1257-4F8E-8DE2-6F2A0EA4F2CD}" srcOrd="0" destOrd="0" presId="urn:microsoft.com/office/officeart/2005/8/layout/hList1"/>
    <dgm:cxn modelId="{A34DFE96-9290-4240-8C8A-32B22ECB37C0}" type="presOf" srcId="{49828352-9A8F-480C-BF1C-80F27D82E1C5}" destId="{3BB450A3-4048-4240-B83F-47DA7E062B16}" srcOrd="0" destOrd="2" presId="urn:microsoft.com/office/officeart/2005/8/layout/hList1"/>
    <dgm:cxn modelId="{707664EE-439F-492C-A901-D844DEBECB0D}" type="presOf" srcId="{E95E5DCE-9830-4AF4-89B1-46F5CE72CB01}" destId="{44E9160A-951F-4314-A74C-5C882C51D706}" srcOrd="0" destOrd="1" presId="urn:microsoft.com/office/officeart/2005/8/layout/hList1"/>
    <dgm:cxn modelId="{5326543D-40A1-4B31-A8C9-6CB59D053210}" srcId="{0679705E-91F9-46D1-9217-57B51709BAFA}" destId="{86DBBAB1-A2D1-4604-91CE-66B25983EAEC}" srcOrd="3" destOrd="0" parTransId="{778D938F-BD12-4686-AD6A-103086C7D816}" sibTransId="{3063BBE6-3303-43C4-AB93-1A941539122A}"/>
    <dgm:cxn modelId="{E846567A-BCD5-4792-9854-123BBAFC1D67}" srcId="{0679705E-91F9-46D1-9217-57B51709BAFA}" destId="{49828352-9A8F-480C-BF1C-80F27D82E1C5}" srcOrd="2" destOrd="0" parTransId="{3A017B1F-43BE-4F27-8528-A7410D1391AF}" sibTransId="{4E06A36C-5997-4E31-A7BF-F11480F80A65}"/>
    <dgm:cxn modelId="{ACE99D94-7D93-4A2E-8729-FB26978BE1D5}" srcId="{9FF802BB-A1DF-46C4-B9F9-D7FC0D43B8DF}" destId="{18B297FC-BFD5-406A-90D0-12AC5B1B68AA}" srcOrd="0" destOrd="0" parTransId="{52CA409F-83AC-449E-8F73-6EEFF98FD9B0}" sibTransId="{892049DC-53BB-4D2B-B4FE-80C15759A012}"/>
    <dgm:cxn modelId="{83FDEC1C-E8FD-4F0C-9FC7-84E74C9E3D5D}" srcId="{9FF802BB-A1DF-46C4-B9F9-D7FC0D43B8DF}" destId="{3DEF715E-DB4F-4069-8544-DDFAA4F5C1AD}" srcOrd="2" destOrd="0" parTransId="{7D2A4DB6-9D17-4A49-A1E9-44C380E6F2C9}" sibTransId="{9E518B1D-2436-42C0-B79B-C87C0BAAD142}"/>
    <dgm:cxn modelId="{A0AEE460-A1E0-465A-9A29-88159B9AC1A7}" srcId="{0679705E-91F9-46D1-9217-57B51709BAFA}" destId="{929D4710-0771-494E-B61A-AA1DD38FA76E}" srcOrd="0" destOrd="0" parTransId="{D3B6D9BA-D246-4D18-9E16-28333F21D691}" sibTransId="{CD24C8ED-0FA5-4809-9240-99EE8B45D040}"/>
    <dgm:cxn modelId="{EDDE49B9-1F91-4705-A7E2-4EB974C76C52}" type="presOf" srcId="{CFA0D4E2-7274-47F8-ADC1-11380F809865}" destId="{44E9160A-951F-4314-A74C-5C882C51D706}" srcOrd="0" destOrd="0" presId="urn:microsoft.com/office/officeart/2005/8/layout/hList1"/>
    <dgm:cxn modelId="{086BAC40-0F8E-406A-871D-28AE544C776D}" type="presOf" srcId="{07F171F2-D6D1-42E4-9B94-46817686D71E}" destId="{3BB450A3-4048-4240-B83F-47DA7E062B16}" srcOrd="0" destOrd="1" presId="urn:microsoft.com/office/officeart/2005/8/layout/hList1"/>
    <dgm:cxn modelId="{AE1EC121-D647-4A00-97DD-83E8F2896958}" srcId="{9FF802BB-A1DF-46C4-B9F9-D7FC0D43B8DF}" destId="{348C9611-32EF-4166-97CA-3AC513F06639}" srcOrd="1" destOrd="0" parTransId="{C3752AEF-8AB8-4BEA-9EF1-9F0E2FEDC305}" sibTransId="{566F2403-2BDF-4EF2-BF8F-237BCD10DF8D}"/>
    <dgm:cxn modelId="{1030B6B1-47F8-4273-91FC-2D88F17671A7}" type="presOf" srcId="{3DEF715E-DB4F-4069-8544-DDFAA4F5C1AD}" destId="{86CA4218-0703-4479-B0E9-5C585E20C673}" srcOrd="0" destOrd="2" presId="urn:microsoft.com/office/officeart/2005/8/layout/hList1"/>
    <dgm:cxn modelId="{6E5B5C0D-5B2C-4D9E-85E3-F4D6EE2C59E3}" srcId="{A8C2118E-E999-42C9-B626-2907C5F2056D}" destId="{E95E5DCE-9830-4AF4-89B1-46F5CE72CB01}" srcOrd="1" destOrd="0" parTransId="{33410D61-3752-4B5C-BDEF-B891AC581D03}" sibTransId="{E37EEA25-BB52-4694-AE7F-0B7C172396ED}"/>
    <dgm:cxn modelId="{E66EF515-D77E-443D-871D-09051983D4D9}" type="presOf" srcId="{0679705E-91F9-46D1-9217-57B51709BAFA}" destId="{A53677C6-77EC-456C-8E4C-03CDCC9789B2}" srcOrd="0" destOrd="0" presId="urn:microsoft.com/office/officeart/2005/8/layout/hList1"/>
    <dgm:cxn modelId="{07B0A676-0566-47EE-A00F-2AA04C39D1E6}" srcId="{A8C2118E-E999-42C9-B626-2907C5F2056D}" destId="{0CF7929D-E260-453C-A333-1BB924F74DB0}" srcOrd="2" destOrd="0" parTransId="{96D7B327-9A64-424B-A411-DF3ABBEBFAFB}" sibTransId="{ECC214E7-EE19-4D86-BA79-B81B979B59FA}"/>
    <dgm:cxn modelId="{15AFF38D-8E15-4EF5-8CB5-6B5442C1975A}" type="presOf" srcId="{48F3D596-4713-4A63-BC54-90D3FA1D4334}" destId="{44E9160A-951F-4314-A74C-5C882C51D706}" srcOrd="0" destOrd="4" presId="urn:microsoft.com/office/officeart/2005/8/layout/hList1"/>
    <dgm:cxn modelId="{74005DC5-FFC2-415A-BC1D-4A4096920DF7}" type="presOf" srcId="{86DBBAB1-A2D1-4604-91CE-66B25983EAEC}" destId="{3BB450A3-4048-4240-B83F-47DA7E062B16}" srcOrd="0" destOrd="3" presId="urn:microsoft.com/office/officeart/2005/8/layout/hList1"/>
    <dgm:cxn modelId="{BE19E5AE-DB63-465D-8DFE-03177C75D956}" srcId="{9FF802BB-A1DF-46C4-B9F9-D7FC0D43B8DF}" destId="{33BB046A-6515-46BD-AE54-CBEF5E2B8C40}" srcOrd="4" destOrd="0" parTransId="{ECB2D14C-2592-4090-BB81-4476C09C27BE}" sibTransId="{D6582BBC-DB83-4420-9D4D-69C721B0A6E4}"/>
    <dgm:cxn modelId="{E687EB19-469A-4F6D-83F0-ADA855884D92}" type="presOf" srcId="{33BB046A-6515-46BD-AE54-CBEF5E2B8C40}" destId="{86CA4218-0703-4479-B0E9-5C585E20C673}" srcOrd="0" destOrd="4" presId="urn:microsoft.com/office/officeart/2005/8/layout/hList1"/>
    <dgm:cxn modelId="{B7882563-DA42-47D4-99F3-1CAEFC12BD02}" type="presOf" srcId="{0D752A2C-37A6-4686-9728-E1204320A375}" destId="{44E9160A-951F-4314-A74C-5C882C51D706}" srcOrd="0" destOrd="5" presId="urn:microsoft.com/office/officeart/2005/8/layout/hList1"/>
    <dgm:cxn modelId="{B907ED4D-3B60-4A17-91C8-7912F6B0D60D}" type="presOf" srcId="{7D9CB7D2-5115-4640-BD58-282285C12532}" destId="{44E9160A-951F-4314-A74C-5C882C51D706}" srcOrd="0" destOrd="3" presId="urn:microsoft.com/office/officeart/2005/8/layout/hList1"/>
    <dgm:cxn modelId="{B0E1B94E-2104-4BD7-A9BD-F9176465BCE0}" type="presOf" srcId="{348C9611-32EF-4166-97CA-3AC513F06639}" destId="{86CA4218-0703-4479-B0E9-5C585E20C673}" srcOrd="0" destOrd="1" presId="urn:microsoft.com/office/officeart/2005/8/layout/hList1"/>
    <dgm:cxn modelId="{3AAC01EF-D2FE-4F43-8000-C478E34B4814}" srcId="{A8C2118E-E999-42C9-B626-2907C5F2056D}" destId="{0D752A2C-37A6-4686-9728-E1204320A375}" srcOrd="5" destOrd="0" parTransId="{61271895-C012-4776-B476-B4850741A767}" sibTransId="{A290D890-6011-4181-9C1F-BEDD5E5C6A4E}"/>
    <dgm:cxn modelId="{21C39D04-C735-4384-B378-3C14B746DDA5}" type="presOf" srcId="{9FF802BB-A1DF-46C4-B9F9-D7FC0D43B8DF}" destId="{FE6F4018-735C-4F1D-A944-FF7BC2A08B82}" srcOrd="0" destOrd="0" presId="urn:microsoft.com/office/officeart/2005/8/layout/hList1"/>
    <dgm:cxn modelId="{E9BD7BDB-F943-41EE-A5DC-80BE6BA5AB7A}" srcId="{A8C2118E-E999-42C9-B626-2907C5F2056D}" destId="{48F3D596-4713-4A63-BC54-90D3FA1D4334}" srcOrd="4" destOrd="0" parTransId="{CC13F2D9-D6FE-4AA2-8C30-7BE028E9C2AB}" sibTransId="{A94EE3AD-94F0-45B8-8AD4-ED1C675A2017}"/>
    <dgm:cxn modelId="{6E0F1774-A8A9-4C5E-BC05-E6DB1AAF7DEA}" type="presParOf" srcId="{44CFDD8E-901A-47DD-8C29-CF357DF93429}" destId="{69F8BFA7-AE0B-4F2A-A0DA-3311E862A3E5}" srcOrd="0" destOrd="0" presId="urn:microsoft.com/office/officeart/2005/8/layout/hList1"/>
    <dgm:cxn modelId="{6072D4E2-69DD-4A81-A6D2-075096B50562}" type="presParOf" srcId="{69F8BFA7-AE0B-4F2A-A0DA-3311E862A3E5}" destId="{A53677C6-77EC-456C-8E4C-03CDCC9789B2}" srcOrd="0" destOrd="0" presId="urn:microsoft.com/office/officeart/2005/8/layout/hList1"/>
    <dgm:cxn modelId="{A385FB49-A56B-41D0-AB16-EBFF3C0E69F0}" type="presParOf" srcId="{69F8BFA7-AE0B-4F2A-A0DA-3311E862A3E5}" destId="{3BB450A3-4048-4240-B83F-47DA7E062B16}" srcOrd="1" destOrd="0" presId="urn:microsoft.com/office/officeart/2005/8/layout/hList1"/>
    <dgm:cxn modelId="{221C2D48-4CCA-478F-BC6E-7B1B803F2441}" type="presParOf" srcId="{44CFDD8E-901A-47DD-8C29-CF357DF93429}" destId="{E6D02F65-E1FD-4150-A2C3-063DCAC2B6EB}" srcOrd="1" destOrd="0" presId="urn:microsoft.com/office/officeart/2005/8/layout/hList1"/>
    <dgm:cxn modelId="{F2965F2B-DF55-4B47-B7C8-8A6CA6CF18F1}" type="presParOf" srcId="{44CFDD8E-901A-47DD-8C29-CF357DF93429}" destId="{9F01BED0-DE8B-41A4-9268-DAB72793635A}" srcOrd="2" destOrd="0" presId="urn:microsoft.com/office/officeart/2005/8/layout/hList1"/>
    <dgm:cxn modelId="{DC156866-45D4-45D5-81CB-7EB283A8F39D}" type="presParOf" srcId="{9F01BED0-DE8B-41A4-9268-DAB72793635A}" destId="{3475A56C-1257-4F8E-8DE2-6F2A0EA4F2CD}" srcOrd="0" destOrd="0" presId="urn:microsoft.com/office/officeart/2005/8/layout/hList1"/>
    <dgm:cxn modelId="{55784E09-12E1-4476-AE4E-47DEEBE58370}" type="presParOf" srcId="{9F01BED0-DE8B-41A4-9268-DAB72793635A}" destId="{44E9160A-951F-4314-A74C-5C882C51D706}" srcOrd="1" destOrd="0" presId="urn:microsoft.com/office/officeart/2005/8/layout/hList1"/>
    <dgm:cxn modelId="{2661F243-0585-4C99-89CE-64AEA195AD63}" type="presParOf" srcId="{44CFDD8E-901A-47DD-8C29-CF357DF93429}" destId="{86B0D9ED-1FE9-4694-BB5A-82BF24DFFB31}" srcOrd="3" destOrd="0" presId="urn:microsoft.com/office/officeart/2005/8/layout/hList1"/>
    <dgm:cxn modelId="{48979BD2-EB42-42B1-9B0B-C60C1B4FEA75}" type="presParOf" srcId="{44CFDD8E-901A-47DD-8C29-CF357DF93429}" destId="{51531450-DF3C-4865-A259-4DF214330808}" srcOrd="4" destOrd="0" presId="urn:microsoft.com/office/officeart/2005/8/layout/hList1"/>
    <dgm:cxn modelId="{B70F37E8-9F60-418B-9C4A-4812E5A6F6F2}" type="presParOf" srcId="{51531450-DF3C-4865-A259-4DF214330808}" destId="{FE6F4018-735C-4F1D-A944-FF7BC2A08B82}" srcOrd="0" destOrd="0" presId="urn:microsoft.com/office/officeart/2005/8/layout/hList1"/>
    <dgm:cxn modelId="{CE6A44A6-23A6-4807-B4F0-9ADA28F71816}" type="presParOf" srcId="{51531450-DF3C-4865-A259-4DF214330808}" destId="{86CA4218-0703-4479-B0E9-5C585E20C673}" srcOrd="1" destOrd="0" presId="urn:microsoft.com/office/officeart/2005/8/layout/hList1"/>
  </dgm:cxnLst>
  <dgm:bg/>
  <dgm:whole/>
</dgm:dataModel>
</file>

<file path=ppt/diagrams/data5.xml><?xml version="1.0" encoding="utf-8"?>
<dgm:dataModel xmlns:dgm="http://schemas.openxmlformats.org/drawingml/2006/diagram" xmlns:a="http://schemas.openxmlformats.org/drawingml/2006/main">
  <dgm:ptLst>
    <dgm:pt modelId="{280C5F8B-1AB7-494C-9C9A-FAA5EA0E2414}" type="doc">
      <dgm:prSet loTypeId="urn:microsoft.com/office/officeart/2005/8/layout/hList1" loCatId="list" qsTypeId="urn:microsoft.com/office/officeart/2005/8/quickstyle/simple4" qsCatId="simple" csTypeId="urn:microsoft.com/office/officeart/2005/8/colors/colorful1" csCatId="colorful" phldr="1"/>
      <dgm:spPr/>
      <dgm:t>
        <a:bodyPr/>
        <a:lstStyle/>
        <a:p>
          <a:endParaRPr lang="en-US"/>
        </a:p>
      </dgm:t>
    </dgm:pt>
    <dgm:pt modelId="{9F17CBE9-1F00-4945-A398-25D1ED074CBE}">
      <dgm:prSet phldrT="[Text]" custT="1"/>
      <dgm:spPr/>
      <dgm:t>
        <a:bodyPr/>
        <a:lstStyle/>
        <a:p>
          <a:r>
            <a:rPr lang="en-US" sz="2800" b="1" dirty="0" smtClean="0">
              <a:latin typeface="Trebuchet MS" pitchFamily="34" charset="0"/>
            </a:rPr>
            <a:t>Design Challenges</a:t>
          </a:r>
          <a:endParaRPr lang="en-US" sz="2800" b="1" dirty="0">
            <a:latin typeface="Trebuchet MS" pitchFamily="34" charset="0"/>
          </a:endParaRPr>
        </a:p>
      </dgm:t>
    </dgm:pt>
    <dgm:pt modelId="{608BD334-F789-4715-9BDD-8469DB326283}" type="parTrans" cxnId="{D3B3C5A9-CAC8-4049-B92A-BD964E7304A7}">
      <dgm:prSet/>
      <dgm:spPr/>
      <dgm:t>
        <a:bodyPr/>
        <a:lstStyle/>
        <a:p>
          <a:endParaRPr lang="en-US"/>
        </a:p>
      </dgm:t>
    </dgm:pt>
    <dgm:pt modelId="{E516BE54-060D-45D3-8ABB-2B311EB5F0BF}" type="sibTrans" cxnId="{D3B3C5A9-CAC8-4049-B92A-BD964E7304A7}">
      <dgm:prSet/>
      <dgm:spPr/>
      <dgm:t>
        <a:bodyPr/>
        <a:lstStyle/>
        <a:p>
          <a:endParaRPr lang="en-US"/>
        </a:p>
      </dgm:t>
    </dgm:pt>
    <dgm:pt modelId="{64088497-63CE-4BBA-B4F1-96A2465EF76C}">
      <dgm:prSet phldrT="[Text]" custT="1"/>
      <dgm:spPr/>
      <dgm:t>
        <a:bodyPr/>
        <a:lstStyle/>
        <a:p>
          <a:r>
            <a:rPr lang="en-US" sz="2000" dirty="0" smtClean="0">
              <a:latin typeface="Trebuchet MS" pitchFamily="34" charset="0"/>
            </a:rPr>
            <a:t>Easy out-of-box</a:t>
          </a:r>
          <a:endParaRPr lang="en-US" sz="2000" dirty="0">
            <a:latin typeface="Trebuchet MS" pitchFamily="34" charset="0"/>
          </a:endParaRPr>
        </a:p>
      </dgm:t>
    </dgm:pt>
    <dgm:pt modelId="{1BC6B6AA-4E28-46E0-99AE-9873B0C94574}" type="parTrans" cxnId="{49116E99-731F-4005-8E82-F4575A0F2A62}">
      <dgm:prSet/>
      <dgm:spPr/>
      <dgm:t>
        <a:bodyPr/>
        <a:lstStyle/>
        <a:p>
          <a:endParaRPr lang="en-US"/>
        </a:p>
      </dgm:t>
    </dgm:pt>
    <dgm:pt modelId="{F3AD019C-6BA0-4BBE-9BCB-A4F4F2E7BF3E}" type="sibTrans" cxnId="{49116E99-731F-4005-8E82-F4575A0F2A62}">
      <dgm:prSet/>
      <dgm:spPr/>
      <dgm:t>
        <a:bodyPr/>
        <a:lstStyle/>
        <a:p>
          <a:endParaRPr lang="en-US"/>
        </a:p>
      </dgm:t>
    </dgm:pt>
    <dgm:pt modelId="{D3B2804E-8567-4B95-951A-2FF4E4C975AD}">
      <dgm:prSet phldrT="[Text]" custT="1"/>
      <dgm:spPr>
        <a:solidFill>
          <a:schemeClr val="bg1">
            <a:lumMod val="20000"/>
            <a:lumOff val="80000"/>
            <a:alpha val="90000"/>
          </a:schemeClr>
        </a:solidFill>
      </dgm:spPr>
      <dgm:t>
        <a:bodyPr/>
        <a:lstStyle/>
        <a:p>
          <a:r>
            <a:rPr lang="en-US" sz="2000" dirty="0" smtClean="0">
              <a:latin typeface="Trebuchet MS" pitchFamily="34" charset="0"/>
            </a:rPr>
            <a:t>Devices integrated with the Windows 7 Desktop</a:t>
          </a:r>
          <a:endParaRPr lang="en-US" sz="2000" dirty="0">
            <a:latin typeface="Trebuchet MS" pitchFamily="34" charset="0"/>
          </a:endParaRPr>
        </a:p>
      </dgm:t>
    </dgm:pt>
    <dgm:pt modelId="{1E486EF2-1D77-46EA-B105-C5302B01A7B8}">
      <dgm:prSet phldrT="[Text]" custT="1"/>
      <dgm:spPr>
        <a:gradFill rotWithShape="0">
          <a:gsLst>
            <a:gs pos="13000">
              <a:schemeClr val="bg1">
                <a:lumMod val="60000"/>
                <a:lumOff val="40000"/>
              </a:schemeClr>
            </a:gs>
            <a:gs pos="72000">
              <a:schemeClr val="bg1">
                <a:lumMod val="60000"/>
                <a:lumOff val="40000"/>
              </a:schemeClr>
            </a:gs>
            <a:gs pos="32000">
              <a:schemeClr val="bg1">
                <a:lumMod val="40000"/>
                <a:lumOff val="60000"/>
              </a:schemeClr>
            </a:gs>
            <a:gs pos="55000">
              <a:schemeClr val="bg1">
                <a:lumMod val="40000"/>
                <a:lumOff val="60000"/>
              </a:schemeClr>
            </a:gs>
            <a:gs pos="100000">
              <a:schemeClr val="bg1">
                <a:lumMod val="60000"/>
                <a:lumOff val="40000"/>
              </a:schemeClr>
            </a:gs>
            <a:gs pos="100000">
              <a:schemeClr val="bg1">
                <a:lumMod val="60000"/>
                <a:lumOff val="40000"/>
              </a:schemeClr>
            </a:gs>
            <a:gs pos="96000">
              <a:schemeClr val="bg1">
                <a:lumMod val="60000"/>
                <a:lumOff val="40000"/>
              </a:schemeClr>
            </a:gs>
          </a:gsLst>
        </a:gradFill>
        <a:ln>
          <a:solidFill>
            <a:schemeClr val="bg1">
              <a:lumMod val="40000"/>
              <a:lumOff val="60000"/>
            </a:schemeClr>
          </a:solidFill>
        </a:ln>
      </dgm:spPr>
      <dgm:t>
        <a:bodyPr/>
        <a:lstStyle/>
        <a:p>
          <a:r>
            <a:rPr lang="en-US" sz="2400" b="1" dirty="0" smtClean="0">
              <a:latin typeface="Trebuchet MS" pitchFamily="34" charset="0"/>
            </a:rPr>
            <a:t>Windows 7 Innovations</a:t>
          </a:r>
          <a:endParaRPr lang="en-US" sz="2400" b="1" dirty="0">
            <a:latin typeface="Trebuchet MS" pitchFamily="34" charset="0"/>
          </a:endParaRPr>
        </a:p>
      </dgm:t>
    </dgm:pt>
    <dgm:pt modelId="{A0D2C2D1-FB6C-4B10-99BA-C99CB8CEB7F5}" type="sibTrans" cxnId="{9A73B4FC-51DD-47A6-B3F9-D7392138993B}">
      <dgm:prSet/>
      <dgm:spPr/>
      <dgm:t>
        <a:bodyPr/>
        <a:lstStyle/>
        <a:p>
          <a:endParaRPr lang="en-US"/>
        </a:p>
      </dgm:t>
    </dgm:pt>
    <dgm:pt modelId="{AA467783-8C20-48A3-965D-42989AF36970}" type="parTrans" cxnId="{9A73B4FC-51DD-47A6-B3F9-D7392138993B}">
      <dgm:prSet/>
      <dgm:spPr/>
      <dgm:t>
        <a:bodyPr/>
        <a:lstStyle/>
        <a:p>
          <a:endParaRPr lang="en-US"/>
        </a:p>
      </dgm:t>
    </dgm:pt>
    <dgm:pt modelId="{A2B2B51D-A191-46BA-B1EE-E294126A43C8}" type="sibTrans" cxnId="{B5849606-7E2D-46D0-A873-E815ABD93959}">
      <dgm:prSet/>
      <dgm:spPr/>
      <dgm:t>
        <a:bodyPr/>
        <a:lstStyle/>
        <a:p>
          <a:endParaRPr lang="en-US"/>
        </a:p>
      </dgm:t>
    </dgm:pt>
    <dgm:pt modelId="{CC37A082-996C-44DE-879B-9171E12AD339}" type="parTrans" cxnId="{B5849606-7E2D-46D0-A873-E815ABD93959}">
      <dgm:prSet/>
      <dgm:spPr/>
      <dgm:t>
        <a:bodyPr/>
        <a:lstStyle/>
        <a:p>
          <a:endParaRPr lang="en-US"/>
        </a:p>
      </dgm:t>
    </dgm:pt>
    <dgm:pt modelId="{81B35669-512D-48BF-930C-315B9C4B9CAA}">
      <dgm:prSet custT="1"/>
      <dgm:spPr/>
      <dgm:t>
        <a:bodyPr/>
        <a:lstStyle/>
        <a:p>
          <a:r>
            <a:rPr lang="en-US" sz="2000" dirty="0" smtClean="0">
              <a:latin typeface="Trebuchet MS" pitchFamily="34" charset="0"/>
            </a:rPr>
            <a:t>One dimensional “AutoPlay”</a:t>
          </a:r>
        </a:p>
      </dgm:t>
    </dgm:pt>
    <dgm:pt modelId="{12B37C86-3062-4AEE-9CD5-7963A995485E}" type="parTrans" cxnId="{B565ADF6-50F7-43AC-9A08-64D4D0738B0E}">
      <dgm:prSet/>
      <dgm:spPr/>
      <dgm:t>
        <a:bodyPr/>
        <a:lstStyle/>
        <a:p>
          <a:endParaRPr lang="en-US"/>
        </a:p>
      </dgm:t>
    </dgm:pt>
    <dgm:pt modelId="{792B137B-28AC-41A9-B990-BD5A90ED4C6A}" type="sibTrans" cxnId="{B565ADF6-50F7-43AC-9A08-64D4D0738B0E}">
      <dgm:prSet/>
      <dgm:spPr/>
      <dgm:t>
        <a:bodyPr/>
        <a:lstStyle/>
        <a:p>
          <a:endParaRPr lang="en-US"/>
        </a:p>
      </dgm:t>
    </dgm:pt>
    <dgm:pt modelId="{4D685F15-9660-40D3-8D16-26F3FB8CBA22}">
      <dgm:prSet custT="1"/>
      <dgm:spPr/>
      <dgm:t>
        <a:bodyPr/>
        <a:lstStyle/>
        <a:p>
          <a:r>
            <a:rPr lang="en-US" sz="2000" dirty="0" smtClean="0">
              <a:latin typeface="Trebuchet MS" pitchFamily="34" charset="0"/>
            </a:rPr>
            <a:t>No experience for </a:t>
          </a:r>
          <a:br>
            <a:rPr lang="en-US" sz="2000" dirty="0" smtClean="0">
              <a:latin typeface="Trebuchet MS" pitchFamily="34" charset="0"/>
            </a:rPr>
          </a:br>
          <a:r>
            <a:rPr lang="en-US" sz="2000" dirty="0" smtClean="0">
              <a:latin typeface="Trebuchet MS" pitchFamily="34" charset="0"/>
            </a:rPr>
            <a:t>mobile phone</a:t>
          </a:r>
        </a:p>
      </dgm:t>
    </dgm:pt>
    <dgm:pt modelId="{AFD1D4AF-7CA4-402F-9ACA-94D07793C15D}" type="parTrans" cxnId="{74B9EB8F-A8D3-4A25-BF77-F7FE9D74D1A6}">
      <dgm:prSet/>
      <dgm:spPr/>
      <dgm:t>
        <a:bodyPr/>
        <a:lstStyle/>
        <a:p>
          <a:endParaRPr lang="en-US"/>
        </a:p>
      </dgm:t>
    </dgm:pt>
    <dgm:pt modelId="{8B6B0B7F-C20C-48D8-B1AC-CC84FE0DC3D6}" type="sibTrans" cxnId="{74B9EB8F-A8D3-4A25-BF77-F7FE9D74D1A6}">
      <dgm:prSet/>
      <dgm:spPr/>
      <dgm:t>
        <a:bodyPr/>
        <a:lstStyle/>
        <a:p>
          <a:endParaRPr lang="en-US"/>
        </a:p>
      </dgm:t>
    </dgm:pt>
    <dgm:pt modelId="{8D5D151F-1FAE-4673-8955-6A53AA5F9CD0}">
      <dgm:prSet custT="1"/>
      <dgm:spPr/>
      <dgm:t>
        <a:bodyPr/>
        <a:lstStyle/>
        <a:p>
          <a:r>
            <a:rPr lang="en-US" sz="2000" dirty="0" smtClean="0">
              <a:latin typeface="Trebuchet MS" pitchFamily="34" charset="0"/>
            </a:rPr>
            <a:t>Limited branding </a:t>
          </a:r>
          <a:br>
            <a:rPr lang="en-US" sz="2000" dirty="0" smtClean="0">
              <a:latin typeface="Trebuchet MS" pitchFamily="34" charset="0"/>
            </a:rPr>
          </a:br>
          <a:r>
            <a:rPr lang="en-US" sz="2000" dirty="0" smtClean="0">
              <a:latin typeface="Trebuchet MS" pitchFamily="34" charset="0"/>
            </a:rPr>
            <a:t>and customization</a:t>
          </a:r>
        </a:p>
      </dgm:t>
    </dgm:pt>
    <dgm:pt modelId="{4F9F8A54-1D34-4544-857E-04613F6DC343}" type="parTrans" cxnId="{46247565-80FE-4355-9401-510C034B42C3}">
      <dgm:prSet/>
      <dgm:spPr/>
      <dgm:t>
        <a:bodyPr/>
        <a:lstStyle/>
        <a:p>
          <a:endParaRPr lang="en-US"/>
        </a:p>
      </dgm:t>
    </dgm:pt>
    <dgm:pt modelId="{3E593089-F239-4424-9330-7C56D08DE3F6}" type="sibTrans" cxnId="{46247565-80FE-4355-9401-510C034B42C3}">
      <dgm:prSet/>
      <dgm:spPr/>
      <dgm:t>
        <a:bodyPr/>
        <a:lstStyle/>
        <a:p>
          <a:endParaRPr lang="en-US"/>
        </a:p>
      </dgm:t>
    </dgm:pt>
    <dgm:pt modelId="{1177985F-0075-46AE-820F-50DC6FBA8322}">
      <dgm:prSet custT="1"/>
      <dgm:spPr/>
      <dgm:t>
        <a:bodyPr/>
        <a:lstStyle/>
        <a:p>
          <a:r>
            <a:rPr lang="en-US" sz="2000" dirty="0" smtClean="0">
              <a:latin typeface="Trebuchet MS" pitchFamily="34" charset="0"/>
            </a:rPr>
            <a:t>Limited class extensibility</a:t>
          </a:r>
        </a:p>
      </dgm:t>
    </dgm:pt>
    <dgm:pt modelId="{7B0B7C02-2E7B-4875-8544-22B367DD48D4}" type="parTrans" cxnId="{C86DC009-473C-4695-BD57-197DF40A1862}">
      <dgm:prSet/>
      <dgm:spPr/>
      <dgm:t>
        <a:bodyPr/>
        <a:lstStyle/>
        <a:p>
          <a:endParaRPr lang="en-US"/>
        </a:p>
      </dgm:t>
    </dgm:pt>
    <dgm:pt modelId="{F38E68F8-0D97-4765-B656-B85EC7F1AEB6}" type="sibTrans" cxnId="{C86DC009-473C-4695-BD57-197DF40A1862}">
      <dgm:prSet/>
      <dgm:spPr/>
      <dgm:t>
        <a:bodyPr/>
        <a:lstStyle/>
        <a:p>
          <a:endParaRPr lang="en-US"/>
        </a:p>
      </dgm:t>
    </dgm:pt>
    <dgm:pt modelId="{1376A9F8-038D-41F1-A686-A1C63F1368CB}">
      <dgm:prSet custT="1"/>
      <dgm:spPr/>
      <dgm:t>
        <a:bodyPr/>
        <a:lstStyle/>
        <a:p>
          <a:r>
            <a:rPr lang="en-US" sz="2000" dirty="0" smtClean="0">
              <a:latin typeface="Trebuchet MS" pitchFamily="34" charset="0"/>
            </a:rPr>
            <a:t>End user choice</a:t>
          </a:r>
        </a:p>
      </dgm:t>
    </dgm:pt>
    <dgm:pt modelId="{0AFE7E56-1726-4113-A70C-732198D0F75E}" type="parTrans" cxnId="{9719AD82-9BDD-4F42-81C1-086BB07C5A83}">
      <dgm:prSet/>
      <dgm:spPr/>
      <dgm:t>
        <a:bodyPr/>
        <a:lstStyle/>
        <a:p>
          <a:endParaRPr lang="en-US"/>
        </a:p>
      </dgm:t>
    </dgm:pt>
    <dgm:pt modelId="{84B32E47-3E81-4FA1-A878-6348C9645AD4}" type="sibTrans" cxnId="{9719AD82-9BDD-4F42-81C1-086BB07C5A83}">
      <dgm:prSet/>
      <dgm:spPr/>
      <dgm:t>
        <a:bodyPr/>
        <a:lstStyle/>
        <a:p>
          <a:endParaRPr lang="en-US"/>
        </a:p>
      </dgm:t>
    </dgm:pt>
    <dgm:pt modelId="{A1E0B0CE-76A2-46B9-98E3-1603734FE1BC}">
      <dgm:prSet custT="1"/>
      <dgm:spPr/>
      <dgm:t>
        <a:bodyPr/>
        <a:lstStyle/>
        <a:p>
          <a:r>
            <a:rPr lang="en-US" sz="2000" dirty="0" smtClean="0">
              <a:latin typeface="Trebuchet MS" pitchFamily="34" charset="0"/>
            </a:rPr>
            <a:t>Customizable </a:t>
          </a:r>
          <a:br>
            <a:rPr lang="en-US" sz="2000" dirty="0" smtClean="0">
              <a:latin typeface="Trebuchet MS" pitchFamily="34" charset="0"/>
            </a:rPr>
          </a:br>
          <a:r>
            <a:rPr lang="en-US" sz="2000" dirty="0" smtClean="0">
              <a:latin typeface="Trebuchet MS" pitchFamily="34" charset="0"/>
            </a:rPr>
            <a:t>experience platform</a:t>
          </a:r>
          <a:endParaRPr lang="en-US" sz="2000" dirty="0">
            <a:latin typeface="Trebuchet MS" pitchFamily="34" charset="0"/>
          </a:endParaRPr>
        </a:p>
      </dgm:t>
    </dgm:pt>
    <dgm:pt modelId="{4A68E336-9BA8-4B9D-8C30-58FE35120E16}" type="parTrans" cxnId="{8831A810-4560-4AA0-A004-4CBC86E75FE5}">
      <dgm:prSet/>
      <dgm:spPr/>
      <dgm:t>
        <a:bodyPr/>
        <a:lstStyle/>
        <a:p>
          <a:endParaRPr lang="en-US"/>
        </a:p>
      </dgm:t>
    </dgm:pt>
    <dgm:pt modelId="{1F0BF8F5-B809-4CFF-9505-7F254FD9EED4}" type="sibTrans" cxnId="{8831A810-4560-4AA0-A004-4CBC86E75FE5}">
      <dgm:prSet/>
      <dgm:spPr/>
      <dgm:t>
        <a:bodyPr/>
        <a:lstStyle/>
        <a:p>
          <a:endParaRPr lang="en-US"/>
        </a:p>
      </dgm:t>
    </dgm:pt>
    <dgm:pt modelId="{555AD162-AC77-412D-814F-EE3C8A07194F}">
      <dgm:prSet custT="1"/>
      <dgm:spPr/>
      <dgm:t>
        <a:bodyPr/>
        <a:lstStyle/>
        <a:p>
          <a:r>
            <a:rPr lang="en-US" sz="2000" dirty="0" smtClean="0">
              <a:latin typeface="Trebuchet MS" pitchFamily="34" charset="0"/>
            </a:rPr>
            <a:t>Mobile phone tasks including PIM sync, Ringtones, Bluetooth</a:t>
          </a:r>
        </a:p>
      </dgm:t>
    </dgm:pt>
    <dgm:pt modelId="{87D3C53B-D004-4DBD-8793-1771AE9879BF}" type="parTrans" cxnId="{9D6515EF-8E64-4C53-83A2-3C3448DCBA4A}">
      <dgm:prSet/>
      <dgm:spPr/>
      <dgm:t>
        <a:bodyPr/>
        <a:lstStyle/>
        <a:p>
          <a:endParaRPr lang="en-US"/>
        </a:p>
      </dgm:t>
    </dgm:pt>
    <dgm:pt modelId="{165E1E79-05B8-4181-934C-F07BB454D38E}" type="sibTrans" cxnId="{9D6515EF-8E64-4C53-83A2-3C3448DCBA4A}">
      <dgm:prSet/>
      <dgm:spPr/>
      <dgm:t>
        <a:bodyPr/>
        <a:lstStyle/>
        <a:p>
          <a:endParaRPr lang="en-US"/>
        </a:p>
      </dgm:t>
    </dgm:pt>
    <dgm:pt modelId="{3E23C8DA-849F-4E5E-B865-638130B83E04}">
      <dgm:prSet custT="1"/>
      <dgm:spPr/>
      <dgm:t>
        <a:bodyPr/>
        <a:lstStyle/>
        <a:p>
          <a:r>
            <a:rPr lang="en-US" sz="2000" dirty="0" smtClean="0">
              <a:latin typeface="Trebuchet MS" pitchFamily="34" charset="0"/>
            </a:rPr>
            <a:t>New platform for enabling custom services, device </a:t>
          </a:r>
          <a:br>
            <a:rPr lang="en-US" sz="2000" dirty="0" smtClean="0">
              <a:latin typeface="Trebuchet MS" pitchFamily="34" charset="0"/>
            </a:rPr>
          </a:br>
          <a:r>
            <a:rPr lang="en-US" sz="2000" dirty="0" smtClean="0">
              <a:latin typeface="Trebuchet MS" pitchFamily="34" charset="0"/>
            </a:rPr>
            <a:t>to Internet</a:t>
          </a:r>
        </a:p>
      </dgm:t>
    </dgm:pt>
    <dgm:pt modelId="{BF95C6E9-F0A2-493A-B779-5179956C8711}" type="parTrans" cxnId="{3BD6604D-DED7-4B47-9290-100AEF484D42}">
      <dgm:prSet/>
      <dgm:spPr/>
      <dgm:t>
        <a:bodyPr/>
        <a:lstStyle/>
        <a:p>
          <a:endParaRPr lang="en-US"/>
        </a:p>
      </dgm:t>
    </dgm:pt>
    <dgm:pt modelId="{9797D980-C76C-4498-902E-222FC6270CDC}" type="sibTrans" cxnId="{3BD6604D-DED7-4B47-9290-100AEF484D42}">
      <dgm:prSet/>
      <dgm:spPr/>
      <dgm:t>
        <a:bodyPr/>
        <a:lstStyle/>
        <a:p>
          <a:endParaRPr lang="en-US"/>
        </a:p>
      </dgm:t>
    </dgm:pt>
    <dgm:pt modelId="{1994AEBB-7813-4F5B-B0A9-DC86F57CCDE2}" type="pres">
      <dgm:prSet presAssocID="{280C5F8B-1AB7-494C-9C9A-FAA5EA0E2414}" presName="Name0" presStyleCnt="0">
        <dgm:presLayoutVars>
          <dgm:dir/>
          <dgm:animLvl val="lvl"/>
          <dgm:resizeHandles val="exact"/>
        </dgm:presLayoutVars>
      </dgm:prSet>
      <dgm:spPr/>
      <dgm:t>
        <a:bodyPr/>
        <a:lstStyle/>
        <a:p>
          <a:endParaRPr lang="en-US"/>
        </a:p>
      </dgm:t>
    </dgm:pt>
    <dgm:pt modelId="{B878D7C9-2A93-4634-BFCE-D7E447E3D8DC}" type="pres">
      <dgm:prSet presAssocID="{9F17CBE9-1F00-4945-A398-25D1ED074CBE}" presName="composite" presStyleCnt="0"/>
      <dgm:spPr/>
      <dgm:t>
        <a:bodyPr/>
        <a:lstStyle/>
        <a:p>
          <a:endParaRPr lang="en-US"/>
        </a:p>
      </dgm:t>
    </dgm:pt>
    <dgm:pt modelId="{089B2747-15AC-4775-9F30-2BA2623FCE2D}" type="pres">
      <dgm:prSet presAssocID="{9F17CBE9-1F00-4945-A398-25D1ED074CBE}" presName="parTx" presStyleLbl="alignNode1" presStyleIdx="0" presStyleCnt="2" custLinFactNeighborX="-77616" custLinFactNeighborY="-9478">
        <dgm:presLayoutVars>
          <dgm:chMax val="0"/>
          <dgm:chPref val="0"/>
          <dgm:bulletEnabled val="1"/>
        </dgm:presLayoutVars>
      </dgm:prSet>
      <dgm:spPr/>
      <dgm:t>
        <a:bodyPr/>
        <a:lstStyle/>
        <a:p>
          <a:endParaRPr lang="en-US"/>
        </a:p>
      </dgm:t>
    </dgm:pt>
    <dgm:pt modelId="{2734DA38-601D-4238-9F91-B90B8E9C9A09}" type="pres">
      <dgm:prSet presAssocID="{9F17CBE9-1F00-4945-A398-25D1ED074CBE}" presName="desTx" presStyleLbl="alignAccFollowNode1" presStyleIdx="0" presStyleCnt="2">
        <dgm:presLayoutVars>
          <dgm:bulletEnabled val="1"/>
        </dgm:presLayoutVars>
      </dgm:prSet>
      <dgm:spPr/>
      <dgm:t>
        <a:bodyPr/>
        <a:lstStyle/>
        <a:p>
          <a:endParaRPr lang="en-US"/>
        </a:p>
      </dgm:t>
    </dgm:pt>
    <dgm:pt modelId="{36D4F5C8-9557-48BF-BD83-FF699CA535F6}" type="pres">
      <dgm:prSet presAssocID="{E516BE54-060D-45D3-8ABB-2B311EB5F0BF}" presName="space" presStyleCnt="0"/>
      <dgm:spPr/>
      <dgm:t>
        <a:bodyPr/>
        <a:lstStyle/>
        <a:p>
          <a:endParaRPr lang="en-US"/>
        </a:p>
      </dgm:t>
    </dgm:pt>
    <dgm:pt modelId="{6650D3A3-C2AA-4447-A1CD-3E00469C328D}" type="pres">
      <dgm:prSet presAssocID="{1E486EF2-1D77-46EA-B105-C5302B01A7B8}" presName="composite" presStyleCnt="0"/>
      <dgm:spPr/>
      <dgm:t>
        <a:bodyPr/>
        <a:lstStyle/>
        <a:p>
          <a:endParaRPr lang="en-US"/>
        </a:p>
      </dgm:t>
    </dgm:pt>
    <dgm:pt modelId="{7E81FBCC-8681-4C38-A2FB-D458C169DC51}" type="pres">
      <dgm:prSet presAssocID="{1E486EF2-1D77-46EA-B105-C5302B01A7B8}" presName="parTx" presStyleLbl="alignNode1" presStyleIdx="1" presStyleCnt="2" custLinFactNeighborY="-9875">
        <dgm:presLayoutVars>
          <dgm:chMax val="0"/>
          <dgm:chPref val="0"/>
          <dgm:bulletEnabled val="1"/>
        </dgm:presLayoutVars>
      </dgm:prSet>
      <dgm:spPr/>
      <dgm:t>
        <a:bodyPr/>
        <a:lstStyle/>
        <a:p>
          <a:endParaRPr lang="en-US"/>
        </a:p>
      </dgm:t>
    </dgm:pt>
    <dgm:pt modelId="{1CCD3507-66F8-4AAB-9935-7F237FED0F1C}" type="pres">
      <dgm:prSet presAssocID="{1E486EF2-1D77-46EA-B105-C5302B01A7B8}" presName="desTx" presStyleLbl="alignAccFollowNode1" presStyleIdx="1" presStyleCnt="2">
        <dgm:presLayoutVars>
          <dgm:bulletEnabled val="1"/>
        </dgm:presLayoutVars>
      </dgm:prSet>
      <dgm:spPr/>
      <dgm:t>
        <a:bodyPr/>
        <a:lstStyle/>
        <a:p>
          <a:endParaRPr lang="en-US"/>
        </a:p>
      </dgm:t>
    </dgm:pt>
  </dgm:ptLst>
  <dgm:cxnLst>
    <dgm:cxn modelId="{6F000513-CFF7-4196-AD8E-AC13B482656D}" type="presOf" srcId="{64088497-63CE-4BBA-B4F1-96A2465EF76C}" destId="{2734DA38-601D-4238-9F91-B90B8E9C9A09}" srcOrd="0" destOrd="0" presId="urn:microsoft.com/office/officeart/2005/8/layout/hList1"/>
    <dgm:cxn modelId="{1E35581A-4EC0-4BC6-9490-5E2BA1D88C1E}" type="presOf" srcId="{8D5D151F-1FAE-4673-8955-6A53AA5F9CD0}" destId="{2734DA38-601D-4238-9F91-B90B8E9C9A09}" srcOrd="0" destOrd="3" presId="urn:microsoft.com/office/officeart/2005/8/layout/hList1"/>
    <dgm:cxn modelId="{D3B3C5A9-CAC8-4049-B92A-BD964E7304A7}" srcId="{280C5F8B-1AB7-494C-9C9A-FAA5EA0E2414}" destId="{9F17CBE9-1F00-4945-A398-25D1ED074CBE}" srcOrd="0" destOrd="0" parTransId="{608BD334-F789-4715-9BDD-8469DB326283}" sibTransId="{E516BE54-060D-45D3-8ABB-2B311EB5F0BF}"/>
    <dgm:cxn modelId="{46247565-80FE-4355-9401-510C034B42C3}" srcId="{9F17CBE9-1F00-4945-A398-25D1ED074CBE}" destId="{8D5D151F-1FAE-4673-8955-6A53AA5F9CD0}" srcOrd="3" destOrd="0" parTransId="{4F9F8A54-1D34-4544-857E-04613F6DC343}" sibTransId="{3E593089-F239-4424-9330-7C56D08DE3F6}"/>
    <dgm:cxn modelId="{AF9CC0BA-BD9B-4A80-8E64-B1BCB642F348}" type="presOf" srcId="{1E486EF2-1D77-46EA-B105-C5302B01A7B8}" destId="{7E81FBCC-8681-4C38-A2FB-D458C169DC51}" srcOrd="0" destOrd="0" presId="urn:microsoft.com/office/officeart/2005/8/layout/hList1"/>
    <dgm:cxn modelId="{B565ADF6-50F7-43AC-9A08-64D4D0738B0E}" srcId="{9F17CBE9-1F00-4945-A398-25D1ED074CBE}" destId="{81B35669-512D-48BF-930C-315B9C4B9CAA}" srcOrd="1" destOrd="0" parTransId="{12B37C86-3062-4AEE-9CD5-7963A995485E}" sibTransId="{792B137B-28AC-41A9-B990-BD5A90ED4C6A}"/>
    <dgm:cxn modelId="{82532741-FD28-4369-BD2A-4E0C5B9D7AF5}" type="presOf" srcId="{555AD162-AC77-412D-814F-EE3C8A07194F}" destId="{1CCD3507-66F8-4AAB-9935-7F237FED0F1C}" srcOrd="0" destOrd="2" presId="urn:microsoft.com/office/officeart/2005/8/layout/hList1"/>
    <dgm:cxn modelId="{3BD6604D-DED7-4B47-9290-100AEF484D42}" srcId="{1E486EF2-1D77-46EA-B105-C5302B01A7B8}" destId="{3E23C8DA-849F-4E5E-B865-638130B83E04}" srcOrd="3" destOrd="0" parTransId="{BF95C6E9-F0A2-493A-B779-5179956C8711}" sibTransId="{9797D980-C76C-4498-902E-222FC6270CDC}"/>
    <dgm:cxn modelId="{5E91CFDF-A14E-408E-B3A1-CA7F224290F4}" type="presOf" srcId="{1177985F-0075-46AE-820F-50DC6FBA8322}" destId="{2734DA38-601D-4238-9F91-B90B8E9C9A09}" srcOrd="0" destOrd="4" presId="urn:microsoft.com/office/officeart/2005/8/layout/hList1"/>
    <dgm:cxn modelId="{9719AD82-9BDD-4F42-81C1-086BB07C5A83}" srcId="{9F17CBE9-1F00-4945-A398-25D1ED074CBE}" destId="{1376A9F8-038D-41F1-A686-A1C63F1368CB}" srcOrd="5" destOrd="0" parTransId="{0AFE7E56-1726-4113-A70C-732198D0F75E}" sibTransId="{84B32E47-3E81-4FA1-A878-6348C9645AD4}"/>
    <dgm:cxn modelId="{74B9EB8F-A8D3-4A25-BF77-F7FE9D74D1A6}" srcId="{9F17CBE9-1F00-4945-A398-25D1ED074CBE}" destId="{4D685F15-9660-40D3-8D16-26F3FB8CBA22}" srcOrd="2" destOrd="0" parTransId="{AFD1D4AF-7CA4-402F-9ACA-94D07793C15D}" sibTransId="{8B6B0B7F-C20C-48D8-B1AC-CC84FE0DC3D6}"/>
    <dgm:cxn modelId="{B5849606-7E2D-46D0-A873-E815ABD93959}" srcId="{1E486EF2-1D77-46EA-B105-C5302B01A7B8}" destId="{D3B2804E-8567-4B95-951A-2FF4E4C975AD}" srcOrd="0" destOrd="0" parTransId="{CC37A082-996C-44DE-879B-9171E12AD339}" sibTransId="{A2B2B51D-A191-46BA-B1EE-E294126A43C8}"/>
    <dgm:cxn modelId="{97FE50DD-78CA-42D7-9054-125E2449FFAA}" type="presOf" srcId="{4D685F15-9660-40D3-8D16-26F3FB8CBA22}" destId="{2734DA38-601D-4238-9F91-B90B8E9C9A09}" srcOrd="0" destOrd="2" presId="urn:microsoft.com/office/officeart/2005/8/layout/hList1"/>
    <dgm:cxn modelId="{2AA3ED97-510F-4C33-8474-B4C980934CF2}" type="presOf" srcId="{1376A9F8-038D-41F1-A686-A1C63F1368CB}" destId="{2734DA38-601D-4238-9F91-B90B8E9C9A09}" srcOrd="0" destOrd="5" presId="urn:microsoft.com/office/officeart/2005/8/layout/hList1"/>
    <dgm:cxn modelId="{EFDAFEBB-EF40-4864-AAEE-14DA13D7CB58}" type="presOf" srcId="{9F17CBE9-1F00-4945-A398-25D1ED074CBE}" destId="{089B2747-15AC-4775-9F30-2BA2623FCE2D}" srcOrd="0" destOrd="0" presId="urn:microsoft.com/office/officeart/2005/8/layout/hList1"/>
    <dgm:cxn modelId="{49116E99-731F-4005-8E82-F4575A0F2A62}" srcId="{9F17CBE9-1F00-4945-A398-25D1ED074CBE}" destId="{64088497-63CE-4BBA-B4F1-96A2465EF76C}" srcOrd="0" destOrd="0" parTransId="{1BC6B6AA-4E28-46E0-99AE-9873B0C94574}" sibTransId="{F3AD019C-6BA0-4BBE-9BCB-A4F4F2E7BF3E}"/>
    <dgm:cxn modelId="{B649563D-F22C-4879-9F90-65B2BB5DC940}" type="presOf" srcId="{81B35669-512D-48BF-930C-315B9C4B9CAA}" destId="{2734DA38-601D-4238-9F91-B90B8E9C9A09}" srcOrd="0" destOrd="1" presId="urn:microsoft.com/office/officeart/2005/8/layout/hList1"/>
    <dgm:cxn modelId="{9D6515EF-8E64-4C53-83A2-3C3448DCBA4A}" srcId="{1E486EF2-1D77-46EA-B105-C5302B01A7B8}" destId="{555AD162-AC77-412D-814F-EE3C8A07194F}" srcOrd="2" destOrd="0" parTransId="{87D3C53B-D004-4DBD-8793-1771AE9879BF}" sibTransId="{165E1E79-05B8-4181-934C-F07BB454D38E}"/>
    <dgm:cxn modelId="{9A73B4FC-51DD-47A6-B3F9-D7392138993B}" srcId="{280C5F8B-1AB7-494C-9C9A-FAA5EA0E2414}" destId="{1E486EF2-1D77-46EA-B105-C5302B01A7B8}" srcOrd="1" destOrd="0" parTransId="{AA467783-8C20-48A3-965D-42989AF36970}" sibTransId="{A0D2C2D1-FB6C-4B10-99BA-C99CB8CEB7F5}"/>
    <dgm:cxn modelId="{5779890A-2A9F-47C4-AEC5-7C2E3D338428}" type="presOf" srcId="{280C5F8B-1AB7-494C-9C9A-FAA5EA0E2414}" destId="{1994AEBB-7813-4F5B-B0A9-DC86F57CCDE2}" srcOrd="0" destOrd="0" presId="urn:microsoft.com/office/officeart/2005/8/layout/hList1"/>
    <dgm:cxn modelId="{2803BE6B-72B9-4D8D-845D-AA92A8F39FE1}" type="presOf" srcId="{3E23C8DA-849F-4E5E-B865-638130B83E04}" destId="{1CCD3507-66F8-4AAB-9935-7F237FED0F1C}" srcOrd="0" destOrd="3" presId="urn:microsoft.com/office/officeart/2005/8/layout/hList1"/>
    <dgm:cxn modelId="{8460D229-5B7F-46A6-B810-FB34FD35DA7F}" type="presOf" srcId="{D3B2804E-8567-4B95-951A-2FF4E4C975AD}" destId="{1CCD3507-66F8-4AAB-9935-7F237FED0F1C}" srcOrd="0" destOrd="0" presId="urn:microsoft.com/office/officeart/2005/8/layout/hList1"/>
    <dgm:cxn modelId="{8831A810-4560-4AA0-A004-4CBC86E75FE5}" srcId="{1E486EF2-1D77-46EA-B105-C5302B01A7B8}" destId="{A1E0B0CE-76A2-46B9-98E3-1603734FE1BC}" srcOrd="1" destOrd="0" parTransId="{4A68E336-9BA8-4B9D-8C30-58FE35120E16}" sibTransId="{1F0BF8F5-B809-4CFF-9505-7F254FD9EED4}"/>
    <dgm:cxn modelId="{C86DC009-473C-4695-BD57-197DF40A1862}" srcId="{9F17CBE9-1F00-4945-A398-25D1ED074CBE}" destId="{1177985F-0075-46AE-820F-50DC6FBA8322}" srcOrd="4" destOrd="0" parTransId="{7B0B7C02-2E7B-4875-8544-22B367DD48D4}" sibTransId="{F38E68F8-0D97-4765-B656-B85EC7F1AEB6}"/>
    <dgm:cxn modelId="{D8114BC9-C7CC-42EA-AE2C-A025924C7AF5}" type="presOf" srcId="{A1E0B0CE-76A2-46B9-98E3-1603734FE1BC}" destId="{1CCD3507-66F8-4AAB-9935-7F237FED0F1C}" srcOrd="0" destOrd="1" presId="urn:microsoft.com/office/officeart/2005/8/layout/hList1"/>
    <dgm:cxn modelId="{FE8E9940-1CF5-4A9C-967B-DD1E128A3A69}" type="presParOf" srcId="{1994AEBB-7813-4F5B-B0A9-DC86F57CCDE2}" destId="{B878D7C9-2A93-4634-BFCE-D7E447E3D8DC}" srcOrd="0" destOrd="0" presId="urn:microsoft.com/office/officeart/2005/8/layout/hList1"/>
    <dgm:cxn modelId="{273E1F6D-CA87-4888-BB29-3FA20BB458D5}" type="presParOf" srcId="{B878D7C9-2A93-4634-BFCE-D7E447E3D8DC}" destId="{089B2747-15AC-4775-9F30-2BA2623FCE2D}" srcOrd="0" destOrd="0" presId="urn:microsoft.com/office/officeart/2005/8/layout/hList1"/>
    <dgm:cxn modelId="{990047F7-A08F-41EA-A0EE-7DC20C20D3D1}" type="presParOf" srcId="{B878D7C9-2A93-4634-BFCE-D7E447E3D8DC}" destId="{2734DA38-601D-4238-9F91-B90B8E9C9A09}" srcOrd="1" destOrd="0" presId="urn:microsoft.com/office/officeart/2005/8/layout/hList1"/>
    <dgm:cxn modelId="{80437BF1-1B78-4F81-87C5-17F33F4B61C7}" type="presParOf" srcId="{1994AEBB-7813-4F5B-B0A9-DC86F57CCDE2}" destId="{36D4F5C8-9557-48BF-BD83-FF699CA535F6}" srcOrd="1" destOrd="0" presId="urn:microsoft.com/office/officeart/2005/8/layout/hList1"/>
    <dgm:cxn modelId="{1BD25474-F8A7-4CDF-B9BE-0D5EC29752C0}" type="presParOf" srcId="{1994AEBB-7813-4F5B-B0A9-DC86F57CCDE2}" destId="{6650D3A3-C2AA-4447-A1CD-3E00469C328D}" srcOrd="2" destOrd="0" presId="urn:microsoft.com/office/officeart/2005/8/layout/hList1"/>
    <dgm:cxn modelId="{CBD7830F-F162-49F7-9C10-2C5AF087A385}" type="presParOf" srcId="{6650D3A3-C2AA-4447-A1CD-3E00469C328D}" destId="{7E81FBCC-8681-4C38-A2FB-D458C169DC51}" srcOrd="0" destOrd="0" presId="urn:microsoft.com/office/officeart/2005/8/layout/hList1"/>
    <dgm:cxn modelId="{A46A6100-015F-4DD4-8F31-FB725A796B35}" type="presParOf" srcId="{6650D3A3-C2AA-4447-A1CD-3E00469C328D}" destId="{1CCD3507-66F8-4AAB-9935-7F237FED0F1C}" srcOrd="1" destOrd="0" presId="urn:microsoft.com/office/officeart/2005/8/layout/hList1"/>
  </dgm:cxnLst>
  <dgm:bg/>
  <dgm:whole/>
</dgm:dataModel>
</file>

<file path=ppt/diagrams/data6.xml><?xml version="1.0" encoding="utf-8"?>
<dgm:dataModel xmlns:dgm="http://schemas.openxmlformats.org/drawingml/2006/diagram" xmlns:a="http://schemas.openxmlformats.org/drawingml/2006/main">
  <dgm:ptLst>
    <dgm:pt modelId="{280C5F8B-1AB7-494C-9C9A-FAA5EA0E2414}" type="doc">
      <dgm:prSet loTypeId="urn:microsoft.com/office/officeart/2005/8/layout/hList1" loCatId="list" qsTypeId="urn:microsoft.com/office/officeart/2005/8/quickstyle/simple4" qsCatId="simple" csTypeId="urn:microsoft.com/office/officeart/2005/8/colors/colorful1" csCatId="colorful" phldr="1"/>
      <dgm:spPr/>
      <dgm:t>
        <a:bodyPr/>
        <a:lstStyle/>
        <a:p>
          <a:endParaRPr lang="en-US"/>
        </a:p>
      </dgm:t>
    </dgm:pt>
    <dgm:pt modelId="{9F17CBE9-1F00-4945-A398-25D1ED074CBE}">
      <dgm:prSet phldrT="[Text]" custT="1"/>
      <dgm:spPr/>
      <dgm:t>
        <a:bodyPr/>
        <a:lstStyle/>
        <a:p>
          <a:r>
            <a:rPr lang="en-US" sz="2400" b="1" dirty="0" smtClean="0">
              <a:latin typeface="Trebuchet MS" pitchFamily="34" charset="0"/>
            </a:rPr>
            <a:t>Design Challenges</a:t>
          </a:r>
          <a:endParaRPr lang="en-US" sz="2400" b="1" dirty="0">
            <a:latin typeface="Trebuchet MS" pitchFamily="34" charset="0"/>
          </a:endParaRPr>
        </a:p>
      </dgm:t>
    </dgm:pt>
    <dgm:pt modelId="{608BD334-F789-4715-9BDD-8469DB326283}" type="parTrans" cxnId="{D3B3C5A9-CAC8-4049-B92A-BD964E7304A7}">
      <dgm:prSet/>
      <dgm:spPr/>
      <dgm:t>
        <a:bodyPr/>
        <a:lstStyle/>
        <a:p>
          <a:endParaRPr lang="en-US"/>
        </a:p>
      </dgm:t>
    </dgm:pt>
    <dgm:pt modelId="{E516BE54-060D-45D3-8ABB-2B311EB5F0BF}" type="sibTrans" cxnId="{D3B3C5A9-CAC8-4049-B92A-BD964E7304A7}">
      <dgm:prSet/>
      <dgm:spPr/>
      <dgm:t>
        <a:bodyPr/>
        <a:lstStyle/>
        <a:p>
          <a:endParaRPr lang="en-US"/>
        </a:p>
      </dgm:t>
    </dgm:pt>
    <dgm:pt modelId="{64088497-63CE-4BBA-B4F1-96A2465EF76C}">
      <dgm:prSet phldrT="[Text]" custT="1"/>
      <dgm:spPr/>
      <dgm:t>
        <a:bodyPr/>
        <a:lstStyle/>
        <a:p>
          <a:r>
            <a:rPr lang="en-US" sz="2000" dirty="0" smtClean="0">
              <a:latin typeface="Trebuchet MS" pitchFamily="34" charset="0"/>
            </a:rPr>
            <a:t>No coherent user experience</a:t>
          </a:r>
          <a:endParaRPr lang="en-US" sz="2000" dirty="0">
            <a:latin typeface="Trebuchet MS" pitchFamily="34" charset="0"/>
          </a:endParaRPr>
        </a:p>
      </dgm:t>
    </dgm:pt>
    <dgm:pt modelId="{1BC6B6AA-4E28-46E0-99AE-9873B0C94574}" type="parTrans" cxnId="{49116E99-731F-4005-8E82-F4575A0F2A62}">
      <dgm:prSet/>
      <dgm:spPr/>
      <dgm:t>
        <a:bodyPr/>
        <a:lstStyle/>
        <a:p>
          <a:endParaRPr lang="en-US"/>
        </a:p>
      </dgm:t>
    </dgm:pt>
    <dgm:pt modelId="{F3AD019C-6BA0-4BBE-9BCB-A4F4F2E7BF3E}" type="sibTrans" cxnId="{49116E99-731F-4005-8E82-F4575A0F2A62}">
      <dgm:prSet/>
      <dgm:spPr/>
      <dgm:t>
        <a:bodyPr/>
        <a:lstStyle/>
        <a:p>
          <a:endParaRPr lang="en-US"/>
        </a:p>
      </dgm:t>
    </dgm:pt>
    <dgm:pt modelId="{D3B2804E-8567-4B95-951A-2FF4E4C975AD}">
      <dgm:prSet phldrT="[Text]" custT="1"/>
      <dgm:spPr>
        <a:solidFill>
          <a:schemeClr val="bg1">
            <a:lumMod val="20000"/>
            <a:lumOff val="80000"/>
            <a:alpha val="90000"/>
          </a:schemeClr>
        </a:solidFill>
      </dgm:spPr>
      <dgm:t>
        <a:bodyPr/>
        <a:lstStyle/>
        <a:p>
          <a:r>
            <a:rPr lang="en-US" sz="2000" dirty="0" smtClean="0">
              <a:latin typeface="Trebuchet MS" pitchFamily="34" charset="0"/>
            </a:rPr>
            <a:t>Print/Fax/Scan unified</a:t>
          </a:r>
          <a:endParaRPr lang="en-US" sz="2000" dirty="0">
            <a:latin typeface="Trebuchet MS" pitchFamily="34" charset="0"/>
          </a:endParaRPr>
        </a:p>
      </dgm:t>
    </dgm:pt>
    <dgm:pt modelId="{1E486EF2-1D77-46EA-B105-C5302B01A7B8}">
      <dgm:prSet phldrT="[Text]" custT="1"/>
      <dgm:spPr>
        <a:gradFill rotWithShape="0">
          <a:gsLst>
            <a:gs pos="13000">
              <a:schemeClr val="bg1">
                <a:lumMod val="60000"/>
                <a:lumOff val="40000"/>
              </a:schemeClr>
            </a:gs>
            <a:gs pos="72000">
              <a:schemeClr val="bg1">
                <a:lumMod val="60000"/>
                <a:lumOff val="40000"/>
              </a:schemeClr>
            </a:gs>
            <a:gs pos="32000">
              <a:schemeClr val="bg1">
                <a:lumMod val="40000"/>
                <a:lumOff val="60000"/>
              </a:schemeClr>
            </a:gs>
            <a:gs pos="55000">
              <a:schemeClr val="bg1">
                <a:lumMod val="40000"/>
                <a:lumOff val="60000"/>
              </a:schemeClr>
            </a:gs>
            <a:gs pos="100000">
              <a:schemeClr val="bg1">
                <a:lumMod val="60000"/>
                <a:lumOff val="40000"/>
              </a:schemeClr>
            </a:gs>
            <a:gs pos="100000">
              <a:schemeClr val="bg1">
                <a:lumMod val="60000"/>
                <a:lumOff val="40000"/>
              </a:schemeClr>
            </a:gs>
            <a:gs pos="96000">
              <a:schemeClr val="bg1">
                <a:lumMod val="60000"/>
                <a:lumOff val="40000"/>
              </a:schemeClr>
            </a:gs>
          </a:gsLst>
        </a:gradFill>
        <a:ln>
          <a:solidFill>
            <a:schemeClr val="bg1">
              <a:lumMod val="40000"/>
              <a:lumOff val="60000"/>
            </a:schemeClr>
          </a:solidFill>
        </a:ln>
      </dgm:spPr>
      <dgm:t>
        <a:bodyPr/>
        <a:lstStyle/>
        <a:p>
          <a:r>
            <a:rPr lang="en-US" sz="2400" b="1" dirty="0" smtClean="0">
              <a:latin typeface="Trebuchet MS" pitchFamily="34" charset="0"/>
            </a:rPr>
            <a:t>Windows 7 Innovations</a:t>
          </a:r>
          <a:endParaRPr lang="en-US" sz="2400" b="1" dirty="0">
            <a:latin typeface="Trebuchet MS" pitchFamily="34" charset="0"/>
          </a:endParaRPr>
        </a:p>
      </dgm:t>
    </dgm:pt>
    <dgm:pt modelId="{A0D2C2D1-FB6C-4B10-99BA-C99CB8CEB7F5}" type="sibTrans" cxnId="{9A73B4FC-51DD-47A6-B3F9-D7392138993B}">
      <dgm:prSet/>
      <dgm:spPr/>
      <dgm:t>
        <a:bodyPr/>
        <a:lstStyle/>
        <a:p>
          <a:endParaRPr lang="en-US"/>
        </a:p>
      </dgm:t>
    </dgm:pt>
    <dgm:pt modelId="{AA467783-8C20-48A3-965D-42989AF36970}" type="parTrans" cxnId="{9A73B4FC-51DD-47A6-B3F9-D7392138993B}">
      <dgm:prSet/>
      <dgm:spPr/>
      <dgm:t>
        <a:bodyPr/>
        <a:lstStyle/>
        <a:p>
          <a:endParaRPr lang="en-US"/>
        </a:p>
      </dgm:t>
    </dgm:pt>
    <dgm:pt modelId="{A2B2B51D-A191-46BA-B1EE-E294126A43C8}" type="sibTrans" cxnId="{B5849606-7E2D-46D0-A873-E815ABD93959}">
      <dgm:prSet/>
      <dgm:spPr/>
      <dgm:t>
        <a:bodyPr/>
        <a:lstStyle/>
        <a:p>
          <a:endParaRPr lang="en-US"/>
        </a:p>
      </dgm:t>
    </dgm:pt>
    <dgm:pt modelId="{CC37A082-996C-44DE-879B-9171E12AD339}" type="parTrans" cxnId="{B5849606-7E2D-46D0-A873-E815ABD93959}">
      <dgm:prSet/>
      <dgm:spPr/>
      <dgm:t>
        <a:bodyPr/>
        <a:lstStyle/>
        <a:p>
          <a:endParaRPr lang="en-US"/>
        </a:p>
      </dgm:t>
    </dgm:pt>
    <dgm:pt modelId="{C7D22E84-4C8F-460A-A610-C77CEA42F04D}">
      <dgm:prSet custT="1"/>
      <dgm:spPr/>
      <dgm:t>
        <a:bodyPr/>
        <a:lstStyle/>
        <a:p>
          <a:r>
            <a:rPr lang="en-US" sz="2000" dirty="0" smtClean="0">
              <a:latin typeface="Trebuchet MS" pitchFamily="34" charset="0"/>
            </a:rPr>
            <a:t>MFPs fragmented into different devices in UI</a:t>
          </a:r>
        </a:p>
      </dgm:t>
    </dgm:pt>
    <dgm:pt modelId="{C4B05400-0021-40E3-8EA9-484303FF689E}" type="parTrans" cxnId="{69BFBE0B-B28F-48B9-A0A5-F923A5503DE6}">
      <dgm:prSet/>
      <dgm:spPr/>
      <dgm:t>
        <a:bodyPr/>
        <a:lstStyle/>
        <a:p>
          <a:endParaRPr lang="en-US"/>
        </a:p>
      </dgm:t>
    </dgm:pt>
    <dgm:pt modelId="{AA8D848E-D963-450B-A9C7-EF6D33FF43CC}" type="sibTrans" cxnId="{69BFBE0B-B28F-48B9-A0A5-F923A5503DE6}">
      <dgm:prSet/>
      <dgm:spPr/>
      <dgm:t>
        <a:bodyPr/>
        <a:lstStyle/>
        <a:p>
          <a:endParaRPr lang="en-US"/>
        </a:p>
      </dgm:t>
    </dgm:pt>
    <dgm:pt modelId="{53EAB543-8302-4405-B9CC-822EB1276FC8}">
      <dgm:prSet custT="1"/>
      <dgm:spPr/>
      <dgm:t>
        <a:bodyPr/>
        <a:lstStyle/>
        <a:p>
          <a:r>
            <a:rPr lang="en-US" sz="2000" dirty="0" smtClean="0">
              <a:latin typeface="Trebuchet MS" pitchFamily="34" charset="0"/>
            </a:rPr>
            <a:t>Limited product differentiation</a:t>
          </a:r>
        </a:p>
      </dgm:t>
    </dgm:pt>
    <dgm:pt modelId="{E71392F6-1D9A-4A50-AA1A-9FD8FA3F883D}" type="parTrans" cxnId="{E5BC5F84-F9CF-440F-882D-6875A926B580}">
      <dgm:prSet/>
      <dgm:spPr/>
      <dgm:t>
        <a:bodyPr/>
        <a:lstStyle/>
        <a:p>
          <a:endParaRPr lang="en-US"/>
        </a:p>
      </dgm:t>
    </dgm:pt>
    <dgm:pt modelId="{58D3492B-26EC-4F89-8FA2-A1CF7BBB1160}" type="sibTrans" cxnId="{E5BC5F84-F9CF-440F-882D-6875A926B580}">
      <dgm:prSet/>
      <dgm:spPr/>
      <dgm:t>
        <a:bodyPr/>
        <a:lstStyle/>
        <a:p>
          <a:endParaRPr lang="en-US"/>
        </a:p>
      </dgm:t>
    </dgm:pt>
    <dgm:pt modelId="{E86E5F56-743A-4523-A976-2665F392E9A9}">
      <dgm:prSet custT="1"/>
      <dgm:spPr/>
      <dgm:t>
        <a:bodyPr/>
        <a:lstStyle/>
        <a:p>
          <a:r>
            <a:rPr lang="en-US" sz="2000" dirty="0" smtClean="0">
              <a:latin typeface="Trebuchet MS" pitchFamily="34" charset="0"/>
            </a:rPr>
            <a:t>No framework for service relationship</a:t>
          </a:r>
        </a:p>
      </dgm:t>
    </dgm:pt>
    <dgm:pt modelId="{5EDBD56C-93D6-4C47-96FE-4931F11094F9}" type="parTrans" cxnId="{3ACC8BB1-F20E-4C35-90E4-17A737B97B50}">
      <dgm:prSet/>
      <dgm:spPr/>
      <dgm:t>
        <a:bodyPr/>
        <a:lstStyle/>
        <a:p>
          <a:endParaRPr lang="en-US"/>
        </a:p>
      </dgm:t>
    </dgm:pt>
    <dgm:pt modelId="{BA51482B-5D94-454A-980C-CEE112FAD13E}" type="sibTrans" cxnId="{3ACC8BB1-F20E-4C35-90E4-17A737B97B50}">
      <dgm:prSet/>
      <dgm:spPr/>
      <dgm:t>
        <a:bodyPr/>
        <a:lstStyle/>
        <a:p>
          <a:endParaRPr lang="en-US"/>
        </a:p>
      </dgm:t>
    </dgm:pt>
    <dgm:pt modelId="{B34D384B-B332-4534-A7AA-C09C03C3B092}">
      <dgm:prSet custT="1"/>
      <dgm:spPr/>
      <dgm:t>
        <a:bodyPr/>
        <a:lstStyle/>
        <a:p>
          <a:r>
            <a:rPr lang="en-US" sz="2000" dirty="0" smtClean="0">
              <a:latin typeface="Trebuchet MS" pitchFamily="34" charset="0"/>
            </a:rPr>
            <a:t>Difficult to include </a:t>
          </a:r>
          <a:br>
            <a:rPr lang="en-US" sz="2000" dirty="0" smtClean="0">
              <a:latin typeface="Trebuchet MS" pitchFamily="34" charset="0"/>
            </a:rPr>
          </a:br>
          <a:r>
            <a:rPr lang="en-US" sz="2000" dirty="0" smtClean="0">
              <a:latin typeface="Trebuchet MS" pitchFamily="34" charset="0"/>
            </a:rPr>
            <a:t>additional value</a:t>
          </a:r>
        </a:p>
      </dgm:t>
    </dgm:pt>
    <dgm:pt modelId="{A62188FA-AF12-4960-A28F-E101C67ADED9}" type="parTrans" cxnId="{72918CD3-2C20-4051-B1EB-43545A92EC64}">
      <dgm:prSet/>
      <dgm:spPr/>
      <dgm:t>
        <a:bodyPr/>
        <a:lstStyle/>
        <a:p>
          <a:endParaRPr lang="en-US"/>
        </a:p>
      </dgm:t>
    </dgm:pt>
    <dgm:pt modelId="{1751BFCC-D9AC-4AAB-9EDF-409EDA900687}" type="sibTrans" cxnId="{72918CD3-2C20-4051-B1EB-43545A92EC64}">
      <dgm:prSet/>
      <dgm:spPr/>
      <dgm:t>
        <a:bodyPr/>
        <a:lstStyle/>
        <a:p>
          <a:endParaRPr lang="en-US"/>
        </a:p>
      </dgm:t>
    </dgm:pt>
    <dgm:pt modelId="{6BD4FB4A-9D4C-461D-A397-59BEEE3F052D}">
      <dgm:prSet custT="1"/>
      <dgm:spPr/>
      <dgm:t>
        <a:bodyPr/>
        <a:lstStyle/>
        <a:p>
          <a:r>
            <a:rPr lang="en-US" sz="2000" dirty="0" smtClean="0">
              <a:latin typeface="Trebuchet MS" pitchFamily="34" charset="0"/>
            </a:rPr>
            <a:t>Example:  Color profiles versus driver size</a:t>
          </a:r>
        </a:p>
      </dgm:t>
    </dgm:pt>
    <dgm:pt modelId="{88F50D62-BD2D-4B9A-90BD-B20D03EB9A77}" type="parTrans" cxnId="{5AC30860-AB97-4AB8-8E7D-16D53CBDC818}">
      <dgm:prSet/>
      <dgm:spPr/>
      <dgm:t>
        <a:bodyPr/>
        <a:lstStyle/>
        <a:p>
          <a:endParaRPr lang="en-US"/>
        </a:p>
      </dgm:t>
    </dgm:pt>
    <dgm:pt modelId="{7A13BB87-F749-44D0-8302-F4A5E5533255}" type="sibTrans" cxnId="{5AC30860-AB97-4AB8-8E7D-16D53CBDC818}">
      <dgm:prSet/>
      <dgm:spPr/>
      <dgm:t>
        <a:bodyPr/>
        <a:lstStyle/>
        <a:p>
          <a:endParaRPr lang="en-US"/>
        </a:p>
      </dgm:t>
    </dgm:pt>
    <dgm:pt modelId="{E9DE1942-F41D-418B-BC34-F6A762DC353E}">
      <dgm:prSet custT="1"/>
      <dgm:spPr/>
      <dgm:t>
        <a:bodyPr/>
        <a:lstStyle/>
        <a:p>
          <a:r>
            <a:rPr lang="en-US" sz="2000" dirty="0" smtClean="0">
              <a:latin typeface="Trebuchet MS" pitchFamily="34" charset="0"/>
            </a:rPr>
            <a:t>One icon equals one </a:t>
          </a:r>
          <a:br>
            <a:rPr lang="en-US" sz="2000" dirty="0" smtClean="0">
              <a:latin typeface="Trebuchet MS" pitchFamily="34" charset="0"/>
            </a:rPr>
          </a:br>
          <a:r>
            <a:rPr lang="en-US" sz="2000" dirty="0" smtClean="0">
              <a:latin typeface="Trebuchet MS" pitchFamily="34" charset="0"/>
            </a:rPr>
            <a:t>physical device</a:t>
          </a:r>
          <a:endParaRPr lang="en-US" sz="2000" dirty="0">
            <a:latin typeface="Trebuchet MS" pitchFamily="34" charset="0"/>
          </a:endParaRPr>
        </a:p>
      </dgm:t>
    </dgm:pt>
    <dgm:pt modelId="{1318E563-4DAB-4DFA-B3EF-6B3A76E41F21}" type="parTrans" cxnId="{A4E8358A-93B2-44D5-B15D-4AF41D30CA27}">
      <dgm:prSet/>
      <dgm:spPr/>
      <dgm:t>
        <a:bodyPr/>
        <a:lstStyle/>
        <a:p>
          <a:endParaRPr lang="en-US"/>
        </a:p>
      </dgm:t>
    </dgm:pt>
    <dgm:pt modelId="{2A80E721-E05E-4692-B83A-5FC01D2EAC10}" type="sibTrans" cxnId="{A4E8358A-93B2-44D5-B15D-4AF41D30CA27}">
      <dgm:prSet/>
      <dgm:spPr/>
      <dgm:t>
        <a:bodyPr/>
        <a:lstStyle/>
        <a:p>
          <a:endParaRPr lang="en-US"/>
        </a:p>
      </dgm:t>
    </dgm:pt>
    <dgm:pt modelId="{A3BD9BCC-E93F-431C-973D-7A9DD0720EE7}">
      <dgm:prSet custT="1"/>
      <dgm:spPr/>
      <dgm:t>
        <a:bodyPr/>
        <a:lstStyle/>
        <a:p>
          <a:r>
            <a:rPr lang="en-US" sz="2000" dirty="0" smtClean="0">
              <a:latin typeface="Trebuchet MS" pitchFamily="34" charset="0"/>
            </a:rPr>
            <a:t>Differentiation through Device Stage</a:t>
          </a:r>
          <a:endParaRPr lang="en-US" sz="2000" dirty="0">
            <a:latin typeface="Trebuchet MS" pitchFamily="34" charset="0"/>
          </a:endParaRPr>
        </a:p>
      </dgm:t>
    </dgm:pt>
    <dgm:pt modelId="{B437F8EA-0FC5-44CF-9251-08A8482619FE}" type="parTrans" cxnId="{D9661DE3-DD48-4309-BBC9-D1D07D582C94}">
      <dgm:prSet/>
      <dgm:spPr/>
      <dgm:t>
        <a:bodyPr/>
        <a:lstStyle/>
        <a:p>
          <a:endParaRPr lang="en-US"/>
        </a:p>
      </dgm:t>
    </dgm:pt>
    <dgm:pt modelId="{1750FECA-532B-4D89-9C16-204FBA4B2CBC}" type="sibTrans" cxnId="{D9661DE3-DD48-4309-BBC9-D1D07D582C94}">
      <dgm:prSet/>
      <dgm:spPr/>
      <dgm:t>
        <a:bodyPr/>
        <a:lstStyle/>
        <a:p>
          <a:endParaRPr lang="en-US"/>
        </a:p>
      </dgm:t>
    </dgm:pt>
    <dgm:pt modelId="{53C14FC4-1B9E-4D38-ADBB-2582B9BE0292}">
      <dgm:prSet custT="1"/>
      <dgm:spPr/>
      <dgm:t>
        <a:bodyPr/>
        <a:lstStyle/>
        <a:p>
          <a:r>
            <a:rPr lang="en-US" sz="2000" dirty="0" smtClean="0">
              <a:latin typeface="Trebuchet MS" pitchFamily="34" charset="0"/>
            </a:rPr>
            <a:t>Branding and presentation</a:t>
          </a:r>
        </a:p>
      </dgm:t>
    </dgm:pt>
    <dgm:pt modelId="{54A76CFD-1AF9-4C0E-A7DD-714A4D9511D5}" type="parTrans" cxnId="{4525DCA7-D60D-487E-80AB-3A70189BB8C8}">
      <dgm:prSet/>
      <dgm:spPr/>
      <dgm:t>
        <a:bodyPr/>
        <a:lstStyle/>
        <a:p>
          <a:endParaRPr lang="en-US"/>
        </a:p>
      </dgm:t>
    </dgm:pt>
    <dgm:pt modelId="{870C7552-9FC4-4F2F-969E-A21AD61AA410}" type="sibTrans" cxnId="{4525DCA7-D60D-487E-80AB-3A70189BB8C8}">
      <dgm:prSet/>
      <dgm:spPr/>
      <dgm:t>
        <a:bodyPr/>
        <a:lstStyle/>
        <a:p>
          <a:endParaRPr lang="en-US"/>
        </a:p>
      </dgm:t>
    </dgm:pt>
    <dgm:pt modelId="{F606F39F-63AE-47EB-B1A3-08D5DDD0C75A}">
      <dgm:prSet custT="1"/>
      <dgm:spPr/>
      <dgm:t>
        <a:bodyPr/>
        <a:lstStyle/>
        <a:p>
          <a:r>
            <a:rPr lang="en-US" sz="2000" dirty="0" smtClean="0">
              <a:latin typeface="Trebuchet MS" pitchFamily="34" charset="0"/>
            </a:rPr>
            <a:t>Support, custom </a:t>
          </a:r>
          <a:br>
            <a:rPr lang="en-US" sz="2000" dirty="0" smtClean="0">
              <a:latin typeface="Trebuchet MS" pitchFamily="34" charset="0"/>
            </a:rPr>
          </a:br>
          <a:r>
            <a:rPr lang="en-US" sz="2000" dirty="0" smtClean="0">
              <a:latin typeface="Trebuchet MS" pitchFamily="34" charset="0"/>
            </a:rPr>
            <a:t>software, supplies</a:t>
          </a:r>
          <a:endParaRPr lang="en-US" sz="2000" dirty="0">
            <a:latin typeface="Trebuchet MS" pitchFamily="34" charset="0"/>
          </a:endParaRPr>
        </a:p>
      </dgm:t>
    </dgm:pt>
    <dgm:pt modelId="{63DDEE13-680F-4488-B60A-5B3C1BA3C261}" type="parTrans" cxnId="{C10DF251-CAB9-43F2-8629-B23DDAF14FE9}">
      <dgm:prSet/>
      <dgm:spPr/>
      <dgm:t>
        <a:bodyPr/>
        <a:lstStyle/>
        <a:p>
          <a:endParaRPr lang="en-US"/>
        </a:p>
      </dgm:t>
    </dgm:pt>
    <dgm:pt modelId="{EB2F64BC-868F-4C57-8A4A-D37BF8C79540}" type="sibTrans" cxnId="{C10DF251-CAB9-43F2-8629-B23DDAF14FE9}">
      <dgm:prSet/>
      <dgm:spPr/>
      <dgm:t>
        <a:bodyPr/>
        <a:lstStyle/>
        <a:p>
          <a:endParaRPr lang="en-US"/>
        </a:p>
      </dgm:t>
    </dgm:pt>
    <dgm:pt modelId="{18DF6E3F-5D1C-4DF9-9321-615D6A7113D2}">
      <dgm:prSet custT="1"/>
      <dgm:spPr/>
      <dgm:t>
        <a:bodyPr/>
        <a:lstStyle/>
        <a:p>
          <a:r>
            <a:rPr lang="en-US" sz="2000" dirty="0" smtClean="0">
              <a:latin typeface="Trebuchet MS" pitchFamily="34" charset="0"/>
            </a:rPr>
            <a:t>Service-enabling framework</a:t>
          </a:r>
        </a:p>
      </dgm:t>
    </dgm:pt>
    <dgm:pt modelId="{B69AB23F-6333-42EA-8DCF-8B0A1E0F8A57}" type="parTrans" cxnId="{58F23551-9C52-485B-9D66-CDEBCE98B909}">
      <dgm:prSet/>
      <dgm:spPr/>
      <dgm:t>
        <a:bodyPr/>
        <a:lstStyle/>
        <a:p>
          <a:endParaRPr lang="en-US"/>
        </a:p>
      </dgm:t>
    </dgm:pt>
    <dgm:pt modelId="{F53B0F5A-7521-49DC-9F5C-CC700E97867B}" type="sibTrans" cxnId="{58F23551-9C52-485B-9D66-CDEBCE98B909}">
      <dgm:prSet/>
      <dgm:spPr/>
      <dgm:t>
        <a:bodyPr/>
        <a:lstStyle/>
        <a:p>
          <a:endParaRPr lang="en-US"/>
        </a:p>
      </dgm:t>
    </dgm:pt>
    <dgm:pt modelId="{19911196-0FD3-432C-8BCA-6312B83FF0C9}">
      <dgm:prSet custT="1"/>
      <dgm:spPr/>
      <dgm:t>
        <a:bodyPr/>
        <a:lstStyle/>
        <a:p>
          <a:r>
            <a:rPr lang="en-US" sz="2000" dirty="0" smtClean="0">
              <a:latin typeface="Trebuchet MS" pitchFamily="34" charset="0"/>
            </a:rPr>
            <a:t>Service relationships plumbed into the experience</a:t>
          </a:r>
        </a:p>
      </dgm:t>
    </dgm:pt>
    <dgm:pt modelId="{2EB154B4-2117-4AC9-8B3E-F5D8BF2A3B91}" type="parTrans" cxnId="{824CB15A-E0DA-46E7-A160-E3BE43B0D0FD}">
      <dgm:prSet/>
      <dgm:spPr/>
      <dgm:t>
        <a:bodyPr/>
        <a:lstStyle/>
        <a:p>
          <a:endParaRPr lang="en-US"/>
        </a:p>
      </dgm:t>
    </dgm:pt>
    <dgm:pt modelId="{B9AAA4EB-7BE2-4364-A806-5E6A0E9E5F00}" type="sibTrans" cxnId="{824CB15A-E0DA-46E7-A160-E3BE43B0D0FD}">
      <dgm:prSet/>
      <dgm:spPr/>
      <dgm:t>
        <a:bodyPr/>
        <a:lstStyle/>
        <a:p>
          <a:endParaRPr lang="en-US"/>
        </a:p>
      </dgm:t>
    </dgm:pt>
    <dgm:pt modelId="{A166A6DD-0AA2-4914-BEF8-E1A841D01A5F}">
      <dgm:prSet custT="1"/>
      <dgm:spPr/>
      <dgm:t>
        <a:bodyPr/>
        <a:lstStyle/>
        <a:p>
          <a:r>
            <a:rPr lang="en-US" sz="2000" dirty="0" smtClean="0">
              <a:latin typeface="Trebuchet MS" pitchFamily="34" charset="0"/>
            </a:rPr>
            <a:t>Requires custom code</a:t>
          </a:r>
        </a:p>
      </dgm:t>
    </dgm:pt>
    <dgm:pt modelId="{F91A678B-04EC-4FEE-9D0E-CBBA94C22637}" type="sibTrans" cxnId="{C37CD6D0-1E4A-4C6B-9B6A-A3A7E2B37556}">
      <dgm:prSet/>
      <dgm:spPr/>
      <dgm:t>
        <a:bodyPr/>
        <a:lstStyle/>
        <a:p>
          <a:endParaRPr lang="en-US"/>
        </a:p>
      </dgm:t>
    </dgm:pt>
    <dgm:pt modelId="{FB192388-C6D5-4D65-8CC6-B6E8B32571B8}" type="parTrans" cxnId="{C37CD6D0-1E4A-4C6B-9B6A-A3A7E2B37556}">
      <dgm:prSet/>
      <dgm:spPr/>
      <dgm:t>
        <a:bodyPr/>
        <a:lstStyle/>
        <a:p>
          <a:endParaRPr lang="en-US"/>
        </a:p>
      </dgm:t>
    </dgm:pt>
    <dgm:pt modelId="{1994AEBB-7813-4F5B-B0A9-DC86F57CCDE2}" type="pres">
      <dgm:prSet presAssocID="{280C5F8B-1AB7-494C-9C9A-FAA5EA0E2414}" presName="Name0" presStyleCnt="0">
        <dgm:presLayoutVars>
          <dgm:dir/>
          <dgm:animLvl val="lvl"/>
          <dgm:resizeHandles val="exact"/>
        </dgm:presLayoutVars>
      </dgm:prSet>
      <dgm:spPr/>
      <dgm:t>
        <a:bodyPr/>
        <a:lstStyle/>
        <a:p>
          <a:endParaRPr lang="en-US"/>
        </a:p>
      </dgm:t>
    </dgm:pt>
    <dgm:pt modelId="{B878D7C9-2A93-4634-BFCE-D7E447E3D8DC}" type="pres">
      <dgm:prSet presAssocID="{9F17CBE9-1F00-4945-A398-25D1ED074CBE}" presName="composite" presStyleCnt="0"/>
      <dgm:spPr/>
      <dgm:t>
        <a:bodyPr/>
        <a:lstStyle/>
        <a:p>
          <a:endParaRPr lang="en-US"/>
        </a:p>
      </dgm:t>
    </dgm:pt>
    <dgm:pt modelId="{089B2747-15AC-4775-9F30-2BA2623FCE2D}" type="pres">
      <dgm:prSet presAssocID="{9F17CBE9-1F00-4945-A398-25D1ED074CBE}" presName="parTx" presStyleLbl="alignNode1" presStyleIdx="0" presStyleCnt="2" custLinFactNeighborX="-77616" custLinFactNeighborY="-9478">
        <dgm:presLayoutVars>
          <dgm:chMax val="0"/>
          <dgm:chPref val="0"/>
          <dgm:bulletEnabled val="1"/>
        </dgm:presLayoutVars>
      </dgm:prSet>
      <dgm:spPr/>
      <dgm:t>
        <a:bodyPr/>
        <a:lstStyle/>
        <a:p>
          <a:endParaRPr lang="en-US"/>
        </a:p>
      </dgm:t>
    </dgm:pt>
    <dgm:pt modelId="{2734DA38-601D-4238-9F91-B90B8E9C9A09}" type="pres">
      <dgm:prSet presAssocID="{9F17CBE9-1F00-4945-A398-25D1ED074CBE}" presName="desTx" presStyleLbl="alignAccFollowNode1" presStyleIdx="0" presStyleCnt="2">
        <dgm:presLayoutVars>
          <dgm:bulletEnabled val="1"/>
        </dgm:presLayoutVars>
      </dgm:prSet>
      <dgm:spPr/>
      <dgm:t>
        <a:bodyPr/>
        <a:lstStyle/>
        <a:p>
          <a:endParaRPr lang="en-US"/>
        </a:p>
      </dgm:t>
    </dgm:pt>
    <dgm:pt modelId="{36D4F5C8-9557-48BF-BD83-FF699CA535F6}" type="pres">
      <dgm:prSet presAssocID="{E516BE54-060D-45D3-8ABB-2B311EB5F0BF}" presName="space" presStyleCnt="0"/>
      <dgm:spPr/>
      <dgm:t>
        <a:bodyPr/>
        <a:lstStyle/>
        <a:p>
          <a:endParaRPr lang="en-US"/>
        </a:p>
      </dgm:t>
    </dgm:pt>
    <dgm:pt modelId="{6650D3A3-C2AA-4447-A1CD-3E00469C328D}" type="pres">
      <dgm:prSet presAssocID="{1E486EF2-1D77-46EA-B105-C5302B01A7B8}" presName="composite" presStyleCnt="0"/>
      <dgm:spPr/>
      <dgm:t>
        <a:bodyPr/>
        <a:lstStyle/>
        <a:p>
          <a:endParaRPr lang="en-US"/>
        </a:p>
      </dgm:t>
    </dgm:pt>
    <dgm:pt modelId="{7E81FBCC-8681-4C38-A2FB-D458C169DC51}" type="pres">
      <dgm:prSet presAssocID="{1E486EF2-1D77-46EA-B105-C5302B01A7B8}" presName="parTx" presStyleLbl="alignNode1" presStyleIdx="1" presStyleCnt="2" custLinFactNeighborY="-9875">
        <dgm:presLayoutVars>
          <dgm:chMax val="0"/>
          <dgm:chPref val="0"/>
          <dgm:bulletEnabled val="1"/>
        </dgm:presLayoutVars>
      </dgm:prSet>
      <dgm:spPr/>
      <dgm:t>
        <a:bodyPr/>
        <a:lstStyle/>
        <a:p>
          <a:endParaRPr lang="en-US"/>
        </a:p>
      </dgm:t>
    </dgm:pt>
    <dgm:pt modelId="{1CCD3507-66F8-4AAB-9935-7F237FED0F1C}" type="pres">
      <dgm:prSet presAssocID="{1E486EF2-1D77-46EA-B105-C5302B01A7B8}" presName="desTx" presStyleLbl="alignAccFollowNode1" presStyleIdx="1" presStyleCnt="2">
        <dgm:presLayoutVars>
          <dgm:bulletEnabled val="1"/>
        </dgm:presLayoutVars>
      </dgm:prSet>
      <dgm:spPr/>
      <dgm:t>
        <a:bodyPr/>
        <a:lstStyle/>
        <a:p>
          <a:endParaRPr lang="en-US"/>
        </a:p>
      </dgm:t>
    </dgm:pt>
  </dgm:ptLst>
  <dgm:cxnLst>
    <dgm:cxn modelId="{5AC30860-AB97-4AB8-8E7D-16D53CBDC818}" srcId="{B34D384B-B332-4534-A7AA-C09C03C3B092}" destId="{6BD4FB4A-9D4C-461D-A397-59BEEE3F052D}" srcOrd="0" destOrd="0" parTransId="{88F50D62-BD2D-4B9A-90BD-B20D03EB9A77}" sibTransId="{7A13BB87-F749-44D0-8302-F4A5E5533255}"/>
    <dgm:cxn modelId="{C10DF251-CAB9-43F2-8629-B23DDAF14FE9}" srcId="{A3BD9BCC-E93F-431C-973D-7A9DD0720EE7}" destId="{F606F39F-63AE-47EB-B1A3-08D5DDD0C75A}" srcOrd="1" destOrd="0" parTransId="{63DDEE13-680F-4488-B60A-5B3C1BA3C261}" sibTransId="{EB2F64BC-868F-4C57-8A4A-D37BF8C79540}"/>
    <dgm:cxn modelId="{82F50591-4971-4EF4-A0DC-33F93277C596}" type="presOf" srcId="{A3BD9BCC-E93F-431C-973D-7A9DD0720EE7}" destId="{1CCD3507-66F8-4AAB-9935-7F237FED0F1C}" srcOrd="0" destOrd="2" presId="urn:microsoft.com/office/officeart/2005/8/layout/hList1"/>
    <dgm:cxn modelId="{D9661DE3-DD48-4309-BBC9-D1D07D582C94}" srcId="{1E486EF2-1D77-46EA-B105-C5302B01A7B8}" destId="{A3BD9BCC-E93F-431C-973D-7A9DD0720EE7}" srcOrd="1" destOrd="0" parTransId="{B437F8EA-0FC5-44CF-9251-08A8482619FE}" sibTransId="{1750FECA-532B-4D89-9C16-204FBA4B2CBC}"/>
    <dgm:cxn modelId="{63AAC266-743A-4C46-9B0D-8143AE5C1228}" type="presOf" srcId="{19911196-0FD3-432C-8BCA-6312B83FF0C9}" destId="{1CCD3507-66F8-4AAB-9935-7F237FED0F1C}" srcOrd="0" destOrd="6" presId="urn:microsoft.com/office/officeart/2005/8/layout/hList1"/>
    <dgm:cxn modelId="{D3B3C5A9-CAC8-4049-B92A-BD964E7304A7}" srcId="{280C5F8B-1AB7-494C-9C9A-FAA5EA0E2414}" destId="{9F17CBE9-1F00-4945-A398-25D1ED074CBE}" srcOrd="0" destOrd="0" parTransId="{608BD334-F789-4715-9BDD-8469DB326283}" sibTransId="{E516BE54-060D-45D3-8ABB-2B311EB5F0BF}"/>
    <dgm:cxn modelId="{A4E8358A-93B2-44D5-B15D-4AF41D30CA27}" srcId="{D3B2804E-8567-4B95-951A-2FF4E4C975AD}" destId="{E9DE1942-F41D-418B-BC34-F6A762DC353E}" srcOrd="0" destOrd="0" parTransId="{1318E563-4DAB-4DFA-B3EF-6B3A76E41F21}" sibTransId="{2A80E721-E05E-4692-B83A-5FC01D2EAC10}"/>
    <dgm:cxn modelId="{7A750C0B-9AA0-4431-A492-80B68C497757}" type="presOf" srcId="{1E486EF2-1D77-46EA-B105-C5302B01A7B8}" destId="{7E81FBCC-8681-4C38-A2FB-D458C169DC51}" srcOrd="0" destOrd="0" presId="urn:microsoft.com/office/officeart/2005/8/layout/hList1"/>
    <dgm:cxn modelId="{0880A0C6-67DA-454B-AAA7-B18A5795E4B7}" type="presOf" srcId="{C7D22E84-4C8F-460A-A610-C77CEA42F04D}" destId="{2734DA38-601D-4238-9F91-B90B8E9C9A09}" srcOrd="0" destOrd="1" presId="urn:microsoft.com/office/officeart/2005/8/layout/hList1"/>
    <dgm:cxn modelId="{85228696-EE2B-495B-AF59-9DEE34F3B346}" type="presOf" srcId="{6BD4FB4A-9D4C-461D-A397-59BEEE3F052D}" destId="{2734DA38-601D-4238-9F91-B90B8E9C9A09}" srcOrd="0" destOrd="6" presId="urn:microsoft.com/office/officeart/2005/8/layout/hList1"/>
    <dgm:cxn modelId="{007F47AA-9581-4F9D-AAA1-86AF453BDFE9}" type="presOf" srcId="{D3B2804E-8567-4B95-951A-2FF4E4C975AD}" destId="{1CCD3507-66F8-4AAB-9935-7F237FED0F1C}" srcOrd="0" destOrd="0" presId="urn:microsoft.com/office/officeart/2005/8/layout/hList1"/>
    <dgm:cxn modelId="{E5BC5F84-F9CF-440F-882D-6875A926B580}" srcId="{9F17CBE9-1F00-4945-A398-25D1ED074CBE}" destId="{53EAB543-8302-4405-B9CC-822EB1276FC8}" srcOrd="2" destOrd="0" parTransId="{E71392F6-1D9A-4A50-AA1A-9FD8FA3F883D}" sibTransId="{58D3492B-26EC-4F89-8FA2-A1CF7BBB1160}"/>
    <dgm:cxn modelId="{B5849606-7E2D-46D0-A873-E815ABD93959}" srcId="{1E486EF2-1D77-46EA-B105-C5302B01A7B8}" destId="{D3B2804E-8567-4B95-951A-2FF4E4C975AD}" srcOrd="0" destOrd="0" parTransId="{CC37A082-996C-44DE-879B-9171E12AD339}" sibTransId="{A2B2B51D-A191-46BA-B1EE-E294126A43C8}"/>
    <dgm:cxn modelId="{BB1908B6-150A-4C6F-AE75-A01F010EA037}" type="presOf" srcId="{53EAB543-8302-4405-B9CC-822EB1276FC8}" destId="{2734DA38-601D-4238-9F91-B90B8E9C9A09}" srcOrd="0" destOrd="2" presId="urn:microsoft.com/office/officeart/2005/8/layout/hList1"/>
    <dgm:cxn modelId="{D9F5A7B4-F226-4FA7-8629-10BDC28B2F62}" type="presOf" srcId="{E86E5F56-743A-4523-A976-2665F392E9A9}" destId="{2734DA38-601D-4238-9F91-B90B8E9C9A09}" srcOrd="0" destOrd="3" presId="urn:microsoft.com/office/officeart/2005/8/layout/hList1"/>
    <dgm:cxn modelId="{30B5CEA3-76DB-420A-A15A-1BA925646D03}" type="presOf" srcId="{53C14FC4-1B9E-4D38-ADBB-2582B9BE0292}" destId="{1CCD3507-66F8-4AAB-9935-7F237FED0F1C}" srcOrd="0" destOrd="3" presId="urn:microsoft.com/office/officeart/2005/8/layout/hList1"/>
    <dgm:cxn modelId="{BF8738F4-3C0E-41B4-A2F7-E2B95D528837}" type="presOf" srcId="{64088497-63CE-4BBA-B4F1-96A2465EF76C}" destId="{2734DA38-601D-4238-9F91-B90B8E9C9A09}" srcOrd="0" destOrd="0" presId="urn:microsoft.com/office/officeart/2005/8/layout/hList1"/>
    <dgm:cxn modelId="{3ACC8BB1-F20E-4C35-90E4-17A737B97B50}" srcId="{9F17CBE9-1F00-4945-A398-25D1ED074CBE}" destId="{E86E5F56-743A-4523-A976-2665F392E9A9}" srcOrd="3" destOrd="0" parTransId="{5EDBD56C-93D6-4C47-96FE-4931F11094F9}" sibTransId="{BA51482B-5D94-454A-980C-CEE112FAD13E}"/>
    <dgm:cxn modelId="{72918CD3-2C20-4051-B1EB-43545A92EC64}" srcId="{9F17CBE9-1F00-4945-A398-25D1ED074CBE}" destId="{B34D384B-B332-4534-A7AA-C09C03C3B092}" srcOrd="4" destOrd="0" parTransId="{A62188FA-AF12-4960-A28F-E101C67ADED9}" sibTransId="{1751BFCC-D9AC-4AAB-9EDF-409EDA900687}"/>
    <dgm:cxn modelId="{EAEDBDF5-3B84-49DC-81ED-538796B1A3E1}" type="presOf" srcId="{A166A6DD-0AA2-4914-BEF8-E1A841D01A5F}" destId="{2734DA38-601D-4238-9F91-B90B8E9C9A09}" srcOrd="0" destOrd="4" presId="urn:microsoft.com/office/officeart/2005/8/layout/hList1"/>
    <dgm:cxn modelId="{69BFBE0B-B28F-48B9-A0A5-F923A5503DE6}" srcId="{9F17CBE9-1F00-4945-A398-25D1ED074CBE}" destId="{C7D22E84-4C8F-460A-A610-C77CEA42F04D}" srcOrd="1" destOrd="0" parTransId="{C4B05400-0021-40E3-8EA9-484303FF689E}" sibTransId="{AA8D848E-D963-450B-A9C7-EF6D33FF43CC}"/>
    <dgm:cxn modelId="{824CB15A-E0DA-46E7-A160-E3BE43B0D0FD}" srcId="{18DF6E3F-5D1C-4DF9-9321-615D6A7113D2}" destId="{19911196-0FD3-432C-8BCA-6312B83FF0C9}" srcOrd="0" destOrd="0" parTransId="{2EB154B4-2117-4AC9-8B3E-F5D8BF2A3B91}" sibTransId="{B9AAA4EB-7BE2-4364-A806-5E6A0E9E5F00}"/>
    <dgm:cxn modelId="{03921D05-4DB1-42EC-B698-EDECDF69F758}" type="presOf" srcId="{18DF6E3F-5D1C-4DF9-9321-615D6A7113D2}" destId="{1CCD3507-66F8-4AAB-9935-7F237FED0F1C}" srcOrd="0" destOrd="5" presId="urn:microsoft.com/office/officeart/2005/8/layout/hList1"/>
    <dgm:cxn modelId="{58F23551-9C52-485B-9D66-CDEBCE98B909}" srcId="{1E486EF2-1D77-46EA-B105-C5302B01A7B8}" destId="{18DF6E3F-5D1C-4DF9-9321-615D6A7113D2}" srcOrd="2" destOrd="0" parTransId="{B69AB23F-6333-42EA-8DCF-8B0A1E0F8A57}" sibTransId="{F53B0F5A-7521-49DC-9F5C-CC700E97867B}"/>
    <dgm:cxn modelId="{49116E99-731F-4005-8E82-F4575A0F2A62}" srcId="{9F17CBE9-1F00-4945-A398-25D1ED074CBE}" destId="{64088497-63CE-4BBA-B4F1-96A2465EF76C}" srcOrd="0" destOrd="0" parTransId="{1BC6B6AA-4E28-46E0-99AE-9873B0C94574}" sibTransId="{F3AD019C-6BA0-4BBE-9BCB-A4F4F2E7BF3E}"/>
    <dgm:cxn modelId="{9A73B4FC-51DD-47A6-B3F9-D7392138993B}" srcId="{280C5F8B-1AB7-494C-9C9A-FAA5EA0E2414}" destId="{1E486EF2-1D77-46EA-B105-C5302B01A7B8}" srcOrd="1" destOrd="0" parTransId="{AA467783-8C20-48A3-965D-42989AF36970}" sibTransId="{A0D2C2D1-FB6C-4B10-99BA-C99CB8CEB7F5}"/>
    <dgm:cxn modelId="{A5830C4B-9E37-4C4A-8B8D-BE45FA3CB416}" type="presOf" srcId="{280C5F8B-1AB7-494C-9C9A-FAA5EA0E2414}" destId="{1994AEBB-7813-4F5B-B0A9-DC86F57CCDE2}" srcOrd="0" destOrd="0" presId="urn:microsoft.com/office/officeart/2005/8/layout/hList1"/>
    <dgm:cxn modelId="{0217EF16-8D9E-4B4D-82E5-E3AB00D57389}" type="presOf" srcId="{B34D384B-B332-4534-A7AA-C09C03C3B092}" destId="{2734DA38-601D-4238-9F91-B90B8E9C9A09}" srcOrd="0" destOrd="5" presId="urn:microsoft.com/office/officeart/2005/8/layout/hList1"/>
    <dgm:cxn modelId="{C37CD6D0-1E4A-4C6B-9B6A-A3A7E2B37556}" srcId="{E86E5F56-743A-4523-A976-2665F392E9A9}" destId="{A166A6DD-0AA2-4914-BEF8-E1A841D01A5F}" srcOrd="0" destOrd="0" parTransId="{FB192388-C6D5-4D65-8CC6-B6E8B32571B8}" sibTransId="{F91A678B-04EC-4FEE-9D0E-CBBA94C22637}"/>
    <dgm:cxn modelId="{E15A8221-B7D9-4522-B111-27A9A7FC6320}" type="presOf" srcId="{E9DE1942-F41D-418B-BC34-F6A762DC353E}" destId="{1CCD3507-66F8-4AAB-9935-7F237FED0F1C}" srcOrd="0" destOrd="1" presId="urn:microsoft.com/office/officeart/2005/8/layout/hList1"/>
    <dgm:cxn modelId="{4525DCA7-D60D-487E-80AB-3A70189BB8C8}" srcId="{A3BD9BCC-E93F-431C-973D-7A9DD0720EE7}" destId="{53C14FC4-1B9E-4D38-ADBB-2582B9BE0292}" srcOrd="0" destOrd="0" parTransId="{54A76CFD-1AF9-4C0E-A7DD-714A4D9511D5}" sibTransId="{870C7552-9FC4-4F2F-969E-A21AD61AA410}"/>
    <dgm:cxn modelId="{730E4DFC-CA06-4471-8973-503B7D99A18B}" type="presOf" srcId="{F606F39F-63AE-47EB-B1A3-08D5DDD0C75A}" destId="{1CCD3507-66F8-4AAB-9935-7F237FED0F1C}" srcOrd="0" destOrd="4" presId="urn:microsoft.com/office/officeart/2005/8/layout/hList1"/>
    <dgm:cxn modelId="{DDB69C20-4E8D-4DC6-AD17-126E245942BF}" type="presOf" srcId="{9F17CBE9-1F00-4945-A398-25D1ED074CBE}" destId="{089B2747-15AC-4775-9F30-2BA2623FCE2D}" srcOrd="0" destOrd="0" presId="urn:microsoft.com/office/officeart/2005/8/layout/hList1"/>
    <dgm:cxn modelId="{E23C9097-AD58-406A-BBC6-D10787EF2435}" type="presParOf" srcId="{1994AEBB-7813-4F5B-B0A9-DC86F57CCDE2}" destId="{B878D7C9-2A93-4634-BFCE-D7E447E3D8DC}" srcOrd="0" destOrd="0" presId="urn:microsoft.com/office/officeart/2005/8/layout/hList1"/>
    <dgm:cxn modelId="{742FE39A-F047-4D88-AA05-8ECB87455A27}" type="presParOf" srcId="{B878D7C9-2A93-4634-BFCE-D7E447E3D8DC}" destId="{089B2747-15AC-4775-9F30-2BA2623FCE2D}" srcOrd="0" destOrd="0" presId="urn:microsoft.com/office/officeart/2005/8/layout/hList1"/>
    <dgm:cxn modelId="{49CB306C-875D-46E2-97B7-A000AFD86666}" type="presParOf" srcId="{B878D7C9-2A93-4634-BFCE-D7E447E3D8DC}" destId="{2734DA38-601D-4238-9F91-B90B8E9C9A09}" srcOrd="1" destOrd="0" presId="urn:microsoft.com/office/officeart/2005/8/layout/hList1"/>
    <dgm:cxn modelId="{DF961581-4685-4005-B8CF-6931F4D607B3}" type="presParOf" srcId="{1994AEBB-7813-4F5B-B0A9-DC86F57CCDE2}" destId="{36D4F5C8-9557-48BF-BD83-FF699CA535F6}" srcOrd="1" destOrd="0" presId="urn:microsoft.com/office/officeart/2005/8/layout/hList1"/>
    <dgm:cxn modelId="{C7F295D6-2BD1-4FA6-8B6C-E571F0C5F634}" type="presParOf" srcId="{1994AEBB-7813-4F5B-B0A9-DC86F57CCDE2}" destId="{6650D3A3-C2AA-4447-A1CD-3E00469C328D}" srcOrd="2" destOrd="0" presId="urn:microsoft.com/office/officeart/2005/8/layout/hList1"/>
    <dgm:cxn modelId="{7F535159-AB38-4997-B554-696D94CFB9F5}" type="presParOf" srcId="{6650D3A3-C2AA-4447-A1CD-3E00469C328D}" destId="{7E81FBCC-8681-4C38-A2FB-D458C169DC51}" srcOrd="0" destOrd="0" presId="urn:microsoft.com/office/officeart/2005/8/layout/hList1"/>
    <dgm:cxn modelId="{FA9CBA77-328F-418B-A97A-9205CF60209F}" type="presParOf" srcId="{6650D3A3-C2AA-4447-A1CD-3E00469C328D}" destId="{1CCD3507-66F8-4AAB-9935-7F237FED0F1C}" srcOrd="1" destOrd="0" presId="urn:microsoft.com/office/officeart/2005/8/layout/hList1"/>
  </dgm:cxnLst>
  <dgm:bg/>
  <dgm:whole/>
</dgm:dataModel>
</file>

<file path=ppt/diagrams/data7.xml><?xml version="1.0" encoding="utf-8"?>
<dgm:dataModel xmlns:dgm="http://schemas.openxmlformats.org/drawingml/2006/diagram" xmlns:a="http://schemas.openxmlformats.org/drawingml/2006/main">
  <dgm:ptLst>
    <dgm:pt modelId="{8E5909F7-BB75-4393-B442-61FAAC518595}"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DB64ABFF-6C0D-46E8-ACE3-E24D40DE8CB5}">
      <dgm:prSet phldrT="[Text]" custT="1"/>
      <dgm:spPr/>
      <dgm:t>
        <a:bodyPr/>
        <a:lstStyle/>
        <a:p>
          <a:r>
            <a:rPr lang="en-US" sz="3200" dirty="0" smtClean="0">
              <a:solidFill>
                <a:schemeClr val="tx2">
                  <a:lumMod val="65000"/>
                </a:schemeClr>
              </a:solidFill>
              <a:latin typeface="Trebuchet MS" pitchFamily="34" charset="0"/>
            </a:rPr>
            <a:t>Part 1</a:t>
          </a:r>
          <a:endParaRPr lang="en-US" sz="3200" dirty="0">
            <a:solidFill>
              <a:schemeClr val="tx2">
                <a:lumMod val="65000"/>
              </a:schemeClr>
            </a:solidFill>
            <a:latin typeface="Trebuchet MS" pitchFamily="34" charset="0"/>
          </a:endParaRPr>
        </a:p>
      </dgm:t>
    </dgm:pt>
    <dgm:pt modelId="{012B1C2D-0CD3-4C01-AF6A-1BCCF1095037}" type="parTrans" cxnId="{AAE0DC02-1F6F-424D-83A1-520123515A74}">
      <dgm:prSet/>
      <dgm:spPr/>
      <dgm:t>
        <a:bodyPr/>
        <a:lstStyle/>
        <a:p>
          <a:endParaRPr lang="en-US">
            <a:latin typeface="Trebuchet MS" pitchFamily="34" charset="0"/>
          </a:endParaRPr>
        </a:p>
      </dgm:t>
    </dgm:pt>
    <dgm:pt modelId="{ACE8C588-4CED-466C-8839-B29C8369AE2B}" type="sibTrans" cxnId="{AAE0DC02-1F6F-424D-83A1-520123515A74}">
      <dgm:prSet/>
      <dgm:spPr/>
      <dgm:t>
        <a:bodyPr/>
        <a:lstStyle/>
        <a:p>
          <a:endParaRPr lang="en-US">
            <a:latin typeface="Trebuchet MS" pitchFamily="34" charset="0"/>
          </a:endParaRPr>
        </a:p>
      </dgm:t>
    </dgm:pt>
    <dgm:pt modelId="{3BB70ABC-7419-4AF3-A3F2-7A8F43CCD97E}">
      <dgm:prSet phldrT="[Text]"/>
      <dgm:spPr/>
      <dgm:t>
        <a:bodyPr/>
        <a:lstStyle/>
        <a:p>
          <a:r>
            <a:rPr lang="en-US" dirty="0" smtClean="0">
              <a:solidFill>
                <a:schemeClr val="tx2">
                  <a:lumMod val="65000"/>
                </a:schemeClr>
              </a:solidFill>
              <a:latin typeface="Trebuchet MS" pitchFamily="34" charset="0"/>
            </a:rPr>
            <a:t>Device Experience Overview</a:t>
          </a:r>
          <a:endParaRPr lang="en-US" dirty="0">
            <a:solidFill>
              <a:schemeClr val="tx2">
                <a:lumMod val="65000"/>
              </a:schemeClr>
            </a:solidFill>
            <a:latin typeface="Trebuchet MS" pitchFamily="34" charset="0"/>
          </a:endParaRPr>
        </a:p>
      </dgm:t>
    </dgm:pt>
    <dgm:pt modelId="{8219F4BB-51C7-4BF5-8AD8-7286C5FDC9BA}" type="parTrans" cxnId="{0FF08AA3-A3B1-4910-83A5-4D0B7060BC58}">
      <dgm:prSet/>
      <dgm:spPr/>
      <dgm:t>
        <a:bodyPr/>
        <a:lstStyle/>
        <a:p>
          <a:endParaRPr lang="en-US">
            <a:latin typeface="Trebuchet MS" pitchFamily="34" charset="0"/>
          </a:endParaRPr>
        </a:p>
      </dgm:t>
    </dgm:pt>
    <dgm:pt modelId="{AA2E26CE-373B-447A-93D6-6F286AA90EE0}" type="sibTrans" cxnId="{0FF08AA3-A3B1-4910-83A5-4D0B7060BC58}">
      <dgm:prSet/>
      <dgm:spPr/>
      <dgm:t>
        <a:bodyPr/>
        <a:lstStyle/>
        <a:p>
          <a:endParaRPr lang="en-US">
            <a:latin typeface="Trebuchet MS" pitchFamily="34" charset="0"/>
          </a:endParaRPr>
        </a:p>
      </dgm:t>
    </dgm:pt>
    <dgm:pt modelId="{8473DD61-34EA-4DD0-BA29-50681166F111}">
      <dgm:prSet phldrT="[Text]"/>
      <dgm:spPr/>
      <dgm:t>
        <a:bodyPr/>
        <a:lstStyle/>
        <a:p>
          <a:r>
            <a:rPr lang="en-US" dirty="0" smtClean="0">
              <a:solidFill>
                <a:schemeClr val="tx2">
                  <a:lumMod val="65000"/>
                </a:schemeClr>
              </a:solidFill>
              <a:latin typeface="Trebuchet MS" pitchFamily="34" charset="0"/>
            </a:rPr>
            <a:t>Demo</a:t>
          </a:r>
          <a:endParaRPr lang="en-US" dirty="0">
            <a:solidFill>
              <a:schemeClr val="tx2">
                <a:lumMod val="65000"/>
              </a:schemeClr>
            </a:solidFill>
            <a:latin typeface="Trebuchet MS" pitchFamily="34" charset="0"/>
          </a:endParaRPr>
        </a:p>
      </dgm:t>
    </dgm:pt>
    <dgm:pt modelId="{66AF2734-19A6-4893-90B8-BE41249D1F7A}" type="parTrans" cxnId="{7FB5892C-A10D-4C31-A91C-DE092E033245}">
      <dgm:prSet/>
      <dgm:spPr/>
      <dgm:t>
        <a:bodyPr/>
        <a:lstStyle/>
        <a:p>
          <a:endParaRPr lang="en-US">
            <a:latin typeface="Trebuchet MS" pitchFamily="34" charset="0"/>
          </a:endParaRPr>
        </a:p>
      </dgm:t>
    </dgm:pt>
    <dgm:pt modelId="{1118AB67-2C13-4350-B8A3-7D58CBD2A906}" type="sibTrans" cxnId="{7FB5892C-A10D-4C31-A91C-DE092E033245}">
      <dgm:prSet/>
      <dgm:spPr/>
      <dgm:t>
        <a:bodyPr/>
        <a:lstStyle/>
        <a:p>
          <a:endParaRPr lang="en-US">
            <a:latin typeface="Trebuchet MS" pitchFamily="34" charset="0"/>
          </a:endParaRPr>
        </a:p>
      </dgm:t>
    </dgm:pt>
    <dgm:pt modelId="{8251175D-7C96-4600-8939-A65EEDBF705A}">
      <dgm:prSet phldrT="[Text]" custT="1"/>
      <dgm:spPr/>
      <dgm:t>
        <a:bodyPr/>
        <a:lstStyle/>
        <a:p>
          <a:r>
            <a:rPr lang="en-US" sz="3200" dirty="0" smtClean="0">
              <a:latin typeface="Trebuchet MS" pitchFamily="34" charset="0"/>
            </a:rPr>
            <a:t>Part 2</a:t>
          </a:r>
          <a:endParaRPr lang="en-US" sz="3200" dirty="0">
            <a:latin typeface="Trebuchet MS" pitchFamily="34" charset="0"/>
          </a:endParaRPr>
        </a:p>
      </dgm:t>
    </dgm:pt>
    <dgm:pt modelId="{6D6585D5-F907-4FDE-B816-293A05EA52EA}" type="parTrans" cxnId="{280AFA21-48EE-4CDF-A48D-AF43BD13452E}">
      <dgm:prSet/>
      <dgm:spPr/>
      <dgm:t>
        <a:bodyPr/>
        <a:lstStyle/>
        <a:p>
          <a:endParaRPr lang="en-US">
            <a:latin typeface="Trebuchet MS" pitchFamily="34" charset="0"/>
          </a:endParaRPr>
        </a:p>
      </dgm:t>
    </dgm:pt>
    <dgm:pt modelId="{F69097F0-93C4-43DF-B2F2-A4902A23F6EB}" type="sibTrans" cxnId="{280AFA21-48EE-4CDF-A48D-AF43BD13452E}">
      <dgm:prSet/>
      <dgm:spPr/>
      <dgm:t>
        <a:bodyPr/>
        <a:lstStyle/>
        <a:p>
          <a:endParaRPr lang="en-US">
            <a:latin typeface="Trebuchet MS" pitchFamily="34" charset="0"/>
          </a:endParaRPr>
        </a:p>
      </dgm:t>
    </dgm:pt>
    <dgm:pt modelId="{DD2C4154-19BC-4E64-9E26-A24EA07DC42A}">
      <dgm:prSet phldrT="[Text]"/>
      <dgm:spPr/>
      <dgm:t>
        <a:bodyPr/>
        <a:lstStyle/>
        <a:p>
          <a:r>
            <a:rPr lang="en-US" dirty="0" smtClean="0">
              <a:latin typeface="Trebuchet MS" pitchFamily="34" charset="0"/>
            </a:rPr>
            <a:t>Multifunction Printer Case Study</a:t>
          </a:r>
          <a:endParaRPr lang="en-US" dirty="0">
            <a:latin typeface="Trebuchet MS" pitchFamily="34" charset="0"/>
          </a:endParaRPr>
        </a:p>
      </dgm:t>
    </dgm:pt>
    <dgm:pt modelId="{AFEB9043-553C-4394-97DF-E25257BD2892}" type="parTrans" cxnId="{79740D0A-9B52-473B-9A05-86D5C8365ED6}">
      <dgm:prSet/>
      <dgm:spPr/>
      <dgm:t>
        <a:bodyPr/>
        <a:lstStyle/>
        <a:p>
          <a:endParaRPr lang="en-US">
            <a:latin typeface="Trebuchet MS" pitchFamily="34" charset="0"/>
          </a:endParaRPr>
        </a:p>
      </dgm:t>
    </dgm:pt>
    <dgm:pt modelId="{4D084E2F-72AA-4A91-B504-23E77EBB6F7F}" type="sibTrans" cxnId="{79740D0A-9B52-473B-9A05-86D5C8365ED6}">
      <dgm:prSet/>
      <dgm:spPr/>
      <dgm:t>
        <a:bodyPr/>
        <a:lstStyle/>
        <a:p>
          <a:endParaRPr lang="en-US">
            <a:latin typeface="Trebuchet MS" pitchFamily="34" charset="0"/>
          </a:endParaRPr>
        </a:p>
      </dgm:t>
    </dgm:pt>
    <dgm:pt modelId="{5F7E4624-6DA1-47C8-BC04-260F2229BFDE}">
      <dgm:prSet phldrT="[Text]"/>
      <dgm:spPr/>
      <dgm:t>
        <a:bodyPr/>
        <a:lstStyle/>
        <a:p>
          <a:r>
            <a:rPr lang="en-US" dirty="0" smtClean="0">
              <a:solidFill>
                <a:schemeClr val="tx2">
                  <a:lumMod val="65000"/>
                </a:schemeClr>
              </a:solidFill>
              <a:latin typeface="Trebuchet MS" pitchFamily="34" charset="0"/>
            </a:rPr>
            <a:t>Devices and Printers Folder</a:t>
          </a:r>
          <a:endParaRPr lang="en-US" dirty="0">
            <a:solidFill>
              <a:schemeClr val="tx2">
                <a:lumMod val="65000"/>
              </a:schemeClr>
            </a:solidFill>
            <a:latin typeface="Trebuchet MS" pitchFamily="34" charset="0"/>
          </a:endParaRPr>
        </a:p>
      </dgm:t>
    </dgm:pt>
    <dgm:pt modelId="{498BAF25-677C-46C0-A1D8-55BAA2CAB04B}" type="parTrans" cxnId="{79FBBD24-52C8-465B-8481-BFF5B6CD62C2}">
      <dgm:prSet/>
      <dgm:spPr/>
      <dgm:t>
        <a:bodyPr/>
        <a:lstStyle/>
        <a:p>
          <a:endParaRPr lang="en-US">
            <a:latin typeface="Trebuchet MS" pitchFamily="34" charset="0"/>
          </a:endParaRPr>
        </a:p>
      </dgm:t>
    </dgm:pt>
    <dgm:pt modelId="{3DC6CCBC-662D-4501-9F39-0F8A7846D851}" type="sibTrans" cxnId="{79FBBD24-52C8-465B-8481-BFF5B6CD62C2}">
      <dgm:prSet/>
      <dgm:spPr/>
      <dgm:t>
        <a:bodyPr/>
        <a:lstStyle/>
        <a:p>
          <a:endParaRPr lang="en-US">
            <a:latin typeface="Trebuchet MS" pitchFamily="34" charset="0"/>
          </a:endParaRPr>
        </a:p>
      </dgm:t>
    </dgm:pt>
    <dgm:pt modelId="{632AEF10-947A-4027-A1CA-AB74CB0B9B55}">
      <dgm:prSet phldrT="[Text]"/>
      <dgm:spPr/>
      <dgm:t>
        <a:bodyPr/>
        <a:lstStyle/>
        <a:p>
          <a:r>
            <a:rPr lang="en-US" dirty="0" smtClean="0">
              <a:solidFill>
                <a:schemeClr val="tx2">
                  <a:lumMod val="65000"/>
                </a:schemeClr>
              </a:solidFill>
              <a:latin typeface="Trebuchet MS" pitchFamily="34" charset="0"/>
            </a:rPr>
            <a:t>Device Stage</a:t>
          </a:r>
          <a:endParaRPr lang="en-US" dirty="0">
            <a:solidFill>
              <a:schemeClr val="tx2">
                <a:lumMod val="65000"/>
              </a:schemeClr>
            </a:solidFill>
            <a:latin typeface="Trebuchet MS" pitchFamily="34" charset="0"/>
          </a:endParaRPr>
        </a:p>
      </dgm:t>
    </dgm:pt>
    <dgm:pt modelId="{6530E91F-0AF1-4605-B2D8-12AD29147D32}" type="parTrans" cxnId="{7E73D02B-17DE-4FC7-AE75-C52082D5C05E}">
      <dgm:prSet/>
      <dgm:spPr/>
      <dgm:t>
        <a:bodyPr/>
        <a:lstStyle/>
        <a:p>
          <a:endParaRPr lang="en-US">
            <a:latin typeface="Trebuchet MS" pitchFamily="34" charset="0"/>
          </a:endParaRPr>
        </a:p>
      </dgm:t>
    </dgm:pt>
    <dgm:pt modelId="{3CE956B7-6D06-4D74-9CC1-09B351E4C60C}" type="sibTrans" cxnId="{7E73D02B-17DE-4FC7-AE75-C52082D5C05E}">
      <dgm:prSet/>
      <dgm:spPr/>
      <dgm:t>
        <a:bodyPr/>
        <a:lstStyle/>
        <a:p>
          <a:endParaRPr lang="en-US">
            <a:latin typeface="Trebuchet MS" pitchFamily="34" charset="0"/>
          </a:endParaRPr>
        </a:p>
      </dgm:t>
    </dgm:pt>
    <dgm:pt modelId="{C4AA4836-945B-44F0-A2B0-58CA54D59C9C}">
      <dgm:prSet phldrT="[Text]"/>
      <dgm:spPr/>
      <dgm:t>
        <a:bodyPr/>
        <a:lstStyle/>
        <a:p>
          <a:r>
            <a:rPr lang="en-US" dirty="0" smtClean="0">
              <a:latin typeface="Trebuchet MS" pitchFamily="34" charset="0"/>
            </a:rPr>
            <a:t>Device Experience Components</a:t>
          </a:r>
          <a:endParaRPr lang="en-US" dirty="0">
            <a:latin typeface="Trebuchet MS" pitchFamily="34" charset="0"/>
          </a:endParaRPr>
        </a:p>
      </dgm:t>
    </dgm:pt>
    <dgm:pt modelId="{A5379521-C0EF-486C-96BD-5CC2CFDDDF8F}" type="parTrans" cxnId="{520328A5-1D01-40F7-B678-758F01E78110}">
      <dgm:prSet/>
      <dgm:spPr/>
      <dgm:t>
        <a:bodyPr/>
        <a:lstStyle/>
        <a:p>
          <a:endParaRPr lang="en-US">
            <a:latin typeface="Trebuchet MS" pitchFamily="34" charset="0"/>
          </a:endParaRPr>
        </a:p>
      </dgm:t>
    </dgm:pt>
    <dgm:pt modelId="{6DEE5066-2060-44B0-BCF7-94D631D7022C}" type="sibTrans" cxnId="{520328A5-1D01-40F7-B678-758F01E78110}">
      <dgm:prSet/>
      <dgm:spPr/>
      <dgm:t>
        <a:bodyPr/>
        <a:lstStyle/>
        <a:p>
          <a:endParaRPr lang="en-US">
            <a:latin typeface="Trebuchet MS" pitchFamily="34" charset="0"/>
          </a:endParaRPr>
        </a:p>
      </dgm:t>
    </dgm:pt>
    <dgm:pt modelId="{D10FAB8B-957C-45F8-AB2A-64C0B1F3493A}">
      <dgm:prSet phldrT="[Text]"/>
      <dgm:spPr/>
      <dgm:t>
        <a:bodyPr/>
        <a:lstStyle/>
        <a:p>
          <a:r>
            <a:rPr lang="en-US" dirty="0" smtClean="0">
              <a:latin typeface="Trebuchet MS" pitchFamily="34" charset="0"/>
            </a:rPr>
            <a:t>Simplified Pairing</a:t>
          </a:r>
          <a:endParaRPr lang="en-US" dirty="0">
            <a:latin typeface="Trebuchet MS" pitchFamily="34" charset="0"/>
          </a:endParaRPr>
        </a:p>
      </dgm:t>
    </dgm:pt>
    <dgm:pt modelId="{288FBD17-D71B-4637-BF1B-964C5F83F699}" type="parTrans" cxnId="{F8D0B6A3-60AE-4323-8F05-3078A43E3D1E}">
      <dgm:prSet/>
      <dgm:spPr/>
      <dgm:t>
        <a:bodyPr/>
        <a:lstStyle/>
        <a:p>
          <a:endParaRPr lang="en-US">
            <a:latin typeface="Trebuchet MS" pitchFamily="34" charset="0"/>
          </a:endParaRPr>
        </a:p>
      </dgm:t>
    </dgm:pt>
    <dgm:pt modelId="{FB50D67A-0DF9-4C36-8413-3347ACAF529B}" type="sibTrans" cxnId="{F8D0B6A3-60AE-4323-8F05-3078A43E3D1E}">
      <dgm:prSet/>
      <dgm:spPr/>
      <dgm:t>
        <a:bodyPr/>
        <a:lstStyle/>
        <a:p>
          <a:endParaRPr lang="en-US">
            <a:latin typeface="Trebuchet MS" pitchFamily="34" charset="0"/>
          </a:endParaRPr>
        </a:p>
      </dgm:t>
    </dgm:pt>
    <dgm:pt modelId="{0DD0EE8E-129B-45FF-AB16-CB74C20D929C}">
      <dgm:prSet phldrT="[Text]"/>
      <dgm:spPr/>
      <dgm:t>
        <a:bodyPr/>
        <a:lstStyle/>
        <a:p>
          <a:r>
            <a:rPr lang="en-US" dirty="0" smtClean="0">
              <a:solidFill>
                <a:schemeClr val="tx2">
                  <a:lumMod val="65000"/>
                </a:schemeClr>
              </a:solidFill>
              <a:latin typeface="Trebuchet MS" pitchFamily="34" charset="0"/>
            </a:rPr>
            <a:t>Extensibility</a:t>
          </a:r>
          <a:endParaRPr lang="en-US" dirty="0">
            <a:solidFill>
              <a:schemeClr val="tx2">
                <a:lumMod val="65000"/>
              </a:schemeClr>
            </a:solidFill>
            <a:latin typeface="Trebuchet MS" pitchFamily="34" charset="0"/>
          </a:endParaRPr>
        </a:p>
      </dgm:t>
    </dgm:pt>
    <dgm:pt modelId="{BB7009CB-5F32-40FB-B484-4F224E5753C7}" type="parTrans" cxnId="{2966B7F3-2880-495B-BD0D-265326133D8F}">
      <dgm:prSet/>
      <dgm:spPr/>
      <dgm:t>
        <a:bodyPr/>
        <a:lstStyle/>
        <a:p>
          <a:endParaRPr lang="en-US">
            <a:latin typeface="Trebuchet MS" pitchFamily="34" charset="0"/>
          </a:endParaRPr>
        </a:p>
      </dgm:t>
    </dgm:pt>
    <dgm:pt modelId="{D3E1811B-6B25-462F-B2C0-181D14CE6315}" type="sibTrans" cxnId="{2966B7F3-2880-495B-BD0D-265326133D8F}">
      <dgm:prSet/>
      <dgm:spPr/>
      <dgm:t>
        <a:bodyPr/>
        <a:lstStyle/>
        <a:p>
          <a:endParaRPr lang="en-US">
            <a:latin typeface="Trebuchet MS" pitchFamily="34" charset="0"/>
          </a:endParaRPr>
        </a:p>
      </dgm:t>
    </dgm:pt>
    <dgm:pt modelId="{FE9C170C-E2EC-4063-8EFC-FA8BB0D0BC6D}">
      <dgm:prSet phldrT="[Text]"/>
      <dgm:spPr/>
      <dgm:t>
        <a:bodyPr/>
        <a:lstStyle/>
        <a:p>
          <a:r>
            <a:rPr lang="en-US" dirty="0" smtClean="0">
              <a:solidFill>
                <a:schemeClr val="tx2">
                  <a:lumMod val="65000"/>
                </a:schemeClr>
              </a:solidFill>
              <a:latin typeface="Trebuchet MS" pitchFamily="34" charset="0"/>
            </a:rPr>
            <a:t>Portables Devices</a:t>
          </a:r>
          <a:endParaRPr lang="en-US" dirty="0">
            <a:solidFill>
              <a:schemeClr val="tx2">
                <a:lumMod val="65000"/>
              </a:schemeClr>
            </a:solidFill>
            <a:latin typeface="Trebuchet MS" pitchFamily="34" charset="0"/>
          </a:endParaRPr>
        </a:p>
      </dgm:t>
    </dgm:pt>
    <dgm:pt modelId="{E53B304B-62F0-48F8-9C15-C96A6BA7080C}" type="parTrans" cxnId="{7A406D69-BD55-44AD-8D22-7E0F6751902A}">
      <dgm:prSet/>
      <dgm:spPr/>
      <dgm:t>
        <a:bodyPr/>
        <a:lstStyle/>
        <a:p>
          <a:endParaRPr lang="en-US">
            <a:latin typeface="Trebuchet MS" pitchFamily="34" charset="0"/>
          </a:endParaRPr>
        </a:p>
      </dgm:t>
    </dgm:pt>
    <dgm:pt modelId="{FD9F5E26-C117-4FA5-A70D-7C00DB3AFDCF}" type="sibTrans" cxnId="{7A406D69-BD55-44AD-8D22-7E0F6751902A}">
      <dgm:prSet/>
      <dgm:spPr/>
      <dgm:t>
        <a:bodyPr/>
        <a:lstStyle/>
        <a:p>
          <a:endParaRPr lang="en-US">
            <a:latin typeface="Trebuchet MS" pitchFamily="34" charset="0"/>
          </a:endParaRPr>
        </a:p>
      </dgm:t>
    </dgm:pt>
    <dgm:pt modelId="{F3FDFDEE-9CB2-4AFE-ACF4-FF59304FC063}">
      <dgm:prSet phldrT="[Text]"/>
      <dgm:spPr/>
      <dgm:t>
        <a:bodyPr/>
        <a:lstStyle/>
        <a:p>
          <a:r>
            <a:rPr lang="en-US" dirty="0" smtClean="0">
              <a:solidFill>
                <a:schemeClr val="tx2">
                  <a:lumMod val="65000"/>
                </a:schemeClr>
              </a:solidFill>
              <a:latin typeface="Trebuchet MS" pitchFamily="34" charset="0"/>
            </a:rPr>
            <a:t>Document Devices</a:t>
          </a:r>
          <a:endParaRPr lang="en-US" dirty="0">
            <a:solidFill>
              <a:schemeClr val="tx2">
                <a:lumMod val="65000"/>
              </a:schemeClr>
            </a:solidFill>
            <a:latin typeface="Trebuchet MS" pitchFamily="34" charset="0"/>
          </a:endParaRPr>
        </a:p>
      </dgm:t>
    </dgm:pt>
    <dgm:pt modelId="{4E62EAAB-8219-480D-94B4-2F8323DDDE7D}" type="parTrans" cxnId="{540F6E8C-FA12-47EE-9D34-BE9FFABC05B2}">
      <dgm:prSet/>
      <dgm:spPr/>
      <dgm:t>
        <a:bodyPr/>
        <a:lstStyle/>
        <a:p>
          <a:endParaRPr lang="en-US">
            <a:latin typeface="Trebuchet MS" pitchFamily="34" charset="0"/>
          </a:endParaRPr>
        </a:p>
      </dgm:t>
    </dgm:pt>
    <dgm:pt modelId="{3E6AF009-8596-420B-A3A4-82EC729FF404}" type="sibTrans" cxnId="{540F6E8C-FA12-47EE-9D34-BE9FFABC05B2}">
      <dgm:prSet/>
      <dgm:spPr/>
      <dgm:t>
        <a:bodyPr/>
        <a:lstStyle/>
        <a:p>
          <a:endParaRPr lang="en-US">
            <a:latin typeface="Trebuchet MS" pitchFamily="34" charset="0"/>
          </a:endParaRPr>
        </a:p>
      </dgm:t>
    </dgm:pt>
    <dgm:pt modelId="{E5EFC483-3E20-4563-8E68-8241A487A66A}">
      <dgm:prSet phldrT="[Text]"/>
      <dgm:spPr/>
      <dgm:t>
        <a:bodyPr/>
        <a:lstStyle/>
        <a:p>
          <a:r>
            <a:rPr lang="en-US" dirty="0" smtClean="0">
              <a:latin typeface="Trebuchet MS" pitchFamily="34" charset="0"/>
            </a:rPr>
            <a:t>Containers</a:t>
          </a:r>
          <a:endParaRPr lang="en-US" dirty="0">
            <a:latin typeface="Trebuchet MS" pitchFamily="34" charset="0"/>
          </a:endParaRPr>
        </a:p>
      </dgm:t>
    </dgm:pt>
    <dgm:pt modelId="{8EF2A36D-C7B9-4F76-A411-82F684A7C30A}" type="parTrans" cxnId="{8D27D988-BE5C-4BDA-A184-8E5E42F0AA68}">
      <dgm:prSet/>
      <dgm:spPr/>
      <dgm:t>
        <a:bodyPr/>
        <a:lstStyle/>
        <a:p>
          <a:endParaRPr lang="en-US">
            <a:latin typeface="Trebuchet MS" pitchFamily="34" charset="0"/>
          </a:endParaRPr>
        </a:p>
      </dgm:t>
    </dgm:pt>
    <dgm:pt modelId="{209AC7BD-A053-4890-9BB4-4809D2314856}" type="sibTrans" cxnId="{8D27D988-BE5C-4BDA-A184-8E5E42F0AA68}">
      <dgm:prSet/>
      <dgm:spPr/>
      <dgm:t>
        <a:bodyPr/>
        <a:lstStyle/>
        <a:p>
          <a:endParaRPr lang="en-US">
            <a:latin typeface="Trebuchet MS" pitchFamily="34" charset="0"/>
          </a:endParaRPr>
        </a:p>
      </dgm:t>
    </dgm:pt>
    <dgm:pt modelId="{CA73440B-C43B-4816-BBCB-8D9A7F554F0A}">
      <dgm:prSet phldrT="[Text]"/>
      <dgm:spPr/>
      <dgm:t>
        <a:bodyPr/>
        <a:lstStyle/>
        <a:p>
          <a:r>
            <a:rPr lang="en-US" dirty="0" smtClean="0">
              <a:latin typeface="Trebuchet MS" pitchFamily="34" charset="0"/>
            </a:rPr>
            <a:t>Device Metadata</a:t>
          </a:r>
          <a:endParaRPr lang="en-US" dirty="0">
            <a:latin typeface="Trebuchet MS" pitchFamily="34" charset="0"/>
          </a:endParaRPr>
        </a:p>
      </dgm:t>
    </dgm:pt>
    <dgm:pt modelId="{9592763F-F5F7-4A6A-8C74-1CA19C080BC9}" type="parTrans" cxnId="{4A0C7D94-9ACF-44D0-BF82-573BCAD7ED34}">
      <dgm:prSet/>
      <dgm:spPr/>
      <dgm:t>
        <a:bodyPr/>
        <a:lstStyle/>
        <a:p>
          <a:endParaRPr lang="en-US">
            <a:latin typeface="Trebuchet MS" pitchFamily="34" charset="0"/>
          </a:endParaRPr>
        </a:p>
      </dgm:t>
    </dgm:pt>
    <dgm:pt modelId="{F8B702C9-660F-4AB4-9389-EAEFC5F726AD}" type="sibTrans" cxnId="{4A0C7D94-9ACF-44D0-BF82-573BCAD7ED34}">
      <dgm:prSet/>
      <dgm:spPr/>
      <dgm:t>
        <a:bodyPr/>
        <a:lstStyle/>
        <a:p>
          <a:endParaRPr lang="en-US">
            <a:latin typeface="Trebuchet MS" pitchFamily="34" charset="0"/>
          </a:endParaRPr>
        </a:p>
      </dgm:t>
    </dgm:pt>
    <dgm:pt modelId="{E5AEB5A2-F791-4A21-BD26-DFE70BBD0BE2}">
      <dgm:prSet phldrT="[Text]"/>
      <dgm:spPr/>
      <dgm:t>
        <a:bodyPr/>
        <a:lstStyle/>
        <a:p>
          <a:r>
            <a:rPr lang="en-US" dirty="0" smtClean="0">
              <a:latin typeface="Trebuchet MS" pitchFamily="34" charset="0"/>
            </a:rPr>
            <a:t>Distribution System</a:t>
          </a:r>
          <a:endParaRPr lang="en-US" dirty="0">
            <a:latin typeface="Trebuchet MS" pitchFamily="34" charset="0"/>
          </a:endParaRPr>
        </a:p>
      </dgm:t>
    </dgm:pt>
    <dgm:pt modelId="{1C2B4A81-2878-4ECC-B190-C2A622448D0D}" type="parTrans" cxnId="{B34468C0-7DBB-4D04-A780-18D4DAC29B16}">
      <dgm:prSet/>
      <dgm:spPr/>
      <dgm:t>
        <a:bodyPr/>
        <a:lstStyle/>
        <a:p>
          <a:endParaRPr lang="en-US">
            <a:latin typeface="Trebuchet MS" pitchFamily="34" charset="0"/>
          </a:endParaRPr>
        </a:p>
      </dgm:t>
    </dgm:pt>
    <dgm:pt modelId="{041AA8D6-F3F7-4718-97EC-35BC7A67A118}" type="sibTrans" cxnId="{B34468C0-7DBB-4D04-A780-18D4DAC29B16}">
      <dgm:prSet/>
      <dgm:spPr/>
      <dgm:t>
        <a:bodyPr/>
        <a:lstStyle/>
        <a:p>
          <a:endParaRPr lang="en-US">
            <a:latin typeface="Trebuchet MS" pitchFamily="34" charset="0"/>
          </a:endParaRPr>
        </a:p>
      </dgm:t>
    </dgm:pt>
    <dgm:pt modelId="{D0F18CC1-B04E-4732-A392-B9DCF4B1497E}">
      <dgm:prSet phldrT="[Text]"/>
      <dgm:spPr/>
      <dgm:t>
        <a:bodyPr/>
        <a:lstStyle/>
        <a:p>
          <a:r>
            <a:rPr lang="en-US" dirty="0" smtClean="0">
              <a:latin typeface="Trebuchet MS" pitchFamily="34" charset="0"/>
            </a:rPr>
            <a:t>Special Considerations</a:t>
          </a:r>
          <a:endParaRPr lang="en-US" dirty="0">
            <a:latin typeface="Trebuchet MS" pitchFamily="34" charset="0"/>
          </a:endParaRPr>
        </a:p>
      </dgm:t>
    </dgm:pt>
    <dgm:pt modelId="{76A13A63-55F2-4D69-A8EB-7BE5B6BDE67E}" type="parTrans" cxnId="{4A2C92B9-F60B-41F0-82EA-62A1270704E3}">
      <dgm:prSet/>
      <dgm:spPr/>
      <dgm:t>
        <a:bodyPr/>
        <a:lstStyle/>
        <a:p>
          <a:endParaRPr lang="en-US">
            <a:latin typeface="Trebuchet MS" pitchFamily="34" charset="0"/>
          </a:endParaRPr>
        </a:p>
      </dgm:t>
    </dgm:pt>
    <dgm:pt modelId="{A439D626-B505-4F4C-8369-E348ED7C4722}" type="sibTrans" cxnId="{4A2C92B9-F60B-41F0-82EA-62A1270704E3}">
      <dgm:prSet/>
      <dgm:spPr/>
      <dgm:t>
        <a:bodyPr/>
        <a:lstStyle/>
        <a:p>
          <a:endParaRPr lang="en-US">
            <a:latin typeface="Trebuchet MS" pitchFamily="34" charset="0"/>
          </a:endParaRPr>
        </a:p>
      </dgm:t>
    </dgm:pt>
    <dgm:pt modelId="{65EDC4E8-9503-4251-A457-34849C763270}" type="pres">
      <dgm:prSet presAssocID="{8E5909F7-BB75-4393-B442-61FAAC518595}" presName="Name0" presStyleCnt="0">
        <dgm:presLayoutVars>
          <dgm:dir/>
          <dgm:animLvl val="lvl"/>
          <dgm:resizeHandles val="exact"/>
        </dgm:presLayoutVars>
      </dgm:prSet>
      <dgm:spPr/>
      <dgm:t>
        <a:bodyPr/>
        <a:lstStyle/>
        <a:p>
          <a:endParaRPr lang="en-US"/>
        </a:p>
      </dgm:t>
    </dgm:pt>
    <dgm:pt modelId="{0929ECF7-A971-41A7-8163-FB6DD5FB89B9}" type="pres">
      <dgm:prSet presAssocID="{DB64ABFF-6C0D-46E8-ACE3-E24D40DE8CB5}" presName="composite" presStyleCnt="0"/>
      <dgm:spPr/>
    </dgm:pt>
    <dgm:pt modelId="{FDD55B87-EC95-44F6-AC55-16583DFD510A}" type="pres">
      <dgm:prSet presAssocID="{DB64ABFF-6C0D-46E8-ACE3-E24D40DE8CB5}" presName="parTx" presStyleLbl="alignNode1" presStyleIdx="0" presStyleCnt="2">
        <dgm:presLayoutVars>
          <dgm:chMax val="0"/>
          <dgm:chPref val="0"/>
          <dgm:bulletEnabled val="1"/>
        </dgm:presLayoutVars>
      </dgm:prSet>
      <dgm:spPr/>
      <dgm:t>
        <a:bodyPr/>
        <a:lstStyle/>
        <a:p>
          <a:endParaRPr lang="en-US"/>
        </a:p>
      </dgm:t>
    </dgm:pt>
    <dgm:pt modelId="{9980D573-DDBA-4089-B378-45ECAAA03F1C}" type="pres">
      <dgm:prSet presAssocID="{DB64ABFF-6C0D-46E8-ACE3-E24D40DE8CB5}" presName="desTx" presStyleLbl="alignAccFollowNode1" presStyleIdx="0" presStyleCnt="2">
        <dgm:presLayoutVars>
          <dgm:bulletEnabled val="1"/>
        </dgm:presLayoutVars>
      </dgm:prSet>
      <dgm:spPr/>
      <dgm:t>
        <a:bodyPr/>
        <a:lstStyle/>
        <a:p>
          <a:endParaRPr lang="en-US"/>
        </a:p>
      </dgm:t>
    </dgm:pt>
    <dgm:pt modelId="{45953BCC-7B1B-4C02-960B-BD2834F474A1}" type="pres">
      <dgm:prSet presAssocID="{ACE8C588-4CED-466C-8839-B29C8369AE2B}" presName="space" presStyleCnt="0"/>
      <dgm:spPr/>
    </dgm:pt>
    <dgm:pt modelId="{7C2907D7-34DD-4949-986B-CAC7D6D9DCE6}" type="pres">
      <dgm:prSet presAssocID="{8251175D-7C96-4600-8939-A65EEDBF705A}" presName="composite" presStyleCnt="0"/>
      <dgm:spPr/>
    </dgm:pt>
    <dgm:pt modelId="{8D3D7993-FA6A-4636-9CB5-120F3AE66544}" type="pres">
      <dgm:prSet presAssocID="{8251175D-7C96-4600-8939-A65EEDBF705A}" presName="parTx" presStyleLbl="alignNode1" presStyleIdx="1" presStyleCnt="2">
        <dgm:presLayoutVars>
          <dgm:chMax val="0"/>
          <dgm:chPref val="0"/>
          <dgm:bulletEnabled val="1"/>
        </dgm:presLayoutVars>
      </dgm:prSet>
      <dgm:spPr/>
      <dgm:t>
        <a:bodyPr/>
        <a:lstStyle/>
        <a:p>
          <a:endParaRPr lang="en-US"/>
        </a:p>
      </dgm:t>
    </dgm:pt>
    <dgm:pt modelId="{EEF34CE7-2F7B-4792-8D51-11167023A1E1}" type="pres">
      <dgm:prSet presAssocID="{8251175D-7C96-4600-8939-A65EEDBF705A}" presName="desTx" presStyleLbl="alignAccFollowNode1" presStyleIdx="1" presStyleCnt="2">
        <dgm:presLayoutVars>
          <dgm:bulletEnabled val="1"/>
        </dgm:presLayoutVars>
      </dgm:prSet>
      <dgm:spPr/>
      <dgm:t>
        <a:bodyPr/>
        <a:lstStyle/>
        <a:p>
          <a:endParaRPr lang="en-US"/>
        </a:p>
      </dgm:t>
    </dgm:pt>
  </dgm:ptLst>
  <dgm:cxnLst>
    <dgm:cxn modelId="{4B0BC030-C5DB-44BD-B2CE-03D985EAFA64}" type="presOf" srcId="{8473DD61-34EA-4DD0-BA29-50681166F111}" destId="{9980D573-DDBA-4089-B378-45ECAAA03F1C}" srcOrd="0" destOrd="1" presId="urn:microsoft.com/office/officeart/2005/8/layout/hList1"/>
    <dgm:cxn modelId="{520328A5-1D01-40F7-B678-758F01E78110}" srcId="{8251175D-7C96-4600-8939-A65EEDBF705A}" destId="{C4AA4836-945B-44F0-A2B0-58CA54D59C9C}" srcOrd="1" destOrd="0" parTransId="{A5379521-C0EF-486C-96BD-5CC2CFDDDF8F}" sibTransId="{6DEE5066-2060-44B0-BCF7-94D631D7022C}"/>
    <dgm:cxn modelId="{C6DC9578-21BD-4720-A568-0BA778018421}" type="presOf" srcId="{E5AEB5A2-F791-4A21-BD26-DFE70BBD0BE2}" destId="{EEF34CE7-2F7B-4792-8D51-11167023A1E1}" srcOrd="0" destOrd="5" presId="urn:microsoft.com/office/officeart/2005/8/layout/hList1"/>
    <dgm:cxn modelId="{FC8B98C1-88AF-4BFD-A820-66BF9B57BBC5}" type="presOf" srcId="{F3FDFDEE-9CB2-4AFE-ACF4-FF59304FC063}" destId="{9980D573-DDBA-4089-B378-45ECAAA03F1C}" srcOrd="0" destOrd="5" presId="urn:microsoft.com/office/officeart/2005/8/layout/hList1"/>
    <dgm:cxn modelId="{D72C7BCB-F825-42D1-835C-18B8A2970D27}" type="presOf" srcId="{DB64ABFF-6C0D-46E8-ACE3-E24D40DE8CB5}" destId="{FDD55B87-EC95-44F6-AC55-16583DFD510A}" srcOrd="0" destOrd="0" presId="urn:microsoft.com/office/officeart/2005/8/layout/hList1"/>
    <dgm:cxn modelId="{8CC5579D-5E6C-4158-95A7-A348A3321C39}" type="presOf" srcId="{C4AA4836-945B-44F0-A2B0-58CA54D59C9C}" destId="{EEF34CE7-2F7B-4792-8D51-11167023A1E1}" srcOrd="0" destOrd="1" presId="urn:microsoft.com/office/officeart/2005/8/layout/hList1"/>
    <dgm:cxn modelId="{4A0C7D94-9ACF-44D0-BF82-573BCAD7ED34}" srcId="{8251175D-7C96-4600-8939-A65EEDBF705A}" destId="{CA73440B-C43B-4816-BBCB-8D9A7F554F0A}" srcOrd="4" destOrd="0" parTransId="{9592763F-F5F7-4A6A-8C74-1CA19C080BC9}" sibTransId="{F8B702C9-660F-4AB4-9389-EAEFC5F726AD}"/>
    <dgm:cxn modelId="{FD8FC828-D811-43B3-8E5E-1B6618ABFAB9}" type="presOf" srcId="{E5EFC483-3E20-4563-8E68-8241A487A66A}" destId="{EEF34CE7-2F7B-4792-8D51-11167023A1E1}" srcOrd="0" destOrd="2" presId="urn:microsoft.com/office/officeart/2005/8/layout/hList1"/>
    <dgm:cxn modelId="{4A2C92B9-F60B-41F0-82EA-62A1270704E3}" srcId="{8251175D-7C96-4600-8939-A65EEDBF705A}" destId="{D0F18CC1-B04E-4732-A392-B9DCF4B1497E}" srcOrd="6" destOrd="0" parTransId="{76A13A63-55F2-4D69-A8EB-7BE5B6BDE67E}" sibTransId="{A439D626-B505-4F4C-8369-E348ED7C4722}"/>
    <dgm:cxn modelId="{2966B7F3-2880-495B-BD0D-265326133D8F}" srcId="{DB64ABFF-6C0D-46E8-ACE3-E24D40DE8CB5}" destId="{0DD0EE8E-129B-45FF-AB16-CB74C20D929C}" srcOrd="3" destOrd="0" parTransId="{BB7009CB-5F32-40FB-B484-4F224E5753C7}" sibTransId="{D3E1811B-6B25-462F-B2C0-181D14CE6315}"/>
    <dgm:cxn modelId="{AAE0DC02-1F6F-424D-83A1-520123515A74}" srcId="{8E5909F7-BB75-4393-B442-61FAAC518595}" destId="{DB64ABFF-6C0D-46E8-ACE3-E24D40DE8CB5}" srcOrd="0" destOrd="0" parTransId="{012B1C2D-0CD3-4C01-AF6A-1BCCF1095037}" sibTransId="{ACE8C588-4CED-466C-8839-B29C8369AE2B}"/>
    <dgm:cxn modelId="{79FBBD24-52C8-465B-8481-BFF5B6CD62C2}" srcId="{DB64ABFF-6C0D-46E8-ACE3-E24D40DE8CB5}" destId="{5F7E4624-6DA1-47C8-BC04-260F2229BFDE}" srcOrd="2" destOrd="0" parTransId="{498BAF25-677C-46C0-A1D8-55BAA2CAB04B}" sibTransId="{3DC6CCBC-662D-4501-9F39-0F8A7846D851}"/>
    <dgm:cxn modelId="{8D27D988-BE5C-4BDA-A184-8E5E42F0AA68}" srcId="{8251175D-7C96-4600-8939-A65EEDBF705A}" destId="{E5EFC483-3E20-4563-8E68-8241A487A66A}" srcOrd="2" destOrd="0" parTransId="{8EF2A36D-C7B9-4F76-A411-82F684A7C30A}" sibTransId="{209AC7BD-A053-4890-9BB4-4809D2314856}"/>
    <dgm:cxn modelId="{87545FE9-48B7-4C9F-A86B-59406A218A99}" type="presOf" srcId="{CA73440B-C43B-4816-BBCB-8D9A7F554F0A}" destId="{EEF34CE7-2F7B-4792-8D51-11167023A1E1}" srcOrd="0" destOrd="4" presId="urn:microsoft.com/office/officeart/2005/8/layout/hList1"/>
    <dgm:cxn modelId="{7FA97D31-EF2D-4411-98B5-E30036D03990}" type="presOf" srcId="{8E5909F7-BB75-4393-B442-61FAAC518595}" destId="{65EDC4E8-9503-4251-A457-34849C763270}" srcOrd="0" destOrd="0" presId="urn:microsoft.com/office/officeart/2005/8/layout/hList1"/>
    <dgm:cxn modelId="{7E73D02B-17DE-4FC7-AE75-C52082D5C05E}" srcId="{DB64ABFF-6C0D-46E8-ACE3-E24D40DE8CB5}" destId="{632AEF10-947A-4027-A1CA-AB74CB0B9B55}" srcOrd="6" destOrd="0" parTransId="{6530E91F-0AF1-4605-B2D8-12AD29147D32}" sibTransId="{3CE956B7-6D06-4D74-9CC1-09B351E4C60C}"/>
    <dgm:cxn modelId="{F8D0B6A3-60AE-4323-8F05-3078A43E3D1E}" srcId="{8251175D-7C96-4600-8939-A65EEDBF705A}" destId="{D10FAB8B-957C-45F8-AB2A-64C0B1F3493A}" srcOrd="3" destOrd="0" parTransId="{288FBD17-D71B-4637-BF1B-964C5F83F699}" sibTransId="{FB50D67A-0DF9-4C36-8413-3347ACAF529B}"/>
    <dgm:cxn modelId="{7FB5892C-A10D-4C31-A91C-DE092E033245}" srcId="{DB64ABFF-6C0D-46E8-ACE3-E24D40DE8CB5}" destId="{8473DD61-34EA-4DD0-BA29-50681166F111}" srcOrd="1" destOrd="0" parTransId="{66AF2734-19A6-4893-90B8-BE41249D1F7A}" sibTransId="{1118AB67-2C13-4350-B8A3-7D58CBD2A906}"/>
    <dgm:cxn modelId="{B59E7929-9429-44EA-AA7E-056D0184A77F}" type="presOf" srcId="{3BB70ABC-7419-4AF3-A3F2-7A8F43CCD97E}" destId="{9980D573-DDBA-4089-B378-45ECAAA03F1C}" srcOrd="0" destOrd="0" presId="urn:microsoft.com/office/officeart/2005/8/layout/hList1"/>
    <dgm:cxn modelId="{79740D0A-9B52-473B-9A05-86D5C8365ED6}" srcId="{8251175D-7C96-4600-8939-A65EEDBF705A}" destId="{DD2C4154-19BC-4E64-9E26-A24EA07DC42A}" srcOrd="0" destOrd="0" parTransId="{AFEB9043-553C-4394-97DF-E25257BD2892}" sibTransId="{4D084E2F-72AA-4A91-B504-23E77EBB6F7F}"/>
    <dgm:cxn modelId="{8988F076-1B16-4BC9-B943-05D74A2F1343}" type="presOf" srcId="{0DD0EE8E-129B-45FF-AB16-CB74C20D929C}" destId="{9980D573-DDBA-4089-B378-45ECAAA03F1C}" srcOrd="0" destOrd="3" presId="urn:microsoft.com/office/officeart/2005/8/layout/hList1"/>
    <dgm:cxn modelId="{803CB3E8-E85F-4E06-9006-9506EF0F6C63}" type="presOf" srcId="{FE9C170C-E2EC-4063-8EFC-FA8BB0D0BC6D}" destId="{9980D573-DDBA-4089-B378-45ECAAA03F1C}" srcOrd="0" destOrd="4" presId="urn:microsoft.com/office/officeart/2005/8/layout/hList1"/>
    <dgm:cxn modelId="{540F6E8C-FA12-47EE-9D34-BE9FFABC05B2}" srcId="{DB64ABFF-6C0D-46E8-ACE3-E24D40DE8CB5}" destId="{F3FDFDEE-9CB2-4AFE-ACF4-FF59304FC063}" srcOrd="5" destOrd="0" parTransId="{4E62EAAB-8219-480D-94B4-2F8323DDDE7D}" sibTransId="{3E6AF009-8596-420B-A3A4-82EC729FF404}"/>
    <dgm:cxn modelId="{67C23A2F-E84E-411E-ACE6-1947035DFE41}" type="presOf" srcId="{DD2C4154-19BC-4E64-9E26-A24EA07DC42A}" destId="{EEF34CE7-2F7B-4792-8D51-11167023A1E1}" srcOrd="0" destOrd="0" presId="urn:microsoft.com/office/officeart/2005/8/layout/hList1"/>
    <dgm:cxn modelId="{A5D005C4-9C2B-4B0A-884E-A61F5333B985}" type="presOf" srcId="{8251175D-7C96-4600-8939-A65EEDBF705A}" destId="{8D3D7993-FA6A-4636-9CB5-120F3AE66544}" srcOrd="0" destOrd="0" presId="urn:microsoft.com/office/officeart/2005/8/layout/hList1"/>
    <dgm:cxn modelId="{646D981F-450B-46A0-902A-6ABBFA24B993}" type="presOf" srcId="{D10FAB8B-957C-45F8-AB2A-64C0B1F3493A}" destId="{EEF34CE7-2F7B-4792-8D51-11167023A1E1}" srcOrd="0" destOrd="3" presId="urn:microsoft.com/office/officeart/2005/8/layout/hList1"/>
    <dgm:cxn modelId="{B34468C0-7DBB-4D04-A780-18D4DAC29B16}" srcId="{8251175D-7C96-4600-8939-A65EEDBF705A}" destId="{E5AEB5A2-F791-4A21-BD26-DFE70BBD0BE2}" srcOrd="5" destOrd="0" parTransId="{1C2B4A81-2878-4ECC-B190-C2A622448D0D}" sibTransId="{041AA8D6-F3F7-4718-97EC-35BC7A67A118}"/>
    <dgm:cxn modelId="{F88C00B9-96A8-4F90-95E2-EB208C2ADF31}" type="presOf" srcId="{632AEF10-947A-4027-A1CA-AB74CB0B9B55}" destId="{9980D573-DDBA-4089-B378-45ECAAA03F1C}" srcOrd="0" destOrd="6" presId="urn:microsoft.com/office/officeart/2005/8/layout/hList1"/>
    <dgm:cxn modelId="{280AFA21-48EE-4CDF-A48D-AF43BD13452E}" srcId="{8E5909F7-BB75-4393-B442-61FAAC518595}" destId="{8251175D-7C96-4600-8939-A65EEDBF705A}" srcOrd="1" destOrd="0" parTransId="{6D6585D5-F907-4FDE-B816-293A05EA52EA}" sibTransId="{F69097F0-93C4-43DF-B2F2-A4902A23F6EB}"/>
    <dgm:cxn modelId="{7A406D69-BD55-44AD-8D22-7E0F6751902A}" srcId="{DB64ABFF-6C0D-46E8-ACE3-E24D40DE8CB5}" destId="{FE9C170C-E2EC-4063-8EFC-FA8BB0D0BC6D}" srcOrd="4" destOrd="0" parTransId="{E53B304B-62F0-48F8-9C15-C96A6BA7080C}" sibTransId="{FD9F5E26-C117-4FA5-A70D-7C00DB3AFDCF}"/>
    <dgm:cxn modelId="{0FF08AA3-A3B1-4910-83A5-4D0B7060BC58}" srcId="{DB64ABFF-6C0D-46E8-ACE3-E24D40DE8CB5}" destId="{3BB70ABC-7419-4AF3-A3F2-7A8F43CCD97E}" srcOrd="0" destOrd="0" parTransId="{8219F4BB-51C7-4BF5-8AD8-7286C5FDC9BA}" sibTransId="{AA2E26CE-373B-447A-93D6-6F286AA90EE0}"/>
    <dgm:cxn modelId="{37FDE1B6-65B9-44BA-9971-532E9DAAF216}" type="presOf" srcId="{5F7E4624-6DA1-47C8-BC04-260F2229BFDE}" destId="{9980D573-DDBA-4089-B378-45ECAAA03F1C}" srcOrd="0" destOrd="2" presId="urn:microsoft.com/office/officeart/2005/8/layout/hList1"/>
    <dgm:cxn modelId="{6983C10F-0D4C-4BA4-987C-A0FA150EB356}" type="presOf" srcId="{D0F18CC1-B04E-4732-A392-B9DCF4B1497E}" destId="{EEF34CE7-2F7B-4792-8D51-11167023A1E1}" srcOrd="0" destOrd="6" presId="urn:microsoft.com/office/officeart/2005/8/layout/hList1"/>
    <dgm:cxn modelId="{422C99A2-7E42-45D0-98B4-0EC759C67A5B}" type="presParOf" srcId="{65EDC4E8-9503-4251-A457-34849C763270}" destId="{0929ECF7-A971-41A7-8163-FB6DD5FB89B9}" srcOrd="0" destOrd="0" presId="urn:microsoft.com/office/officeart/2005/8/layout/hList1"/>
    <dgm:cxn modelId="{88C6374F-4BE3-40BE-A533-5D92C6BC6423}" type="presParOf" srcId="{0929ECF7-A971-41A7-8163-FB6DD5FB89B9}" destId="{FDD55B87-EC95-44F6-AC55-16583DFD510A}" srcOrd="0" destOrd="0" presId="urn:microsoft.com/office/officeart/2005/8/layout/hList1"/>
    <dgm:cxn modelId="{028ED161-3B23-419A-90A0-95C98827C008}" type="presParOf" srcId="{0929ECF7-A971-41A7-8163-FB6DD5FB89B9}" destId="{9980D573-DDBA-4089-B378-45ECAAA03F1C}" srcOrd="1" destOrd="0" presId="urn:microsoft.com/office/officeart/2005/8/layout/hList1"/>
    <dgm:cxn modelId="{7B68B9C9-013E-42EE-9E1C-25B48A097E93}" type="presParOf" srcId="{65EDC4E8-9503-4251-A457-34849C763270}" destId="{45953BCC-7B1B-4C02-960B-BD2834F474A1}" srcOrd="1" destOrd="0" presId="urn:microsoft.com/office/officeart/2005/8/layout/hList1"/>
    <dgm:cxn modelId="{FC752B46-00B5-45F9-8A83-3489460EA4E3}" type="presParOf" srcId="{65EDC4E8-9503-4251-A457-34849C763270}" destId="{7C2907D7-34DD-4949-986B-CAC7D6D9DCE6}" srcOrd="2" destOrd="0" presId="urn:microsoft.com/office/officeart/2005/8/layout/hList1"/>
    <dgm:cxn modelId="{957E8ED1-29AA-4275-928D-EFE4D98B5C89}" type="presParOf" srcId="{7C2907D7-34DD-4949-986B-CAC7D6D9DCE6}" destId="{8D3D7993-FA6A-4636-9CB5-120F3AE66544}" srcOrd="0" destOrd="0" presId="urn:microsoft.com/office/officeart/2005/8/layout/hList1"/>
    <dgm:cxn modelId="{02A4355F-B2EC-4A41-B779-B35076682CC3}" type="presParOf" srcId="{7C2907D7-34DD-4949-986B-CAC7D6D9DCE6}" destId="{EEF34CE7-2F7B-4792-8D51-11167023A1E1}" srcOrd="1" destOrd="0" presId="urn:microsoft.com/office/officeart/2005/8/layout/hList1"/>
  </dgm:cxnLst>
  <dgm:bg/>
  <dgm:whole/>
</dgm:dataModel>
</file>

<file path=ppt/diagrams/data8.xml><?xml version="1.0" encoding="utf-8"?>
<dgm:dataModel xmlns:dgm="http://schemas.openxmlformats.org/drawingml/2006/diagram" xmlns:a="http://schemas.openxmlformats.org/drawingml/2006/main">
  <dgm:ptLst>
    <dgm:pt modelId="{8E5909F7-BB75-4393-B442-61FAAC518595}"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DB64ABFF-6C0D-46E8-ACE3-E24D40DE8CB5}">
      <dgm:prSet phldrT="[Text]" custT="1"/>
      <dgm:spPr/>
      <dgm:t>
        <a:bodyPr/>
        <a:lstStyle/>
        <a:p>
          <a:r>
            <a:rPr lang="en-US" sz="3200" dirty="0" smtClean="0">
              <a:latin typeface="Trebuchet MS" pitchFamily="34" charset="0"/>
            </a:rPr>
            <a:t>Part 1</a:t>
          </a:r>
          <a:endParaRPr lang="en-US" sz="3200" dirty="0">
            <a:latin typeface="Trebuchet MS" pitchFamily="34" charset="0"/>
          </a:endParaRPr>
        </a:p>
      </dgm:t>
    </dgm:pt>
    <dgm:pt modelId="{012B1C2D-0CD3-4C01-AF6A-1BCCF1095037}" type="parTrans" cxnId="{AAE0DC02-1F6F-424D-83A1-520123515A74}">
      <dgm:prSet/>
      <dgm:spPr/>
      <dgm:t>
        <a:bodyPr/>
        <a:lstStyle/>
        <a:p>
          <a:endParaRPr lang="en-US">
            <a:latin typeface="Trebuchet MS" pitchFamily="34" charset="0"/>
          </a:endParaRPr>
        </a:p>
      </dgm:t>
    </dgm:pt>
    <dgm:pt modelId="{ACE8C588-4CED-466C-8839-B29C8369AE2B}" type="sibTrans" cxnId="{AAE0DC02-1F6F-424D-83A1-520123515A74}">
      <dgm:prSet/>
      <dgm:spPr/>
      <dgm:t>
        <a:bodyPr/>
        <a:lstStyle/>
        <a:p>
          <a:endParaRPr lang="en-US">
            <a:latin typeface="Trebuchet MS" pitchFamily="34" charset="0"/>
          </a:endParaRPr>
        </a:p>
      </dgm:t>
    </dgm:pt>
    <dgm:pt modelId="{3BB70ABC-7419-4AF3-A3F2-7A8F43CCD97E}">
      <dgm:prSet phldrT="[Text]"/>
      <dgm:spPr/>
      <dgm:t>
        <a:bodyPr/>
        <a:lstStyle/>
        <a:p>
          <a:r>
            <a:rPr lang="en-US" dirty="0" smtClean="0">
              <a:latin typeface="Trebuchet MS" pitchFamily="34" charset="0"/>
            </a:rPr>
            <a:t>Device Experience Overview</a:t>
          </a:r>
          <a:endParaRPr lang="en-US" dirty="0">
            <a:latin typeface="Trebuchet MS" pitchFamily="34" charset="0"/>
          </a:endParaRPr>
        </a:p>
      </dgm:t>
    </dgm:pt>
    <dgm:pt modelId="{8219F4BB-51C7-4BF5-8AD8-7286C5FDC9BA}" type="parTrans" cxnId="{0FF08AA3-A3B1-4910-83A5-4D0B7060BC58}">
      <dgm:prSet/>
      <dgm:spPr/>
      <dgm:t>
        <a:bodyPr/>
        <a:lstStyle/>
        <a:p>
          <a:endParaRPr lang="en-US">
            <a:latin typeface="Trebuchet MS" pitchFamily="34" charset="0"/>
          </a:endParaRPr>
        </a:p>
      </dgm:t>
    </dgm:pt>
    <dgm:pt modelId="{AA2E26CE-373B-447A-93D6-6F286AA90EE0}" type="sibTrans" cxnId="{0FF08AA3-A3B1-4910-83A5-4D0B7060BC58}">
      <dgm:prSet/>
      <dgm:spPr/>
      <dgm:t>
        <a:bodyPr/>
        <a:lstStyle/>
        <a:p>
          <a:endParaRPr lang="en-US">
            <a:latin typeface="Trebuchet MS" pitchFamily="34" charset="0"/>
          </a:endParaRPr>
        </a:p>
      </dgm:t>
    </dgm:pt>
    <dgm:pt modelId="{8473DD61-34EA-4DD0-BA29-50681166F111}">
      <dgm:prSet phldrT="[Text]"/>
      <dgm:spPr/>
      <dgm:t>
        <a:bodyPr/>
        <a:lstStyle/>
        <a:p>
          <a:r>
            <a:rPr lang="en-US" dirty="0" smtClean="0">
              <a:latin typeface="Trebuchet MS" pitchFamily="34" charset="0"/>
            </a:rPr>
            <a:t>Demo</a:t>
          </a:r>
          <a:endParaRPr lang="en-US" dirty="0">
            <a:latin typeface="Trebuchet MS" pitchFamily="34" charset="0"/>
          </a:endParaRPr>
        </a:p>
      </dgm:t>
    </dgm:pt>
    <dgm:pt modelId="{66AF2734-19A6-4893-90B8-BE41249D1F7A}" type="parTrans" cxnId="{7FB5892C-A10D-4C31-A91C-DE092E033245}">
      <dgm:prSet/>
      <dgm:spPr/>
      <dgm:t>
        <a:bodyPr/>
        <a:lstStyle/>
        <a:p>
          <a:endParaRPr lang="en-US">
            <a:latin typeface="Trebuchet MS" pitchFamily="34" charset="0"/>
          </a:endParaRPr>
        </a:p>
      </dgm:t>
    </dgm:pt>
    <dgm:pt modelId="{1118AB67-2C13-4350-B8A3-7D58CBD2A906}" type="sibTrans" cxnId="{7FB5892C-A10D-4C31-A91C-DE092E033245}">
      <dgm:prSet/>
      <dgm:spPr/>
      <dgm:t>
        <a:bodyPr/>
        <a:lstStyle/>
        <a:p>
          <a:endParaRPr lang="en-US">
            <a:latin typeface="Trebuchet MS" pitchFamily="34" charset="0"/>
          </a:endParaRPr>
        </a:p>
      </dgm:t>
    </dgm:pt>
    <dgm:pt modelId="{8251175D-7C96-4600-8939-A65EEDBF705A}">
      <dgm:prSet phldrT="[Text]" custT="1"/>
      <dgm:spPr/>
      <dgm:t>
        <a:bodyPr/>
        <a:lstStyle/>
        <a:p>
          <a:r>
            <a:rPr lang="en-US" sz="3200" dirty="0" smtClean="0">
              <a:latin typeface="Trebuchet MS" pitchFamily="34" charset="0"/>
            </a:rPr>
            <a:t>Part 2</a:t>
          </a:r>
          <a:endParaRPr lang="en-US" sz="3200" dirty="0">
            <a:latin typeface="Trebuchet MS" pitchFamily="34" charset="0"/>
          </a:endParaRPr>
        </a:p>
      </dgm:t>
    </dgm:pt>
    <dgm:pt modelId="{6D6585D5-F907-4FDE-B816-293A05EA52EA}" type="parTrans" cxnId="{280AFA21-48EE-4CDF-A48D-AF43BD13452E}">
      <dgm:prSet/>
      <dgm:spPr/>
      <dgm:t>
        <a:bodyPr/>
        <a:lstStyle/>
        <a:p>
          <a:endParaRPr lang="en-US">
            <a:latin typeface="Trebuchet MS" pitchFamily="34" charset="0"/>
          </a:endParaRPr>
        </a:p>
      </dgm:t>
    </dgm:pt>
    <dgm:pt modelId="{F69097F0-93C4-43DF-B2F2-A4902A23F6EB}" type="sibTrans" cxnId="{280AFA21-48EE-4CDF-A48D-AF43BD13452E}">
      <dgm:prSet/>
      <dgm:spPr/>
      <dgm:t>
        <a:bodyPr/>
        <a:lstStyle/>
        <a:p>
          <a:endParaRPr lang="en-US">
            <a:latin typeface="Trebuchet MS" pitchFamily="34" charset="0"/>
          </a:endParaRPr>
        </a:p>
      </dgm:t>
    </dgm:pt>
    <dgm:pt modelId="{DD2C4154-19BC-4E64-9E26-A24EA07DC42A}">
      <dgm:prSet phldrT="[Text]"/>
      <dgm:spPr/>
      <dgm:t>
        <a:bodyPr/>
        <a:lstStyle/>
        <a:p>
          <a:r>
            <a:rPr lang="en-US" dirty="0" smtClean="0">
              <a:latin typeface="Trebuchet MS" pitchFamily="34" charset="0"/>
            </a:rPr>
            <a:t>Multifunction Printer Case Study</a:t>
          </a:r>
          <a:endParaRPr lang="en-US" dirty="0">
            <a:latin typeface="Trebuchet MS" pitchFamily="34" charset="0"/>
          </a:endParaRPr>
        </a:p>
      </dgm:t>
    </dgm:pt>
    <dgm:pt modelId="{AFEB9043-553C-4394-97DF-E25257BD2892}" type="parTrans" cxnId="{79740D0A-9B52-473B-9A05-86D5C8365ED6}">
      <dgm:prSet/>
      <dgm:spPr/>
      <dgm:t>
        <a:bodyPr/>
        <a:lstStyle/>
        <a:p>
          <a:endParaRPr lang="en-US">
            <a:latin typeface="Trebuchet MS" pitchFamily="34" charset="0"/>
          </a:endParaRPr>
        </a:p>
      </dgm:t>
    </dgm:pt>
    <dgm:pt modelId="{4D084E2F-72AA-4A91-B504-23E77EBB6F7F}" type="sibTrans" cxnId="{79740D0A-9B52-473B-9A05-86D5C8365ED6}">
      <dgm:prSet/>
      <dgm:spPr/>
      <dgm:t>
        <a:bodyPr/>
        <a:lstStyle/>
        <a:p>
          <a:endParaRPr lang="en-US">
            <a:latin typeface="Trebuchet MS" pitchFamily="34" charset="0"/>
          </a:endParaRPr>
        </a:p>
      </dgm:t>
    </dgm:pt>
    <dgm:pt modelId="{5F7E4624-6DA1-47C8-BC04-260F2229BFDE}">
      <dgm:prSet phldrT="[Text]"/>
      <dgm:spPr/>
      <dgm:t>
        <a:bodyPr/>
        <a:lstStyle/>
        <a:p>
          <a:r>
            <a:rPr lang="en-US" dirty="0" smtClean="0">
              <a:latin typeface="Trebuchet MS" pitchFamily="34" charset="0"/>
            </a:rPr>
            <a:t>Devices and Printers Folder</a:t>
          </a:r>
          <a:endParaRPr lang="en-US" dirty="0">
            <a:latin typeface="Trebuchet MS" pitchFamily="34" charset="0"/>
          </a:endParaRPr>
        </a:p>
      </dgm:t>
    </dgm:pt>
    <dgm:pt modelId="{498BAF25-677C-46C0-A1D8-55BAA2CAB04B}" type="parTrans" cxnId="{79FBBD24-52C8-465B-8481-BFF5B6CD62C2}">
      <dgm:prSet/>
      <dgm:spPr/>
      <dgm:t>
        <a:bodyPr/>
        <a:lstStyle/>
        <a:p>
          <a:endParaRPr lang="en-US">
            <a:latin typeface="Trebuchet MS" pitchFamily="34" charset="0"/>
          </a:endParaRPr>
        </a:p>
      </dgm:t>
    </dgm:pt>
    <dgm:pt modelId="{3DC6CCBC-662D-4501-9F39-0F8A7846D851}" type="sibTrans" cxnId="{79FBBD24-52C8-465B-8481-BFF5B6CD62C2}">
      <dgm:prSet/>
      <dgm:spPr/>
      <dgm:t>
        <a:bodyPr/>
        <a:lstStyle/>
        <a:p>
          <a:endParaRPr lang="en-US">
            <a:latin typeface="Trebuchet MS" pitchFamily="34" charset="0"/>
          </a:endParaRPr>
        </a:p>
      </dgm:t>
    </dgm:pt>
    <dgm:pt modelId="{632AEF10-947A-4027-A1CA-AB74CB0B9B55}">
      <dgm:prSet phldrT="[Text]"/>
      <dgm:spPr/>
      <dgm:t>
        <a:bodyPr/>
        <a:lstStyle/>
        <a:p>
          <a:r>
            <a:rPr lang="en-US" dirty="0" smtClean="0">
              <a:latin typeface="Trebuchet MS" pitchFamily="34" charset="0"/>
            </a:rPr>
            <a:t>Device Stage™</a:t>
          </a:r>
          <a:endParaRPr lang="en-US" dirty="0">
            <a:latin typeface="Trebuchet MS" pitchFamily="34" charset="0"/>
          </a:endParaRPr>
        </a:p>
      </dgm:t>
    </dgm:pt>
    <dgm:pt modelId="{6530E91F-0AF1-4605-B2D8-12AD29147D32}" type="parTrans" cxnId="{7E73D02B-17DE-4FC7-AE75-C52082D5C05E}">
      <dgm:prSet/>
      <dgm:spPr/>
      <dgm:t>
        <a:bodyPr/>
        <a:lstStyle/>
        <a:p>
          <a:endParaRPr lang="en-US">
            <a:latin typeface="Trebuchet MS" pitchFamily="34" charset="0"/>
          </a:endParaRPr>
        </a:p>
      </dgm:t>
    </dgm:pt>
    <dgm:pt modelId="{3CE956B7-6D06-4D74-9CC1-09B351E4C60C}" type="sibTrans" cxnId="{7E73D02B-17DE-4FC7-AE75-C52082D5C05E}">
      <dgm:prSet/>
      <dgm:spPr/>
      <dgm:t>
        <a:bodyPr/>
        <a:lstStyle/>
        <a:p>
          <a:endParaRPr lang="en-US">
            <a:latin typeface="Trebuchet MS" pitchFamily="34" charset="0"/>
          </a:endParaRPr>
        </a:p>
      </dgm:t>
    </dgm:pt>
    <dgm:pt modelId="{C4AA4836-945B-44F0-A2B0-58CA54D59C9C}">
      <dgm:prSet phldrT="[Text]"/>
      <dgm:spPr/>
      <dgm:t>
        <a:bodyPr/>
        <a:lstStyle/>
        <a:p>
          <a:r>
            <a:rPr lang="en-US" dirty="0" smtClean="0">
              <a:latin typeface="Trebuchet MS" pitchFamily="34" charset="0"/>
            </a:rPr>
            <a:t>Device Experience Components</a:t>
          </a:r>
          <a:endParaRPr lang="en-US" dirty="0">
            <a:latin typeface="Trebuchet MS" pitchFamily="34" charset="0"/>
          </a:endParaRPr>
        </a:p>
      </dgm:t>
    </dgm:pt>
    <dgm:pt modelId="{A5379521-C0EF-486C-96BD-5CC2CFDDDF8F}" type="parTrans" cxnId="{520328A5-1D01-40F7-B678-758F01E78110}">
      <dgm:prSet/>
      <dgm:spPr/>
      <dgm:t>
        <a:bodyPr/>
        <a:lstStyle/>
        <a:p>
          <a:endParaRPr lang="en-US">
            <a:latin typeface="Trebuchet MS" pitchFamily="34" charset="0"/>
          </a:endParaRPr>
        </a:p>
      </dgm:t>
    </dgm:pt>
    <dgm:pt modelId="{6DEE5066-2060-44B0-BCF7-94D631D7022C}" type="sibTrans" cxnId="{520328A5-1D01-40F7-B678-758F01E78110}">
      <dgm:prSet/>
      <dgm:spPr/>
      <dgm:t>
        <a:bodyPr/>
        <a:lstStyle/>
        <a:p>
          <a:endParaRPr lang="en-US">
            <a:latin typeface="Trebuchet MS" pitchFamily="34" charset="0"/>
          </a:endParaRPr>
        </a:p>
      </dgm:t>
    </dgm:pt>
    <dgm:pt modelId="{D10FAB8B-957C-45F8-AB2A-64C0B1F3493A}">
      <dgm:prSet phldrT="[Text]"/>
      <dgm:spPr/>
      <dgm:t>
        <a:bodyPr/>
        <a:lstStyle/>
        <a:p>
          <a:r>
            <a:rPr lang="en-US" dirty="0" smtClean="0">
              <a:latin typeface="Trebuchet MS" pitchFamily="34" charset="0"/>
            </a:rPr>
            <a:t>Simplified Pairing</a:t>
          </a:r>
          <a:endParaRPr lang="en-US" dirty="0">
            <a:latin typeface="Trebuchet MS" pitchFamily="34" charset="0"/>
          </a:endParaRPr>
        </a:p>
      </dgm:t>
    </dgm:pt>
    <dgm:pt modelId="{288FBD17-D71B-4637-BF1B-964C5F83F699}" type="parTrans" cxnId="{F8D0B6A3-60AE-4323-8F05-3078A43E3D1E}">
      <dgm:prSet/>
      <dgm:spPr/>
      <dgm:t>
        <a:bodyPr/>
        <a:lstStyle/>
        <a:p>
          <a:endParaRPr lang="en-US">
            <a:latin typeface="Trebuchet MS" pitchFamily="34" charset="0"/>
          </a:endParaRPr>
        </a:p>
      </dgm:t>
    </dgm:pt>
    <dgm:pt modelId="{FB50D67A-0DF9-4C36-8413-3347ACAF529B}" type="sibTrans" cxnId="{F8D0B6A3-60AE-4323-8F05-3078A43E3D1E}">
      <dgm:prSet/>
      <dgm:spPr/>
      <dgm:t>
        <a:bodyPr/>
        <a:lstStyle/>
        <a:p>
          <a:endParaRPr lang="en-US">
            <a:latin typeface="Trebuchet MS" pitchFamily="34" charset="0"/>
          </a:endParaRPr>
        </a:p>
      </dgm:t>
    </dgm:pt>
    <dgm:pt modelId="{0DD0EE8E-129B-45FF-AB16-CB74C20D929C}">
      <dgm:prSet phldrT="[Text]"/>
      <dgm:spPr/>
      <dgm:t>
        <a:bodyPr/>
        <a:lstStyle/>
        <a:p>
          <a:r>
            <a:rPr lang="en-US" dirty="0" smtClean="0">
              <a:latin typeface="Trebuchet MS" pitchFamily="34" charset="0"/>
            </a:rPr>
            <a:t>Extensibility</a:t>
          </a:r>
          <a:endParaRPr lang="en-US" dirty="0">
            <a:latin typeface="Trebuchet MS" pitchFamily="34" charset="0"/>
          </a:endParaRPr>
        </a:p>
      </dgm:t>
    </dgm:pt>
    <dgm:pt modelId="{BB7009CB-5F32-40FB-B484-4F224E5753C7}" type="parTrans" cxnId="{2966B7F3-2880-495B-BD0D-265326133D8F}">
      <dgm:prSet/>
      <dgm:spPr/>
      <dgm:t>
        <a:bodyPr/>
        <a:lstStyle/>
        <a:p>
          <a:endParaRPr lang="en-US">
            <a:latin typeface="Trebuchet MS" pitchFamily="34" charset="0"/>
          </a:endParaRPr>
        </a:p>
      </dgm:t>
    </dgm:pt>
    <dgm:pt modelId="{D3E1811B-6B25-462F-B2C0-181D14CE6315}" type="sibTrans" cxnId="{2966B7F3-2880-495B-BD0D-265326133D8F}">
      <dgm:prSet/>
      <dgm:spPr/>
      <dgm:t>
        <a:bodyPr/>
        <a:lstStyle/>
        <a:p>
          <a:endParaRPr lang="en-US">
            <a:latin typeface="Trebuchet MS" pitchFamily="34" charset="0"/>
          </a:endParaRPr>
        </a:p>
      </dgm:t>
    </dgm:pt>
    <dgm:pt modelId="{FE9C170C-E2EC-4063-8EFC-FA8BB0D0BC6D}">
      <dgm:prSet phldrT="[Text]"/>
      <dgm:spPr/>
      <dgm:t>
        <a:bodyPr/>
        <a:lstStyle/>
        <a:p>
          <a:r>
            <a:rPr lang="en-US" dirty="0" smtClean="0">
              <a:latin typeface="Trebuchet MS" pitchFamily="34" charset="0"/>
            </a:rPr>
            <a:t>Portables Devices</a:t>
          </a:r>
          <a:endParaRPr lang="en-US" dirty="0">
            <a:latin typeface="Trebuchet MS" pitchFamily="34" charset="0"/>
          </a:endParaRPr>
        </a:p>
      </dgm:t>
    </dgm:pt>
    <dgm:pt modelId="{E53B304B-62F0-48F8-9C15-C96A6BA7080C}" type="parTrans" cxnId="{7A406D69-BD55-44AD-8D22-7E0F6751902A}">
      <dgm:prSet/>
      <dgm:spPr/>
      <dgm:t>
        <a:bodyPr/>
        <a:lstStyle/>
        <a:p>
          <a:endParaRPr lang="en-US">
            <a:latin typeface="Trebuchet MS" pitchFamily="34" charset="0"/>
          </a:endParaRPr>
        </a:p>
      </dgm:t>
    </dgm:pt>
    <dgm:pt modelId="{FD9F5E26-C117-4FA5-A70D-7C00DB3AFDCF}" type="sibTrans" cxnId="{7A406D69-BD55-44AD-8D22-7E0F6751902A}">
      <dgm:prSet/>
      <dgm:spPr/>
      <dgm:t>
        <a:bodyPr/>
        <a:lstStyle/>
        <a:p>
          <a:endParaRPr lang="en-US">
            <a:latin typeface="Trebuchet MS" pitchFamily="34" charset="0"/>
          </a:endParaRPr>
        </a:p>
      </dgm:t>
    </dgm:pt>
    <dgm:pt modelId="{F3FDFDEE-9CB2-4AFE-ACF4-FF59304FC063}">
      <dgm:prSet phldrT="[Text]"/>
      <dgm:spPr/>
      <dgm:t>
        <a:bodyPr/>
        <a:lstStyle/>
        <a:p>
          <a:r>
            <a:rPr lang="en-US" dirty="0" smtClean="0">
              <a:latin typeface="Trebuchet MS" pitchFamily="34" charset="0"/>
            </a:rPr>
            <a:t>Document Devices</a:t>
          </a:r>
          <a:endParaRPr lang="en-US" dirty="0">
            <a:latin typeface="Trebuchet MS" pitchFamily="34" charset="0"/>
          </a:endParaRPr>
        </a:p>
      </dgm:t>
    </dgm:pt>
    <dgm:pt modelId="{4E62EAAB-8219-480D-94B4-2F8323DDDE7D}" type="parTrans" cxnId="{540F6E8C-FA12-47EE-9D34-BE9FFABC05B2}">
      <dgm:prSet/>
      <dgm:spPr/>
      <dgm:t>
        <a:bodyPr/>
        <a:lstStyle/>
        <a:p>
          <a:endParaRPr lang="en-US">
            <a:latin typeface="Trebuchet MS" pitchFamily="34" charset="0"/>
          </a:endParaRPr>
        </a:p>
      </dgm:t>
    </dgm:pt>
    <dgm:pt modelId="{3E6AF009-8596-420B-A3A4-82EC729FF404}" type="sibTrans" cxnId="{540F6E8C-FA12-47EE-9D34-BE9FFABC05B2}">
      <dgm:prSet/>
      <dgm:spPr/>
      <dgm:t>
        <a:bodyPr/>
        <a:lstStyle/>
        <a:p>
          <a:endParaRPr lang="en-US">
            <a:latin typeface="Trebuchet MS" pitchFamily="34" charset="0"/>
          </a:endParaRPr>
        </a:p>
      </dgm:t>
    </dgm:pt>
    <dgm:pt modelId="{E5EFC483-3E20-4563-8E68-8241A487A66A}">
      <dgm:prSet phldrT="[Text]"/>
      <dgm:spPr/>
      <dgm:t>
        <a:bodyPr/>
        <a:lstStyle/>
        <a:p>
          <a:r>
            <a:rPr lang="en-US" dirty="0" smtClean="0">
              <a:latin typeface="Trebuchet MS" pitchFamily="34" charset="0"/>
            </a:rPr>
            <a:t>Containers</a:t>
          </a:r>
          <a:endParaRPr lang="en-US" dirty="0">
            <a:latin typeface="Trebuchet MS" pitchFamily="34" charset="0"/>
          </a:endParaRPr>
        </a:p>
      </dgm:t>
    </dgm:pt>
    <dgm:pt modelId="{8EF2A36D-C7B9-4F76-A411-82F684A7C30A}" type="parTrans" cxnId="{8D27D988-BE5C-4BDA-A184-8E5E42F0AA68}">
      <dgm:prSet/>
      <dgm:spPr/>
      <dgm:t>
        <a:bodyPr/>
        <a:lstStyle/>
        <a:p>
          <a:endParaRPr lang="en-US">
            <a:latin typeface="Trebuchet MS" pitchFamily="34" charset="0"/>
          </a:endParaRPr>
        </a:p>
      </dgm:t>
    </dgm:pt>
    <dgm:pt modelId="{209AC7BD-A053-4890-9BB4-4809D2314856}" type="sibTrans" cxnId="{8D27D988-BE5C-4BDA-A184-8E5E42F0AA68}">
      <dgm:prSet/>
      <dgm:spPr/>
      <dgm:t>
        <a:bodyPr/>
        <a:lstStyle/>
        <a:p>
          <a:endParaRPr lang="en-US">
            <a:latin typeface="Trebuchet MS" pitchFamily="34" charset="0"/>
          </a:endParaRPr>
        </a:p>
      </dgm:t>
    </dgm:pt>
    <dgm:pt modelId="{CA73440B-C43B-4816-BBCB-8D9A7F554F0A}">
      <dgm:prSet phldrT="[Text]"/>
      <dgm:spPr/>
      <dgm:t>
        <a:bodyPr/>
        <a:lstStyle/>
        <a:p>
          <a:r>
            <a:rPr lang="en-US" dirty="0" smtClean="0">
              <a:latin typeface="Trebuchet MS" pitchFamily="34" charset="0"/>
            </a:rPr>
            <a:t>Device Metadata</a:t>
          </a:r>
          <a:endParaRPr lang="en-US" dirty="0">
            <a:latin typeface="Trebuchet MS" pitchFamily="34" charset="0"/>
          </a:endParaRPr>
        </a:p>
      </dgm:t>
    </dgm:pt>
    <dgm:pt modelId="{9592763F-F5F7-4A6A-8C74-1CA19C080BC9}" type="parTrans" cxnId="{4A0C7D94-9ACF-44D0-BF82-573BCAD7ED34}">
      <dgm:prSet/>
      <dgm:spPr/>
      <dgm:t>
        <a:bodyPr/>
        <a:lstStyle/>
        <a:p>
          <a:endParaRPr lang="en-US">
            <a:latin typeface="Trebuchet MS" pitchFamily="34" charset="0"/>
          </a:endParaRPr>
        </a:p>
      </dgm:t>
    </dgm:pt>
    <dgm:pt modelId="{F8B702C9-660F-4AB4-9389-EAEFC5F726AD}" type="sibTrans" cxnId="{4A0C7D94-9ACF-44D0-BF82-573BCAD7ED34}">
      <dgm:prSet/>
      <dgm:spPr/>
      <dgm:t>
        <a:bodyPr/>
        <a:lstStyle/>
        <a:p>
          <a:endParaRPr lang="en-US">
            <a:latin typeface="Trebuchet MS" pitchFamily="34" charset="0"/>
          </a:endParaRPr>
        </a:p>
      </dgm:t>
    </dgm:pt>
    <dgm:pt modelId="{E5AEB5A2-F791-4A21-BD26-DFE70BBD0BE2}">
      <dgm:prSet phldrT="[Text]"/>
      <dgm:spPr/>
      <dgm:t>
        <a:bodyPr/>
        <a:lstStyle/>
        <a:p>
          <a:r>
            <a:rPr lang="en-US" dirty="0" smtClean="0">
              <a:latin typeface="Trebuchet MS" pitchFamily="34" charset="0"/>
            </a:rPr>
            <a:t>Distribution System</a:t>
          </a:r>
          <a:endParaRPr lang="en-US" dirty="0">
            <a:latin typeface="Trebuchet MS" pitchFamily="34" charset="0"/>
          </a:endParaRPr>
        </a:p>
      </dgm:t>
    </dgm:pt>
    <dgm:pt modelId="{1C2B4A81-2878-4ECC-B190-C2A622448D0D}" type="parTrans" cxnId="{B34468C0-7DBB-4D04-A780-18D4DAC29B16}">
      <dgm:prSet/>
      <dgm:spPr/>
      <dgm:t>
        <a:bodyPr/>
        <a:lstStyle/>
        <a:p>
          <a:endParaRPr lang="en-US">
            <a:latin typeface="Trebuchet MS" pitchFamily="34" charset="0"/>
          </a:endParaRPr>
        </a:p>
      </dgm:t>
    </dgm:pt>
    <dgm:pt modelId="{041AA8D6-F3F7-4718-97EC-35BC7A67A118}" type="sibTrans" cxnId="{B34468C0-7DBB-4D04-A780-18D4DAC29B16}">
      <dgm:prSet/>
      <dgm:spPr/>
      <dgm:t>
        <a:bodyPr/>
        <a:lstStyle/>
        <a:p>
          <a:endParaRPr lang="en-US">
            <a:latin typeface="Trebuchet MS" pitchFamily="34" charset="0"/>
          </a:endParaRPr>
        </a:p>
      </dgm:t>
    </dgm:pt>
    <dgm:pt modelId="{D0F18CC1-B04E-4732-A392-B9DCF4B1497E}">
      <dgm:prSet phldrT="[Text]"/>
      <dgm:spPr/>
      <dgm:t>
        <a:bodyPr/>
        <a:lstStyle/>
        <a:p>
          <a:r>
            <a:rPr lang="en-US" dirty="0" smtClean="0">
              <a:latin typeface="Trebuchet MS" pitchFamily="34" charset="0"/>
            </a:rPr>
            <a:t>Special Considerations</a:t>
          </a:r>
          <a:endParaRPr lang="en-US" dirty="0">
            <a:latin typeface="Trebuchet MS" pitchFamily="34" charset="0"/>
          </a:endParaRPr>
        </a:p>
      </dgm:t>
    </dgm:pt>
    <dgm:pt modelId="{76A13A63-55F2-4D69-A8EB-7BE5B6BDE67E}" type="parTrans" cxnId="{4A2C92B9-F60B-41F0-82EA-62A1270704E3}">
      <dgm:prSet/>
      <dgm:spPr/>
      <dgm:t>
        <a:bodyPr/>
        <a:lstStyle/>
        <a:p>
          <a:endParaRPr lang="en-US">
            <a:latin typeface="Trebuchet MS" pitchFamily="34" charset="0"/>
          </a:endParaRPr>
        </a:p>
      </dgm:t>
    </dgm:pt>
    <dgm:pt modelId="{A439D626-B505-4F4C-8369-E348ED7C4722}" type="sibTrans" cxnId="{4A2C92B9-F60B-41F0-82EA-62A1270704E3}">
      <dgm:prSet/>
      <dgm:spPr/>
      <dgm:t>
        <a:bodyPr/>
        <a:lstStyle/>
        <a:p>
          <a:endParaRPr lang="en-US">
            <a:latin typeface="Trebuchet MS" pitchFamily="34" charset="0"/>
          </a:endParaRPr>
        </a:p>
      </dgm:t>
    </dgm:pt>
    <dgm:pt modelId="{65EDC4E8-9503-4251-A457-34849C763270}" type="pres">
      <dgm:prSet presAssocID="{8E5909F7-BB75-4393-B442-61FAAC518595}" presName="Name0" presStyleCnt="0">
        <dgm:presLayoutVars>
          <dgm:dir/>
          <dgm:animLvl val="lvl"/>
          <dgm:resizeHandles val="exact"/>
        </dgm:presLayoutVars>
      </dgm:prSet>
      <dgm:spPr/>
      <dgm:t>
        <a:bodyPr/>
        <a:lstStyle/>
        <a:p>
          <a:endParaRPr lang="en-US"/>
        </a:p>
      </dgm:t>
    </dgm:pt>
    <dgm:pt modelId="{0929ECF7-A971-41A7-8163-FB6DD5FB89B9}" type="pres">
      <dgm:prSet presAssocID="{DB64ABFF-6C0D-46E8-ACE3-E24D40DE8CB5}" presName="composite" presStyleCnt="0"/>
      <dgm:spPr/>
    </dgm:pt>
    <dgm:pt modelId="{FDD55B87-EC95-44F6-AC55-16583DFD510A}" type="pres">
      <dgm:prSet presAssocID="{DB64ABFF-6C0D-46E8-ACE3-E24D40DE8CB5}" presName="parTx" presStyleLbl="alignNode1" presStyleIdx="0" presStyleCnt="2">
        <dgm:presLayoutVars>
          <dgm:chMax val="0"/>
          <dgm:chPref val="0"/>
          <dgm:bulletEnabled val="1"/>
        </dgm:presLayoutVars>
      </dgm:prSet>
      <dgm:spPr/>
      <dgm:t>
        <a:bodyPr/>
        <a:lstStyle/>
        <a:p>
          <a:endParaRPr lang="en-US"/>
        </a:p>
      </dgm:t>
    </dgm:pt>
    <dgm:pt modelId="{9980D573-DDBA-4089-B378-45ECAAA03F1C}" type="pres">
      <dgm:prSet presAssocID="{DB64ABFF-6C0D-46E8-ACE3-E24D40DE8CB5}" presName="desTx" presStyleLbl="alignAccFollowNode1" presStyleIdx="0" presStyleCnt="2">
        <dgm:presLayoutVars>
          <dgm:bulletEnabled val="1"/>
        </dgm:presLayoutVars>
      </dgm:prSet>
      <dgm:spPr/>
      <dgm:t>
        <a:bodyPr/>
        <a:lstStyle/>
        <a:p>
          <a:endParaRPr lang="en-US"/>
        </a:p>
      </dgm:t>
    </dgm:pt>
    <dgm:pt modelId="{45953BCC-7B1B-4C02-960B-BD2834F474A1}" type="pres">
      <dgm:prSet presAssocID="{ACE8C588-4CED-466C-8839-B29C8369AE2B}" presName="space" presStyleCnt="0"/>
      <dgm:spPr/>
    </dgm:pt>
    <dgm:pt modelId="{7C2907D7-34DD-4949-986B-CAC7D6D9DCE6}" type="pres">
      <dgm:prSet presAssocID="{8251175D-7C96-4600-8939-A65EEDBF705A}" presName="composite" presStyleCnt="0"/>
      <dgm:spPr/>
    </dgm:pt>
    <dgm:pt modelId="{8D3D7993-FA6A-4636-9CB5-120F3AE66544}" type="pres">
      <dgm:prSet presAssocID="{8251175D-7C96-4600-8939-A65EEDBF705A}" presName="parTx" presStyleLbl="alignNode1" presStyleIdx="1" presStyleCnt="2">
        <dgm:presLayoutVars>
          <dgm:chMax val="0"/>
          <dgm:chPref val="0"/>
          <dgm:bulletEnabled val="1"/>
        </dgm:presLayoutVars>
      </dgm:prSet>
      <dgm:spPr/>
      <dgm:t>
        <a:bodyPr/>
        <a:lstStyle/>
        <a:p>
          <a:endParaRPr lang="en-US"/>
        </a:p>
      </dgm:t>
    </dgm:pt>
    <dgm:pt modelId="{EEF34CE7-2F7B-4792-8D51-11167023A1E1}" type="pres">
      <dgm:prSet presAssocID="{8251175D-7C96-4600-8939-A65EEDBF705A}" presName="desTx" presStyleLbl="alignAccFollowNode1" presStyleIdx="1" presStyleCnt="2">
        <dgm:presLayoutVars>
          <dgm:bulletEnabled val="1"/>
        </dgm:presLayoutVars>
      </dgm:prSet>
      <dgm:spPr/>
      <dgm:t>
        <a:bodyPr/>
        <a:lstStyle/>
        <a:p>
          <a:endParaRPr lang="en-US"/>
        </a:p>
      </dgm:t>
    </dgm:pt>
  </dgm:ptLst>
  <dgm:cxnLst>
    <dgm:cxn modelId="{06D511D0-AB55-48ED-AEC3-BFDE3A204E74}" type="presOf" srcId="{8E5909F7-BB75-4393-B442-61FAAC518595}" destId="{65EDC4E8-9503-4251-A457-34849C763270}" srcOrd="0" destOrd="0" presId="urn:microsoft.com/office/officeart/2005/8/layout/hList1"/>
    <dgm:cxn modelId="{F87FEA65-6B8D-45E1-B1BB-5CD47FAC2972}" type="presOf" srcId="{E5EFC483-3E20-4563-8E68-8241A487A66A}" destId="{EEF34CE7-2F7B-4792-8D51-11167023A1E1}" srcOrd="0" destOrd="2" presId="urn:microsoft.com/office/officeart/2005/8/layout/hList1"/>
    <dgm:cxn modelId="{520328A5-1D01-40F7-B678-758F01E78110}" srcId="{8251175D-7C96-4600-8939-A65EEDBF705A}" destId="{C4AA4836-945B-44F0-A2B0-58CA54D59C9C}" srcOrd="1" destOrd="0" parTransId="{A5379521-C0EF-486C-96BD-5CC2CFDDDF8F}" sibTransId="{6DEE5066-2060-44B0-BCF7-94D631D7022C}"/>
    <dgm:cxn modelId="{47397DF2-B9C8-4BD3-940B-C041602B490F}" type="presOf" srcId="{E5AEB5A2-F791-4A21-BD26-DFE70BBD0BE2}" destId="{EEF34CE7-2F7B-4792-8D51-11167023A1E1}" srcOrd="0" destOrd="5" presId="urn:microsoft.com/office/officeart/2005/8/layout/hList1"/>
    <dgm:cxn modelId="{DF029F13-679E-4475-89E5-A7D5EE2296B7}" type="presOf" srcId="{8473DD61-34EA-4DD0-BA29-50681166F111}" destId="{9980D573-DDBA-4089-B378-45ECAAA03F1C}" srcOrd="0" destOrd="1" presId="urn:microsoft.com/office/officeart/2005/8/layout/hList1"/>
    <dgm:cxn modelId="{E3C5FC95-11CD-40B6-B70C-B367000668C8}" type="presOf" srcId="{D0F18CC1-B04E-4732-A392-B9DCF4B1497E}" destId="{EEF34CE7-2F7B-4792-8D51-11167023A1E1}" srcOrd="0" destOrd="6" presId="urn:microsoft.com/office/officeart/2005/8/layout/hList1"/>
    <dgm:cxn modelId="{4A0C7D94-9ACF-44D0-BF82-573BCAD7ED34}" srcId="{8251175D-7C96-4600-8939-A65EEDBF705A}" destId="{CA73440B-C43B-4816-BBCB-8D9A7F554F0A}" srcOrd="4" destOrd="0" parTransId="{9592763F-F5F7-4A6A-8C74-1CA19C080BC9}" sibTransId="{F8B702C9-660F-4AB4-9389-EAEFC5F726AD}"/>
    <dgm:cxn modelId="{4A2C92B9-F60B-41F0-82EA-62A1270704E3}" srcId="{8251175D-7C96-4600-8939-A65EEDBF705A}" destId="{D0F18CC1-B04E-4732-A392-B9DCF4B1497E}" srcOrd="6" destOrd="0" parTransId="{76A13A63-55F2-4D69-A8EB-7BE5B6BDE67E}" sibTransId="{A439D626-B505-4F4C-8369-E348ED7C4722}"/>
    <dgm:cxn modelId="{2966B7F3-2880-495B-BD0D-265326133D8F}" srcId="{DB64ABFF-6C0D-46E8-ACE3-E24D40DE8CB5}" destId="{0DD0EE8E-129B-45FF-AB16-CB74C20D929C}" srcOrd="3" destOrd="0" parTransId="{BB7009CB-5F32-40FB-B484-4F224E5753C7}" sibTransId="{D3E1811B-6B25-462F-B2C0-181D14CE6315}"/>
    <dgm:cxn modelId="{B6702581-9DC9-4C25-82DC-0A1AEA42E868}" type="presOf" srcId="{0DD0EE8E-129B-45FF-AB16-CB74C20D929C}" destId="{9980D573-DDBA-4089-B378-45ECAAA03F1C}" srcOrd="0" destOrd="3" presId="urn:microsoft.com/office/officeart/2005/8/layout/hList1"/>
    <dgm:cxn modelId="{AAE0DC02-1F6F-424D-83A1-520123515A74}" srcId="{8E5909F7-BB75-4393-B442-61FAAC518595}" destId="{DB64ABFF-6C0D-46E8-ACE3-E24D40DE8CB5}" srcOrd="0" destOrd="0" parTransId="{012B1C2D-0CD3-4C01-AF6A-1BCCF1095037}" sibTransId="{ACE8C588-4CED-466C-8839-B29C8369AE2B}"/>
    <dgm:cxn modelId="{79FBBD24-52C8-465B-8481-BFF5B6CD62C2}" srcId="{DB64ABFF-6C0D-46E8-ACE3-E24D40DE8CB5}" destId="{5F7E4624-6DA1-47C8-BC04-260F2229BFDE}" srcOrd="2" destOrd="0" parTransId="{498BAF25-677C-46C0-A1D8-55BAA2CAB04B}" sibTransId="{3DC6CCBC-662D-4501-9F39-0F8A7846D851}"/>
    <dgm:cxn modelId="{8D27D988-BE5C-4BDA-A184-8E5E42F0AA68}" srcId="{8251175D-7C96-4600-8939-A65EEDBF705A}" destId="{E5EFC483-3E20-4563-8E68-8241A487A66A}" srcOrd="2" destOrd="0" parTransId="{8EF2A36D-C7B9-4F76-A411-82F684A7C30A}" sibTransId="{209AC7BD-A053-4890-9BB4-4809D2314856}"/>
    <dgm:cxn modelId="{EA2948BB-1AFC-44DA-AB7E-1D0E8FDD8921}" type="presOf" srcId="{FE9C170C-E2EC-4063-8EFC-FA8BB0D0BC6D}" destId="{9980D573-DDBA-4089-B378-45ECAAA03F1C}" srcOrd="0" destOrd="4" presId="urn:microsoft.com/office/officeart/2005/8/layout/hList1"/>
    <dgm:cxn modelId="{7E73D02B-17DE-4FC7-AE75-C52082D5C05E}" srcId="{DB64ABFF-6C0D-46E8-ACE3-E24D40DE8CB5}" destId="{632AEF10-947A-4027-A1CA-AB74CB0B9B55}" srcOrd="6" destOrd="0" parTransId="{6530E91F-0AF1-4605-B2D8-12AD29147D32}" sibTransId="{3CE956B7-6D06-4D74-9CC1-09B351E4C60C}"/>
    <dgm:cxn modelId="{F8D0B6A3-60AE-4323-8F05-3078A43E3D1E}" srcId="{8251175D-7C96-4600-8939-A65EEDBF705A}" destId="{D10FAB8B-957C-45F8-AB2A-64C0B1F3493A}" srcOrd="3" destOrd="0" parTransId="{288FBD17-D71B-4637-BF1B-964C5F83F699}" sibTransId="{FB50D67A-0DF9-4C36-8413-3347ACAF529B}"/>
    <dgm:cxn modelId="{0B976CBB-BDC3-4242-8560-F29F501CA03D}" type="presOf" srcId="{CA73440B-C43B-4816-BBCB-8D9A7F554F0A}" destId="{EEF34CE7-2F7B-4792-8D51-11167023A1E1}" srcOrd="0" destOrd="4" presId="urn:microsoft.com/office/officeart/2005/8/layout/hList1"/>
    <dgm:cxn modelId="{F880523E-8684-4967-AAEF-52858AFCE271}" type="presOf" srcId="{C4AA4836-945B-44F0-A2B0-58CA54D59C9C}" destId="{EEF34CE7-2F7B-4792-8D51-11167023A1E1}" srcOrd="0" destOrd="1" presId="urn:microsoft.com/office/officeart/2005/8/layout/hList1"/>
    <dgm:cxn modelId="{8145B8F6-8736-41D8-89E3-C4547E40FB2A}" type="presOf" srcId="{8251175D-7C96-4600-8939-A65EEDBF705A}" destId="{8D3D7993-FA6A-4636-9CB5-120F3AE66544}" srcOrd="0" destOrd="0" presId="urn:microsoft.com/office/officeart/2005/8/layout/hList1"/>
    <dgm:cxn modelId="{7FB5892C-A10D-4C31-A91C-DE092E033245}" srcId="{DB64ABFF-6C0D-46E8-ACE3-E24D40DE8CB5}" destId="{8473DD61-34EA-4DD0-BA29-50681166F111}" srcOrd="1" destOrd="0" parTransId="{66AF2734-19A6-4893-90B8-BE41249D1F7A}" sibTransId="{1118AB67-2C13-4350-B8A3-7D58CBD2A906}"/>
    <dgm:cxn modelId="{5E508CE5-C389-43CF-9162-0531885060B7}" type="presOf" srcId="{F3FDFDEE-9CB2-4AFE-ACF4-FF59304FC063}" destId="{9980D573-DDBA-4089-B378-45ECAAA03F1C}" srcOrd="0" destOrd="5" presId="urn:microsoft.com/office/officeart/2005/8/layout/hList1"/>
    <dgm:cxn modelId="{79740D0A-9B52-473B-9A05-86D5C8365ED6}" srcId="{8251175D-7C96-4600-8939-A65EEDBF705A}" destId="{DD2C4154-19BC-4E64-9E26-A24EA07DC42A}" srcOrd="0" destOrd="0" parTransId="{AFEB9043-553C-4394-97DF-E25257BD2892}" sibTransId="{4D084E2F-72AA-4A91-B504-23E77EBB6F7F}"/>
    <dgm:cxn modelId="{540F6E8C-FA12-47EE-9D34-BE9FFABC05B2}" srcId="{DB64ABFF-6C0D-46E8-ACE3-E24D40DE8CB5}" destId="{F3FDFDEE-9CB2-4AFE-ACF4-FF59304FC063}" srcOrd="5" destOrd="0" parTransId="{4E62EAAB-8219-480D-94B4-2F8323DDDE7D}" sibTransId="{3E6AF009-8596-420B-A3A4-82EC729FF404}"/>
    <dgm:cxn modelId="{6259C0E3-DFDC-4772-806A-317EEBE97A06}" type="presOf" srcId="{DB64ABFF-6C0D-46E8-ACE3-E24D40DE8CB5}" destId="{FDD55B87-EC95-44F6-AC55-16583DFD510A}" srcOrd="0" destOrd="0" presId="urn:microsoft.com/office/officeart/2005/8/layout/hList1"/>
    <dgm:cxn modelId="{F8560E21-56D5-494D-A09E-B531ED34B31E}" type="presOf" srcId="{632AEF10-947A-4027-A1CA-AB74CB0B9B55}" destId="{9980D573-DDBA-4089-B378-45ECAAA03F1C}" srcOrd="0" destOrd="6" presId="urn:microsoft.com/office/officeart/2005/8/layout/hList1"/>
    <dgm:cxn modelId="{B34468C0-7DBB-4D04-A780-18D4DAC29B16}" srcId="{8251175D-7C96-4600-8939-A65EEDBF705A}" destId="{E5AEB5A2-F791-4A21-BD26-DFE70BBD0BE2}" srcOrd="5" destOrd="0" parTransId="{1C2B4A81-2878-4ECC-B190-C2A622448D0D}" sibTransId="{041AA8D6-F3F7-4718-97EC-35BC7A67A118}"/>
    <dgm:cxn modelId="{280AFA21-48EE-4CDF-A48D-AF43BD13452E}" srcId="{8E5909F7-BB75-4393-B442-61FAAC518595}" destId="{8251175D-7C96-4600-8939-A65EEDBF705A}" srcOrd="1" destOrd="0" parTransId="{6D6585D5-F907-4FDE-B816-293A05EA52EA}" sibTransId="{F69097F0-93C4-43DF-B2F2-A4902A23F6EB}"/>
    <dgm:cxn modelId="{6A67A527-487C-437D-940A-CB5AC9608EC5}" type="presOf" srcId="{D10FAB8B-957C-45F8-AB2A-64C0B1F3493A}" destId="{EEF34CE7-2F7B-4792-8D51-11167023A1E1}" srcOrd="0" destOrd="3" presId="urn:microsoft.com/office/officeart/2005/8/layout/hList1"/>
    <dgm:cxn modelId="{7A406D69-BD55-44AD-8D22-7E0F6751902A}" srcId="{DB64ABFF-6C0D-46E8-ACE3-E24D40DE8CB5}" destId="{FE9C170C-E2EC-4063-8EFC-FA8BB0D0BC6D}" srcOrd="4" destOrd="0" parTransId="{E53B304B-62F0-48F8-9C15-C96A6BA7080C}" sibTransId="{FD9F5E26-C117-4FA5-A70D-7C00DB3AFDCF}"/>
    <dgm:cxn modelId="{0FF08AA3-A3B1-4910-83A5-4D0B7060BC58}" srcId="{DB64ABFF-6C0D-46E8-ACE3-E24D40DE8CB5}" destId="{3BB70ABC-7419-4AF3-A3F2-7A8F43CCD97E}" srcOrd="0" destOrd="0" parTransId="{8219F4BB-51C7-4BF5-8AD8-7286C5FDC9BA}" sibTransId="{AA2E26CE-373B-447A-93D6-6F286AA90EE0}"/>
    <dgm:cxn modelId="{8548980C-9D93-4C0E-8390-D71F4AA51F8C}" type="presOf" srcId="{DD2C4154-19BC-4E64-9E26-A24EA07DC42A}" destId="{EEF34CE7-2F7B-4792-8D51-11167023A1E1}" srcOrd="0" destOrd="0" presId="urn:microsoft.com/office/officeart/2005/8/layout/hList1"/>
    <dgm:cxn modelId="{D76CD56D-DA20-4667-BD14-F910028A3069}" type="presOf" srcId="{5F7E4624-6DA1-47C8-BC04-260F2229BFDE}" destId="{9980D573-DDBA-4089-B378-45ECAAA03F1C}" srcOrd="0" destOrd="2" presId="urn:microsoft.com/office/officeart/2005/8/layout/hList1"/>
    <dgm:cxn modelId="{2BDC0562-EA56-4751-8233-AC30D2A183CF}" type="presOf" srcId="{3BB70ABC-7419-4AF3-A3F2-7A8F43CCD97E}" destId="{9980D573-DDBA-4089-B378-45ECAAA03F1C}" srcOrd="0" destOrd="0" presId="urn:microsoft.com/office/officeart/2005/8/layout/hList1"/>
    <dgm:cxn modelId="{35B96415-B316-4D27-A27E-7A07D0DA6F80}" type="presParOf" srcId="{65EDC4E8-9503-4251-A457-34849C763270}" destId="{0929ECF7-A971-41A7-8163-FB6DD5FB89B9}" srcOrd="0" destOrd="0" presId="urn:microsoft.com/office/officeart/2005/8/layout/hList1"/>
    <dgm:cxn modelId="{62939A33-7B02-41C7-87E2-DF701691BE66}" type="presParOf" srcId="{0929ECF7-A971-41A7-8163-FB6DD5FB89B9}" destId="{FDD55B87-EC95-44F6-AC55-16583DFD510A}" srcOrd="0" destOrd="0" presId="urn:microsoft.com/office/officeart/2005/8/layout/hList1"/>
    <dgm:cxn modelId="{CE15B6D8-31EF-44E9-AA50-8229CC8E67D4}" type="presParOf" srcId="{0929ECF7-A971-41A7-8163-FB6DD5FB89B9}" destId="{9980D573-DDBA-4089-B378-45ECAAA03F1C}" srcOrd="1" destOrd="0" presId="urn:microsoft.com/office/officeart/2005/8/layout/hList1"/>
    <dgm:cxn modelId="{EFD1FD52-71CB-4E98-9066-4559E7AA2A12}" type="presParOf" srcId="{65EDC4E8-9503-4251-A457-34849C763270}" destId="{45953BCC-7B1B-4C02-960B-BD2834F474A1}" srcOrd="1" destOrd="0" presId="urn:microsoft.com/office/officeart/2005/8/layout/hList1"/>
    <dgm:cxn modelId="{E959F40E-8D31-45DC-AB15-9095FCF89039}" type="presParOf" srcId="{65EDC4E8-9503-4251-A457-34849C763270}" destId="{7C2907D7-34DD-4949-986B-CAC7D6D9DCE6}" srcOrd="2" destOrd="0" presId="urn:microsoft.com/office/officeart/2005/8/layout/hList1"/>
    <dgm:cxn modelId="{97C404E9-F413-4B57-8545-14670063E3C1}" type="presParOf" srcId="{7C2907D7-34DD-4949-986B-CAC7D6D9DCE6}" destId="{8D3D7993-FA6A-4636-9CB5-120F3AE66544}" srcOrd="0" destOrd="0" presId="urn:microsoft.com/office/officeart/2005/8/layout/hList1"/>
    <dgm:cxn modelId="{6D65A913-73A7-4918-978A-A71A9E71A103}" type="presParOf" srcId="{7C2907D7-34DD-4949-986B-CAC7D6D9DCE6}" destId="{EEF34CE7-2F7B-4792-8D51-11167023A1E1}" srcOrd="1" destOrd="0" presId="urn:microsoft.com/office/officeart/2005/8/layout/hList1"/>
  </dgm:cxnLst>
  <dgm:bg/>
  <dgm:whole/>
</dgm:dataModel>
</file>

<file path=ppt/diagrams/data9.xml><?xml version="1.0" encoding="utf-8"?>
<dgm:dataModel xmlns:dgm="http://schemas.openxmlformats.org/drawingml/2006/diagram" xmlns:a="http://schemas.openxmlformats.org/drawingml/2006/main">
  <dgm:ptLst>
    <dgm:pt modelId="{2AC9A666-9243-4B70-997F-44BF455F4D79}" type="doc">
      <dgm:prSet loTypeId="urn:microsoft.com/office/officeart/2005/8/layout/funnel1" loCatId="relationship" qsTypeId="urn:microsoft.com/office/officeart/2005/8/quickstyle/simple3" qsCatId="simple" csTypeId="urn:microsoft.com/office/officeart/2005/8/colors/accent0_3" csCatId="mainScheme" phldr="1"/>
      <dgm:spPr/>
      <dgm:t>
        <a:bodyPr/>
        <a:lstStyle/>
        <a:p>
          <a:endParaRPr lang="en-US"/>
        </a:p>
      </dgm:t>
    </dgm:pt>
    <dgm:pt modelId="{4D469306-6BFA-4950-AAAE-A208A8DA199B}">
      <dgm:prSet phldrT="[Text]"/>
      <dgm:spPr/>
      <dgm:t>
        <a:bodyPr/>
        <a:lstStyle/>
        <a:p>
          <a:endParaRPr lang="en-US" dirty="0"/>
        </a:p>
      </dgm:t>
    </dgm:pt>
    <dgm:pt modelId="{EFAEE037-EE9B-461E-8016-2625CAA9B86C}" type="parTrans" cxnId="{1A1ED1E6-6550-4FA8-986D-FD39ABD297E3}">
      <dgm:prSet/>
      <dgm:spPr/>
      <dgm:t>
        <a:bodyPr/>
        <a:lstStyle/>
        <a:p>
          <a:endParaRPr lang="en-US"/>
        </a:p>
      </dgm:t>
    </dgm:pt>
    <dgm:pt modelId="{16DE90E2-D449-40B1-BACE-81423B922CFB}" type="sibTrans" cxnId="{1A1ED1E6-6550-4FA8-986D-FD39ABD297E3}">
      <dgm:prSet/>
      <dgm:spPr/>
      <dgm:t>
        <a:bodyPr/>
        <a:lstStyle/>
        <a:p>
          <a:endParaRPr lang="en-US"/>
        </a:p>
      </dgm:t>
    </dgm:pt>
    <dgm:pt modelId="{40CC79E7-4890-460B-BBFE-924A7FF586C0}">
      <dgm:prSet phldrT="[Text]"/>
      <dgm:spPr/>
      <dgm:t>
        <a:bodyPr/>
        <a:lstStyle/>
        <a:p>
          <a:endParaRPr lang="en-US" dirty="0"/>
        </a:p>
      </dgm:t>
    </dgm:pt>
    <dgm:pt modelId="{BBA9AE06-D85A-438A-A710-E19544FBD8F9}" type="parTrans" cxnId="{406B15A3-4F65-4303-91B8-703220834A21}">
      <dgm:prSet/>
      <dgm:spPr/>
      <dgm:t>
        <a:bodyPr/>
        <a:lstStyle/>
        <a:p>
          <a:endParaRPr lang="en-US"/>
        </a:p>
      </dgm:t>
    </dgm:pt>
    <dgm:pt modelId="{EAA072DF-52A7-4AE7-A67F-DD958FB1E39D}" type="sibTrans" cxnId="{406B15A3-4F65-4303-91B8-703220834A21}">
      <dgm:prSet/>
      <dgm:spPr/>
      <dgm:t>
        <a:bodyPr/>
        <a:lstStyle/>
        <a:p>
          <a:endParaRPr lang="en-US"/>
        </a:p>
      </dgm:t>
    </dgm:pt>
    <dgm:pt modelId="{FA39D966-7D3F-4D12-B931-1F3DFC9BB09E}">
      <dgm:prSet phldrT="[Text]"/>
      <dgm:spPr/>
      <dgm:t>
        <a:bodyPr/>
        <a:lstStyle/>
        <a:p>
          <a:endParaRPr lang="en-US" dirty="0"/>
        </a:p>
      </dgm:t>
    </dgm:pt>
    <dgm:pt modelId="{1BA42996-2334-4B02-BF3A-DD0FD94BAB51}" type="parTrans" cxnId="{A956912F-ED3C-4784-A13C-70A60DEB7C3D}">
      <dgm:prSet/>
      <dgm:spPr/>
      <dgm:t>
        <a:bodyPr/>
        <a:lstStyle/>
        <a:p>
          <a:endParaRPr lang="en-US"/>
        </a:p>
      </dgm:t>
    </dgm:pt>
    <dgm:pt modelId="{D979B77E-03AD-4913-8912-570E7F3ECFF0}" type="sibTrans" cxnId="{A956912F-ED3C-4784-A13C-70A60DEB7C3D}">
      <dgm:prSet/>
      <dgm:spPr/>
      <dgm:t>
        <a:bodyPr/>
        <a:lstStyle/>
        <a:p>
          <a:endParaRPr lang="en-US"/>
        </a:p>
      </dgm:t>
    </dgm:pt>
    <dgm:pt modelId="{2BCE6C3F-CB8F-47C2-A1AD-07BD74E45D61}">
      <dgm:prSet phldrT="[Text]"/>
      <dgm:spPr/>
      <dgm:t>
        <a:bodyPr/>
        <a:lstStyle/>
        <a:p>
          <a:endParaRPr lang="en-US" dirty="0"/>
        </a:p>
      </dgm:t>
    </dgm:pt>
    <dgm:pt modelId="{91F3D390-CF29-47F6-9E50-B4387F188F7F}" type="parTrans" cxnId="{B2A8431D-04AD-4EA4-BAE2-C5DAD062D6FA}">
      <dgm:prSet/>
      <dgm:spPr/>
      <dgm:t>
        <a:bodyPr/>
        <a:lstStyle/>
        <a:p>
          <a:endParaRPr lang="en-US"/>
        </a:p>
      </dgm:t>
    </dgm:pt>
    <dgm:pt modelId="{EFF070AF-C60B-4152-A49B-D9DAA5F47BA2}" type="sibTrans" cxnId="{B2A8431D-04AD-4EA4-BAE2-C5DAD062D6FA}">
      <dgm:prSet/>
      <dgm:spPr/>
      <dgm:t>
        <a:bodyPr/>
        <a:lstStyle/>
        <a:p>
          <a:endParaRPr lang="en-US"/>
        </a:p>
      </dgm:t>
    </dgm:pt>
    <dgm:pt modelId="{17C14A4E-CF3E-4842-A2C8-CA80F28D0F2A}" type="pres">
      <dgm:prSet presAssocID="{2AC9A666-9243-4B70-997F-44BF455F4D79}" presName="Name0" presStyleCnt="0">
        <dgm:presLayoutVars>
          <dgm:chMax val="4"/>
          <dgm:resizeHandles val="exact"/>
        </dgm:presLayoutVars>
      </dgm:prSet>
      <dgm:spPr/>
      <dgm:t>
        <a:bodyPr/>
        <a:lstStyle/>
        <a:p>
          <a:endParaRPr lang="en-US"/>
        </a:p>
      </dgm:t>
    </dgm:pt>
    <dgm:pt modelId="{A07AC30D-C67D-449D-A1CE-E37384D39688}" type="pres">
      <dgm:prSet presAssocID="{2AC9A666-9243-4B70-997F-44BF455F4D79}" presName="ellipse" presStyleLbl="trBgShp" presStyleIdx="0" presStyleCnt="1" custAng="16200000" custLinFactY="8179" custLinFactNeighborX="-62425" custLinFactNeighborY="100000"/>
      <dgm:spPr/>
    </dgm:pt>
    <dgm:pt modelId="{66689242-002B-4E9F-91A0-75558AF3FB81}" type="pres">
      <dgm:prSet presAssocID="{2AC9A666-9243-4B70-997F-44BF455F4D79}" presName="arrow1" presStyleLbl="fgShp" presStyleIdx="0" presStyleCnt="1" custAng="16200000" custScaleX="162627" custScaleY="111747" custLinFactY="-100000" custLinFactNeighborX="68186" custLinFactNeighborY="-197041"/>
      <dgm:spPr/>
      <dgm:t>
        <a:bodyPr/>
        <a:lstStyle/>
        <a:p>
          <a:endParaRPr lang="en-US"/>
        </a:p>
      </dgm:t>
    </dgm:pt>
    <dgm:pt modelId="{6CFEC9CD-F9A4-4510-BD83-5AACA3022AE8}" type="pres">
      <dgm:prSet presAssocID="{2AC9A666-9243-4B70-997F-44BF455F4D79}" presName="rectangle" presStyleLbl="revTx" presStyleIdx="0" presStyleCnt="1">
        <dgm:presLayoutVars>
          <dgm:bulletEnabled val="1"/>
        </dgm:presLayoutVars>
      </dgm:prSet>
      <dgm:spPr/>
      <dgm:t>
        <a:bodyPr/>
        <a:lstStyle/>
        <a:p>
          <a:endParaRPr lang="en-US"/>
        </a:p>
      </dgm:t>
    </dgm:pt>
    <dgm:pt modelId="{133B4591-AA55-4820-93AD-17328CB31623}" type="pres">
      <dgm:prSet presAssocID="{2BCE6C3F-CB8F-47C2-A1AD-07BD74E45D61}" presName="item1" presStyleLbl="node1" presStyleIdx="0" presStyleCnt="3" custAng="16200000" custLinFactNeighborX="-83934" custLinFactNeighborY="-8780">
        <dgm:presLayoutVars>
          <dgm:bulletEnabled val="1"/>
        </dgm:presLayoutVars>
      </dgm:prSet>
      <dgm:spPr/>
      <dgm:t>
        <a:bodyPr/>
        <a:lstStyle/>
        <a:p>
          <a:endParaRPr lang="en-US"/>
        </a:p>
      </dgm:t>
    </dgm:pt>
    <dgm:pt modelId="{ABCE41A6-D0A8-40A9-A764-3AF4E39CA1E7}" type="pres">
      <dgm:prSet presAssocID="{40CC79E7-4890-460B-BBFE-924A7FF586C0}" presName="item2" presStyleLbl="node1" presStyleIdx="1" presStyleCnt="3" custAng="16200000" custLinFactY="21789" custLinFactNeighborX="-83409" custLinFactNeighborY="100000">
        <dgm:presLayoutVars>
          <dgm:bulletEnabled val="1"/>
        </dgm:presLayoutVars>
      </dgm:prSet>
      <dgm:spPr/>
      <dgm:t>
        <a:bodyPr/>
        <a:lstStyle/>
        <a:p>
          <a:endParaRPr lang="en-US"/>
        </a:p>
      </dgm:t>
    </dgm:pt>
    <dgm:pt modelId="{1E5CFC7D-0F63-45EB-BC18-158FB86357F5}" type="pres">
      <dgm:prSet presAssocID="{FA39D966-7D3F-4D12-B931-1F3DFC9BB09E}" presName="item3" presStyleLbl="node1" presStyleIdx="2" presStyleCnt="3" custAng="16200000" custLinFactX="-100000" custLinFactNeighborX="-107209" custLinFactNeighborY="25255">
        <dgm:presLayoutVars>
          <dgm:bulletEnabled val="1"/>
        </dgm:presLayoutVars>
      </dgm:prSet>
      <dgm:spPr/>
      <dgm:t>
        <a:bodyPr/>
        <a:lstStyle/>
        <a:p>
          <a:endParaRPr lang="en-US"/>
        </a:p>
      </dgm:t>
    </dgm:pt>
    <dgm:pt modelId="{3C4D1EAF-9620-45CC-9B72-B1C662622BAF}" type="pres">
      <dgm:prSet presAssocID="{2AC9A666-9243-4B70-997F-44BF455F4D79}" presName="funnel" presStyleLbl="trAlignAcc1" presStyleIdx="0" presStyleCnt="1" custAng="16200000" custLinFactNeighborX="-37945" custLinFactNeighborY="17857"/>
      <dgm:spPr/>
    </dgm:pt>
  </dgm:ptLst>
  <dgm:cxnLst>
    <dgm:cxn modelId="{A956912F-ED3C-4784-A13C-70A60DEB7C3D}" srcId="{2AC9A666-9243-4B70-997F-44BF455F4D79}" destId="{FA39D966-7D3F-4D12-B931-1F3DFC9BB09E}" srcOrd="3" destOrd="0" parTransId="{1BA42996-2334-4B02-BF3A-DD0FD94BAB51}" sibTransId="{D979B77E-03AD-4913-8912-570E7F3ECFF0}"/>
    <dgm:cxn modelId="{AC0DECAB-6C3B-4E25-AC1C-FB83831FF047}" type="presOf" srcId="{4D469306-6BFA-4950-AAAE-A208A8DA199B}" destId="{1E5CFC7D-0F63-45EB-BC18-158FB86357F5}" srcOrd="0" destOrd="0" presId="urn:microsoft.com/office/officeart/2005/8/layout/funnel1"/>
    <dgm:cxn modelId="{96A71B09-28D4-45C7-8A10-A1E861BFD6B3}" type="presOf" srcId="{FA39D966-7D3F-4D12-B931-1F3DFC9BB09E}" destId="{6CFEC9CD-F9A4-4510-BD83-5AACA3022AE8}" srcOrd="0" destOrd="0" presId="urn:microsoft.com/office/officeart/2005/8/layout/funnel1"/>
    <dgm:cxn modelId="{1A1ED1E6-6550-4FA8-986D-FD39ABD297E3}" srcId="{2AC9A666-9243-4B70-997F-44BF455F4D79}" destId="{4D469306-6BFA-4950-AAAE-A208A8DA199B}" srcOrd="0" destOrd="0" parTransId="{EFAEE037-EE9B-461E-8016-2625CAA9B86C}" sibTransId="{16DE90E2-D449-40B1-BACE-81423B922CFB}"/>
    <dgm:cxn modelId="{8DF88F09-7C40-4D08-8A23-387195E04D5E}" type="presOf" srcId="{2BCE6C3F-CB8F-47C2-A1AD-07BD74E45D61}" destId="{ABCE41A6-D0A8-40A9-A764-3AF4E39CA1E7}" srcOrd="0" destOrd="0" presId="urn:microsoft.com/office/officeart/2005/8/layout/funnel1"/>
    <dgm:cxn modelId="{4BE48B62-AD16-40A4-BC8E-0871C5EB62D0}" type="presOf" srcId="{2AC9A666-9243-4B70-997F-44BF455F4D79}" destId="{17C14A4E-CF3E-4842-A2C8-CA80F28D0F2A}" srcOrd="0" destOrd="0" presId="urn:microsoft.com/office/officeart/2005/8/layout/funnel1"/>
    <dgm:cxn modelId="{B2A8431D-04AD-4EA4-BAE2-C5DAD062D6FA}" srcId="{2AC9A666-9243-4B70-997F-44BF455F4D79}" destId="{2BCE6C3F-CB8F-47C2-A1AD-07BD74E45D61}" srcOrd="1" destOrd="0" parTransId="{91F3D390-CF29-47F6-9E50-B4387F188F7F}" sibTransId="{EFF070AF-C60B-4152-A49B-D9DAA5F47BA2}"/>
    <dgm:cxn modelId="{406B15A3-4F65-4303-91B8-703220834A21}" srcId="{2AC9A666-9243-4B70-997F-44BF455F4D79}" destId="{40CC79E7-4890-460B-BBFE-924A7FF586C0}" srcOrd="2" destOrd="0" parTransId="{BBA9AE06-D85A-438A-A710-E19544FBD8F9}" sibTransId="{EAA072DF-52A7-4AE7-A67F-DD958FB1E39D}"/>
    <dgm:cxn modelId="{BF4FEB49-2935-4731-B5F3-D7CEA7A24EBC}" type="presOf" srcId="{40CC79E7-4890-460B-BBFE-924A7FF586C0}" destId="{133B4591-AA55-4820-93AD-17328CB31623}" srcOrd="0" destOrd="0" presId="urn:microsoft.com/office/officeart/2005/8/layout/funnel1"/>
    <dgm:cxn modelId="{7278185F-4351-44CC-BB7C-472F42388C6A}" type="presParOf" srcId="{17C14A4E-CF3E-4842-A2C8-CA80F28D0F2A}" destId="{A07AC30D-C67D-449D-A1CE-E37384D39688}" srcOrd="0" destOrd="0" presId="urn:microsoft.com/office/officeart/2005/8/layout/funnel1"/>
    <dgm:cxn modelId="{88C657BC-A72F-49A4-9E90-E718585BDFEF}" type="presParOf" srcId="{17C14A4E-CF3E-4842-A2C8-CA80F28D0F2A}" destId="{66689242-002B-4E9F-91A0-75558AF3FB81}" srcOrd="1" destOrd="0" presId="urn:microsoft.com/office/officeart/2005/8/layout/funnel1"/>
    <dgm:cxn modelId="{BFD51920-B45A-495A-95F6-ACB5A10E8A95}" type="presParOf" srcId="{17C14A4E-CF3E-4842-A2C8-CA80F28D0F2A}" destId="{6CFEC9CD-F9A4-4510-BD83-5AACA3022AE8}" srcOrd="2" destOrd="0" presId="urn:microsoft.com/office/officeart/2005/8/layout/funnel1"/>
    <dgm:cxn modelId="{CC752F3F-66D7-4B32-A9BD-6FE5C9720214}" type="presParOf" srcId="{17C14A4E-CF3E-4842-A2C8-CA80F28D0F2A}" destId="{133B4591-AA55-4820-93AD-17328CB31623}" srcOrd="3" destOrd="0" presId="urn:microsoft.com/office/officeart/2005/8/layout/funnel1"/>
    <dgm:cxn modelId="{D3DE76A6-1CAD-4A89-BEDC-116A54B60F3A}" type="presParOf" srcId="{17C14A4E-CF3E-4842-A2C8-CA80F28D0F2A}" destId="{ABCE41A6-D0A8-40A9-A764-3AF4E39CA1E7}" srcOrd="4" destOrd="0" presId="urn:microsoft.com/office/officeart/2005/8/layout/funnel1"/>
    <dgm:cxn modelId="{39A11DDF-2F61-4A1D-9C33-85B0618B8BAD}" type="presParOf" srcId="{17C14A4E-CF3E-4842-A2C8-CA80F28D0F2A}" destId="{1E5CFC7D-0F63-45EB-BC18-158FB86357F5}" srcOrd="5" destOrd="0" presId="urn:microsoft.com/office/officeart/2005/8/layout/funnel1"/>
    <dgm:cxn modelId="{5F5F90F0-D25C-4676-ADD8-171D165ED763}" type="presParOf" srcId="{17C14A4E-CF3E-4842-A2C8-CA80F28D0F2A}" destId="{3C4D1EAF-9620-45CC-9B72-B1C662622BAF}" srcOrd="6" destOrd="0" presId="urn:microsoft.com/office/officeart/2005/8/layout/funnel1"/>
  </dgm:cxnLst>
  <dgm:bg>
    <a:noFill/>
    <a:effectLst>
      <a:outerShdw blurRad="50800" dist="50800" dir="5400000" algn="ctr" rotWithShape="0">
        <a:srgbClr val="000000"/>
      </a:outerShdw>
    </a:effectLst>
  </dgm:bg>
  <dgm:whole/>
</dgm:dataModel>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pPr/>
              <a:t>11/11/2008</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pPr/>
              <a:t>‹#›</a:t>
            </a:fld>
            <a:endParaRPr lang="en-US"/>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11/11/2008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3:20 PM</a:t>
            </a:fld>
            <a:endParaRPr lang="en-US" dirty="0"/>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ED0EC739-2716-4D26-9055-346F0EEC00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3:20 PM</a:t>
            </a:fld>
            <a:endParaRPr lang="en-US" dirty="0"/>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3:20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5</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3:20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5.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diagramData" Target="../diagrams/data9.xml"/><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diagramColors" Target="../diagrams/colors9.xml"/><Relationship Id="rId11" Type="http://schemas.openxmlformats.org/officeDocument/2006/relationships/image" Target="../media/image36.png"/><Relationship Id="rId5" Type="http://schemas.openxmlformats.org/officeDocument/2006/relationships/diagramQuickStyle" Target="../diagrams/quickStyle9.xml"/><Relationship Id="rId10" Type="http://schemas.openxmlformats.org/officeDocument/2006/relationships/image" Target="../media/image35.png"/><Relationship Id="rId4" Type="http://schemas.openxmlformats.org/officeDocument/2006/relationships/diagramLayout" Target="../diagrams/layout9.xml"/><Relationship Id="rId9"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microsoft.com/whdc"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Windows 7 Device Experience Part 1</a:t>
            </a:r>
            <a:endParaRPr lang="en-US" dirty="0"/>
          </a:p>
        </p:txBody>
      </p:sp>
      <p:sp>
        <p:nvSpPr>
          <p:cNvPr id="3" name="Subtitle 2"/>
          <p:cNvSpPr>
            <a:spLocks noGrp="1"/>
          </p:cNvSpPr>
          <p:nvPr>
            <p:ph type="subTitle" idx="1"/>
          </p:nvPr>
        </p:nvSpPr>
        <p:spPr>
          <a:xfrm>
            <a:off x="3603506" y="3749647"/>
            <a:ext cx="5866482" cy="1107996"/>
          </a:xfrm>
        </p:spPr>
        <p:txBody>
          <a:bodyPr/>
          <a:lstStyle/>
          <a:p>
            <a:r>
              <a:rPr lang="en-US" sz="2000" dirty="0" smtClean="0"/>
              <a:t>Max Morris</a:t>
            </a:r>
          </a:p>
          <a:p>
            <a:r>
              <a:rPr lang="en-US" sz="2000" dirty="0" smtClean="0"/>
              <a:t>Principal Program Manager</a:t>
            </a:r>
          </a:p>
          <a:p>
            <a:r>
              <a:rPr lang="en-US" sz="2000" dirty="0" smtClean="0"/>
              <a:t>Microsoft Corporation</a:t>
            </a:r>
          </a:p>
          <a:p>
            <a:endParaRPr lang="en-US" sz="2000" dirty="0"/>
          </a:p>
        </p:txBody>
      </p:sp>
      <p:sp>
        <p:nvSpPr>
          <p:cNvPr id="11" name="Subtitle 2"/>
          <p:cNvSpPr txBox="1">
            <a:spLocks/>
          </p:cNvSpPr>
          <p:nvPr/>
        </p:nvSpPr>
        <p:spPr bwMode="auto">
          <a:xfrm>
            <a:off x="3603506" y="4740247"/>
            <a:ext cx="5866482" cy="11079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2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Roland Ayala</a:t>
            </a: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2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Principal Program Manager</a:t>
            </a: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2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Microsoft Corporation</a:t>
            </a: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endParaRPr kumimoji="0" lang="en-US" sz="20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a:spLocks noGrp="1" noChangeArrowheads="1"/>
          </p:cNvSpPr>
          <p:nvPr>
            <p:ph type="title"/>
          </p:nvPr>
        </p:nvSpPr>
        <p:spPr>
          <a:xfrm>
            <a:off x="381000" y="228601"/>
            <a:ext cx="8393113" cy="664797"/>
          </a:xfrm>
        </p:spPr>
        <p:txBody>
          <a:bodyPr/>
          <a:lstStyle/>
          <a:p>
            <a:r>
              <a:rPr smtClean="0"/>
              <a:t>Double-Click Extensibility</a:t>
            </a:r>
            <a:endParaRPr sz="3600">
              <a:gradFill>
                <a:gsLst>
                  <a:gs pos="28000">
                    <a:schemeClr val="accent6">
                      <a:lumMod val="40000"/>
                      <a:lumOff val="60000"/>
                    </a:schemeClr>
                  </a:gs>
                  <a:gs pos="48000">
                    <a:schemeClr val="accent6">
                      <a:lumMod val="40000"/>
                      <a:lumOff val="60000"/>
                    </a:schemeClr>
                  </a:gs>
                </a:gsLst>
                <a:lin ang="5400000" scaled="1"/>
              </a:gradFill>
            </a:endParaRPr>
          </a:p>
        </p:txBody>
      </p:sp>
      <p:graphicFrame>
        <p:nvGraphicFramePr>
          <p:cNvPr id="6" name="Diagram 5"/>
          <p:cNvGraphicFramePr/>
          <p:nvPr/>
        </p:nvGraphicFramePr>
        <p:xfrm>
          <a:off x="638175" y="1310545"/>
          <a:ext cx="7867650" cy="5038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Extensible Device Properties</a:t>
            </a:r>
            <a:endParaRPr lang="en-US" dirty="0"/>
          </a:p>
        </p:txBody>
      </p:sp>
      <p:pic>
        <p:nvPicPr>
          <p:cNvPr id="4098" name="Picture 2"/>
          <p:cNvPicPr>
            <a:picLocks noChangeAspect="1" noChangeArrowheads="1"/>
          </p:cNvPicPr>
          <p:nvPr/>
        </p:nvPicPr>
        <p:blipFill>
          <a:blip r:embed="rId3"/>
          <a:srcRect/>
          <a:stretch>
            <a:fillRect/>
          </a:stretch>
        </p:blipFill>
        <p:spPr bwMode="auto">
          <a:xfrm>
            <a:off x="1325880" y="1546036"/>
            <a:ext cx="6428423" cy="4687729"/>
          </a:xfrm>
          <a:prstGeom prst="rect">
            <a:avLst/>
          </a:prstGeom>
          <a:ln>
            <a:noFill/>
          </a:ln>
          <a:effectLst>
            <a:outerShdw blurRad="50800" dist="38100" dir="2700000" algn="tl" rotWithShape="0">
              <a:prstClr val="black">
                <a:alpha val="40000"/>
              </a:prstClr>
            </a:outerShdw>
          </a:effectLst>
        </p:spPr>
      </p:pic>
      <p:pic>
        <p:nvPicPr>
          <p:cNvPr id="4099" name="Picture 3"/>
          <p:cNvPicPr>
            <a:picLocks noChangeAspect="1" noChangeArrowheads="1"/>
          </p:cNvPicPr>
          <p:nvPr/>
        </p:nvPicPr>
        <p:blipFill>
          <a:blip r:embed="rId4"/>
          <a:srcRect/>
          <a:stretch>
            <a:fillRect/>
          </a:stretch>
        </p:blipFill>
        <p:spPr bwMode="auto">
          <a:xfrm>
            <a:off x="2524125" y="1717677"/>
            <a:ext cx="3943350" cy="4371975"/>
          </a:xfrm>
          <a:prstGeom prst="rect">
            <a:avLst/>
          </a:prstGeom>
          <a:ln>
            <a:noFill/>
          </a:ln>
          <a:effectLst>
            <a:outerShdw blurRad="50800" dist="38100" dir="2700000" algn="tl" rotWithShape="0">
              <a:prstClr val="black">
                <a:alpha val="40000"/>
              </a:prstClr>
            </a:outerShdw>
          </a:effectLst>
        </p:spPr>
      </p:pic>
      <p:grpSp>
        <p:nvGrpSpPr>
          <p:cNvPr id="3" name="Group 6"/>
          <p:cNvGrpSpPr/>
          <p:nvPr/>
        </p:nvGrpSpPr>
        <p:grpSpPr>
          <a:xfrm>
            <a:off x="4371976" y="1417638"/>
            <a:ext cx="3238499" cy="2133602"/>
            <a:chOff x="59522" y="1661158"/>
            <a:chExt cx="3913375" cy="3413764"/>
          </a:xfrm>
        </p:grpSpPr>
        <p:sp>
          <p:nvSpPr>
            <p:cNvPr id="8" name="Rectangle 7"/>
            <p:cNvSpPr/>
            <p:nvPr/>
          </p:nvSpPr>
          <p:spPr>
            <a:xfrm>
              <a:off x="1544301" y="1661158"/>
              <a:ext cx="2428596" cy="3413764"/>
            </a:xfrm>
            <a:prstGeom prst="rect">
              <a:avLst/>
            </a:prstGeom>
            <a:ln/>
            <a:scene3d>
              <a:camera prst="orthographicFront" fov="0">
                <a:rot lat="0" lon="0" rev="0"/>
              </a:camera>
              <a:lightRig rig="harsh" dir="t">
                <a:rot lat="6000000" lon="6000000" rev="0"/>
              </a:lightRig>
            </a:scene3d>
            <a:sp3d contourW="10000" prstMaterial="metal">
              <a:bevelT w="20000" h="9000"/>
              <a:contourClr>
                <a:schemeClr val="accent2">
                  <a:shade val="30000"/>
                  <a:satMod val="200000"/>
                </a:schemeClr>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solidFill>
                    <a:sysClr val="windowText" lastClr="000000"/>
                  </a:solidFill>
                </a:rPr>
                <a:t>Additional tabs can be registered here for device management and configuration purposes</a:t>
              </a:r>
              <a:endParaRPr lang="en-US" dirty="0">
                <a:solidFill>
                  <a:sysClr val="windowText" lastClr="000000"/>
                </a:solidFill>
              </a:endParaRPr>
            </a:p>
          </p:txBody>
        </p:sp>
        <p:cxnSp>
          <p:nvCxnSpPr>
            <p:cNvPr id="9" name="Straight Connector 8"/>
            <p:cNvCxnSpPr/>
            <p:nvPr/>
          </p:nvCxnSpPr>
          <p:spPr>
            <a:xfrm rot="10800000" flipV="1">
              <a:off x="59522" y="2560318"/>
              <a:ext cx="1369682" cy="350520"/>
            </a:xfrm>
            <a:prstGeom prst="line">
              <a:avLst/>
            </a:prstGeom>
            <a:ln w="38100" cap="rnd">
              <a:solidFill>
                <a:schemeClr val="accent1">
                  <a:lumMod val="75000"/>
                </a:schemeClr>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Property Pages</a:t>
            </a:r>
            <a:endParaRPr lang="en-US" dirty="0"/>
          </a:p>
        </p:txBody>
      </p:sp>
      <p:sp>
        <p:nvSpPr>
          <p:cNvPr id="3" name="Content Placeholder 2"/>
          <p:cNvSpPr>
            <a:spLocks noGrp="1"/>
          </p:cNvSpPr>
          <p:nvPr>
            <p:ph idx="1"/>
          </p:nvPr>
        </p:nvSpPr>
        <p:spPr>
          <a:xfrm>
            <a:off x="382588" y="1414464"/>
            <a:ext cx="8380412" cy="3723583"/>
          </a:xfrm>
        </p:spPr>
        <p:txBody>
          <a:bodyPr/>
          <a:lstStyle/>
          <a:p>
            <a:r>
              <a:rPr lang="en-US" sz="3200" dirty="0" smtClean="0"/>
              <a:t>Similar registration model as default context menu</a:t>
            </a:r>
          </a:p>
          <a:p>
            <a:pPr marL="854075" lvl="1" indent="-396875"/>
            <a:r>
              <a:rPr lang="en-US" sz="2800" dirty="0" smtClean="0"/>
              <a:t>By Model ID</a:t>
            </a:r>
          </a:p>
          <a:p>
            <a:pPr marL="854075" lvl="1" indent="-396875"/>
            <a:r>
              <a:rPr lang="en-US" sz="2800" dirty="0" smtClean="0"/>
              <a:t>By Hardware ID</a:t>
            </a:r>
          </a:p>
          <a:p>
            <a:pPr marL="854075" lvl="1" indent="-396875"/>
            <a:r>
              <a:rPr lang="en-US" sz="2800" dirty="0" smtClean="0"/>
              <a:t>By device interface class</a:t>
            </a:r>
          </a:p>
          <a:p>
            <a:pPr marL="457200" indent="-457200"/>
            <a:r>
              <a:rPr lang="en-US" sz="3200" dirty="0" smtClean="0"/>
              <a:t>Implementation</a:t>
            </a:r>
          </a:p>
          <a:p>
            <a:pPr marL="854075" lvl="1" indent="-396875"/>
            <a:r>
              <a:rPr lang="en-US" sz="2800" dirty="0" err="1" smtClean="0"/>
              <a:t>IShellPropSheetExt</a:t>
            </a:r>
            <a:endParaRPr lang="en-US" sz="2800"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Portable Devices</a:t>
            </a:r>
            <a:endParaRPr lang="en-US" dirty="0"/>
          </a:p>
        </p:txBody>
      </p:sp>
      <p:graphicFrame>
        <p:nvGraphicFramePr>
          <p:cNvPr id="4" name="Diagram 3"/>
          <p:cNvGraphicFramePr/>
          <p:nvPr/>
        </p:nvGraphicFramePr>
        <p:xfrm>
          <a:off x="381000" y="1417638"/>
          <a:ext cx="8351434" cy="4661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bwMode="auto">
          <a:xfrm>
            <a:off x="4310238" y="3360936"/>
            <a:ext cx="516654" cy="840978"/>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Document Devices</a:t>
            </a:r>
            <a:endParaRPr lang="en-US" dirty="0"/>
          </a:p>
        </p:txBody>
      </p:sp>
      <p:graphicFrame>
        <p:nvGraphicFramePr>
          <p:cNvPr id="4" name="Diagram 3"/>
          <p:cNvGraphicFramePr/>
          <p:nvPr/>
        </p:nvGraphicFramePr>
        <p:xfrm>
          <a:off x="381000" y="1417638"/>
          <a:ext cx="8382000" cy="4926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bwMode="auto">
          <a:xfrm>
            <a:off x="4316855" y="3343275"/>
            <a:ext cx="533400" cy="8763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Content Placeholder 15" descr="pic2.png"/>
          <p:cNvPicPr>
            <a:picLocks noChangeAspect="1"/>
          </p:cNvPicPr>
          <p:nvPr/>
        </p:nvPicPr>
        <p:blipFill>
          <a:blip r:embed="rId3"/>
          <a:srcRect t="3058"/>
          <a:stretch>
            <a:fillRect/>
          </a:stretch>
        </p:blipFill>
        <p:spPr bwMode="auto">
          <a:xfrm>
            <a:off x="603808" y="1417638"/>
            <a:ext cx="6686862" cy="486180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Device Stage</a:t>
            </a:r>
            <a:endParaRPr lang="en-US" dirty="0"/>
          </a:p>
        </p:txBody>
      </p:sp>
      <p:sp>
        <p:nvSpPr>
          <p:cNvPr id="19" name="TextBox 18"/>
          <p:cNvSpPr txBox="1"/>
          <p:nvPr/>
        </p:nvSpPr>
        <p:spPr>
          <a:xfrm>
            <a:off x="7696200" y="5420614"/>
            <a:ext cx="1447800" cy="369332"/>
          </a:xfrm>
          <a:prstGeom prst="rect">
            <a:avLst/>
          </a:prstGeom>
          <a:noFill/>
        </p:spPr>
        <p:txBody>
          <a:bodyPr wrap="square" rtlCol="0">
            <a:spAutoFit/>
          </a:bodyPr>
          <a:lstStyle/>
          <a:p>
            <a:r>
              <a:rPr lang="en-US" dirty="0" smtClean="0">
                <a:latin typeface="Trebuchet MS" pitchFamily="34" charset="0"/>
              </a:rPr>
              <a:t>Preview</a:t>
            </a:r>
            <a:endParaRPr lang="en-US" dirty="0">
              <a:latin typeface="Trebuchet MS" pitchFamily="34" charset="0"/>
            </a:endParaRPr>
          </a:p>
        </p:txBody>
      </p:sp>
      <p:sp>
        <p:nvSpPr>
          <p:cNvPr id="7" name="TextBox 6"/>
          <p:cNvSpPr txBox="1"/>
          <p:nvPr/>
        </p:nvSpPr>
        <p:spPr>
          <a:xfrm>
            <a:off x="7696200" y="2514166"/>
            <a:ext cx="1447800" cy="369332"/>
          </a:xfrm>
          <a:prstGeom prst="rect">
            <a:avLst/>
          </a:prstGeom>
          <a:noFill/>
        </p:spPr>
        <p:txBody>
          <a:bodyPr wrap="square" rtlCol="0">
            <a:spAutoFit/>
          </a:bodyPr>
          <a:lstStyle/>
          <a:p>
            <a:r>
              <a:rPr lang="en-US" dirty="0" smtClean="0">
                <a:latin typeface="Trebuchet MS" pitchFamily="34" charset="0"/>
              </a:rPr>
              <a:t>Branding</a:t>
            </a:r>
            <a:endParaRPr lang="en-US" dirty="0">
              <a:latin typeface="Trebuchet MS" pitchFamily="34" charset="0"/>
            </a:endParaRPr>
          </a:p>
        </p:txBody>
      </p:sp>
      <p:cxnSp>
        <p:nvCxnSpPr>
          <p:cNvPr id="29" name="Straight Arrow Connector 28"/>
          <p:cNvCxnSpPr/>
          <p:nvPr/>
        </p:nvCxnSpPr>
        <p:spPr bwMode="auto">
          <a:xfrm rot="10800000">
            <a:off x="6136430" y="2683240"/>
            <a:ext cx="1439053" cy="749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rgbClr val="FFC000"/>
            </a:solidFill>
            <a:prstDash val="solid"/>
            <a:round/>
            <a:headEnd type="none" w="med" len="med"/>
            <a:tailEnd type="triangle"/>
          </a:ln>
          <a:effectLst>
            <a:outerShdw blurRad="50800" dist="38100" dir="5400000" algn="t" rotWithShape="0">
              <a:prstClr val="black">
                <a:alpha val="40000"/>
              </a:prstClr>
            </a:outerShdw>
          </a:effectLst>
        </p:spPr>
      </p:cxnSp>
      <p:cxnSp>
        <p:nvCxnSpPr>
          <p:cNvPr id="34" name="Straight Arrow Connector 33"/>
          <p:cNvCxnSpPr/>
          <p:nvPr/>
        </p:nvCxnSpPr>
        <p:spPr bwMode="auto">
          <a:xfrm rot="10800000" flipV="1">
            <a:off x="2958515" y="5591330"/>
            <a:ext cx="4631959" cy="1"/>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rgbClr val="FFC000"/>
            </a:solidFill>
            <a:prstDash val="solid"/>
            <a:round/>
            <a:headEnd type="none" w="med" len="med"/>
            <a:tailEnd type="triangle"/>
          </a:ln>
          <a:effectLst>
            <a:outerShdw blurRad="50800" dist="38100" dir="5400000" algn="t" rotWithShape="0">
              <a:prstClr val="black">
                <a:alpha val="40000"/>
              </a:prstClr>
            </a:outerShdw>
          </a:effectLst>
        </p:spPr>
      </p:cxnSp>
      <p:cxnSp>
        <p:nvCxnSpPr>
          <p:cNvPr id="36" name="Straight Arrow Connector 35"/>
          <p:cNvCxnSpPr/>
          <p:nvPr/>
        </p:nvCxnSpPr>
        <p:spPr bwMode="auto">
          <a:xfrm rot="10800000">
            <a:off x="3295793" y="6160957"/>
            <a:ext cx="4294680" cy="1"/>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rgbClr val="FFC000"/>
            </a:solidFill>
            <a:prstDash val="solid"/>
            <a:round/>
            <a:headEnd type="none" w="med" len="med"/>
            <a:tailEnd type="triangle"/>
          </a:ln>
          <a:effectLst>
            <a:outerShdw blurRad="50800" dist="38100" dir="5400000" algn="t" rotWithShape="0">
              <a:prstClr val="black">
                <a:alpha val="40000"/>
              </a:prstClr>
            </a:outerShdw>
          </a:effectLst>
        </p:spPr>
      </p:cxnSp>
      <p:sp>
        <p:nvSpPr>
          <p:cNvPr id="38" name="TextBox 37"/>
          <p:cNvSpPr txBox="1"/>
          <p:nvPr/>
        </p:nvSpPr>
        <p:spPr>
          <a:xfrm>
            <a:off x="7696200" y="5975286"/>
            <a:ext cx="1447800" cy="369332"/>
          </a:xfrm>
          <a:prstGeom prst="rect">
            <a:avLst/>
          </a:prstGeom>
          <a:noFill/>
        </p:spPr>
        <p:txBody>
          <a:bodyPr wrap="square" rtlCol="0">
            <a:spAutoFit/>
          </a:bodyPr>
          <a:lstStyle/>
          <a:p>
            <a:r>
              <a:rPr lang="en-US" dirty="0" smtClean="0">
                <a:latin typeface="Trebuchet MS" pitchFamily="34" charset="0"/>
              </a:rPr>
              <a:t>Shell Icon</a:t>
            </a:r>
            <a:endParaRPr lang="en-US" dirty="0">
              <a:latin typeface="Trebuchet MS" pitchFamily="34" charset="0"/>
            </a:endParaRPr>
          </a:p>
        </p:txBody>
      </p:sp>
      <p:sp>
        <p:nvSpPr>
          <p:cNvPr id="10" name="TextBox 9"/>
          <p:cNvSpPr txBox="1"/>
          <p:nvPr/>
        </p:nvSpPr>
        <p:spPr>
          <a:xfrm>
            <a:off x="7696200" y="3707446"/>
            <a:ext cx="1447800" cy="369332"/>
          </a:xfrm>
          <a:prstGeom prst="rect">
            <a:avLst/>
          </a:prstGeom>
          <a:noFill/>
        </p:spPr>
        <p:txBody>
          <a:bodyPr wrap="square" rtlCol="0">
            <a:spAutoFit/>
          </a:bodyPr>
          <a:lstStyle/>
          <a:p>
            <a:r>
              <a:rPr lang="en-US" dirty="0" smtClean="0">
                <a:latin typeface="Trebuchet MS" pitchFamily="34" charset="0"/>
              </a:rPr>
              <a:t>Tasks</a:t>
            </a:r>
            <a:endParaRPr lang="en-US" dirty="0">
              <a:latin typeface="Trebuchet MS" pitchFamily="34" charset="0"/>
            </a:endParaRPr>
          </a:p>
        </p:txBody>
      </p:sp>
      <p:cxnSp>
        <p:nvCxnSpPr>
          <p:cNvPr id="11" name="Straight Arrow Connector 10"/>
          <p:cNvCxnSpPr/>
          <p:nvPr/>
        </p:nvCxnSpPr>
        <p:spPr bwMode="auto">
          <a:xfrm rot="10800000" flipV="1">
            <a:off x="5866609" y="3882451"/>
            <a:ext cx="1686389" cy="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rgbClr val="FFC000"/>
            </a:solidFill>
            <a:prstDash val="solid"/>
            <a:round/>
            <a:headEnd type="none" w="med" len="med"/>
            <a:tailEnd type="triangle"/>
          </a:ln>
          <a:effectLst>
            <a:outerShdw blurRad="50800" dist="38100" dir="5400000" algn="t" rotWithShape="0">
              <a:prstClr val="black">
                <a:alpha val="40000"/>
              </a:prstClr>
            </a:outerShdw>
          </a:effectLst>
        </p:spPr>
      </p:cxn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9"/>
          <p:cNvGrpSpPr/>
          <p:nvPr/>
        </p:nvGrpSpPr>
        <p:grpSpPr>
          <a:xfrm>
            <a:off x="338137" y="1811885"/>
            <a:ext cx="8809267" cy="1852925"/>
            <a:chOff x="338137" y="2571750"/>
            <a:chExt cx="8809267" cy="1852925"/>
          </a:xfrm>
          <a:scene3d>
            <a:camera prst="perspectiveContrastingRightFacing"/>
            <a:lightRig rig="threePt" dir="t"/>
          </a:scene3d>
        </p:grpSpPr>
        <p:pic>
          <p:nvPicPr>
            <p:cNvPr id="25" name="Picture 24" descr="background.png"/>
            <p:cNvPicPr>
              <a:picLocks noChangeAspect="1"/>
            </p:cNvPicPr>
            <p:nvPr/>
          </p:nvPicPr>
          <p:blipFill>
            <a:blip r:embed="rId3"/>
            <a:stretch>
              <a:fillRect/>
            </a:stretch>
          </p:blipFill>
          <p:spPr>
            <a:xfrm>
              <a:off x="338137" y="2571750"/>
              <a:ext cx="8467725" cy="1714500"/>
            </a:xfrm>
            <a:prstGeom prst="rect">
              <a:avLst/>
            </a:prstGeom>
            <a:ln>
              <a:solidFill>
                <a:schemeClr val="tx1"/>
              </a:solidFill>
            </a:ln>
            <a:effectLst>
              <a:outerShdw blurRad="76200" dir="13500000" sy="23000" kx="1200000" algn="br" rotWithShape="0">
                <a:prstClr val="black">
                  <a:alpha val="20000"/>
                </a:prstClr>
              </a:outerShdw>
            </a:effectLst>
          </p:spPr>
        </p:pic>
        <p:pic>
          <p:nvPicPr>
            <p:cNvPr id="27" name="Picture 26" descr="overlay.png"/>
            <p:cNvPicPr>
              <a:picLocks noChangeAspect="1"/>
            </p:cNvPicPr>
            <p:nvPr/>
          </p:nvPicPr>
          <p:blipFill>
            <a:blip r:embed="rId4"/>
            <a:stretch>
              <a:fillRect/>
            </a:stretch>
          </p:blipFill>
          <p:spPr>
            <a:xfrm>
              <a:off x="6128286" y="2697764"/>
              <a:ext cx="2857143" cy="1714286"/>
            </a:xfrm>
            <a:prstGeom prst="rect">
              <a:avLst/>
            </a:prstGeom>
            <a:ln>
              <a:solidFill>
                <a:schemeClr val="tx1"/>
              </a:solidFill>
            </a:ln>
          </p:spPr>
        </p:pic>
        <p:pic>
          <p:nvPicPr>
            <p:cNvPr id="30" name="Picture 29" descr="device.png"/>
            <p:cNvPicPr>
              <a:picLocks noChangeAspect="1"/>
            </p:cNvPicPr>
            <p:nvPr/>
          </p:nvPicPr>
          <p:blipFill>
            <a:blip r:embed="rId5"/>
            <a:stretch>
              <a:fillRect/>
            </a:stretch>
          </p:blipFill>
          <p:spPr>
            <a:xfrm>
              <a:off x="430687" y="2710175"/>
              <a:ext cx="2286000" cy="1714500"/>
            </a:xfrm>
            <a:prstGeom prst="rect">
              <a:avLst/>
            </a:prstGeom>
            <a:ln>
              <a:solidFill>
                <a:schemeClr val="tx1"/>
              </a:solidFill>
            </a:ln>
          </p:spPr>
        </p:pic>
        <p:pic>
          <p:nvPicPr>
            <p:cNvPr id="31" name="Picture 30" descr="logo.png"/>
            <p:cNvPicPr>
              <a:picLocks noChangeAspect="1"/>
            </p:cNvPicPr>
            <p:nvPr/>
          </p:nvPicPr>
          <p:blipFill>
            <a:blip r:embed="rId6"/>
            <a:stretch>
              <a:fillRect/>
            </a:stretch>
          </p:blipFill>
          <p:spPr>
            <a:xfrm>
              <a:off x="8004404" y="3435657"/>
              <a:ext cx="1143000" cy="285750"/>
            </a:xfrm>
            <a:prstGeom prst="rect">
              <a:avLst/>
            </a:prstGeom>
            <a:ln>
              <a:solidFill>
                <a:schemeClr val="tx1"/>
              </a:solidFill>
            </a:ln>
          </p:spPr>
        </p:pic>
      </p:grpSp>
      <p:sp>
        <p:nvSpPr>
          <p:cNvPr id="2" name="Title 1"/>
          <p:cNvSpPr>
            <a:spLocks noGrp="1"/>
          </p:cNvSpPr>
          <p:nvPr>
            <p:ph type="title"/>
          </p:nvPr>
        </p:nvSpPr>
        <p:spPr/>
        <p:txBody>
          <a:bodyPr/>
          <a:lstStyle/>
          <a:p>
            <a:r>
              <a:rPr lang="en-US" dirty="0" smtClean="0"/>
              <a:t>Device Stage Branding</a:t>
            </a:r>
            <a:endParaRPr lang="en-US" dirty="0"/>
          </a:p>
        </p:txBody>
      </p:sp>
      <p:sp>
        <p:nvSpPr>
          <p:cNvPr id="17" name="TextBox 16"/>
          <p:cNvSpPr txBox="1"/>
          <p:nvPr/>
        </p:nvSpPr>
        <p:spPr>
          <a:xfrm>
            <a:off x="1516253" y="5542862"/>
            <a:ext cx="1595309" cy="369332"/>
          </a:xfrm>
          <a:prstGeom prst="rect">
            <a:avLst/>
          </a:prstGeom>
          <a:noFill/>
        </p:spPr>
        <p:txBody>
          <a:bodyPr wrap="none" rtlCol="0">
            <a:spAutoFit/>
          </a:bodyPr>
          <a:lstStyle/>
          <a:p>
            <a:r>
              <a:rPr lang="en-US" dirty="0" smtClean="0">
                <a:latin typeface="Trebuchet MS" pitchFamily="34" charset="0"/>
              </a:rPr>
              <a:t>Device Image</a:t>
            </a:r>
            <a:endParaRPr lang="en-US" dirty="0">
              <a:latin typeface="Trebuchet MS" pitchFamily="34" charset="0"/>
            </a:endParaRPr>
          </a:p>
        </p:txBody>
      </p:sp>
      <p:sp>
        <p:nvSpPr>
          <p:cNvPr id="21" name="TextBox 20"/>
          <p:cNvSpPr txBox="1"/>
          <p:nvPr/>
        </p:nvSpPr>
        <p:spPr>
          <a:xfrm>
            <a:off x="3608547" y="4667044"/>
            <a:ext cx="1666836" cy="369332"/>
          </a:xfrm>
          <a:prstGeom prst="rect">
            <a:avLst/>
          </a:prstGeom>
          <a:noFill/>
        </p:spPr>
        <p:txBody>
          <a:bodyPr wrap="square" rtlCol="0">
            <a:spAutoFit/>
          </a:bodyPr>
          <a:lstStyle/>
          <a:p>
            <a:r>
              <a:rPr lang="en-US" dirty="0" smtClean="0">
                <a:latin typeface="Trebuchet MS" pitchFamily="34" charset="0"/>
              </a:rPr>
              <a:t>Background</a:t>
            </a:r>
            <a:endParaRPr lang="en-US" dirty="0">
              <a:latin typeface="Trebuchet MS" pitchFamily="34" charset="0"/>
            </a:endParaRPr>
          </a:p>
        </p:txBody>
      </p:sp>
      <p:sp>
        <p:nvSpPr>
          <p:cNvPr id="24" name="TextBox 23"/>
          <p:cNvSpPr txBox="1"/>
          <p:nvPr/>
        </p:nvSpPr>
        <p:spPr>
          <a:xfrm>
            <a:off x="5501890" y="3974744"/>
            <a:ext cx="973343" cy="369332"/>
          </a:xfrm>
          <a:prstGeom prst="rect">
            <a:avLst/>
          </a:prstGeom>
          <a:noFill/>
        </p:spPr>
        <p:txBody>
          <a:bodyPr wrap="none" rtlCol="0">
            <a:spAutoFit/>
          </a:bodyPr>
          <a:lstStyle/>
          <a:p>
            <a:r>
              <a:rPr lang="en-US" dirty="0" smtClean="0">
                <a:latin typeface="Trebuchet MS" pitchFamily="34" charset="0"/>
              </a:rPr>
              <a:t>Overlay</a:t>
            </a:r>
            <a:endParaRPr lang="en-US" dirty="0">
              <a:latin typeface="Trebuchet MS" pitchFamily="34" charset="0"/>
            </a:endParaRPr>
          </a:p>
        </p:txBody>
      </p:sp>
      <p:sp>
        <p:nvSpPr>
          <p:cNvPr id="28" name="TextBox 27"/>
          <p:cNvSpPr txBox="1"/>
          <p:nvPr/>
        </p:nvSpPr>
        <p:spPr>
          <a:xfrm>
            <a:off x="6451669" y="3495042"/>
            <a:ext cx="663964" cy="369332"/>
          </a:xfrm>
          <a:prstGeom prst="rect">
            <a:avLst/>
          </a:prstGeom>
          <a:noFill/>
        </p:spPr>
        <p:txBody>
          <a:bodyPr wrap="none" rtlCol="0">
            <a:spAutoFit/>
          </a:bodyPr>
          <a:lstStyle/>
          <a:p>
            <a:r>
              <a:rPr lang="en-US" dirty="0" smtClean="0">
                <a:latin typeface="Trebuchet MS" pitchFamily="34" charset="0"/>
              </a:rPr>
              <a:t>Logo</a:t>
            </a:r>
            <a:endParaRPr lang="en-US" dirty="0">
              <a:latin typeface="Trebuchet MS" pitchFamily="34" charset="0"/>
            </a:endParaRPr>
          </a:p>
        </p:txBody>
      </p:sp>
      <p:pic>
        <p:nvPicPr>
          <p:cNvPr id="34" name="Picture 33" descr="superbar.png"/>
          <p:cNvPicPr>
            <a:picLocks noChangeAspect="1"/>
          </p:cNvPicPr>
          <p:nvPr/>
        </p:nvPicPr>
        <p:blipFill>
          <a:blip r:embed="rId7"/>
          <a:stretch>
            <a:fillRect/>
          </a:stretch>
        </p:blipFill>
        <p:spPr>
          <a:xfrm>
            <a:off x="5810819" y="4658315"/>
            <a:ext cx="931623" cy="1612425"/>
          </a:xfrm>
          <a:prstGeom prst="rect">
            <a:avLst/>
          </a:prstGeom>
        </p:spPr>
      </p:pic>
      <p:sp>
        <p:nvSpPr>
          <p:cNvPr id="37" name="TextBox 36"/>
          <p:cNvSpPr txBox="1"/>
          <p:nvPr/>
        </p:nvSpPr>
        <p:spPr>
          <a:xfrm>
            <a:off x="7228950" y="5034537"/>
            <a:ext cx="1441805" cy="646331"/>
          </a:xfrm>
          <a:prstGeom prst="rect">
            <a:avLst/>
          </a:prstGeom>
          <a:noFill/>
        </p:spPr>
        <p:txBody>
          <a:bodyPr wrap="none" rtlCol="0">
            <a:spAutoFit/>
          </a:bodyPr>
          <a:lstStyle/>
          <a:p>
            <a:r>
              <a:rPr lang="en-US" dirty="0" smtClean="0">
                <a:latin typeface="Trebuchet MS" pitchFamily="34" charset="0"/>
              </a:rPr>
              <a:t>Preview and</a:t>
            </a:r>
          </a:p>
          <a:p>
            <a:r>
              <a:rPr lang="en-US" dirty="0" smtClean="0">
                <a:latin typeface="Trebuchet MS" pitchFamily="34" charset="0"/>
              </a:rPr>
              <a:t>Shell Icon</a:t>
            </a:r>
            <a:endParaRPr lang="en-US" dirty="0">
              <a:latin typeface="Trebuchet MS" pitchFamily="34" charset="0"/>
            </a:endParaRPr>
          </a:p>
        </p:txBody>
      </p:sp>
      <p:cxnSp>
        <p:nvCxnSpPr>
          <p:cNvPr id="26" name="Straight Arrow Connector 25"/>
          <p:cNvCxnSpPr/>
          <p:nvPr/>
        </p:nvCxnSpPr>
        <p:spPr bwMode="auto">
          <a:xfrm rot="10800000">
            <a:off x="6648450" y="5325415"/>
            <a:ext cx="647702" cy="158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rgbClr val="FFC000"/>
            </a:solidFill>
            <a:prstDash val="solid"/>
            <a:round/>
            <a:headEnd type="none" w="med" len="med"/>
            <a:tailEnd type="triangle"/>
          </a:ln>
          <a:effectLst>
            <a:outerShdw blurRad="50800" dist="38100" dir="5400000" algn="t" rotWithShape="0">
              <a:prstClr val="black">
                <a:alpha val="40000"/>
              </a:prstClr>
            </a:outerShdw>
          </a:effectLst>
        </p:spPr>
      </p:cxnSp>
      <p:cxnSp>
        <p:nvCxnSpPr>
          <p:cNvPr id="29" name="Straight Arrow Connector 28"/>
          <p:cNvCxnSpPr/>
          <p:nvPr/>
        </p:nvCxnSpPr>
        <p:spPr bwMode="auto">
          <a:xfrm rot="5400000" flipH="1" flipV="1">
            <a:off x="1423193" y="4853930"/>
            <a:ext cx="1429547" cy="1031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rgbClr val="FFC000"/>
            </a:solidFill>
            <a:prstDash val="solid"/>
            <a:round/>
            <a:headEnd type="none" w="med" len="med"/>
            <a:tailEnd type="triangle"/>
          </a:ln>
          <a:effectLst>
            <a:outerShdw blurRad="50800" dist="38100" dir="5400000" algn="t" rotWithShape="0">
              <a:prstClr val="black">
                <a:alpha val="40000"/>
              </a:prstClr>
            </a:outerShdw>
          </a:effectLst>
        </p:spPr>
      </p:cxnSp>
      <p:cxnSp>
        <p:nvCxnSpPr>
          <p:cNvPr id="32" name="Straight Arrow Connector 31"/>
          <p:cNvCxnSpPr/>
          <p:nvPr/>
        </p:nvCxnSpPr>
        <p:spPr bwMode="auto">
          <a:xfrm rot="5400000" flipH="1" flipV="1">
            <a:off x="3261768" y="3824979"/>
            <a:ext cx="1743872" cy="129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rgbClr val="FFC000"/>
            </a:solidFill>
            <a:prstDash val="solid"/>
            <a:round/>
            <a:headEnd type="none" w="med" len="med"/>
            <a:tailEnd type="triangle"/>
          </a:ln>
          <a:effectLst>
            <a:outerShdw blurRad="50800" dist="38100" dir="5400000" algn="t" rotWithShape="0">
              <a:prstClr val="black">
                <a:alpha val="40000"/>
              </a:prstClr>
            </a:outerShdw>
          </a:effectLst>
        </p:spPr>
      </p:cxnSp>
      <p:cxnSp>
        <p:nvCxnSpPr>
          <p:cNvPr id="39" name="Straight Arrow Connector 38"/>
          <p:cNvCxnSpPr/>
          <p:nvPr/>
        </p:nvCxnSpPr>
        <p:spPr bwMode="auto">
          <a:xfrm rot="5400000" flipH="1" flipV="1">
            <a:off x="5417449" y="3485609"/>
            <a:ext cx="1070562" cy="79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rgbClr val="FFC000"/>
            </a:solidFill>
            <a:prstDash val="solid"/>
            <a:round/>
            <a:headEnd type="none" w="med" len="med"/>
            <a:tailEnd type="triangle"/>
          </a:ln>
          <a:effectLst>
            <a:outerShdw blurRad="50800" dist="38100" dir="5400000" algn="t" rotWithShape="0">
              <a:prstClr val="black">
                <a:alpha val="40000"/>
              </a:prstClr>
            </a:outerShdw>
          </a:effectLst>
        </p:spPr>
      </p:cxnSp>
      <p:cxnSp>
        <p:nvCxnSpPr>
          <p:cNvPr id="41" name="Straight Arrow Connector 40"/>
          <p:cNvCxnSpPr/>
          <p:nvPr/>
        </p:nvCxnSpPr>
        <p:spPr bwMode="auto">
          <a:xfrm rot="5400000" flipH="1" flipV="1">
            <a:off x="6331849" y="2952209"/>
            <a:ext cx="1070562" cy="79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rgbClr val="FFC000"/>
            </a:solidFill>
            <a:prstDash val="solid"/>
            <a:round/>
            <a:headEnd type="none" w="med" len="med"/>
            <a:tailEnd type="triangle"/>
          </a:ln>
          <a:effectLst>
            <a:outerShdw blurRad="50800" dist="38100" dir="5400000" algn="t" rotWithShape="0">
              <a:prstClr val="black">
                <a:alpha val="40000"/>
              </a:prstClr>
            </a:outerShdw>
          </a:effectLst>
        </p:spPr>
      </p:cxn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1.png"/>
          <p:cNvPicPr>
            <a:picLocks noChangeAspect="1"/>
          </p:cNvPicPr>
          <p:nvPr/>
        </p:nvPicPr>
        <p:blipFill>
          <a:blip r:embed="rId3"/>
          <a:srcRect l="4684" t="37637" r="14684" b="20169"/>
          <a:stretch>
            <a:fillRect/>
          </a:stretch>
        </p:blipFill>
        <p:spPr>
          <a:xfrm>
            <a:off x="619366" y="1680137"/>
            <a:ext cx="7373074" cy="2893671"/>
          </a:xfrm>
          <a:prstGeom prst="rect">
            <a:avLst/>
          </a:prstGeom>
          <a:effectLst>
            <a:outerShdw blurRad="76200" dir="13500000" sy="23000" kx="1200000" algn="br" rotWithShape="0">
              <a:prstClr val="black">
                <a:alpha val="20000"/>
              </a:prstClr>
            </a:outerShdw>
          </a:effectLst>
          <a:scene3d>
            <a:camera prst="perspectiveContrastingRightFacing"/>
            <a:lightRig rig="threePt" dir="t"/>
          </a:scene3d>
        </p:spPr>
      </p:pic>
      <p:sp>
        <p:nvSpPr>
          <p:cNvPr id="2" name="Title 1"/>
          <p:cNvSpPr>
            <a:spLocks noGrp="1"/>
          </p:cNvSpPr>
          <p:nvPr>
            <p:ph type="title"/>
          </p:nvPr>
        </p:nvSpPr>
        <p:spPr/>
        <p:txBody>
          <a:bodyPr/>
          <a:lstStyle/>
          <a:p>
            <a:r>
              <a:rPr lang="en-US" smtClean="0"/>
              <a:t>Device Stage Tasks</a:t>
            </a:r>
            <a:endParaRPr lang="en-US" dirty="0"/>
          </a:p>
        </p:txBody>
      </p:sp>
      <p:sp>
        <p:nvSpPr>
          <p:cNvPr id="5" name="TextBox 4"/>
          <p:cNvSpPr txBox="1"/>
          <p:nvPr/>
        </p:nvSpPr>
        <p:spPr>
          <a:xfrm>
            <a:off x="7397604" y="3398299"/>
            <a:ext cx="1447800" cy="369332"/>
          </a:xfrm>
          <a:prstGeom prst="rect">
            <a:avLst/>
          </a:prstGeom>
          <a:noFill/>
        </p:spPr>
        <p:txBody>
          <a:bodyPr wrap="square" rtlCol="0">
            <a:spAutoFit/>
          </a:bodyPr>
          <a:lstStyle/>
          <a:p>
            <a:r>
              <a:rPr lang="en-US" dirty="0" smtClean="0">
                <a:latin typeface="Trebuchet MS" pitchFamily="34" charset="0"/>
              </a:rPr>
              <a:t>Tasks</a:t>
            </a:r>
            <a:endParaRPr lang="en-US" dirty="0">
              <a:latin typeface="Trebuchet MS" pitchFamily="34" charset="0"/>
            </a:endParaRPr>
          </a:p>
        </p:txBody>
      </p:sp>
      <p:cxnSp>
        <p:nvCxnSpPr>
          <p:cNvPr id="7" name="Straight Arrow Connector 6"/>
          <p:cNvCxnSpPr/>
          <p:nvPr/>
        </p:nvCxnSpPr>
        <p:spPr bwMode="auto">
          <a:xfrm rot="10800000" flipV="1">
            <a:off x="5910113" y="3581400"/>
            <a:ext cx="1471764" cy="659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rgbClr val="FFC000"/>
            </a:solidFill>
            <a:prstDash val="solid"/>
            <a:round/>
            <a:headEnd type="none" w="med" len="med"/>
            <a:tailEnd type="triangle"/>
          </a:ln>
          <a:effectLst>
            <a:outerShdw blurRad="50800" dist="38100" dir="5400000" algn="t" rotWithShape="0">
              <a:prstClr val="black">
                <a:alpha val="40000"/>
              </a:prstClr>
            </a:outerShdw>
          </a:effectLst>
        </p:spPr>
      </p:cxn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3588" y="228600"/>
            <a:ext cx="8380412" cy="665163"/>
          </a:xfrm>
        </p:spPr>
        <p:txBody>
          <a:bodyPr/>
          <a:lstStyle/>
          <a:p>
            <a:r>
              <a:rPr smtClean="0"/>
              <a:t>Printer Device Experience</a:t>
            </a:r>
            <a:endParaRPr lang="en-US" dirty="0"/>
          </a:p>
        </p:txBody>
      </p:sp>
      <p:sp>
        <p:nvSpPr>
          <p:cNvPr id="13" name="TextBox 12"/>
          <p:cNvSpPr txBox="1"/>
          <p:nvPr/>
        </p:nvSpPr>
        <p:spPr>
          <a:xfrm>
            <a:off x="1041236" y="6101764"/>
            <a:ext cx="4037494"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rebuchet MS" pitchFamily="34" charset="0"/>
              </a:rPr>
              <a:t>Device and Printers Folder</a:t>
            </a:r>
          </a:p>
        </p:txBody>
      </p:sp>
      <p:pic>
        <p:nvPicPr>
          <p:cNvPr id="3074" name="Picture 2"/>
          <p:cNvPicPr>
            <a:picLocks noChangeAspect="1" noChangeArrowheads="1"/>
          </p:cNvPicPr>
          <p:nvPr/>
        </p:nvPicPr>
        <p:blipFill>
          <a:blip r:embed="rId3"/>
          <a:stretch>
            <a:fillRect/>
          </a:stretch>
        </p:blipFill>
        <p:spPr bwMode="auto">
          <a:xfrm>
            <a:off x="0" y="1528964"/>
            <a:ext cx="6390967" cy="3997874"/>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perspectiveContrastingRightFacing"/>
            <a:lightRig rig="threePt" dir="t"/>
          </a:scene3d>
        </p:spPr>
      </p:pic>
      <p:pic>
        <p:nvPicPr>
          <p:cNvPr id="14" name="Picture 2"/>
          <p:cNvPicPr>
            <a:picLocks noChangeAspect="1" noChangeArrowheads="1"/>
          </p:cNvPicPr>
          <p:nvPr/>
        </p:nvPicPr>
        <p:blipFill>
          <a:blip r:embed="rId4"/>
          <a:srcRect/>
          <a:stretch>
            <a:fillRect/>
          </a:stretch>
        </p:blipFill>
        <p:spPr bwMode="auto">
          <a:xfrm>
            <a:off x="3845739" y="2080335"/>
            <a:ext cx="5298261" cy="3238248"/>
          </a:xfrm>
          <a:prstGeom prst="rect">
            <a:avLst/>
          </a:prstGeom>
          <a:noFill/>
          <a:ln w="9525">
            <a:noFill/>
            <a:miter lim="800000"/>
            <a:headEnd/>
            <a:tailEnd/>
          </a:ln>
          <a:effectLst/>
          <a:scene3d>
            <a:camera prst="perspectiveContrastingRightFacing"/>
            <a:lightRig rig="threePt" dir="t"/>
          </a:scene3d>
        </p:spPr>
      </p:pic>
      <p:sp>
        <p:nvSpPr>
          <p:cNvPr id="15" name="Right Arrow 14"/>
          <p:cNvSpPr/>
          <p:nvPr/>
        </p:nvSpPr>
        <p:spPr bwMode="auto">
          <a:xfrm>
            <a:off x="1562986" y="3468518"/>
            <a:ext cx="2732568" cy="925033"/>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6" name="TextBox 15"/>
          <p:cNvSpPr txBox="1"/>
          <p:nvPr/>
        </p:nvSpPr>
        <p:spPr>
          <a:xfrm>
            <a:off x="5512271" y="5878879"/>
            <a:ext cx="2532544"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rebuchet MS" pitchFamily="34" charset="0"/>
              </a:rPr>
              <a:t>Device Stage</a:t>
            </a:r>
          </a:p>
        </p:txBody>
      </p:sp>
      <p:cxnSp>
        <p:nvCxnSpPr>
          <p:cNvPr id="17" name="Straight Arrow Connector 16"/>
          <p:cNvCxnSpPr/>
          <p:nvPr/>
        </p:nvCxnSpPr>
        <p:spPr bwMode="auto">
          <a:xfrm rot="5400000" flipH="1" flipV="1">
            <a:off x="2124500" y="5686846"/>
            <a:ext cx="738294" cy="381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76200" cap="flat" cmpd="sng" algn="ctr">
            <a:solidFill>
              <a:srgbClr val="FFC000"/>
            </a:solidFill>
            <a:prstDash val="solid"/>
            <a:round/>
            <a:headEnd type="none" w="med" len="med"/>
            <a:tailEnd type="triangle"/>
          </a:ln>
          <a:effectLst>
            <a:outerShdw blurRad="50800" dist="38100" dir="5400000" algn="t" rotWithShape="0">
              <a:prstClr val="black">
                <a:alpha val="40000"/>
              </a:prstClr>
            </a:outerShdw>
          </a:effectLst>
        </p:spPr>
      </p:cxnSp>
      <p:cxnSp>
        <p:nvCxnSpPr>
          <p:cNvPr id="18" name="Straight Arrow Connector 17"/>
          <p:cNvCxnSpPr/>
          <p:nvPr/>
        </p:nvCxnSpPr>
        <p:spPr bwMode="auto">
          <a:xfrm rot="5400000" flipH="1" flipV="1">
            <a:off x="5750824" y="5406814"/>
            <a:ext cx="1070562" cy="79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76200" cap="flat" cmpd="sng" algn="ctr">
            <a:solidFill>
              <a:srgbClr val="FFC000"/>
            </a:solidFill>
            <a:prstDash val="solid"/>
            <a:round/>
            <a:headEnd type="none" w="med" len="med"/>
            <a:tailEnd type="triangle"/>
          </a:ln>
          <a:effectLst>
            <a:outerShdw blurRad="50800" dist="38100" dir="5400000" algn="t" rotWithShape="0">
              <a:prstClr val="black">
                <a:alpha val="40000"/>
              </a:prstClr>
            </a:outerShdw>
          </a:effectLst>
        </p:spPr>
      </p:cxn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Agenda For Part 2</a:t>
            </a:r>
            <a:endParaRPr lang="en-US" dirty="0"/>
          </a:p>
        </p:txBody>
      </p:sp>
      <p:graphicFrame>
        <p:nvGraphicFramePr>
          <p:cNvPr id="4" name="Content Placeholder 3"/>
          <p:cNvGraphicFramePr>
            <a:graphicFrameLocks noGrp="1"/>
          </p:cNvGraphicFramePr>
          <p:nvPr>
            <p:ph idx="1"/>
          </p:nvPr>
        </p:nvGraphicFramePr>
        <p:xfrm>
          <a:off x="382588" y="1414463"/>
          <a:ext cx="8380412" cy="4224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4" name="Content Placeholder 3"/>
          <p:cNvGraphicFramePr>
            <a:graphicFrameLocks noGrp="1"/>
          </p:cNvGraphicFramePr>
          <p:nvPr>
            <p:ph idx="4294967295"/>
          </p:nvPr>
        </p:nvGraphicFramePr>
        <p:xfrm>
          <a:off x="763588" y="1365250"/>
          <a:ext cx="8380412" cy="4224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Windows 7 Device Experience Part 2</a:t>
            </a:r>
            <a:endParaRPr lang="en-US" dirty="0"/>
          </a:p>
        </p:txBody>
      </p:sp>
      <p:sp>
        <p:nvSpPr>
          <p:cNvPr id="3" name="Subtitle 2"/>
          <p:cNvSpPr>
            <a:spLocks noGrp="1"/>
          </p:cNvSpPr>
          <p:nvPr>
            <p:ph type="subTitle" idx="1"/>
          </p:nvPr>
        </p:nvSpPr>
        <p:spPr>
          <a:xfrm>
            <a:off x="3603506" y="3749647"/>
            <a:ext cx="5866482" cy="1107996"/>
          </a:xfrm>
        </p:spPr>
        <p:txBody>
          <a:bodyPr/>
          <a:lstStyle/>
          <a:p>
            <a:r>
              <a:rPr lang="en-US" sz="2000" dirty="0" smtClean="0"/>
              <a:t>Max Morris</a:t>
            </a:r>
          </a:p>
          <a:p>
            <a:r>
              <a:rPr lang="en-US" sz="2000" dirty="0" smtClean="0"/>
              <a:t>Principal Program Manager</a:t>
            </a:r>
          </a:p>
          <a:p>
            <a:r>
              <a:rPr lang="en-US" sz="2000" dirty="0" smtClean="0"/>
              <a:t>Microsoft Corporation</a:t>
            </a:r>
          </a:p>
          <a:p>
            <a:endParaRPr lang="en-US" sz="2000" dirty="0"/>
          </a:p>
        </p:txBody>
      </p:sp>
      <p:sp>
        <p:nvSpPr>
          <p:cNvPr id="11" name="Subtitle 2"/>
          <p:cNvSpPr txBox="1">
            <a:spLocks/>
          </p:cNvSpPr>
          <p:nvPr/>
        </p:nvSpPr>
        <p:spPr bwMode="auto">
          <a:xfrm>
            <a:off x="3603506" y="4740247"/>
            <a:ext cx="5866482" cy="11079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2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Roland Ayala</a:t>
            </a: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2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Principal Program Manager</a:t>
            </a: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2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Microsoft Corporation</a:t>
            </a: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endParaRPr kumimoji="0" lang="en-US" sz="20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4" name="Content Placeholder 3"/>
          <p:cNvGraphicFramePr>
            <a:graphicFrameLocks noGrp="1"/>
          </p:cNvGraphicFramePr>
          <p:nvPr>
            <p:ph idx="4294967295"/>
          </p:nvPr>
        </p:nvGraphicFramePr>
        <p:xfrm>
          <a:off x="382588" y="1417638"/>
          <a:ext cx="8380412" cy="4224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498598"/>
          </a:xfrm>
        </p:spPr>
        <p:txBody>
          <a:bodyPr/>
          <a:lstStyle/>
          <a:p>
            <a:r>
              <a:rPr lang="en-US" sz="3600" dirty="0" smtClean="0"/>
              <a:t>Case Study:  Multifunction Printer (MFP)</a:t>
            </a:r>
            <a:endParaRPr lang="en-US" sz="3600" dirty="0"/>
          </a:p>
        </p:txBody>
      </p:sp>
      <p:sp>
        <p:nvSpPr>
          <p:cNvPr id="13" name="TextBox 12"/>
          <p:cNvSpPr txBox="1"/>
          <p:nvPr/>
        </p:nvSpPr>
        <p:spPr>
          <a:xfrm>
            <a:off x="5100320" y="1378605"/>
            <a:ext cx="3512500" cy="523220"/>
          </a:xfrm>
          <a:prstGeom prst="rect">
            <a:avLst/>
          </a:prstGeom>
          <a:noFill/>
        </p:spPr>
        <p:txBody>
          <a:bodyPr wrap="none" rtlCol="0">
            <a:spAutoFit/>
          </a:bodyPr>
          <a:lstStyle/>
          <a:p>
            <a:r>
              <a:rPr lang="en-US" sz="2800" dirty="0" smtClean="0">
                <a:solidFill>
                  <a:schemeClr val="accent1"/>
                </a:solidFill>
                <a:effectLst>
                  <a:outerShdw blurRad="38100" dist="38100" dir="2700000" algn="tl">
                    <a:srgbClr val="000000">
                      <a:alpha val="43137"/>
                    </a:srgbClr>
                  </a:outerShdw>
                </a:effectLst>
                <a:latin typeface="Trebuchet MS" pitchFamily="34" charset="0"/>
              </a:rPr>
              <a:t>… as the user sees it</a:t>
            </a:r>
          </a:p>
        </p:txBody>
      </p:sp>
      <p:grpSp>
        <p:nvGrpSpPr>
          <p:cNvPr id="11" name="Group 10"/>
          <p:cNvGrpSpPr/>
          <p:nvPr/>
        </p:nvGrpSpPr>
        <p:grpSpPr>
          <a:xfrm>
            <a:off x="436879" y="2001520"/>
            <a:ext cx="8270242" cy="3871595"/>
            <a:chOff x="-2" y="2001520"/>
            <a:chExt cx="8270242" cy="3871595"/>
          </a:xfrm>
        </p:grpSpPr>
        <p:pic>
          <p:nvPicPr>
            <p:cNvPr id="16" name="Picture 2" descr="F:\Users\maxm.REDMOND\AppData\Local\Microsoft\Windows\Temporary Internet Files\Content.Outlook\GD166V80\device_icon-000.png"/>
            <p:cNvPicPr>
              <a:picLocks noChangeAspect="1" noChangeArrowheads="1"/>
            </p:cNvPicPr>
            <p:nvPr/>
          </p:nvPicPr>
          <p:blipFill>
            <a:blip r:embed="rId3"/>
            <a:srcRect/>
            <a:stretch>
              <a:fillRect/>
            </a:stretch>
          </p:blipFill>
          <p:spPr bwMode="auto">
            <a:xfrm>
              <a:off x="3009900" y="2228850"/>
              <a:ext cx="2438400" cy="2438400"/>
            </a:xfrm>
            <a:prstGeom prst="rect">
              <a:avLst/>
            </a:prstGeom>
            <a:noFill/>
          </p:spPr>
        </p:pic>
        <p:sp>
          <p:nvSpPr>
            <p:cNvPr id="7" name="Line Callout 2 (No Border) 6"/>
            <p:cNvSpPr/>
            <p:nvPr/>
          </p:nvSpPr>
          <p:spPr bwMode="auto">
            <a:xfrm>
              <a:off x="5831840" y="2001520"/>
              <a:ext cx="1838960" cy="457200"/>
            </a:xfrm>
            <a:prstGeom prst="callout2">
              <a:avLst>
                <a:gd name="adj1" fmla="val 52083"/>
                <a:gd name="adj2" fmla="val -3913"/>
                <a:gd name="adj3" fmla="val 52084"/>
                <a:gd name="adj4" fmla="val -18325"/>
                <a:gd name="adj5" fmla="val 160985"/>
                <a:gd name="adj6" fmla="val -36831"/>
              </a:avLst>
            </a:prstGeom>
            <a:noFill/>
            <a:ln>
              <a:solidFill>
                <a:schemeClr val="tx1">
                  <a:lumMod val="85000"/>
                </a:schemeClr>
              </a:solidFill>
              <a:headEnd type="none" w="med" len="med"/>
              <a:tailEnd type="oval" w="med" len="med"/>
            </a:ln>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defTabSz="914063"/>
              <a:r>
                <a:rPr lang="en-US" b="1" dirty="0" smtClean="0">
                  <a:solidFill>
                    <a:schemeClr val="tx1"/>
                  </a:solidFill>
                  <a:effectLst>
                    <a:outerShdw blurRad="38100" dist="38100" dir="2700000" algn="tl">
                      <a:srgbClr val="000000">
                        <a:alpha val="43137"/>
                      </a:srgbClr>
                    </a:outerShdw>
                  </a:effectLst>
                  <a:latin typeface="Trebuchet MS" pitchFamily="34" charset="0"/>
                </a:rPr>
                <a:t>Scanner</a:t>
              </a:r>
            </a:p>
          </p:txBody>
        </p:sp>
        <p:sp>
          <p:nvSpPr>
            <p:cNvPr id="8" name="Line Callout 2 (No Border) 7"/>
            <p:cNvSpPr/>
            <p:nvPr/>
          </p:nvSpPr>
          <p:spPr bwMode="auto">
            <a:xfrm flipH="1">
              <a:off x="934720" y="2357120"/>
              <a:ext cx="1330960" cy="538480"/>
            </a:xfrm>
            <a:prstGeom prst="callout2">
              <a:avLst>
                <a:gd name="adj1" fmla="val 52083"/>
                <a:gd name="adj2" fmla="val -3913"/>
                <a:gd name="adj3" fmla="val 52084"/>
                <a:gd name="adj4" fmla="val -18325"/>
                <a:gd name="adj5" fmla="val 153438"/>
                <a:gd name="adj6" fmla="val -54388"/>
              </a:avLst>
            </a:prstGeom>
            <a:noFill/>
            <a:ln>
              <a:solidFill>
                <a:schemeClr val="tx1">
                  <a:lumMod val="85000"/>
                </a:schemeClr>
              </a:solidFill>
              <a:headEnd type="none" w="med" len="med"/>
              <a:tailEnd type="oval" w="med" len="med"/>
            </a:ln>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r" defTabSz="914063"/>
              <a:r>
                <a:rPr lang="en-US" b="1" dirty="0" smtClean="0">
                  <a:solidFill>
                    <a:schemeClr val="tx1"/>
                  </a:solidFill>
                  <a:effectLst>
                    <a:outerShdw blurRad="38100" dist="38100" dir="2700000" algn="tl">
                      <a:srgbClr val="000000">
                        <a:alpha val="43137"/>
                      </a:srgbClr>
                    </a:outerShdw>
                  </a:effectLst>
                  <a:latin typeface="Trebuchet MS" pitchFamily="34" charset="0"/>
                </a:rPr>
                <a:t>Printer</a:t>
              </a:r>
            </a:p>
          </p:txBody>
        </p:sp>
        <p:sp>
          <p:nvSpPr>
            <p:cNvPr id="9" name="Line Callout 2 (No Border) 8"/>
            <p:cNvSpPr/>
            <p:nvPr/>
          </p:nvSpPr>
          <p:spPr bwMode="auto">
            <a:xfrm flipH="1">
              <a:off x="528320" y="4124960"/>
              <a:ext cx="1615440" cy="538480"/>
            </a:xfrm>
            <a:prstGeom prst="callout2">
              <a:avLst>
                <a:gd name="adj1" fmla="val 52083"/>
                <a:gd name="adj2" fmla="val -3913"/>
                <a:gd name="adj3" fmla="val 52084"/>
                <a:gd name="adj4" fmla="val -18325"/>
                <a:gd name="adj5" fmla="val -27694"/>
                <a:gd name="adj6" fmla="val -54964"/>
              </a:avLst>
            </a:prstGeom>
            <a:noFill/>
            <a:ln>
              <a:solidFill>
                <a:schemeClr val="tx1">
                  <a:lumMod val="85000"/>
                </a:schemeClr>
              </a:solidFill>
              <a:headEnd type="none" w="med" len="med"/>
              <a:tailEnd type="oval" w="med" len="med"/>
            </a:ln>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r" defTabSz="914063"/>
              <a:r>
                <a:rPr lang="en-US" b="1" dirty="0" smtClean="0">
                  <a:solidFill>
                    <a:schemeClr val="tx1"/>
                  </a:solidFill>
                  <a:effectLst>
                    <a:outerShdw blurRad="38100" dist="38100" dir="2700000" algn="tl">
                      <a:srgbClr val="000000">
                        <a:alpha val="43137"/>
                      </a:srgbClr>
                    </a:outerShdw>
                  </a:effectLst>
                  <a:latin typeface="Trebuchet MS" pitchFamily="34" charset="0"/>
                </a:rPr>
                <a:t>Fax</a:t>
              </a:r>
            </a:p>
          </p:txBody>
        </p:sp>
        <p:sp>
          <p:nvSpPr>
            <p:cNvPr id="10" name="Line Callout 2 (No Border) 9"/>
            <p:cNvSpPr/>
            <p:nvPr/>
          </p:nvSpPr>
          <p:spPr bwMode="auto">
            <a:xfrm>
              <a:off x="5426075" y="5085080"/>
              <a:ext cx="1838960" cy="457200"/>
            </a:xfrm>
            <a:prstGeom prst="callout2">
              <a:avLst>
                <a:gd name="adj1" fmla="val 52083"/>
                <a:gd name="adj2" fmla="val -3913"/>
                <a:gd name="adj3" fmla="val 52084"/>
                <a:gd name="adj4" fmla="val -18325"/>
                <a:gd name="adj5" fmla="val -132348"/>
                <a:gd name="adj6" fmla="val -51196"/>
              </a:avLst>
            </a:prstGeom>
            <a:noFill/>
            <a:ln>
              <a:solidFill>
                <a:schemeClr val="tx1">
                  <a:lumMod val="85000"/>
                </a:schemeClr>
              </a:solidFill>
              <a:headEnd type="none" w="med" len="med"/>
              <a:tailEnd type="oval" w="med" len="med"/>
            </a:ln>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defTabSz="914063"/>
              <a:r>
                <a:rPr lang="en-US" b="1" dirty="0" smtClean="0">
                  <a:solidFill>
                    <a:schemeClr val="tx1"/>
                  </a:solidFill>
                  <a:effectLst>
                    <a:outerShdw blurRad="38100" dist="38100" dir="2700000" algn="tl">
                      <a:srgbClr val="000000">
                        <a:alpha val="43137"/>
                      </a:srgbClr>
                    </a:outerShdw>
                  </a:effectLst>
                  <a:latin typeface="Trebuchet MS" pitchFamily="34" charset="0"/>
                </a:rPr>
                <a:t>Removable Storage</a:t>
              </a:r>
            </a:p>
          </p:txBody>
        </p:sp>
        <p:sp>
          <p:nvSpPr>
            <p:cNvPr id="12" name="Line Callout 2 (No Border) 11"/>
            <p:cNvSpPr/>
            <p:nvPr/>
          </p:nvSpPr>
          <p:spPr bwMode="auto">
            <a:xfrm>
              <a:off x="6431280" y="2468880"/>
              <a:ext cx="1838960" cy="457200"/>
            </a:xfrm>
            <a:prstGeom prst="callout2">
              <a:avLst>
                <a:gd name="adj1" fmla="val 52083"/>
                <a:gd name="adj2" fmla="val -3913"/>
                <a:gd name="adj3" fmla="val 52084"/>
                <a:gd name="adj4" fmla="val -18325"/>
                <a:gd name="adj5" fmla="val 246402"/>
                <a:gd name="adj6" fmla="val -53924"/>
              </a:avLst>
            </a:prstGeom>
            <a:noFill/>
            <a:ln>
              <a:solidFill>
                <a:schemeClr val="tx1">
                  <a:lumMod val="85000"/>
                </a:schemeClr>
              </a:solidFill>
              <a:headEnd type="none" w="med" len="med"/>
              <a:tailEnd type="oval" w="med" len="med"/>
            </a:ln>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defTabSz="914063"/>
              <a:r>
                <a:rPr lang="en-US" b="1" dirty="0" smtClean="0">
                  <a:solidFill>
                    <a:schemeClr val="tx1"/>
                  </a:solidFill>
                  <a:effectLst>
                    <a:outerShdw blurRad="38100" dist="38100" dir="2700000" algn="tl">
                      <a:srgbClr val="000000">
                        <a:alpha val="43137"/>
                      </a:srgbClr>
                    </a:outerShdw>
                  </a:effectLst>
                  <a:latin typeface="Trebuchet MS" pitchFamily="34" charset="0"/>
                </a:rPr>
                <a:t>Wireless Connectivity</a:t>
              </a:r>
            </a:p>
          </p:txBody>
        </p:sp>
        <p:sp>
          <p:nvSpPr>
            <p:cNvPr id="15" name="Line Callout 2 (No Border) 14"/>
            <p:cNvSpPr/>
            <p:nvPr/>
          </p:nvSpPr>
          <p:spPr bwMode="auto">
            <a:xfrm flipH="1">
              <a:off x="-2" y="5334635"/>
              <a:ext cx="2895601" cy="538480"/>
            </a:xfrm>
            <a:prstGeom prst="callout2">
              <a:avLst>
                <a:gd name="adj1" fmla="val 52083"/>
                <a:gd name="adj2" fmla="val -3913"/>
                <a:gd name="adj3" fmla="val 52084"/>
                <a:gd name="adj4" fmla="val -18325"/>
                <a:gd name="adj5" fmla="val -208119"/>
                <a:gd name="adj6" fmla="val -24701"/>
              </a:avLst>
            </a:prstGeom>
            <a:noFill/>
            <a:ln>
              <a:solidFill>
                <a:schemeClr val="tx1">
                  <a:lumMod val="85000"/>
                </a:schemeClr>
              </a:solidFill>
              <a:headEnd type="none" w="med" len="med"/>
              <a:tailEnd type="oval" w="med" len="med"/>
            </a:ln>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r" defTabSz="914063"/>
              <a:r>
                <a:rPr lang="en-US" b="1" dirty="0" smtClean="0">
                  <a:solidFill>
                    <a:schemeClr val="tx1"/>
                  </a:solidFill>
                  <a:effectLst>
                    <a:outerShdw blurRad="38100" dist="38100" dir="2700000" algn="tl">
                      <a:srgbClr val="000000">
                        <a:alpha val="43137"/>
                      </a:srgbClr>
                    </a:outerShdw>
                  </a:effectLst>
                  <a:latin typeface="Trebuchet MS" pitchFamily="34" charset="0"/>
                </a:rPr>
                <a:t>Single "piece of plastic"</a:t>
              </a:r>
            </a:p>
          </p:txBody>
        </p:sp>
      </p:gr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3588" y="228600"/>
            <a:ext cx="8380412" cy="665163"/>
          </a:xfrm>
        </p:spPr>
        <p:txBody>
          <a:bodyPr/>
          <a:lstStyle/>
          <a:p>
            <a:r>
              <a:rPr smtClean="0"/>
              <a:t>Printer Device Experience</a:t>
            </a:r>
            <a:endParaRPr lang="en-US" dirty="0"/>
          </a:p>
        </p:txBody>
      </p:sp>
      <p:sp>
        <p:nvSpPr>
          <p:cNvPr id="13" name="TextBox 12"/>
          <p:cNvSpPr txBox="1"/>
          <p:nvPr/>
        </p:nvSpPr>
        <p:spPr>
          <a:xfrm>
            <a:off x="1041236" y="6101764"/>
            <a:ext cx="4037494"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rebuchet MS" pitchFamily="34" charset="0"/>
              </a:rPr>
              <a:t>Device and Printers Folder</a:t>
            </a:r>
          </a:p>
        </p:txBody>
      </p:sp>
      <p:pic>
        <p:nvPicPr>
          <p:cNvPr id="3074" name="Picture 2"/>
          <p:cNvPicPr>
            <a:picLocks noChangeAspect="1" noChangeArrowheads="1"/>
          </p:cNvPicPr>
          <p:nvPr/>
        </p:nvPicPr>
        <p:blipFill>
          <a:blip r:embed="rId3"/>
          <a:stretch>
            <a:fillRect/>
          </a:stretch>
        </p:blipFill>
        <p:spPr bwMode="auto">
          <a:xfrm>
            <a:off x="0" y="1528964"/>
            <a:ext cx="6390967" cy="3997874"/>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perspectiveContrastingRightFacing"/>
            <a:lightRig rig="threePt" dir="t"/>
          </a:scene3d>
        </p:spPr>
      </p:pic>
      <p:pic>
        <p:nvPicPr>
          <p:cNvPr id="14" name="Picture 2"/>
          <p:cNvPicPr>
            <a:picLocks noChangeAspect="1" noChangeArrowheads="1"/>
          </p:cNvPicPr>
          <p:nvPr/>
        </p:nvPicPr>
        <p:blipFill>
          <a:blip r:embed="rId4"/>
          <a:srcRect/>
          <a:stretch>
            <a:fillRect/>
          </a:stretch>
        </p:blipFill>
        <p:spPr bwMode="auto">
          <a:xfrm>
            <a:off x="3845739" y="2080335"/>
            <a:ext cx="5298261" cy="3238248"/>
          </a:xfrm>
          <a:prstGeom prst="rect">
            <a:avLst/>
          </a:prstGeom>
          <a:noFill/>
          <a:ln w="9525">
            <a:noFill/>
            <a:miter lim="800000"/>
            <a:headEnd/>
            <a:tailEnd/>
          </a:ln>
          <a:effectLst/>
          <a:scene3d>
            <a:camera prst="perspectiveContrastingRightFacing"/>
            <a:lightRig rig="threePt" dir="t"/>
          </a:scene3d>
        </p:spPr>
      </p:pic>
      <p:sp>
        <p:nvSpPr>
          <p:cNvPr id="15" name="Right Arrow 14"/>
          <p:cNvSpPr/>
          <p:nvPr/>
        </p:nvSpPr>
        <p:spPr bwMode="auto">
          <a:xfrm>
            <a:off x="1562986" y="3468518"/>
            <a:ext cx="2732568" cy="925033"/>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6" name="TextBox 15"/>
          <p:cNvSpPr txBox="1"/>
          <p:nvPr/>
        </p:nvSpPr>
        <p:spPr>
          <a:xfrm>
            <a:off x="5512271" y="5878879"/>
            <a:ext cx="2532544"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latin typeface="Trebuchet MS" pitchFamily="34" charset="0"/>
              </a:rPr>
              <a:t>Device Stage</a:t>
            </a:r>
          </a:p>
        </p:txBody>
      </p:sp>
      <p:cxnSp>
        <p:nvCxnSpPr>
          <p:cNvPr id="17" name="Straight Arrow Connector 16"/>
          <p:cNvCxnSpPr/>
          <p:nvPr/>
        </p:nvCxnSpPr>
        <p:spPr bwMode="auto">
          <a:xfrm rot="5400000" flipH="1" flipV="1">
            <a:off x="2124500" y="5686846"/>
            <a:ext cx="738294" cy="381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76200" cap="flat" cmpd="sng" algn="ctr">
            <a:solidFill>
              <a:srgbClr val="FFC000"/>
            </a:solidFill>
            <a:prstDash val="solid"/>
            <a:round/>
            <a:headEnd type="none" w="med" len="med"/>
            <a:tailEnd type="triangle"/>
          </a:ln>
          <a:effectLst>
            <a:outerShdw blurRad="50800" dist="38100" dir="5400000" algn="t" rotWithShape="0">
              <a:prstClr val="black">
                <a:alpha val="40000"/>
              </a:prstClr>
            </a:outerShdw>
          </a:effectLst>
        </p:spPr>
      </p:cxnSp>
      <p:cxnSp>
        <p:nvCxnSpPr>
          <p:cNvPr id="18" name="Straight Arrow Connector 17"/>
          <p:cNvCxnSpPr/>
          <p:nvPr/>
        </p:nvCxnSpPr>
        <p:spPr bwMode="auto">
          <a:xfrm rot="5400000" flipH="1" flipV="1">
            <a:off x="5750824" y="5406814"/>
            <a:ext cx="1070562" cy="79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76200" cap="flat" cmpd="sng" algn="ctr">
            <a:solidFill>
              <a:srgbClr val="FFC000"/>
            </a:solidFill>
            <a:prstDash val="solid"/>
            <a:round/>
            <a:headEnd type="none" w="med" len="med"/>
            <a:tailEnd type="triangle"/>
          </a:ln>
          <a:effectLst>
            <a:outerShdw blurRad="50800" dist="38100" dir="5400000" algn="t" rotWithShape="0">
              <a:prstClr val="black">
                <a:alpha val="40000"/>
              </a:prstClr>
            </a:outerShdw>
          </a:effectLst>
        </p:spPr>
      </p:cxn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p:txBody>
          <a:bodyPr/>
          <a:lstStyle/>
          <a:p>
            <a:r>
              <a:rPr lang="en-US" dirty="0" smtClean="0"/>
              <a:t>Device Experience Components</a:t>
            </a:r>
            <a:endParaRPr lang="en-US" dirty="0"/>
          </a:p>
        </p:txBody>
      </p:sp>
      <p:sp>
        <p:nvSpPr>
          <p:cNvPr id="57" name="AutoShape 212"/>
          <p:cNvSpPr>
            <a:spLocks noChangeArrowheads="1"/>
          </p:cNvSpPr>
          <p:nvPr/>
        </p:nvSpPr>
        <p:spPr bwMode="auto">
          <a:xfrm>
            <a:off x="376147" y="1417638"/>
            <a:ext cx="1295400" cy="2230958"/>
          </a:xfrm>
          <a:prstGeom prst="roundRect">
            <a:avLst>
              <a:gd name="adj" fmla="val 0"/>
            </a:avLst>
          </a:prstGeom>
          <a:solidFill>
            <a:srgbClr val="FFFFFF">
              <a:alpha val="0"/>
            </a:srgbClr>
          </a:solidFill>
          <a:ln w="19050">
            <a:solidFill>
              <a:srgbClr val="FFFFFF">
                <a:alpha val="54902"/>
              </a:srgb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914363" fontAlgn="base">
              <a:lnSpc>
                <a:spcPct val="90000"/>
              </a:lnSpc>
              <a:spcBef>
                <a:spcPct val="0"/>
              </a:spcBef>
              <a:spcAft>
                <a:spcPct val="0"/>
              </a:spcAft>
              <a:defRPr/>
            </a:pPr>
            <a:endParaRPr lang="en-US" sz="1600" dirty="0">
              <a:solidFill>
                <a:schemeClr val="lt1"/>
              </a:solidFill>
            </a:endParaRPr>
          </a:p>
        </p:txBody>
      </p:sp>
      <p:sp>
        <p:nvSpPr>
          <p:cNvPr id="58" name="Rectangle 213"/>
          <p:cNvSpPr>
            <a:spLocks noChangeArrowheads="1"/>
          </p:cNvSpPr>
          <p:nvPr/>
        </p:nvSpPr>
        <p:spPr bwMode="blackWhite">
          <a:xfrm>
            <a:off x="452349" y="2173604"/>
            <a:ext cx="276225" cy="2682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effectLst>
                <a:outerShdw blurRad="38100" dist="38100" dir="2700000" algn="tl">
                  <a:srgbClr val="000000">
                    <a:alpha val="43137"/>
                  </a:srgbClr>
                </a:outerShdw>
              </a:effectLst>
              <a:latin typeface="Segoe" pitchFamily="34" charset="0"/>
            </a:endParaRPr>
          </a:p>
        </p:txBody>
      </p:sp>
      <p:sp>
        <p:nvSpPr>
          <p:cNvPr id="59" name="Rectangle 215"/>
          <p:cNvSpPr>
            <a:spLocks noChangeArrowheads="1"/>
          </p:cNvSpPr>
          <p:nvPr/>
        </p:nvSpPr>
        <p:spPr bwMode="grayWhite">
          <a:xfrm>
            <a:off x="461874" y="3230879"/>
            <a:ext cx="276225" cy="26035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sp>
        <p:nvSpPr>
          <p:cNvPr id="60" name="Rectangle 217"/>
          <p:cNvSpPr>
            <a:spLocks noChangeArrowheads="1"/>
          </p:cNvSpPr>
          <p:nvPr/>
        </p:nvSpPr>
        <p:spPr bwMode="auto">
          <a:xfrm>
            <a:off x="714286" y="2669668"/>
            <a:ext cx="862399" cy="293022"/>
          </a:xfrm>
          <a:prstGeom prst="rect">
            <a:avLst/>
          </a:prstGeom>
          <a:noFill/>
          <a:ln w="952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latin typeface="Trebuchet MS" pitchFamily="34" charset="0"/>
              </a:rPr>
              <a:t>Windows</a:t>
            </a:r>
            <a:endParaRPr lang="en-US" sz="1300" dirty="0">
              <a:solidFill>
                <a:schemeClr val="tx2"/>
              </a:solidFill>
              <a:effectLst>
                <a:outerShdw blurRad="38100" dist="38100" dir="2700000" algn="tl">
                  <a:srgbClr val="000000">
                    <a:alpha val="43137"/>
                  </a:srgbClr>
                </a:outerShdw>
              </a:effectLst>
              <a:latin typeface="Trebuchet MS" pitchFamily="34" charset="0"/>
            </a:endParaRPr>
          </a:p>
        </p:txBody>
      </p:sp>
      <p:sp>
        <p:nvSpPr>
          <p:cNvPr id="61" name="Rectangle 218"/>
          <p:cNvSpPr>
            <a:spLocks noChangeArrowheads="1"/>
          </p:cNvSpPr>
          <p:nvPr/>
        </p:nvSpPr>
        <p:spPr bwMode="auto">
          <a:xfrm>
            <a:off x="714286" y="2050734"/>
            <a:ext cx="1001861" cy="493077"/>
          </a:xfrm>
          <a:prstGeom prst="rect">
            <a:avLst/>
          </a:prstGeom>
          <a:noFill/>
          <a:ln w="317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latin typeface="Trebuchet MS" pitchFamily="34" charset="0"/>
              </a:rPr>
              <a:t>New for </a:t>
            </a:r>
          </a:p>
          <a:p>
            <a:pPr algn="l"/>
            <a:r>
              <a:rPr lang="en-US" sz="1300" dirty="0" smtClean="0">
                <a:solidFill>
                  <a:schemeClr val="tx2"/>
                </a:solidFill>
                <a:effectLst>
                  <a:outerShdw blurRad="38100" dist="38100" dir="2700000" algn="tl">
                    <a:srgbClr val="000000">
                      <a:alpha val="43137"/>
                    </a:srgbClr>
                  </a:outerShdw>
                </a:effectLst>
                <a:latin typeface="Trebuchet MS" pitchFamily="34" charset="0"/>
              </a:rPr>
              <a:t>Windows 7</a:t>
            </a:r>
          </a:p>
        </p:txBody>
      </p:sp>
      <p:sp>
        <p:nvSpPr>
          <p:cNvPr id="62" name="Rectangle 220"/>
          <p:cNvSpPr>
            <a:spLocks noChangeArrowheads="1"/>
          </p:cNvSpPr>
          <p:nvPr/>
        </p:nvSpPr>
        <p:spPr bwMode="auto">
          <a:xfrm>
            <a:off x="723810" y="3120518"/>
            <a:ext cx="910490" cy="493077"/>
          </a:xfrm>
          <a:prstGeom prst="rect">
            <a:avLst/>
          </a:prstGeom>
          <a:noFill/>
          <a:ln w="317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latin typeface="Trebuchet MS" pitchFamily="34" charset="0"/>
              </a:rPr>
              <a:t>Partner </a:t>
            </a:r>
          </a:p>
          <a:p>
            <a:pPr algn="l"/>
            <a:r>
              <a:rPr lang="en-US" sz="1300" dirty="0" smtClean="0">
                <a:solidFill>
                  <a:schemeClr val="tx2"/>
                </a:solidFill>
                <a:effectLst>
                  <a:outerShdw blurRad="38100" dist="38100" dir="2700000" algn="tl">
                    <a:srgbClr val="000000">
                      <a:alpha val="43137"/>
                    </a:srgbClr>
                  </a:outerShdw>
                </a:effectLst>
                <a:latin typeface="Trebuchet MS" pitchFamily="34" charset="0"/>
              </a:rPr>
              <a:t>Hardware</a:t>
            </a:r>
            <a:endParaRPr lang="en-US" sz="1300" dirty="0">
              <a:solidFill>
                <a:schemeClr val="tx2"/>
              </a:solidFill>
              <a:effectLst>
                <a:outerShdw blurRad="38100" dist="38100" dir="2700000" algn="tl">
                  <a:srgbClr val="000000">
                    <a:alpha val="43137"/>
                  </a:srgbClr>
                </a:outerShdw>
              </a:effectLst>
              <a:latin typeface="Trebuchet MS" pitchFamily="34" charset="0"/>
            </a:endParaRPr>
          </a:p>
        </p:txBody>
      </p:sp>
      <p:sp>
        <p:nvSpPr>
          <p:cNvPr id="63" name="Rectangle 235"/>
          <p:cNvSpPr>
            <a:spLocks noChangeArrowheads="1"/>
          </p:cNvSpPr>
          <p:nvPr/>
        </p:nvSpPr>
        <p:spPr bwMode="auto">
          <a:xfrm>
            <a:off x="452349" y="2683192"/>
            <a:ext cx="276225" cy="26828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lnSpc>
                <a:spcPct val="90000"/>
              </a:lnSpc>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sp>
        <p:nvSpPr>
          <p:cNvPr id="215264" name="Rectangle 224"/>
          <p:cNvSpPr>
            <a:spLocks noChangeArrowheads="1"/>
          </p:cNvSpPr>
          <p:nvPr/>
        </p:nvSpPr>
        <p:spPr bwMode="grayWhite">
          <a:xfrm>
            <a:off x="2500256" y="5868928"/>
            <a:ext cx="2718097" cy="532421"/>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Physical Layer </a:t>
            </a:r>
          </a:p>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(USB, Wi-Fi, Bluetooth, …)</a:t>
            </a:r>
          </a:p>
        </p:txBody>
      </p:sp>
      <p:sp>
        <p:nvSpPr>
          <p:cNvPr id="31" name="Rectangle 226"/>
          <p:cNvSpPr>
            <a:spLocks noChangeArrowheads="1"/>
          </p:cNvSpPr>
          <p:nvPr/>
        </p:nvSpPr>
        <p:spPr bwMode="auto">
          <a:xfrm>
            <a:off x="5404080" y="1417749"/>
            <a:ext cx="1207475" cy="55408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Windows Features</a:t>
            </a:r>
          </a:p>
        </p:txBody>
      </p:sp>
      <p:sp>
        <p:nvSpPr>
          <p:cNvPr id="32" name="Rectangle 233"/>
          <p:cNvSpPr>
            <a:spLocks noChangeArrowheads="1"/>
          </p:cNvSpPr>
          <p:nvPr/>
        </p:nvSpPr>
        <p:spPr bwMode="blackWhite">
          <a:xfrm>
            <a:off x="3989017" y="1417638"/>
            <a:ext cx="1326621" cy="554191"/>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Windows</a:t>
            </a:r>
          </a:p>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Applications</a:t>
            </a:r>
          </a:p>
        </p:txBody>
      </p:sp>
      <p:sp>
        <p:nvSpPr>
          <p:cNvPr id="51" name="Rectangle 226"/>
          <p:cNvSpPr>
            <a:spLocks noChangeArrowheads="1"/>
          </p:cNvSpPr>
          <p:nvPr/>
        </p:nvSpPr>
        <p:spPr bwMode="auto">
          <a:xfrm rot="16200000">
            <a:off x="1938511" y="4678303"/>
            <a:ext cx="1672763" cy="51791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Portable Device</a:t>
            </a:r>
          </a:p>
        </p:txBody>
      </p:sp>
      <p:sp>
        <p:nvSpPr>
          <p:cNvPr id="37" name="Rectangle 226"/>
          <p:cNvSpPr>
            <a:spLocks noChangeArrowheads="1"/>
          </p:cNvSpPr>
          <p:nvPr/>
        </p:nvSpPr>
        <p:spPr bwMode="auto">
          <a:xfrm>
            <a:off x="2526710" y="3659894"/>
            <a:ext cx="4109020" cy="321895"/>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Windows Shell</a:t>
            </a:r>
          </a:p>
        </p:txBody>
      </p:sp>
      <p:sp>
        <p:nvSpPr>
          <p:cNvPr id="38" name="Rectangle 233"/>
          <p:cNvSpPr>
            <a:spLocks noChangeArrowheads="1"/>
          </p:cNvSpPr>
          <p:nvPr/>
        </p:nvSpPr>
        <p:spPr bwMode="blackWhite">
          <a:xfrm>
            <a:off x="2538578" y="2501311"/>
            <a:ext cx="2290633" cy="371454"/>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0" tIns="45717" rIns="0" bIns="45717" numCol="1" rtlCol="0" anchor="ctr" anchorCtr="0" compatLnSpc="1">
            <a:prstTxWarp prst="textNoShape">
              <a:avLst/>
            </a:prstTxWarp>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Device Stage XML</a:t>
            </a:r>
          </a:p>
        </p:txBody>
      </p:sp>
      <p:sp>
        <p:nvSpPr>
          <p:cNvPr id="46" name="Rectangle 226"/>
          <p:cNvSpPr>
            <a:spLocks noChangeArrowheads="1"/>
          </p:cNvSpPr>
          <p:nvPr/>
        </p:nvSpPr>
        <p:spPr bwMode="auto">
          <a:xfrm>
            <a:off x="5351015" y="4125461"/>
            <a:ext cx="1284718" cy="80098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Device Display Object</a:t>
            </a:r>
          </a:p>
        </p:txBody>
      </p:sp>
      <p:sp>
        <p:nvSpPr>
          <p:cNvPr id="47" name="Rectangle 226"/>
          <p:cNvSpPr>
            <a:spLocks noChangeArrowheads="1"/>
          </p:cNvSpPr>
          <p:nvPr/>
        </p:nvSpPr>
        <p:spPr bwMode="auto">
          <a:xfrm>
            <a:off x="5333327" y="5596760"/>
            <a:ext cx="1310417" cy="81491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Device</a:t>
            </a:r>
          </a:p>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Metadata</a:t>
            </a:r>
          </a:p>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System</a:t>
            </a:r>
          </a:p>
        </p:txBody>
      </p:sp>
      <p:sp>
        <p:nvSpPr>
          <p:cNvPr id="50" name="Rectangle 226"/>
          <p:cNvSpPr>
            <a:spLocks noChangeArrowheads="1"/>
          </p:cNvSpPr>
          <p:nvPr/>
        </p:nvSpPr>
        <p:spPr bwMode="auto">
          <a:xfrm>
            <a:off x="5342171" y="4982511"/>
            <a:ext cx="1293560" cy="54349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Function </a:t>
            </a:r>
          </a:p>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Discovery</a:t>
            </a:r>
          </a:p>
        </p:txBody>
      </p:sp>
      <p:sp>
        <p:nvSpPr>
          <p:cNvPr id="52" name="Rectangle 233"/>
          <p:cNvSpPr>
            <a:spLocks noChangeArrowheads="1"/>
          </p:cNvSpPr>
          <p:nvPr/>
        </p:nvSpPr>
        <p:spPr bwMode="blackWhite">
          <a:xfrm>
            <a:off x="2520890" y="1423812"/>
            <a:ext cx="1379685" cy="554191"/>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Web</a:t>
            </a:r>
          </a:p>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Applications</a:t>
            </a:r>
          </a:p>
        </p:txBody>
      </p:sp>
      <p:sp>
        <p:nvSpPr>
          <p:cNvPr id="44" name="Rectangle 226"/>
          <p:cNvSpPr>
            <a:spLocks noChangeArrowheads="1"/>
          </p:cNvSpPr>
          <p:nvPr/>
        </p:nvSpPr>
        <p:spPr bwMode="auto">
          <a:xfrm>
            <a:off x="4926496" y="2492467"/>
            <a:ext cx="1689231" cy="103827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Devices and Printers</a:t>
            </a:r>
          </a:p>
        </p:txBody>
      </p:sp>
      <p:sp>
        <p:nvSpPr>
          <p:cNvPr id="45" name="Rectangle 226"/>
          <p:cNvSpPr>
            <a:spLocks noChangeArrowheads="1"/>
          </p:cNvSpPr>
          <p:nvPr/>
        </p:nvSpPr>
        <p:spPr bwMode="auto">
          <a:xfrm>
            <a:off x="2529735" y="2952363"/>
            <a:ext cx="2308320" cy="578375"/>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Device Stage</a:t>
            </a:r>
          </a:p>
        </p:txBody>
      </p:sp>
      <p:sp>
        <p:nvSpPr>
          <p:cNvPr id="53" name="Rectangle 233"/>
          <p:cNvSpPr>
            <a:spLocks noChangeArrowheads="1"/>
          </p:cNvSpPr>
          <p:nvPr/>
        </p:nvSpPr>
        <p:spPr bwMode="blackWhite">
          <a:xfrm>
            <a:off x="2529733" y="2085637"/>
            <a:ext cx="4085994" cy="309545"/>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Device Display XML</a:t>
            </a:r>
          </a:p>
        </p:txBody>
      </p:sp>
      <p:sp>
        <p:nvSpPr>
          <p:cNvPr id="54" name="Rectangle 226"/>
          <p:cNvSpPr>
            <a:spLocks noChangeArrowheads="1"/>
          </p:cNvSpPr>
          <p:nvPr/>
        </p:nvSpPr>
        <p:spPr bwMode="auto">
          <a:xfrm rot="16200000">
            <a:off x="2526646" y="4726947"/>
            <a:ext cx="1672763" cy="43831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Printer</a:t>
            </a:r>
          </a:p>
        </p:txBody>
      </p:sp>
      <p:sp>
        <p:nvSpPr>
          <p:cNvPr id="55" name="Rectangle 226"/>
          <p:cNvSpPr>
            <a:spLocks noChangeArrowheads="1"/>
          </p:cNvSpPr>
          <p:nvPr/>
        </p:nvSpPr>
        <p:spPr bwMode="auto">
          <a:xfrm rot="16200000">
            <a:off x="3066139" y="4744635"/>
            <a:ext cx="1672763" cy="402942"/>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Scanner</a:t>
            </a:r>
          </a:p>
        </p:txBody>
      </p:sp>
      <p:sp>
        <p:nvSpPr>
          <p:cNvPr id="56" name="Rectangle 226"/>
          <p:cNvSpPr>
            <a:spLocks noChangeArrowheads="1"/>
          </p:cNvSpPr>
          <p:nvPr/>
        </p:nvSpPr>
        <p:spPr bwMode="auto">
          <a:xfrm rot="16200000">
            <a:off x="4134337" y="4733847"/>
            <a:ext cx="1672763" cy="442209"/>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Other classes</a:t>
            </a:r>
          </a:p>
        </p:txBody>
      </p:sp>
      <p:sp>
        <p:nvSpPr>
          <p:cNvPr id="64" name="Rectangle 226"/>
          <p:cNvSpPr>
            <a:spLocks noChangeArrowheads="1"/>
          </p:cNvSpPr>
          <p:nvPr/>
        </p:nvSpPr>
        <p:spPr bwMode="auto">
          <a:xfrm rot="16200000">
            <a:off x="3594843" y="4733848"/>
            <a:ext cx="1672763" cy="42451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FAX</a:t>
            </a:r>
          </a:p>
        </p:txBody>
      </p:sp>
      <p:sp>
        <p:nvSpPr>
          <p:cNvPr id="67" name="Rectangle 215"/>
          <p:cNvSpPr>
            <a:spLocks noChangeArrowheads="1"/>
          </p:cNvSpPr>
          <p:nvPr/>
        </p:nvSpPr>
        <p:spPr bwMode="grayWhite">
          <a:xfrm>
            <a:off x="452349" y="1649729"/>
            <a:ext cx="276225" cy="26035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sp>
        <p:nvSpPr>
          <p:cNvPr id="68" name="Rectangle 220"/>
          <p:cNvSpPr>
            <a:spLocks noChangeArrowheads="1"/>
          </p:cNvSpPr>
          <p:nvPr/>
        </p:nvSpPr>
        <p:spPr bwMode="auto">
          <a:xfrm>
            <a:off x="714285" y="1539368"/>
            <a:ext cx="844767" cy="493077"/>
          </a:xfrm>
          <a:prstGeom prst="rect">
            <a:avLst/>
          </a:prstGeom>
          <a:noFill/>
          <a:ln w="3175">
            <a:noFill/>
            <a:miter lim="800000"/>
            <a:headEnd/>
            <a:tailEnd/>
          </a:ln>
          <a:effectLst/>
        </p:spPr>
        <p:txBody>
          <a:bodyPr wrap="none" lIns="92067" tIns="46034" rIns="92067" bIns="46034">
            <a:spAutoFit/>
          </a:bodyPr>
          <a:lstStyle/>
          <a:p>
            <a:pPr algn="l"/>
            <a:r>
              <a:rPr lang="en-US" sz="1300" dirty="0" smtClean="0">
                <a:solidFill>
                  <a:schemeClr val="tx2"/>
                </a:solidFill>
                <a:effectLst>
                  <a:outerShdw blurRad="38100" dist="38100" dir="2700000" algn="tl">
                    <a:srgbClr val="000000">
                      <a:alpha val="43137"/>
                    </a:srgbClr>
                  </a:outerShdw>
                </a:effectLst>
                <a:latin typeface="Trebuchet MS" pitchFamily="34" charset="0"/>
              </a:rPr>
              <a:t>Partner </a:t>
            </a:r>
          </a:p>
          <a:p>
            <a:pPr algn="l"/>
            <a:r>
              <a:rPr lang="en-US" sz="1300" dirty="0" smtClean="0">
                <a:solidFill>
                  <a:schemeClr val="tx2"/>
                </a:solidFill>
                <a:effectLst>
                  <a:outerShdw blurRad="38100" dist="38100" dir="2700000" algn="tl">
                    <a:srgbClr val="000000">
                      <a:alpha val="43137"/>
                    </a:srgbClr>
                  </a:outerShdw>
                </a:effectLst>
                <a:latin typeface="Trebuchet MS" pitchFamily="34" charset="0"/>
              </a:rPr>
              <a:t>Software</a:t>
            </a:r>
            <a:endParaRPr lang="en-US" sz="1300" dirty="0">
              <a:solidFill>
                <a:schemeClr val="tx2"/>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View Of MFP</a:t>
            </a:r>
            <a:endParaRPr lang="en-US" dirty="0"/>
          </a:p>
        </p:txBody>
      </p:sp>
      <p:grpSp>
        <p:nvGrpSpPr>
          <p:cNvPr id="22" name="Group 21"/>
          <p:cNvGrpSpPr/>
          <p:nvPr/>
        </p:nvGrpSpPr>
        <p:grpSpPr>
          <a:xfrm>
            <a:off x="1737431" y="1289957"/>
            <a:ext cx="5824944" cy="5062453"/>
            <a:chOff x="1737430" y="1029713"/>
            <a:chExt cx="6124385" cy="5322697"/>
          </a:xfrm>
        </p:grpSpPr>
        <p:pic>
          <p:nvPicPr>
            <p:cNvPr id="3075" name="Picture 3" descr="C:\Users\Roland\Pictures\Winhec08 Art\DeviceManager.png"/>
            <p:cNvPicPr>
              <a:picLocks noChangeAspect="1" noChangeArrowheads="1"/>
            </p:cNvPicPr>
            <p:nvPr/>
          </p:nvPicPr>
          <p:blipFill>
            <a:blip r:embed="rId3"/>
            <a:srcRect/>
            <a:stretch>
              <a:fillRect/>
            </a:stretch>
          </p:blipFill>
          <p:spPr bwMode="auto">
            <a:xfrm>
              <a:off x="1737430" y="1306610"/>
              <a:ext cx="3779449" cy="4814551"/>
            </a:xfrm>
            <a:prstGeom prst="rect">
              <a:avLst/>
            </a:prstGeom>
            <a:noFill/>
          </p:spPr>
        </p:pic>
        <p:sp>
          <p:nvSpPr>
            <p:cNvPr id="25" name="Oval 24"/>
            <p:cNvSpPr/>
            <p:nvPr/>
          </p:nvSpPr>
          <p:spPr bwMode="auto">
            <a:xfrm>
              <a:off x="1991532" y="2100020"/>
              <a:ext cx="1309607" cy="433953"/>
            </a:xfrm>
            <a:prstGeom prst="ellipse">
              <a:avLst/>
            </a:prstGeom>
            <a:noFill/>
            <a:ln w="19050">
              <a:headEnd type="none" w="med" len="med"/>
              <a:tailEnd type="none" w="med" len="med"/>
            </a:ln>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27" name="Straight Connector 26"/>
            <p:cNvCxnSpPr/>
            <p:nvPr/>
          </p:nvCxnSpPr>
          <p:spPr bwMode="auto">
            <a:xfrm flipV="1">
              <a:off x="2363492" y="1270861"/>
              <a:ext cx="2735450" cy="829159"/>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92D050"/>
              </a:solidFill>
              <a:prstDash val="solid"/>
              <a:round/>
              <a:headEnd type="none" w="med" len="med"/>
              <a:tailEnd type="none" w="med" len="med"/>
            </a:ln>
            <a:effectLst/>
          </p:spPr>
        </p:cxnSp>
        <p:cxnSp>
          <p:nvCxnSpPr>
            <p:cNvPr id="28" name="Straight Connector 27"/>
            <p:cNvCxnSpPr>
              <a:stCxn id="25" idx="3"/>
            </p:cNvCxnSpPr>
            <p:nvPr/>
          </p:nvCxnSpPr>
          <p:spPr bwMode="auto">
            <a:xfrm rot="16200000" flipH="1">
              <a:off x="3334261" y="1319481"/>
              <a:ext cx="745476" cy="304735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92D050"/>
              </a:solidFill>
              <a:prstDash val="solid"/>
              <a:round/>
              <a:headEnd type="none" w="med" len="med"/>
              <a:tailEnd type="none" w="med" len="med"/>
            </a:ln>
            <a:effectLst/>
          </p:spPr>
        </p:cxnSp>
        <p:cxnSp>
          <p:nvCxnSpPr>
            <p:cNvPr id="31" name="Straight Connector 30"/>
            <p:cNvCxnSpPr/>
            <p:nvPr/>
          </p:nvCxnSpPr>
          <p:spPr bwMode="auto">
            <a:xfrm>
              <a:off x="2626963" y="3192651"/>
              <a:ext cx="4107051" cy="503695"/>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92D050"/>
              </a:solidFill>
              <a:prstDash val="solid"/>
              <a:round/>
              <a:headEnd type="none" w="med" len="med"/>
              <a:tailEnd type="none" w="med" len="med"/>
            </a:ln>
            <a:effectLst/>
          </p:spPr>
        </p:cxnSp>
        <p:sp>
          <p:nvSpPr>
            <p:cNvPr id="32" name="Oval 31"/>
            <p:cNvSpPr/>
            <p:nvPr/>
          </p:nvSpPr>
          <p:spPr bwMode="auto">
            <a:xfrm>
              <a:off x="1836552" y="3184902"/>
              <a:ext cx="1113295" cy="222143"/>
            </a:xfrm>
            <a:prstGeom prst="ellipse">
              <a:avLst/>
            </a:prstGeom>
            <a:noFill/>
            <a:ln w="19050">
              <a:headEnd type="none" w="med" len="med"/>
              <a:tailEnd type="none" w="med" len="med"/>
            </a:ln>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36" name="Straight Connector 35"/>
            <p:cNvCxnSpPr>
              <a:stCxn id="32" idx="3"/>
              <a:endCxn id="20" idx="3"/>
            </p:cNvCxnSpPr>
            <p:nvPr/>
          </p:nvCxnSpPr>
          <p:spPr bwMode="auto">
            <a:xfrm rot="16200000" flipH="1">
              <a:off x="2973855" y="2400247"/>
              <a:ext cx="1309371" cy="3257901"/>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92D050"/>
              </a:solidFill>
              <a:prstDash val="solid"/>
              <a:round/>
              <a:headEnd type="none" w="med" len="med"/>
              <a:tailEnd type="none" w="med" len="med"/>
            </a:ln>
            <a:effectLst/>
          </p:spPr>
        </p:cxnSp>
        <p:pic>
          <p:nvPicPr>
            <p:cNvPr id="3086" name="Picture 14"/>
            <p:cNvPicPr>
              <a:picLocks noChangeAspect="1" noChangeArrowheads="1"/>
            </p:cNvPicPr>
            <p:nvPr/>
          </p:nvPicPr>
          <p:blipFill>
            <a:blip r:embed="rId4"/>
            <a:srcRect/>
            <a:stretch>
              <a:fillRect/>
            </a:stretch>
          </p:blipFill>
          <p:spPr bwMode="auto">
            <a:xfrm>
              <a:off x="4128015" y="1029713"/>
              <a:ext cx="3733800" cy="2349500"/>
            </a:xfrm>
            <a:prstGeom prst="ellipse">
              <a:avLst/>
            </a:prstGeom>
            <a:ln>
              <a:noFill/>
            </a:ln>
            <a:effectLst>
              <a:softEdge rad="112500"/>
            </a:effectLst>
          </p:spPr>
        </p:pic>
        <p:sp>
          <p:nvSpPr>
            <p:cNvPr id="44" name="Oval 43"/>
            <p:cNvSpPr/>
            <p:nvPr/>
          </p:nvSpPr>
          <p:spPr bwMode="auto">
            <a:xfrm>
              <a:off x="1965705" y="5522563"/>
              <a:ext cx="1033218" cy="273803"/>
            </a:xfrm>
            <a:prstGeom prst="ellipse">
              <a:avLst/>
            </a:prstGeom>
            <a:noFill/>
            <a:ln w="19050">
              <a:headEnd type="none" w="med" len="med"/>
              <a:tailEnd type="none" w="med" len="med"/>
            </a:ln>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45" name="Straight Connector 44"/>
            <p:cNvCxnSpPr>
              <a:stCxn id="44" idx="0"/>
            </p:cNvCxnSpPr>
            <p:nvPr/>
          </p:nvCxnSpPr>
          <p:spPr bwMode="auto">
            <a:xfrm rot="5400000" flipH="1" flipV="1">
              <a:off x="3757048" y="3986941"/>
              <a:ext cx="260888" cy="2810357"/>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92D050"/>
              </a:solidFill>
              <a:prstDash val="solid"/>
              <a:round/>
              <a:headEnd type="none" w="med" len="med"/>
              <a:tailEnd type="none" w="med" len="med"/>
            </a:ln>
            <a:effectLst/>
          </p:spPr>
        </p:cxnSp>
        <p:cxnSp>
          <p:nvCxnSpPr>
            <p:cNvPr id="48" name="Straight Connector 47"/>
            <p:cNvCxnSpPr>
              <a:stCxn id="44" idx="3"/>
            </p:cNvCxnSpPr>
            <p:nvPr/>
          </p:nvCxnSpPr>
          <p:spPr bwMode="auto">
            <a:xfrm rot="16200000" flipH="1">
              <a:off x="3277966" y="4595319"/>
              <a:ext cx="474050" cy="279595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92D050"/>
              </a:solidFill>
              <a:prstDash val="solid"/>
              <a:round/>
              <a:headEnd type="none" w="med" len="med"/>
              <a:tailEnd type="none" w="med" len="med"/>
            </a:ln>
            <a:effectLst/>
          </p:spPr>
        </p:cxnSp>
        <p:pic>
          <p:nvPicPr>
            <p:cNvPr id="3087" name="Picture 15"/>
            <p:cNvPicPr>
              <a:picLocks noChangeAspect="1" noChangeArrowheads="1"/>
            </p:cNvPicPr>
            <p:nvPr/>
          </p:nvPicPr>
          <p:blipFill>
            <a:blip r:embed="rId5"/>
            <a:srcRect/>
            <a:stretch>
              <a:fillRect/>
            </a:stretch>
          </p:blipFill>
          <p:spPr bwMode="auto">
            <a:xfrm>
              <a:off x="4785231" y="3601591"/>
              <a:ext cx="3073400" cy="1346200"/>
            </a:xfrm>
            <a:prstGeom prst="ellipse">
              <a:avLst/>
            </a:prstGeom>
            <a:ln>
              <a:noFill/>
            </a:ln>
            <a:effectLst>
              <a:softEdge rad="112500"/>
            </a:effectLst>
          </p:spPr>
        </p:pic>
        <p:pic>
          <p:nvPicPr>
            <p:cNvPr id="3088" name="Picture 16"/>
            <p:cNvPicPr>
              <a:picLocks noChangeAspect="1" noChangeArrowheads="1"/>
            </p:cNvPicPr>
            <p:nvPr/>
          </p:nvPicPr>
          <p:blipFill>
            <a:blip r:embed="rId6"/>
            <a:srcRect/>
            <a:stretch>
              <a:fillRect/>
            </a:stretch>
          </p:blipFill>
          <p:spPr bwMode="auto">
            <a:xfrm>
              <a:off x="4018674" y="5184010"/>
              <a:ext cx="2819400" cy="1168400"/>
            </a:xfrm>
            <a:prstGeom prst="ellipse">
              <a:avLst/>
            </a:prstGeom>
            <a:ln>
              <a:noFill/>
            </a:ln>
            <a:effectLst>
              <a:softEdge rad="112500"/>
            </a:effectLst>
          </p:spPr>
        </p:pic>
        <p:sp>
          <p:nvSpPr>
            <p:cNvPr id="24" name="Oval 23"/>
            <p:cNvSpPr/>
            <p:nvPr/>
          </p:nvSpPr>
          <p:spPr bwMode="auto">
            <a:xfrm>
              <a:off x="4206240" y="5252720"/>
              <a:ext cx="2489200" cy="1026160"/>
            </a:xfrm>
            <a:prstGeom prst="ellipse">
              <a:avLst/>
            </a:prstGeom>
            <a:noFill/>
            <a:ln w="28575">
              <a:headEnd type="none" w="med" len="med"/>
              <a:tailEnd type="none" w="med" len="med"/>
            </a:ln>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0" name="Oval 19"/>
            <p:cNvSpPr/>
            <p:nvPr/>
          </p:nvSpPr>
          <p:spPr bwMode="auto">
            <a:xfrm>
              <a:off x="4826000" y="3677920"/>
              <a:ext cx="2946400" cy="1178560"/>
            </a:xfrm>
            <a:prstGeom prst="ellipse">
              <a:avLst/>
            </a:prstGeom>
            <a:noFill/>
            <a:ln w="28575">
              <a:headEnd type="none" w="med" len="med"/>
              <a:tailEnd type="none" w="med" len="med"/>
            </a:ln>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9" name="Oval 18"/>
            <p:cNvSpPr/>
            <p:nvPr/>
          </p:nvSpPr>
          <p:spPr bwMode="auto">
            <a:xfrm>
              <a:off x="4145280" y="1158240"/>
              <a:ext cx="3606800" cy="2133600"/>
            </a:xfrm>
            <a:prstGeom prst="ellipse">
              <a:avLst/>
            </a:prstGeom>
            <a:noFill/>
            <a:ln w="28575">
              <a:headEnd type="none" w="med" len="med"/>
              <a:tailEnd type="none" w="med" len="med"/>
            </a:ln>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Containers</a:t>
            </a:r>
            <a:br>
              <a:rPr lang="en-US" dirty="0" smtClean="0"/>
            </a:br>
            <a:endParaRPr lang="en-US" dirty="0"/>
          </a:p>
        </p:txBody>
      </p:sp>
      <p:sp>
        <p:nvSpPr>
          <p:cNvPr id="3" name="Content Placeholder 2"/>
          <p:cNvSpPr>
            <a:spLocks noGrp="1"/>
          </p:cNvSpPr>
          <p:nvPr>
            <p:ph idx="1"/>
          </p:nvPr>
        </p:nvSpPr>
        <p:spPr>
          <a:xfrm>
            <a:off x="382588" y="1414464"/>
            <a:ext cx="8380412" cy="4952638"/>
          </a:xfrm>
        </p:spPr>
        <p:txBody>
          <a:bodyPr/>
          <a:lstStyle/>
          <a:p>
            <a:pPr marL="457200" lvl="0" indent="-457200"/>
            <a:r>
              <a:rPr lang="en-US" sz="3200" dirty="0" smtClean="0"/>
              <a:t>New PnP device property in Windows 7</a:t>
            </a:r>
          </a:p>
          <a:p>
            <a:pPr marL="457200" lvl="0" indent="-457200"/>
            <a:r>
              <a:rPr lang="en-US" sz="3200" dirty="0" smtClean="0"/>
              <a:t>Groups device functions together into a container representing the physical device</a:t>
            </a:r>
          </a:p>
          <a:p>
            <a:pPr marL="854075" lvl="1" indent="-396875"/>
            <a:r>
              <a:rPr lang="en-US" sz="2800" dirty="0" smtClean="0"/>
              <a:t>Allows Windows to determine how </a:t>
            </a:r>
            <a:br>
              <a:rPr lang="en-US" sz="2800" dirty="0" smtClean="0"/>
            </a:br>
            <a:r>
              <a:rPr lang="en-US" sz="2800" dirty="0" smtClean="0"/>
              <a:t>functionality is related</a:t>
            </a:r>
          </a:p>
          <a:p>
            <a:pPr marL="854075" lvl="1" indent="-396875"/>
            <a:r>
              <a:rPr lang="en-US" sz="2800" dirty="0" smtClean="0"/>
              <a:t>Related functionality can be presented to the user as a device</a:t>
            </a:r>
          </a:p>
          <a:p>
            <a:pPr marL="457200" indent="-457200"/>
            <a:r>
              <a:rPr lang="en-US" sz="3200" dirty="0" smtClean="0"/>
              <a:t>Preserves existing </a:t>
            </a:r>
            <a:r>
              <a:rPr lang="en-US" sz="3200" dirty="0" err="1" smtClean="0"/>
              <a:t>devnode</a:t>
            </a:r>
            <a:r>
              <a:rPr lang="en-US" sz="3200" dirty="0" smtClean="0"/>
              <a:t> model while providing a more natural representation </a:t>
            </a:r>
            <a:br>
              <a:rPr lang="en-US" sz="3200" dirty="0" smtClean="0"/>
            </a:br>
            <a:r>
              <a:rPr lang="en-US" sz="3200" dirty="0" smtClean="0"/>
              <a:t>of a physical device</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Container View Of MFP</a:t>
            </a:r>
            <a:endParaRPr lang="en-US" dirty="0"/>
          </a:p>
        </p:txBody>
      </p:sp>
      <p:sp>
        <p:nvSpPr>
          <p:cNvPr id="34" name="Right Arrow 33"/>
          <p:cNvSpPr/>
          <p:nvPr/>
        </p:nvSpPr>
        <p:spPr bwMode="auto">
          <a:xfrm>
            <a:off x="4430799" y="3561390"/>
            <a:ext cx="650240" cy="39624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3" name="Circular Arrow 32"/>
          <p:cNvSpPr/>
          <p:nvPr/>
        </p:nvSpPr>
        <p:spPr bwMode="auto">
          <a:xfrm rot="358233" flipV="1">
            <a:off x="3740394" y="4024123"/>
            <a:ext cx="1788160" cy="1620956"/>
          </a:xfrm>
          <a:prstGeom prst="circular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0" name="Circular Arrow 29"/>
          <p:cNvSpPr/>
          <p:nvPr/>
        </p:nvSpPr>
        <p:spPr bwMode="auto">
          <a:xfrm rot="358233">
            <a:off x="4024399" y="1854510"/>
            <a:ext cx="1788160" cy="1513840"/>
          </a:xfrm>
          <a:prstGeom prst="circular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3075" name="Picture 3" descr="C:\Users\Roland\Pictures\Winhec08 Art\DeviceManager.png"/>
          <p:cNvPicPr>
            <a:picLocks noChangeAspect="1" noChangeArrowheads="1"/>
          </p:cNvPicPr>
          <p:nvPr/>
        </p:nvPicPr>
        <p:blipFill>
          <a:blip r:embed="rId3"/>
          <a:srcRect/>
          <a:stretch>
            <a:fillRect/>
          </a:stretch>
        </p:blipFill>
        <p:spPr bwMode="auto">
          <a:xfrm>
            <a:off x="463781" y="1569127"/>
            <a:ext cx="2667942" cy="3398628"/>
          </a:xfrm>
          <a:prstGeom prst="rect">
            <a:avLst/>
          </a:prstGeom>
          <a:noFill/>
        </p:spPr>
      </p:pic>
      <p:sp>
        <p:nvSpPr>
          <p:cNvPr id="25" name="Oval 24"/>
          <p:cNvSpPr/>
          <p:nvPr/>
        </p:nvSpPr>
        <p:spPr bwMode="auto">
          <a:xfrm>
            <a:off x="627385" y="2102794"/>
            <a:ext cx="1032909" cy="361951"/>
          </a:xfrm>
          <a:prstGeom prst="ellipse">
            <a:avLst/>
          </a:prstGeom>
          <a:noFill/>
          <a:ln w="19050">
            <a:headEnd type="none" w="med" len="med"/>
            <a:tailEnd type="none" w="med" len="med"/>
          </a:ln>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27" name="Straight Connector 26"/>
          <p:cNvCxnSpPr/>
          <p:nvPr/>
        </p:nvCxnSpPr>
        <p:spPr bwMode="auto">
          <a:xfrm flipV="1">
            <a:off x="874482" y="1526535"/>
            <a:ext cx="2552703" cy="59054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92D050"/>
            </a:solidFill>
            <a:prstDash val="solid"/>
            <a:round/>
            <a:headEnd type="none" w="med" len="med"/>
            <a:tailEnd type="none" w="med" len="med"/>
          </a:ln>
          <a:effectLst/>
        </p:spPr>
      </p:cxnSp>
      <p:cxnSp>
        <p:nvCxnSpPr>
          <p:cNvPr id="28" name="Straight Connector 27"/>
          <p:cNvCxnSpPr>
            <a:stCxn id="25" idx="3"/>
          </p:cNvCxnSpPr>
          <p:nvPr/>
        </p:nvCxnSpPr>
        <p:spPr bwMode="auto">
          <a:xfrm rot="16200000" flipH="1">
            <a:off x="1857339" y="1333051"/>
            <a:ext cx="557831" cy="2715206"/>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92D050"/>
            </a:solidFill>
            <a:prstDash val="solid"/>
            <a:round/>
            <a:headEnd type="none" w="med" len="med"/>
            <a:tailEnd type="none" w="med" len="med"/>
          </a:ln>
          <a:effectLst/>
        </p:spPr>
      </p:cxnSp>
      <p:cxnSp>
        <p:nvCxnSpPr>
          <p:cNvPr id="31" name="Straight Connector 30"/>
          <p:cNvCxnSpPr>
            <a:stCxn id="32" idx="7"/>
          </p:cNvCxnSpPr>
          <p:nvPr/>
        </p:nvCxnSpPr>
        <p:spPr bwMode="auto">
          <a:xfrm rot="16200000" flipH="1">
            <a:off x="2209509" y="1915858"/>
            <a:ext cx="242218" cy="2229776"/>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92D050"/>
            </a:solidFill>
            <a:prstDash val="solid"/>
            <a:round/>
            <a:headEnd type="none" w="med" len="med"/>
            <a:tailEnd type="none" w="med" len="med"/>
          </a:ln>
          <a:effectLst/>
        </p:spPr>
      </p:cxnSp>
      <p:sp>
        <p:nvSpPr>
          <p:cNvPr id="32" name="Oval 31"/>
          <p:cNvSpPr/>
          <p:nvPr/>
        </p:nvSpPr>
        <p:spPr bwMode="auto">
          <a:xfrm>
            <a:off x="567666" y="2883845"/>
            <a:ext cx="759254" cy="176116"/>
          </a:xfrm>
          <a:prstGeom prst="ellipse">
            <a:avLst/>
          </a:prstGeom>
          <a:noFill/>
          <a:ln w="19050">
            <a:headEnd type="none" w="med" len="med"/>
            <a:tailEnd type="none" w="med" len="med"/>
          </a:ln>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36" name="Straight Connector 35"/>
          <p:cNvCxnSpPr>
            <a:stCxn id="32" idx="3"/>
          </p:cNvCxnSpPr>
          <p:nvPr/>
        </p:nvCxnSpPr>
        <p:spPr bwMode="auto">
          <a:xfrm rot="16200000" flipH="1">
            <a:off x="760910" y="2952115"/>
            <a:ext cx="923313" cy="108742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92D050"/>
            </a:solidFill>
            <a:prstDash val="solid"/>
            <a:round/>
            <a:headEnd type="none" w="med" len="med"/>
            <a:tailEnd type="none" w="med" len="med"/>
          </a:ln>
          <a:effectLst/>
        </p:spPr>
      </p:cxnSp>
      <p:sp>
        <p:nvSpPr>
          <p:cNvPr id="44" name="Oval 43"/>
          <p:cNvSpPr/>
          <p:nvPr/>
        </p:nvSpPr>
        <p:spPr bwMode="auto">
          <a:xfrm>
            <a:off x="688744" y="4545958"/>
            <a:ext cx="642938" cy="203237"/>
          </a:xfrm>
          <a:prstGeom prst="ellipse">
            <a:avLst/>
          </a:prstGeom>
          <a:noFill/>
          <a:ln w="19050">
            <a:headEnd type="none" w="med" len="med"/>
            <a:tailEnd type="none" w="med" len="med"/>
          </a:ln>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45" name="Straight Connector 44"/>
          <p:cNvCxnSpPr>
            <a:stCxn id="44" idx="0"/>
          </p:cNvCxnSpPr>
          <p:nvPr/>
        </p:nvCxnSpPr>
        <p:spPr bwMode="auto">
          <a:xfrm rot="16200000" flipH="1">
            <a:off x="2092516" y="3463654"/>
            <a:ext cx="18487" cy="218309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92D050"/>
            </a:solidFill>
            <a:prstDash val="solid"/>
            <a:round/>
            <a:headEnd type="none" w="med" len="med"/>
            <a:tailEnd type="none" w="med" len="med"/>
          </a:ln>
          <a:effectLst/>
        </p:spPr>
      </p:cxnSp>
      <p:cxnSp>
        <p:nvCxnSpPr>
          <p:cNvPr id="48" name="Straight Connector 47"/>
          <p:cNvCxnSpPr>
            <a:stCxn id="44" idx="3"/>
          </p:cNvCxnSpPr>
          <p:nvPr/>
        </p:nvCxnSpPr>
        <p:spPr bwMode="auto">
          <a:xfrm rot="16200000" flipH="1">
            <a:off x="1186891" y="4315441"/>
            <a:ext cx="750451" cy="155843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rgbClr val="92D050"/>
            </a:solidFill>
            <a:prstDash val="solid"/>
            <a:round/>
            <a:headEnd type="none" w="med" len="med"/>
            <a:tailEnd type="none" w="med" len="med"/>
          </a:ln>
          <a:effectLst/>
        </p:spPr>
      </p:cxnSp>
      <p:grpSp>
        <p:nvGrpSpPr>
          <p:cNvPr id="3" name="Group 28"/>
          <p:cNvGrpSpPr/>
          <p:nvPr/>
        </p:nvGrpSpPr>
        <p:grpSpPr>
          <a:xfrm>
            <a:off x="1761141" y="4495735"/>
            <a:ext cx="2819400" cy="1168400"/>
            <a:chOff x="3018305" y="5105856"/>
            <a:chExt cx="2819400" cy="1168400"/>
          </a:xfrm>
        </p:grpSpPr>
        <p:pic>
          <p:nvPicPr>
            <p:cNvPr id="3088" name="Picture 16"/>
            <p:cNvPicPr>
              <a:picLocks noChangeAspect="1" noChangeArrowheads="1"/>
            </p:cNvPicPr>
            <p:nvPr/>
          </p:nvPicPr>
          <p:blipFill>
            <a:blip r:embed="rId4"/>
            <a:srcRect/>
            <a:stretch>
              <a:fillRect/>
            </a:stretch>
          </p:blipFill>
          <p:spPr bwMode="auto">
            <a:xfrm>
              <a:off x="3018305" y="5105856"/>
              <a:ext cx="2819400" cy="1168400"/>
            </a:xfrm>
            <a:prstGeom prst="ellipse">
              <a:avLst/>
            </a:prstGeom>
            <a:ln>
              <a:noFill/>
            </a:ln>
            <a:effectLst>
              <a:softEdge rad="112500"/>
            </a:effectLst>
          </p:spPr>
        </p:pic>
        <p:sp>
          <p:nvSpPr>
            <p:cNvPr id="24" name="Oval 23"/>
            <p:cNvSpPr/>
            <p:nvPr/>
          </p:nvSpPr>
          <p:spPr bwMode="auto">
            <a:xfrm>
              <a:off x="3205871" y="5174566"/>
              <a:ext cx="2489200" cy="1026160"/>
            </a:xfrm>
            <a:prstGeom prst="ellipse">
              <a:avLst/>
            </a:prstGeom>
            <a:noFill/>
            <a:ln w="28575">
              <a:headEnd type="none" w="med" len="med"/>
              <a:tailEnd type="none" w="med" len="med"/>
            </a:ln>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4" name="Group 22"/>
          <p:cNvGrpSpPr/>
          <p:nvPr/>
        </p:nvGrpSpPr>
        <p:grpSpPr>
          <a:xfrm>
            <a:off x="1610269" y="3056926"/>
            <a:ext cx="3073400" cy="1346200"/>
            <a:chOff x="3784862" y="3523437"/>
            <a:chExt cx="3073400" cy="1346200"/>
          </a:xfrm>
        </p:grpSpPr>
        <p:pic>
          <p:nvPicPr>
            <p:cNvPr id="3087" name="Picture 15"/>
            <p:cNvPicPr>
              <a:picLocks noChangeAspect="1" noChangeArrowheads="1"/>
            </p:cNvPicPr>
            <p:nvPr/>
          </p:nvPicPr>
          <p:blipFill>
            <a:blip r:embed="rId5"/>
            <a:srcRect/>
            <a:stretch>
              <a:fillRect/>
            </a:stretch>
          </p:blipFill>
          <p:spPr bwMode="auto">
            <a:xfrm>
              <a:off x="3784862" y="3523437"/>
              <a:ext cx="3073400" cy="1346200"/>
            </a:xfrm>
            <a:prstGeom prst="ellipse">
              <a:avLst/>
            </a:prstGeom>
            <a:ln>
              <a:noFill/>
            </a:ln>
            <a:effectLst>
              <a:softEdge rad="112500"/>
            </a:effectLst>
          </p:spPr>
        </p:pic>
        <p:sp>
          <p:nvSpPr>
            <p:cNvPr id="20" name="Oval 19"/>
            <p:cNvSpPr/>
            <p:nvPr/>
          </p:nvSpPr>
          <p:spPr bwMode="auto">
            <a:xfrm>
              <a:off x="3825631" y="3599766"/>
              <a:ext cx="2946400" cy="1178560"/>
            </a:xfrm>
            <a:prstGeom prst="ellipse">
              <a:avLst/>
            </a:prstGeom>
            <a:noFill/>
            <a:ln w="28575">
              <a:headEnd type="none" w="med" len="med"/>
              <a:tailEnd type="none" w="med" len="med"/>
            </a:ln>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5" name="Group 25"/>
          <p:cNvGrpSpPr/>
          <p:nvPr/>
        </p:nvGrpSpPr>
        <p:grpSpPr>
          <a:xfrm>
            <a:off x="2619903" y="1378198"/>
            <a:ext cx="2593216" cy="1681860"/>
            <a:chOff x="3127646" y="951559"/>
            <a:chExt cx="3733800" cy="2349500"/>
          </a:xfrm>
        </p:grpSpPr>
        <p:pic>
          <p:nvPicPr>
            <p:cNvPr id="3086" name="Picture 14"/>
            <p:cNvPicPr>
              <a:picLocks noChangeAspect="1" noChangeArrowheads="1"/>
            </p:cNvPicPr>
            <p:nvPr/>
          </p:nvPicPr>
          <p:blipFill>
            <a:blip r:embed="rId6"/>
            <a:srcRect/>
            <a:stretch>
              <a:fillRect/>
            </a:stretch>
          </p:blipFill>
          <p:spPr bwMode="auto">
            <a:xfrm>
              <a:off x="3127646" y="951559"/>
              <a:ext cx="3733800" cy="2349500"/>
            </a:xfrm>
            <a:prstGeom prst="ellipse">
              <a:avLst/>
            </a:prstGeom>
            <a:ln>
              <a:noFill/>
            </a:ln>
            <a:effectLst>
              <a:softEdge rad="112500"/>
            </a:effectLst>
          </p:spPr>
        </p:pic>
        <p:sp>
          <p:nvSpPr>
            <p:cNvPr id="19" name="Oval 18"/>
            <p:cNvSpPr/>
            <p:nvPr/>
          </p:nvSpPr>
          <p:spPr bwMode="auto">
            <a:xfrm>
              <a:off x="3144911" y="1080086"/>
              <a:ext cx="3606800" cy="2133600"/>
            </a:xfrm>
            <a:prstGeom prst="ellipse">
              <a:avLst/>
            </a:prstGeom>
            <a:noFill/>
            <a:ln w="28575">
              <a:headEnd type="none" w="med" len="med"/>
              <a:tailEnd type="none" w="med" len="med"/>
            </a:ln>
            <a:effectLst>
              <a:glow rad="635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sp>
        <p:nvSpPr>
          <p:cNvPr id="66" name="Rounded Rectangle 65"/>
          <p:cNvSpPr/>
          <p:nvPr/>
        </p:nvSpPr>
        <p:spPr bwMode="auto">
          <a:xfrm>
            <a:off x="5105765" y="2786413"/>
            <a:ext cx="3317913" cy="2055137"/>
          </a:xfrm>
          <a:prstGeom prst="roundRect">
            <a:avLst/>
          </a:prstGeom>
          <a:ln>
            <a:headEnd type="none" w="med" len="med"/>
            <a:tailEnd type="none" w="med" len="med"/>
          </a:ln>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027" name="Picture 3" descr="C:\Users\Roland\Pictures\Winhec08 Art\mfpfunctions.png"/>
          <p:cNvPicPr>
            <a:picLocks noChangeAspect="1" noChangeArrowheads="1"/>
          </p:cNvPicPr>
          <p:nvPr/>
        </p:nvPicPr>
        <p:blipFill>
          <a:blip r:embed="rId7"/>
          <a:srcRect/>
          <a:stretch>
            <a:fillRect/>
          </a:stretch>
        </p:blipFill>
        <p:spPr bwMode="auto">
          <a:xfrm>
            <a:off x="5192388" y="2905405"/>
            <a:ext cx="3124200" cy="1790700"/>
          </a:xfrm>
          <a:prstGeom prst="rect">
            <a:avLst/>
          </a:prstGeom>
          <a:noFill/>
        </p:spPr>
      </p:pic>
      <p:sp>
        <p:nvSpPr>
          <p:cNvPr id="29" name="Rectangle 28"/>
          <p:cNvSpPr/>
          <p:nvPr/>
        </p:nvSpPr>
        <p:spPr>
          <a:xfrm>
            <a:off x="5753429" y="2225159"/>
            <a:ext cx="2699778" cy="461665"/>
          </a:xfrm>
          <a:prstGeom prst="rect">
            <a:avLst/>
          </a:prstGeom>
        </p:spPr>
        <p:txBody>
          <a:bodyPr wrap="none">
            <a:spAutoFit/>
          </a:bodyPr>
          <a:lstStyle/>
          <a:p>
            <a:r>
              <a:rPr lang="en-US" sz="2400" b="1" dirty="0" smtClean="0">
                <a:latin typeface="Trebuchet MS" pitchFamily="34" charset="0"/>
              </a:rPr>
              <a:t>Device Container</a:t>
            </a:r>
            <a:endParaRPr lang="en-US" sz="2400" b="1" dirty="0">
              <a:latin typeface="Trebuchet MS" pitchFamily="34" charset="0"/>
            </a:endParaRPr>
          </a:p>
        </p:txBody>
      </p:sp>
      <p:pic>
        <p:nvPicPr>
          <p:cNvPr id="35" name="Picture 2" descr="F:\Users\maxm.REDMOND\AppData\Local\Microsoft\Windows\Temporary Internet Files\Content.Outlook\GD166V80\device_icon-000.png"/>
          <p:cNvPicPr>
            <a:picLocks noChangeAspect="1" noChangeArrowheads="1"/>
          </p:cNvPicPr>
          <p:nvPr/>
        </p:nvPicPr>
        <p:blipFill>
          <a:blip r:embed="rId8"/>
          <a:srcRect/>
          <a:stretch>
            <a:fillRect/>
          </a:stretch>
        </p:blipFill>
        <p:spPr bwMode="auto">
          <a:xfrm>
            <a:off x="6241819" y="4171950"/>
            <a:ext cx="2438400" cy="2438400"/>
          </a:xfrm>
          <a:prstGeom prst="rect">
            <a:avLst/>
          </a:prstGeom>
          <a:noFill/>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Container ID Details</a:t>
            </a:r>
            <a:endParaRPr lang="en-US" dirty="0"/>
          </a:p>
        </p:txBody>
      </p:sp>
      <p:sp>
        <p:nvSpPr>
          <p:cNvPr id="3" name="Content Placeholder 2"/>
          <p:cNvSpPr>
            <a:spLocks noGrp="1"/>
          </p:cNvSpPr>
          <p:nvPr>
            <p:ph idx="1"/>
          </p:nvPr>
        </p:nvSpPr>
        <p:spPr>
          <a:xfrm>
            <a:off x="382588" y="1414464"/>
            <a:ext cx="8380412" cy="5064463"/>
          </a:xfrm>
        </p:spPr>
        <p:txBody>
          <a:bodyPr/>
          <a:lstStyle/>
          <a:p>
            <a:pPr marL="457200" lvl="0" indent="-457200"/>
            <a:r>
              <a:rPr lang="en-US" sz="3200" dirty="0" smtClean="0"/>
              <a:t>Globally Unique Identifier (GUID) unique </a:t>
            </a:r>
            <a:br>
              <a:rPr lang="en-US" sz="3200" dirty="0" smtClean="0"/>
            </a:br>
            <a:r>
              <a:rPr lang="en-US" sz="3200" dirty="0" smtClean="0"/>
              <a:t>to a physical device</a:t>
            </a:r>
          </a:p>
          <a:p>
            <a:pPr marL="457200" indent="-457200"/>
            <a:r>
              <a:rPr lang="en-US" sz="3200" dirty="0" smtClean="0"/>
              <a:t>All </a:t>
            </a:r>
            <a:r>
              <a:rPr lang="en-US" sz="3200" dirty="0" err="1" smtClean="0"/>
              <a:t>devnodes</a:t>
            </a:r>
            <a:r>
              <a:rPr lang="en-US" sz="3200" dirty="0" smtClean="0"/>
              <a:t> belonging to a device container on a given bus share the </a:t>
            </a:r>
            <a:br>
              <a:rPr lang="en-US" sz="3200" dirty="0" smtClean="0"/>
            </a:br>
            <a:r>
              <a:rPr lang="en-US" sz="3200" dirty="0" smtClean="0"/>
              <a:t>same </a:t>
            </a:r>
            <a:r>
              <a:rPr lang="en-US" sz="3200" dirty="0" err="1" smtClean="0"/>
              <a:t>ContainerID</a:t>
            </a:r>
            <a:endParaRPr lang="en-US" sz="3200" dirty="0" smtClean="0"/>
          </a:p>
          <a:p>
            <a:pPr marL="457200" indent="-457200"/>
            <a:r>
              <a:rPr lang="en-US" sz="3200" dirty="0" err="1" smtClean="0"/>
              <a:t>ContainerID</a:t>
            </a:r>
            <a:r>
              <a:rPr lang="en-US" sz="3200" dirty="0" smtClean="0"/>
              <a:t> is auto-generated by PnP </a:t>
            </a:r>
          </a:p>
          <a:p>
            <a:pPr marL="1087438" lvl="2" indent="-398463"/>
            <a:r>
              <a:rPr lang="en-US" sz="2400" dirty="0" smtClean="0"/>
              <a:t>Based on </a:t>
            </a:r>
            <a:r>
              <a:rPr lang="en-US" sz="2400" dirty="0" err="1" smtClean="0"/>
              <a:t>devnode</a:t>
            </a:r>
            <a:r>
              <a:rPr lang="en-US" sz="2400" dirty="0" smtClean="0"/>
              <a:t> topology and </a:t>
            </a:r>
            <a:r>
              <a:rPr lang="en-US" sz="2400" dirty="0" err="1" smtClean="0"/>
              <a:t>DEVICE_CAPABILITIES.Removable</a:t>
            </a:r>
            <a:r>
              <a:rPr lang="en-US" sz="2400" dirty="0" smtClean="0"/>
              <a:t> capability as reported by the bus driver</a:t>
            </a:r>
          </a:p>
          <a:p>
            <a:pPr marL="854075" lvl="1" indent="-396875"/>
            <a:r>
              <a:rPr lang="en-US" sz="2800" dirty="0" smtClean="0"/>
              <a:t>Filter driver or class installer can optionally </a:t>
            </a:r>
            <a:br>
              <a:rPr lang="en-US" sz="2800" dirty="0" smtClean="0"/>
            </a:br>
            <a:r>
              <a:rPr lang="en-US" sz="2800" dirty="0" smtClean="0"/>
              <a:t>specify container ID</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498598"/>
          </a:xfrm>
        </p:spPr>
        <p:txBody>
          <a:bodyPr/>
          <a:lstStyle/>
          <a:p>
            <a:r>
              <a:rPr lang="en-US" sz="3600" dirty="0" smtClean="0"/>
              <a:t>Which Nodes Should Report As Removable?</a:t>
            </a:r>
            <a:endParaRPr lang="en-US" sz="3600" dirty="0"/>
          </a:p>
        </p:txBody>
      </p:sp>
      <p:sp>
        <p:nvSpPr>
          <p:cNvPr id="5" name="TextBox 4"/>
          <p:cNvSpPr txBox="1"/>
          <p:nvPr/>
        </p:nvSpPr>
        <p:spPr>
          <a:xfrm>
            <a:off x="4572000" y="1417638"/>
            <a:ext cx="4191000" cy="410573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4488" lvl="0" indent="-344488" defTabSz="912777" fontAlgn="base">
              <a:lnSpc>
                <a:spcPct val="90000"/>
              </a:lnSpc>
              <a:spcBef>
                <a:spcPts val="1167"/>
              </a:spcBef>
              <a:spcAft>
                <a:spcPct val="0"/>
              </a:spcAft>
              <a:buClr>
                <a:schemeClr val="tx2"/>
              </a:buClr>
              <a:buSzPct val="95000"/>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Declaring that a devnode is Removable indicates to PnP that the devnode is the root of a device container</a:t>
            </a:r>
          </a:p>
          <a:p>
            <a:pPr marL="741363" lvl="2" indent="-284163" defTabSz="912777" fontAlgn="base">
              <a:lnSpc>
                <a:spcPct val="90000"/>
              </a:lnSpc>
              <a:spcBef>
                <a:spcPts val="1167"/>
              </a:spcBef>
              <a:spcAft>
                <a:spcPct val="0"/>
              </a:spcAft>
              <a:buClr>
                <a:schemeClr val="tx2"/>
              </a:buClr>
              <a:buSzPct val="95000"/>
              <a:buBlip>
                <a:blip r:embed="rId3"/>
              </a:buBlip>
            </a:pPr>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Only the root devnode should be reported as Removable</a:t>
            </a:r>
          </a:p>
          <a:p>
            <a:pPr marL="344488" lvl="0" indent="-344488" defTabSz="912777" fontAlgn="base">
              <a:lnSpc>
                <a:spcPct val="90000"/>
              </a:lnSpc>
              <a:spcBef>
                <a:spcPts val="1167"/>
              </a:spcBef>
              <a:spcAft>
                <a:spcPct val="0"/>
              </a:spcAft>
              <a:buClr>
                <a:schemeClr val="tx2"/>
              </a:buClr>
              <a:buSzPct val="95000"/>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Child devnodes of the root should not be reported as Removable …</a:t>
            </a:r>
          </a:p>
          <a:p>
            <a:pPr marL="741363" lvl="2" indent="-284163" defTabSz="912777" fontAlgn="base">
              <a:lnSpc>
                <a:spcPct val="90000"/>
              </a:lnSpc>
              <a:spcBef>
                <a:spcPts val="1167"/>
              </a:spcBef>
              <a:spcAft>
                <a:spcPct val="0"/>
              </a:spcAft>
              <a:buClr>
                <a:schemeClr val="tx2"/>
              </a:buClr>
              <a:buSzPct val="95000"/>
              <a:buBlip>
                <a:blip r:embed="rId3"/>
              </a:buBlip>
            </a:pPr>
            <a:r>
              <a:rPr lang="en-US"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unless they actually represent physically detachable devices</a:t>
            </a:r>
          </a:p>
          <a:p>
            <a:pPr marL="344488" indent="-344488" defTabSz="912777" fontAlgn="base">
              <a:lnSpc>
                <a:spcPct val="90000"/>
              </a:lnSpc>
              <a:spcBef>
                <a:spcPts val="1167"/>
              </a:spcBef>
              <a:spcAft>
                <a:spcPct val="0"/>
              </a:spcAft>
              <a:buClr>
                <a:schemeClr val="tx2"/>
              </a:buClr>
              <a:buSzPct val="95000"/>
              <a:buBlip>
                <a:blip r:embed="rId3"/>
              </a:buBlip>
            </a:pP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Non-Removable child devnodes will inherit the ContainerID of their parent</a:t>
            </a:r>
          </a:p>
        </p:txBody>
      </p:sp>
      <p:sp>
        <p:nvSpPr>
          <p:cNvPr id="6" name="Oval 5"/>
          <p:cNvSpPr/>
          <p:nvPr/>
        </p:nvSpPr>
        <p:spPr>
          <a:xfrm>
            <a:off x="495300" y="2438400"/>
            <a:ext cx="926432" cy="908864"/>
          </a:xfrm>
          <a:prstGeom prst="ellipse">
            <a:avLst/>
          </a:prstGeom>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r>
              <a:rPr lang="en-US" dirty="0" smtClean="0">
                <a:solidFill>
                  <a:schemeClr val="tx1"/>
                </a:solidFill>
                <a:latin typeface="Trebuchet MS" pitchFamily="34" charset="0"/>
              </a:rPr>
              <a:t>Device</a:t>
            </a:r>
          </a:p>
          <a:p>
            <a:pPr algn="ctr"/>
            <a:r>
              <a:rPr lang="en-US" dirty="0" smtClean="0">
                <a:solidFill>
                  <a:schemeClr val="tx1"/>
                </a:solidFill>
                <a:latin typeface="Trebuchet MS" pitchFamily="34" charset="0"/>
              </a:rPr>
              <a:t>Root</a:t>
            </a:r>
            <a:endParaRPr lang="en-US" dirty="0">
              <a:solidFill>
                <a:schemeClr val="tx1"/>
              </a:solidFill>
              <a:latin typeface="Trebuchet MS" pitchFamily="34" charset="0"/>
            </a:endParaRPr>
          </a:p>
        </p:txBody>
      </p:sp>
      <p:sp>
        <p:nvSpPr>
          <p:cNvPr id="7" name="Oval 6"/>
          <p:cNvSpPr/>
          <p:nvPr/>
        </p:nvSpPr>
        <p:spPr>
          <a:xfrm>
            <a:off x="1371600" y="3200400"/>
            <a:ext cx="926432" cy="908864"/>
          </a:xfrm>
          <a:prstGeom prst="ellipse">
            <a:avLst/>
          </a:prstGeom>
          <a:ln/>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algn="ctr"/>
            <a:r>
              <a:rPr lang="en-US" dirty="0" smtClean="0">
                <a:solidFill>
                  <a:schemeClr val="tx1"/>
                </a:solidFill>
                <a:latin typeface="Trebuchet MS" pitchFamily="34" charset="0"/>
              </a:rPr>
              <a:t>Function</a:t>
            </a:r>
          </a:p>
          <a:p>
            <a:pPr algn="ctr"/>
            <a:r>
              <a:rPr lang="en-US" dirty="0" smtClean="0">
                <a:solidFill>
                  <a:schemeClr val="tx1"/>
                </a:solidFill>
                <a:latin typeface="Trebuchet MS" pitchFamily="34" charset="0"/>
              </a:rPr>
              <a:t>A</a:t>
            </a:r>
            <a:endParaRPr lang="en-US" dirty="0">
              <a:solidFill>
                <a:schemeClr val="tx1"/>
              </a:solidFill>
              <a:latin typeface="Trebuchet MS" pitchFamily="34" charset="0"/>
            </a:endParaRPr>
          </a:p>
        </p:txBody>
      </p:sp>
      <p:sp>
        <p:nvSpPr>
          <p:cNvPr id="8" name="Oval 7"/>
          <p:cNvSpPr/>
          <p:nvPr/>
        </p:nvSpPr>
        <p:spPr>
          <a:xfrm>
            <a:off x="1371600" y="4267200"/>
            <a:ext cx="926432" cy="908864"/>
          </a:xfrm>
          <a:prstGeom prst="ellipse">
            <a:avLst/>
          </a:prstGeom>
          <a:ln/>
        </p:spPr>
        <p:style>
          <a:lnRef idx="0">
            <a:schemeClr val="accent5"/>
          </a:lnRef>
          <a:fillRef idx="3">
            <a:schemeClr val="accent5"/>
          </a:fillRef>
          <a:effectRef idx="3">
            <a:schemeClr val="accent5"/>
          </a:effectRef>
          <a:fontRef idx="minor">
            <a:schemeClr val="lt1"/>
          </a:fontRef>
        </p:style>
        <p:txBody>
          <a:bodyPr wrap="none" rtlCol="0" anchor="ctr">
            <a:noAutofit/>
          </a:bodyPr>
          <a:lstStyle/>
          <a:p>
            <a:pPr algn="ctr"/>
            <a:r>
              <a:rPr lang="en-US" dirty="0" smtClean="0">
                <a:solidFill>
                  <a:schemeClr val="tx1"/>
                </a:solidFill>
                <a:latin typeface="Trebuchet MS" pitchFamily="34" charset="0"/>
              </a:rPr>
              <a:t>Function</a:t>
            </a:r>
          </a:p>
          <a:p>
            <a:pPr algn="ctr"/>
            <a:r>
              <a:rPr lang="en-US" dirty="0" smtClean="0">
                <a:solidFill>
                  <a:schemeClr val="tx1"/>
                </a:solidFill>
                <a:latin typeface="Trebuchet MS" pitchFamily="34" charset="0"/>
              </a:rPr>
              <a:t>B</a:t>
            </a:r>
          </a:p>
        </p:txBody>
      </p:sp>
      <p:cxnSp>
        <p:nvCxnSpPr>
          <p:cNvPr id="9" name="Elbow Connector 71"/>
          <p:cNvCxnSpPr>
            <a:stCxn id="6" idx="4"/>
            <a:endCxn id="7" idx="2"/>
          </p:cNvCxnSpPr>
          <p:nvPr/>
        </p:nvCxnSpPr>
        <p:spPr>
          <a:xfrm rot="16200000" flipH="1">
            <a:off x="1011274" y="3294506"/>
            <a:ext cx="307568" cy="413084"/>
          </a:xfrm>
          <a:prstGeom prst="bentConnector2">
            <a:avLst/>
          </a:prstGeom>
          <a:ln>
            <a:solidFill>
              <a:schemeClr val="tx1"/>
            </a:solidFill>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0" name="Elbow Connector 71"/>
          <p:cNvCxnSpPr>
            <a:stCxn id="6" idx="4"/>
            <a:endCxn id="8" idx="2"/>
          </p:cNvCxnSpPr>
          <p:nvPr/>
        </p:nvCxnSpPr>
        <p:spPr>
          <a:xfrm rot="16200000" flipH="1">
            <a:off x="477874" y="3827906"/>
            <a:ext cx="1374368" cy="413084"/>
          </a:xfrm>
          <a:prstGeom prst="bentConnector2">
            <a:avLst/>
          </a:prstGeom>
          <a:ln>
            <a:solidFill>
              <a:schemeClr val="tx1"/>
            </a:solidFill>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grpSp>
        <p:nvGrpSpPr>
          <p:cNvPr id="3" name="Group 33"/>
          <p:cNvGrpSpPr/>
          <p:nvPr/>
        </p:nvGrpSpPr>
        <p:grpSpPr>
          <a:xfrm>
            <a:off x="2145720" y="4171950"/>
            <a:ext cx="435555" cy="427337"/>
            <a:chOff x="2021895" y="2819400"/>
            <a:chExt cx="435555" cy="427337"/>
          </a:xfrm>
        </p:grpSpPr>
        <p:sp>
          <p:nvSpPr>
            <p:cNvPr id="17" name="Oval 16"/>
            <p:cNvSpPr/>
            <p:nvPr/>
          </p:nvSpPr>
          <p:spPr>
            <a:xfrm rot="2696692">
              <a:off x="2021895" y="2819400"/>
              <a:ext cx="435555" cy="427337"/>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2"/>
            <p:cNvGrpSpPr/>
            <p:nvPr/>
          </p:nvGrpSpPr>
          <p:grpSpPr>
            <a:xfrm>
              <a:off x="2058583" y="2872491"/>
              <a:ext cx="355555" cy="321174"/>
              <a:chOff x="2058583" y="2872491"/>
              <a:chExt cx="355555" cy="321174"/>
            </a:xfrm>
          </p:grpSpPr>
          <p:sp>
            <p:nvSpPr>
              <p:cNvPr id="18" name="Oval 17"/>
              <p:cNvSpPr/>
              <p:nvPr/>
            </p:nvSpPr>
            <p:spPr>
              <a:xfrm rot="2696692">
                <a:off x="2067549" y="2872491"/>
                <a:ext cx="327349" cy="32117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077466" y="2882719"/>
                <a:ext cx="304800" cy="304800"/>
              </a:xfrm>
              <a:prstGeom prst="rect">
                <a:avLst/>
              </a:prstGeom>
              <a:noFill/>
              <a:ln w="9525">
                <a:noFill/>
                <a:miter lim="800000"/>
                <a:headEnd/>
                <a:tailEnd/>
              </a:ln>
              <a:effectLst/>
            </p:spPr>
          </p:pic>
          <p:sp>
            <p:nvSpPr>
              <p:cNvPr id="20" name="Rectangle 19"/>
              <p:cNvSpPr/>
              <p:nvPr/>
            </p:nvSpPr>
            <p:spPr>
              <a:xfrm rot="18819209">
                <a:off x="2209036" y="2855134"/>
                <a:ext cx="54650" cy="35555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6" name="TextBox 15"/>
          <p:cNvSpPr txBox="1"/>
          <p:nvPr/>
        </p:nvSpPr>
        <p:spPr>
          <a:xfrm>
            <a:off x="2543175" y="4200952"/>
            <a:ext cx="1741439" cy="369332"/>
          </a:xfrm>
          <a:prstGeom prst="rect">
            <a:avLst/>
          </a:prstGeom>
          <a:noFill/>
        </p:spPr>
        <p:txBody>
          <a:bodyPr wrap="none" rtlCol="0">
            <a:spAutoFit/>
          </a:bodyPr>
          <a:lstStyle/>
          <a:p>
            <a:r>
              <a:rPr lang="en-US" dirty="0" smtClean="0">
                <a:latin typeface="Trebuchet MS" pitchFamily="34" charset="0"/>
              </a:rPr>
              <a:t>Not Removable</a:t>
            </a:r>
            <a:endParaRPr lang="en-US" dirty="0">
              <a:latin typeface="Trebuchet MS" pitchFamily="34" charset="0"/>
            </a:endParaRPr>
          </a:p>
        </p:txBody>
      </p:sp>
      <p:grpSp>
        <p:nvGrpSpPr>
          <p:cNvPr id="11" name="Group 34"/>
          <p:cNvGrpSpPr/>
          <p:nvPr/>
        </p:nvGrpSpPr>
        <p:grpSpPr>
          <a:xfrm>
            <a:off x="2012370" y="3057525"/>
            <a:ext cx="435555" cy="427337"/>
            <a:chOff x="2021895" y="2819400"/>
            <a:chExt cx="435555" cy="427337"/>
          </a:xfrm>
        </p:grpSpPr>
        <p:sp>
          <p:nvSpPr>
            <p:cNvPr id="36" name="Oval 35"/>
            <p:cNvSpPr/>
            <p:nvPr/>
          </p:nvSpPr>
          <p:spPr>
            <a:xfrm rot="2696692">
              <a:off x="2021895" y="2819400"/>
              <a:ext cx="435555" cy="427337"/>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32"/>
            <p:cNvGrpSpPr/>
            <p:nvPr/>
          </p:nvGrpSpPr>
          <p:grpSpPr>
            <a:xfrm>
              <a:off x="2058583" y="2872491"/>
              <a:ext cx="355555" cy="321174"/>
              <a:chOff x="2058583" y="2872491"/>
              <a:chExt cx="355555" cy="321174"/>
            </a:xfrm>
          </p:grpSpPr>
          <p:sp>
            <p:nvSpPr>
              <p:cNvPr id="38" name="Oval 37"/>
              <p:cNvSpPr/>
              <p:nvPr/>
            </p:nvSpPr>
            <p:spPr>
              <a:xfrm rot="2696692">
                <a:off x="2067549" y="2872491"/>
                <a:ext cx="327349" cy="32117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077466" y="2882719"/>
                <a:ext cx="304800" cy="304800"/>
              </a:xfrm>
              <a:prstGeom prst="rect">
                <a:avLst/>
              </a:prstGeom>
              <a:noFill/>
              <a:ln w="9525">
                <a:noFill/>
                <a:miter lim="800000"/>
                <a:headEnd/>
                <a:tailEnd/>
              </a:ln>
              <a:effectLst/>
            </p:spPr>
          </p:pic>
          <p:sp>
            <p:nvSpPr>
              <p:cNvPr id="40" name="Rectangle 39"/>
              <p:cNvSpPr/>
              <p:nvPr/>
            </p:nvSpPr>
            <p:spPr>
              <a:xfrm rot="18819209">
                <a:off x="2209036" y="2855134"/>
                <a:ext cx="54650" cy="355555"/>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1" name="TextBox 40"/>
          <p:cNvSpPr txBox="1"/>
          <p:nvPr/>
        </p:nvSpPr>
        <p:spPr>
          <a:xfrm>
            <a:off x="2409825" y="3086527"/>
            <a:ext cx="1741439" cy="369332"/>
          </a:xfrm>
          <a:prstGeom prst="rect">
            <a:avLst/>
          </a:prstGeom>
          <a:noFill/>
        </p:spPr>
        <p:txBody>
          <a:bodyPr wrap="none" rtlCol="0">
            <a:spAutoFit/>
          </a:bodyPr>
          <a:lstStyle/>
          <a:p>
            <a:r>
              <a:rPr lang="en-US" dirty="0" smtClean="0">
                <a:latin typeface="Trebuchet MS" pitchFamily="34" charset="0"/>
              </a:rPr>
              <a:t>Not Removable</a:t>
            </a:r>
            <a:endParaRPr lang="en-US" dirty="0">
              <a:latin typeface="Trebuchet MS" pitchFamily="34" charset="0"/>
            </a:endParaRPr>
          </a:p>
        </p:txBody>
      </p:sp>
      <p:sp>
        <p:nvSpPr>
          <p:cNvPr id="43" name="Oval 42"/>
          <p:cNvSpPr/>
          <p:nvPr/>
        </p:nvSpPr>
        <p:spPr>
          <a:xfrm rot="2696692">
            <a:off x="1259895" y="1981200"/>
            <a:ext cx="435555" cy="42733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p:nvPr/>
        </p:nvSpPr>
        <p:spPr>
          <a:xfrm rot="2696692">
            <a:off x="1305549" y="2034291"/>
            <a:ext cx="327349" cy="32117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315466" y="2044519"/>
            <a:ext cx="304800" cy="304800"/>
          </a:xfrm>
          <a:prstGeom prst="rect">
            <a:avLst/>
          </a:prstGeom>
          <a:noFill/>
          <a:ln w="9525">
            <a:noFill/>
            <a:miter lim="800000"/>
            <a:headEnd/>
            <a:tailEnd/>
          </a:ln>
          <a:effectLst/>
        </p:spPr>
      </p:pic>
      <p:sp>
        <p:nvSpPr>
          <p:cNvPr id="48" name="TextBox 47"/>
          <p:cNvSpPr txBox="1"/>
          <p:nvPr/>
        </p:nvSpPr>
        <p:spPr>
          <a:xfrm>
            <a:off x="1704975" y="2000677"/>
            <a:ext cx="1351652" cy="369332"/>
          </a:xfrm>
          <a:prstGeom prst="rect">
            <a:avLst/>
          </a:prstGeom>
          <a:noFill/>
        </p:spPr>
        <p:txBody>
          <a:bodyPr wrap="none" rtlCol="0">
            <a:spAutoFit/>
          </a:bodyPr>
          <a:lstStyle/>
          <a:p>
            <a:r>
              <a:rPr lang="en-US" dirty="0" smtClean="0">
                <a:latin typeface="Trebuchet MS" pitchFamily="34" charset="0"/>
              </a:rPr>
              <a:t>Removable</a:t>
            </a:r>
            <a:endParaRPr lang="en-US"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What Is the Device Experience?</a:t>
            </a:r>
            <a:endParaRPr lang="en-US" dirty="0"/>
          </a:p>
        </p:txBody>
      </p:sp>
      <p:sp>
        <p:nvSpPr>
          <p:cNvPr id="5" name="Content Placeholder 4"/>
          <p:cNvSpPr>
            <a:spLocks noGrp="1"/>
          </p:cNvSpPr>
          <p:nvPr>
            <p:ph idx="1"/>
          </p:nvPr>
        </p:nvSpPr>
        <p:spPr>
          <a:xfrm>
            <a:off x="382588" y="1414464"/>
            <a:ext cx="4189412" cy="4850302"/>
          </a:xfrm>
        </p:spPr>
        <p:txBody>
          <a:bodyPr/>
          <a:lstStyle/>
          <a:p>
            <a:pPr marL="400050" indent="-400050">
              <a:lnSpc>
                <a:spcPct val="114000"/>
              </a:lnSpc>
            </a:pPr>
            <a:r>
              <a:rPr lang="en-US" sz="2400" dirty="0" smtClean="0"/>
              <a:t>User experience features that define </a:t>
            </a:r>
            <a:r>
              <a:rPr lang="en-US" sz="2400" dirty="0" smtClean="0">
                <a:solidFill>
                  <a:schemeClr val="accent1"/>
                </a:solidFill>
              </a:rPr>
              <a:t>how people discover and use devices </a:t>
            </a:r>
            <a:r>
              <a:rPr lang="en-US" sz="2400" dirty="0" smtClean="0"/>
              <a:t>that are connected to </a:t>
            </a:r>
            <a:br>
              <a:rPr lang="en-US" sz="2400" dirty="0" smtClean="0"/>
            </a:br>
            <a:r>
              <a:rPr lang="en-US" sz="2400" dirty="0" smtClean="0"/>
              <a:t>their PC</a:t>
            </a:r>
          </a:p>
          <a:p>
            <a:pPr marL="400050" indent="-400050">
              <a:lnSpc>
                <a:spcPct val="114000"/>
              </a:lnSpc>
            </a:pPr>
            <a:r>
              <a:rPr lang="en-US" sz="2400" dirty="0" smtClean="0"/>
              <a:t>System and platform features that define </a:t>
            </a:r>
            <a:r>
              <a:rPr lang="en-US" sz="2400" dirty="0" smtClean="0">
                <a:solidFill>
                  <a:schemeClr val="accent1"/>
                </a:solidFill>
              </a:rPr>
              <a:t>how device makers present their devices </a:t>
            </a:r>
            <a:r>
              <a:rPr lang="en-US" sz="2400" dirty="0" smtClean="0"/>
              <a:t>and related services in Windows</a:t>
            </a:r>
          </a:p>
          <a:p>
            <a:endParaRPr lang="en-US" sz="2400" dirty="0"/>
          </a:p>
        </p:txBody>
      </p:sp>
      <p:graphicFrame>
        <p:nvGraphicFramePr>
          <p:cNvPr id="7" name="Content Placeholder 6"/>
          <p:cNvGraphicFramePr>
            <a:graphicFrameLocks noGrp="1"/>
          </p:cNvGraphicFramePr>
          <p:nvPr>
            <p:ph sz="half" idx="4294967295"/>
          </p:nvPr>
        </p:nvGraphicFramePr>
        <p:xfrm>
          <a:off x="5016500" y="1444625"/>
          <a:ext cx="4127500" cy="4529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2"/>
                                          </p:val>
                                        </p:tav>
                                        <p:tav tm="100000">
                                          <p:val>
                                            <p:strVal val="#ppt_x"/>
                                          </p:val>
                                        </p:tav>
                                      </p:tavLst>
                                    </p:anim>
                                    <p:anim calcmode="lin" valueType="num">
                                      <p:cBhvr>
                                        <p:cTn id="1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Generating Container IDs</a:t>
            </a:r>
            <a:endParaRPr lang="en-US" dirty="0"/>
          </a:p>
        </p:txBody>
      </p:sp>
      <p:sp>
        <p:nvSpPr>
          <p:cNvPr id="50" name="Oval 49"/>
          <p:cNvSpPr/>
          <p:nvPr/>
        </p:nvSpPr>
        <p:spPr bwMode="auto">
          <a:xfrm>
            <a:off x="5226249" y="1298217"/>
            <a:ext cx="666547" cy="623875"/>
          </a:xfrm>
          <a:prstGeom prst="ellipse">
            <a:avLst/>
          </a:prstGeom>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5">
              <a:shade val="50000"/>
            </a:schemeClr>
          </a:lnRef>
          <a:fillRef idx="1">
            <a:schemeClr val="accent5"/>
          </a:fillRef>
          <a:effectRef idx="0">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1" name="Oval 50"/>
          <p:cNvSpPr/>
          <p:nvPr/>
        </p:nvSpPr>
        <p:spPr bwMode="auto">
          <a:xfrm>
            <a:off x="5226249" y="1731975"/>
            <a:ext cx="666547" cy="623875"/>
          </a:xfrm>
          <a:prstGeom prst="ellipse">
            <a:avLst/>
          </a:prstGeom>
          <a:solidFill>
            <a:schemeClr val="accent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5">
              <a:shade val="50000"/>
            </a:schemeClr>
          </a:lnRef>
          <a:fillRef idx="1">
            <a:schemeClr val="accent5"/>
          </a:fillRef>
          <a:effectRef idx="0">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2" name="TextBox 51"/>
          <p:cNvSpPr txBox="1"/>
          <p:nvPr/>
        </p:nvSpPr>
        <p:spPr>
          <a:xfrm>
            <a:off x="5884985" y="1410099"/>
            <a:ext cx="2775119" cy="400110"/>
          </a:xfrm>
          <a:prstGeom prst="rect">
            <a:avLst/>
          </a:prstGeom>
          <a:noFill/>
        </p:spPr>
        <p:txBody>
          <a:bodyPr wrap="none" rtlCol="0">
            <a:spAutoFit/>
          </a:bodyPr>
          <a:lstStyle/>
          <a:p>
            <a:r>
              <a:rPr lang="en-US" sz="2000" dirty="0" smtClean="0">
                <a:effectLst>
                  <a:outerShdw blurRad="38100" dist="38100" dir="2700000" algn="tl">
                    <a:srgbClr val="000000">
                      <a:alpha val="43137"/>
                    </a:srgbClr>
                  </a:outerShdw>
                </a:effectLst>
                <a:latin typeface="Trebuchet MS" pitchFamily="34" charset="0"/>
              </a:rPr>
              <a:t>= Non-removable node</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3" name="TextBox 52"/>
          <p:cNvSpPr txBox="1"/>
          <p:nvPr/>
        </p:nvSpPr>
        <p:spPr>
          <a:xfrm>
            <a:off x="5884985" y="1843857"/>
            <a:ext cx="2279022" cy="400110"/>
          </a:xfrm>
          <a:prstGeom prst="rect">
            <a:avLst/>
          </a:prstGeom>
          <a:noFill/>
        </p:spPr>
        <p:txBody>
          <a:bodyPr wrap="none" rtlCol="0">
            <a:spAutoFit/>
          </a:bodyPr>
          <a:lstStyle/>
          <a:p>
            <a:r>
              <a:rPr lang="en-US" sz="2000" dirty="0" smtClean="0">
                <a:effectLst>
                  <a:outerShdw blurRad="38100" dist="38100" dir="2700000" algn="tl">
                    <a:srgbClr val="000000">
                      <a:alpha val="43137"/>
                    </a:srgbClr>
                  </a:outerShdw>
                </a:effectLst>
                <a:latin typeface="Trebuchet MS" pitchFamily="34" charset="0"/>
              </a:rPr>
              <a:t>= Removable node</a:t>
            </a:r>
            <a:endParaRPr lang="en-US" sz="20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9" name="Freeform 48"/>
          <p:cNvSpPr/>
          <p:nvPr/>
        </p:nvSpPr>
        <p:spPr bwMode="auto">
          <a:xfrm>
            <a:off x="5007508" y="3023302"/>
            <a:ext cx="2966186" cy="2439282"/>
          </a:xfrm>
          <a:custGeom>
            <a:avLst/>
            <a:gdLst>
              <a:gd name="connsiteX0" fmla="*/ 0 w 3285066"/>
              <a:gd name="connsiteY0" fmla="*/ 888348 h 2701517"/>
              <a:gd name="connsiteX1" fmla="*/ 2868246 w 3285066"/>
              <a:gd name="connsiteY1" fmla="*/ 294379 h 2701517"/>
              <a:gd name="connsiteX2" fmla="*/ 2500923 w 3285066"/>
              <a:gd name="connsiteY2" fmla="*/ 2654625 h 2701517"/>
              <a:gd name="connsiteX3" fmla="*/ 2500923 w 3285066"/>
              <a:gd name="connsiteY3" fmla="*/ 2654625 h 2701517"/>
              <a:gd name="connsiteX4" fmla="*/ 2454031 w 3285066"/>
              <a:gd name="connsiteY4" fmla="*/ 2701517 h 2701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5066" h="2701517">
                <a:moveTo>
                  <a:pt x="0" y="888348"/>
                </a:moveTo>
                <a:cubicBezTo>
                  <a:pt x="1225713" y="444174"/>
                  <a:pt x="2451426" y="0"/>
                  <a:pt x="2868246" y="294379"/>
                </a:cubicBezTo>
                <a:cubicBezTo>
                  <a:pt x="3285066" y="588758"/>
                  <a:pt x="2500923" y="2654625"/>
                  <a:pt x="2500923" y="2654625"/>
                </a:cubicBezTo>
                <a:lnTo>
                  <a:pt x="2500923" y="2654625"/>
                </a:lnTo>
                <a:lnTo>
                  <a:pt x="2454031" y="2701517"/>
                </a:lnTo>
              </a:path>
            </a:pathLst>
          </a:custGeom>
          <a:noFill/>
          <a:ln w="12700" cap="flat" cmpd="sng" algn="ctr">
            <a:solidFill>
              <a:schemeClr val="tx1"/>
            </a:solidFill>
            <a:prstDash val="solid"/>
            <a:round/>
            <a:headEnd type="none" w="med" len="med"/>
            <a:tailEnd type="none" w="med" len="med"/>
          </a:ln>
          <a:effectLst>
            <a:glow rad="101600">
              <a:schemeClr val="accent1">
                <a:satMod val="175000"/>
                <a:alpha val="40000"/>
              </a:schemeClr>
            </a:glow>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bg2"/>
              </a:solidFill>
              <a:effectLst/>
              <a:latin typeface="Segoe Semibold" pitchFamily="34" charset="0"/>
            </a:endParaRPr>
          </a:p>
        </p:txBody>
      </p:sp>
      <p:sp>
        <p:nvSpPr>
          <p:cNvPr id="47" name="Freeform 46"/>
          <p:cNvSpPr/>
          <p:nvPr/>
        </p:nvSpPr>
        <p:spPr bwMode="auto">
          <a:xfrm>
            <a:off x="4965167" y="3865407"/>
            <a:ext cx="858571" cy="1159659"/>
          </a:xfrm>
          <a:custGeom>
            <a:avLst/>
            <a:gdLst>
              <a:gd name="connsiteX0" fmla="*/ 0 w 950872"/>
              <a:gd name="connsiteY0" fmla="*/ 2605 h 1284328"/>
              <a:gd name="connsiteX1" fmla="*/ 890954 w 950872"/>
              <a:gd name="connsiteY1" fmla="*/ 213620 h 1284328"/>
              <a:gd name="connsiteX2" fmla="*/ 359508 w 950872"/>
              <a:gd name="connsiteY2" fmla="*/ 1284328 h 1284328"/>
              <a:gd name="connsiteX3" fmla="*/ 359508 w 950872"/>
              <a:gd name="connsiteY3" fmla="*/ 1284328 h 1284328"/>
              <a:gd name="connsiteX4" fmla="*/ 359508 w 950872"/>
              <a:gd name="connsiteY4" fmla="*/ 1284328 h 1284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872" h="1284328">
                <a:moveTo>
                  <a:pt x="0" y="2605"/>
                </a:moveTo>
                <a:cubicBezTo>
                  <a:pt x="415518" y="1302"/>
                  <a:pt x="831036" y="0"/>
                  <a:pt x="890954" y="213620"/>
                </a:cubicBezTo>
                <a:cubicBezTo>
                  <a:pt x="950872" y="427240"/>
                  <a:pt x="359508" y="1284328"/>
                  <a:pt x="359508" y="1284328"/>
                </a:cubicBezTo>
                <a:lnTo>
                  <a:pt x="359508" y="1284328"/>
                </a:lnTo>
                <a:lnTo>
                  <a:pt x="359508" y="1284328"/>
                </a:lnTo>
              </a:path>
            </a:pathLst>
          </a:custGeom>
          <a:noFill/>
          <a:ln w="12700" cap="flat" cmpd="sng" algn="ctr">
            <a:solidFill>
              <a:schemeClr val="tx1"/>
            </a:solidFill>
            <a:prstDash val="solid"/>
            <a:round/>
            <a:headEnd type="none" w="med" len="med"/>
            <a:tailEnd type="none" w="med" len="med"/>
          </a:ln>
          <a:effectLst>
            <a:glow rad="101600">
              <a:schemeClr val="accent1">
                <a:satMod val="175000"/>
                <a:alpha val="40000"/>
              </a:schemeClr>
            </a:glow>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bg2"/>
              </a:solidFill>
              <a:effectLst/>
              <a:latin typeface="Segoe Semibold" pitchFamily="34" charset="0"/>
            </a:endParaRPr>
          </a:p>
        </p:txBody>
      </p:sp>
      <p:sp>
        <p:nvSpPr>
          <p:cNvPr id="42" name="Freeform 41"/>
          <p:cNvSpPr/>
          <p:nvPr/>
        </p:nvSpPr>
        <p:spPr bwMode="auto">
          <a:xfrm>
            <a:off x="3265668" y="2771605"/>
            <a:ext cx="521023" cy="658630"/>
          </a:xfrm>
          <a:custGeom>
            <a:avLst/>
            <a:gdLst>
              <a:gd name="connsiteX0" fmla="*/ 14328 w 577036"/>
              <a:gd name="connsiteY0" fmla="*/ 49497 h 729436"/>
              <a:gd name="connsiteX1" fmla="*/ 92482 w 577036"/>
              <a:gd name="connsiteY1" fmla="*/ 26051 h 729436"/>
              <a:gd name="connsiteX2" fmla="*/ 569221 w 577036"/>
              <a:gd name="connsiteY2" fmla="*/ 205805 h 729436"/>
              <a:gd name="connsiteX3" fmla="*/ 61221 w 577036"/>
              <a:gd name="connsiteY3" fmla="*/ 440266 h 729436"/>
              <a:gd name="connsiteX4" fmla="*/ 577036 w 577036"/>
              <a:gd name="connsiteY4" fmla="*/ 729436 h 729436"/>
              <a:gd name="connsiteX5" fmla="*/ 577036 w 577036"/>
              <a:gd name="connsiteY5" fmla="*/ 729436 h 729436"/>
              <a:gd name="connsiteX6" fmla="*/ 577036 w 577036"/>
              <a:gd name="connsiteY6" fmla="*/ 729436 h 72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36" h="729436">
                <a:moveTo>
                  <a:pt x="14328" y="49497"/>
                </a:moveTo>
                <a:cubicBezTo>
                  <a:pt x="7164" y="24748"/>
                  <a:pt x="0" y="0"/>
                  <a:pt x="92482" y="26051"/>
                </a:cubicBezTo>
                <a:cubicBezTo>
                  <a:pt x="184964" y="52102"/>
                  <a:pt x="574431" y="136769"/>
                  <a:pt x="569221" y="205805"/>
                </a:cubicBezTo>
                <a:cubicBezTo>
                  <a:pt x="564011" y="274841"/>
                  <a:pt x="59919" y="352994"/>
                  <a:pt x="61221" y="440266"/>
                </a:cubicBezTo>
                <a:cubicBezTo>
                  <a:pt x="62523" y="527538"/>
                  <a:pt x="577036" y="729436"/>
                  <a:pt x="577036" y="729436"/>
                </a:cubicBezTo>
                <a:lnTo>
                  <a:pt x="577036" y="729436"/>
                </a:lnTo>
                <a:lnTo>
                  <a:pt x="577036" y="729436"/>
                </a:lnTo>
              </a:path>
            </a:pathLst>
          </a:custGeom>
          <a:noFill/>
          <a:ln w="12700" cap="flat" cmpd="sng" algn="ctr">
            <a:solidFill>
              <a:schemeClr val="tx1"/>
            </a:solidFill>
            <a:prstDash val="solid"/>
            <a:round/>
            <a:headEnd type="none" w="med" len="med"/>
            <a:tailEnd type="none" w="med" len="med"/>
          </a:ln>
          <a:effectLst>
            <a:glow rad="101600">
              <a:schemeClr val="accent1">
                <a:satMod val="175000"/>
                <a:alpha val="40000"/>
              </a:schemeClr>
            </a:glow>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bg2"/>
              </a:solidFill>
              <a:effectLst/>
              <a:latin typeface="Segoe Semibold" pitchFamily="34" charset="0"/>
            </a:endParaRPr>
          </a:p>
        </p:txBody>
      </p:sp>
      <p:pic>
        <p:nvPicPr>
          <p:cNvPr id="2052" name="Picture 4" descr="C:\Users\Roland\Pictures\Winhecpreso\Disk.png"/>
          <p:cNvPicPr>
            <a:picLocks noChangeAspect="1" noChangeArrowheads="1"/>
          </p:cNvPicPr>
          <p:nvPr/>
        </p:nvPicPr>
        <p:blipFill>
          <a:blip r:embed="rId3"/>
          <a:srcRect/>
          <a:stretch>
            <a:fillRect/>
          </a:stretch>
        </p:blipFill>
        <p:spPr bwMode="auto">
          <a:xfrm>
            <a:off x="6129869" y="4347946"/>
            <a:ext cx="2201706" cy="2201705"/>
          </a:xfrm>
          <a:prstGeom prst="rect">
            <a:avLst/>
          </a:prstGeom>
          <a:noFill/>
        </p:spPr>
      </p:pic>
      <p:pic>
        <p:nvPicPr>
          <p:cNvPr id="2051" name="Picture 3" descr="C:\Users\Roland\Pictures\Winhecpreso\Camera.png"/>
          <p:cNvPicPr>
            <a:picLocks noChangeAspect="1" noChangeArrowheads="1"/>
          </p:cNvPicPr>
          <p:nvPr/>
        </p:nvPicPr>
        <p:blipFill>
          <a:blip r:embed="rId4"/>
          <a:srcRect/>
          <a:stretch>
            <a:fillRect/>
          </a:stretch>
        </p:blipFill>
        <p:spPr bwMode="auto">
          <a:xfrm>
            <a:off x="4090798" y="4410462"/>
            <a:ext cx="1749412" cy="1749412"/>
          </a:xfrm>
          <a:prstGeom prst="rect">
            <a:avLst/>
          </a:prstGeom>
          <a:noFill/>
        </p:spPr>
      </p:pic>
      <p:pic>
        <p:nvPicPr>
          <p:cNvPr id="2050" name="Picture 2" descr="C:\Users\Roland\Pictures\Winhecpreso\Laptop.png"/>
          <p:cNvPicPr>
            <a:picLocks noChangeAspect="1" noChangeArrowheads="1"/>
          </p:cNvPicPr>
          <p:nvPr/>
        </p:nvPicPr>
        <p:blipFill>
          <a:blip r:embed="rId5"/>
          <a:srcRect/>
          <a:stretch>
            <a:fillRect/>
          </a:stretch>
        </p:blipFill>
        <p:spPr bwMode="auto">
          <a:xfrm>
            <a:off x="1554711" y="1102775"/>
            <a:ext cx="2201706" cy="2201705"/>
          </a:xfrm>
          <a:prstGeom prst="rect">
            <a:avLst/>
          </a:prstGeom>
          <a:noFill/>
        </p:spPr>
      </p:pic>
      <p:sp>
        <p:nvSpPr>
          <p:cNvPr id="3" name="Oval 2"/>
          <p:cNvSpPr/>
          <p:nvPr/>
        </p:nvSpPr>
        <p:spPr bwMode="auto">
          <a:xfrm>
            <a:off x="1198370" y="2037761"/>
            <a:ext cx="872023" cy="769978"/>
          </a:xfrm>
          <a:prstGeom prst="ellipse">
            <a:avLst/>
          </a:prstGeom>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5">
              <a:shade val="50000"/>
            </a:schemeClr>
          </a:lnRef>
          <a:fillRef idx="1">
            <a:schemeClr val="accent5"/>
          </a:fillRef>
          <a:effectRef idx="0">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Root</a:t>
            </a:r>
          </a:p>
        </p:txBody>
      </p:sp>
      <p:sp>
        <p:nvSpPr>
          <p:cNvPr id="4" name="Oval 3"/>
          <p:cNvSpPr/>
          <p:nvPr/>
        </p:nvSpPr>
        <p:spPr bwMode="auto">
          <a:xfrm>
            <a:off x="2642228" y="3698238"/>
            <a:ext cx="872023" cy="769978"/>
          </a:xfrm>
          <a:prstGeom prst="ellipse">
            <a:avLst/>
          </a:prstGeom>
          <a:solidFill>
            <a:schemeClr val="accent5"/>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Print</a:t>
            </a:r>
          </a:p>
        </p:txBody>
      </p:sp>
      <p:sp>
        <p:nvSpPr>
          <p:cNvPr id="5" name="Oval 4"/>
          <p:cNvSpPr/>
          <p:nvPr/>
        </p:nvSpPr>
        <p:spPr bwMode="auto">
          <a:xfrm>
            <a:off x="2642228" y="3197289"/>
            <a:ext cx="872023" cy="769978"/>
          </a:xfrm>
          <a:prstGeom prst="ellipse">
            <a:avLst/>
          </a:prstGeom>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MFP</a:t>
            </a:r>
          </a:p>
        </p:txBody>
      </p:sp>
      <p:sp>
        <p:nvSpPr>
          <p:cNvPr id="6" name="Oval 5"/>
          <p:cNvSpPr/>
          <p:nvPr/>
        </p:nvSpPr>
        <p:spPr bwMode="auto">
          <a:xfrm>
            <a:off x="2642228" y="4199188"/>
            <a:ext cx="872023" cy="769978"/>
          </a:xfrm>
          <a:prstGeom prst="ellipse">
            <a:avLst/>
          </a:prstGeom>
          <a:solidFill>
            <a:schemeClr val="accent5"/>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Scan</a:t>
            </a:r>
          </a:p>
        </p:txBody>
      </p:sp>
      <p:sp>
        <p:nvSpPr>
          <p:cNvPr id="16" name="Oval 15"/>
          <p:cNvSpPr/>
          <p:nvPr/>
        </p:nvSpPr>
        <p:spPr bwMode="auto">
          <a:xfrm>
            <a:off x="1809096" y="2667040"/>
            <a:ext cx="872023" cy="769978"/>
          </a:xfrm>
          <a:prstGeom prst="ellipse">
            <a:avLst/>
          </a:prstGeom>
          <a:solidFill>
            <a:schemeClr val="accent5"/>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5">
              <a:shade val="50000"/>
            </a:schemeClr>
          </a:lnRef>
          <a:fillRef idx="1">
            <a:schemeClr val="accent5"/>
          </a:fillRef>
          <a:effectRef idx="0">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USB Hub</a:t>
            </a:r>
          </a:p>
        </p:txBody>
      </p:sp>
      <p:cxnSp>
        <p:nvCxnSpPr>
          <p:cNvPr id="18" name="Shape 17"/>
          <p:cNvCxnSpPr>
            <a:stCxn id="3" idx="4"/>
            <a:endCxn id="16" idx="2"/>
          </p:cNvCxnSpPr>
          <p:nvPr/>
        </p:nvCxnSpPr>
        <p:spPr bwMode="auto">
          <a:xfrm rot="16200000" flipH="1">
            <a:off x="1599594" y="2842527"/>
            <a:ext cx="244291" cy="174714"/>
          </a:xfrm>
          <a:prstGeom prst="bentConnector2">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arrow"/>
          </a:ln>
          <a:effectLst>
            <a:glow rad="63500">
              <a:schemeClr val="accent5">
                <a:satMod val="175000"/>
                <a:alpha val="40000"/>
              </a:schemeClr>
            </a:glow>
          </a:effectLst>
        </p:spPr>
      </p:cxnSp>
      <p:sp>
        <p:nvSpPr>
          <p:cNvPr id="22" name="Oval 21"/>
          <p:cNvSpPr/>
          <p:nvPr/>
        </p:nvSpPr>
        <p:spPr bwMode="auto">
          <a:xfrm>
            <a:off x="2642228" y="4700138"/>
            <a:ext cx="872023" cy="769978"/>
          </a:xfrm>
          <a:prstGeom prst="ellipse">
            <a:avLst/>
          </a:prstGeom>
          <a:solidFill>
            <a:schemeClr val="accent5"/>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USB Hub</a:t>
            </a:r>
          </a:p>
        </p:txBody>
      </p:sp>
      <p:cxnSp>
        <p:nvCxnSpPr>
          <p:cNvPr id="25" name="Shape 24"/>
          <p:cNvCxnSpPr>
            <a:stCxn id="16" idx="4"/>
          </p:cNvCxnSpPr>
          <p:nvPr/>
        </p:nvCxnSpPr>
        <p:spPr bwMode="auto">
          <a:xfrm rot="16200000" flipH="1">
            <a:off x="2352426" y="3329700"/>
            <a:ext cx="169640" cy="384275"/>
          </a:xfrm>
          <a:prstGeom prst="bentConnector2">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arrow"/>
          </a:ln>
          <a:effectLst>
            <a:glow rad="63500">
              <a:schemeClr val="accent5">
                <a:satMod val="175000"/>
                <a:alpha val="40000"/>
              </a:schemeClr>
            </a:glow>
          </a:effectLst>
        </p:spPr>
      </p:cxnSp>
      <p:sp>
        <p:nvSpPr>
          <p:cNvPr id="30" name="Oval 29"/>
          <p:cNvSpPr/>
          <p:nvPr/>
        </p:nvSpPr>
        <p:spPr bwMode="auto">
          <a:xfrm>
            <a:off x="3774837" y="5183525"/>
            <a:ext cx="872023" cy="769978"/>
          </a:xfrm>
          <a:prstGeom prst="ellipse">
            <a:avLst/>
          </a:prstGeom>
          <a:solidFill>
            <a:schemeClr val="accent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WPD</a:t>
            </a:r>
          </a:p>
        </p:txBody>
      </p:sp>
      <p:sp>
        <p:nvSpPr>
          <p:cNvPr id="31" name="Oval 30"/>
          <p:cNvSpPr/>
          <p:nvPr/>
        </p:nvSpPr>
        <p:spPr bwMode="auto">
          <a:xfrm>
            <a:off x="5599008" y="5652798"/>
            <a:ext cx="872023" cy="769978"/>
          </a:xfrm>
          <a:prstGeom prst="ellipse">
            <a:avLst/>
          </a:prstGeom>
          <a:solidFill>
            <a:schemeClr val="accent2"/>
          </a:solidFill>
          <a:ln w="34925">
            <a:solidFill>
              <a:srgbClr val="FFFFFF"/>
            </a:solidFill>
            <a:headEnd type="none" w="med" len="med"/>
            <a:tailEnd type="none" w="med" len="me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DISK</a:t>
            </a:r>
          </a:p>
        </p:txBody>
      </p:sp>
      <p:cxnSp>
        <p:nvCxnSpPr>
          <p:cNvPr id="34" name="Shape 33"/>
          <p:cNvCxnSpPr/>
          <p:nvPr/>
        </p:nvCxnSpPr>
        <p:spPr bwMode="auto">
          <a:xfrm>
            <a:off x="3046049" y="5444662"/>
            <a:ext cx="705358" cy="208454"/>
          </a:xfrm>
          <a:prstGeom prst="bentConnector3">
            <a:avLst>
              <a:gd name="adj1" fmla="val -22"/>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arrow"/>
          </a:ln>
          <a:effectLst>
            <a:glow rad="63500">
              <a:schemeClr val="accent5">
                <a:satMod val="175000"/>
                <a:alpha val="40000"/>
              </a:schemeClr>
            </a:glow>
          </a:effectLst>
        </p:spPr>
      </p:cxnSp>
      <p:cxnSp>
        <p:nvCxnSpPr>
          <p:cNvPr id="38" name="Shape 33"/>
          <p:cNvCxnSpPr/>
          <p:nvPr/>
        </p:nvCxnSpPr>
        <p:spPr bwMode="auto">
          <a:xfrm>
            <a:off x="3052788" y="5441413"/>
            <a:ext cx="2543958" cy="673919"/>
          </a:xfrm>
          <a:prstGeom prst="bentConnector3">
            <a:avLst>
              <a:gd name="adj1" fmla="val -208"/>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chemeClr val="tx1"/>
            </a:solidFill>
            <a:prstDash val="solid"/>
            <a:round/>
            <a:headEnd type="none" w="med" len="med"/>
            <a:tailEnd type="arrow"/>
          </a:ln>
          <a:effectLst>
            <a:glow rad="63500">
              <a:schemeClr val="accent5">
                <a:satMod val="175000"/>
                <a:alpha val="40000"/>
              </a:schemeClr>
            </a:glow>
          </a:effectLst>
        </p:spPr>
      </p:cxnSp>
      <p:sp>
        <p:nvSpPr>
          <p:cNvPr id="26" name="TextBox 25"/>
          <p:cNvSpPr txBox="1"/>
          <p:nvPr/>
        </p:nvSpPr>
        <p:spPr>
          <a:xfrm>
            <a:off x="989351" y="1951635"/>
            <a:ext cx="1516762" cy="46166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rebuchet MS" pitchFamily="34" charset="0"/>
              </a:rPr>
              <a:t>{0000-..}</a:t>
            </a:r>
          </a:p>
        </p:txBody>
      </p:sp>
      <p:sp>
        <p:nvSpPr>
          <p:cNvPr id="27" name="TextBox 26"/>
          <p:cNvSpPr txBox="1"/>
          <p:nvPr/>
        </p:nvSpPr>
        <p:spPr>
          <a:xfrm>
            <a:off x="1806390" y="3525511"/>
            <a:ext cx="1489510" cy="46166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rebuchet MS" pitchFamily="34" charset="0"/>
              </a:rPr>
              <a:t>{5c4d-..}</a:t>
            </a:r>
          </a:p>
        </p:txBody>
      </p:sp>
      <p:sp>
        <p:nvSpPr>
          <p:cNvPr id="28" name="TextBox 27"/>
          <p:cNvSpPr txBox="1"/>
          <p:nvPr/>
        </p:nvSpPr>
        <p:spPr>
          <a:xfrm>
            <a:off x="2614829" y="5598210"/>
            <a:ext cx="1499128" cy="46166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rebuchet MS" pitchFamily="34" charset="0"/>
              </a:rPr>
              <a:t>{376a-..}</a:t>
            </a:r>
          </a:p>
        </p:txBody>
      </p:sp>
      <p:sp>
        <p:nvSpPr>
          <p:cNvPr id="29" name="TextBox 28"/>
          <p:cNvSpPr txBox="1"/>
          <p:nvPr/>
        </p:nvSpPr>
        <p:spPr>
          <a:xfrm>
            <a:off x="4696129" y="6062632"/>
            <a:ext cx="1402948" cy="46166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rebuchet MS" pitchFamily="34" charset="0"/>
              </a:rPr>
              <a:t>{7812..}</a:t>
            </a:r>
          </a:p>
        </p:txBody>
      </p:sp>
      <p:pic>
        <p:nvPicPr>
          <p:cNvPr id="32" name="Picture 2" descr="F:\Users\maxm.REDMOND\AppData\Local\Microsoft\Windows\Temporary Internet Files\Content.Outlook\GD166V80\device_icon-000.png"/>
          <p:cNvPicPr>
            <a:picLocks noChangeAspect="1" noChangeArrowheads="1"/>
          </p:cNvPicPr>
          <p:nvPr/>
        </p:nvPicPr>
        <p:blipFill>
          <a:blip r:embed="rId6"/>
          <a:srcRect/>
          <a:stretch>
            <a:fillRect/>
          </a:stretch>
        </p:blipFill>
        <p:spPr bwMode="auto">
          <a:xfrm>
            <a:off x="3578075" y="2476260"/>
            <a:ext cx="2201706" cy="2201705"/>
          </a:xfrm>
          <a:prstGeom prst="rect">
            <a:avLst/>
          </a:prstGeom>
          <a:noFill/>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Simplified Pairing</a:t>
            </a:r>
            <a:endParaRPr lang="en-US" dirty="0"/>
          </a:p>
        </p:txBody>
      </p:sp>
      <p:graphicFrame>
        <p:nvGraphicFramePr>
          <p:cNvPr id="4" name="Content Placeholder 3"/>
          <p:cNvGraphicFramePr>
            <a:graphicFrameLocks noGrp="1"/>
          </p:cNvGraphicFramePr>
          <p:nvPr>
            <p:ph idx="4294967295"/>
          </p:nvPr>
        </p:nvGraphicFramePr>
        <p:xfrm>
          <a:off x="304800" y="1409700"/>
          <a:ext cx="883920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C:\Users\Roland\Pictures\Logos\Bluetooth.png"/>
          <p:cNvPicPr>
            <a:picLocks noChangeAspect="1" noChangeArrowheads="1"/>
          </p:cNvPicPr>
          <p:nvPr/>
        </p:nvPicPr>
        <p:blipFill>
          <a:blip r:embed="rId7" cstate="print"/>
          <a:srcRect/>
          <a:stretch>
            <a:fillRect/>
          </a:stretch>
        </p:blipFill>
        <p:spPr bwMode="auto">
          <a:xfrm>
            <a:off x="2184495" y="2293064"/>
            <a:ext cx="591606" cy="712894"/>
          </a:xfrm>
          <a:prstGeom prst="rect">
            <a:avLst/>
          </a:prstGeom>
          <a:noFill/>
        </p:spPr>
      </p:pic>
      <p:pic>
        <p:nvPicPr>
          <p:cNvPr id="1029" name="Picture 5" descr="C:\Users\Roland\Pictures\Logos\wusb.png"/>
          <p:cNvPicPr>
            <a:picLocks noChangeAspect="1" noChangeArrowheads="1"/>
          </p:cNvPicPr>
          <p:nvPr/>
        </p:nvPicPr>
        <p:blipFill>
          <a:blip r:embed="rId8"/>
          <a:srcRect/>
          <a:stretch>
            <a:fillRect/>
          </a:stretch>
        </p:blipFill>
        <p:spPr bwMode="auto">
          <a:xfrm>
            <a:off x="2098608" y="3857705"/>
            <a:ext cx="1248875" cy="577686"/>
          </a:xfrm>
          <a:prstGeom prst="rect">
            <a:avLst/>
          </a:prstGeom>
          <a:noFill/>
        </p:spPr>
      </p:pic>
      <p:pic>
        <p:nvPicPr>
          <p:cNvPr id="1031" name="Picture 7" descr="C:\Users\Roland\Pictures\Logos\upnp_70.png"/>
          <p:cNvPicPr>
            <a:picLocks noChangeAspect="1" noChangeArrowheads="1"/>
          </p:cNvPicPr>
          <p:nvPr/>
        </p:nvPicPr>
        <p:blipFill>
          <a:blip r:embed="rId9"/>
          <a:srcRect/>
          <a:stretch>
            <a:fillRect/>
          </a:stretch>
        </p:blipFill>
        <p:spPr bwMode="auto">
          <a:xfrm>
            <a:off x="3058030" y="3132852"/>
            <a:ext cx="1213485" cy="654590"/>
          </a:xfrm>
          <a:prstGeom prst="rect">
            <a:avLst/>
          </a:prstGeom>
          <a:noFill/>
        </p:spPr>
      </p:pic>
      <p:grpSp>
        <p:nvGrpSpPr>
          <p:cNvPr id="3" name="Group 12"/>
          <p:cNvGrpSpPr/>
          <p:nvPr/>
        </p:nvGrpSpPr>
        <p:grpSpPr>
          <a:xfrm>
            <a:off x="969515" y="3014425"/>
            <a:ext cx="1259840" cy="1249680"/>
            <a:chOff x="782320" y="3657600"/>
            <a:chExt cx="1412240" cy="1442720"/>
          </a:xfrm>
        </p:grpSpPr>
        <p:sp>
          <p:nvSpPr>
            <p:cNvPr id="12" name="Oval 11"/>
            <p:cNvSpPr/>
            <p:nvPr/>
          </p:nvSpPr>
          <p:spPr bwMode="auto">
            <a:xfrm>
              <a:off x="782320" y="3657600"/>
              <a:ext cx="1412240" cy="1442720"/>
            </a:xfrm>
            <a:prstGeom prst="ellipse">
              <a:avLst/>
            </a:prstGeom>
            <a:ln>
              <a:headEnd type="none" w="med" len="med"/>
              <a:tailEnd type="none" w="med" len="med"/>
            </a:ln>
          </p:spPr>
          <p:style>
            <a:lnRef idx="1">
              <a:schemeClr val="accent4"/>
            </a:lnRef>
            <a:fillRef idx="1003">
              <a:schemeClr val="lt2"/>
            </a:fillRef>
            <a:effectRef idx="1">
              <a:schemeClr val="accent4"/>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032" name="Picture 8" descr="C:\Users\Roland\Pictures\Logos\wifi.png"/>
            <p:cNvPicPr>
              <a:picLocks noChangeAspect="1" noChangeArrowheads="1"/>
            </p:cNvPicPr>
            <p:nvPr/>
          </p:nvPicPr>
          <p:blipFill>
            <a:blip r:embed="rId10" cstate="print"/>
            <a:srcRect/>
            <a:stretch>
              <a:fillRect/>
            </a:stretch>
          </p:blipFill>
          <p:spPr bwMode="auto">
            <a:xfrm>
              <a:off x="955675" y="3991928"/>
              <a:ext cx="1147445" cy="725759"/>
            </a:xfrm>
            <a:prstGeom prst="rect">
              <a:avLst/>
            </a:prstGeom>
            <a:noFill/>
          </p:spPr>
        </p:pic>
      </p:grpSp>
      <p:sp>
        <p:nvSpPr>
          <p:cNvPr id="15" name="Oval 14"/>
          <p:cNvSpPr/>
          <p:nvPr/>
        </p:nvSpPr>
        <p:spPr bwMode="auto">
          <a:xfrm>
            <a:off x="563115" y="1876505"/>
            <a:ext cx="1239520" cy="1168399"/>
          </a:xfrm>
          <a:prstGeom prst="ellipse">
            <a:avLst/>
          </a:prstGeom>
          <a:ln>
            <a:headEnd type="none" w="med" len="med"/>
            <a:tailEnd type="none" w="med" len="med"/>
          </a:ln>
          <a:effectLst>
            <a:glow rad="63500">
              <a:schemeClr val="accent4">
                <a:tint val="30000"/>
                <a:shade val="95000"/>
                <a:satMod val="300000"/>
                <a:alpha val="50000"/>
              </a:schemeClr>
            </a:glow>
            <a:outerShdw blurRad="50800" dist="38100" dir="5400000" algn="t" rotWithShape="0">
              <a:prstClr val="black">
                <a:alpha val="40000"/>
              </a:prstClr>
            </a:outerShdw>
          </a:effectLst>
        </p:spPr>
        <p:style>
          <a:lnRef idx="1">
            <a:schemeClr val="accent4"/>
          </a:lnRef>
          <a:fillRef idx="1003">
            <a:schemeClr val="lt2"/>
          </a:fillRef>
          <a:effectRef idx="1">
            <a:schemeClr val="accent4"/>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sz="2000" b="1" dirty="0" smtClean="0">
              <a:solidFill>
                <a:schemeClr val="bg1">
                  <a:lumMod val="75000"/>
                </a:schemeClr>
              </a:solidFill>
              <a:effectLst>
                <a:glow rad="228600">
                  <a:schemeClr val="bg1">
                    <a:lumMod val="60000"/>
                    <a:lumOff val="40000"/>
                    <a:alpha val="40000"/>
                  </a:schemeClr>
                </a:glow>
                <a:outerShdw blurRad="38100" dist="38100" dir="2700000" algn="tl">
                  <a:srgbClr val="000000">
                    <a:alpha val="43137"/>
                  </a:srgbClr>
                </a:outerShdw>
              </a:effectLst>
              <a:latin typeface="Trebuchet MS" pitchFamily="34" charset="0"/>
            </a:endParaRPr>
          </a:p>
        </p:txBody>
      </p:sp>
      <p:grpSp>
        <p:nvGrpSpPr>
          <p:cNvPr id="5" name="Group 18"/>
          <p:cNvGrpSpPr/>
          <p:nvPr/>
        </p:nvGrpSpPr>
        <p:grpSpPr>
          <a:xfrm>
            <a:off x="1233675" y="4233625"/>
            <a:ext cx="1239520" cy="1168399"/>
            <a:chOff x="6522720" y="4318001"/>
            <a:chExt cx="1239520" cy="1168399"/>
          </a:xfrm>
        </p:grpSpPr>
        <p:sp>
          <p:nvSpPr>
            <p:cNvPr id="18" name="Oval 17"/>
            <p:cNvSpPr/>
            <p:nvPr/>
          </p:nvSpPr>
          <p:spPr bwMode="auto">
            <a:xfrm>
              <a:off x="6522720" y="4318001"/>
              <a:ext cx="1239520" cy="1168399"/>
            </a:xfrm>
            <a:prstGeom prst="ellipse">
              <a:avLst/>
            </a:prstGeom>
            <a:ln>
              <a:headEnd type="none" w="med" len="med"/>
              <a:tailEnd type="none" w="med" len="med"/>
            </a:ln>
            <a:effectLst>
              <a:glow rad="63500">
                <a:schemeClr val="accent4">
                  <a:tint val="30000"/>
                  <a:shade val="95000"/>
                  <a:satMod val="300000"/>
                  <a:alpha val="50000"/>
                </a:schemeClr>
              </a:glow>
              <a:outerShdw blurRad="50800" dist="38100" dir="5400000" algn="t" rotWithShape="0">
                <a:prstClr val="black">
                  <a:alpha val="40000"/>
                </a:prstClr>
              </a:outerShdw>
            </a:effectLst>
          </p:spPr>
          <p:style>
            <a:lnRef idx="1">
              <a:schemeClr val="accent4"/>
            </a:lnRef>
            <a:fillRef idx="1003">
              <a:schemeClr val="lt2"/>
            </a:fillRef>
            <a:effectRef idx="1">
              <a:schemeClr val="accent4"/>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sz="2000" b="1" dirty="0" smtClean="0">
                <a:solidFill>
                  <a:schemeClr val="bg2"/>
                </a:solidFill>
                <a:effectLst>
                  <a:glow rad="228600">
                    <a:schemeClr val="accent5">
                      <a:satMod val="175000"/>
                      <a:alpha val="40000"/>
                    </a:schemeClr>
                  </a:glow>
                  <a:outerShdw blurRad="38100" dist="38100" dir="2700000" algn="tl">
                    <a:srgbClr val="000000">
                      <a:alpha val="43137"/>
                    </a:srgbClr>
                  </a:outerShdw>
                </a:effectLst>
                <a:latin typeface="Trebuchet MS" pitchFamily="34" charset="0"/>
              </a:endParaRPr>
            </a:p>
          </p:txBody>
        </p:sp>
        <p:pic>
          <p:nvPicPr>
            <p:cNvPr id="1033" name="Picture 9" descr="C:\Users\Roland\Pictures\Logos\wps.png"/>
            <p:cNvPicPr>
              <a:picLocks noChangeAspect="1" noChangeArrowheads="1"/>
            </p:cNvPicPr>
            <p:nvPr/>
          </p:nvPicPr>
          <p:blipFill>
            <a:blip r:embed="rId11"/>
            <a:srcRect/>
            <a:stretch>
              <a:fillRect/>
            </a:stretch>
          </p:blipFill>
          <p:spPr bwMode="auto">
            <a:xfrm>
              <a:off x="6568441" y="4653915"/>
              <a:ext cx="1122680" cy="498969"/>
            </a:xfrm>
            <a:prstGeom prst="rect">
              <a:avLst/>
            </a:prstGeom>
            <a:noFill/>
          </p:spPr>
        </p:pic>
      </p:grpSp>
      <p:pic>
        <p:nvPicPr>
          <p:cNvPr id="1034" name="Picture 10" descr="C:\Users\Roland\Pictures\Logos\dpws.png"/>
          <p:cNvPicPr>
            <a:picLocks noChangeAspect="1" noChangeArrowheads="1"/>
          </p:cNvPicPr>
          <p:nvPr/>
        </p:nvPicPr>
        <p:blipFill>
          <a:blip r:embed="rId12" cstate="print"/>
          <a:srcRect/>
          <a:stretch>
            <a:fillRect/>
          </a:stretch>
        </p:blipFill>
        <p:spPr bwMode="auto">
          <a:xfrm>
            <a:off x="512871" y="2069593"/>
            <a:ext cx="1328334" cy="774350"/>
          </a:xfrm>
          <a:prstGeom prst="rect">
            <a:avLst/>
          </a:prstGeom>
          <a:noFill/>
        </p:spPr>
      </p:pic>
      <p:cxnSp>
        <p:nvCxnSpPr>
          <p:cNvPr id="27" name="Straight Connector 26"/>
          <p:cNvCxnSpPr/>
          <p:nvPr/>
        </p:nvCxnSpPr>
        <p:spPr bwMode="auto">
          <a:xfrm rot="5400000">
            <a:off x="2510724" y="3696350"/>
            <a:ext cx="4440268" cy="23247"/>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tx1"/>
            </a:solidFill>
            <a:prstDash val="sysDot"/>
            <a:round/>
            <a:headEnd type="none" w="med" len="med"/>
            <a:tailEnd type="none" w="med" len="med"/>
          </a:ln>
          <a:effectLst>
            <a:glow rad="63500">
              <a:schemeClr val="accent3">
                <a:satMod val="175000"/>
                <a:alpha val="40000"/>
              </a:schemeClr>
            </a:glow>
          </a:effectLst>
        </p:spPr>
      </p:cxnSp>
      <p:sp>
        <p:nvSpPr>
          <p:cNvPr id="29" name="Rounded Rectangle 28"/>
          <p:cNvSpPr/>
          <p:nvPr/>
        </p:nvSpPr>
        <p:spPr bwMode="auto">
          <a:xfrm rot="16200000">
            <a:off x="4688238" y="3223651"/>
            <a:ext cx="2123268" cy="643179"/>
          </a:xfrm>
          <a:prstGeom prst="roundRect">
            <a:avLst/>
          </a:prstGeom>
          <a:ln>
            <a:headEnd type="none" w="med" len="med"/>
            <a:tailEnd type="none" w="med" len="med"/>
          </a:ln>
        </p:spPr>
        <p:style>
          <a:lnRef idx="1">
            <a:schemeClr val="accent2"/>
          </a:lnRef>
          <a:fillRef idx="1003">
            <a:schemeClr val="dk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Codename: Bluewire</a:t>
            </a:r>
          </a:p>
        </p:txBody>
      </p:sp>
      <p:sp>
        <p:nvSpPr>
          <p:cNvPr id="30" name="Down Arrow 29"/>
          <p:cNvSpPr/>
          <p:nvPr/>
        </p:nvSpPr>
        <p:spPr>
          <a:xfrm rot="16200000">
            <a:off x="5949063" y="3318712"/>
            <a:ext cx="1135949" cy="499553"/>
          </a:xfrm>
          <a:prstGeom prst="downArrow">
            <a:avLst/>
          </a:prstGeom>
          <a:scene3d>
            <a:camera prst="orthographicFront"/>
            <a:lightRig rig="flat" dir="t"/>
          </a:scene3d>
          <a:sp3d prstMaterial="dkEdge">
            <a:bevelT w="8200" h="38100"/>
          </a:sp3d>
        </p:spPr>
        <p:style>
          <a:lnRef idx="1">
            <a:schemeClr val="lt2">
              <a:hueOff val="0"/>
              <a:satOff val="0"/>
              <a:lumOff val="0"/>
              <a:alphaOff val="0"/>
            </a:schemeClr>
          </a:lnRef>
          <a:fillRef idx="2">
            <a:schemeClr val="dk2">
              <a:tint val="60000"/>
              <a:hueOff val="0"/>
              <a:satOff val="0"/>
              <a:lumOff val="0"/>
              <a:alphaOff val="0"/>
            </a:schemeClr>
          </a:fillRef>
          <a:effectRef idx="1">
            <a:schemeClr val="dk2">
              <a:tint val="60000"/>
              <a:hueOff val="0"/>
              <a:satOff val="0"/>
              <a:lumOff val="0"/>
              <a:alphaOff val="0"/>
            </a:schemeClr>
          </a:effectRef>
          <a:fontRef idx="minor">
            <a:schemeClr val="dk1">
              <a:hueOff val="0"/>
              <a:satOff val="0"/>
              <a:lumOff val="0"/>
              <a:alphaOff val="0"/>
            </a:schemeClr>
          </a:fontRef>
        </p:style>
      </p:sp>
      <p:cxnSp>
        <p:nvCxnSpPr>
          <p:cNvPr id="33" name="Straight Connector 32"/>
          <p:cNvCxnSpPr/>
          <p:nvPr/>
        </p:nvCxnSpPr>
        <p:spPr bwMode="auto">
          <a:xfrm rot="5400000">
            <a:off x="3980492" y="3693769"/>
            <a:ext cx="4440268" cy="23247"/>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tx1"/>
            </a:solidFill>
            <a:prstDash val="sysDot"/>
            <a:round/>
            <a:headEnd type="none" w="med" len="med"/>
            <a:tailEnd type="none" w="med" len="med"/>
          </a:ln>
          <a:effectLst>
            <a:glow rad="63500">
              <a:schemeClr val="accent3">
                <a:satMod val="175000"/>
                <a:alpha val="40000"/>
              </a:schemeClr>
            </a:glow>
          </a:effectLst>
        </p:spPr>
      </p:cxnSp>
      <p:pic>
        <p:nvPicPr>
          <p:cNvPr id="1035" name="Picture 11" descr="C:\Users\Roland\Pictures\Logos\vistalogo.png"/>
          <p:cNvPicPr>
            <a:picLocks noChangeAspect="1" noChangeArrowheads="1"/>
          </p:cNvPicPr>
          <p:nvPr/>
        </p:nvPicPr>
        <p:blipFill>
          <a:blip r:embed="rId13"/>
          <a:srcRect/>
          <a:stretch>
            <a:fillRect/>
          </a:stretch>
        </p:blipFill>
        <p:spPr bwMode="auto">
          <a:xfrm>
            <a:off x="6979431" y="2981836"/>
            <a:ext cx="1208310" cy="1140712"/>
          </a:xfrm>
          <a:prstGeom prst="rect">
            <a:avLst/>
          </a:prstGeom>
          <a:noFill/>
        </p:spPr>
      </p:pic>
      <p:sp>
        <p:nvSpPr>
          <p:cNvPr id="20" name="TextBox 19"/>
          <p:cNvSpPr txBox="1"/>
          <p:nvPr/>
        </p:nvSpPr>
        <p:spPr>
          <a:xfrm>
            <a:off x="6760319" y="2438400"/>
            <a:ext cx="1590372" cy="2246769"/>
          </a:xfrm>
          <a:prstGeom prst="rect">
            <a:avLst/>
          </a:prstGeom>
          <a:noFill/>
        </p:spPr>
        <p:txBody>
          <a:bodyPr wrap="none" rtlCol="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Windows</a:t>
            </a:r>
          </a:p>
          <a:p>
            <a:pPr algn="ct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a:p>
            <a:pPr algn="ct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a:p>
            <a:pPr algn="ctr"/>
            <a:endPar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PnP</a:t>
            </a:r>
          </a:p>
        </p:txBody>
      </p:sp>
      <p:sp>
        <p:nvSpPr>
          <p:cNvPr id="21" name="Left-Right Arrow 20"/>
          <p:cNvSpPr/>
          <p:nvPr/>
        </p:nvSpPr>
        <p:spPr bwMode="auto">
          <a:xfrm>
            <a:off x="570523" y="5697414"/>
            <a:ext cx="3837345" cy="468924"/>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Unpaired Realm</a:t>
            </a:r>
          </a:p>
        </p:txBody>
      </p:sp>
      <p:sp>
        <p:nvSpPr>
          <p:cNvPr id="22" name="TextBox 21"/>
          <p:cNvSpPr txBox="1"/>
          <p:nvPr/>
        </p:nvSpPr>
        <p:spPr>
          <a:xfrm>
            <a:off x="4759569" y="5588001"/>
            <a:ext cx="1375508" cy="646331"/>
          </a:xfrm>
          <a:prstGeom prst="rect">
            <a:avLst/>
          </a:prstGeom>
          <a:noFill/>
        </p:spPr>
        <p:txBody>
          <a:bodyPr wrap="square" rtlCol="0">
            <a:spAutoFit/>
          </a:bodyPr>
          <a:lstStyle/>
          <a:p>
            <a:pPr algn="ctr"/>
            <a:r>
              <a:rPr lang="en-US" dirty="0" smtClean="0">
                <a:solidFill>
                  <a:schemeClr val="tx1"/>
                </a:solidFill>
                <a:effectLst>
                  <a:outerShdw blurRad="50800" dist="38100" dir="2700000" algn="tl" rotWithShape="0">
                    <a:prstClr val="black">
                      <a:alpha val="40000"/>
                    </a:prstClr>
                  </a:outerShdw>
                </a:effectLst>
                <a:latin typeface="Trebuchet MS" pitchFamily="34" charset="0"/>
              </a:rPr>
              <a:t>Pairing</a:t>
            </a:r>
          </a:p>
          <a:p>
            <a:pPr algn="ctr"/>
            <a:r>
              <a:rPr lang="en-US" dirty="0" smtClean="0">
                <a:effectLst>
                  <a:outerShdw blurRad="50800" dist="38100" dir="2700000" algn="tl" rotWithShape="0">
                    <a:prstClr val="black">
                      <a:alpha val="40000"/>
                    </a:prstClr>
                  </a:outerShdw>
                </a:effectLst>
                <a:latin typeface="Trebuchet MS" pitchFamily="34" charset="0"/>
              </a:rPr>
              <a:t>Process</a:t>
            </a:r>
            <a:endParaRPr lang="en-US" dirty="0" smtClean="0">
              <a:solidFill>
                <a:schemeClr val="tx1"/>
              </a:solidFill>
              <a:effectLst>
                <a:outerShdw blurRad="50800" dist="38100" dir="2700000" algn="tl" rotWithShape="0">
                  <a:prstClr val="black">
                    <a:alpha val="40000"/>
                  </a:prstClr>
                </a:outerShdw>
              </a:effectLst>
              <a:latin typeface="Trebuchet MS" pitchFamily="34" charset="0"/>
            </a:endParaRPr>
          </a:p>
        </p:txBody>
      </p:sp>
      <p:sp>
        <p:nvSpPr>
          <p:cNvPr id="24" name="TextBox 23"/>
          <p:cNvSpPr txBox="1"/>
          <p:nvPr/>
        </p:nvSpPr>
        <p:spPr>
          <a:xfrm>
            <a:off x="6377354" y="5662246"/>
            <a:ext cx="2539999" cy="369332"/>
          </a:xfrm>
          <a:prstGeom prst="rect">
            <a:avLst/>
          </a:prstGeom>
          <a:noFill/>
        </p:spPr>
        <p:txBody>
          <a:bodyPr wrap="square" rtlCol="0">
            <a:spAutoFit/>
          </a:bodyPr>
          <a:lstStyle/>
          <a:p>
            <a:pPr algn="ctr"/>
            <a:r>
              <a:rPr lang="en-US" dirty="0" smtClean="0">
                <a:solidFill>
                  <a:schemeClr val="tx1"/>
                </a:solidFill>
                <a:effectLst>
                  <a:outerShdw blurRad="50800" dist="38100" dir="2700000" algn="tl" rotWithShape="0">
                    <a:prstClr val="black">
                      <a:alpha val="40000"/>
                    </a:prstClr>
                  </a:outerShdw>
                </a:effectLst>
                <a:latin typeface="Trebuchet MS" pitchFamily="34" charset="0"/>
              </a:rPr>
              <a:t>Paired = PnP Device</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Wireless And IP Devices</a:t>
            </a:r>
            <a:endParaRPr lang="en-US" dirty="0"/>
          </a:p>
        </p:txBody>
      </p:sp>
      <p:pic>
        <p:nvPicPr>
          <p:cNvPr id="2051" name="Picture 3"/>
          <p:cNvPicPr>
            <a:picLocks noChangeAspect="1" noChangeArrowheads="1"/>
          </p:cNvPicPr>
          <p:nvPr/>
        </p:nvPicPr>
        <p:blipFill>
          <a:blip r:embed="rId3"/>
          <a:srcRect/>
          <a:stretch>
            <a:fillRect/>
          </a:stretch>
        </p:blipFill>
        <p:spPr bwMode="auto">
          <a:xfrm>
            <a:off x="1357789" y="1417638"/>
            <a:ext cx="6428423" cy="4687729"/>
          </a:xfrm>
          <a:prstGeom prst="rect">
            <a:avLst/>
          </a:prstGeom>
          <a:ln>
            <a:noFill/>
          </a:ln>
          <a:effectLst>
            <a:outerShdw blurRad="50800" dist="38100" dir="2700000" algn="tl" rotWithShape="0">
              <a:prstClr val="black">
                <a:alpha val="40000"/>
              </a:prstClr>
            </a:outerShdw>
          </a:effectLst>
        </p:spPr>
      </p:pic>
      <p:pic>
        <p:nvPicPr>
          <p:cNvPr id="2052" name="Picture 4"/>
          <p:cNvPicPr>
            <a:picLocks noChangeAspect="1" noChangeArrowheads="1"/>
          </p:cNvPicPr>
          <p:nvPr/>
        </p:nvPicPr>
        <p:blipFill>
          <a:blip r:embed="rId4"/>
          <a:srcRect/>
          <a:stretch>
            <a:fillRect/>
          </a:stretch>
        </p:blipFill>
        <p:spPr bwMode="auto">
          <a:xfrm>
            <a:off x="2098838" y="1855982"/>
            <a:ext cx="5084445" cy="3878104"/>
          </a:xfrm>
          <a:prstGeom prst="rect">
            <a:avLst/>
          </a:prstGeom>
          <a:ln>
            <a:noFill/>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Device Metadata</a:t>
            </a:r>
            <a:endParaRPr lang="en-US" dirty="0"/>
          </a:p>
        </p:txBody>
      </p:sp>
      <p:sp>
        <p:nvSpPr>
          <p:cNvPr id="3" name="Content Placeholder 2"/>
          <p:cNvSpPr>
            <a:spLocks noGrp="1"/>
          </p:cNvSpPr>
          <p:nvPr>
            <p:ph idx="1"/>
          </p:nvPr>
        </p:nvSpPr>
        <p:spPr>
          <a:xfrm>
            <a:off x="382588" y="1414464"/>
            <a:ext cx="8380412" cy="4534575"/>
          </a:xfrm>
        </p:spPr>
        <p:txBody>
          <a:bodyPr/>
          <a:lstStyle/>
          <a:p>
            <a:pPr marL="457200" indent="-457200"/>
            <a:r>
              <a:rPr lang="en-US" sz="3200" dirty="0" smtClean="0"/>
              <a:t>Device metadata enriches how devices </a:t>
            </a:r>
            <a:br>
              <a:rPr lang="en-US" sz="3200" dirty="0" smtClean="0"/>
            </a:br>
            <a:r>
              <a:rPr lang="en-US" sz="3200" dirty="0" smtClean="0"/>
              <a:t>are displayed by and used with Windows</a:t>
            </a:r>
          </a:p>
          <a:p>
            <a:pPr marL="800100" lvl="1" indent="-412750"/>
            <a:r>
              <a:rPr lang="en-US" sz="2800" dirty="0" smtClean="0"/>
              <a:t>Device Display XML</a:t>
            </a:r>
          </a:p>
          <a:p>
            <a:pPr marL="1200150" lvl="2" indent="-400050"/>
            <a:r>
              <a:rPr lang="en-US" sz="2400" dirty="0" smtClean="0"/>
              <a:t>Conceptually similar to album art for music CDs</a:t>
            </a:r>
          </a:p>
          <a:p>
            <a:pPr marL="1200150" lvl="2" indent="-400050"/>
            <a:r>
              <a:rPr lang="en-US" sz="2400" dirty="0" smtClean="0"/>
              <a:t>Not required for the device to function or to be </a:t>
            </a:r>
            <a:br>
              <a:rPr lang="en-US" sz="2400" dirty="0" smtClean="0"/>
            </a:br>
            <a:r>
              <a:rPr lang="en-US" sz="2400" dirty="0" smtClean="0"/>
              <a:t>seen by Windows</a:t>
            </a:r>
          </a:p>
          <a:p>
            <a:pPr marL="800100" lvl="1" indent="-412750"/>
            <a:r>
              <a:rPr lang="en-US" sz="2800" dirty="0" smtClean="0"/>
              <a:t>Device Experience XML</a:t>
            </a:r>
          </a:p>
          <a:p>
            <a:pPr marL="1200150" lvl="2" indent="-400050"/>
            <a:r>
              <a:rPr lang="en-US" sz="2400" dirty="0" smtClean="0"/>
              <a:t>Conceptually similar to a simple Web page</a:t>
            </a:r>
          </a:p>
          <a:p>
            <a:pPr marL="1200150" lvl="2" indent="-400050"/>
            <a:r>
              <a:rPr lang="en-US" sz="2400" dirty="0" smtClean="0"/>
              <a:t>Describes what you can do with the device </a:t>
            </a:r>
            <a:br>
              <a:rPr lang="en-US" sz="2400" dirty="0" smtClean="0"/>
            </a:br>
            <a:r>
              <a:rPr lang="en-US" sz="2400" dirty="0" smtClean="0"/>
              <a:t>from Windows</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Metadata Package</a:t>
            </a:r>
            <a:endParaRPr lang="en-US" dirty="0"/>
          </a:p>
        </p:txBody>
      </p:sp>
      <p:sp>
        <p:nvSpPr>
          <p:cNvPr id="6" name="Rounded Rectangle 5"/>
          <p:cNvSpPr/>
          <p:nvPr/>
        </p:nvSpPr>
        <p:spPr bwMode="auto">
          <a:xfrm>
            <a:off x="690719" y="1410679"/>
            <a:ext cx="7762563" cy="479962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Rounded Rectangle 6"/>
          <p:cNvSpPr/>
          <p:nvPr/>
        </p:nvSpPr>
        <p:spPr bwMode="auto">
          <a:xfrm>
            <a:off x="1089243" y="2450308"/>
            <a:ext cx="3352803" cy="866358"/>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Device Information</a:t>
            </a:r>
          </a:p>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(DeviceInfo.xml, icon)</a:t>
            </a:r>
          </a:p>
        </p:txBody>
      </p:sp>
      <p:sp>
        <p:nvSpPr>
          <p:cNvPr id="8" name="Rounded Rectangle 7"/>
          <p:cNvSpPr/>
          <p:nvPr/>
        </p:nvSpPr>
        <p:spPr bwMode="auto">
          <a:xfrm>
            <a:off x="4684628" y="2424316"/>
            <a:ext cx="3422111" cy="875021"/>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Windows Information</a:t>
            </a:r>
          </a:p>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(WindowsInfo.xml)</a:t>
            </a:r>
          </a:p>
        </p:txBody>
      </p:sp>
      <p:sp>
        <p:nvSpPr>
          <p:cNvPr id="9" name="Rounded Rectangle 8"/>
          <p:cNvSpPr/>
          <p:nvPr/>
        </p:nvSpPr>
        <p:spPr bwMode="auto">
          <a:xfrm>
            <a:off x="863990" y="3498602"/>
            <a:ext cx="7390030" cy="2469118"/>
          </a:xfrm>
          <a:prstGeom prst="roundRect">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5400000" scaled="1"/>
            <a:tileRect/>
          </a:gra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Device Stage</a:t>
            </a:r>
          </a:p>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0" name="Rounded Rectangle 9"/>
          <p:cNvSpPr/>
          <p:nvPr/>
        </p:nvSpPr>
        <p:spPr bwMode="auto">
          <a:xfrm>
            <a:off x="1063252" y="1653259"/>
            <a:ext cx="7034824" cy="632441"/>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PackageInfo.xml</a:t>
            </a:r>
          </a:p>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(HWIDs, Model ID, Timestamp, Schemas, Index, and Locale)</a:t>
            </a:r>
          </a:p>
        </p:txBody>
      </p:sp>
      <p:sp>
        <p:nvSpPr>
          <p:cNvPr id="11" name="Rounded Rectangle 10"/>
          <p:cNvSpPr/>
          <p:nvPr/>
        </p:nvSpPr>
        <p:spPr bwMode="auto">
          <a:xfrm>
            <a:off x="1080580" y="3897125"/>
            <a:ext cx="3387458" cy="1802024"/>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0" tIns="45717" rIns="0"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Layout</a:t>
            </a:r>
          </a:p>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(behavior.xml, </a:t>
            </a:r>
            <a:br>
              <a:rPr lang="en-US" dirty="0" smtClean="0">
                <a:solidFill>
                  <a:schemeClr val="tx1"/>
                </a:solidFill>
                <a:effectLst>
                  <a:outerShdw blurRad="38100" dist="38100" dir="2700000" algn="tl">
                    <a:srgbClr val="000000">
                      <a:alpha val="43137"/>
                    </a:srgbClr>
                  </a:outerShdw>
                </a:effectLst>
                <a:latin typeface="Trebuchet MS" pitchFamily="34" charset="0"/>
              </a:rPr>
            </a:br>
            <a:r>
              <a:rPr lang="en-US" dirty="0" smtClean="0">
                <a:solidFill>
                  <a:schemeClr val="tx1"/>
                </a:solidFill>
                <a:effectLst>
                  <a:outerShdw blurRad="38100" dist="38100" dir="2700000" algn="tl">
                    <a:srgbClr val="000000">
                      <a:alpha val="43137"/>
                    </a:srgbClr>
                  </a:outerShdw>
                </a:effectLst>
                <a:latin typeface="Trebuchet MS" pitchFamily="34" charset="0"/>
              </a:rPr>
              <a:t>branding graphics)</a:t>
            </a:r>
          </a:p>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2" name="Rounded Rectangle 11"/>
          <p:cNvSpPr/>
          <p:nvPr/>
        </p:nvSpPr>
        <p:spPr bwMode="auto">
          <a:xfrm>
            <a:off x="4736608" y="3888461"/>
            <a:ext cx="3335476" cy="1845342"/>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0" tIns="45717" rIns="0"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Tasks</a:t>
            </a:r>
          </a:p>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(task.xml, icons, </a:t>
            </a:r>
            <a:br>
              <a:rPr lang="en-US" dirty="0" smtClean="0">
                <a:solidFill>
                  <a:schemeClr val="tx1"/>
                </a:solidFill>
                <a:effectLst>
                  <a:outerShdw blurRad="38100" dist="38100" dir="2700000" algn="tl">
                    <a:srgbClr val="000000">
                      <a:alpha val="43137"/>
                    </a:srgbClr>
                  </a:outerShdw>
                </a:effectLst>
                <a:latin typeface="Trebuchet MS" pitchFamily="34" charset="0"/>
              </a:rPr>
            </a:br>
            <a:r>
              <a:rPr lang="en-US" dirty="0" smtClean="0">
                <a:solidFill>
                  <a:schemeClr val="tx1"/>
                </a:solidFill>
                <a:effectLst>
                  <a:outerShdw blurRad="38100" dist="38100" dir="2700000" algn="tl">
                    <a:srgbClr val="000000">
                      <a:alpha val="43137"/>
                    </a:srgbClr>
                  </a:outerShdw>
                </a:effectLst>
                <a:latin typeface="Trebuchet MS" pitchFamily="34" charset="0"/>
              </a:rPr>
              <a:t>and commands)</a:t>
            </a:r>
          </a:p>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 name="Rounded Rectangle 14"/>
          <p:cNvSpPr/>
          <p:nvPr/>
        </p:nvSpPr>
        <p:spPr bwMode="auto">
          <a:xfrm>
            <a:off x="1479104" y="4824128"/>
            <a:ext cx="2538428" cy="641105"/>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Localized Resources</a:t>
            </a:r>
          </a:p>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(resource.xml)</a:t>
            </a:r>
          </a:p>
        </p:txBody>
      </p:sp>
      <p:sp>
        <p:nvSpPr>
          <p:cNvPr id="16" name="Rounded Rectangle 15"/>
          <p:cNvSpPr/>
          <p:nvPr/>
        </p:nvSpPr>
        <p:spPr bwMode="auto">
          <a:xfrm>
            <a:off x="5135133" y="4832791"/>
            <a:ext cx="2538428" cy="641105"/>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Localized Resources</a:t>
            </a:r>
          </a:p>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(resource.xml)</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"Album Art" For Devices</a:t>
            </a:r>
            <a:endParaRPr lang="en-US" dirty="0"/>
          </a:p>
        </p:txBody>
      </p:sp>
      <p:cxnSp>
        <p:nvCxnSpPr>
          <p:cNvPr id="5" name="Straight Connector 4"/>
          <p:cNvCxnSpPr/>
          <p:nvPr/>
        </p:nvCxnSpPr>
        <p:spPr bwMode="auto">
          <a:xfrm rot="5400000">
            <a:off x="2102113" y="3871745"/>
            <a:ext cx="4923992" cy="15783"/>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chemeClr val="tx1"/>
            </a:solidFill>
            <a:prstDash val="sysDot"/>
            <a:round/>
            <a:headEnd type="none" w="med" len="med"/>
            <a:tailEnd type="none" w="med" len="med"/>
          </a:ln>
          <a:effectLst>
            <a:glow rad="63500">
              <a:schemeClr val="accent3">
                <a:satMod val="175000"/>
                <a:alpha val="40000"/>
              </a:schemeClr>
            </a:glow>
          </a:effectLst>
        </p:spPr>
      </p:cxnSp>
      <p:sp>
        <p:nvSpPr>
          <p:cNvPr id="6" name="TextBox 5"/>
          <p:cNvSpPr txBox="1"/>
          <p:nvPr/>
        </p:nvSpPr>
        <p:spPr>
          <a:xfrm>
            <a:off x="222636" y="5456417"/>
            <a:ext cx="4157669" cy="830997"/>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Trebuchet MS" pitchFamily="34" charset="0"/>
              </a:rPr>
              <a:t>W</a:t>
            </a:r>
            <a:r>
              <a:rPr lang="en-US" sz="2400" dirty="0" smtClean="0">
                <a:solidFill>
                  <a:schemeClr val="tx1"/>
                </a:solidFill>
                <a:effectLst>
                  <a:outerShdw blurRad="38100" dist="38100" dir="2700000" algn="tl">
                    <a:srgbClr val="000000">
                      <a:alpha val="43137"/>
                    </a:srgbClr>
                  </a:outerShdw>
                </a:effectLst>
                <a:latin typeface="Trebuchet MS" pitchFamily="34" charset="0"/>
              </a:rPr>
              <a:t>ithout Device Metadata</a:t>
            </a:r>
          </a:p>
          <a:p>
            <a:pPr algn="ctr"/>
            <a:r>
              <a:rPr lang="en-US" sz="2400" dirty="0" smtClean="0">
                <a:effectLst>
                  <a:outerShdw blurRad="38100" dist="38100" dir="2700000" algn="tl">
                    <a:srgbClr val="000000">
                      <a:alpha val="43137"/>
                    </a:srgbClr>
                  </a:outerShdw>
                </a:effectLst>
                <a:latin typeface="Trebuchet MS" pitchFamily="34" charset="0"/>
              </a:rPr>
              <a:t>(display elements)</a:t>
            </a:r>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7" name="TextBox 6"/>
          <p:cNvSpPr txBox="1"/>
          <p:nvPr/>
        </p:nvSpPr>
        <p:spPr>
          <a:xfrm>
            <a:off x="4732351" y="5456417"/>
            <a:ext cx="4157669" cy="830997"/>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Trebuchet MS" pitchFamily="34" charset="0"/>
              </a:rPr>
              <a:t>W</a:t>
            </a:r>
            <a:r>
              <a:rPr lang="en-US" sz="2400" dirty="0" smtClean="0">
                <a:solidFill>
                  <a:schemeClr val="tx1"/>
                </a:solidFill>
                <a:effectLst>
                  <a:outerShdw blurRad="38100" dist="38100" dir="2700000" algn="tl">
                    <a:srgbClr val="000000">
                      <a:alpha val="43137"/>
                    </a:srgbClr>
                  </a:outerShdw>
                </a:effectLst>
                <a:latin typeface="Trebuchet MS" pitchFamily="34" charset="0"/>
              </a:rPr>
              <a:t>ith Device Metadata</a:t>
            </a:r>
          </a:p>
          <a:p>
            <a:pPr algn="ctr"/>
            <a:r>
              <a:rPr lang="en-US" sz="2400" dirty="0" smtClean="0">
                <a:effectLst>
                  <a:outerShdw blurRad="38100" dist="38100" dir="2700000" algn="tl">
                    <a:srgbClr val="000000">
                      <a:alpha val="43137"/>
                    </a:srgbClr>
                  </a:outerShdw>
                </a:effectLst>
                <a:latin typeface="Trebuchet MS" pitchFamily="34" charset="0"/>
              </a:rPr>
              <a:t>(display elements)</a:t>
            </a:r>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graphicFrame>
        <p:nvGraphicFramePr>
          <p:cNvPr id="10" name="Table 9"/>
          <p:cNvGraphicFramePr>
            <a:graphicFrameLocks noGrp="1"/>
          </p:cNvGraphicFramePr>
          <p:nvPr/>
        </p:nvGraphicFramePr>
        <p:xfrm>
          <a:off x="381000" y="2797773"/>
          <a:ext cx="3843130" cy="2697480"/>
        </p:xfrm>
        <a:graphic>
          <a:graphicData uri="http://schemas.openxmlformats.org/drawingml/2006/table">
            <a:tbl>
              <a:tblPr firstRow="1" bandRow="1">
                <a:tableStyleId>{5C22544A-7EE6-4342-B048-85BDC9FD1C3A}</a:tableStyleId>
              </a:tblPr>
              <a:tblGrid>
                <a:gridCol w="1529300"/>
                <a:gridCol w="2313830"/>
              </a:tblGrid>
              <a:tr h="274320">
                <a:tc>
                  <a:txBody>
                    <a:bodyPr/>
                    <a:lstStyle/>
                    <a:p>
                      <a:r>
                        <a:rPr lang="en-US" noProof="1" smtClean="0">
                          <a:solidFill>
                            <a:schemeClr val="bg2"/>
                          </a:solidFill>
                          <a:latin typeface="Trebuchet MS" pitchFamily="34" charset="0"/>
                        </a:rPr>
                        <a:t>Property</a:t>
                      </a:r>
                      <a:endParaRPr lang="en-US" noProof="1">
                        <a:solidFill>
                          <a:schemeClr val="bg2"/>
                        </a:solidFill>
                        <a:latin typeface="Trebuchet MS" pitchFamily="34" charset="0"/>
                      </a:endParaRPr>
                    </a:p>
                  </a:txBody>
                  <a:tcPr/>
                </a:tc>
                <a:tc>
                  <a:txBody>
                    <a:bodyPr/>
                    <a:lstStyle/>
                    <a:p>
                      <a:r>
                        <a:rPr lang="en-US" noProof="1" smtClean="0">
                          <a:solidFill>
                            <a:schemeClr val="bg2"/>
                          </a:solidFill>
                          <a:latin typeface="Trebuchet MS" pitchFamily="34" charset="0"/>
                        </a:rPr>
                        <a:t>Value</a:t>
                      </a:r>
                      <a:endParaRPr lang="en-US" noProof="1">
                        <a:solidFill>
                          <a:schemeClr val="bg2"/>
                        </a:solidFill>
                        <a:latin typeface="Trebuchet MS" pitchFamily="34" charset="0"/>
                      </a:endParaRPr>
                    </a:p>
                  </a:txBody>
                  <a:tcPr/>
                </a:tc>
              </a:tr>
              <a:tr h="274320">
                <a:tc>
                  <a:txBody>
                    <a:bodyPr/>
                    <a:lstStyle/>
                    <a:p>
                      <a:r>
                        <a:rPr lang="en-US" noProof="1" smtClean="0">
                          <a:latin typeface="Trebuchet MS" pitchFamily="34" charset="0"/>
                        </a:rPr>
                        <a:t>ModelName</a:t>
                      </a:r>
                      <a:endParaRPr lang="en-US" noProof="1">
                        <a:latin typeface="Trebuchet MS" pitchFamily="34" charset="0"/>
                      </a:endParaRPr>
                    </a:p>
                  </a:txBody>
                  <a:tcPr/>
                </a:tc>
                <a:tc>
                  <a:txBody>
                    <a:bodyPr/>
                    <a:lstStyle/>
                    <a:p>
                      <a:r>
                        <a:rPr lang="en-US" noProof="1" smtClean="0">
                          <a:latin typeface="Trebuchet MS" pitchFamily="34" charset="0"/>
                        </a:rPr>
                        <a:t>Fabrikam 1000</a:t>
                      </a:r>
                      <a:r>
                        <a:rPr lang="en-US" baseline="0" noProof="1" smtClean="0">
                          <a:latin typeface="Trebuchet MS" pitchFamily="34" charset="0"/>
                        </a:rPr>
                        <a:t> Printer</a:t>
                      </a:r>
                      <a:endParaRPr lang="en-US" noProof="1">
                        <a:latin typeface="Trebuchet MS" pitchFamily="34" charset="0"/>
                      </a:endParaRPr>
                    </a:p>
                  </a:txBody>
                  <a:tcPr/>
                </a:tc>
              </a:tr>
              <a:tr h="274320">
                <a:tc>
                  <a:txBody>
                    <a:bodyPr/>
                    <a:lstStyle/>
                    <a:p>
                      <a:r>
                        <a:rPr lang="en-US" noProof="1" smtClean="0">
                          <a:latin typeface="Trebuchet MS" pitchFamily="34" charset="0"/>
                        </a:rPr>
                        <a:t>Manufacturer</a:t>
                      </a:r>
                      <a:endParaRPr lang="en-US" noProof="1">
                        <a:latin typeface="Trebuchet MS" pitchFamily="34" charset="0"/>
                      </a:endParaRPr>
                    </a:p>
                  </a:txBody>
                  <a:tcPr/>
                </a:tc>
                <a:tc>
                  <a:txBody>
                    <a:bodyPr/>
                    <a:lstStyle/>
                    <a:p>
                      <a:endParaRPr lang="en-US" noProof="1">
                        <a:latin typeface="Trebuchet MS" pitchFamily="34" charset="0"/>
                      </a:endParaRPr>
                    </a:p>
                  </a:txBody>
                  <a:tcPr/>
                </a:tc>
              </a:tr>
              <a:tr h="274320">
                <a:tc>
                  <a:txBody>
                    <a:bodyPr/>
                    <a:lstStyle/>
                    <a:p>
                      <a:r>
                        <a:rPr lang="en-US" noProof="1" smtClean="0">
                          <a:latin typeface="Trebuchet MS" pitchFamily="34" charset="0"/>
                        </a:rPr>
                        <a:t>ModelNumber</a:t>
                      </a:r>
                      <a:endParaRPr lang="en-US" noProof="1">
                        <a:latin typeface="Trebuchet MS" pitchFamily="34" charset="0"/>
                      </a:endParaRPr>
                    </a:p>
                  </a:txBody>
                  <a:tcPr/>
                </a:tc>
                <a:tc>
                  <a:txBody>
                    <a:bodyPr/>
                    <a:lstStyle/>
                    <a:p>
                      <a:endParaRPr lang="en-US" noProof="1">
                        <a:latin typeface="Trebuchet MS" pitchFamily="34" charset="0"/>
                      </a:endParaRPr>
                    </a:p>
                  </a:txBody>
                  <a:tcPr/>
                </a:tc>
              </a:tr>
              <a:tr h="274320">
                <a:tc>
                  <a:txBody>
                    <a:bodyPr/>
                    <a:lstStyle/>
                    <a:p>
                      <a:r>
                        <a:rPr lang="en-US" noProof="1" smtClean="0">
                          <a:latin typeface="Trebuchet MS" pitchFamily="34" charset="0"/>
                        </a:rPr>
                        <a:t>Categories</a:t>
                      </a:r>
                      <a:endParaRPr lang="en-US" noProof="1">
                        <a:latin typeface="Trebuchet MS" pitchFamily="34" charset="0"/>
                      </a:endParaRPr>
                    </a:p>
                  </a:txBody>
                  <a:tcPr/>
                </a:tc>
                <a:tc>
                  <a:txBody>
                    <a:bodyPr/>
                    <a:lstStyle/>
                    <a:p>
                      <a:r>
                        <a:rPr lang="en-US" noProof="1" smtClean="0">
                          <a:latin typeface="Trebuchet MS" pitchFamily="34" charset="0"/>
                        </a:rPr>
                        <a:t>Printer</a:t>
                      </a:r>
                    </a:p>
                    <a:p>
                      <a:endParaRPr lang="en-US" noProof="1">
                        <a:latin typeface="Trebuchet MS" pitchFamily="34" charset="0"/>
                      </a:endParaRPr>
                    </a:p>
                  </a:txBody>
                  <a:tcPr/>
                </a:tc>
              </a:tr>
              <a:tr h="274320">
                <a:tc>
                  <a:txBody>
                    <a:bodyPr/>
                    <a:lstStyle/>
                    <a:p>
                      <a:r>
                        <a:rPr lang="en-US" noProof="1" smtClean="0">
                          <a:latin typeface="Trebuchet MS" pitchFamily="34" charset="0"/>
                        </a:rPr>
                        <a:t>Description1</a:t>
                      </a:r>
                      <a:endParaRPr lang="en-US" noProof="1">
                        <a:latin typeface="Trebuchet MS" pitchFamily="34" charset="0"/>
                      </a:endParaRPr>
                    </a:p>
                  </a:txBody>
                  <a:tcPr/>
                </a:tc>
                <a:tc>
                  <a:txBody>
                    <a:bodyPr/>
                    <a:lstStyle/>
                    <a:p>
                      <a:endParaRPr lang="en-US" noProof="1">
                        <a:latin typeface="Trebuchet MS" pitchFamily="34" charset="0"/>
                      </a:endParaRPr>
                    </a:p>
                  </a:txBody>
                  <a:tcPr/>
                </a:tc>
              </a:tr>
              <a:tr h="274320">
                <a:tc>
                  <a:txBody>
                    <a:bodyPr/>
                    <a:lstStyle/>
                    <a:p>
                      <a:r>
                        <a:rPr lang="en-US" noProof="1" smtClean="0">
                          <a:latin typeface="Trebuchet MS" pitchFamily="34" charset="0"/>
                        </a:rPr>
                        <a:t>Description2</a:t>
                      </a:r>
                      <a:endParaRPr lang="en-US" noProof="1">
                        <a:latin typeface="Trebuchet MS" pitchFamily="34" charset="0"/>
                      </a:endParaRPr>
                    </a:p>
                  </a:txBody>
                  <a:tcPr/>
                </a:tc>
                <a:tc>
                  <a:txBody>
                    <a:bodyPr/>
                    <a:lstStyle/>
                    <a:p>
                      <a:endParaRPr lang="en-US" noProof="1" smtClean="0">
                        <a:latin typeface="Trebuchet MS" pitchFamily="34" charset="0"/>
                      </a:endParaRPr>
                    </a:p>
                    <a:p>
                      <a:endParaRPr lang="en-US" noProof="1">
                        <a:latin typeface="Trebuchet MS" pitchFamily="34" charset="0"/>
                      </a:endParaRPr>
                    </a:p>
                  </a:txBody>
                  <a:tcPr/>
                </a:tc>
              </a:tr>
            </a:tbl>
          </a:graphicData>
        </a:graphic>
      </p:graphicFrame>
      <p:pic>
        <p:nvPicPr>
          <p:cNvPr id="8" name="Picture 2" descr="C:\Users\rolanday\Desktop\Untitled.png"/>
          <p:cNvPicPr>
            <a:picLocks noChangeAspect="1" noChangeArrowheads="1"/>
          </p:cNvPicPr>
          <p:nvPr/>
        </p:nvPicPr>
        <p:blipFill>
          <a:blip r:embed="rId3"/>
          <a:srcRect/>
          <a:stretch>
            <a:fillRect/>
          </a:stretch>
        </p:blipFill>
        <p:spPr bwMode="auto">
          <a:xfrm>
            <a:off x="2276210" y="1138844"/>
            <a:ext cx="1907186" cy="1907186"/>
          </a:xfrm>
          <a:prstGeom prst="rect">
            <a:avLst/>
          </a:prstGeom>
          <a:noFill/>
        </p:spPr>
      </p:pic>
      <p:graphicFrame>
        <p:nvGraphicFramePr>
          <p:cNvPr id="11" name="Table 10"/>
          <p:cNvGraphicFramePr>
            <a:graphicFrameLocks noGrp="1"/>
          </p:cNvGraphicFramePr>
          <p:nvPr/>
        </p:nvGraphicFramePr>
        <p:xfrm>
          <a:off x="4856922" y="2797773"/>
          <a:ext cx="3843130" cy="2697480"/>
        </p:xfrm>
        <a:graphic>
          <a:graphicData uri="http://schemas.openxmlformats.org/drawingml/2006/table">
            <a:tbl>
              <a:tblPr firstRow="1" bandRow="1">
                <a:tableStyleId>{5C22544A-7EE6-4342-B048-85BDC9FD1C3A}</a:tableStyleId>
              </a:tblPr>
              <a:tblGrid>
                <a:gridCol w="1529300"/>
                <a:gridCol w="2313830"/>
              </a:tblGrid>
              <a:tr h="274320">
                <a:tc>
                  <a:txBody>
                    <a:bodyPr/>
                    <a:lstStyle/>
                    <a:p>
                      <a:r>
                        <a:rPr lang="en-US" dirty="0" smtClean="0">
                          <a:solidFill>
                            <a:schemeClr val="bg2"/>
                          </a:solidFill>
                          <a:latin typeface="Trebuchet MS" pitchFamily="34" charset="0"/>
                        </a:rPr>
                        <a:t>Property</a:t>
                      </a:r>
                      <a:endParaRPr lang="en-US" dirty="0">
                        <a:solidFill>
                          <a:schemeClr val="bg2"/>
                        </a:solidFill>
                        <a:latin typeface="Trebuchet MS" pitchFamily="34" charset="0"/>
                      </a:endParaRPr>
                    </a:p>
                  </a:txBody>
                  <a:tcPr/>
                </a:tc>
                <a:tc>
                  <a:txBody>
                    <a:bodyPr/>
                    <a:lstStyle/>
                    <a:p>
                      <a:r>
                        <a:rPr lang="en-US" dirty="0" smtClean="0">
                          <a:solidFill>
                            <a:schemeClr val="bg2"/>
                          </a:solidFill>
                          <a:latin typeface="Trebuchet MS" pitchFamily="34" charset="0"/>
                        </a:rPr>
                        <a:t>Value</a:t>
                      </a:r>
                      <a:endParaRPr lang="en-US" dirty="0">
                        <a:solidFill>
                          <a:schemeClr val="bg2"/>
                        </a:solidFill>
                        <a:latin typeface="Trebuchet MS" pitchFamily="34" charset="0"/>
                      </a:endParaRPr>
                    </a:p>
                  </a:txBody>
                  <a:tcPr/>
                </a:tc>
              </a:tr>
              <a:tr h="274320">
                <a:tc>
                  <a:txBody>
                    <a:bodyPr/>
                    <a:lstStyle/>
                    <a:p>
                      <a:r>
                        <a:rPr lang="en-US" noProof="1" smtClean="0">
                          <a:latin typeface="Trebuchet MS" pitchFamily="34" charset="0"/>
                        </a:rPr>
                        <a:t>ModelName</a:t>
                      </a:r>
                      <a:endParaRPr lang="en-US" noProof="1">
                        <a:latin typeface="Trebuchet MS" pitchFamily="34" charset="0"/>
                      </a:endParaRPr>
                    </a:p>
                  </a:txBody>
                  <a:tcPr/>
                </a:tc>
                <a:tc>
                  <a:txBody>
                    <a:bodyPr/>
                    <a:lstStyle/>
                    <a:p>
                      <a:r>
                        <a:rPr lang="en-US" noProof="1" smtClean="0">
                          <a:latin typeface="Trebuchet MS" pitchFamily="34" charset="0"/>
                        </a:rPr>
                        <a:t>Fabrikam 1000</a:t>
                      </a:r>
                      <a:r>
                        <a:rPr lang="en-US" baseline="0" noProof="1" smtClean="0">
                          <a:latin typeface="Trebuchet MS" pitchFamily="34" charset="0"/>
                        </a:rPr>
                        <a:t> Printer</a:t>
                      </a:r>
                      <a:endParaRPr lang="en-US" noProof="1">
                        <a:latin typeface="Trebuchet MS" pitchFamily="34" charset="0"/>
                      </a:endParaRPr>
                    </a:p>
                  </a:txBody>
                  <a:tcPr/>
                </a:tc>
              </a:tr>
              <a:tr h="274320">
                <a:tc>
                  <a:txBody>
                    <a:bodyPr/>
                    <a:lstStyle/>
                    <a:p>
                      <a:r>
                        <a:rPr lang="en-US" noProof="1" smtClean="0">
                          <a:latin typeface="Trebuchet MS" pitchFamily="34" charset="0"/>
                        </a:rPr>
                        <a:t>Manufacturer</a:t>
                      </a:r>
                      <a:endParaRPr lang="en-US" noProof="1">
                        <a:latin typeface="Trebuchet MS" pitchFamily="34" charset="0"/>
                      </a:endParaRPr>
                    </a:p>
                  </a:txBody>
                  <a:tcPr/>
                </a:tc>
                <a:tc>
                  <a:txBody>
                    <a:bodyPr/>
                    <a:lstStyle/>
                    <a:p>
                      <a:r>
                        <a:rPr lang="en-US" noProof="1" smtClean="0">
                          <a:latin typeface="Trebuchet MS" pitchFamily="34" charset="0"/>
                        </a:rPr>
                        <a:t>Fabrikam</a:t>
                      </a:r>
                      <a:r>
                        <a:rPr lang="en-US" baseline="0" noProof="1" smtClean="0">
                          <a:latin typeface="Trebuchet MS" pitchFamily="34" charset="0"/>
                        </a:rPr>
                        <a:t> Corporation</a:t>
                      </a:r>
                      <a:endParaRPr lang="en-US" noProof="1">
                        <a:latin typeface="Trebuchet MS" pitchFamily="34" charset="0"/>
                      </a:endParaRPr>
                    </a:p>
                  </a:txBody>
                  <a:tcPr/>
                </a:tc>
              </a:tr>
              <a:tr h="274320">
                <a:tc>
                  <a:txBody>
                    <a:bodyPr/>
                    <a:lstStyle/>
                    <a:p>
                      <a:r>
                        <a:rPr lang="en-US" noProof="1" smtClean="0">
                          <a:latin typeface="Trebuchet MS" pitchFamily="34" charset="0"/>
                        </a:rPr>
                        <a:t>ModelNumber</a:t>
                      </a:r>
                      <a:endParaRPr lang="en-US" noProof="1">
                        <a:latin typeface="Trebuchet MS" pitchFamily="34" charset="0"/>
                      </a:endParaRPr>
                    </a:p>
                  </a:txBody>
                  <a:tcPr/>
                </a:tc>
                <a:tc>
                  <a:txBody>
                    <a:bodyPr/>
                    <a:lstStyle/>
                    <a:p>
                      <a:r>
                        <a:rPr lang="en-US" noProof="1" smtClean="0">
                          <a:latin typeface="Trebuchet MS" pitchFamily="34" charset="0"/>
                        </a:rPr>
                        <a:t>XYZ-1234</a:t>
                      </a:r>
                      <a:endParaRPr lang="en-US" noProof="1">
                        <a:latin typeface="Trebuchet MS" pitchFamily="34" charset="0"/>
                      </a:endParaRPr>
                    </a:p>
                  </a:txBody>
                  <a:tcPr/>
                </a:tc>
              </a:tr>
              <a:tr h="274320">
                <a:tc>
                  <a:txBody>
                    <a:bodyPr/>
                    <a:lstStyle/>
                    <a:p>
                      <a:r>
                        <a:rPr lang="en-US" noProof="1" smtClean="0">
                          <a:latin typeface="Trebuchet MS" pitchFamily="34" charset="0"/>
                        </a:rPr>
                        <a:t>Categories</a:t>
                      </a:r>
                      <a:endParaRPr lang="en-US" noProof="1">
                        <a:latin typeface="Trebuchet MS" pitchFamily="34" charset="0"/>
                      </a:endParaRPr>
                    </a:p>
                  </a:txBody>
                  <a:tcPr/>
                </a:tc>
                <a:tc>
                  <a:txBody>
                    <a:bodyPr/>
                    <a:lstStyle/>
                    <a:p>
                      <a:r>
                        <a:rPr lang="en-US" noProof="1" smtClean="0">
                          <a:latin typeface="Trebuchet MS" pitchFamily="34" charset="0"/>
                        </a:rPr>
                        <a:t>Printer,</a:t>
                      </a:r>
                      <a:r>
                        <a:rPr lang="en-US" baseline="0" noProof="1" smtClean="0">
                          <a:latin typeface="Trebuchet MS" pitchFamily="34" charset="0"/>
                        </a:rPr>
                        <a:t> Scanner, Fax, Removable Storage</a:t>
                      </a:r>
                      <a:endParaRPr lang="en-US" noProof="1">
                        <a:latin typeface="Trebuchet MS" pitchFamily="34" charset="0"/>
                      </a:endParaRPr>
                    </a:p>
                  </a:txBody>
                  <a:tcPr/>
                </a:tc>
              </a:tr>
              <a:tr h="274320">
                <a:tc>
                  <a:txBody>
                    <a:bodyPr/>
                    <a:lstStyle/>
                    <a:p>
                      <a:r>
                        <a:rPr lang="en-US" noProof="1" smtClean="0">
                          <a:latin typeface="Trebuchet MS" pitchFamily="34" charset="0"/>
                        </a:rPr>
                        <a:t>Description1</a:t>
                      </a:r>
                      <a:endParaRPr lang="en-US" noProof="1">
                        <a:latin typeface="Trebuchet MS" pitchFamily="34" charset="0"/>
                      </a:endParaRPr>
                    </a:p>
                  </a:txBody>
                  <a:tcPr/>
                </a:tc>
                <a:tc>
                  <a:txBody>
                    <a:bodyPr/>
                    <a:lstStyle/>
                    <a:p>
                      <a:r>
                        <a:rPr lang="en-US" noProof="1" smtClean="0">
                          <a:latin typeface="Trebuchet MS" pitchFamily="34" charset="0"/>
                        </a:rPr>
                        <a:t>All-in-one</a:t>
                      </a:r>
                      <a:r>
                        <a:rPr lang="en-US" baseline="0" noProof="1" smtClean="0">
                          <a:latin typeface="Trebuchet MS" pitchFamily="34" charset="0"/>
                        </a:rPr>
                        <a:t> Inkjet Printer</a:t>
                      </a:r>
                      <a:endParaRPr lang="en-US" noProof="1">
                        <a:latin typeface="Trebuchet MS" pitchFamily="34" charset="0"/>
                      </a:endParaRPr>
                    </a:p>
                  </a:txBody>
                  <a:tcPr/>
                </a:tc>
              </a:tr>
              <a:tr h="274320">
                <a:tc>
                  <a:txBody>
                    <a:bodyPr/>
                    <a:lstStyle/>
                    <a:p>
                      <a:r>
                        <a:rPr lang="en-US" noProof="1" smtClean="0">
                          <a:latin typeface="Trebuchet MS" pitchFamily="34" charset="0"/>
                        </a:rPr>
                        <a:t>Description2</a:t>
                      </a:r>
                      <a:endParaRPr lang="en-US" noProof="1">
                        <a:latin typeface="Trebuchet MS" pitchFamily="34" charset="0"/>
                      </a:endParaRPr>
                    </a:p>
                  </a:txBody>
                  <a:tcPr/>
                </a:tc>
                <a:tc>
                  <a:txBody>
                    <a:bodyPr/>
                    <a:lstStyle/>
                    <a:p>
                      <a:r>
                        <a:rPr lang="en-US" noProof="1" smtClean="0">
                          <a:latin typeface="Trebuchet MS" pitchFamily="34" charset="0"/>
                        </a:rPr>
                        <a:t>29</a:t>
                      </a:r>
                      <a:r>
                        <a:rPr lang="en-US" baseline="0" noProof="1" smtClean="0">
                          <a:latin typeface="Trebuchet MS" pitchFamily="34" charset="0"/>
                        </a:rPr>
                        <a:t> ppm black and white, 19 ppm color</a:t>
                      </a:r>
                      <a:endParaRPr lang="en-US" noProof="1">
                        <a:latin typeface="Trebuchet MS" pitchFamily="34" charset="0"/>
                      </a:endParaRPr>
                    </a:p>
                  </a:txBody>
                  <a:tcPr/>
                </a:tc>
              </a:tr>
            </a:tbl>
          </a:graphicData>
        </a:graphic>
      </p:graphicFrame>
      <p:pic>
        <p:nvPicPr>
          <p:cNvPr id="1026" name="Picture 2" descr="F:\Users\maxm.REDMOND\AppData\Local\Microsoft\Windows\Temporary Internet Files\Content.Outlook\GD166V80\device_icon-000.png"/>
          <p:cNvPicPr>
            <a:picLocks noChangeAspect="1" noChangeArrowheads="1"/>
          </p:cNvPicPr>
          <p:nvPr/>
        </p:nvPicPr>
        <p:blipFill>
          <a:blip r:embed="rId4"/>
          <a:srcRect/>
          <a:stretch>
            <a:fillRect/>
          </a:stretch>
        </p:blipFill>
        <p:spPr bwMode="auto">
          <a:xfrm>
            <a:off x="6668435" y="1274164"/>
            <a:ext cx="1907186" cy="1907186"/>
          </a:xfrm>
          <a:prstGeom prst="rect">
            <a:avLst/>
          </a:prstGeom>
          <a:noFill/>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Stage Branding</a:t>
            </a:r>
            <a:endParaRPr lang="en-US" dirty="0"/>
          </a:p>
        </p:txBody>
      </p:sp>
      <p:grpSp>
        <p:nvGrpSpPr>
          <p:cNvPr id="19" name="Group 18"/>
          <p:cNvGrpSpPr/>
          <p:nvPr/>
        </p:nvGrpSpPr>
        <p:grpSpPr>
          <a:xfrm>
            <a:off x="693336" y="1395606"/>
            <a:ext cx="7757329" cy="2709344"/>
            <a:chOff x="127596" y="1016272"/>
            <a:chExt cx="8858926" cy="3094091"/>
          </a:xfrm>
        </p:grpSpPr>
        <p:sp>
          <p:nvSpPr>
            <p:cNvPr id="10" name="TextBox 9"/>
            <p:cNvSpPr txBox="1"/>
            <p:nvPr/>
          </p:nvSpPr>
          <p:spPr>
            <a:xfrm>
              <a:off x="1681360" y="3375410"/>
              <a:ext cx="2009775" cy="597521"/>
            </a:xfrm>
            <a:prstGeom prst="rect">
              <a:avLst/>
            </a:prstGeom>
            <a:noFill/>
          </p:spPr>
          <p:txBody>
            <a:bodyPr wrap="square" rtlCol="0">
              <a:spAutoFit/>
            </a:bodyPr>
            <a:lstStyle/>
            <a:p>
              <a:r>
                <a:rPr lang="en-US" sz="1400" dirty="0" smtClean="0">
                  <a:latin typeface="Trebuchet MS" pitchFamily="34" charset="0"/>
                </a:rPr>
                <a:t>Background and Overlay image</a:t>
              </a:r>
              <a:r>
                <a:rPr lang="en-US" sz="1400" dirty="0" smtClean="0">
                  <a:effectLst>
                    <a:outerShdw blurRad="38100" dist="38100" dir="2700000" algn="tl">
                      <a:srgbClr val="000000">
                        <a:alpha val="43137"/>
                      </a:srgbClr>
                    </a:outerShdw>
                  </a:effectLst>
                  <a:latin typeface="Trebuchet MS" pitchFamily="34" charset="0"/>
                </a:rPr>
                <a:t>s</a:t>
              </a:r>
              <a:endParaRPr lang="en-US" sz="1400" dirty="0" smtClean="0">
                <a:latin typeface="Trebuchet MS" pitchFamily="34" charset="0"/>
              </a:endParaRPr>
            </a:p>
          </p:txBody>
        </p:sp>
        <p:sp>
          <p:nvSpPr>
            <p:cNvPr id="13" name="TextBox 12"/>
            <p:cNvSpPr txBox="1"/>
            <p:nvPr/>
          </p:nvSpPr>
          <p:spPr>
            <a:xfrm>
              <a:off x="3326946" y="3463855"/>
              <a:ext cx="1435539" cy="351484"/>
            </a:xfrm>
            <a:prstGeom prst="rect">
              <a:avLst/>
            </a:prstGeom>
            <a:noFill/>
          </p:spPr>
          <p:txBody>
            <a:bodyPr wrap="square" rtlCol="0">
              <a:spAutoFit/>
            </a:bodyPr>
            <a:lstStyle/>
            <a:p>
              <a:r>
                <a:rPr lang="en-US" sz="1400" dirty="0" smtClean="0">
                  <a:effectLst>
                    <a:outerShdw blurRad="38100" dist="38100" dir="2700000" algn="tl">
                      <a:srgbClr val="000000">
                        <a:alpha val="43137"/>
                      </a:srgbClr>
                    </a:outerShdw>
                  </a:effectLst>
                  <a:latin typeface="Trebuchet MS" pitchFamily="34" charset="0"/>
                </a:rPr>
                <a:t>Model name</a:t>
              </a:r>
              <a:endParaRPr lang="en-US" sz="14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4" name="TextBox 13"/>
            <p:cNvSpPr txBox="1"/>
            <p:nvPr/>
          </p:nvSpPr>
          <p:spPr>
            <a:xfrm>
              <a:off x="4865912" y="3240698"/>
              <a:ext cx="2224739" cy="597521"/>
            </a:xfrm>
            <a:prstGeom prst="rect">
              <a:avLst/>
            </a:prstGeom>
            <a:noFill/>
          </p:spPr>
          <p:txBody>
            <a:bodyPr wrap="square" rtlCol="0">
              <a:spAutoFit/>
            </a:bodyPr>
            <a:lstStyle/>
            <a:p>
              <a:r>
                <a:rPr lang="en-US" sz="1400" dirty="0" smtClean="0">
                  <a:solidFill>
                    <a:schemeClr val="tx1"/>
                  </a:solidFill>
                  <a:effectLst>
                    <a:outerShdw blurRad="38100" dist="38100" dir="2700000" algn="tl">
                      <a:srgbClr val="000000">
                        <a:alpha val="43137"/>
                      </a:srgbClr>
                    </a:outerShdw>
                  </a:effectLst>
                  <a:latin typeface="Trebuchet MS" pitchFamily="34" charset="0"/>
                </a:rPr>
                <a:t>Device status or marketing bullets</a:t>
              </a:r>
            </a:p>
          </p:txBody>
        </p:sp>
        <p:sp>
          <p:nvSpPr>
            <p:cNvPr id="17" name="TextBox 16"/>
            <p:cNvSpPr txBox="1"/>
            <p:nvPr/>
          </p:nvSpPr>
          <p:spPr>
            <a:xfrm>
              <a:off x="7783033" y="3464075"/>
              <a:ext cx="1045282" cy="351484"/>
            </a:xfrm>
            <a:prstGeom prst="rect">
              <a:avLst/>
            </a:prstGeom>
            <a:noFill/>
          </p:spPr>
          <p:txBody>
            <a:bodyPr wrap="square" rtlCol="0">
              <a:spAutoFit/>
            </a:bodyPr>
            <a:lstStyle/>
            <a:p>
              <a:r>
                <a:rPr lang="en-US" sz="1400" dirty="0" smtClean="0">
                  <a:solidFill>
                    <a:schemeClr val="tx1"/>
                  </a:solidFill>
                  <a:effectLst>
                    <a:outerShdw blurRad="38100" dist="38100" dir="2700000" algn="tl">
                      <a:srgbClr val="000000">
                        <a:alpha val="43137"/>
                      </a:srgbClr>
                    </a:outerShdw>
                  </a:effectLst>
                  <a:latin typeface="Trebuchet MS" pitchFamily="34" charset="0"/>
                </a:rPr>
                <a:t>Logo(s)</a:t>
              </a:r>
            </a:p>
          </p:txBody>
        </p:sp>
        <p:pic>
          <p:nvPicPr>
            <p:cNvPr id="15" name="Picture 2"/>
            <p:cNvPicPr>
              <a:picLocks noChangeAspect="1" noChangeArrowheads="1"/>
            </p:cNvPicPr>
            <p:nvPr/>
          </p:nvPicPr>
          <p:blipFill>
            <a:blip r:embed="rId3"/>
            <a:srcRect/>
            <a:stretch>
              <a:fillRect/>
            </a:stretch>
          </p:blipFill>
          <p:spPr bwMode="auto">
            <a:xfrm>
              <a:off x="127596" y="1016272"/>
              <a:ext cx="8858926" cy="1916795"/>
            </a:xfrm>
            <a:prstGeom prst="rect">
              <a:avLst/>
            </a:prstGeom>
            <a:noFill/>
            <a:ln w="9525">
              <a:noFill/>
              <a:miter lim="800000"/>
              <a:headEnd/>
              <a:tailEnd/>
            </a:ln>
            <a:effectLst/>
          </p:spPr>
        </p:pic>
        <p:cxnSp>
          <p:nvCxnSpPr>
            <p:cNvPr id="20" name="Elbow Connector 208917"/>
            <p:cNvCxnSpPr>
              <a:cxnSpLocks noChangeShapeType="1"/>
            </p:cNvCxnSpPr>
            <p:nvPr/>
          </p:nvCxnSpPr>
          <p:spPr bwMode="auto">
            <a:xfrm rot="5400000">
              <a:off x="2147738" y="3056772"/>
              <a:ext cx="723329" cy="1588"/>
            </a:xfrm>
            <a:prstGeom prst="bentConnector3">
              <a:avLst>
                <a:gd name="adj1" fmla="val -53842"/>
              </a:avLst>
            </a:prstGeom>
            <a:ln w="38100">
              <a:headEnd type="none" w="med" len="med"/>
              <a:tailEnd type="none" w="med" len="med"/>
            </a:ln>
            <a:effectLst>
              <a:glow rad="63500">
                <a:schemeClr val="accent6">
                  <a:tint val="30000"/>
                  <a:shade val="95000"/>
                  <a:satMod val="300000"/>
                  <a:alpha val="50000"/>
                </a:schemeClr>
              </a:glow>
            </a:effectLst>
          </p:spPr>
          <p:style>
            <a:lnRef idx="2">
              <a:schemeClr val="accent6"/>
            </a:lnRef>
            <a:fillRef idx="0">
              <a:schemeClr val="accent6"/>
            </a:fillRef>
            <a:effectRef idx="1">
              <a:schemeClr val="accent6"/>
            </a:effectRef>
            <a:fontRef idx="minor">
              <a:schemeClr val="tx1"/>
            </a:fontRef>
          </p:style>
        </p:cxnSp>
        <p:sp>
          <p:nvSpPr>
            <p:cNvPr id="22" name="TextBox 21"/>
            <p:cNvSpPr txBox="1"/>
            <p:nvPr/>
          </p:nvSpPr>
          <p:spPr>
            <a:xfrm>
              <a:off x="174170" y="3512842"/>
              <a:ext cx="1685925" cy="597521"/>
            </a:xfrm>
            <a:prstGeom prst="rect">
              <a:avLst/>
            </a:prstGeom>
            <a:noFill/>
          </p:spPr>
          <p:txBody>
            <a:bodyPr wrap="square" rtlCol="0">
              <a:spAutoFit/>
            </a:bodyPr>
            <a:lstStyle/>
            <a:p>
              <a:r>
                <a:rPr lang="en-US" sz="1400" dirty="0" smtClean="0">
                  <a:latin typeface="Trebuchet MS" pitchFamily="34" charset="0"/>
                </a:rPr>
                <a:t>Device image</a:t>
              </a:r>
            </a:p>
            <a:p>
              <a:endParaRPr lang="en-US" sz="1400" dirty="0"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28" name="Elbow Connector 208917"/>
            <p:cNvCxnSpPr>
              <a:cxnSpLocks noChangeShapeType="1"/>
            </p:cNvCxnSpPr>
            <p:nvPr/>
          </p:nvCxnSpPr>
          <p:spPr bwMode="auto">
            <a:xfrm rot="5400000">
              <a:off x="408964" y="2979269"/>
              <a:ext cx="1010242" cy="630"/>
            </a:xfrm>
            <a:prstGeom prst="bentConnector3">
              <a:avLst>
                <a:gd name="adj1" fmla="val 50000"/>
              </a:avLst>
            </a:prstGeom>
            <a:ln w="38100">
              <a:headEnd type="none" w="med" len="med"/>
              <a:tailEnd type="none" w="med" len="med"/>
            </a:ln>
            <a:effectLst>
              <a:glow rad="63500">
                <a:schemeClr val="accent6">
                  <a:tint val="30000"/>
                  <a:shade val="95000"/>
                  <a:satMod val="300000"/>
                  <a:alpha val="50000"/>
                </a:schemeClr>
              </a:glow>
            </a:effectLst>
          </p:spPr>
          <p:style>
            <a:lnRef idx="2">
              <a:schemeClr val="accent6"/>
            </a:lnRef>
            <a:fillRef idx="0">
              <a:schemeClr val="accent6"/>
            </a:fillRef>
            <a:effectRef idx="1">
              <a:schemeClr val="accent6"/>
            </a:effectRef>
            <a:fontRef idx="minor">
              <a:schemeClr val="tx1"/>
            </a:fontRef>
          </p:style>
        </p:cxnSp>
        <p:cxnSp>
          <p:nvCxnSpPr>
            <p:cNvPr id="30" name="Elbow Connector 208917"/>
            <p:cNvCxnSpPr>
              <a:cxnSpLocks noChangeShapeType="1"/>
            </p:cNvCxnSpPr>
            <p:nvPr/>
          </p:nvCxnSpPr>
          <p:spPr bwMode="auto">
            <a:xfrm rot="5400000">
              <a:off x="3559469" y="3138826"/>
              <a:ext cx="723329" cy="1588"/>
            </a:xfrm>
            <a:prstGeom prst="bentConnector3">
              <a:avLst>
                <a:gd name="adj1" fmla="val -169476"/>
              </a:avLst>
            </a:prstGeom>
            <a:ln w="38100">
              <a:headEnd type="none" w="med" len="med"/>
              <a:tailEnd type="none" w="med" len="med"/>
            </a:ln>
            <a:effectLst>
              <a:glow rad="63500">
                <a:schemeClr val="accent6">
                  <a:tint val="30000"/>
                  <a:shade val="95000"/>
                  <a:satMod val="300000"/>
                  <a:alpha val="50000"/>
                </a:schemeClr>
              </a:glow>
            </a:effectLst>
          </p:spPr>
          <p:style>
            <a:lnRef idx="2">
              <a:schemeClr val="accent6"/>
            </a:lnRef>
            <a:fillRef idx="0">
              <a:schemeClr val="accent6"/>
            </a:fillRef>
            <a:effectRef idx="1">
              <a:schemeClr val="accent6"/>
            </a:effectRef>
            <a:fontRef idx="minor">
              <a:schemeClr val="tx1"/>
            </a:fontRef>
          </p:style>
        </p:cxnSp>
        <p:cxnSp>
          <p:nvCxnSpPr>
            <p:cNvPr id="35" name="Elbow Connector 208917"/>
            <p:cNvCxnSpPr>
              <a:cxnSpLocks noChangeShapeType="1"/>
            </p:cNvCxnSpPr>
            <p:nvPr/>
          </p:nvCxnSpPr>
          <p:spPr bwMode="auto">
            <a:xfrm rot="5400000">
              <a:off x="7997590" y="3133943"/>
              <a:ext cx="723329" cy="1588"/>
            </a:xfrm>
            <a:prstGeom prst="bentConnector3">
              <a:avLst>
                <a:gd name="adj1" fmla="val -104718"/>
              </a:avLst>
            </a:prstGeom>
            <a:ln w="38100">
              <a:headEnd type="none" w="med" len="med"/>
              <a:tailEnd type="none" w="med" len="med"/>
            </a:ln>
            <a:effectLst>
              <a:glow rad="63500">
                <a:schemeClr val="accent6">
                  <a:tint val="30000"/>
                  <a:shade val="95000"/>
                  <a:satMod val="300000"/>
                  <a:alpha val="50000"/>
                </a:schemeClr>
              </a:glow>
            </a:effectLst>
          </p:spPr>
          <p:style>
            <a:lnRef idx="2">
              <a:schemeClr val="accent6"/>
            </a:lnRef>
            <a:fillRef idx="0">
              <a:schemeClr val="accent6"/>
            </a:fillRef>
            <a:effectRef idx="1">
              <a:schemeClr val="accent6"/>
            </a:effectRef>
            <a:fontRef idx="minor">
              <a:schemeClr val="tx1"/>
            </a:fontRef>
          </p:style>
        </p:cxnSp>
        <p:cxnSp>
          <p:nvCxnSpPr>
            <p:cNvPr id="36" name="Elbow Connector 208917"/>
            <p:cNvCxnSpPr>
              <a:cxnSpLocks noChangeShapeType="1"/>
            </p:cNvCxnSpPr>
            <p:nvPr/>
          </p:nvCxnSpPr>
          <p:spPr bwMode="auto">
            <a:xfrm rot="5400000">
              <a:off x="5350332" y="2871790"/>
              <a:ext cx="838197" cy="1"/>
            </a:xfrm>
            <a:prstGeom prst="bentConnector3">
              <a:avLst>
                <a:gd name="adj1" fmla="val 50000"/>
              </a:avLst>
            </a:prstGeom>
            <a:ln w="38100">
              <a:headEnd type="none" w="med" len="med"/>
              <a:tailEnd type="none" w="med" len="med"/>
            </a:ln>
            <a:effectLst>
              <a:glow rad="63500">
                <a:schemeClr val="accent6">
                  <a:tint val="30000"/>
                  <a:shade val="95000"/>
                  <a:satMod val="300000"/>
                  <a:alpha val="50000"/>
                </a:schemeClr>
              </a:glow>
            </a:effectLst>
          </p:spPr>
          <p:style>
            <a:lnRef idx="2">
              <a:schemeClr val="accent6"/>
            </a:lnRef>
            <a:fillRef idx="0">
              <a:schemeClr val="accent6"/>
            </a:fillRef>
            <a:effectRef idx="1">
              <a:schemeClr val="accent6"/>
            </a:effectRef>
            <a:fontRef idx="minor">
              <a:schemeClr val="tx1"/>
            </a:fontRef>
          </p:style>
        </p:cxnSp>
      </p:grpSp>
      <p:sp>
        <p:nvSpPr>
          <p:cNvPr id="16" name="Rectangle 4"/>
          <p:cNvSpPr>
            <a:spLocks noChangeArrowheads="1"/>
          </p:cNvSpPr>
          <p:nvPr/>
        </p:nvSpPr>
        <p:spPr bwMode="auto">
          <a:xfrm>
            <a:off x="381000" y="4077325"/>
            <a:ext cx="8382000" cy="1921115"/>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200" dirty="0" smtClean="0">
                <a:latin typeface="Lucida Console" pitchFamily="49" charset="0"/>
              </a:rPr>
              <a:t>&lt;header watermarkAlign="</a:t>
            </a:r>
            <a:r>
              <a:rPr lang="en-US" sz="1200" b="1" dirty="0" smtClean="0">
                <a:latin typeface="Lucida Console" pitchFamily="49" charset="0"/>
              </a:rPr>
              <a:t>center</a:t>
            </a:r>
            <a:r>
              <a:rPr lang="en-US" sz="1200" dirty="0" smtClean="0">
                <a:latin typeface="Lucida Console" pitchFamily="49" charset="0"/>
              </a:rPr>
              <a:t>" backgroundColor="</a:t>
            </a:r>
            <a:r>
              <a:rPr lang="en-US" sz="1200" b="1" dirty="0" smtClean="0">
                <a:latin typeface="Lucida Console" pitchFamily="49" charset="0"/>
              </a:rPr>
              <a:t>#FFFFFFFF</a:t>
            </a:r>
            <a:r>
              <a:rPr lang="en-US" sz="1200" dirty="0" smtClean="0">
                <a:latin typeface="Lucida Console" pitchFamily="49" charset="0"/>
              </a:rPr>
              <a:t>" textColor="</a:t>
            </a:r>
            <a:r>
              <a:rPr lang="en-US" sz="1200" b="1" dirty="0" smtClean="0">
                <a:latin typeface="Lucida Console" pitchFamily="49" charset="0"/>
              </a:rPr>
              <a:t>#FF000000</a:t>
            </a:r>
            <a:r>
              <a:rPr lang="en-US" sz="1200" dirty="0" smtClean="0">
                <a:latin typeface="Lucida Console" pitchFamily="49" charset="0"/>
              </a:rPr>
              <a:t>" backgroundImage="</a:t>
            </a:r>
            <a:r>
              <a:rPr lang="en-US" sz="1200" b="1" u="sng" dirty="0" smtClean="0">
                <a:solidFill>
                  <a:schemeClr val="accent6"/>
                </a:solidFill>
                <a:latin typeface="Lucida Console" pitchFamily="49" charset="0"/>
              </a:rPr>
              <a:t>Background.png</a:t>
            </a:r>
            <a:r>
              <a:rPr lang="en-US" sz="1200" b="1" dirty="0" smtClean="0">
                <a:solidFill>
                  <a:schemeClr val="accent6"/>
                </a:solidFill>
                <a:latin typeface="Lucida Console" pitchFamily="49" charset="0"/>
              </a:rPr>
              <a:t>" </a:t>
            </a:r>
            <a:r>
              <a:rPr lang="en-US" sz="1200" dirty="0" smtClean="0">
                <a:latin typeface="Lucida Console" pitchFamily="49" charset="0"/>
              </a:rPr>
              <a:t>watermarkImage="</a:t>
            </a:r>
            <a:r>
              <a:rPr lang="en-US" sz="1200" b="1" u="sng" dirty="0" smtClean="0">
                <a:solidFill>
                  <a:schemeClr val="accent6"/>
                </a:solidFill>
                <a:latin typeface="Lucida Console" pitchFamily="49" charset="0"/>
              </a:rPr>
              <a:t>Overlay.png</a:t>
            </a:r>
            <a:r>
              <a:rPr lang="en-US" sz="1200" dirty="0" smtClean="0">
                <a:latin typeface="Lucida Console" pitchFamily="49" charset="0"/>
              </a:rPr>
              <a:t>"&gt;</a:t>
            </a:r>
          </a:p>
          <a:p>
            <a:r>
              <a:rPr lang="en-US" sz="1200" b="1" dirty="0" smtClean="0">
                <a:latin typeface="Lucida Console" pitchFamily="49" charset="0"/>
              </a:rPr>
              <a:t> </a:t>
            </a:r>
            <a:r>
              <a:rPr lang="en-US" sz="1200" dirty="0" smtClean="0">
                <a:latin typeface="Lucida Console" pitchFamily="49" charset="0"/>
              </a:rPr>
              <a:t>   &lt;modelInfo image=</a:t>
            </a:r>
            <a:r>
              <a:rPr lang="en-US" sz="1200" b="1" dirty="0" smtClean="0">
                <a:solidFill>
                  <a:schemeClr val="accent6"/>
                </a:solidFill>
                <a:latin typeface="Lucida Console" pitchFamily="49" charset="0"/>
              </a:rPr>
              <a:t>”</a:t>
            </a:r>
            <a:r>
              <a:rPr lang="en-US" sz="1200" b="1" u="sng" dirty="0" smtClean="0">
                <a:solidFill>
                  <a:schemeClr val="accent6"/>
                </a:solidFill>
                <a:latin typeface="Lucida Console" pitchFamily="49" charset="0"/>
              </a:rPr>
              <a:t>Device_image.png</a:t>
            </a:r>
            <a:r>
              <a:rPr lang="en-US" sz="1200" dirty="0" smtClean="0">
                <a:latin typeface="Lucida Console" pitchFamily="49" charset="0"/>
              </a:rPr>
              <a:t>“ /&gt; 	 </a:t>
            </a:r>
          </a:p>
          <a:p>
            <a:r>
              <a:rPr lang="en-US" sz="1200" dirty="0" smtClean="0">
                <a:latin typeface="Lucida Console" pitchFamily="49" charset="0"/>
              </a:rPr>
              <a:t>    &lt;logos&gt;</a:t>
            </a:r>
          </a:p>
          <a:p>
            <a:r>
              <a:rPr lang="en-US" sz="1200" b="1" dirty="0" smtClean="0">
                <a:latin typeface="Lucida Console" pitchFamily="49" charset="0"/>
              </a:rPr>
              <a:t>        </a:t>
            </a:r>
            <a:r>
              <a:rPr lang="en-US" sz="1200" dirty="0" smtClean="0">
                <a:latin typeface="Lucida Console" pitchFamily="49" charset="0"/>
              </a:rPr>
              <a:t>&lt;logo image="</a:t>
            </a:r>
            <a:r>
              <a:rPr lang="en-US" sz="1200" b="1" u="sng" dirty="0" smtClean="0">
                <a:solidFill>
                  <a:schemeClr val="accent6"/>
                </a:solidFill>
                <a:latin typeface="Lucida Console" pitchFamily="49" charset="0"/>
              </a:rPr>
              <a:t>logo.png</a:t>
            </a:r>
            <a:r>
              <a:rPr lang="en-US" sz="1200" dirty="0" smtClean="0">
                <a:latin typeface="Lucida Console" pitchFamily="49" charset="0"/>
              </a:rPr>
              <a:t>" url="</a:t>
            </a:r>
            <a:r>
              <a:rPr lang="en-US" sz="1200" b="1" dirty="0" smtClean="0">
                <a:latin typeface="Lucida Console" pitchFamily="49" charset="0"/>
              </a:rPr>
              <a:t>http://www.fabrikam.com/</a:t>
            </a:r>
            <a:r>
              <a:rPr lang="en-US" sz="1200" dirty="0" smtClean="0">
                <a:latin typeface="Lucida Console" pitchFamily="49" charset="0"/>
              </a:rPr>
              <a:t>" tooltip="</a:t>
            </a:r>
            <a:r>
              <a:rPr lang="en-US" sz="1200" b="1" dirty="0" smtClean="0">
                <a:latin typeface="Lucida Console" pitchFamily="49" charset="0"/>
              </a:rPr>
              <a:t>1</a:t>
            </a:r>
            <a:r>
              <a:rPr lang="en-US" sz="1200" dirty="0" smtClean="0">
                <a:latin typeface="Lucida Console" pitchFamily="49" charset="0"/>
              </a:rPr>
              <a:t>" /&gt; </a:t>
            </a:r>
          </a:p>
          <a:p>
            <a:r>
              <a:rPr lang="en-US" sz="1200" b="1" dirty="0" smtClean="0">
                <a:latin typeface="Lucida Console" pitchFamily="49" charset="0"/>
              </a:rPr>
              <a:t>   </a:t>
            </a:r>
            <a:r>
              <a:rPr lang="en-US" sz="1200" dirty="0" smtClean="0">
                <a:latin typeface="Lucida Console" pitchFamily="49" charset="0"/>
              </a:rPr>
              <a:t> &lt;/logos&gt;</a:t>
            </a:r>
            <a:r>
              <a:rPr lang="en-US" sz="1200" b="1" dirty="0" smtClean="0">
                <a:latin typeface="Lucida Console" pitchFamily="49" charset="0"/>
              </a:rPr>
              <a:t>    </a:t>
            </a:r>
            <a:endParaRPr lang="en-US" sz="1200" dirty="0" smtClean="0">
              <a:latin typeface="Lucida Console" pitchFamily="49" charset="0"/>
            </a:endParaRPr>
          </a:p>
          <a:p>
            <a:r>
              <a:rPr lang="en-US" sz="1200" dirty="0" smtClean="0">
                <a:latin typeface="Lucida Console" pitchFamily="49" charset="0"/>
              </a:rPr>
              <a:t>&lt;/header&gt;</a:t>
            </a:r>
          </a:p>
          <a:p>
            <a:endParaRPr lang="en-US" sz="1200" dirty="0">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Device Stage Tasks</a:t>
            </a:r>
            <a:endParaRPr lang="en-US" dirty="0"/>
          </a:p>
        </p:txBody>
      </p:sp>
      <p:sp>
        <p:nvSpPr>
          <p:cNvPr id="17" name="Rectangle 4"/>
          <p:cNvSpPr>
            <a:spLocks noChangeArrowheads="1"/>
          </p:cNvSpPr>
          <p:nvPr/>
        </p:nvSpPr>
        <p:spPr bwMode="auto">
          <a:xfrm>
            <a:off x="381000" y="3458646"/>
            <a:ext cx="8382000" cy="2838895"/>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r>
              <a:rPr lang="en-US" sz="1100" dirty="0" smtClean="0">
                <a:latin typeface="Lucida Console" pitchFamily="49" charset="0"/>
              </a:rPr>
              <a:t> </a:t>
            </a:r>
          </a:p>
          <a:p>
            <a:r>
              <a:rPr lang="en-US" sz="1200" dirty="0" smtClean="0">
                <a:latin typeface="Lucida Console" pitchFamily="49" charset="0"/>
              </a:rPr>
              <a:t>&lt;task id="</a:t>
            </a:r>
            <a:r>
              <a:rPr lang="en-US" sz="1200" b="1" dirty="0" smtClean="0">
                <a:latin typeface="Lucida Console" pitchFamily="49" charset="0"/>
              </a:rPr>
              <a:t>{ec7ccfaa-8594-4376-9caf-b60c6cc9a34d}</a:t>
            </a:r>
            <a:r>
              <a:rPr lang="en-US" sz="1200" dirty="0" smtClean="0">
                <a:latin typeface="Lucida Console" pitchFamily="49" charset="0"/>
              </a:rPr>
              <a:t>" rank="</a:t>
            </a:r>
            <a:r>
              <a:rPr lang="en-US" sz="1200" b="1" dirty="0" smtClean="0">
                <a:latin typeface="Lucida Console" pitchFamily="49" charset="0"/>
              </a:rPr>
              <a:t>0</a:t>
            </a:r>
            <a:r>
              <a:rPr lang="en-US" sz="1200" dirty="0" smtClean="0">
                <a:latin typeface="Lucida Console" pitchFamily="49" charset="0"/>
              </a:rPr>
              <a:t>" issueTime="</a:t>
            </a:r>
            <a:r>
              <a:rPr lang="en-US" sz="1200" b="1" dirty="0" smtClean="0">
                <a:latin typeface="Lucida Console" pitchFamily="49" charset="0"/>
              </a:rPr>
              <a:t>2008-09-11T14:51:01Z</a:t>
            </a:r>
            <a:r>
              <a:rPr lang="en-US" sz="1200" dirty="0" smtClean="0">
                <a:latin typeface="Lucida Console" pitchFamily="49" charset="0"/>
              </a:rPr>
              <a:t>" requiresElevation="</a:t>
            </a:r>
            <a:r>
              <a:rPr lang="en-US" sz="1200" b="1" dirty="0" smtClean="0">
                <a:latin typeface="Lucida Console" pitchFamily="49" charset="0"/>
              </a:rPr>
              <a:t>False</a:t>
            </a:r>
            <a:r>
              <a:rPr lang="en-US" sz="1200" dirty="0" smtClean="0">
                <a:latin typeface="Lucida Console" pitchFamily="49" charset="0"/>
              </a:rPr>
              <a:t>" name="</a:t>
            </a:r>
            <a:r>
              <a:rPr lang="en-US" sz="1200" b="1" dirty="0" smtClean="0">
                <a:solidFill>
                  <a:schemeClr val="accent6"/>
                </a:solidFill>
                <a:latin typeface="Lucida Console" pitchFamily="49" charset="0"/>
              </a:rPr>
              <a:t>19</a:t>
            </a:r>
            <a:r>
              <a:rPr lang="en-US" sz="1200" dirty="0" smtClean="0">
                <a:latin typeface="Lucida Console" pitchFamily="49" charset="0"/>
              </a:rPr>
              <a:t>" description="</a:t>
            </a:r>
            <a:r>
              <a:rPr lang="en-US" sz="1200" b="1" dirty="0" smtClean="0">
                <a:solidFill>
                  <a:schemeClr val="accent6"/>
                </a:solidFill>
                <a:latin typeface="Lucida Console" pitchFamily="49" charset="0"/>
              </a:rPr>
              <a:t>20</a:t>
            </a:r>
            <a:r>
              <a:rPr lang="en-US" sz="1200" dirty="0" smtClean="0">
                <a:latin typeface="Lucida Console" pitchFamily="49" charset="0"/>
              </a:rPr>
              <a:t>" tooltip="</a:t>
            </a:r>
            <a:r>
              <a:rPr lang="en-US" sz="1200" b="1" dirty="0" smtClean="0">
                <a:solidFill>
                  <a:schemeClr val="accent6"/>
                </a:solidFill>
                <a:latin typeface="Lucida Console" pitchFamily="49" charset="0"/>
              </a:rPr>
              <a:t>21</a:t>
            </a:r>
            <a:r>
              <a:rPr lang="en-US" sz="1200" dirty="0" smtClean="0">
                <a:latin typeface="Lucida Console" pitchFamily="49" charset="0"/>
              </a:rPr>
              <a:t>" icon="</a:t>
            </a:r>
            <a:r>
              <a:rPr lang="en-US" sz="1200" b="1" u="sng" dirty="0" smtClean="0">
                <a:solidFill>
                  <a:schemeClr val="accent6"/>
                </a:solidFill>
                <a:latin typeface="Lucida Console" pitchFamily="49" charset="0"/>
              </a:rPr>
              <a:t>print_queue.ico</a:t>
            </a:r>
            <a:r>
              <a:rPr lang="en-US" sz="1200" dirty="0" smtClean="0">
                <a:latin typeface="Lucida Console" pitchFamily="49" charset="0"/>
              </a:rPr>
              <a:t>"&gt;</a:t>
            </a:r>
          </a:p>
          <a:p>
            <a:r>
              <a:rPr lang="en-US" sz="1200" dirty="0" smtClean="0">
                <a:latin typeface="Lucida Console" pitchFamily="49" charset="0"/>
              </a:rPr>
              <a:t>&lt;requirements /&gt; </a:t>
            </a:r>
          </a:p>
          <a:p>
            <a:r>
              <a:rPr lang="en-US" sz="1200" dirty="0" smtClean="0">
                <a:latin typeface="Lucida Console" pitchFamily="49" charset="0"/>
              </a:rPr>
              <a:t>&lt;command type="</a:t>
            </a:r>
            <a:r>
              <a:rPr lang="en-US" sz="1200" b="1" dirty="0" smtClean="0">
                <a:solidFill>
                  <a:schemeClr val="accent6"/>
                </a:solidFill>
                <a:latin typeface="Lucida Console" pitchFamily="49" charset="0"/>
              </a:rPr>
              <a:t>ShellExecute</a:t>
            </a:r>
            <a:r>
              <a:rPr lang="en-US" sz="1200" dirty="0" smtClean="0">
                <a:solidFill>
                  <a:schemeClr val="accent6"/>
                </a:solidFill>
                <a:latin typeface="Lucida Console" pitchFamily="49" charset="0"/>
              </a:rPr>
              <a:t>“&gt;</a:t>
            </a:r>
          </a:p>
          <a:p>
            <a:r>
              <a:rPr lang="en-US" sz="1200" dirty="0" smtClean="0">
                <a:latin typeface="Lucida Console" pitchFamily="49" charset="0"/>
              </a:rPr>
              <a:t>&lt;arguments&gt;</a:t>
            </a:r>
          </a:p>
          <a:p>
            <a:r>
              <a:rPr lang="en-US" sz="1200" dirty="0" smtClean="0">
                <a:latin typeface="Lucida Console" pitchFamily="49" charset="0"/>
              </a:rPr>
              <a:t>&lt;commandLine xml:space="</a:t>
            </a:r>
            <a:r>
              <a:rPr lang="en-US" sz="1200" b="1" dirty="0" smtClean="0">
                <a:latin typeface="Lucida Console" pitchFamily="49" charset="0"/>
              </a:rPr>
              <a:t>preserve</a:t>
            </a:r>
            <a:r>
              <a:rPr lang="en-US" sz="1200" dirty="0" smtClean="0">
                <a:latin typeface="Lucida Console" pitchFamily="49" charset="0"/>
              </a:rPr>
              <a:t>"&gt;</a:t>
            </a:r>
            <a:r>
              <a:rPr lang="en-US" sz="1100" b="1" u="sng" dirty="0" smtClean="0">
                <a:solidFill>
                  <a:schemeClr val="accent6"/>
                </a:solidFill>
                <a:latin typeface="Lucida Console" pitchFamily="49" charset="0"/>
              </a:rPr>
              <a:t>rundll32 printui,PrintUIEntry /o /n</a:t>
            </a:r>
            <a:r>
              <a:rPr lang="en-US" sz="1100" u="sng" dirty="0" smtClean="0">
                <a:solidFill>
                  <a:schemeClr val="accent6"/>
                </a:solidFill>
                <a:latin typeface="Lucida Console" pitchFamily="49" charset="0"/>
              </a:rPr>
              <a:t>"</a:t>
            </a:r>
            <a:r>
              <a:rPr lang="en-US" sz="1200" u="sng" dirty="0" smtClean="0">
                <a:latin typeface="Lucida Console" pitchFamily="49" charset="0"/>
              </a:rPr>
              <a:t>&lt;/commandLine&gt; </a:t>
            </a:r>
          </a:p>
          <a:p>
            <a:r>
              <a:rPr lang="en-US" sz="1200" dirty="0" smtClean="0">
                <a:latin typeface="Lucida Console" pitchFamily="49" charset="0"/>
              </a:rPr>
              <a:t>&lt;property </a:t>
            </a:r>
            <a:r>
              <a:rPr lang="en-US" sz="1200" u="sng" dirty="0" smtClean="0">
                <a:latin typeface="Lucida Console" pitchFamily="49" charset="0"/>
              </a:rPr>
              <a:t>fmtid</a:t>
            </a:r>
            <a:r>
              <a:rPr lang="en-US" sz="1200" b="1" u="sng" dirty="0" smtClean="0">
                <a:latin typeface="Lucida Console" pitchFamily="49" charset="0"/>
              </a:rPr>
              <a:t>=</a:t>
            </a:r>
            <a:r>
              <a:rPr lang="en-US" sz="1200" b="1" u="sng" dirty="0" smtClean="0">
                <a:solidFill>
                  <a:schemeClr val="accent6"/>
                </a:solidFill>
                <a:latin typeface="Lucida Console" pitchFamily="49" charset="0"/>
              </a:rPr>
              <a:t>"{656a3bb3-ecc0-43fd-8477-4ae0404a96cd}" </a:t>
            </a:r>
            <a:r>
              <a:rPr lang="en-US" sz="1200" u="sng" dirty="0" smtClean="0">
                <a:latin typeface="Lucida Console" pitchFamily="49" charset="0"/>
              </a:rPr>
              <a:t>pid=</a:t>
            </a:r>
            <a:r>
              <a:rPr lang="en-US" sz="1200" b="1" u="sng" dirty="0" smtClean="0">
                <a:solidFill>
                  <a:schemeClr val="accent6"/>
                </a:solidFill>
                <a:latin typeface="Lucida Console" pitchFamily="49" charset="0"/>
              </a:rPr>
              <a:t>"12288" </a:t>
            </a:r>
            <a:r>
              <a:rPr lang="en-US" sz="1200" dirty="0" smtClean="0">
                <a:latin typeface="Lucida Console" pitchFamily="49" charset="0"/>
              </a:rPr>
              <a:t>level="</a:t>
            </a:r>
            <a:r>
              <a:rPr lang="en-US" sz="1200" b="1" dirty="0" smtClean="0">
                <a:latin typeface="Lucida Console" pitchFamily="49" charset="0"/>
              </a:rPr>
              <a:t>Device</a:t>
            </a:r>
            <a:r>
              <a:rPr lang="en-US" sz="1200" dirty="0" smtClean="0">
                <a:latin typeface="Lucida Console" pitchFamily="49" charset="0"/>
              </a:rPr>
              <a:t>" /&gt; </a:t>
            </a:r>
          </a:p>
          <a:p>
            <a:r>
              <a:rPr lang="en-US" sz="1200" dirty="0" smtClean="0">
                <a:latin typeface="Lucida Console" pitchFamily="49" charset="0"/>
              </a:rPr>
              <a:t>&lt;commandLine&gt;</a:t>
            </a:r>
            <a:r>
              <a:rPr lang="en-US" sz="1200" b="1" dirty="0" smtClean="0">
                <a:latin typeface="Lucida Console" pitchFamily="49" charset="0"/>
              </a:rPr>
              <a:t>"</a:t>
            </a:r>
            <a:r>
              <a:rPr lang="en-US" sz="1200" dirty="0" smtClean="0">
                <a:latin typeface="Lucida Console" pitchFamily="49" charset="0"/>
              </a:rPr>
              <a:t>&lt;/commandLine&gt; </a:t>
            </a:r>
          </a:p>
          <a:p>
            <a:r>
              <a:rPr lang="en-US" sz="1200" dirty="0" smtClean="0">
                <a:latin typeface="Lucida Console" pitchFamily="49" charset="0"/>
              </a:rPr>
              <a:t>&lt;/arguments&gt;</a:t>
            </a:r>
          </a:p>
          <a:p>
            <a:r>
              <a:rPr lang="en-US" sz="1200" dirty="0" smtClean="0">
                <a:latin typeface="Lucida Console" pitchFamily="49" charset="0"/>
              </a:rPr>
              <a:t>&lt;/command&gt;</a:t>
            </a:r>
          </a:p>
          <a:p>
            <a:r>
              <a:rPr lang="en-US" sz="1200" dirty="0" smtClean="0">
                <a:latin typeface="Lucida Console" pitchFamily="49" charset="0"/>
              </a:rPr>
              <a:t>&lt;/task&gt;</a:t>
            </a:r>
          </a:p>
          <a:p>
            <a:endParaRPr lang="en-US" sz="1400" dirty="0">
              <a:latin typeface="Lucida Console" pitchFamily="49" charset="0"/>
            </a:endParaRPr>
          </a:p>
        </p:txBody>
      </p:sp>
      <p:sp>
        <p:nvSpPr>
          <p:cNvPr id="15" name="TextBox 14"/>
          <p:cNvSpPr txBox="1"/>
          <p:nvPr/>
        </p:nvSpPr>
        <p:spPr>
          <a:xfrm>
            <a:off x="1375405" y="2700812"/>
            <a:ext cx="1669603" cy="362345"/>
          </a:xfrm>
          <a:prstGeom prst="rect">
            <a:avLst/>
          </a:prstGeom>
          <a:noFill/>
        </p:spPr>
        <p:txBody>
          <a:bodyPr wrap="square" rtlCol="0">
            <a:spAutoFit/>
          </a:bodyPr>
          <a:lstStyle/>
          <a:p>
            <a:r>
              <a:rPr lang="en-US" dirty="0" smtClean="0">
                <a:solidFill>
                  <a:schemeClr val="tx1"/>
                </a:solidFill>
                <a:effectLst>
                  <a:outerShdw blurRad="38100" dist="38100" dir="2700000" algn="tl">
                    <a:srgbClr val="000000">
                      <a:alpha val="43137"/>
                    </a:srgbClr>
                  </a:outerShdw>
                </a:effectLst>
                <a:latin typeface="Trebuchet MS" pitchFamily="34" charset="0"/>
              </a:rPr>
              <a:t>Task name</a:t>
            </a:r>
          </a:p>
        </p:txBody>
      </p:sp>
      <p:sp>
        <p:nvSpPr>
          <p:cNvPr id="16" name="TextBox 15"/>
          <p:cNvSpPr txBox="1"/>
          <p:nvPr/>
        </p:nvSpPr>
        <p:spPr>
          <a:xfrm>
            <a:off x="633904" y="3040996"/>
            <a:ext cx="2105694" cy="362345"/>
          </a:xfrm>
          <a:prstGeom prst="rect">
            <a:avLst/>
          </a:prstGeom>
          <a:noFill/>
        </p:spPr>
        <p:txBody>
          <a:bodyPr wrap="square" rtlCol="0">
            <a:spAutoFit/>
          </a:bodyPr>
          <a:lstStyle/>
          <a:p>
            <a:r>
              <a:rPr lang="en-US" dirty="0" smtClean="0">
                <a:solidFill>
                  <a:schemeClr val="tx1"/>
                </a:solidFill>
                <a:effectLst>
                  <a:outerShdw blurRad="38100" dist="38100" dir="2700000" algn="tl">
                    <a:srgbClr val="000000">
                      <a:alpha val="43137"/>
                    </a:srgbClr>
                  </a:outerShdw>
                </a:effectLst>
                <a:latin typeface="Trebuchet MS" pitchFamily="34" charset="0"/>
              </a:rPr>
              <a:t>Icon</a:t>
            </a:r>
          </a:p>
        </p:txBody>
      </p:sp>
      <p:sp>
        <p:nvSpPr>
          <p:cNvPr id="20" name="Rectangle 19"/>
          <p:cNvSpPr/>
          <p:nvPr/>
        </p:nvSpPr>
        <p:spPr>
          <a:xfrm>
            <a:off x="2674817" y="2875298"/>
            <a:ext cx="1809018" cy="362345"/>
          </a:xfrm>
          <a:prstGeom prst="rect">
            <a:avLst/>
          </a:prstGeom>
        </p:spPr>
        <p:txBody>
          <a:bodyPr wrap="none">
            <a:spAutoFit/>
          </a:bodyPr>
          <a:lstStyle/>
          <a:p>
            <a:pPr lvl="0"/>
            <a:r>
              <a:rPr lang="en-US" dirty="0" smtClean="0">
                <a:solidFill>
                  <a:srgbClr val="FFFFFF"/>
                </a:solidFill>
                <a:effectLst>
                  <a:outerShdw blurRad="38100" dist="38100" dir="2700000" algn="tl">
                    <a:srgbClr val="000000">
                      <a:alpha val="43137"/>
                    </a:srgbClr>
                  </a:outerShdw>
                </a:effectLst>
                <a:latin typeface="Trebuchet MS" pitchFamily="34" charset="0"/>
              </a:rPr>
              <a:t>Task description</a:t>
            </a:r>
          </a:p>
        </p:txBody>
      </p:sp>
      <p:pic>
        <p:nvPicPr>
          <p:cNvPr id="1026" name="Picture 2"/>
          <p:cNvPicPr>
            <a:picLocks noChangeAspect="1" noChangeArrowheads="1"/>
          </p:cNvPicPr>
          <p:nvPr/>
        </p:nvPicPr>
        <p:blipFill>
          <a:blip r:embed="rId3"/>
          <a:srcRect/>
          <a:stretch>
            <a:fillRect/>
          </a:stretch>
        </p:blipFill>
        <p:spPr bwMode="auto">
          <a:xfrm>
            <a:off x="381000" y="1417638"/>
            <a:ext cx="8382000" cy="802783"/>
          </a:xfrm>
          <a:prstGeom prst="rect">
            <a:avLst/>
          </a:prstGeom>
          <a:noFill/>
          <a:ln w="9525">
            <a:noFill/>
            <a:miter lim="800000"/>
            <a:headEnd/>
            <a:tailEnd/>
          </a:ln>
          <a:effectLst/>
        </p:spPr>
      </p:pic>
      <p:cxnSp>
        <p:nvCxnSpPr>
          <p:cNvPr id="32" name="Elbow Connector 208917"/>
          <p:cNvCxnSpPr>
            <a:cxnSpLocks noChangeShapeType="1"/>
          </p:cNvCxnSpPr>
          <p:nvPr/>
        </p:nvCxnSpPr>
        <p:spPr bwMode="auto">
          <a:xfrm rot="5400000">
            <a:off x="1533516" y="2212103"/>
            <a:ext cx="991129" cy="618"/>
          </a:xfrm>
          <a:prstGeom prst="bentConnector3">
            <a:avLst>
              <a:gd name="adj1" fmla="val 50000"/>
            </a:avLst>
          </a:prstGeom>
          <a:ln w="38100">
            <a:headEnd type="none" w="med" len="med"/>
            <a:tailEnd type="none" w="med" len="med"/>
          </a:ln>
          <a:effectLst>
            <a:glow rad="63500">
              <a:schemeClr val="accent6">
                <a:tint val="30000"/>
                <a:shade val="95000"/>
                <a:satMod val="300000"/>
                <a:alpha val="50000"/>
              </a:schemeClr>
            </a:glow>
          </a:effectLst>
        </p:spPr>
        <p:style>
          <a:lnRef idx="2">
            <a:schemeClr val="accent6"/>
          </a:lnRef>
          <a:fillRef idx="0">
            <a:schemeClr val="accent6"/>
          </a:fillRef>
          <a:effectRef idx="1">
            <a:schemeClr val="accent6"/>
          </a:effectRef>
          <a:fontRef idx="minor">
            <a:schemeClr val="tx1"/>
          </a:fontRef>
        </p:style>
      </p:cxnSp>
      <p:cxnSp>
        <p:nvCxnSpPr>
          <p:cNvPr id="33" name="Elbow Connector 208917"/>
          <p:cNvCxnSpPr>
            <a:cxnSpLocks noChangeShapeType="1"/>
          </p:cNvCxnSpPr>
          <p:nvPr/>
        </p:nvCxnSpPr>
        <p:spPr bwMode="auto">
          <a:xfrm rot="5400000">
            <a:off x="2663584" y="2372050"/>
            <a:ext cx="991129" cy="618"/>
          </a:xfrm>
          <a:prstGeom prst="bentConnector3">
            <a:avLst>
              <a:gd name="adj1" fmla="val 50000"/>
            </a:avLst>
          </a:prstGeom>
          <a:ln w="38100">
            <a:headEnd type="none" w="med" len="med"/>
            <a:tailEnd type="none" w="med" len="med"/>
          </a:ln>
          <a:effectLst>
            <a:glow rad="63500">
              <a:schemeClr val="accent6">
                <a:tint val="30000"/>
                <a:shade val="95000"/>
                <a:satMod val="300000"/>
                <a:alpha val="50000"/>
              </a:schemeClr>
            </a:glow>
          </a:effectLst>
        </p:spPr>
        <p:style>
          <a:lnRef idx="2">
            <a:schemeClr val="accent6"/>
          </a:lnRef>
          <a:fillRef idx="0">
            <a:schemeClr val="accent6"/>
          </a:fillRef>
          <a:effectRef idx="1">
            <a:schemeClr val="accent6"/>
          </a:effectRef>
          <a:fontRef idx="minor">
            <a:schemeClr val="tx1"/>
          </a:fontRef>
        </p:style>
      </p:cxnSp>
      <p:cxnSp>
        <p:nvCxnSpPr>
          <p:cNvPr id="34" name="Elbow Connector 208917"/>
          <p:cNvCxnSpPr>
            <a:cxnSpLocks noChangeShapeType="1"/>
          </p:cNvCxnSpPr>
          <p:nvPr/>
        </p:nvCxnSpPr>
        <p:spPr bwMode="auto">
          <a:xfrm rot="5400000">
            <a:off x="455604" y="2542430"/>
            <a:ext cx="991129" cy="618"/>
          </a:xfrm>
          <a:prstGeom prst="bentConnector3">
            <a:avLst>
              <a:gd name="adj1" fmla="val 50000"/>
            </a:avLst>
          </a:prstGeom>
          <a:ln w="38100">
            <a:headEnd type="none" w="med" len="med"/>
            <a:tailEnd type="none" w="med" len="med"/>
          </a:ln>
          <a:effectLst>
            <a:glow rad="63500">
              <a:schemeClr val="accent6">
                <a:tint val="30000"/>
                <a:shade val="95000"/>
                <a:satMod val="300000"/>
                <a:alpha val="50000"/>
              </a:schemeClr>
            </a:glow>
          </a:effectLst>
        </p:spPr>
        <p:style>
          <a:lnRef idx="2">
            <a:schemeClr val="accent6"/>
          </a:lnRef>
          <a:fillRef idx="0">
            <a:schemeClr val="accent6"/>
          </a:fillRef>
          <a:effectRef idx="1">
            <a:schemeClr val="accent6"/>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Associating Metadata To </a:t>
            </a:r>
            <a:r>
              <a:rPr sz="4400" smtClean="0"/>
              <a:t>A</a:t>
            </a:r>
            <a:r>
              <a:rPr lang="en-US" sz="4400" dirty="0" smtClean="0"/>
              <a:t> Device</a:t>
            </a:r>
            <a:endParaRPr lang="en-US" sz="4400" dirty="0"/>
          </a:p>
        </p:txBody>
      </p:sp>
      <p:sp>
        <p:nvSpPr>
          <p:cNvPr id="8" name="Text Placeholder 7"/>
          <p:cNvSpPr>
            <a:spLocks noGrp="1"/>
          </p:cNvSpPr>
          <p:nvPr>
            <p:ph type="body" idx="1"/>
          </p:nvPr>
        </p:nvSpPr>
        <p:spPr>
          <a:xfrm>
            <a:off x="382588" y="1414464"/>
            <a:ext cx="8380412" cy="4442755"/>
          </a:xfrm>
        </p:spPr>
        <p:txBody>
          <a:bodyPr/>
          <a:lstStyle/>
          <a:p>
            <a:pPr marL="457200" indent="-457200"/>
            <a:r>
              <a:rPr lang="en-US" sz="3200" dirty="0" smtClean="0"/>
              <a:t>Metadata can be associated by</a:t>
            </a:r>
          </a:p>
          <a:p>
            <a:pPr marL="854075" lvl="1" indent="-396875"/>
            <a:r>
              <a:rPr lang="en-US" sz="2800" dirty="0" smtClean="0"/>
              <a:t>Hardware ID</a:t>
            </a:r>
          </a:p>
          <a:p>
            <a:pPr marL="854075" lvl="1" indent="-396875"/>
            <a:r>
              <a:rPr lang="en-US" sz="2800" dirty="0" smtClean="0"/>
              <a:t>Model ID</a:t>
            </a:r>
          </a:p>
          <a:p>
            <a:pPr marL="457200" indent="-457200"/>
            <a:r>
              <a:rPr lang="en-US" sz="3200" dirty="0" smtClean="0"/>
              <a:t>Use Model ID whenever possible</a:t>
            </a:r>
          </a:p>
          <a:p>
            <a:pPr marL="457200" indent="-457200"/>
            <a:r>
              <a:rPr lang="en-US" sz="3200" dirty="0" smtClean="0"/>
              <a:t>When using Hardware IDs, be as specific </a:t>
            </a:r>
            <a:br>
              <a:rPr lang="en-US" sz="3200" dirty="0" smtClean="0"/>
            </a:br>
            <a:r>
              <a:rPr lang="en-US" sz="3200" dirty="0" smtClean="0"/>
              <a:t>as possible</a:t>
            </a:r>
          </a:p>
          <a:p>
            <a:pPr marL="854075" lvl="1" indent="-396875"/>
            <a:r>
              <a:rPr lang="en-US" sz="2800" dirty="0" smtClean="0"/>
              <a:t>You don’t want your metadata being associated with all keyboards or a complete model line-up!</a:t>
            </a:r>
            <a:endParaRPr lang="en-US" sz="2800"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Example:  By HardwareID</a:t>
            </a:r>
            <a:endParaRPr lang="en-US" dirty="0"/>
          </a:p>
        </p:txBody>
      </p:sp>
      <p:grpSp>
        <p:nvGrpSpPr>
          <p:cNvPr id="3" name="Group 8"/>
          <p:cNvGrpSpPr/>
          <p:nvPr/>
        </p:nvGrpSpPr>
        <p:grpSpPr>
          <a:xfrm>
            <a:off x="381000" y="1417638"/>
            <a:ext cx="2114550" cy="5000625"/>
            <a:chOff x="190500" y="1905000"/>
            <a:chExt cx="1638300" cy="2552700"/>
          </a:xfrm>
        </p:grpSpPr>
        <p:sp>
          <p:nvSpPr>
            <p:cNvPr id="6" name="Up-Down Arrow 5"/>
            <p:cNvSpPr/>
            <p:nvPr/>
          </p:nvSpPr>
          <p:spPr>
            <a:xfrm>
              <a:off x="190500" y="1905000"/>
              <a:ext cx="1638300" cy="2552700"/>
            </a:xfrm>
            <a:prstGeom prst="upDownArrow">
              <a:avLst/>
            </a:prstGeom>
            <a:gradFill flip="none" rotWithShape="1">
              <a:gsLst>
                <a:gs pos="100000">
                  <a:schemeClr val="accent1">
                    <a:tint val="44500"/>
                    <a:satMod val="160000"/>
                  </a:schemeClr>
                </a:gs>
                <a:gs pos="35000">
                  <a:schemeClr val="tx2"/>
                </a:gs>
              </a:gsLst>
              <a:lin ang="5400000" scaled="1"/>
              <a:tileRect/>
            </a:gra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TextBox 6"/>
            <p:cNvSpPr txBox="1"/>
            <p:nvPr/>
          </p:nvSpPr>
          <p:spPr>
            <a:xfrm>
              <a:off x="608399" y="2424539"/>
              <a:ext cx="752880" cy="298514"/>
            </a:xfrm>
            <a:prstGeom prst="rect">
              <a:avLst/>
            </a:prstGeom>
            <a:noFill/>
          </p:spPr>
          <p:txBody>
            <a:bodyPr wrap="none" rtlCol="0">
              <a:spAutoFit/>
            </a:bodyPr>
            <a:lstStyle/>
            <a:p>
              <a:pPr algn="ctr"/>
              <a:r>
                <a:rPr lang="en-US" sz="1600" b="1" dirty="0" smtClean="0">
                  <a:solidFill>
                    <a:schemeClr val="bg1"/>
                  </a:solidFill>
                  <a:latin typeface="Trebuchet MS" pitchFamily="34" charset="0"/>
                </a:rPr>
                <a:t>More</a:t>
              </a:r>
            </a:p>
            <a:p>
              <a:pPr algn="ctr"/>
              <a:r>
                <a:rPr lang="en-US" sz="1600" b="1" dirty="0" smtClean="0">
                  <a:solidFill>
                    <a:schemeClr val="bg1"/>
                  </a:solidFill>
                  <a:latin typeface="Trebuchet MS" pitchFamily="34" charset="0"/>
                </a:rPr>
                <a:t>Specific</a:t>
              </a:r>
              <a:endParaRPr lang="en-US" sz="1600" b="1" dirty="0">
                <a:solidFill>
                  <a:schemeClr val="bg1"/>
                </a:solidFill>
                <a:latin typeface="Trebuchet MS" pitchFamily="34" charset="0"/>
              </a:endParaRPr>
            </a:p>
          </p:txBody>
        </p:sp>
        <p:sp>
          <p:nvSpPr>
            <p:cNvPr id="8" name="TextBox 7"/>
            <p:cNvSpPr txBox="1"/>
            <p:nvPr/>
          </p:nvSpPr>
          <p:spPr>
            <a:xfrm>
              <a:off x="621957" y="3602446"/>
              <a:ext cx="752880" cy="298514"/>
            </a:xfrm>
            <a:prstGeom prst="rect">
              <a:avLst/>
            </a:prstGeom>
            <a:noFill/>
          </p:spPr>
          <p:txBody>
            <a:bodyPr wrap="none" rtlCol="0">
              <a:spAutoFit/>
            </a:bodyPr>
            <a:lstStyle/>
            <a:p>
              <a:pPr algn="ctr"/>
              <a:r>
                <a:rPr lang="en-US" sz="1600" b="1" dirty="0" smtClean="0">
                  <a:solidFill>
                    <a:schemeClr val="bg1"/>
                  </a:solidFill>
                  <a:latin typeface="Trebuchet MS" pitchFamily="34" charset="0"/>
                </a:rPr>
                <a:t>Less</a:t>
              </a:r>
            </a:p>
            <a:p>
              <a:pPr algn="ctr"/>
              <a:r>
                <a:rPr lang="en-US" sz="1600" b="1" dirty="0" smtClean="0">
                  <a:solidFill>
                    <a:schemeClr val="bg1"/>
                  </a:solidFill>
                  <a:latin typeface="Trebuchet MS" pitchFamily="34" charset="0"/>
                </a:rPr>
                <a:t>Specific</a:t>
              </a:r>
              <a:endParaRPr lang="en-US" sz="1600" b="1" dirty="0">
                <a:solidFill>
                  <a:schemeClr val="bg1"/>
                </a:solidFill>
                <a:latin typeface="Trebuchet MS" pitchFamily="34" charset="0"/>
              </a:endParaRPr>
            </a:p>
          </p:txBody>
        </p:sp>
      </p:grpSp>
      <p:pic>
        <p:nvPicPr>
          <p:cNvPr id="5123" name="Picture 3"/>
          <p:cNvPicPr>
            <a:picLocks noChangeAspect="1" noChangeArrowheads="1"/>
          </p:cNvPicPr>
          <p:nvPr/>
        </p:nvPicPr>
        <p:blipFill>
          <a:blip r:embed="rId3"/>
          <a:srcRect/>
          <a:stretch>
            <a:fillRect/>
          </a:stretch>
        </p:blipFill>
        <p:spPr bwMode="auto">
          <a:xfrm>
            <a:off x="2519362" y="1503362"/>
            <a:ext cx="6129337" cy="4809007"/>
          </a:xfrm>
          <a:prstGeom prst="rect">
            <a:avLst/>
          </a:prstGeom>
          <a:noFill/>
          <a:ln w="9525">
            <a:noFill/>
            <a:miter lim="800000"/>
            <a:headEnd/>
            <a:tailEnd/>
          </a:ln>
          <a:effectLst/>
        </p:spPr>
      </p:pic>
      <p:cxnSp>
        <p:nvCxnSpPr>
          <p:cNvPr id="11" name="Straight Connector 10"/>
          <p:cNvCxnSpPr/>
          <p:nvPr/>
        </p:nvCxnSpPr>
        <p:spPr bwMode="auto">
          <a:xfrm flipV="1">
            <a:off x="619125" y="4586990"/>
            <a:ext cx="8143875" cy="11999"/>
          </a:xfrm>
          <a:prstGeom prst="line">
            <a:avLst/>
          </a:prstGeom>
          <a:ln>
            <a:prstDash val="sysDot"/>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4" name="&quot;No&quot; Symbol 13"/>
          <p:cNvSpPr/>
          <p:nvPr/>
        </p:nvSpPr>
        <p:spPr bwMode="auto">
          <a:xfrm>
            <a:off x="6191250" y="4837113"/>
            <a:ext cx="1447800" cy="1333500"/>
          </a:xfrm>
          <a:prstGeom prst="noSmoking">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TextBox 15"/>
          <p:cNvSpPr txBox="1"/>
          <p:nvPr/>
        </p:nvSpPr>
        <p:spPr>
          <a:xfrm>
            <a:off x="5921575" y="5199063"/>
            <a:ext cx="1955600" cy="461665"/>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400" b="1" dirty="0" smtClean="0">
                <a:ln w="11430"/>
                <a:solidFill>
                  <a:srgbClr val="FF0000"/>
                </a:solidFill>
                <a:effectLst>
                  <a:glow rad="139700">
                    <a:schemeClr val="accent5">
                      <a:satMod val="175000"/>
                      <a:alpha val="40000"/>
                    </a:schemeClr>
                  </a:glow>
                  <a:outerShdw blurRad="80000" dist="40000" dir="5040000" algn="tl">
                    <a:srgbClr val="000000">
                      <a:alpha val="30000"/>
                    </a:srgbClr>
                  </a:outerShdw>
                </a:effectLst>
                <a:latin typeface="Trebuchet MS" pitchFamily="34" charset="0"/>
              </a:rPr>
              <a:t>Too Generic</a:t>
            </a:r>
          </a:p>
        </p:txBody>
      </p:sp>
      <p:sp>
        <p:nvSpPr>
          <p:cNvPr id="26" name="Rounded Rectangle 25"/>
          <p:cNvSpPr/>
          <p:nvPr/>
        </p:nvSpPr>
        <p:spPr bwMode="auto">
          <a:xfrm>
            <a:off x="6143624" y="1436688"/>
            <a:ext cx="2562225" cy="1285875"/>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Choose the HardwareID that most uniquely identifies the device</a:t>
            </a:r>
          </a:p>
        </p:txBody>
      </p:sp>
      <p:sp>
        <p:nvSpPr>
          <p:cNvPr id="33" name="Rounded Rectangle 32"/>
          <p:cNvSpPr/>
          <p:nvPr/>
        </p:nvSpPr>
        <p:spPr bwMode="auto">
          <a:xfrm>
            <a:off x="6143624" y="2827338"/>
            <a:ext cx="2562225" cy="1285875"/>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It’s OK to pick multiple HardwareIDs if needed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2"/>
          <p:cNvSpPr>
            <a:spLocks noGrp="1" noChangeArrowheads="1"/>
          </p:cNvSpPr>
          <p:nvPr>
            <p:ph type="title"/>
          </p:nvPr>
        </p:nvSpPr>
        <p:spPr>
          <a:xfrm>
            <a:off x="382588" y="228600"/>
            <a:ext cx="8380412" cy="1163395"/>
          </a:xfrm>
        </p:spPr>
        <p:txBody>
          <a:bodyPr/>
          <a:lstStyle/>
          <a:p>
            <a:r>
              <a:rPr lang="en-US" dirty="0" smtClean="0"/>
              <a:t>Addressing The Challenges</a:t>
            </a:r>
            <a:br>
              <a:rPr lang="en-US" dirty="0" smtClean="0"/>
            </a:br>
            <a:r>
              <a:rPr lang="en-US" sz="3600" dirty="0" smtClean="0">
                <a:solidFill>
                  <a:schemeClr val="accent1"/>
                </a:solidFill>
              </a:rPr>
              <a:t>Windows 7 evolves for users and partners</a:t>
            </a:r>
            <a:endParaRPr lang="en-US" sz="3600" dirty="0">
              <a:solidFill>
                <a:schemeClr val="accent1"/>
              </a:solidFill>
            </a:endParaRPr>
          </a:p>
        </p:txBody>
      </p:sp>
      <p:graphicFrame>
        <p:nvGraphicFramePr>
          <p:cNvPr id="19" name="Diagram 18"/>
          <p:cNvGraphicFramePr/>
          <p:nvPr/>
        </p:nvGraphicFramePr>
        <p:xfrm>
          <a:off x="381000" y="1901825"/>
          <a:ext cx="842521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Device Metadata Distribution</a:t>
            </a:r>
            <a:endParaRPr lang="en-US" dirty="0"/>
          </a:p>
        </p:txBody>
      </p:sp>
      <p:sp>
        <p:nvSpPr>
          <p:cNvPr id="44" name="Rectangle 43"/>
          <p:cNvSpPr/>
          <p:nvPr/>
        </p:nvSpPr>
        <p:spPr>
          <a:xfrm>
            <a:off x="381000" y="1417638"/>
            <a:ext cx="4081670" cy="4446105"/>
          </a:xfrm>
          <a:prstGeom prst="rect">
            <a:avLst/>
          </a:prstGeom>
          <a:solidFill>
            <a:schemeClr val="tx1">
              <a:alpha val="46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sp>
        <p:nvSpPr>
          <p:cNvPr id="45" name="Rectangle 44"/>
          <p:cNvSpPr/>
          <p:nvPr/>
        </p:nvSpPr>
        <p:spPr>
          <a:xfrm>
            <a:off x="4681330" y="1417638"/>
            <a:ext cx="4081670" cy="4446105"/>
          </a:xfrm>
          <a:prstGeom prst="rect">
            <a:avLst/>
          </a:prstGeom>
          <a:solidFill>
            <a:schemeClr val="tx1">
              <a:alpha val="46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grpSp>
        <p:nvGrpSpPr>
          <p:cNvPr id="3" name="Group 62"/>
          <p:cNvGrpSpPr/>
          <p:nvPr/>
        </p:nvGrpSpPr>
        <p:grpSpPr>
          <a:xfrm>
            <a:off x="4827104" y="2656716"/>
            <a:ext cx="3790122" cy="510209"/>
            <a:chOff x="304800" y="2895600"/>
            <a:chExt cx="3962400" cy="533400"/>
          </a:xfrm>
          <a:solidFill>
            <a:schemeClr val="tx1"/>
          </a:solidFill>
        </p:grpSpPr>
        <p:cxnSp>
          <p:nvCxnSpPr>
            <p:cNvPr id="47" name="Straight Connector 46"/>
            <p:cNvCxnSpPr/>
            <p:nvPr/>
          </p:nvCxnSpPr>
          <p:spPr>
            <a:xfrm flipV="1">
              <a:off x="3048000" y="3124200"/>
              <a:ext cx="1219200" cy="1489"/>
            </a:xfrm>
            <a:prstGeom prst="line">
              <a:avLst/>
            </a:prstGeom>
            <a:grp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47"/>
            <p:cNvCxnSpPr/>
            <p:nvPr/>
          </p:nvCxnSpPr>
          <p:spPr>
            <a:xfrm rot="10800000">
              <a:off x="304800" y="3124201"/>
              <a:ext cx="1143000" cy="1489"/>
            </a:xfrm>
            <a:prstGeom prst="line">
              <a:avLst/>
            </a:prstGeom>
            <a:grp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9" name="Rectangle 48"/>
            <p:cNvSpPr/>
            <p:nvPr/>
          </p:nvSpPr>
          <p:spPr>
            <a:xfrm>
              <a:off x="304800" y="2895600"/>
              <a:ext cx="3962400" cy="533400"/>
            </a:xfrm>
            <a:prstGeom prst="rect">
              <a:avLst/>
            </a:prstGeom>
            <a:grp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latin typeface="Trebuchet MS" pitchFamily="34" charset="0"/>
                </a:rPr>
                <a:t>Device Display Object</a:t>
              </a:r>
              <a:endParaRPr lang="en-US" dirty="0">
                <a:solidFill>
                  <a:schemeClr val="bg2"/>
                </a:solidFill>
                <a:latin typeface="Trebuchet MS" pitchFamily="34" charset="0"/>
              </a:endParaRPr>
            </a:p>
          </p:txBody>
        </p:sp>
      </p:grpSp>
      <p:sp>
        <p:nvSpPr>
          <p:cNvPr id="55" name="Rectangle 54"/>
          <p:cNvSpPr/>
          <p:nvPr/>
        </p:nvSpPr>
        <p:spPr>
          <a:xfrm>
            <a:off x="526774" y="4114456"/>
            <a:ext cx="3790122" cy="1530626"/>
          </a:xfrm>
          <a:prstGeom prst="rect">
            <a:avLst/>
          </a:prstGeom>
          <a:solidFill>
            <a:schemeClr val="tx1"/>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sp>
        <p:nvSpPr>
          <p:cNvPr id="56" name="TextBox 55"/>
          <p:cNvSpPr txBox="1"/>
          <p:nvPr/>
        </p:nvSpPr>
        <p:spPr>
          <a:xfrm>
            <a:off x="1485523" y="4974522"/>
            <a:ext cx="874643" cy="618230"/>
          </a:xfrm>
          <a:prstGeom prst="rect">
            <a:avLst/>
          </a:prstGeom>
          <a:noFill/>
        </p:spPr>
        <p:txBody>
          <a:bodyPr wrap="square" rtlCol="0">
            <a:spAutoFit/>
          </a:bodyPr>
          <a:lstStyle/>
          <a:p>
            <a:pPr algn="ctr"/>
            <a:r>
              <a:rPr lang="en-US" sz="1100" dirty="0" smtClean="0">
                <a:solidFill>
                  <a:schemeClr val="bg2"/>
                </a:solidFill>
                <a:latin typeface="Trebuchet MS" pitchFamily="34" charset="0"/>
              </a:rPr>
              <a:t>Device metadata service</a:t>
            </a:r>
            <a:endParaRPr lang="en-US" sz="1100" dirty="0">
              <a:solidFill>
                <a:schemeClr val="bg2"/>
              </a:solidFill>
              <a:latin typeface="Trebuchet MS" pitchFamily="34" charset="0"/>
            </a:endParaRPr>
          </a:p>
        </p:txBody>
      </p:sp>
      <p:sp>
        <p:nvSpPr>
          <p:cNvPr id="57" name="Cloud 56"/>
          <p:cNvSpPr/>
          <p:nvPr/>
        </p:nvSpPr>
        <p:spPr>
          <a:xfrm>
            <a:off x="1485523" y="4260231"/>
            <a:ext cx="874643" cy="510208"/>
          </a:xfrm>
          <a:prstGeom prst="cloud">
            <a:avLst/>
          </a:prstGeom>
          <a:solidFill>
            <a:schemeClr val="tx1"/>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smtClean="0">
                <a:solidFill>
                  <a:schemeClr val="bg2"/>
                </a:solidFill>
                <a:latin typeface="Trebuchet MS" pitchFamily="34" charset="0"/>
              </a:rPr>
              <a:t>WMIS</a:t>
            </a:r>
            <a:endParaRPr lang="en-US" sz="1200" dirty="0">
              <a:solidFill>
                <a:schemeClr val="bg2"/>
              </a:solidFill>
              <a:latin typeface="Trebuchet MS" pitchFamily="34" charset="0"/>
            </a:endParaRPr>
          </a:p>
        </p:txBody>
      </p:sp>
      <p:sp>
        <p:nvSpPr>
          <p:cNvPr id="58" name="TextBox 57"/>
          <p:cNvSpPr txBox="1"/>
          <p:nvPr/>
        </p:nvSpPr>
        <p:spPr>
          <a:xfrm>
            <a:off x="2308903" y="4974522"/>
            <a:ext cx="1166191" cy="441593"/>
          </a:xfrm>
          <a:prstGeom prst="rect">
            <a:avLst/>
          </a:prstGeom>
          <a:noFill/>
        </p:spPr>
        <p:txBody>
          <a:bodyPr wrap="square" rtlCol="0">
            <a:spAutoFit/>
          </a:bodyPr>
          <a:lstStyle/>
          <a:p>
            <a:pPr algn="ctr"/>
            <a:r>
              <a:rPr lang="en-US" sz="1100" dirty="0" smtClean="0">
                <a:solidFill>
                  <a:schemeClr val="bg2"/>
                </a:solidFill>
                <a:latin typeface="Trebuchet MS" pitchFamily="34" charset="0"/>
              </a:rPr>
              <a:t>OEM </a:t>
            </a:r>
            <a:br>
              <a:rPr lang="en-US" sz="1100" dirty="0" smtClean="0">
                <a:solidFill>
                  <a:schemeClr val="bg2"/>
                </a:solidFill>
                <a:latin typeface="Trebuchet MS" pitchFamily="34" charset="0"/>
              </a:rPr>
            </a:br>
            <a:r>
              <a:rPr lang="en-US" sz="1100" dirty="0" smtClean="0">
                <a:solidFill>
                  <a:schemeClr val="bg2"/>
                </a:solidFill>
                <a:latin typeface="Trebuchet MS" pitchFamily="34" charset="0"/>
              </a:rPr>
              <a:t>add-ons</a:t>
            </a:r>
            <a:endParaRPr lang="en-US" sz="1100" dirty="0">
              <a:solidFill>
                <a:schemeClr val="bg2"/>
              </a:solidFill>
              <a:latin typeface="Trebuchet MS" pitchFamily="34" charset="0"/>
            </a:endParaRPr>
          </a:p>
        </p:txBody>
      </p:sp>
      <p:pic>
        <p:nvPicPr>
          <p:cNvPr id="59" name="Picture 58" descr="windows.png"/>
          <p:cNvPicPr>
            <a:picLocks noChangeAspect="1"/>
          </p:cNvPicPr>
          <p:nvPr/>
        </p:nvPicPr>
        <p:blipFill>
          <a:blip r:embed="rId3"/>
          <a:stretch>
            <a:fillRect/>
          </a:stretch>
        </p:blipFill>
        <p:spPr>
          <a:xfrm>
            <a:off x="2673338" y="4333769"/>
            <a:ext cx="353610" cy="510209"/>
          </a:xfrm>
          <a:prstGeom prst="rect">
            <a:avLst/>
          </a:prstGeom>
        </p:spPr>
      </p:pic>
      <p:sp>
        <p:nvSpPr>
          <p:cNvPr id="60" name="TextBox 59"/>
          <p:cNvSpPr txBox="1"/>
          <p:nvPr/>
        </p:nvSpPr>
        <p:spPr>
          <a:xfrm>
            <a:off x="3350303" y="4974522"/>
            <a:ext cx="916934" cy="600164"/>
          </a:xfrm>
          <a:prstGeom prst="rect">
            <a:avLst/>
          </a:prstGeom>
          <a:noFill/>
        </p:spPr>
        <p:txBody>
          <a:bodyPr wrap="square" rtlCol="0">
            <a:spAutoFit/>
          </a:bodyPr>
          <a:lstStyle/>
          <a:p>
            <a:pPr algn="ctr"/>
            <a:r>
              <a:rPr lang="en-US" sz="1100" dirty="0" smtClean="0">
                <a:solidFill>
                  <a:schemeClr val="bg2"/>
                </a:solidFill>
                <a:latin typeface="Trebuchet MS" pitchFamily="34" charset="0"/>
              </a:rPr>
              <a:t>Device</a:t>
            </a:r>
            <a:br>
              <a:rPr lang="en-US" sz="1100" dirty="0" smtClean="0">
                <a:solidFill>
                  <a:schemeClr val="bg2"/>
                </a:solidFill>
                <a:latin typeface="Trebuchet MS" pitchFamily="34" charset="0"/>
              </a:rPr>
            </a:br>
            <a:r>
              <a:rPr lang="en-US" sz="1100" dirty="0" smtClean="0">
                <a:solidFill>
                  <a:schemeClr val="bg2"/>
                </a:solidFill>
                <a:latin typeface="Trebuchet MS" pitchFamily="34" charset="0"/>
              </a:rPr>
              <a:t>software</a:t>
            </a:r>
            <a:br>
              <a:rPr lang="en-US" sz="1100" dirty="0" smtClean="0">
                <a:solidFill>
                  <a:schemeClr val="bg2"/>
                </a:solidFill>
                <a:latin typeface="Trebuchet MS" pitchFamily="34" charset="0"/>
              </a:rPr>
            </a:br>
            <a:r>
              <a:rPr lang="en-US" sz="1100" dirty="0" smtClean="0">
                <a:solidFill>
                  <a:schemeClr val="bg2"/>
                </a:solidFill>
                <a:latin typeface="Trebuchet MS" pitchFamily="34" charset="0"/>
              </a:rPr>
              <a:t>installation</a:t>
            </a:r>
            <a:endParaRPr lang="en-US" sz="1100" dirty="0">
              <a:solidFill>
                <a:schemeClr val="bg2"/>
              </a:solidFill>
              <a:latin typeface="Trebuchet MS" pitchFamily="34" charset="0"/>
            </a:endParaRPr>
          </a:p>
        </p:txBody>
      </p:sp>
      <p:pic>
        <p:nvPicPr>
          <p:cNvPr id="61" name="Picture 60" descr="install.png"/>
          <p:cNvPicPr>
            <a:picLocks noChangeAspect="1"/>
          </p:cNvPicPr>
          <p:nvPr/>
        </p:nvPicPr>
        <p:blipFill>
          <a:blip r:embed="rId4"/>
          <a:stretch>
            <a:fillRect/>
          </a:stretch>
        </p:blipFill>
        <p:spPr>
          <a:xfrm>
            <a:off x="3538367" y="4260230"/>
            <a:ext cx="630696" cy="583097"/>
          </a:xfrm>
          <a:prstGeom prst="rect">
            <a:avLst/>
          </a:prstGeom>
        </p:spPr>
      </p:pic>
      <p:sp>
        <p:nvSpPr>
          <p:cNvPr id="62" name="TextBox 61"/>
          <p:cNvSpPr txBox="1"/>
          <p:nvPr/>
        </p:nvSpPr>
        <p:spPr>
          <a:xfrm>
            <a:off x="584045" y="4974522"/>
            <a:ext cx="801757" cy="618230"/>
          </a:xfrm>
          <a:prstGeom prst="rect">
            <a:avLst/>
          </a:prstGeom>
          <a:noFill/>
        </p:spPr>
        <p:txBody>
          <a:bodyPr wrap="square" rtlCol="0">
            <a:spAutoFit/>
          </a:bodyPr>
          <a:lstStyle/>
          <a:p>
            <a:pPr algn="ctr"/>
            <a:r>
              <a:rPr lang="en-US" sz="1100" dirty="0" smtClean="0">
                <a:solidFill>
                  <a:schemeClr val="bg2"/>
                </a:solidFill>
                <a:latin typeface="Trebuchet MS" pitchFamily="34" charset="0"/>
              </a:rPr>
              <a:t>IHV metadata on device</a:t>
            </a:r>
            <a:endParaRPr lang="en-US" sz="1100" dirty="0">
              <a:solidFill>
                <a:schemeClr val="bg2"/>
              </a:solidFill>
              <a:latin typeface="Trebuchet MS" pitchFamily="34" charset="0"/>
            </a:endParaRPr>
          </a:p>
        </p:txBody>
      </p:sp>
      <p:grpSp>
        <p:nvGrpSpPr>
          <p:cNvPr id="4" name="Group 50"/>
          <p:cNvGrpSpPr/>
          <p:nvPr/>
        </p:nvGrpSpPr>
        <p:grpSpPr>
          <a:xfrm>
            <a:off x="827445" y="4260230"/>
            <a:ext cx="376139" cy="583096"/>
            <a:chOff x="8153400" y="5329535"/>
            <a:chExt cx="491544" cy="762000"/>
          </a:xfrm>
        </p:grpSpPr>
        <p:pic>
          <p:nvPicPr>
            <p:cNvPr id="64" name="Picture 63" descr="phone-clear.png"/>
            <p:cNvPicPr>
              <a:picLocks noChangeAspect="1"/>
            </p:cNvPicPr>
            <p:nvPr/>
          </p:nvPicPr>
          <p:blipFill>
            <a:blip r:embed="rId5" cstate="print"/>
            <a:stretch>
              <a:fillRect/>
            </a:stretch>
          </p:blipFill>
          <p:spPr>
            <a:xfrm>
              <a:off x="8153400" y="5329535"/>
              <a:ext cx="343065" cy="762000"/>
            </a:xfrm>
            <a:prstGeom prst="rect">
              <a:avLst/>
            </a:prstGeom>
          </p:spPr>
        </p:pic>
        <p:pic>
          <p:nvPicPr>
            <p:cNvPr id="65" name="Picture 64" descr="certified_for_windows_vista.png"/>
            <p:cNvPicPr>
              <a:picLocks noChangeAspect="1"/>
            </p:cNvPicPr>
            <p:nvPr/>
          </p:nvPicPr>
          <p:blipFill>
            <a:blip r:embed="rId6" cstate="print"/>
            <a:stretch>
              <a:fillRect/>
            </a:stretch>
          </p:blipFill>
          <p:spPr>
            <a:xfrm>
              <a:off x="8382000" y="5634335"/>
              <a:ext cx="262944" cy="381000"/>
            </a:xfrm>
            <a:prstGeom prst="rect">
              <a:avLst/>
            </a:prstGeom>
          </p:spPr>
        </p:pic>
      </p:grpSp>
      <p:cxnSp>
        <p:nvCxnSpPr>
          <p:cNvPr id="66" name="Straight Connector 65"/>
          <p:cNvCxnSpPr/>
          <p:nvPr/>
        </p:nvCxnSpPr>
        <p:spPr>
          <a:xfrm rot="5400000">
            <a:off x="656930" y="4879769"/>
            <a:ext cx="1530626" cy="151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1666892" y="4879009"/>
            <a:ext cx="1530626" cy="151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531925" y="4879009"/>
            <a:ext cx="1530626" cy="151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526774" y="3822908"/>
            <a:ext cx="3790122" cy="291548"/>
          </a:xfrm>
          <a:prstGeom prst="rect">
            <a:avLst/>
          </a:prstGeom>
          <a:solidFill>
            <a:schemeClr val="tx1"/>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2"/>
                </a:solidFill>
                <a:latin typeface="Trebuchet MS" pitchFamily="34" charset="0"/>
              </a:rPr>
              <a:t>Metadata Distribution</a:t>
            </a:r>
            <a:endParaRPr lang="en-US" sz="1200" dirty="0">
              <a:solidFill>
                <a:schemeClr val="bg2"/>
              </a:solidFill>
              <a:latin typeface="Trebuchet MS" pitchFamily="34" charset="0"/>
            </a:endParaRPr>
          </a:p>
        </p:txBody>
      </p:sp>
      <p:grpSp>
        <p:nvGrpSpPr>
          <p:cNvPr id="5" name="Group 39"/>
          <p:cNvGrpSpPr/>
          <p:nvPr/>
        </p:nvGrpSpPr>
        <p:grpSpPr>
          <a:xfrm>
            <a:off x="4827103" y="1927847"/>
            <a:ext cx="3790123" cy="655983"/>
            <a:chOff x="304799" y="1295400"/>
            <a:chExt cx="3962401" cy="685800"/>
          </a:xfrm>
          <a:solidFill>
            <a:schemeClr val="tx1"/>
          </a:solidFill>
        </p:grpSpPr>
        <p:sp>
          <p:nvSpPr>
            <p:cNvPr id="71" name="Rectangle 70"/>
            <p:cNvSpPr/>
            <p:nvPr/>
          </p:nvSpPr>
          <p:spPr>
            <a:xfrm>
              <a:off x="304799" y="1295400"/>
              <a:ext cx="1933903" cy="685800"/>
            </a:xfrm>
            <a:prstGeom prst="rect">
              <a:avLst/>
            </a:prstGeom>
            <a:grp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2"/>
                  </a:solidFill>
                  <a:latin typeface="Trebuchet MS" pitchFamily="34" charset="0"/>
                </a:rPr>
                <a:t>Device Center</a:t>
              </a:r>
              <a:endParaRPr lang="en-US" sz="1400" dirty="0">
                <a:solidFill>
                  <a:schemeClr val="bg2"/>
                </a:solidFill>
                <a:latin typeface="Trebuchet MS" pitchFamily="34" charset="0"/>
              </a:endParaRPr>
            </a:p>
          </p:txBody>
        </p:sp>
        <p:sp>
          <p:nvSpPr>
            <p:cNvPr id="72" name="Rectangle 71"/>
            <p:cNvSpPr/>
            <p:nvPr/>
          </p:nvSpPr>
          <p:spPr>
            <a:xfrm>
              <a:off x="2293883" y="1295400"/>
              <a:ext cx="1973317" cy="685800"/>
            </a:xfrm>
            <a:prstGeom prst="rect">
              <a:avLst/>
            </a:prstGeom>
            <a:grp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2"/>
                  </a:solidFill>
                  <a:latin typeface="Trebuchet MS" pitchFamily="34" charset="0"/>
                </a:rPr>
                <a:t>Device Stage</a:t>
              </a:r>
              <a:endParaRPr lang="en-US" sz="1400" dirty="0">
                <a:solidFill>
                  <a:schemeClr val="bg2"/>
                </a:solidFill>
                <a:latin typeface="Trebuchet MS" pitchFamily="34" charset="0"/>
              </a:endParaRPr>
            </a:p>
          </p:txBody>
        </p:sp>
      </p:grpSp>
      <p:sp>
        <p:nvSpPr>
          <p:cNvPr id="73" name="TextBox 72"/>
          <p:cNvSpPr txBox="1"/>
          <p:nvPr/>
        </p:nvSpPr>
        <p:spPr>
          <a:xfrm flipH="1">
            <a:off x="4389783" y="3575093"/>
            <a:ext cx="1239078" cy="307777"/>
          </a:xfrm>
          <a:prstGeom prst="rect">
            <a:avLst/>
          </a:prstGeom>
          <a:noFill/>
        </p:spPr>
        <p:txBody>
          <a:bodyPr wrap="square" rtlCol="0">
            <a:spAutoFit/>
          </a:bodyPr>
          <a:lstStyle/>
          <a:p>
            <a:endParaRPr lang="en-US" sz="1400" dirty="0">
              <a:solidFill>
                <a:schemeClr val="tx1">
                  <a:lumMod val="65000"/>
                  <a:lumOff val="35000"/>
                </a:schemeClr>
              </a:solidFill>
              <a:latin typeface="Trebuchet MS" pitchFamily="34" charset="0"/>
            </a:endParaRPr>
          </a:p>
        </p:txBody>
      </p:sp>
      <p:sp>
        <p:nvSpPr>
          <p:cNvPr id="74" name="Down Arrow 73"/>
          <p:cNvSpPr/>
          <p:nvPr/>
        </p:nvSpPr>
        <p:spPr>
          <a:xfrm>
            <a:off x="2130287" y="3312699"/>
            <a:ext cx="437322" cy="583096"/>
          </a:xfrm>
          <a:prstGeom prst="downArrow">
            <a:avLst/>
          </a:prstGeom>
          <a:solidFill>
            <a:schemeClr val="tx1"/>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sp>
        <p:nvSpPr>
          <p:cNvPr id="75" name="Rectangle 74"/>
          <p:cNvSpPr/>
          <p:nvPr/>
        </p:nvSpPr>
        <p:spPr>
          <a:xfrm>
            <a:off x="526774" y="2875377"/>
            <a:ext cx="3790122" cy="510209"/>
          </a:xfrm>
          <a:prstGeom prst="rect">
            <a:avLst/>
          </a:prstGeom>
          <a:solidFill>
            <a:schemeClr val="tx1"/>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bg2"/>
                </a:solidFill>
                <a:latin typeface="Trebuchet MS" pitchFamily="34" charset="0"/>
              </a:rPr>
              <a:t>WinQual Submission (if necessary)</a:t>
            </a:r>
            <a:endParaRPr lang="en-US" dirty="0">
              <a:solidFill>
                <a:schemeClr val="bg2"/>
              </a:solidFill>
              <a:latin typeface="Trebuchet MS" pitchFamily="34" charset="0"/>
            </a:endParaRPr>
          </a:p>
        </p:txBody>
      </p:sp>
      <p:sp>
        <p:nvSpPr>
          <p:cNvPr id="76" name="Down Arrow 75"/>
          <p:cNvSpPr/>
          <p:nvPr/>
        </p:nvSpPr>
        <p:spPr>
          <a:xfrm>
            <a:off x="2130287" y="2365169"/>
            <a:ext cx="437322" cy="583096"/>
          </a:xfrm>
          <a:prstGeom prst="downArrow">
            <a:avLst/>
          </a:prstGeom>
          <a:solidFill>
            <a:schemeClr val="tx1"/>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rebuchet MS" pitchFamily="34" charset="0"/>
            </a:endParaRPr>
          </a:p>
        </p:txBody>
      </p:sp>
      <p:sp>
        <p:nvSpPr>
          <p:cNvPr id="77" name="Rectangle 76"/>
          <p:cNvSpPr/>
          <p:nvPr/>
        </p:nvSpPr>
        <p:spPr>
          <a:xfrm>
            <a:off x="526774" y="1927847"/>
            <a:ext cx="3790122" cy="510209"/>
          </a:xfrm>
          <a:prstGeom prst="rect">
            <a:avLst/>
          </a:prstGeom>
          <a:solidFill>
            <a:schemeClr val="tx1"/>
          </a:solidFill>
          <a:ln w="127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latin typeface="Trebuchet MS" pitchFamily="34" charset="0"/>
              </a:rPr>
              <a:t>IHV Authors Metadata</a:t>
            </a:r>
            <a:endParaRPr lang="en-US" dirty="0">
              <a:solidFill>
                <a:schemeClr val="bg2"/>
              </a:solidFill>
              <a:latin typeface="Trebuchet MS" pitchFamily="34" charset="0"/>
            </a:endParaRPr>
          </a:p>
        </p:txBody>
      </p:sp>
      <p:sp>
        <p:nvSpPr>
          <p:cNvPr id="78" name="TextBox 77"/>
          <p:cNvSpPr txBox="1"/>
          <p:nvPr/>
        </p:nvSpPr>
        <p:spPr>
          <a:xfrm>
            <a:off x="2567609" y="3385586"/>
            <a:ext cx="1834156" cy="276999"/>
          </a:xfrm>
          <a:prstGeom prst="rect">
            <a:avLst/>
          </a:prstGeom>
          <a:noFill/>
        </p:spPr>
        <p:txBody>
          <a:bodyPr wrap="none" rtlCol="0">
            <a:spAutoFit/>
          </a:bodyPr>
          <a:lstStyle/>
          <a:p>
            <a:r>
              <a:rPr lang="en-US" sz="1200" i="1" dirty="0" smtClean="0">
                <a:latin typeface="Trebuchet MS" pitchFamily="34" charset="0"/>
              </a:rPr>
              <a:t>Signed Device Metadata</a:t>
            </a:r>
            <a:endParaRPr lang="en-US" sz="1200" i="1" dirty="0">
              <a:latin typeface="Trebuchet MS" pitchFamily="34" charset="0"/>
            </a:endParaRPr>
          </a:p>
        </p:txBody>
      </p:sp>
      <p:sp>
        <p:nvSpPr>
          <p:cNvPr id="79" name="TextBox 78"/>
          <p:cNvSpPr txBox="1"/>
          <p:nvPr/>
        </p:nvSpPr>
        <p:spPr>
          <a:xfrm>
            <a:off x="2567609" y="2438056"/>
            <a:ext cx="1338828" cy="276999"/>
          </a:xfrm>
          <a:prstGeom prst="rect">
            <a:avLst/>
          </a:prstGeom>
          <a:noFill/>
        </p:spPr>
        <p:txBody>
          <a:bodyPr wrap="none" rtlCol="0">
            <a:spAutoFit/>
          </a:bodyPr>
          <a:lstStyle/>
          <a:p>
            <a:r>
              <a:rPr lang="en-US" sz="1200" i="1" dirty="0" smtClean="0">
                <a:latin typeface="Trebuchet MS" pitchFamily="34" charset="0"/>
              </a:rPr>
              <a:t>Device Metadata</a:t>
            </a:r>
            <a:endParaRPr lang="en-US" sz="1200" i="1" dirty="0">
              <a:latin typeface="Trebuchet MS" pitchFamily="34" charset="0"/>
            </a:endParaRPr>
          </a:p>
        </p:txBody>
      </p:sp>
      <p:sp>
        <p:nvSpPr>
          <p:cNvPr id="80" name="TextBox 79"/>
          <p:cNvSpPr txBox="1"/>
          <p:nvPr/>
        </p:nvSpPr>
        <p:spPr>
          <a:xfrm>
            <a:off x="4827103" y="4843325"/>
            <a:ext cx="1486573" cy="646331"/>
          </a:xfrm>
          <a:prstGeom prst="rect">
            <a:avLst/>
          </a:prstGeom>
          <a:noFill/>
        </p:spPr>
        <p:txBody>
          <a:bodyPr wrap="square" rtlCol="0">
            <a:spAutoFit/>
          </a:bodyPr>
          <a:lstStyle/>
          <a:p>
            <a:r>
              <a:rPr lang="en-US" sz="1200" i="1" dirty="0" smtClean="0">
                <a:latin typeface="Trebuchet MS" pitchFamily="34" charset="0"/>
              </a:rPr>
              <a:t>Metadata is acquired by PC on device connect</a:t>
            </a:r>
            <a:endParaRPr lang="en-US" sz="1200" i="1" dirty="0">
              <a:latin typeface="Trebuchet MS" pitchFamily="34" charset="0"/>
            </a:endParaRPr>
          </a:p>
        </p:txBody>
      </p:sp>
      <p:sp>
        <p:nvSpPr>
          <p:cNvPr id="81" name="TextBox 80"/>
          <p:cNvSpPr txBox="1"/>
          <p:nvPr/>
        </p:nvSpPr>
        <p:spPr>
          <a:xfrm>
            <a:off x="1401417" y="1485500"/>
            <a:ext cx="2385653" cy="369332"/>
          </a:xfrm>
          <a:prstGeom prst="rect">
            <a:avLst/>
          </a:prstGeom>
          <a:noFill/>
        </p:spPr>
        <p:txBody>
          <a:bodyPr wrap="none" rtlCol="0">
            <a:spAutoFit/>
          </a:bodyPr>
          <a:lstStyle/>
          <a:p>
            <a:r>
              <a:rPr lang="en-US" dirty="0" smtClean="0">
                <a:latin typeface="Trebuchet MS" pitchFamily="34" charset="0"/>
              </a:rPr>
              <a:t>Experience Authoring</a:t>
            </a:r>
            <a:endParaRPr lang="en-US" dirty="0">
              <a:latin typeface="Trebuchet MS" pitchFamily="34" charset="0"/>
            </a:endParaRPr>
          </a:p>
        </p:txBody>
      </p:sp>
      <p:sp>
        <p:nvSpPr>
          <p:cNvPr id="82" name="Rectangle 81"/>
          <p:cNvSpPr/>
          <p:nvPr/>
        </p:nvSpPr>
        <p:spPr>
          <a:xfrm>
            <a:off x="5676614" y="1470420"/>
            <a:ext cx="2377895" cy="369332"/>
          </a:xfrm>
          <a:prstGeom prst="rect">
            <a:avLst/>
          </a:prstGeom>
        </p:spPr>
        <p:txBody>
          <a:bodyPr wrap="none">
            <a:spAutoFit/>
          </a:bodyPr>
          <a:lstStyle/>
          <a:p>
            <a:r>
              <a:rPr lang="en-US" dirty="0" smtClean="0">
                <a:latin typeface="Trebuchet MS" pitchFamily="34" charset="0"/>
              </a:rPr>
              <a:t>Windows 7 Rendering</a:t>
            </a:r>
            <a:endParaRPr lang="en-US" dirty="0">
              <a:latin typeface="Trebuchet MS" pitchFamily="34" charset="0"/>
            </a:endParaRPr>
          </a:p>
        </p:txBody>
      </p:sp>
      <p:pic>
        <p:nvPicPr>
          <p:cNvPr id="83" name="Picture 82" descr="cabinate.png"/>
          <p:cNvPicPr>
            <a:picLocks noChangeAspect="1"/>
          </p:cNvPicPr>
          <p:nvPr/>
        </p:nvPicPr>
        <p:blipFill>
          <a:blip r:embed="rId7"/>
          <a:stretch>
            <a:fillRect/>
          </a:stretch>
        </p:blipFill>
        <p:spPr>
          <a:xfrm>
            <a:off x="620454" y="1881254"/>
            <a:ext cx="510719" cy="637135"/>
          </a:xfrm>
          <a:prstGeom prst="rect">
            <a:avLst/>
          </a:prstGeom>
          <a:effectLst>
            <a:outerShdw blurRad="50800" dist="38100" algn="l" rotWithShape="0">
              <a:prstClr val="black">
                <a:alpha val="40000"/>
              </a:prstClr>
            </a:outerShdw>
          </a:effectLst>
        </p:spPr>
      </p:pic>
      <p:grpSp>
        <p:nvGrpSpPr>
          <p:cNvPr id="6" name="Group 66"/>
          <p:cNvGrpSpPr/>
          <p:nvPr/>
        </p:nvGrpSpPr>
        <p:grpSpPr>
          <a:xfrm>
            <a:off x="6339509" y="3549581"/>
            <a:ext cx="956641" cy="1562752"/>
            <a:chOff x="1733550" y="3887470"/>
            <a:chExt cx="1000125" cy="990600"/>
          </a:xfrm>
          <a:solidFill>
            <a:schemeClr val="tx1"/>
          </a:solidFill>
        </p:grpSpPr>
        <p:sp>
          <p:nvSpPr>
            <p:cNvPr id="52" name="Flowchart: Magnetic Disk 51"/>
            <p:cNvSpPr/>
            <p:nvPr/>
          </p:nvSpPr>
          <p:spPr>
            <a:xfrm>
              <a:off x="1733550" y="3887470"/>
              <a:ext cx="990600" cy="990600"/>
            </a:xfrm>
            <a:prstGeom prst="flowChartMagneticDisk">
              <a:avLst/>
            </a:prstGeom>
            <a:grp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solidFill>
                <a:latin typeface="Trebuchet MS" pitchFamily="34" charset="0"/>
              </a:endParaRPr>
            </a:p>
          </p:txBody>
        </p:sp>
        <p:sp>
          <p:nvSpPr>
            <p:cNvPr id="53" name="TextBox 52"/>
            <p:cNvSpPr txBox="1"/>
            <p:nvPr/>
          </p:nvSpPr>
          <p:spPr>
            <a:xfrm>
              <a:off x="1743075" y="4319013"/>
              <a:ext cx="990600" cy="331660"/>
            </a:xfrm>
            <a:prstGeom prst="rect">
              <a:avLst/>
            </a:prstGeom>
            <a:noFill/>
            <a:ln>
              <a:noFill/>
            </a:ln>
          </p:spPr>
          <p:txBody>
            <a:bodyPr wrap="square" rtlCol="0">
              <a:spAutoFit/>
            </a:bodyPr>
            <a:lstStyle/>
            <a:p>
              <a:pPr algn="ctr"/>
              <a:r>
                <a:rPr lang="en-US" sz="1400" dirty="0" smtClean="0">
                  <a:solidFill>
                    <a:schemeClr val="bg2"/>
                  </a:solidFill>
                  <a:latin typeface="Trebuchet MS" pitchFamily="34" charset="0"/>
                </a:rPr>
                <a:t>Metadata</a:t>
              </a:r>
              <a:br>
                <a:rPr lang="en-US" sz="1400" dirty="0" smtClean="0">
                  <a:solidFill>
                    <a:schemeClr val="bg2"/>
                  </a:solidFill>
                  <a:latin typeface="Trebuchet MS" pitchFamily="34" charset="0"/>
                </a:rPr>
              </a:br>
              <a:r>
                <a:rPr lang="en-US" sz="1400" dirty="0" smtClean="0">
                  <a:solidFill>
                    <a:schemeClr val="bg2"/>
                  </a:solidFill>
                  <a:latin typeface="Trebuchet MS" pitchFamily="34" charset="0"/>
                </a:rPr>
                <a:t>Cache</a:t>
              </a:r>
              <a:endParaRPr lang="en-US" sz="1400" dirty="0">
                <a:solidFill>
                  <a:schemeClr val="bg2"/>
                </a:solidFill>
                <a:latin typeface="Trebuchet MS" pitchFamily="34" charset="0"/>
              </a:endParaRPr>
            </a:p>
          </p:txBody>
        </p:sp>
      </p:grpSp>
      <p:sp>
        <p:nvSpPr>
          <p:cNvPr id="50" name="Down Arrow 49"/>
          <p:cNvSpPr/>
          <p:nvPr/>
        </p:nvSpPr>
        <p:spPr>
          <a:xfrm flipV="1">
            <a:off x="6587325" y="3150900"/>
            <a:ext cx="451899" cy="747091"/>
          </a:xfrm>
          <a:prstGeom prst="downArrow">
            <a:avLst>
              <a:gd name="adj1" fmla="val 61163"/>
              <a:gd name="adj2" fmla="val 63965"/>
            </a:avLst>
          </a:prstGeom>
          <a:solidFill>
            <a:schemeClr val="tx1"/>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latin typeface="Trebuchet MS" pitchFamily="34" charset="0"/>
            </a:endParaRPr>
          </a:p>
        </p:txBody>
      </p:sp>
      <p:sp>
        <p:nvSpPr>
          <p:cNvPr id="54" name="Down Arrow 53"/>
          <p:cNvSpPr/>
          <p:nvPr/>
        </p:nvSpPr>
        <p:spPr>
          <a:xfrm rot="5400000" flipH="1" flipV="1">
            <a:off x="5091323" y="2911821"/>
            <a:ext cx="510209" cy="2113724"/>
          </a:xfrm>
          <a:prstGeom prst="downArrow">
            <a:avLst>
              <a:gd name="adj1" fmla="val 61163"/>
              <a:gd name="adj2" fmla="val 51965"/>
            </a:avLst>
          </a:prstGeom>
          <a:solidFill>
            <a:schemeClr val="tx1"/>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Microsoft Metadata Distribution</a:t>
            </a:r>
            <a:endParaRPr lang="en-US" dirty="0"/>
          </a:p>
        </p:txBody>
      </p:sp>
      <p:sp>
        <p:nvSpPr>
          <p:cNvPr id="3" name="Content Placeholder 2"/>
          <p:cNvSpPr>
            <a:spLocks noGrp="1"/>
          </p:cNvSpPr>
          <p:nvPr>
            <p:ph idx="1"/>
          </p:nvPr>
        </p:nvSpPr>
        <p:spPr>
          <a:xfrm>
            <a:off x="382588" y="1414464"/>
            <a:ext cx="8380412" cy="5167568"/>
          </a:xfrm>
        </p:spPr>
        <p:txBody>
          <a:bodyPr/>
          <a:lstStyle/>
          <a:p>
            <a:pPr marL="457200" indent="-457200"/>
            <a:r>
              <a:rPr lang="en-US" sz="3200" dirty="0" err="1" smtClean="0"/>
              <a:t>WinQual</a:t>
            </a:r>
            <a:r>
              <a:rPr lang="en-US" sz="3200" dirty="0" smtClean="0"/>
              <a:t> – for authentication</a:t>
            </a:r>
          </a:p>
          <a:p>
            <a:pPr marL="457200" indent="-457200"/>
            <a:r>
              <a:rPr lang="en-US" sz="3200" dirty="0" smtClean="0"/>
              <a:t>Validation – for quality </a:t>
            </a:r>
          </a:p>
          <a:p>
            <a:pPr marL="457200" indent="-457200"/>
            <a:r>
              <a:rPr lang="en-US" sz="3200" dirty="0" smtClean="0"/>
              <a:t>Logo required – for Device Stage quality</a:t>
            </a:r>
          </a:p>
          <a:p>
            <a:pPr marL="457200" indent="-457200"/>
            <a:r>
              <a:rPr lang="en-US" sz="3200" dirty="0" smtClean="0"/>
              <a:t>Signing – tamper resistant</a:t>
            </a:r>
          </a:p>
          <a:p>
            <a:pPr marL="457200" indent="-457200"/>
            <a:r>
              <a:rPr lang="en-US" sz="3200" dirty="0" smtClean="0"/>
              <a:t>Distribution by IHV or OEM – flexible </a:t>
            </a:r>
          </a:p>
          <a:p>
            <a:pPr marL="457200" indent="-457200"/>
            <a:r>
              <a:rPr lang="en-US" sz="3200" dirty="0" smtClean="0"/>
              <a:t>Distribution by WMIS</a:t>
            </a:r>
          </a:p>
          <a:p>
            <a:pPr marL="854075" lvl="1" indent="-396875"/>
            <a:r>
              <a:rPr lang="en-US" sz="2800" dirty="0" smtClean="0"/>
              <a:t>Global scale</a:t>
            </a:r>
          </a:p>
          <a:p>
            <a:pPr marL="854075" lvl="1" indent="-396875"/>
            <a:r>
              <a:rPr lang="en-US" sz="2800" dirty="0" smtClean="0"/>
              <a:t>Lazy caching</a:t>
            </a:r>
          </a:p>
          <a:p>
            <a:pPr marL="854075" lvl="1" indent="-396875"/>
            <a:r>
              <a:rPr lang="en-US" sz="2800" dirty="0" smtClean="0"/>
              <a:t>User opt-in</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Well Behaved Devices</a:t>
            </a:r>
            <a:endParaRPr lang="en-US" dirty="0"/>
          </a:p>
        </p:txBody>
      </p:sp>
      <p:sp>
        <p:nvSpPr>
          <p:cNvPr id="3" name="Content Placeholder 2"/>
          <p:cNvSpPr>
            <a:spLocks noGrp="1"/>
          </p:cNvSpPr>
          <p:nvPr>
            <p:ph idx="1"/>
          </p:nvPr>
        </p:nvSpPr>
        <p:spPr>
          <a:xfrm>
            <a:off x="382588" y="1414464"/>
            <a:ext cx="8380412" cy="3961597"/>
          </a:xfrm>
        </p:spPr>
        <p:txBody>
          <a:bodyPr/>
          <a:lstStyle/>
          <a:p>
            <a:pPr marL="396875" indent="-396875"/>
            <a:r>
              <a:rPr lang="en-US" sz="2800" dirty="0" smtClean="0"/>
              <a:t>Report device removable capabilities correctly</a:t>
            </a:r>
          </a:p>
          <a:p>
            <a:pPr marL="801688" lvl="1" indent="-404813"/>
            <a:r>
              <a:rPr lang="en-US" sz="2400" dirty="0" smtClean="0"/>
              <a:t>If relying on Windows to auto-assign Container IDs</a:t>
            </a:r>
          </a:p>
          <a:p>
            <a:pPr marL="801688" lvl="1" indent="-404813"/>
            <a:r>
              <a:rPr lang="en-US" sz="2400" dirty="0" smtClean="0"/>
              <a:t>Your multifunction device should appear as a single device in Devices and Printers</a:t>
            </a:r>
          </a:p>
          <a:p>
            <a:pPr marL="396875" indent="-396875"/>
            <a:r>
              <a:rPr lang="en-US" sz="2800" dirty="0" smtClean="0"/>
              <a:t>Assign descriptive names in PnP</a:t>
            </a:r>
          </a:p>
          <a:p>
            <a:pPr marL="801688" lvl="1" indent="-404813"/>
            <a:r>
              <a:rPr lang="en-US" sz="2400" dirty="0" smtClean="0"/>
              <a:t>Not just for Device Manager anymore</a:t>
            </a:r>
          </a:p>
          <a:p>
            <a:pPr marL="801688" lvl="1" indent="-404813"/>
            <a:r>
              <a:rPr lang="en-US" sz="2400" dirty="0" smtClean="0"/>
              <a:t>Metadata not always available</a:t>
            </a:r>
          </a:p>
          <a:p>
            <a:pPr marL="801688" lvl="1" indent="-404813"/>
            <a:r>
              <a:rPr lang="en-US" sz="2400" dirty="0" err="1" smtClean="0"/>
              <a:t>FriendlyName</a:t>
            </a:r>
            <a:r>
              <a:rPr lang="en-US" sz="2400" dirty="0" smtClean="0"/>
              <a:t> out-ranks </a:t>
            </a:r>
            <a:r>
              <a:rPr lang="en-US" sz="2400" dirty="0" err="1" smtClean="0"/>
              <a:t>DeviceDesc</a:t>
            </a:r>
            <a:r>
              <a:rPr lang="en-US" sz="2400" dirty="0" smtClean="0"/>
              <a:t> and Metadata </a:t>
            </a:r>
            <a:r>
              <a:rPr lang="en-US" sz="2400" dirty="0" err="1" smtClean="0"/>
              <a:t>ModelName</a:t>
            </a:r>
            <a:endParaRPr lang="en-US" sz="2400" dirty="0" smtClean="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dirty="0" smtClean="0"/>
              <a:t>What About The PC?</a:t>
            </a:r>
            <a:br>
              <a:rPr lang="en-US" dirty="0" smtClean="0"/>
            </a:br>
            <a:endParaRPr lang="en-US" dirty="0"/>
          </a:p>
        </p:txBody>
      </p:sp>
      <p:sp>
        <p:nvSpPr>
          <p:cNvPr id="3" name="Content Placeholder 2"/>
          <p:cNvSpPr>
            <a:spLocks noGrp="1"/>
          </p:cNvSpPr>
          <p:nvPr>
            <p:ph idx="1"/>
          </p:nvPr>
        </p:nvSpPr>
        <p:spPr>
          <a:xfrm>
            <a:off x="382588" y="1414464"/>
            <a:ext cx="8380412" cy="4357090"/>
          </a:xfrm>
        </p:spPr>
        <p:txBody>
          <a:bodyPr/>
          <a:lstStyle/>
          <a:p>
            <a:pPr marL="457200" lvl="0" indent="-457200"/>
            <a:r>
              <a:rPr lang="en-US" sz="3200" dirty="0" smtClean="0"/>
              <a:t>The computer is a device</a:t>
            </a:r>
          </a:p>
          <a:p>
            <a:pPr marL="457200" lvl="0" indent="-457200"/>
            <a:r>
              <a:rPr lang="en-US" sz="3200" dirty="0" smtClean="0"/>
              <a:t>Windows creates a </a:t>
            </a:r>
            <a:r>
              <a:rPr lang="en-US" sz="3200" dirty="0" err="1" smtClean="0"/>
              <a:t>ContainerID</a:t>
            </a:r>
            <a:r>
              <a:rPr lang="en-US" sz="3200" dirty="0" smtClean="0"/>
              <a:t> for </a:t>
            </a:r>
            <a:br>
              <a:rPr lang="en-US" sz="3200" dirty="0" smtClean="0"/>
            </a:br>
            <a:r>
              <a:rPr lang="en-US" sz="3200" dirty="0" smtClean="0"/>
              <a:t>the computer</a:t>
            </a:r>
          </a:p>
          <a:p>
            <a:pPr marL="854075" lvl="1" indent="-396875"/>
            <a:r>
              <a:rPr lang="en-US" sz="2800" dirty="0" smtClean="0"/>
              <a:t>Removable capability is used to group </a:t>
            </a:r>
            <a:r>
              <a:rPr lang="en-US" sz="2800" dirty="0" err="1" smtClean="0"/>
              <a:t>devnodes</a:t>
            </a:r>
            <a:r>
              <a:rPr lang="en-US" sz="2800" dirty="0" smtClean="0"/>
              <a:t> into a </a:t>
            </a:r>
            <a:r>
              <a:rPr lang="en-US" sz="2800" dirty="0" err="1" smtClean="0"/>
              <a:t>ContainerID</a:t>
            </a:r>
            <a:r>
              <a:rPr lang="en-US" sz="2800" dirty="0" smtClean="0"/>
              <a:t> for the computer</a:t>
            </a:r>
          </a:p>
          <a:p>
            <a:pPr marL="457200" indent="-457200"/>
            <a:r>
              <a:rPr lang="en-US" sz="3200" dirty="0" smtClean="0"/>
              <a:t>There should be </a:t>
            </a:r>
            <a:r>
              <a:rPr lang="en-US" sz="3200" dirty="0" smtClean="0">
                <a:solidFill>
                  <a:schemeClr val="accent1"/>
                </a:solidFill>
              </a:rPr>
              <a:t>only one </a:t>
            </a:r>
            <a:r>
              <a:rPr lang="en-US" sz="3200" dirty="0" err="1" smtClean="0">
                <a:solidFill>
                  <a:schemeClr val="accent1"/>
                </a:solidFill>
              </a:rPr>
              <a:t>ContainerID</a:t>
            </a:r>
            <a:r>
              <a:rPr lang="en-US" sz="3200" dirty="0" smtClean="0">
                <a:solidFill>
                  <a:schemeClr val="accent1"/>
                </a:solidFill>
              </a:rPr>
              <a:t> </a:t>
            </a:r>
            <a:br>
              <a:rPr lang="en-US" sz="3200" dirty="0" smtClean="0">
                <a:solidFill>
                  <a:schemeClr val="accent1"/>
                </a:solidFill>
              </a:rPr>
            </a:br>
            <a:r>
              <a:rPr lang="en-US" sz="3200" dirty="0" smtClean="0">
                <a:solidFill>
                  <a:schemeClr val="accent1"/>
                </a:solidFill>
              </a:rPr>
              <a:t>for the entire PC</a:t>
            </a:r>
          </a:p>
          <a:p>
            <a:pPr marL="854075" lvl="1" indent="-396875"/>
            <a:r>
              <a:rPr lang="en-US" sz="2800" dirty="0" smtClean="0"/>
              <a:t>Devices inside the PC need to report themselves as </a:t>
            </a:r>
            <a:r>
              <a:rPr lang="en-US" sz="2800" dirty="0" smtClean="0">
                <a:solidFill>
                  <a:schemeClr val="accent1"/>
                </a:solidFill>
              </a:rPr>
              <a:t>not</a:t>
            </a:r>
            <a:r>
              <a:rPr lang="en-US" sz="2800" dirty="0" smtClean="0"/>
              <a:t> Removable</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443198"/>
          </a:xfrm>
        </p:spPr>
        <p:txBody>
          <a:bodyPr/>
          <a:lstStyle/>
          <a:p>
            <a:r>
              <a:rPr lang="en-US" sz="3200" dirty="0" smtClean="0"/>
              <a:t>When PCs Don’t Report Removable Correctly</a:t>
            </a:r>
            <a:endParaRPr lang="en-US" sz="3200" dirty="0"/>
          </a:p>
        </p:txBody>
      </p:sp>
      <p:sp>
        <p:nvSpPr>
          <p:cNvPr id="7" name="TextBox 6"/>
          <p:cNvSpPr txBox="1"/>
          <p:nvPr/>
        </p:nvSpPr>
        <p:spPr>
          <a:xfrm>
            <a:off x="2282751" y="1417638"/>
            <a:ext cx="4578497" cy="584775"/>
          </a:xfrm>
          <a:prstGeom prst="rect">
            <a:avLst/>
          </a:prstGeom>
          <a:noFill/>
        </p:spPr>
        <p:txBody>
          <a:bodyPr wrap="none" rtlCol="0">
            <a:spAutoFit/>
          </a:bodyPr>
          <a:lstStyle/>
          <a:p>
            <a:r>
              <a:rPr lang="en-US" sz="1600" dirty="0" smtClean="0">
                <a:latin typeface="Trebuchet MS" pitchFamily="34" charset="0"/>
              </a:rPr>
              <a:t>This laptop has </a:t>
            </a:r>
            <a:r>
              <a:rPr lang="en-US" sz="1600" dirty="0" smtClean="0">
                <a:solidFill>
                  <a:schemeClr val="accent1"/>
                </a:solidFill>
                <a:latin typeface="Trebuchet MS" pitchFamily="34" charset="0"/>
              </a:rPr>
              <a:t>nothing connected </a:t>
            </a:r>
            <a:r>
              <a:rPr lang="en-US" sz="1600" dirty="0" smtClean="0">
                <a:latin typeface="Trebuchet MS" pitchFamily="34" charset="0"/>
              </a:rPr>
              <a:t>to it, </a:t>
            </a:r>
            <a:br>
              <a:rPr lang="en-US" sz="1600" dirty="0" smtClean="0">
                <a:latin typeface="Trebuchet MS" pitchFamily="34" charset="0"/>
              </a:rPr>
            </a:br>
            <a:r>
              <a:rPr lang="en-US" sz="1600" dirty="0" smtClean="0">
                <a:latin typeface="Trebuchet MS" pitchFamily="34" charset="0"/>
              </a:rPr>
              <a:t>so </a:t>
            </a:r>
            <a:r>
              <a:rPr lang="en-US" sz="1600" dirty="0" smtClean="0">
                <a:solidFill>
                  <a:schemeClr val="accent1"/>
                </a:solidFill>
                <a:latin typeface="Trebuchet MS" pitchFamily="34" charset="0"/>
              </a:rPr>
              <a:t>no devices should appear </a:t>
            </a:r>
            <a:r>
              <a:rPr lang="en-US" sz="1600" dirty="0" smtClean="0">
                <a:latin typeface="Trebuchet MS" pitchFamily="34" charset="0"/>
              </a:rPr>
              <a:t>(except for laptop)</a:t>
            </a:r>
            <a:endParaRPr lang="en-US" sz="1600" dirty="0">
              <a:latin typeface="Trebuchet MS" pitchFamily="34" charset="0"/>
            </a:endParaRPr>
          </a:p>
        </p:txBody>
      </p:sp>
      <p:pic>
        <p:nvPicPr>
          <p:cNvPr id="1026" name="Picture 2"/>
          <p:cNvPicPr>
            <a:picLocks noChangeAspect="1" noChangeArrowheads="1"/>
          </p:cNvPicPr>
          <p:nvPr/>
        </p:nvPicPr>
        <p:blipFill>
          <a:blip r:embed="rId3"/>
          <a:srcRect/>
          <a:stretch>
            <a:fillRect/>
          </a:stretch>
        </p:blipFill>
        <p:spPr bwMode="auto">
          <a:xfrm>
            <a:off x="1842884" y="2093913"/>
            <a:ext cx="5458233" cy="4067175"/>
          </a:xfrm>
          <a:prstGeom prst="rect">
            <a:avLst/>
          </a:prstGeom>
          <a:ln>
            <a:noFill/>
          </a:ln>
          <a:effectLst>
            <a:outerShdw blurRad="50800" dist="38100" dir="2700000" algn="tl" rotWithShape="0">
              <a:prstClr val="black">
                <a:alpha val="40000"/>
              </a:prstClr>
            </a:outerShdw>
          </a:effectLst>
        </p:spPr>
      </p:pic>
      <p:sp>
        <p:nvSpPr>
          <p:cNvPr id="5" name="Rounded Rectangle 4"/>
          <p:cNvSpPr/>
          <p:nvPr/>
        </p:nvSpPr>
        <p:spPr>
          <a:xfrm>
            <a:off x="2042472" y="2502354"/>
            <a:ext cx="3429000" cy="1295400"/>
          </a:xfrm>
          <a:prstGeom prst="roundRect">
            <a:avLst/>
          </a:prstGeom>
          <a:solidFill>
            <a:srgbClr val="C00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6262484" y="2481262"/>
            <a:ext cx="914400" cy="1295400"/>
          </a:xfrm>
          <a:prstGeom prst="roundRect">
            <a:avLst/>
          </a:prstGeom>
          <a:solidFill>
            <a:srgbClr val="C000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604884" y="4197165"/>
            <a:ext cx="4343400" cy="584775"/>
          </a:xfrm>
          <a:prstGeom prst="rect">
            <a:avLst/>
          </a:prstGeom>
          <a:noFill/>
        </p:spPr>
        <p:txBody>
          <a:bodyPr wrap="square" rtlCol="0">
            <a:spAutoFit/>
          </a:bodyPr>
          <a:lstStyle/>
          <a:p>
            <a:r>
              <a:rPr lang="en-US" sz="1600" i="1" dirty="0" smtClean="0">
                <a:solidFill>
                  <a:schemeClr val="bg2">
                    <a:lumMod val="65000"/>
                    <a:lumOff val="35000"/>
                  </a:schemeClr>
                </a:solidFill>
                <a:latin typeface="Trebuchet MS" pitchFamily="34" charset="0"/>
              </a:rPr>
              <a:t>These devices should not appear, but they do because they’re reported as removable</a:t>
            </a:r>
            <a:endParaRPr lang="en-US" sz="1600" i="1" dirty="0">
              <a:solidFill>
                <a:schemeClr val="bg2">
                  <a:lumMod val="65000"/>
                  <a:lumOff val="35000"/>
                </a:schemeClr>
              </a:solidFill>
              <a:latin typeface="Trebuchet MS" pitchFamily="34" charset="0"/>
            </a:endParaRPr>
          </a:p>
        </p:txBody>
      </p:sp>
      <p:sp>
        <p:nvSpPr>
          <p:cNvPr id="20" name="Freeform 19"/>
          <p:cNvSpPr/>
          <p:nvPr/>
        </p:nvSpPr>
        <p:spPr>
          <a:xfrm>
            <a:off x="2259743" y="3751171"/>
            <a:ext cx="354106" cy="645459"/>
          </a:xfrm>
          <a:custGeom>
            <a:avLst/>
            <a:gdLst>
              <a:gd name="connsiteX0" fmla="*/ 327212 w 354106"/>
              <a:gd name="connsiteY0" fmla="*/ 645459 h 645459"/>
              <a:gd name="connsiteX1" fmla="*/ 4482 w 354106"/>
              <a:gd name="connsiteY1" fmla="*/ 206188 h 645459"/>
              <a:gd name="connsiteX2" fmla="*/ 354106 w 354106"/>
              <a:gd name="connsiteY2" fmla="*/ 0 h 645459"/>
            </a:gdLst>
            <a:ahLst/>
            <a:cxnLst>
              <a:cxn ang="0">
                <a:pos x="connsiteX0" y="connsiteY0"/>
              </a:cxn>
              <a:cxn ang="0">
                <a:pos x="connsiteX1" y="connsiteY1"/>
              </a:cxn>
              <a:cxn ang="0">
                <a:pos x="connsiteX2" y="connsiteY2"/>
              </a:cxn>
            </a:cxnLst>
            <a:rect l="l" t="t" r="r" b="b"/>
            <a:pathLst>
              <a:path w="354106" h="645459">
                <a:moveTo>
                  <a:pt x="327212" y="645459"/>
                </a:moveTo>
                <a:cubicBezTo>
                  <a:pt x="163606" y="479611"/>
                  <a:pt x="0" y="313764"/>
                  <a:pt x="4482" y="206188"/>
                </a:cubicBezTo>
                <a:cubicBezTo>
                  <a:pt x="8964" y="98612"/>
                  <a:pt x="181535" y="49306"/>
                  <a:pt x="354106" y="0"/>
                </a:cubicBezTo>
              </a:path>
            </a:pathLst>
          </a:custGeom>
          <a:ln w="19050">
            <a:solidFill>
              <a:schemeClr val="bg2">
                <a:lumMod val="65000"/>
                <a:lumOff val="3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solidFill>
                <a:schemeClr val="tx1">
                  <a:lumMod val="85000"/>
                </a:schemeClr>
              </a:solidFill>
            </a:endParaRPr>
          </a:p>
        </p:txBody>
      </p:sp>
      <p:sp>
        <p:nvSpPr>
          <p:cNvPr id="22" name="Freeform 21"/>
          <p:cNvSpPr/>
          <p:nvPr/>
        </p:nvSpPr>
        <p:spPr>
          <a:xfrm>
            <a:off x="2361997" y="3601853"/>
            <a:ext cx="3867150" cy="776287"/>
          </a:xfrm>
          <a:custGeom>
            <a:avLst/>
            <a:gdLst>
              <a:gd name="connsiteX0" fmla="*/ 223837 w 3867150"/>
              <a:gd name="connsiteY0" fmla="*/ 776287 h 776287"/>
              <a:gd name="connsiteX1" fmla="*/ 38100 w 3867150"/>
              <a:gd name="connsiteY1" fmla="*/ 452437 h 776287"/>
              <a:gd name="connsiteX2" fmla="*/ 452437 w 3867150"/>
              <a:gd name="connsiteY2" fmla="*/ 357187 h 776287"/>
              <a:gd name="connsiteX3" fmla="*/ 1543050 w 3867150"/>
              <a:gd name="connsiteY3" fmla="*/ 447675 h 776287"/>
              <a:gd name="connsiteX4" fmla="*/ 3867150 w 3867150"/>
              <a:gd name="connsiteY4" fmla="*/ 0 h 776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150" h="776287">
                <a:moveTo>
                  <a:pt x="223837" y="776287"/>
                </a:moveTo>
                <a:cubicBezTo>
                  <a:pt x="111918" y="649287"/>
                  <a:pt x="0" y="522287"/>
                  <a:pt x="38100" y="452437"/>
                </a:cubicBezTo>
                <a:cubicBezTo>
                  <a:pt x="76200" y="382587"/>
                  <a:pt x="201612" y="357981"/>
                  <a:pt x="452437" y="357187"/>
                </a:cubicBezTo>
                <a:cubicBezTo>
                  <a:pt x="703262" y="356393"/>
                  <a:pt x="973931" y="507206"/>
                  <a:pt x="1543050" y="447675"/>
                </a:cubicBezTo>
                <a:cubicBezTo>
                  <a:pt x="2112169" y="388144"/>
                  <a:pt x="2989659" y="194072"/>
                  <a:pt x="3867150" y="0"/>
                </a:cubicBezTo>
              </a:path>
            </a:pathLst>
          </a:custGeom>
          <a:ln w="19050">
            <a:solidFill>
              <a:schemeClr val="bg2">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lumMod val="85000"/>
                </a:schemeClr>
              </a:solidFill>
            </a:endParaRPr>
          </a:p>
        </p:txBody>
      </p:sp>
      <p:sp>
        <p:nvSpPr>
          <p:cNvPr id="23" name="Oval 22"/>
          <p:cNvSpPr/>
          <p:nvPr/>
        </p:nvSpPr>
        <p:spPr>
          <a:xfrm>
            <a:off x="2547736" y="435908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schemeClr>
              </a:solidFill>
            </a:endParaRPr>
          </a:p>
        </p:txBody>
      </p:sp>
      <p:cxnSp>
        <p:nvCxnSpPr>
          <p:cNvPr id="25" name="Straight Connector 24"/>
          <p:cNvCxnSpPr/>
          <p:nvPr/>
        </p:nvCxnSpPr>
        <p:spPr>
          <a:xfrm rot="5400000">
            <a:off x="2472334" y="4477356"/>
            <a:ext cx="381000" cy="1588"/>
          </a:xfrm>
          <a:prstGeom prst="line">
            <a:avLst/>
          </a:prstGeom>
          <a:ln w="19050">
            <a:solidFill>
              <a:schemeClr val="bg2">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ID For The PC</a:t>
            </a:r>
            <a:endParaRPr lang="en-US" dirty="0"/>
          </a:p>
        </p:txBody>
      </p:sp>
      <p:sp>
        <p:nvSpPr>
          <p:cNvPr id="3" name="Content Placeholder 2"/>
          <p:cNvSpPr>
            <a:spLocks noGrp="1"/>
          </p:cNvSpPr>
          <p:nvPr>
            <p:ph idx="1"/>
          </p:nvPr>
        </p:nvSpPr>
        <p:spPr>
          <a:xfrm>
            <a:off x="382588" y="1414464"/>
            <a:ext cx="8380412" cy="2898742"/>
          </a:xfrm>
        </p:spPr>
        <p:txBody>
          <a:bodyPr/>
          <a:lstStyle/>
          <a:p>
            <a:pPr marL="457200" indent="-457200"/>
            <a:r>
              <a:rPr lang="en-US" sz="3200" dirty="0" smtClean="0"/>
              <a:t>Windows creates a Hardware ID for the PC using information in SMBIOS</a:t>
            </a:r>
          </a:p>
          <a:p>
            <a:pPr marL="479439" indent="-414338"/>
            <a:r>
              <a:rPr lang="en-US" sz="3100" dirty="0" smtClean="0"/>
              <a:t>SMBIOS also reports system enclosure type which is used by Windows to assign generic icon when device metadata is not available</a:t>
            </a:r>
          </a:p>
          <a:p>
            <a:pPr marL="479439" indent="-414338"/>
            <a:r>
              <a:rPr lang="en-US" sz="3100" i="1" u="sng" dirty="0" smtClean="0"/>
              <a:t>Provide accurate information in SMBIOS</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idx="1"/>
          </p:nvPr>
        </p:nvSpPr>
        <p:spPr>
          <a:xfrm>
            <a:off x="382588" y="1414464"/>
            <a:ext cx="8380412" cy="4641784"/>
          </a:xfrm>
        </p:spPr>
        <p:txBody>
          <a:bodyPr/>
          <a:lstStyle/>
          <a:p>
            <a:pPr marL="284163" indent="-284163"/>
            <a:r>
              <a:rPr lang="en-US" sz="1800" dirty="0" smtClean="0"/>
              <a:t>Online Resources</a:t>
            </a:r>
          </a:p>
          <a:p>
            <a:pPr marL="517525" lvl="1" indent="-233363"/>
            <a:r>
              <a:rPr lang="en-US" sz="1600" dirty="0" smtClean="0">
                <a:hlinkClick r:id="rId3"/>
              </a:rPr>
              <a:t>http://www.microsoft.com/whdc</a:t>
            </a:r>
            <a:endParaRPr lang="en-US" sz="1600" dirty="0" smtClean="0"/>
          </a:p>
          <a:p>
            <a:pPr marL="284163" indent="-284163"/>
            <a:r>
              <a:rPr lang="en-US" sz="1800" dirty="0" smtClean="0"/>
              <a:t>Related Sessions</a:t>
            </a:r>
          </a:p>
          <a:p>
            <a:pPr marL="517525" lvl="1" indent="-233363"/>
            <a:r>
              <a:rPr lang="en-US" sz="1600" dirty="0" smtClean="0"/>
              <a:t>CON-T531 Windows 7 Device Experience Overview</a:t>
            </a:r>
          </a:p>
          <a:p>
            <a:pPr marL="517525" lvl="1" indent="-233363"/>
            <a:r>
              <a:rPr lang="en-US" sz="1600" dirty="0" smtClean="0"/>
              <a:t>CON-T532 Windows 7 Device Installation Experience</a:t>
            </a:r>
          </a:p>
          <a:p>
            <a:pPr marL="517525" lvl="1" indent="-233363"/>
            <a:r>
              <a:rPr lang="en-US" sz="1600" dirty="0" smtClean="0"/>
              <a:t>CON-T533 Windows 7 Device Experience</a:t>
            </a:r>
          </a:p>
          <a:p>
            <a:pPr marL="517525" lvl="1" indent="-233363"/>
            <a:r>
              <a:rPr lang="en-US" sz="1600" dirty="0" smtClean="0"/>
              <a:t>CON-T566 Authoring a Device Experience for Portable Devices</a:t>
            </a:r>
          </a:p>
          <a:p>
            <a:pPr marL="517525" lvl="1" indent="-233363"/>
            <a:r>
              <a:rPr lang="en-US" sz="1600" dirty="0" smtClean="0"/>
              <a:t>CON-T567 Windows Logo Program for Portable Devices</a:t>
            </a:r>
          </a:p>
          <a:p>
            <a:pPr marL="517525" lvl="1" indent="-233363"/>
            <a:r>
              <a:rPr lang="en-US" sz="1600" dirty="0" smtClean="0"/>
              <a:t>CON-T568 Windows 7 Device Services for Media Transfer Protocol</a:t>
            </a:r>
          </a:p>
          <a:p>
            <a:pPr marL="517525" lvl="1" indent="-233363"/>
            <a:r>
              <a:rPr lang="en-US" sz="1600" dirty="0" smtClean="0"/>
              <a:t>CON-C648 Discussion:  Windows Portable Device Enabling Kit </a:t>
            </a:r>
          </a:p>
          <a:p>
            <a:pPr marL="517525" lvl="1" indent="-233363"/>
            <a:r>
              <a:rPr lang="en-US" sz="1600" dirty="0" smtClean="0"/>
              <a:t>CON-T571 Windows 7 Device Experiences for Multifunction Printers</a:t>
            </a:r>
          </a:p>
          <a:p>
            <a:pPr marL="517525" lvl="1" indent="-233363"/>
            <a:r>
              <a:rPr lang="en-US" sz="1600" dirty="0" smtClean="0"/>
              <a:t>CON-T607 Windows 7 Logo Program for Print and Document Devices</a:t>
            </a:r>
          </a:p>
          <a:p>
            <a:pPr marL="517525" lvl="1" indent="-233363"/>
            <a:r>
              <a:rPr lang="en-US" sz="1600" dirty="0" smtClean="0"/>
              <a:t>CON-C658 PC and Device IDs in Windows 7:  What You Need to Know</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a:t>
            </a:r>
            <a:r>
              <a:rPr lang="en-US" sz="700" dirty="0" smtClean="0">
                <a:solidFill>
                  <a:schemeClr val="tx2"/>
                </a:solidFill>
                <a:latin typeface="Segoe" pitchFamily="34" charset="0"/>
                <a:cs typeface="Arial" charset="0"/>
              </a:rPr>
              <a:t>2008 </a:t>
            </a:r>
            <a:r>
              <a:rPr lang="en-US" sz="700" dirty="0">
                <a:solidFill>
                  <a:schemeClr val="tx2"/>
                </a:solidFill>
                <a:latin typeface="Segoe"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63395"/>
          </a:xfrm>
        </p:spPr>
        <p:txBody>
          <a:bodyPr/>
          <a:lstStyle/>
          <a:p>
            <a:r>
              <a:rPr lang="en-US" dirty="0" smtClean="0"/>
              <a:t>Addressing The Challenges</a:t>
            </a:r>
            <a:br>
              <a:rPr lang="en-US" dirty="0" smtClean="0"/>
            </a:br>
            <a:r>
              <a:rPr lang="en-US" sz="3600" dirty="0" smtClean="0">
                <a:solidFill>
                  <a:schemeClr val="accent1"/>
                </a:solidFill>
              </a:rPr>
              <a:t>Windows evolves as a device companion</a:t>
            </a:r>
            <a:endParaRPr lang="en-US" dirty="0">
              <a:solidFill>
                <a:schemeClr val="accent1"/>
              </a:solidFill>
            </a:endParaRPr>
          </a:p>
        </p:txBody>
      </p:sp>
      <p:sp>
        <p:nvSpPr>
          <p:cNvPr id="9229" name="Rectangle 13"/>
          <p:cNvSpPr>
            <a:spLocks noGrp="1" noChangeArrowheads="1"/>
          </p:cNvSpPr>
          <p:nvPr>
            <p:ph idx="1"/>
          </p:nvPr>
        </p:nvSpPr>
        <p:spPr>
          <a:xfrm>
            <a:off x="381000" y="1901825"/>
            <a:ext cx="8380412" cy="4342214"/>
          </a:xfrm>
        </p:spPr>
        <p:txBody>
          <a:bodyPr/>
          <a:lstStyle/>
          <a:p>
            <a:pPr marL="400050" indent="-400050"/>
            <a:r>
              <a:rPr lang="en-US" sz="2400" dirty="0" smtClean="0"/>
              <a:t>A consistent model of a device</a:t>
            </a:r>
          </a:p>
          <a:p>
            <a:pPr marL="742950" lvl="1" indent="-342900"/>
            <a:r>
              <a:rPr lang="en-US" sz="2000" dirty="0" smtClean="0"/>
              <a:t>Multi-function nature</a:t>
            </a:r>
          </a:p>
          <a:p>
            <a:pPr marL="742950" lvl="1" indent="-342900"/>
            <a:r>
              <a:rPr lang="en-US" sz="2000" dirty="0" smtClean="0"/>
              <a:t>Same behavior across transports and locations</a:t>
            </a:r>
          </a:p>
          <a:p>
            <a:pPr marL="400050" indent="-400050"/>
            <a:r>
              <a:rPr lang="en-US" sz="2400" dirty="0" smtClean="0"/>
              <a:t>Workflow</a:t>
            </a:r>
          </a:p>
          <a:p>
            <a:pPr marL="742950" lvl="1" indent="-342900"/>
            <a:r>
              <a:rPr lang="en-US" sz="2000" dirty="0" smtClean="0"/>
              <a:t>Simplified installation and uniform pairing</a:t>
            </a:r>
          </a:p>
          <a:p>
            <a:pPr marL="742950" lvl="1" indent="-342900"/>
            <a:r>
              <a:rPr lang="en-US" sz="2000" dirty="0" smtClean="0"/>
              <a:t>Intelligent actions when devices come and go</a:t>
            </a:r>
          </a:p>
          <a:p>
            <a:pPr marL="742950" lvl="1" indent="-342900"/>
            <a:r>
              <a:rPr lang="en-US" sz="2000" dirty="0" smtClean="0"/>
              <a:t>Consistent with applications and the Windows system</a:t>
            </a:r>
          </a:p>
          <a:p>
            <a:pPr marL="400050" indent="-400050"/>
            <a:r>
              <a:rPr lang="en-US" sz="2400" dirty="0" smtClean="0"/>
              <a:t>Devices participate in Software plus Services </a:t>
            </a:r>
          </a:p>
          <a:p>
            <a:pPr marL="742950" lvl="1" indent="-342900"/>
            <a:r>
              <a:rPr lang="en-US" sz="2000" dirty="0" smtClean="0"/>
              <a:t>Provision or update device experiences via services</a:t>
            </a:r>
          </a:p>
          <a:p>
            <a:pPr marL="742950" lvl="1" indent="-342900"/>
            <a:r>
              <a:rPr lang="en-US" sz="2000" dirty="0" smtClean="0"/>
              <a:t>Encourage custom service/device interactions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56404" y="3228059"/>
            <a:ext cx="5873917" cy="553998"/>
          </a:xfrm>
        </p:spPr>
        <p:txBody>
          <a:bodyPr/>
          <a:lstStyle/>
          <a:p>
            <a:r>
              <a:rPr lang="en-US" sz="4000" dirty="0" smtClean="0"/>
              <a:t>Devices And Printers Folder</a:t>
            </a:r>
            <a:endParaRPr lang="en-US" sz="4000"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rPr>
              <a:t>demo</a:t>
            </a:r>
            <a:endParaRPr lang="en-US" sz="10000" b="1" spc="-300" dirty="0">
              <a:effectLst>
                <a:outerShdw blurRad="38100" dist="38100" dir="2700000" algn="tl">
                  <a:srgbClr val="000000">
                    <a:alpha val="43137"/>
                  </a:srgbClr>
                </a:outerShdw>
              </a:effectLst>
            </a:endParaRPr>
          </a:p>
        </p:txBody>
      </p:sp>
      <p:sp>
        <p:nvSpPr>
          <p:cNvPr id="7" name="Title 3"/>
          <p:cNvSpPr txBox="1">
            <a:spLocks/>
          </p:cNvSpPr>
          <p:nvPr/>
        </p:nvSpPr>
        <p:spPr bwMode="auto">
          <a:xfrm>
            <a:off x="2556404" y="4275185"/>
            <a:ext cx="5873917" cy="553998"/>
          </a:xfrm>
          <a:prstGeom prst="rect">
            <a:avLst/>
          </a:prstGeom>
          <a:noFill/>
          <a:ln w="9525" algn="ctr">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kumimoji="0" lang="en-US" sz="4000" b="0" i="0" u="none" strike="noStrike" kern="0" cap="none" spc="-125" normalizeH="0" baseline="0" noProof="0"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rPr>
              <a:t>Device Stage™</a:t>
            </a:r>
            <a:endParaRPr kumimoji="0" lang="en-US" sz="4000" b="0" i="0" u="none" strike="noStrike" kern="0" cap="none" spc="-125" normalizeH="0" baseline="0" noProof="0"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Device Center For Windows</a:t>
            </a:r>
            <a:endParaRPr lang="en-US" dirty="0"/>
          </a:p>
        </p:txBody>
      </p:sp>
      <p:sp>
        <p:nvSpPr>
          <p:cNvPr id="3" name="Text Placeholder 2"/>
          <p:cNvSpPr>
            <a:spLocks noGrp="1"/>
          </p:cNvSpPr>
          <p:nvPr>
            <p:ph idx="1"/>
          </p:nvPr>
        </p:nvSpPr>
        <p:spPr>
          <a:xfrm>
            <a:off x="382588" y="1414464"/>
            <a:ext cx="8380412" cy="3633302"/>
          </a:xfrm>
        </p:spPr>
        <p:txBody>
          <a:bodyPr/>
          <a:lstStyle/>
          <a:p>
            <a:pPr marL="457200" indent="-457200"/>
            <a:r>
              <a:rPr lang="en-US" sz="3200" dirty="0" smtClean="0"/>
              <a:t>Windows 7 adds a new “Devices and Printers” folder</a:t>
            </a:r>
          </a:p>
          <a:p>
            <a:pPr marL="457200" indent="-457200"/>
            <a:r>
              <a:rPr lang="en-US" sz="3200" dirty="0" smtClean="0"/>
              <a:t>One place where users can see all </a:t>
            </a:r>
            <a:br>
              <a:rPr lang="en-US" sz="3200" dirty="0" smtClean="0"/>
            </a:br>
            <a:r>
              <a:rPr lang="en-US" sz="3200" dirty="0" smtClean="0"/>
              <a:t>of their devices</a:t>
            </a:r>
          </a:p>
          <a:p>
            <a:pPr marL="457200" indent="-457200"/>
            <a:r>
              <a:rPr lang="en-US" sz="3200" dirty="0" smtClean="0"/>
              <a:t>Enables device-centric experiences </a:t>
            </a:r>
            <a:br>
              <a:rPr lang="en-US" sz="3200" dirty="0" smtClean="0"/>
            </a:br>
            <a:r>
              <a:rPr lang="en-US" sz="3200" dirty="0" smtClean="0"/>
              <a:t>in Windows</a:t>
            </a:r>
          </a:p>
          <a:p>
            <a:pPr marL="457200" indent="-457200"/>
            <a:r>
              <a:rPr lang="en-US" sz="3200" dirty="0" smtClean="0"/>
              <a:t>A “start menu” for devices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914689" y="1493839"/>
            <a:ext cx="6660810" cy="4760308"/>
          </a:xfrm>
          <a:prstGeom prst="rect">
            <a:avLst/>
          </a:prstGeom>
          <a:ln>
            <a:no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smtClean="0"/>
              <a:t>Device And Printers Folder</a:t>
            </a:r>
            <a:endParaRPr lang="en-US" dirty="0"/>
          </a:p>
        </p:txBody>
      </p:sp>
      <p:sp>
        <p:nvSpPr>
          <p:cNvPr id="8" name="Rounded Rectangle 7"/>
          <p:cNvSpPr/>
          <p:nvPr/>
        </p:nvSpPr>
        <p:spPr bwMode="auto">
          <a:xfrm>
            <a:off x="4688176" y="1417638"/>
            <a:ext cx="3495675" cy="828675"/>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New folder makes it easier to find and use devices</a:t>
            </a:r>
          </a:p>
        </p:txBody>
      </p:sp>
      <p:sp>
        <p:nvSpPr>
          <p:cNvPr id="9" name="Rounded Rectangle 8"/>
          <p:cNvSpPr/>
          <p:nvPr/>
        </p:nvSpPr>
        <p:spPr bwMode="auto">
          <a:xfrm>
            <a:off x="4688176" y="2452688"/>
            <a:ext cx="3505200" cy="828675"/>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Simplified pairing for Bluetooth, Wi-Fi, WUSB, </a:t>
            </a:r>
            <a:br>
              <a:rPr lang="en-US" dirty="0" smtClean="0">
                <a:solidFill>
                  <a:schemeClr val="tx1"/>
                </a:solidFill>
                <a:effectLst>
                  <a:outerShdw blurRad="38100" dist="38100" dir="2700000" algn="tl">
                    <a:srgbClr val="000000">
                      <a:alpha val="43137"/>
                    </a:srgbClr>
                  </a:outerShdw>
                </a:effectLst>
                <a:latin typeface="Trebuchet MS" pitchFamily="34" charset="0"/>
              </a:rPr>
            </a:br>
            <a:r>
              <a:rPr lang="en-US" dirty="0" smtClean="0">
                <a:solidFill>
                  <a:schemeClr val="tx1"/>
                </a:solidFill>
                <a:effectLst>
                  <a:outerShdw blurRad="38100" dist="38100" dir="2700000" algn="tl">
                    <a:srgbClr val="000000">
                      <a:alpha val="43137"/>
                    </a:srgbClr>
                  </a:outerShdw>
                </a:effectLst>
                <a:latin typeface="Trebuchet MS" pitchFamily="34" charset="0"/>
              </a:rPr>
              <a:t>and more</a:t>
            </a:r>
          </a:p>
        </p:txBody>
      </p:sp>
      <p:sp>
        <p:nvSpPr>
          <p:cNvPr id="10" name="Rounded Rectangle 9"/>
          <p:cNvSpPr/>
          <p:nvPr/>
        </p:nvSpPr>
        <p:spPr bwMode="auto">
          <a:xfrm>
            <a:off x="4688176" y="3487738"/>
            <a:ext cx="3505200" cy="828675"/>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Multifunction devices appear as one device</a:t>
            </a:r>
          </a:p>
        </p:txBody>
      </p:sp>
      <p:sp>
        <p:nvSpPr>
          <p:cNvPr id="11" name="Rounded Rectangle 10"/>
          <p:cNvSpPr/>
          <p:nvPr/>
        </p:nvSpPr>
        <p:spPr bwMode="auto">
          <a:xfrm>
            <a:off x="4688176" y="4522788"/>
            <a:ext cx="3505200" cy="828675"/>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“Album Art” for devices enriches the user experience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srcRect/>
          <a:stretch>
            <a:fillRect/>
          </a:stretch>
        </p:blipFill>
        <p:spPr bwMode="auto">
          <a:xfrm>
            <a:off x="1123130" y="1417638"/>
            <a:ext cx="6897740" cy="496974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075" name="Picture 3"/>
          <p:cNvPicPr>
            <a:picLocks noChangeAspect="1" noChangeArrowheads="1"/>
          </p:cNvPicPr>
          <p:nvPr/>
        </p:nvPicPr>
        <p:blipFill>
          <a:blip r:embed="rId4"/>
          <a:srcRect/>
          <a:stretch>
            <a:fillRect/>
          </a:stretch>
        </p:blipFill>
        <p:spPr bwMode="auto">
          <a:xfrm>
            <a:off x="1782370" y="4556980"/>
            <a:ext cx="2171805" cy="2060431"/>
          </a:xfrm>
          <a:prstGeom prst="rect">
            <a:avLst/>
          </a:prstGeom>
          <a:ln>
            <a:noFill/>
          </a:ln>
          <a:effectLst>
            <a:outerShdw blurRad="50800" dist="38100" dir="2700000" algn="tl" rotWithShape="0">
              <a:prstClr val="black">
                <a:alpha val="40000"/>
              </a:prstClr>
            </a:outerShdw>
          </a:effectLst>
        </p:spPr>
      </p:pic>
      <p:sp>
        <p:nvSpPr>
          <p:cNvPr id="2" name="Title 1"/>
          <p:cNvSpPr>
            <a:spLocks noGrp="1"/>
          </p:cNvSpPr>
          <p:nvPr>
            <p:ph type="title"/>
          </p:nvPr>
        </p:nvSpPr>
        <p:spPr>
          <a:xfrm>
            <a:off x="382588" y="228600"/>
            <a:ext cx="8380412" cy="609398"/>
          </a:xfrm>
        </p:spPr>
        <p:txBody>
          <a:bodyPr/>
          <a:lstStyle/>
          <a:p>
            <a:r>
              <a:rPr lang="en-US" sz="4400" dirty="0" smtClean="0"/>
              <a:t>Command Bar And Context Menu</a:t>
            </a:r>
            <a:endParaRPr lang="en-US" sz="4400" dirty="0"/>
          </a:p>
        </p:txBody>
      </p:sp>
      <p:sp>
        <p:nvSpPr>
          <p:cNvPr id="7" name="Oval 6"/>
          <p:cNvSpPr/>
          <p:nvPr/>
        </p:nvSpPr>
        <p:spPr bwMode="auto">
          <a:xfrm>
            <a:off x="2919373" y="1912663"/>
            <a:ext cx="3715608" cy="383728"/>
          </a:xfrm>
          <a:prstGeom prst="ellipse">
            <a:avLst/>
          </a:prstGeom>
          <a:noFill/>
          <a:ln w="28575">
            <a:solidFill>
              <a:srgbClr val="00B050"/>
            </a:solidFill>
            <a:headEnd type="none" w="med" len="med"/>
            <a:tailEnd type="none" w="med" len="med"/>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3" name="Group 7"/>
          <p:cNvGrpSpPr/>
          <p:nvPr/>
        </p:nvGrpSpPr>
        <p:grpSpPr>
          <a:xfrm>
            <a:off x="3635269" y="2433420"/>
            <a:ext cx="3263436" cy="2358518"/>
            <a:chOff x="-1586394" y="1600200"/>
            <a:chExt cx="4013364" cy="3840475"/>
          </a:xfrm>
        </p:grpSpPr>
        <p:sp>
          <p:nvSpPr>
            <p:cNvPr id="9" name="Rectangle 8"/>
            <p:cNvSpPr/>
            <p:nvPr/>
          </p:nvSpPr>
          <p:spPr>
            <a:xfrm>
              <a:off x="266699" y="1600200"/>
              <a:ext cx="2160271" cy="2042160"/>
            </a:xfrm>
            <a:prstGeom prst="rect">
              <a:avLst/>
            </a:prstGeom>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ysClr val="windowText" lastClr="000000"/>
                  </a:solidFill>
                  <a:latin typeface="Trebuchet MS" pitchFamily="34" charset="0"/>
                </a:rPr>
                <a:t>In-box Actions</a:t>
              </a:r>
              <a:endParaRPr lang="en-US" dirty="0">
                <a:solidFill>
                  <a:sysClr val="windowText" lastClr="000000"/>
                </a:solidFill>
                <a:latin typeface="Trebuchet MS" pitchFamily="34" charset="0"/>
              </a:endParaRPr>
            </a:p>
          </p:txBody>
        </p:sp>
        <p:cxnSp>
          <p:nvCxnSpPr>
            <p:cNvPr id="10" name="Straight Connector 9"/>
            <p:cNvCxnSpPr/>
            <p:nvPr/>
          </p:nvCxnSpPr>
          <p:spPr>
            <a:xfrm rot="10800000" flipV="1">
              <a:off x="-1586394" y="3276601"/>
              <a:ext cx="1726485" cy="2164074"/>
            </a:xfrm>
            <a:prstGeom prst="line">
              <a:avLst/>
            </a:prstGeom>
            <a:ln w="38100" cap="rnd">
              <a:solidFill>
                <a:schemeClr val="accent1">
                  <a:lumMod val="75000"/>
                </a:schemeClr>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5151555" y="3824824"/>
            <a:ext cx="1752781" cy="1325632"/>
          </a:xfrm>
          <a:prstGeom prst="rect">
            <a:avLst/>
          </a:prstGeom>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ysClr val="windowText" lastClr="000000"/>
                </a:solidFill>
                <a:latin typeface="Trebuchet MS" pitchFamily="34" charset="0"/>
              </a:rPr>
              <a:t>Configurable Double-click Action</a:t>
            </a:r>
            <a:endParaRPr lang="en-US" dirty="0">
              <a:solidFill>
                <a:sysClr val="windowText" lastClr="000000"/>
              </a:solidFill>
              <a:latin typeface="Trebuchet MS" pitchFamily="34" charset="0"/>
            </a:endParaRPr>
          </a:p>
        </p:txBody>
      </p:sp>
      <p:grpSp>
        <p:nvGrpSpPr>
          <p:cNvPr id="4" name="Group 27"/>
          <p:cNvGrpSpPr/>
          <p:nvPr/>
        </p:nvGrpSpPr>
        <p:grpSpPr>
          <a:xfrm>
            <a:off x="2634326" y="5338031"/>
            <a:ext cx="4292955" cy="1254135"/>
            <a:chOff x="-147658" y="1783080"/>
            <a:chExt cx="5279460" cy="2042160"/>
          </a:xfrm>
        </p:grpSpPr>
        <p:sp>
          <p:nvSpPr>
            <p:cNvPr id="29" name="Rectangle 28"/>
            <p:cNvSpPr/>
            <p:nvPr/>
          </p:nvSpPr>
          <p:spPr>
            <a:xfrm>
              <a:off x="2971532" y="1783080"/>
              <a:ext cx="2160270" cy="2042160"/>
            </a:xfrm>
            <a:prstGeom prst="rect">
              <a:avLst/>
            </a:prstGeom>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bg2"/>
                  </a:solidFill>
                  <a:latin typeface="Trebuchet MS" pitchFamily="34" charset="0"/>
                </a:rPr>
                <a:t>Extensible</a:t>
              </a:r>
            </a:p>
            <a:p>
              <a:pPr algn="ctr"/>
              <a:r>
                <a:rPr lang="en-US" dirty="0" smtClean="0">
                  <a:solidFill>
                    <a:schemeClr val="bg2"/>
                  </a:solidFill>
                  <a:latin typeface="Trebuchet MS" pitchFamily="34" charset="0"/>
                </a:rPr>
                <a:t>Device</a:t>
              </a:r>
            </a:p>
            <a:p>
              <a:pPr algn="ctr"/>
              <a:r>
                <a:rPr lang="en-US" dirty="0" smtClean="0">
                  <a:solidFill>
                    <a:schemeClr val="bg2"/>
                  </a:solidFill>
                  <a:latin typeface="Trebuchet MS" pitchFamily="34" charset="0"/>
                </a:rPr>
                <a:t>Properties</a:t>
              </a:r>
            </a:p>
          </p:txBody>
        </p:sp>
        <p:cxnSp>
          <p:nvCxnSpPr>
            <p:cNvPr id="30" name="Straight Connector 29"/>
            <p:cNvCxnSpPr/>
            <p:nvPr/>
          </p:nvCxnSpPr>
          <p:spPr>
            <a:xfrm flipV="1">
              <a:off x="-147658" y="2773682"/>
              <a:ext cx="2946541" cy="914398"/>
            </a:xfrm>
            <a:prstGeom prst="line">
              <a:avLst/>
            </a:prstGeom>
            <a:ln w="38100" cap="rnd">
              <a:solidFill>
                <a:schemeClr val="accent1">
                  <a:lumMod val="75000"/>
                </a:schemeClr>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rot="10800000">
            <a:off x="4282311" y="2382130"/>
            <a:ext cx="12600" cy="5304"/>
          </a:xfrm>
          <a:prstGeom prst="line">
            <a:avLst/>
          </a:prstGeom>
          <a:ln w="38100" cap="rnd">
            <a:solidFill>
              <a:schemeClr val="accent1">
                <a:lumMod val="75000"/>
              </a:schemeClr>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1_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2195</Words>
  <Application>Microsoft Office PowerPoint</Application>
  <PresentationFormat>On-screen Show (4:3)</PresentationFormat>
  <Paragraphs>532</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1_WinHEC 2008 Template_NEW_9.22.08</vt:lpstr>
      <vt:lpstr>Windows 7 Device Experience Part 1</vt:lpstr>
      <vt:lpstr>Agenda</vt:lpstr>
      <vt:lpstr>What Is the Device Experience?</vt:lpstr>
      <vt:lpstr>Addressing The Challenges Windows 7 evolves for users and partners</vt:lpstr>
      <vt:lpstr>Addressing The Challenges Windows evolves as a device companion</vt:lpstr>
      <vt:lpstr>Devices And Printers Folder</vt:lpstr>
      <vt:lpstr>A Device Center For Windows</vt:lpstr>
      <vt:lpstr>Device And Printers Folder</vt:lpstr>
      <vt:lpstr>Command Bar And Context Menu</vt:lpstr>
      <vt:lpstr>Double-Click Extensibility</vt:lpstr>
      <vt:lpstr>Extensible Device Properties</vt:lpstr>
      <vt:lpstr>Property Pages</vt:lpstr>
      <vt:lpstr>Portable Devices</vt:lpstr>
      <vt:lpstr>Document Devices</vt:lpstr>
      <vt:lpstr>Device Stage</vt:lpstr>
      <vt:lpstr>Device Stage Branding</vt:lpstr>
      <vt:lpstr>Device Stage Tasks</vt:lpstr>
      <vt:lpstr>Printer Device Experience</vt:lpstr>
      <vt:lpstr>Agenda For Part 2</vt:lpstr>
      <vt:lpstr>Windows 7 Device Experience Part 2</vt:lpstr>
      <vt:lpstr>Agenda</vt:lpstr>
      <vt:lpstr>Case Study:  Multifunction Printer (MFP)</vt:lpstr>
      <vt:lpstr>Printer Device Experience</vt:lpstr>
      <vt:lpstr>Device Experience Components</vt:lpstr>
      <vt:lpstr>Functional View Of MFP</vt:lpstr>
      <vt:lpstr>Device Containers </vt:lpstr>
      <vt:lpstr>Container View Of MFP</vt:lpstr>
      <vt:lpstr>Container ID Details</vt:lpstr>
      <vt:lpstr>Which Nodes Should Report As Removable?</vt:lpstr>
      <vt:lpstr>Generating Container IDs</vt:lpstr>
      <vt:lpstr>Simplified Pairing</vt:lpstr>
      <vt:lpstr>Adding Wireless And IP Devices</vt:lpstr>
      <vt:lpstr>Device Metadata</vt:lpstr>
      <vt:lpstr>Device Metadata Package</vt:lpstr>
      <vt:lpstr>"Album Art" For Devices</vt:lpstr>
      <vt:lpstr>Device Stage Branding</vt:lpstr>
      <vt:lpstr>Device Stage Tasks</vt:lpstr>
      <vt:lpstr>Associating Metadata To A Device</vt:lpstr>
      <vt:lpstr>Example:  By HardwareID</vt:lpstr>
      <vt:lpstr>Device Metadata Distribution</vt:lpstr>
      <vt:lpstr>Microsoft Metadata Distribution</vt:lpstr>
      <vt:lpstr>Making Well Behaved Devices</vt:lpstr>
      <vt:lpstr>What About The PC? </vt:lpstr>
      <vt:lpstr>When PCs Don’t Report Removable Correctly</vt:lpstr>
      <vt:lpstr>Hardware ID For The PC</vt:lpstr>
      <vt:lpstr>Additional Resources</vt:lpstr>
      <vt:lpstr>Please Complete A Session Evaluation Form Your input is important!</vt:lpstr>
      <vt:lpstr>Slide 48</vt:lpstr>
      <vt:lpstr>Slide 49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2008-11-11T23:21:28Z</dcterms:created>
  <dcterms:modified xsi:type="dcterms:W3CDTF">2008-11-11T23:21:37Z</dcterms:modified>
  <cp:contentType/>
</cp:coreProperties>
</file>