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20.xml" ContentType="application/vnd.openxmlformats-officedocument.presentationml.notesSlide+xml"/>
  <Override PartName="/ppt/diagrams/colors7.xml" ContentType="application/vnd.openxmlformats-officedocument.drawingml.diagramColor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7" r:id="rId1"/>
  </p:sldMasterIdLst>
  <p:notesMasterIdLst>
    <p:notesMasterId r:id="rId35"/>
  </p:notesMasterIdLst>
  <p:handoutMasterIdLst>
    <p:handoutMasterId r:id="rId36"/>
  </p:handoutMasterIdLst>
  <p:sldIdLst>
    <p:sldId id="305" r:id="rId2"/>
    <p:sldId id="357" r:id="rId3"/>
    <p:sldId id="358" r:id="rId4"/>
    <p:sldId id="359" r:id="rId5"/>
    <p:sldId id="360" r:id="rId6"/>
    <p:sldId id="361" r:id="rId7"/>
    <p:sldId id="383" r:id="rId8"/>
    <p:sldId id="396" r:id="rId9"/>
    <p:sldId id="398" r:id="rId10"/>
    <p:sldId id="385" r:id="rId11"/>
    <p:sldId id="405" r:id="rId12"/>
    <p:sldId id="362" r:id="rId13"/>
    <p:sldId id="387" r:id="rId14"/>
    <p:sldId id="386" r:id="rId15"/>
    <p:sldId id="403" r:id="rId16"/>
    <p:sldId id="401" r:id="rId17"/>
    <p:sldId id="363" r:id="rId18"/>
    <p:sldId id="404" r:id="rId19"/>
    <p:sldId id="395" r:id="rId20"/>
    <p:sldId id="392" r:id="rId21"/>
    <p:sldId id="406" r:id="rId22"/>
    <p:sldId id="407" r:id="rId23"/>
    <p:sldId id="408" r:id="rId24"/>
    <p:sldId id="409" r:id="rId25"/>
    <p:sldId id="410" r:id="rId26"/>
    <p:sldId id="411" r:id="rId27"/>
    <p:sldId id="412" r:id="rId28"/>
    <p:sldId id="378" r:id="rId29"/>
    <p:sldId id="369" r:id="rId30"/>
    <p:sldId id="380" r:id="rId31"/>
    <p:sldId id="375" r:id="rId32"/>
    <p:sldId id="377" r:id="rId33"/>
    <p:sldId id="381" r:id="rId34"/>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70DB"/>
    <a:srgbClr val="9ACAA7"/>
    <a:srgbClr val="2CD858"/>
    <a:srgbClr val="0DB33D"/>
    <a:srgbClr val="2D6316"/>
    <a:srgbClr val="AFD5B9"/>
    <a:srgbClr val="FF9317"/>
    <a:srgbClr val="FF9D17"/>
    <a:srgbClr val="91D3AA"/>
    <a:srgbClr val="9DE7A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066" autoAdjust="0"/>
    <p:restoredTop sz="87059" autoAdjust="0"/>
  </p:normalViewPr>
  <p:slideViewPr>
    <p:cSldViewPr>
      <p:cViewPr>
        <p:scale>
          <a:sx n="100" d="100"/>
          <a:sy n="100" d="100"/>
        </p:scale>
        <p:origin x="-696" y="-60"/>
      </p:cViewPr>
      <p:guideLst>
        <p:guide orient="horz" pos="144"/>
        <p:guide orient="horz" pos="1488"/>
        <p:guide orient="horz" pos="1200"/>
        <p:guide orient="horz" pos="2304"/>
        <p:guide orient="horz" pos="892"/>
        <p:guide pos="2880"/>
        <p:guide pos="244"/>
        <p:guide pos="460"/>
        <p:guide pos="5516"/>
        <p:guide pos="862"/>
        <p:guide pos="5299"/>
        <p:guide pos="864"/>
      </p:guideLst>
    </p:cSldViewPr>
  </p:slideViewPr>
  <p:notesTextViewPr>
    <p:cViewPr>
      <p:scale>
        <a:sx n="100" d="100"/>
        <a:sy n="100" d="100"/>
      </p:scale>
      <p:origin x="0" y="0"/>
    </p:cViewPr>
  </p:notesTextViewPr>
  <p:sorterViewPr>
    <p:cViewPr>
      <p:scale>
        <a:sx n="100" d="100"/>
        <a:sy n="100" d="100"/>
      </p:scale>
      <p:origin x="0" y="4776"/>
    </p:cViewPr>
  </p:sorterViewPr>
  <p:notesViewPr>
    <p:cSldViewPr showGuides="1">
      <p:cViewPr varScale="1">
        <p:scale>
          <a:sx n="73" d="100"/>
          <a:sy n="73" d="100"/>
        </p:scale>
        <p:origin x="-2885" y="-6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E4C197-0F15-4BC0-94A0-31332225D5AB}" type="doc">
      <dgm:prSet loTypeId="urn:microsoft.com/office/officeart/2005/8/layout/orgChart1" loCatId="hierarchy" qsTypeId="urn:microsoft.com/office/officeart/2005/8/quickstyle/simple5" qsCatId="simple" csTypeId="urn:microsoft.com/office/officeart/2005/8/colors/accent4_2" csCatId="accent4" phldr="1"/>
      <dgm:spPr/>
      <dgm:t>
        <a:bodyPr/>
        <a:lstStyle/>
        <a:p>
          <a:endParaRPr lang="en-NZ"/>
        </a:p>
      </dgm:t>
    </dgm:pt>
    <dgm:pt modelId="{DCFE1D25-D4D0-42AC-8DEE-F4FA087C6449}">
      <dgm:prSet/>
      <dgm:spPr/>
      <dgm:t>
        <a:bodyPr/>
        <a:lstStyle/>
        <a:p>
          <a:pPr rtl="0"/>
          <a:r>
            <a:rPr lang="en-US" dirty="0" smtClean="0"/>
            <a:t>SharePoint Enabled Web Application</a:t>
          </a:r>
          <a:endParaRPr lang="en-NZ" dirty="0"/>
        </a:p>
      </dgm:t>
    </dgm:pt>
    <dgm:pt modelId="{DA317257-8E66-4301-8837-A5237774F165}" type="parTrans" cxnId="{5B847452-80BA-48CD-93FF-6BF6646B5EA0}">
      <dgm:prSet/>
      <dgm:spPr/>
      <dgm:t>
        <a:bodyPr/>
        <a:lstStyle/>
        <a:p>
          <a:endParaRPr lang="en-NZ"/>
        </a:p>
      </dgm:t>
    </dgm:pt>
    <dgm:pt modelId="{BC8909AF-4D59-4EB1-AA93-5BA4A73F4A08}" type="sibTrans" cxnId="{5B847452-80BA-48CD-93FF-6BF6646B5EA0}">
      <dgm:prSet/>
      <dgm:spPr/>
      <dgm:t>
        <a:bodyPr/>
        <a:lstStyle/>
        <a:p>
          <a:endParaRPr lang="en-NZ"/>
        </a:p>
      </dgm:t>
    </dgm:pt>
    <dgm:pt modelId="{3FBC6A7C-6617-452C-84EA-E91DAA27EEDF}">
      <dgm:prSet/>
      <dgm:spPr/>
      <dgm:t>
        <a:bodyPr/>
        <a:lstStyle/>
        <a:p>
          <a:pPr rtl="0"/>
          <a:r>
            <a:rPr lang="en-US" dirty="0" smtClean="0"/>
            <a:t>SharePoint Site Collection</a:t>
          </a:r>
          <a:endParaRPr lang="en-NZ" dirty="0"/>
        </a:p>
      </dgm:t>
    </dgm:pt>
    <dgm:pt modelId="{6D6FD776-A096-452F-9C2F-1C4601641066}" type="parTrans" cxnId="{CEC72730-4EBC-4DAF-9F22-DE5403D88B32}">
      <dgm:prSet/>
      <dgm:spPr/>
      <dgm:t>
        <a:bodyPr/>
        <a:lstStyle/>
        <a:p>
          <a:endParaRPr lang="en-NZ"/>
        </a:p>
      </dgm:t>
    </dgm:pt>
    <dgm:pt modelId="{F6E09D26-4149-433D-8AF8-C30062AA836A}" type="sibTrans" cxnId="{CEC72730-4EBC-4DAF-9F22-DE5403D88B32}">
      <dgm:prSet/>
      <dgm:spPr/>
      <dgm:t>
        <a:bodyPr/>
        <a:lstStyle/>
        <a:p>
          <a:endParaRPr lang="en-NZ"/>
        </a:p>
      </dgm:t>
    </dgm:pt>
    <dgm:pt modelId="{C0E54186-1A53-4246-8C47-FAE8969CC115}">
      <dgm:prSet/>
      <dgm:spPr/>
      <dgm:t>
        <a:bodyPr/>
        <a:lstStyle/>
        <a:p>
          <a:pPr rtl="0"/>
          <a:r>
            <a:rPr lang="en-US" dirty="0" smtClean="0"/>
            <a:t>Root Site</a:t>
          </a:r>
          <a:endParaRPr lang="en-NZ" dirty="0"/>
        </a:p>
      </dgm:t>
    </dgm:pt>
    <dgm:pt modelId="{1D55E5F4-45F3-4A94-B7A1-D49627B961EE}" type="parTrans" cxnId="{64FF14E3-721A-44C3-B0E5-BC6839687896}">
      <dgm:prSet/>
      <dgm:spPr/>
      <dgm:t>
        <a:bodyPr/>
        <a:lstStyle/>
        <a:p>
          <a:endParaRPr lang="en-NZ"/>
        </a:p>
      </dgm:t>
    </dgm:pt>
    <dgm:pt modelId="{32491952-5190-4BDD-8BD0-5F45EC4B8A90}" type="sibTrans" cxnId="{64FF14E3-721A-44C3-B0E5-BC6839687896}">
      <dgm:prSet/>
      <dgm:spPr/>
      <dgm:t>
        <a:bodyPr/>
        <a:lstStyle/>
        <a:p>
          <a:endParaRPr lang="en-NZ"/>
        </a:p>
      </dgm:t>
    </dgm:pt>
    <dgm:pt modelId="{482E199E-41F3-4CC8-B347-FF516EBB71B1}">
      <dgm:prSet/>
      <dgm:spPr/>
      <dgm:t>
        <a:bodyPr/>
        <a:lstStyle/>
        <a:p>
          <a:pPr rtl="0"/>
          <a:r>
            <a:rPr lang="en-US" dirty="0" smtClean="0"/>
            <a:t>Child Site</a:t>
          </a:r>
          <a:endParaRPr lang="en-NZ" dirty="0"/>
        </a:p>
      </dgm:t>
    </dgm:pt>
    <dgm:pt modelId="{6850D58B-048B-4DB8-808A-C04E32749239}" type="parTrans" cxnId="{F3A72A0C-8D78-4605-A321-0609BB7B34C9}">
      <dgm:prSet/>
      <dgm:spPr/>
      <dgm:t>
        <a:bodyPr/>
        <a:lstStyle/>
        <a:p>
          <a:endParaRPr lang="en-NZ"/>
        </a:p>
      </dgm:t>
    </dgm:pt>
    <dgm:pt modelId="{1122E0DF-2005-4216-841B-07D835897948}" type="sibTrans" cxnId="{F3A72A0C-8D78-4605-A321-0609BB7B34C9}">
      <dgm:prSet/>
      <dgm:spPr/>
      <dgm:t>
        <a:bodyPr/>
        <a:lstStyle/>
        <a:p>
          <a:endParaRPr lang="en-NZ"/>
        </a:p>
      </dgm:t>
    </dgm:pt>
    <dgm:pt modelId="{BCF6ADD8-A19D-466A-8D62-40B0B8118E4F}">
      <dgm:prSet/>
      <dgm:spPr/>
      <dgm:t>
        <a:bodyPr/>
        <a:lstStyle/>
        <a:p>
          <a:pPr rtl="0"/>
          <a:r>
            <a:rPr lang="en-US" dirty="0" smtClean="0"/>
            <a:t>Descendent Site</a:t>
          </a:r>
          <a:endParaRPr lang="en-NZ" dirty="0"/>
        </a:p>
      </dgm:t>
    </dgm:pt>
    <dgm:pt modelId="{83B6830D-F46C-4235-9725-B2EFE14C5241}" type="parTrans" cxnId="{37A72203-51CB-468F-84CB-9ACABD38C89B}">
      <dgm:prSet/>
      <dgm:spPr/>
      <dgm:t>
        <a:bodyPr/>
        <a:lstStyle/>
        <a:p>
          <a:endParaRPr lang="en-NZ"/>
        </a:p>
      </dgm:t>
    </dgm:pt>
    <dgm:pt modelId="{74CFB048-2129-42A2-902D-FAF8F5898CBB}" type="sibTrans" cxnId="{37A72203-51CB-468F-84CB-9ACABD38C89B}">
      <dgm:prSet/>
      <dgm:spPr/>
      <dgm:t>
        <a:bodyPr/>
        <a:lstStyle/>
        <a:p>
          <a:endParaRPr lang="en-NZ"/>
        </a:p>
      </dgm:t>
    </dgm:pt>
    <dgm:pt modelId="{44A4EE59-5CDB-42ED-9B4E-A5A2BA6F9BA5}">
      <dgm:prSet/>
      <dgm:spPr/>
      <dgm:t>
        <a:bodyPr/>
        <a:lstStyle/>
        <a:p>
          <a:pPr rtl="0"/>
          <a:r>
            <a:rPr lang="en-US" dirty="0" smtClean="0"/>
            <a:t>Descendent Site</a:t>
          </a:r>
          <a:endParaRPr lang="en-NZ" dirty="0"/>
        </a:p>
      </dgm:t>
    </dgm:pt>
    <dgm:pt modelId="{3AFB2B9E-9773-4DAC-80E0-F882A8501DD8}" type="parTrans" cxnId="{4F1C0AEB-3397-4FCA-9D10-CA5A58F092EB}">
      <dgm:prSet/>
      <dgm:spPr/>
      <dgm:t>
        <a:bodyPr/>
        <a:lstStyle/>
        <a:p>
          <a:endParaRPr lang="en-NZ"/>
        </a:p>
      </dgm:t>
    </dgm:pt>
    <dgm:pt modelId="{18F75355-1424-419F-80E8-849BB6A39D53}" type="sibTrans" cxnId="{4F1C0AEB-3397-4FCA-9D10-CA5A58F092EB}">
      <dgm:prSet/>
      <dgm:spPr/>
      <dgm:t>
        <a:bodyPr/>
        <a:lstStyle/>
        <a:p>
          <a:endParaRPr lang="en-NZ"/>
        </a:p>
      </dgm:t>
    </dgm:pt>
    <dgm:pt modelId="{468DB6B2-29D4-4537-98F6-375E02A4F0D1}">
      <dgm:prSet/>
      <dgm:spPr/>
      <dgm:t>
        <a:bodyPr/>
        <a:lstStyle/>
        <a:p>
          <a:pPr rtl="0"/>
          <a:r>
            <a:rPr lang="en-US" smtClean="0"/>
            <a:t>Child Site</a:t>
          </a:r>
          <a:endParaRPr lang="en-NZ" dirty="0"/>
        </a:p>
      </dgm:t>
    </dgm:pt>
    <dgm:pt modelId="{F2205059-E639-47A9-B17A-5C02501AD1DC}" type="parTrans" cxnId="{1C946E24-A2E7-4CA1-BD9E-B702D1380BB6}">
      <dgm:prSet/>
      <dgm:spPr/>
      <dgm:t>
        <a:bodyPr/>
        <a:lstStyle/>
        <a:p>
          <a:endParaRPr lang="en-NZ"/>
        </a:p>
      </dgm:t>
    </dgm:pt>
    <dgm:pt modelId="{64A3A68B-4508-4BBA-B928-8A1BEDD93D24}" type="sibTrans" cxnId="{1C946E24-A2E7-4CA1-BD9E-B702D1380BB6}">
      <dgm:prSet/>
      <dgm:spPr/>
      <dgm:t>
        <a:bodyPr/>
        <a:lstStyle/>
        <a:p>
          <a:endParaRPr lang="en-NZ"/>
        </a:p>
      </dgm:t>
    </dgm:pt>
    <dgm:pt modelId="{6CD928E9-7FCC-428A-872B-C254E6C1462D}">
      <dgm:prSet/>
      <dgm:spPr/>
      <dgm:t>
        <a:bodyPr/>
        <a:lstStyle/>
        <a:p>
          <a:pPr rtl="0"/>
          <a:r>
            <a:rPr lang="en-US" smtClean="0"/>
            <a:t>Child Site</a:t>
          </a:r>
          <a:endParaRPr lang="en-NZ" dirty="0"/>
        </a:p>
      </dgm:t>
    </dgm:pt>
    <dgm:pt modelId="{1C2039EC-1CBA-4922-AEDA-9278166E5E09}" type="parTrans" cxnId="{C2EA60DF-CBDB-45EF-A63A-61ADA6525BFD}">
      <dgm:prSet/>
      <dgm:spPr/>
      <dgm:t>
        <a:bodyPr/>
        <a:lstStyle/>
        <a:p>
          <a:endParaRPr lang="en-NZ"/>
        </a:p>
      </dgm:t>
    </dgm:pt>
    <dgm:pt modelId="{A099953A-0919-43E1-A070-7878F4CD3A9B}" type="sibTrans" cxnId="{C2EA60DF-CBDB-45EF-A63A-61ADA6525BFD}">
      <dgm:prSet/>
      <dgm:spPr/>
      <dgm:t>
        <a:bodyPr/>
        <a:lstStyle/>
        <a:p>
          <a:endParaRPr lang="en-NZ"/>
        </a:p>
      </dgm:t>
    </dgm:pt>
    <dgm:pt modelId="{FDB5BED0-BAA9-4EC4-9D7D-43E2EDF34619}">
      <dgm:prSet/>
      <dgm:spPr/>
      <dgm:t>
        <a:bodyPr/>
        <a:lstStyle/>
        <a:p>
          <a:pPr rtl="0"/>
          <a:r>
            <a:rPr lang="en-US" dirty="0" smtClean="0"/>
            <a:t>Descendent Site</a:t>
          </a:r>
          <a:endParaRPr lang="en-NZ" dirty="0"/>
        </a:p>
      </dgm:t>
    </dgm:pt>
    <dgm:pt modelId="{384F2DFD-34A3-4ABE-A149-CA164225EFE4}" type="parTrans" cxnId="{10DE672F-A3B1-4174-9A51-E17483EFA4E2}">
      <dgm:prSet/>
      <dgm:spPr/>
      <dgm:t>
        <a:bodyPr/>
        <a:lstStyle/>
        <a:p>
          <a:endParaRPr lang="en-NZ"/>
        </a:p>
      </dgm:t>
    </dgm:pt>
    <dgm:pt modelId="{98285179-74DC-4C53-98DE-D542CDC29377}" type="sibTrans" cxnId="{10DE672F-A3B1-4174-9A51-E17483EFA4E2}">
      <dgm:prSet/>
      <dgm:spPr/>
      <dgm:t>
        <a:bodyPr/>
        <a:lstStyle/>
        <a:p>
          <a:endParaRPr lang="en-NZ"/>
        </a:p>
      </dgm:t>
    </dgm:pt>
    <dgm:pt modelId="{8A1F581A-3DB7-47D1-8DF4-36D9CE894966}">
      <dgm:prSet/>
      <dgm:spPr/>
      <dgm:t>
        <a:bodyPr/>
        <a:lstStyle/>
        <a:p>
          <a:pPr rtl="0"/>
          <a:r>
            <a:rPr lang="en-US" dirty="0" smtClean="0"/>
            <a:t>Descendent Site</a:t>
          </a:r>
          <a:endParaRPr lang="en-NZ" dirty="0"/>
        </a:p>
      </dgm:t>
    </dgm:pt>
    <dgm:pt modelId="{7C4521AA-7D4C-4CFC-81E0-BD02475655E6}" type="parTrans" cxnId="{08D1B304-E2E4-4591-8525-AC7A7BD2C6AD}">
      <dgm:prSet/>
      <dgm:spPr/>
      <dgm:t>
        <a:bodyPr/>
        <a:lstStyle/>
        <a:p>
          <a:endParaRPr lang="en-NZ"/>
        </a:p>
      </dgm:t>
    </dgm:pt>
    <dgm:pt modelId="{1053F605-6EC6-47C7-83DE-071CCD731645}" type="sibTrans" cxnId="{08D1B304-E2E4-4591-8525-AC7A7BD2C6AD}">
      <dgm:prSet/>
      <dgm:spPr/>
      <dgm:t>
        <a:bodyPr/>
        <a:lstStyle/>
        <a:p>
          <a:endParaRPr lang="en-NZ"/>
        </a:p>
      </dgm:t>
    </dgm:pt>
    <dgm:pt modelId="{851BEE14-CAF9-4899-931E-1913E5AD2E93}">
      <dgm:prSet/>
      <dgm:spPr/>
      <dgm:t>
        <a:bodyPr/>
        <a:lstStyle/>
        <a:p>
          <a:pPr rtl="0"/>
          <a:r>
            <a:rPr lang="en-US" dirty="0" smtClean="0"/>
            <a:t>Descendent Site</a:t>
          </a:r>
          <a:endParaRPr lang="en-NZ" dirty="0"/>
        </a:p>
      </dgm:t>
    </dgm:pt>
    <dgm:pt modelId="{1B8C90D8-A04C-4ADB-B3BB-36A39B462A6F}" type="parTrans" cxnId="{D750B92C-1F20-4C76-A866-0718FE79FD7C}">
      <dgm:prSet/>
      <dgm:spPr/>
      <dgm:t>
        <a:bodyPr/>
        <a:lstStyle/>
        <a:p>
          <a:endParaRPr lang="en-NZ"/>
        </a:p>
      </dgm:t>
    </dgm:pt>
    <dgm:pt modelId="{9536027E-D489-4E3A-B483-7D8590ACAAD2}" type="sibTrans" cxnId="{D750B92C-1F20-4C76-A866-0718FE79FD7C}">
      <dgm:prSet/>
      <dgm:spPr/>
      <dgm:t>
        <a:bodyPr/>
        <a:lstStyle/>
        <a:p>
          <a:endParaRPr lang="en-NZ"/>
        </a:p>
      </dgm:t>
    </dgm:pt>
    <dgm:pt modelId="{233B8424-ADDF-4971-8E5C-194CF06BDD04}">
      <dgm:prSet/>
      <dgm:spPr/>
      <dgm:t>
        <a:bodyPr/>
        <a:lstStyle/>
        <a:p>
          <a:pPr rtl="0"/>
          <a:r>
            <a:rPr lang="en-US" dirty="0" smtClean="0"/>
            <a:t>Descendent Site</a:t>
          </a:r>
          <a:endParaRPr lang="en-NZ" dirty="0"/>
        </a:p>
      </dgm:t>
    </dgm:pt>
    <dgm:pt modelId="{10EB9116-6A58-4B62-B1B6-A7175FB37056}" type="parTrans" cxnId="{A7386059-ADBD-43CF-9B1A-A1135F3641B4}">
      <dgm:prSet/>
      <dgm:spPr/>
      <dgm:t>
        <a:bodyPr/>
        <a:lstStyle/>
        <a:p>
          <a:endParaRPr lang="en-NZ"/>
        </a:p>
      </dgm:t>
    </dgm:pt>
    <dgm:pt modelId="{6552E968-CE2C-4756-BC2E-54B85089CB13}" type="sibTrans" cxnId="{A7386059-ADBD-43CF-9B1A-A1135F3641B4}">
      <dgm:prSet/>
      <dgm:spPr/>
      <dgm:t>
        <a:bodyPr/>
        <a:lstStyle/>
        <a:p>
          <a:endParaRPr lang="en-NZ"/>
        </a:p>
      </dgm:t>
    </dgm:pt>
    <dgm:pt modelId="{5716630E-64F6-483E-A492-24E38EA3E53B}">
      <dgm:prSet/>
      <dgm:spPr/>
      <dgm:t>
        <a:bodyPr/>
        <a:lstStyle/>
        <a:p>
          <a:pPr rtl="0"/>
          <a:r>
            <a:rPr lang="en-US" dirty="0" smtClean="0"/>
            <a:t>Descendent Site</a:t>
          </a:r>
          <a:endParaRPr lang="en-NZ" dirty="0"/>
        </a:p>
      </dgm:t>
    </dgm:pt>
    <dgm:pt modelId="{120522A8-5F2C-469F-8D60-3F2644364B2B}" type="parTrans" cxnId="{FAEA858A-2906-4B7C-9427-A702CB93E000}">
      <dgm:prSet/>
      <dgm:spPr/>
      <dgm:t>
        <a:bodyPr/>
        <a:lstStyle/>
        <a:p>
          <a:endParaRPr lang="en-NZ"/>
        </a:p>
      </dgm:t>
    </dgm:pt>
    <dgm:pt modelId="{1B05C0A0-F980-46BD-9359-549B67C9A7EE}" type="sibTrans" cxnId="{FAEA858A-2906-4B7C-9427-A702CB93E000}">
      <dgm:prSet/>
      <dgm:spPr/>
      <dgm:t>
        <a:bodyPr/>
        <a:lstStyle/>
        <a:p>
          <a:endParaRPr lang="en-NZ"/>
        </a:p>
      </dgm:t>
    </dgm:pt>
    <dgm:pt modelId="{F5409CC7-5C95-4D0C-8CF9-01C5227F9B8B}">
      <dgm:prSet/>
      <dgm:spPr/>
      <dgm:t>
        <a:bodyPr/>
        <a:lstStyle/>
        <a:p>
          <a:pPr rtl="0"/>
          <a:r>
            <a:rPr lang="en-US" smtClean="0"/>
            <a:t>Descendent Site</a:t>
          </a:r>
          <a:endParaRPr lang="en-NZ" dirty="0"/>
        </a:p>
      </dgm:t>
    </dgm:pt>
    <dgm:pt modelId="{D050C070-D27C-4FC0-918E-EFD129A1FAE0}" type="parTrans" cxnId="{8BDA4782-22E9-4EC4-8AF5-199FED112ADE}">
      <dgm:prSet/>
      <dgm:spPr/>
      <dgm:t>
        <a:bodyPr/>
        <a:lstStyle/>
        <a:p>
          <a:endParaRPr lang="en-NZ"/>
        </a:p>
      </dgm:t>
    </dgm:pt>
    <dgm:pt modelId="{428434D2-7909-46E9-AE88-FCA91126A0E8}" type="sibTrans" cxnId="{8BDA4782-22E9-4EC4-8AF5-199FED112ADE}">
      <dgm:prSet/>
      <dgm:spPr/>
      <dgm:t>
        <a:bodyPr/>
        <a:lstStyle/>
        <a:p>
          <a:endParaRPr lang="en-NZ"/>
        </a:p>
      </dgm:t>
    </dgm:pt>
    <dgm:pt modelId="{76F10D39-B50F-43B1-95F1-47237399951E}">
      <dgm:prSet/>
      <dgm:spPr/>
      <dgm:t>
        <a:bodyPr/>
        <a:lstStyle/>
        <a:p>
          <a:pPr rtl="0"/>
          <a:r>
            <a:rPr lang="en-US" dirty="0" smtClean="0"/>
            <a:t>Descendent Site</a:t>
          </a:r>
          <a:endParaRPr lang="en-NZ" dirty="0"/>
        </a:p>
      </dgm:t>
    </dgm:pt>
    <dgm:pt modelId="{8DFB7E51-9263-4531-B6DF-2EC2E6CD9072}" type="parTrans" cxnId="{23C56AF8-C66F-466A-AEF6-E7E09481957A}">
      <dgm:prSet/>
      <dgm:spPr/>
      <dgm:t>
        <a:bodyPr/>
        <a:lstStyle/>
        <a:p>
          <a:endParaRPr lang="en-NZ"/>
        </a:p>
      </dgm:t>
    </dgm:pt>
    <dgm:pt modelId="{AA9FA01D-13E6-4422-86E0-1B7F0FC1A034}" type="sibTrans" cxnId="{23C56AF8-C66F-466A-AEF6-E7E09481957A}">
      <dgm:prSet/>
      <dgm:spPr/>
      <dgm:t>
        <a:bodyPr/>
        <a:lstStyle/>
        <a:p>
          <a:endParaRPr lang="en-NZ"/>
        </a:p>
      </dgm:t>
    </dgm:pt>
    <dgm:pt modelId="{2A2F6F2F-C83F-4913-A8F5-182AC2D61E8A}">
      <dgm:prSet/>
      <dgm:spPr/>
      <dgm:t>
        <a:bodyPr/>
        <a:lstStyle/>
        <a:p>
          <a:pPr rtl="0"/>
          <a:r>
            <a:rPr lang="en-US" smtClean="0"/>
            <a:t>Child </a:t>
          </a:r>
          <a:r>
            <a:rPr lang="en-US" dirty="0" smtClean="0"/>
            <a:t>Site</a:t>
          </a:r>
          <a:endParaRPr lang="en-NZ" dirty="0"/>
        </a:p>
      </dgm:t>
    </dgm:pt>
    <dgm:pt modelId="{C1970EC0-B70E-4947-A4E6-AAD680CC9547}" type="parTrans" cxnId="{9235E288-9E26-4D30-8C25-3476546B8FC8}">
      <dgm:prSet/>
      <dgm:spPr/>
      <dgm:t>
        <a:bodyPr/>
        <a:lstStyle/>
        <a:p>
          <a:endParaRPr lang="en-NZ"/>
        </a:p>
      </dgm:t>
    </dgm:pt>
    <dgm:pt modelId="{56DA1F59-5458-4192-A6E3-C84869959894}" type="sibTrans" cxnId="{9235E288-9E26-4D30-8C25-3476546B8FC8}">
      <dgm:prSet/>
      <dgm:spPr/>
      <dgm:t>
        <a:bodyPr/>
        <a:lstStyle/>
        <a:p>
          <a:endParaRPr lang="en-NZ"/>
        </a:p>
      </dgm:t>
    </dgm:pt>
    <dgm:pt modelId="{C50114A0-AB2E-42DD-A8B1-6575FBEABB60}" type="pres">
      <dgm:prSet presAssocID="{1DE4C197-0F15-4BC0-94A0-31332225D5AB}" presName="hierChild1" presStyleCnt="0">
        <dgm:presLayoutVars>
          <dgm:orgChart val="1"/>
          <dgm:chPref val="1"/>
          <dgm:dir/>
          <dgm:animOne val="branch"/>
          <dgm:animLvl val="lvl"/>
          <dgm:resizeHandles/>
        </dgm:presLayoutVars>
      </dgm:prSet>
      <dgm:spPr/>
      <dgm:t>
        <a:bodyPr/>
        <a:lstStyle/>
        <a:p>
          <a:endParaRPr lang="en-NZ"/>
        </a:p>
      </dgm:t>
    </dgm:pt>
    <dgm:pt modelId="{B0EDBAC8-56F9-40A3-8295-FB37BF4862EB}" type="pres">
      <dgm:prSet presAssocID="{DCFE1D25-D4D0-42AC-8DEE-F4FA087C6449}" presName="hierRoot1" presStyleCnt="0">
        <dgm:presLayoutVars>
          <dgm:hierBranch val="init"/>
        </dgm:presLayoutVars>
      </dgm:prSet>
      <dgm:spPr/>
    </dgm:pt>
    <dgm:pt modelId="{26151B26-55F4-4E7C-93F2-34C8F6355AA1}" type="pres">
      <dgm:prSet presAssocID="{DCFE1D25-D4D0-42AC-8DEE-F4FA087C6449}" presName="rootComposite1" presStyleCnt="0"/>
      <dgm:spPr/>
    </dgm:pt>
    <dgm:pt modelId="{F7ACAD42-8331-4CF2-9608-A50470E23897}" type="pres">
      <dgm:prSet presAssocID="{DCFE1D25-D4D0-42AC-8DEE-F4FA087C6449}" presName="rootText1" presStyleLbl="node0" presStyleIdx="0" presStyleCnt="1">
        <dgm:presLayoutVars>
          <dgm:chPref val="3"/>
        </dgm:presLayoutVars>
      </dgm:prSet>
      <dgm:spPr/>
      <dgm:t>
        <a:bodyPr/>
        <a:lstStyle/>
        <a:p>
          <a:endParaRPr lang="en-NZ"/>
        </a:p>
      </dgm:t>
    </dgm:pt>
    <dgm:pt modelId="{06C13CE4-77A1-43BA-8D70-6B953D7D0912}" type="pres">
      <dgm:prSet presAssocID="{DCFE1D25-D4D0-42AC-8DEE-F4FA087C6449}" presName="rootConnector1" presStyleLbl="node1" presStyleIdx="0" presStyleCnt="0"/>
      <dgm:spPr/>
      <dgm:t>
        <a:bodyPr/>
        <a:lstStyle/>
        <a:p>
          <a:endParaRPr lang="en-NZ"/>
        </a:p>
      </dgm:t>
    </dgm:pt>
    <dgm:pt modelId="{B30A658B-2120-47EF-B686-1C031FC631C5}" type="pres">
      <dgm:prSet presAssocID="{DCFE1D25-D4D0-42AC-8DEE-F4FA087C6449}" presName="hierChild2" presStyleCnt="0"/>
      <dgm:spPr/>
    </dgm:pt>
    <dgm:pt modelId="{9802D025-D085-4453-B249-754385562BD1}" type="pres">
      <dgm:prSet presAssocID="{6D6FD776-A096-452F-9C2F-1C4601641066}" presName="Name37" presStyleLbl="parChTrans1D2" presStyleIdx="0" presStyleCnt="1"/>
      <dgm:spPr/>
      <dgm:t>
        <a:bodyPr/>
        <a:lstStyle/>
        <a:p>
          <a:endParaRPr lang="en-NZ"/>
        </a:p>
      </dgm:t>
    </dgm:pt>
    <dgm:pt modelId="{99533D54-DBF2-49C3-A008-A2E94F6F96ED}" type="pres">
      <dgm:prSet presAssocID="{3FBC6A7C-6617-452C-84EA-E91DAA27EEDF}" presName="hierRoot2" presStyleCnt="0">
        <dgm:presLayoutVars>
          <dgm:hierBranch val="init"/>
        </dgm:presLayoutVars>
      </dgm:prSet>
      <dgm:spPr/>
    </dgm:pt>
    <dgm:pt modelId="{04E09E92-975F-4D65-A2D4-8C42D2421755}" type="pres">
      <dgm:prSet presAssocID="{3FBC6A7C-6617-452C-84EA-E91DAA27EEDF}" presName="rootComposite" presStyleCnt="0"/>
      <dgm:spPr/>
    </dgm:pt>
    <dgm:pt modelId="{96B3AAAD-D0F2-4D49-A2F6-C5F7C4091E4A}" type="pres">
      <dgm:prSet presAssocID="{3FBC6A7C-6617-452C-84EA-E91DAA27EEDF}" presName="rootText" presStyleLbl="node2" presStyleIdx="0" presStyleCnt="1">
        <dgm:presLayoutVars>
          <dgm:chPref val="3"/>
        </dgm:presLayoutVars>
      </dgm:prSet>
      <dgm:spPr/>
      <dgm:t>
        <a:bodyPr/>
        <a:lstStyle/>
        <a:p>
          <a:endParaRPr lang="en-NZ"/>
        </a:p>
      </dgm:t>
    </dgm:pt>
    <dgm:pt modelId="{ABAEB9DE-BFBC-4B96-B83C-E17D14B4EA62}" type="pres">
      <dgm:prSet presAssocID="{3FBC6A7C-6617-452C-84EA-E91DAA27EEDF}" presName="rootConnector" presStyleLbl="node2" presStyleIdx="0" presStyleCnt="1"/>
      <dgm:spPr/>
      <dgm:t>
        <a:bodyPr/>
        <a:lstStyle/>
        <a:p>
          <a:endParaRPr lang="en-NZ"/>
        </a:p>
      </dgm:t>
    </dgm:pt>
    <dgm:pt modelId="{487A9D7C-DD8F-41AE-B1A8-788F64799668}" type="pres">
      <dgm:prSet presAssocID="{3FBC6A7C-6617-452C-84EA-E91DAA27EEDF}" presName="hierChild4" presStyleCnt="0"/>
      <dgm:spPr/>
    </dgm:pt>
    <dgm:pt modelId="{3157344A-B292-4987-BE11-13D40274FDE1}" type="pres">
      <dgm:prSet presAssocID="{1D55E5F4-45F3-4A94-B7A1-D49627B961EE}" presName="Name37" presStyleLbl="parChTrans1D3" presStyleIdx="0" presStyleCnt="1"/>
      <dgm:spPr/>
      <dgm:t>
        <a:bodyPr/>
        <a:lstStyle/>
        <a:p>
          <a:endParaRPr lang="en-NZ"/>
        </a:p>
      </dgm:t>
    </dgm:pt>
    <dgm:pt modelId="{CC6E5D10-7E86-41D8-A1C7-0771F19B013C}" type="pres">
      <dgm:prSet presAssocID="{C0E54186-1A53-4246-8C47-FAE8969CC115}" presName="hierRoot2" presStyleCnt="0">
        <dgm:presLayoutVars>
          <dgm:hierBranch val="init"/>
        </dgm:presLayoutVars>
      </dgm:prSet>
      <dgm:spPr/>
    </dgm:pt>
    <dgm:pt modelId="{1509158F-3080-45E8-8104-8F2C0720C6F5}" type="pres">
      <dgm:prSet presAssocID="{C0E54186-1A53-4246-8C47-FAE8969CC115}" presName="rootComposite" presStyleCnt="0"/>
      <dgm:spPr/>
    </dgm:pt>
    <dgm:pt modelId="{DCED99BB-E4D4-488E-B854-70C90815BBE4}" type="pres">
      <dgm:prSet presAssocID="{C0E54186-1A53-4246-8C47-FAE8969CC115}" presName="rootText" presStyleLbl="node3" presStyleIdx="0" presStyleCnt="1">
        <dgm:presLayoutVars>
          <dgm:chPref val="3"/>
        </dgm:presLayoutVars>
      </dgm:prSet>
      <dgm:spPr/>
      <dgm:t>
        <a:bodyPr/>
        <a:lstStyle/>
        <a:p>
          <a:endParaRPr lang="en-NZ"/>
        </a:p>
      </dgm:t>
    </dgm:pt>
    <dgm:pt modelId="{2F85B268-BC53-4C10-930F-ABEDA9CE7A8C}" type="pres">
      <dgm:prSet presAssocID="{C0E54186-1A53-4246-8C47-FAE8969CC115}" presName="rootConnector" presStyleLbl="node3" presStyleIdx="0" presStyleCnt="1"/>
      <dgm:spPr/>
      <dgm:t>
        <a:bodyPr/>
        <a:lstStyle/>
        <a:p>
          <a:endParaRPr lang="en-NZ"/>
        </a:p>
      </dgm:t>
    </dgm:pt>
    <dgm:pt modelId="{16C8DE73-70E9-4BB8-91AC-BCC5616E6C58}" type="pres">
      <dgm:prSet presAssocID="{C0E54186-1A53-4246-8C47-FAE8969CC115}" presName="hierChild4" presStyleCnt="0"/>
      <dgm:spPr/>
    </dgm:pt>
    <dgm:pt modelId="{E7B8C69D-5D9F-4485-A70C-303C7C23A1F7}" type="pres">
      <dgm:prSet presAssocID="{6850D58B-048B-4DB8-808A-C04E32749239}" presName="Name37" presStyleLbl="parChTrans1D4" presStyleIdx="0" presStyleCnt="13"/>
      <dgm:spPr/>
      <dgm:t>
        <a:bodyPr/>
        <a:lstStyle/>
        <a:p>
          <a:endParaRPr lang="en-NZ"/>
        </a:p>
      </dgm:t>
    </dgm:pt>
    <dgm:pt modelId="{CEDFD3C0-5BAA-426E-8B28-33DF94C6FE12}" type="pres">
      <dgm:prSet presAssocID="{482E199E-41F3-4CC8-B347-FF516EBB71B1}" presName="hierRoot2" presStyleCnt="0">
        <dgm:presLayoutVars>
          <dgm:hierBranch val="init"/>
        </dgm:presLayoutVars>
      </dgm:prSet>
      <dgm:spPr/>
    </dgm:pt>
    <dgm:pt modelId="{155BA33A-2A53-4B12-8C86-1FA0A51A1AAC}" type="pres">
      <dgm:prSet presAssocID="{482E199E-41F3-4CC8-B347-FF516EBB71B1}" presName="rootComposite" presStyleCnt="0"/>
      <dgm:spPr/>
    </dgm:pt>
    <dgm:pt modelId="{60E71301-C40D-4978-9C18-B676DF393A2A}" type="pres">
      <dgm:prSet presAssocID="{482E199E-41F3-4CC8-B347-FF516EBB71B1}" presName="rootText" presStyleLbl="node4" presStyleIdx="0" presStyleCnt="13">
        <dgm:presLayoutVars>
          <dgm:chPref val="3"/>
        </dgm:presLayoutVars>
      </dgm:prSet>
      <dgm:spPr/>
      <dgm:t>
        <a:bodyPr/>
        <a:lstStyle/>
        <a:p>
          <a:endParaRPr lang="en-NZ"/>
        </a:p>
      </dgm:t>
    </dgm:pt>
    <dgm:pt modelId="{712F9A70-9F59-4719-BFCC-D0773440CEB8}" type="pres">
      <dgm:prSet presAssocID="{482E199E-41F3-4CC8-B347-FF516EBB71B1}" presName="rootConnector" presStyleLbl="node4" presStyleIdx="0" presStyleCnt="13"/>
      <dgm:spPr/>
      <dgm:t>
        <a:bodyPr/>
        <a:lstStyle/>
        <a:p>
          <a:endParaRPr lang="en-NZ"/>
        </a:p>
      </dgm:t>
    </dgm:pt>
    <dgm:pt modelId="{DCDF242A-56D1-4B85-BB6A-51815B6158D2}" type="pres">
      <dgm:prSet presAssocID="{482E199E-41F3-4CC8-B347-FF516EBB71B1}" presName="hierChild4" presStyleCnt="0"/>
      <dgm:spPr/>
    </dgm:pt>
    <dgm:pt modelId="{DDC3E804-EC62-4D24-B051-6240E7C76DF8}" type="pres">
      <dgm:prSet presAssocID="{482E199E-41F3-4CC8-B347-FF516EBB71B1}" presName="hierChild5" presStyleCnt="0"/>
      <dgm:spPr/>
    </dgm:pt>
    <dgm:pt modelId="{23D0FC13-0D91-4654-892C-59838F7D1B9F}" type="pres">
      <dgm:prSet presAssocID="{C1970EC0-B70E-4947-A4E6-AAD680CC9547}" presName="Name37" presStyleLbl="parChTrans1D4" presStyleIdx="1" presStyleCnt="13"/>
      <dgm:spPr/>
      <dgm:t>
        <a:bodyPr/>
        <a:lstStyle/>
        <a:p>
          <a:endParaRPr lang="en-NZ"/>
        </a:p>
      </dgm:t>
    </dgm:pt>
    <dgm:pt modelId="{E29F4461-F295-4393-8645-09097E845AC2}" type="pres">
      <dgm:prSet presAssocID="{2A2F6F2F-C83F-4913-A8F5-182AC2D61E8A}" presName="hierRoot2" presStyleCnt="0">
        <dgm:presLayoutVars>
          <dgm:hierBranch val="init"/>
        </dgm:presLayoutVars>
      </dgm:prSet>
      <dgm:spPr/>
    </dgm:pt>
    <dgm:pt modelId="{7E489D8B-E81B-4674-A02A-3654C677EC51}" type="pres">
      <dgm:prSet presAssocID="{2A2F6F2F-C83F-4913-A8F5-182AC2D61E8A}" presName="rootComposite" presStyleCnt="0"/>
      <dgm:spPr/>
    </dgm:pt>
    <dgm:pt modelId="{2EB68C2F-5956-4DD5-9399-F6FCDB6D7AFE}" type="pres">
      <dgm:prSet presAssocID="{2A2F6F2F-C83F-4913-A8F5-182AC2D61E8A}" presName="rootText" presStyleLbl="node4" presStyleIdx="1" presStyleCnt="13">
        <dgm:presLayoutVars>
          <dgm:chPref val="3"/>
        </dgm:presLayoutVars>
      </dgm:prSet>
      <dgm:spPr/>
      <dgm:t>
        <a:bodyPr/>
        <a:lstStyle/>
        <a:p>
          <a:endParaRPr lang="en-NZ"/>
        </a:p>
      </dgm:t>
    </dgm:pt>
    <dgm:pt modelId="{BC534C93-D140-4D88-B1A2-E3676854CE19}" type="pres">
      <dgm:prSet presAssocID="{2A2F6F2F-C83F-4913-A8F5-182AC2D61E8A}" presName="rootConnector" presStyleLbl="node4" presStyleIdx="1" presStyleCnt="13"/>
      <dgm:spPr/>
      <dgm:t>
        <a:bodyPr/>
        <a:lstStyle/>
        <a:p>
          <a:endParaRPr lang="en-NZ"/>
        </a:p>
      </dgm:t>
    </dgm:pt>
    <dgm:pt modelId="{9C3E2F1D-7EAB-42B5-8CB8-CC5E487E70C9}" type="pres">
      <dgm:prSet presAssocID="{2A2F6F2F-C83F-4913-A8F5-182AC2D61E8A}" presName="hierChild4" presStyleCnt="0"/>
      <dgm:spPr/>
    </dgm:pt>
    <dgm:pt modelId="{85A506EF-DA90-425F-8CD4-85740A42655B}" type="pres">
      <dgm:prSet presAssocID="{83B6830D-F46C-4235-9725-B2EFE14C5241}" presName="Name37" presStyleLbl="parChTrans1D4" presStyleIdx="2" presStyleCnt="13"/>
      <dgm:spPr/>
      <dgm:t>
        <a:bodyPr/>
        <a:lstStyle/>
        <a:p>
          <a:endParaRPr lang="en-NZ"/>
        </a:p>
      </dgm:t>
    </dgm:pt>
    <dgm:pt modelId="{F8E68B5C-2177-4C34-96D5-E5A0140E0B92}" type="pres">
      <dgm:prSet presAssocID="{BCF6ADD8-A19D-466A-8D62-40B0B8118E4F}" presName="hierRoot2" presStyleCnt="0">
        <dgm:presLayoutVars>
          <dgm:hierBranch val="init"/>
        </dgm:presLayoutVars>
      </dgm:prSet>
      <dgm:spPr/>
    </dgm:pt>
    <dgm:pt modelId="{2DA989CB-DB01-4B8F-9E23-5EC7F82685FE}" type="pres">
      <dgm:prSet presAssocID="{BCF6ADD8-A19D-466A-8D62-40B0B8118E4F}" presName="rootComposite" presStyleCnt="0"/>
      <dgm:spPr/>
    </dgm:pt>
    <dgm:pt modelId="{E400D804-1C1D-46CD-BA71-10EED7D5562B}" type="pres">
      <dgm:prSet presAssocID="{BCF6ADD8-A19D-466A-8D62-40B0B8118E4F}" presName="rootText" presStyleLbl="node4" presStyleIdx="2" presStyleCnt="13">
        <dgm:presLayoutVars>
          <dgm:chPref val="3"/>
        </dgm:presLayoutVars>
      </dgm:prSet>
      <dgm:spPr/>
      <dgm:t>
        <a:bodyPr/>
        <a:lstStyle/>
        <a:p>
          <a:endParaRPr lang="en-NZ"/>
        </a:p>
      </dgm:t>
    </dgm:pt>
    <dgm:pt modelId="{B6B7F20D-B7E7-40A6-8043-BF61B4CA8909}" type="pres">
      <dgm:prSet presAssocID="{BCF6ADD8-A19D-466A-8D62-40B0B8118E4F}" presName="rootConnector" presStyleLbl="node4" presStyleIdx="2" presStyleCnt="13"/>
      <dgm:spPr/>
      <dgm:t>
        <a:bodyPr/>
        <a:lstStyle/>
        <a:p>
          <a:endParaRPr lang="en-NZ"/>
        </a:p>
      </dgm:t>
    </dgm:pt>
    <dgm:pt modelId="{EDB56517-D81E-47B5-8396-E2F097595FAB}" type="pres">
      <dgm:prSet presAssocID="{BCF6ADD8-A19D-466A-8D62-40B0B8118E4F}" presName="hierChild4" presStyleCnt="0"/>
      <dgm:spPr/>
    </dgm:pt>
    <dgm:pt modelId="{46018648-622E-4027-B784-599079585615}" type="pres">
      <dgm:prSet presAssocID="{BCF6ADD8-A19D-466A-8D62-40B0B8118E4F}" presName="hierChild5" presStyleCnt="0"/>
      <dgm:spPr/>
    </dgm:pt>
    <dgm:pt modelId="{E0740B3E-4EB9-4B0D-AA84-EA0E06019953}" type="pres">
      <dgm:prSet presAssocID="{3AFB2B9E-9773-4DAC-80E0-F882A8501DD8}" presName="Name37" presStyleLbl="parChTrans1D4" presStyleIdx="3" presStyleCnt="13"/>
      <dgm:spPr/>
      <dgm:t>
        <a:bodyPr/>
        <a:lstStyle/>
        <a:p>
          <a:endParaRPr lang="en-NZ"/>
        </a:p>
      </dgm:t>
    </dgm:pt>
    <dgm:pt modelId="{B69E6700-518F-40FD-A73B-5EE89521726D}" type="pres">
      <dgm:prSet presAssocID="{44A4EE59-5CDB-42ED-9B4E-A5A2BA6F9BA5}" presName="hierRoot2" presStyleCnt="0">
        <dgm:presLayoutVars>
          <dgm:hierBranch val="init"/>
        </dgm:presLayoutVars>
      </dgm:prSet>
      <dgm:spPr/>
    </dgm:pt>
    <dgm:pt modelId="{F2E660E5-22CA-44F5-8302-3D00C3F4A9A2}" type="pres">
      <dgm:prSet presAssocID="{44A4EE59-5CDB-42ED-9B4E-A5A2BA6F9BA5}" presName="rootComposite" presStyleCnt="0"/>
      <dgm:spPr/>
    </dgm:pt>
    <dgm:pt modelId="{EC88D434-FAA8-487B-92DA-9F845065E7F6}" type="pres">
      <dgm:prSet presAssocID="{44A4EE59-5CDB-42ED-9B4E-A5A2BA6F9BA5}" presName="rootText" presStyleLbl="node4" presStyleIdx="3" presStyleCnt="13">
        <dgm:presLayoutVars>
          <dgm:chPref val="3"/>
        </dgm:presLayoutVars>
      </dgm:prSet>
      <dgm:spPr/>
      <dgm:t>
        <a:bodyPr/>
        <a:lstStyle/>
        <a:p>
          <a:endParaRPr lang="en-NZ"/>
        </a:p>
      </dgm:t>
    </dgm:pt>
    <dgm:pt modelId="{A89DE053-B130-415E-A38C-3A7CC6423A35}" type="pres">
      <dgm:prSet presAssocID="{44A4EE59-5CDB-42ED-9B4E-A5A2BA6F9BA5}" presName="rootConnector" presStyleLbl="node4" presStyleIdx="3" presStyleCnt="13"/>
      <dgm:spPr/>
      <dgm:t>
        <a:bodyPr/>
        <a:lstStyle/>
        <a:p>
          <a:endParaRPr lang="en-NZ"/>
        </a:p>
      </dgm:t>
    </dgm:pt>
    <dgm:pt modelId="{2BAFB6EE-49E3-443F-B006-F1700DB7FA98}" type="pres">
      <dgm:prSet presAssocID="{44A4EE59-5CDB-42ED-9B4E-A5A2BA6F9BA5}" presName="hierChild4" presStyleCnt="0"/>
      <dgm:spPr/>
    </dgm:pt>
    <dgm:pt modelId="{4E9E7CAC-92E5-4C1F-8E4D-D61D56204238}" type="pres">
      <dgm:prSet presAssocID="{44A4EE59-5CDB-42ED-9B4E-A5A2BA6F9BA5}" presName="hierChild5" presStyleCnt="0"/>
      <dgm:spPr/>
    </dgm:pt>
    <dgm:pt modelId="{979915FB-E69B-47CE-9FD5-9C21384C2A9C}" type="pres">
      <dgm:prSet presAssocID="{2A2F6F2F-C83F-4913-A8F5-182AC2D61E8A}" presName="hierChild5" presStyleCnt="0"/>
      <dgm:spPr/>
    </dgm:pt>
    <dgm:pt modelId="{4314108E-93C9-42E7-8D1D-B93E17656AD3}" type="pres">
      <dgm:prSet presAssocID="{F2205059-E639-47A9-B17A-5C02501AD1DC}" presName="Name37" presStyleLbl="parChTrans1D4" presStyleIdx="4" presStyleCnt="13"/>
      <dgm:spPr/>
      <dgm:t>
        <a:bodyPr/>
        <a:lstStyle/>
        <a:p>
          <a:endParaRPr lang="en-NZ"/>
        </a:p>
      </dgm:t>
    </dgm:pt>
    <dgm:pt modelId="{CFE5CDE2-F6B4-4211-AA42-4D0252DF2E1B}" type="pres">
      <dgm:prSet presAssocID="{468DB6B2-29D4-4537-98F6-375E02A4F0D1}" presName="hierRoot2" presStyleCnt="0">
        <dgm:presLayoutVars>
          <dgm:hierBranch val="init"/>
        </dgm:presLayoutVars>
      </dgm:prSet>
      <dgm:spPr/>
    </dgm:pt>
    <dgm:pt modelId="{32704941-6DE2-4DFF-A302-C5A3B9BC6032}" type="pres">
      <dgm:prSet presAssocID="{468DB6B2-29D4-4537-98F6-375E02A4F0D1}" presName="rootComposite" presStyleCnt="0"/>
      <dgm:spPr/>
    </dgm:pt>
    <dgm:pt modelId="{0CE61FE5-DFBC-499F-BB8D-F51FF4920117}" type="pres">
      <dgm:prSet presAssocID="{468DB6B2-29D4-4537-98F6-375E02A4F0D1}" presName="rootText" presStyleLbl="node4" presStyleIdx="4" presStyleCnt="13">
        <dgm:presLayoutVars>
          <dgm:chPref val="3"/>
        </dgm:presLayoutVars>
      </dgm:prSet>
      <dgm:spPr/>
      <dgm:t>
        <a:bodyPr/>
        <a:lstStyle/>
        <a:p>
          <a:endParaRPr lang="en-NZ"/>
        </a:p>
      </dgm:t>
    </dgm:pt>
    <dgm:pt modelId="{A8E2F2EA-29B5-4F21-8794-BED63D00BA50}" type="pres">
      <dgm:prSet presAssocID="{468DB6B2-29D4-4537-98F6-375E02A4F0D1}" presName="rootConnector" presStyleLbl="node4" presStyleIdx="4" presStyleCnt="13"/>
      <dgm:spPr/>
      <dgm:t>
        <a:bodyPr/>
        <a:lstStyle/>
        <a:p>
          <a:endParaRPr lang="en-NZ"/>
        </a:p>
      </dgm:t>
    </dgm:pt>
    <dgm:pt modelId="{AAA331C4-77F3-422E-B952-C5A60FF944DD}" type="pres">
      <dgm:prSet presAssocID="{468DB6B2-29D4-4537-98F6-375E02A4F0D1}" presName="hierChild4" presStyleCnt="0"/>
      <dgm:spPr/>
    </dgm:pt>
    <dgm:pt modelId="{25B715D6-E60F-4ED9-9EDF-551258C2F622}" type="pres">
      <dgm:prSet presAssocID="{468DB6B2-29D4-4537-98F6-375E02A4F0D1}" presName="hierChild5" presStyleCnt="0"/>
      <dgm:spPr/>
    </dgm:pt>
    <dgm:pt modelId="{CD257C90-18CA-4906-BE20-A8818426564D}" type="pres">
      <dgm:prSet presAssocID="{1C2039EC-1CBA-4922-AEDA-9278166E5E09}" presName="Name37" presStyleLbl="parChTrans1D4" presStyleIdx="5" presStyleCnt="13"/>
      <dgm:spPr/>
      <dgm:t>
        <a:bodyPr/>
        <a:lstStyle/>
        <a:p>
          <a:endParaRPr lang="en-NZ"/>
        </a:p>
      </dgm:t>
    </dgm:pt>
    <dgm:pt modelId="{86B767A7-5B05-4474-A603-F6182875F4B9}" type="pres">
      <dgm:prSet presAssocID="{6CD928E9-7FCC-428A-872B-C254E6C1462D}" presName="hierRoot2" presStyleCnt="0">
        <dgm:presLayoutVars>
          <dgm:hierBranch val="init"/>
        </dgm:presLayoutVars>
      </dgm:prSet>
      <dgm:spPr/>
    </dgm:pt>
    <dgm:pt modelId="{1305465C-28C4-4387-A684-E6F93DCBE798}" type="pres">
      <dgm:prSet presAssocID="{6CD928E9-7FCC-428A-872B-C254E6C1462D}" presName="rootComposite" presStyleCnt="0"/>
      <dgm:spPr/>
    </dgm:pt>
    <dgm:pt modelId="{0D675B03-DA62-4F1E-BDC1-FED229299822}" type="pres">
      <dgm:prSet presAssocID="{6CD928E9-7FCC-428A-872B-C254E6C1462D}" presName="rootText" presStyleLbl="node4" presStyleIdx="5" presStyleCnt="13">
        <dgm:presLayoutVars>
          <dgm:chPref val="3"/>
        </dgm:presLayoutVars>
      </dgm:prSet>
      <dgm:spPr/>
      <dgm:t>
        <a:bodyPr/>
        <a:lstStyle/>
        <a:p>
          <a:endParaRPr lang="en-NZ"/>
        </a:p>
      </dgm:t>
    </dgm:pt>
    <dgm:pt modelId="{91394BCC-E517-4417-B215-8FEA02B60A02}" type="pres">
      <dgm:prSet presAssocID="{6CD928E9-7FCC-428A-872B-C254E6C1462D}" presName="rootConnector" presStyleLbl="node4" presStyleIdx="5" presStyleCnt="13"/>
      <dgm:spPr/>
      <dgm:t>
        <a:bodyPr/>
        <a:lstStyle/>
        <a:p>
          <a:endParaRPr lang="en-NZ"/>
        </a:p>
      </dgm:t>
    </dgm:pt>
    <dgm:pt modelId="{F3E94B59-98C2-49DA-9A6F-32A04CCD7622}" type="pres">
      <dgm:prSet presAssocID="{6CD928E9-7FCC-428A-872B-C254E6C1462D}" presName="hierChild4" presStyleCnt="0"/>
      <dgm:spPr/>
    </dgm:pt>
    <dgm:pt modelId="{ED249F7C-DC06-478C-B08F-ED90A1EAED63}" type="pres">
      <dgm:prSet presAssocID="{384F2DFD-34A3-4ABE-A149-CA164225EFE4}" presName="Name37" presStyleLbl="parChTrans1D4" presStyleIdx="6" presStyleCnt="13"/>
      <dgm:spPr/>
      <dgm:t>
        <a:bodyPr/>
        <a:lstStyle/>
        <a:p>
          <a:endParaRPr lang="en-NZ"/>
        </a:p>
      </dgm:t>
    </dgm:pt>
    <dgm:pt modelId="{7B887484-F6B1-4C64-A1DA-E7A77C3BC37D}" type="pres">
      <dgm:prSet presAssocID="{FDB5BED0-BAA9-4EC4-9D7D-43E2EDF34619}" presName="hierRoot2" presStyleCnt="0">
        <dgm:presLayoutVars>
          <dgm:hierBranch val="init"/>
        </dgm:presLayoutVars>
      </dgm:prSet>
      <dgm:spPr/>
    </dgm:pt>
    <dgm:pt modelId="{CE0D127A-24E9-41CA-ABCE-8CBEC06CF4FA}" type="pres">
      <dgm:prSet presAssocID="{FDB5BED0-BAA9-4EC4-9D7D-43E2EDF34619}" presName="rootComposite" presStyleCnt="0"/>
      <dgm:spPr/>
    </dgm:pt>
    <dgm:pt modelId="{66ACC0E6-45DF-4E58-B23C-CF0EB9FE75CB}" type="pres">
      <dgm:prSet presAssocID="{FDB5BED0-BAA9-4EC4-9D7D-43E2EDF34619}" presName="rootText" presStyleLbl="node4" presStyleIdx="6" presStyleCnt="13">
        <dgm:presLayoutVars>
          <dgm:chPref val="3"/>
        </dgm:presLayoutVars>
      </dgm:prSet>
      <dgm:spPr/>
      <dgm:t>
        <a:bodyPr/>
        <a:lstStyle/>
        <a:p>
          <a:endParaRPr lang="en-NZ"/>
        </a:p>
      </dgm:t>
    </dgm:pt>
    <dgm:pt modelId="{A4696216-EF95-4BEB-9707-7C4E168652F7}" type="pres">
      <dgm:prSet presAssocID="{FDB5BED0-BAA9-4EC4-9D7D-43E2EDF34619}" presName="rootConnector" presStyleLbl="node4" presStyleIdx="6" presStyleCnt="13"/>
      <dgm:spPr/>
      <dgm:t>
        <a:bodyPr/>
        <a:lstStyle/>
        <a:p>
          <a:endParaRPr lang="en-NZ"/>
        </a:p>
      </dgm:t>
    </dgm:pt>
    <dgm:pt modelId="{9967C643-DF9D-4843-8A6A-4CD9BFE352E3}" type="pres">
      <dgm:prSet presAssocID="{FDB5BED0-BAA9-4EC4-9D7D-43E2EDF34619}" presName="hierChild4" presStyleCnt="0"/>
      <dgm:spPr/>
    </dgm:pt>
    <dgm:pt modelId="{9C99E996-DF39-4125-BE74-9957317F48BF}" type="pres">
      <dgm:prSet presAssocID="{FDB5BED0-BAA9-4EC4-9D7D-43E2EDF34619}" presName="hierChild5" presStyleCnt="0"/>
      <dgm:spPr/>
    </dgm:pt>
    <dgm:pt modelId="{A9C9CA97-A342-4398-AC3B-21072A1C6951}" type="pres">
      <dgm:prSet presAssocID="{7C4521AA-7D4C-4CFC-81E0-BD02475655E6}" presName="Name37" presStyleLbl="parChTrans1D4" presStyleIdx="7" presStyleCnt="13"/>
      <dgm:spPr/>
      <dgm:t>
        <a:bodyPr/>
        <a:lstStyle/>
        <a:p>
          <a:endParaRPr lang="en-NZ"/>
        </a:p>
      </dgm:t>
    </dgm:pt>
    <dgm:pt modelId="{B079EE92-D1F0-4A47-A14E-235C39C3E31D}" type="pres">
      <dgm:prSet presAssocID="{8A1F581A-3DB7-47D1-8DF4-36D9CE894966}" presName="hierRoot2" presStyleCnt="0">
        <dgm:presLayoutVars>
          <dgm:hierBranch val="init"/>
        </dgm:presLayoutVars>
      </dgm:prSet>
      <dgm:spPr/>
    </dgm:pt>
    <dgm:pt modelId="{8F6EEFB8-2A02-46E6-859D-E9D1B3B65674}" type="pres">
      <dgm:prSet presAssocID="{8A1F581A-3DB7-47D1-8DF4-36D9CE894966}" presName="rootComposite" presStyleCnt="0"/>
      <dgm:spPr/>
    </dgm:pt>
    <dgm:pt modelId="{11ECF6E9-FFE2-49C6-8139-55861FE2C219}" type="pres">
      <dgm:prSet presAssocID="{8A1F581A-3DB7-47D1-8DF4-36D9CE894966}" presName="rootText" presStyleLbl="node4" presStyleIdx="7" presStyleCnt="13">
        <dgm:presLayoutVars>
          <dgm:chPref val="3"/>
        </dgm:presLayoutVars>
      </dgm:prSet>
      <dgm:spPr/>
      <dgm:t>
        <a:bodyPr/>
        <a:lstStyle/>
        <a:p>
          <a:endParaRPr lang="en-NZ"/>
        </a:p>
      </dgm:t>
    </dgm:pt>
    <dgm:pt modelId="{5FD49291-D3F0-48A5-BCB7-63B6006DBF6F}" type="pres">
      <dgm:prSet presAssocID="{8A1F581A-3DB7-47D1-8DF4-36D9CE894966}" presName="rootConnector" presStyleLbl="node4" presStyleIdx="7" presStyleCnt="13"/>
      <dgm:spPr/>
      <dgm:t>
        <a:bodyPr/>
        <a:lstStyle/>
        <a:p>
          <a:endParaRPr lang="en-NZ"/>
        </a:p>
      </dgm:t>
    </dgm:pt>
    <dgm:pt modelId="{4F4D12D2-28D9-4B7C-A936-8E4A423648A2}" type="pres">
      <dgm:prSet presAssocID="{8A1F581A-3DB7-47D1-8DF4-36D9CE894966}" presName="hierChild4" presStyleCnt="0"/>
      <dgm:spPr/>
    </dgm:pt>
    <dgm:pt modelId="{0E76D6E6-141D-452C-96E0-624F32CDAA1B}" type="pres">
      <dgm:prSet presAssocID="{D050C070-D27C-4FC0-918E-EFD129A1FAE0}" presName="Name37" presStyleLbl="parChTrans1D4" presStyleIdx="8" presStyleCnt="13"/>
      <dgm:spPr/>
      <dgm:t>
        <a:bodyPr/>
        <a:lstStyle/>
        <a:p>
          <a:endParaRPr lang="en-NZ"/>
        </a:p>
      </dgm:t>
    </dgm:pt>
    <dgm:pt modelId="{1A00B78E-51AB-4946-ABD3-F88B4B816557}" type="pres">
      <dgm:prSet presAssocID="{F5409CC7-5C95-4D0C-8CF9-01C5227F9B8B}" presName="hierRoot2" presStyleCnt="0">
        <dgm:presLayoutVars>
          <dgm:hierBranch val="init"/>
        </dgm:presLayoutVars>
      </dgm:prSet>
      <dgm:spPr/>
    </dgm:pt>
    <dgm:pt modelId="{45555A00-8332-4CFC-9ADE-75A998AD21E6}" type="pres">
      <dgm:prSet presAssocID="{F5409CC7-5C95-4D0C-8CF9-01C5227F9B8B}" presName="rootComposite" presStyleCnt="0"/>
      <dgm:spPr/>
    </dgm:pt>
    <dgm:pt modelId="{843ADBB8-B6BE-4022-A96F-DD19C3DB951A}" type="pres">
      <dgm:prSet presAssocID="{F5409CC7-5C95-4D0C-8CF9-01C5227F9B8B}" presName="rootText" presStyleLbl="node4" presStyleIdx="8" presStyleCnt="13">
        <dgm:presLayoutVars>
          <dgm:chPref val="3"/>
        </dgm:presLayoutVars>
      </dgm:prSet>
      <dgm:spPr/>
      <dgm:t>
        <a:bodyPr/>
        <a:lstStyle/>
        <a:p>
          <a:endParaRPr lang="en-NZ"/>
        </a:p>
      </dgm:t>
    </dgm:pt>
    <dgm:pt modelId="{98A6B296-8A18-462E-95BD-CC15994A1E37}" type="pres">
      <dgm:prSet presAssocID="{F5409CC7-5C95-4D0C-8CF9-01C5227F9B8B}" presName="rootConnector" presStyleLbl="node4" presStyleIdx="8" presStyleCnt="13"/>
      <dgm:spPr/>
      <dgm:t>
        <a:bodyPr/>
        <a:lstStyle/>
        <a:p>
          <a:endParaRPr lang="en-NZ"/>
        </a:p>
      </dgm:t>
    </dgm:pt>
    <dgm:pt modelId="{BA48F610-8368-410B-8396-663717BA994B}" type="pres">
      <dgm:prSet presAssocID="{F5409CC7-5C95-4D0C-8CF9-01C5227F9B8B}" presName="hierChild4" presStyleCnt="0"/>
      <dgm:spPr/>
    </dgm:pt>
    <dgm:pt modelId="{1FF5A43E-CFD4-4F02-BA4C-321D2A2107BE}" type="pres">
      <dgm:prSet presAssocID="{F5409CC7-5C95-4D0C-8CF9-01C5227F9B8B}" presName="hierChild5" presStyleCnt="0"/>
      <dgm:spPr/>
    </dgm:pt>
    <dgm:pt modelId="{D3148759-D500-4EE2-9181-042F26C39CE6}" type="pres">
      <dgm:prSet presAssocID="{8DFB7E51-9263-4531-B6DF-2EC2E6CD9072}" presName="Name37" presStyleLbl="parChTrans1D4" presStyleIdx="9" presStyleCnt="13"/>
      <dgm:spPr/>
      <dgm:t>
        <a:bodyPr/>
        <a:lstStyle/>
        <a:p>
          <a:endParaRPr lang="en-NZ"/>
        </a:p>
      </dgm:t>
    </dgm:pt>
    <dgm:pt modelId="{8D39A861-F37A-4773-AC10-F12B52F5673C}" type="pres">
      <dgm:prSet presAssocID="{76F10D39-B50F-43B1-95F1-47237399951E}" presName="hierRoot2" presStyleCnt="0">
        <dgm:presLayoutVars>
          <dgm:hierBranch val="init"/>
        </dgm:presLayoutVars>
      </dgm:prSet>
      <dgm:spPr/>
    </dgm:pt>
    <dgm:pt modelId="{01691937-DC9E-4BDC-A691-F490A6A75440}" type="pres">
      <dgm:prSet presAssocID="{76F10D39-B50F-43B1-95F1-47237399951E}" presName="rootComposite" presStyleCnt="0"/>
      <dgm:spPr/>
    </dgm:pt>
    <dgm:pt modelId="{2A3A9ED7-D4EF-470E-B408-2A7556063658}" type="pres">
      <dgm:prSet presAssocID="{76F10D39-B50F-43B1-95F1-47237399951E}" presName="rootText" presStyleLbl="node4" presStyleIdx="9" presStyleCnt="13">
        <dgm:presLayoutVars>
          <dgm:chPref val="3"/>
        </dgm:presLayoutVars>
      </dgm:prSet>
      <dgm:spPr/>
      <dgm:t>
        <a:bodyPr/>
        <a:lstStyle/>
        <a:p>
          <a:endParaRPr lang="en-NZ"/>
        </a:p>
      </dgm:t>
    </dgm:pt>
    <dgm:pt modelId="{9A9AEB91-3F6C-41C7-9FFE-C50A3ABBA967}" type="pres">
      <dgm:prSet presAssocID="{76F10D39-B50F-43B1-95F1-47237399951E}" presName="rootConnector" presStyleLbl="node4" presStyleIdx="9" presStyleCnt="13"/>
      <dgm:spPr/>
      <dgm:t>
        <a:bodyPr/>
        <a:lstStyle/>
        <a:p>
          <a:endParaRPr lang="en-NZ"/>
        </a:p>
      </dgm:t>
    </dgm:pt>
    <dgm:pt modelId="{4D4CA818-5313-4B12-9895-6F848126968A}" type="pres">
      <dgm:prSet presAssocID="{76F10D39-B50F-43B1-95F1-47237399951E}" presName="hierChild4" presStyleCnt="0"/>
      <dgm:spPr/>
    </dgm:pt>
    <dgm:pt modelId="{FB28FE64-56EF-4DBF-B308-BD07957DB801}" type="pres">
      <dgm:prSet presAssocID="{76F10D39-B50F-43B1-95F1-47237399951E}" presName="hierChild5" presStyleCnt="0"/>
      <dgm:spPr/>
    </dgm:pt>
    <dgm:pt modelId="{9D489D11-EF2A-4202-8E32-0F306E382C21}" type="pres">
      <dgm:prSet presAssocID="{8A1F581A-3DB7-47D1-8DF4-36D9CE894966}" presName="hierChild5" presStyleCnt="0"/>
      <dgm:spPr/>
    </dgm:pt>
    <dgm:pt modelId="{75D0B46D-FD5B-4884-8CC8-7C15696B4970}" type="pres">
      <dgm:prSet presAssocID="{1B8C90D8-A04C-4ADB-B3BB-36A39B462A6F}" presName="Name37" presStyleLbl="parChTrans1D4" presStyleIdx="10" presStyleCnt="13"/>
      <dgm:spPr/>
      <dgm:t>
        <a:bodyPr/>
        <a:lstStyle/>
        <a:p>
          <a:endParaRPr lang="en-NZ"/>
        </a:p>
      </dgm:t>
    </dgm:pt>
    <dgm:pt modelId="{78E98725-C57A-4929-AFE3-1BBB4E83D655}" type="pres">
      <dgm:prSet presAssocID="{851BEE14-CAF9-4899-931E-1913E5AD2E93}" presName="hierRoot2" presStyleCnt="0">
        <dgm:presLayoutVars>
          <dgm:hierBranch val="init"/>
        </dgm:presLayoutVars>
      </dgm:prSet>
      <dgm:spPr/>
    </dgm:pt>
    <dgm:pt modelId="{C526C591-7A70-40A4-9A42-BBB326EFAE0B}" type="pres">
      <dgm:prSet presAssocID="{851BEE14-CAF9-4899-931E-1913E5AD2E93}" presName="rootComposite" presStyleCnt="0"/>
      <dgm:spPr/>
    </dgm:pt>
    <dgm:pt modelId="{2F2C44CE-813D-4D6E-ABDC-9C696DDF89CE}" type="pres">
      <dgm:prSet presAssocID="{851BEE14-CAF9-4899-931E-1913E5AD2E93}" presName="rootText" presStyleLbl="node4" presStyleIdx="10" presStyleCnt="13">
        <dgm:presLayoutVars>
          <dgm:chPref val="3"/>
        </dgm:presLayoutVars>
      </dgm:prSet>
      <dgm:spPr/>
      <dgm:t>
        <a:bodyPr/>
        <a:lstStyle/>
        <a:p>
          <a:endParaRPr lang="en-NZ"/>
        </a:p>
      </dgm:t>
    </dgm:pt>
    <dgm:pt modelId="{569FD01E-582C-41D8-8D90-A7CF568C8853}" type="pres">
      <dgm:prSet presAssocID="{851BEE14-CAF9-4899-931E-1913E5AD2E93}" presName="rootConnector" presStyleLbl="node4" presStyleIdx="10" presStyleCnt="13"/>
      <dgm:spPr/>
      <dgm:t>
        <a:bodyPr/>
        <a:lstStyle/>
        <a:p>
          <a:endParaRPr lang="en-NZ"/>
        </a:p>
      </dgm:t>
    </dgm:pt>
    <dgm:pt modelId="{3361B55D-063F-4D5E-84F1-AB7471FA7D3A}" type="pres">
      <dgm:prSet presAssocID="{851BEE14-CAF9-4899-931E-1913E5AD2E93}" presName="hierChild4" presStyleCnt="0"/>
      <dgm:spPr/>
    </dgm:pt>
    <dgm:pt modelId="{6A410652-AF00-4ED3-8F8E-43FFE65034BD}" type="pres">
      <dgm:prSet presAssocID="{10EB9116-6A58-4B62-B1B6-A7175FB37056}" presName="Name37" presStyleLbl="parChTrans1D4" presStyleIdx="11" presStyleCnt="13"/>
      <dgm:spPr/>
      <dgm:t>
        <a:bodyPr/>
        <a:lstStyle/>
        <a:p>
          <a:endParaRPr lang="en-NZ"/>
        </a:p>
      </dgm:t>
    </dgm:pt>
    <dgm:pt modelId="{48284AD5-03B6-46EF-9FB8-4B069A259FBE}" type="pres">
      <dgm:prSet presAssocID="{233B8424-ADDF-4971-8E5C-194CF06BDD04}" presName="hierRoot2" presStyleCnt="0">
        <dgm:presLayoutVars>
          <dgm:hierBranch val="init"/>
        </dgm:presLayoutVars>
      </dgm:prSet>
      <dgm:spPr/>
    </dgm:pt>
    <dgm:pt modelId="{A40310F0-9F02-4254-B732-068EF1C34231}" type="pres">
      <dgm:prSet presAssocID="{233B8424-ADDF-4971-8E5C-194CF06BDD04}" presName="rootComposite" presStyleCnt="0"/>
      <dgm:spPr/>
    </dgm:pt>
    <dgm:pt modelId="{011A6AC8-CFD8-48AA-8004-A8859A99C677}" type="pres">
      <dgm:prSet presAssocID="{233B8424-ADDF-4971-8E5C-194CF06BDD04}" presName="rootText" presStyleLbl="node4" presStyleIdx="11" presStyleCnt="13">
        <dgm:presLayoutVars>
          <dgm:chPref val="3"/>
        </dgm:presLayoutVars>
      </dgm:prSet>
      <dgm:spPr/>
      <dgm:t>
        <a:bodyPr/>
        <a:lstStyle/>
        <a:p>
          <a:endParaRPr lang="en-NZ"/>
        </a:p>
      </dgm:t>
    </dgm:pt>
    <dgm:pt modelId="{E147C18E-A96D-4950-9B8A-00C85ABF14D5}" type="pres">
      <dgm:prSet presAssocID="{233B8424-ADDF-4971-8E5C-194CF06BDD04}" presName="rootConnector" presStyleLbl="node4" presStyleIdx="11" presStyleCnt="13"/>
      <dgm:spPr/>
      <dgm:t>
        <a:bodyPr/>
        <a:lstStyle/>
        <a:p>
          <a:endParaRPr lang="en-NZ"/>
        </a:p>
      </dgm:t>
    </dgm:pt>
    <dgm:pt modelId="{990BC2EA-280E-4A41-9665-5918D1FEF155}" type="pres">
      <dgm:prSet presAssocID="{233B8424-ADDF-4971-8E5C-194CF06BDD04}" presName="hierChild4" presStyleCnt="0"/>
      <dgm:spPr/>
    </dgm:pt>
    <dgm:pt modelId="{8BE7C2FD-6441-4BA9-B147-4C4F45D117B2}" type="pres">
      <dgm:prSet presAssocID="{233B8424-ADDF-4971-8E5C-194CF06BDD04}" presName="hierChild5" presStyleCnt="0"/>
      <dgm:spPr/>
    </dgm:pt>
    <dgm:pt modelId="{17E9CF05-DEF5-46CB-809D-DB3D1CB27CE2}" type="pres">
      <dgm:prSet presAssocID="{120522A8-5F2C-469F-8D60-3F2644364B2B}" presName="Name37" presStyleLbl="parChTrans1D4" presStyleIdx="12" presStyleCnt="13"/>
      <dgm:spPr/>
      <dgm:t>
        <a:bodyPr/>
        <a:lstStyle/>
        <a:p>
          <a:endParaRPr lang="en-NZ"/>
        </a:p>
      </dgm:t>
    </dgm:pt>
    <dgm:pt modelId="{0A78777C-BDCD-4B0B-B14B-A644B62EB546}" type="pres">
      <dgm:prSet presAssocID="{5716630E-64F6-483E-A492-24E38EA3E53B}" presName="hierRoot2" presStyleCnt="0">
        <dgm:presLayoutVars>
          <dgm:hierBranch val="init"/>
        </dgm:presLayoutVars>
      </dgm:prSet>
      <dgm:spPr/>
    </dgm:pt>
    <dgm:pt modelId="{65B489FB-2443-4908-BBBD-F054D43A68EE}" type="pres">
      <dgm:prSet presAssocID="{5716630E-64F6-483E-A492-24E38EA3E53B}" presName="rootComposite" presStyleCnt="0"/>
      <dgm:spPr/>
    </dgm:pt>
    <dgm:pt modelId="{4CF3D84E-4241-448F-9491-DBBAB381B1F9}" type="pres">
      <dgm:prSet presAssocID="{5716630E-64F6-483E-A492-24E38EA3E53B}" presName="rootText" presStyleLbl="node4" presStyleIdx="12" presStyleCnt="13">
        <dgm:presLayoutVars>
          <dgm:chPref val="3"/>
        </dgm:presLayoutVars>
      </dgm:prSet>
      <dgm:spPr/>
      <dgm:t>
        <a:bodyPr/>
        <a:lstStyle/>
        <a:p>
          <a:endParaRPr lang="en-NZ"/>
        </a:p>
      </dgm:t>
    </dgm:pt>
    <dgm:pt modelId="{99A9ABFD-9D4F-49D0-BD6F-610FF12989DA}" type="pres">
      <dgm:prSet presAssocID="{5716630E-64F6-483E-A492-24E38EA3E53B}" presName="rootConnector" presStyleLbl="node4" presStyleIdx="12" presStyleCnt="13"/>
      <dgm:spPr/>
      <dgm:t>
        <a:bodyPr/>
        <a:lstStyle/>
        <a:p>
          <a:endParaRPr lang="en-NZ"/>
        </a:p>
      </dgm:t>
    </dgm:pt>
    <dgm:pt modelId="{1B8B81D3-9E50-4294-9BEA-0C472BD563DC}" type="pres">
      <dgm:prSet presAssocID="{5716630E-64F6-483E-A492-24E38EA3E53B}" presName="hierChild4" presStyleCnt="0"/>
      <dgm:spPr/>
    </dgm:pt>
    <dgm:pt modelId="{591D35D4-A05C-46D8-A159-4046AE90CA62}" type="pres">
      <dgm:prSet presAssocID="{5716630E-64F6-483E-A492-24E38EA3E53B}" presName="hierChild5" presStyleCnt="0"/>
      <dgm:spPr/>
    </dgm:pt>
    <dgm:pt modelId="{D5E16FE1-A675-4B86-9C22-9A3751857E5B}" type="pres">
      <dgm:prSet presAssocID="{851BEE14-CAF9-4899-931E-1913E5AD2E93}" presName="hierChild5" presStyleCnt="0"/>
      <dgm:spPr/>
    </dgm:pt>
    <dgm:pt modelId="{CB684053-722D-4FCA-BB91-D54B7B890E1A}" type="pres">
      <dgm:prSet presAssocID="{6CD928E9-7FCC-428A-872B-C254E6C1462D}" presName="hierChild5" presStyleCnt="0"/>
      <dgm:spPr/>
    </dgm:pt>
    <dgm:pt modelId="{3DDAA217-CB88-4A4F-8FE2-03A36A11A739}" type="pres">
      <dgm:prSet presAssocID="{C0E54186-1A53-4246-8C47-FAE8969CC115}" presName="hierChild5" presStyleCnt="0"/>
      <dgm:spPr/>
    </dgm:pt>
    <dgm:pt modelId="{289EE3C1-C438-4976-B521-4BB82868C8A5}" type="pres">
      <dgm:prSet presAssocID="{3FBC6A7C-6617-452C-84EA-E91DAA27EEDF}" presName="hierChild5" presStyleCnt="0"/>
      <dgm:spPr/>
    </dgm:pt>
    <dgm:pt modelId="{6AF37614-A8DC-45B5-B016-3BB3A2BC9296}" type="pres">
      <dgm:prSet presAssocID="{DCFE1D25-D4D0-42AC-8DEE-F4FA087C6449}" presName="hierChild3" presStyleCnt="0"/>
      <dgm:spPr/>
    </dgm:pt>
  </dgm:ptLst>
  <dgm:cxnLst>
    <dgm:cxn modelId="{16757AC7-AC3D-488C-9A58-C4672BE3A9F4}" type="presOf" srcId="{1C2039EC-1CBA-4922-AEDA-9278166E5E09}" destId="{CD257C90-18CA-4906-BE20-A8818426564D}" srcOrd="0" destOrd="0" presId="urn:microsoft.com/office/officeart/2005/8/layout/orgChart1"/>
    <dgm:cxn modelId="{CEC72730-4EBC-4DAF-9F22-DE5403D88B32}" srcId="{DCFE1D25-D4D0-42AC-8DEE-F4FA087C6449}" destId="{3FBC6A7C-6617-452C-84EA-E91DAA27EEDF}" srcOrd="0" destOrd="0" parTransId="{6D6FD776-A096-452F-9C2F-1C4601641066}" sibTransId="{F6E09D26-4149-433D-8AF8-C30062AA836A}"/>
    <dgm:cxn modelId="{B4579472-EDFD-4AF0-9174-FCC9D29BDC45}" type="presOf" srcId="{6CD928E9-7FCC-428A-872B-C254E6C1462D}" destId="{0D675B03-DA62-4F1E-BDC1-FED229299822}" srcOrd="0" destOrd="0" presId="urn:microsoft.com/office/officeart/2005/8/layout/orgChart1"/>
    <dgm:cxn modelId="{23F77FC4-8D48-4F42-80F8-87AFA01372E8}" type="presOf" srcId="{6CD928E9-7FCC-428A-872B-C254E6C1462D}" destId="{91394BCC-E517-4417-B215-8FEA02B60A02}" srcOrd="1" destOrd="0" presId="urn:microsoft.com/office/officeart/2005/8/layout/orgChart1"/>
    <dgm:cxn modelId="{68D3FD52-5D8E-44D6-B75A-8A74B2FA92B5}" type="presOf" srcId="{3FBC6A7C-6617-452C-84EA-E91DAA27EEDF}" destId="{ABAEB9DE-BFBC-4B96-B83C-E17D14B4EA62}" srcOrd="1" destOrd="0" presId="urn:microsoft.com/office/officeart/2005/8/layout/orgChart1"/>
    <dgm:cxn modelId="{83C7A5A5-0A38-4B6A-A145-356E598EFD9C}" type="presOf" srcId="{851BEE14-CAF9-4899-931E-1913E5AD2E93}" destId="{2F2C44CE-813D-4D6E-ABDC-9C696DDF89CE}" srcOrd="0" destOrd="0" presId="urn:microsoft.com/office/officeart/2005/8/layout/orgChart1"/>
    <dgm:cxn modelId="{6F9AAC86-9728-4103-B977-3D8CB8A119E2}" type="presOf" srcId="{DCFE1D25-D4D0-42AC-8DEE-F4FA087C6449}" destId="{06C13CE4-77A1-43BA-8D70-6B953D7D0912}" srcOrd="1" destOrd="0" presId="urn:microsoft.com/office/officeart/2005/8/layout/orgChart1"/>
    <dgm:cxn modelId="{E52420E8-7F3D-455A-AEF7-F54B1EA44972}" type="presOf" srcId="{8A1F581A-3DB7-47D1-8DF4-36D9CE894966}" destId="{11ECF6E9-FFE2-49C6-8139-55861FE2C219}" srcOrd="0" destOrd="0" presId="urn:microsoft.com/office/officeart/2005/8/layout/orgChart1"/>
    <dgm:cxn modelId="{2FD7B105-4AC1-4807-B54C-DC6A470A9113}" type="presOf" srcId="{C1970EC0-B70E-4947-A4E6-AAD680CC9547}" destId="{23D0FC13-0D91-4654-892C-59838F7D1B9F}" srcOrd="0" destOrd="0" presId="urn:microsoft.com/office/officeart/2005/8/layout/orgChart1"/>
    <dgm:cxn modelId="{8BDA4782-22E9-4EC4-8AF5-199FED112ADE}" srcId="{8A1F581A-3DB7-47D1-8DF4-36D9CE894966}" destId="{F5409CC7-5C95-4D0C-8CF9-01C5227F9B8B}" srcOrd="0" destOrd="0" parTransId="{D050C070-D27C-4FC0-918E-EFD129A1FAE0}" sibTransId="{428434D2-7909-46E9-AE88-FCA91126A0E8}"/>
    <dgm:cxn modelId="{E3B0CC83-81CB-42E3-9D18-6CD48AEE2A95}" type="presOf" srcId="{2A2F6F2F-C83F-4913-A8F5-182AC2D61E8A}" destId="{2EB68C2F-5956-4DD5-9399-F6FCDB6D7AFE}" srcOrd="0" destOrd="0" presId="urn:microsoft.com/office/officeart/2005/8/layout/orgChart1"/>
    <dgm:cxn modelId="{FC8C307D-4055-4A26-BCCE-E71AC9AB5746}" type="presOf" srcId="{C0E54186-1A53-4246-8C47-FAE8969CC115}" destId="{2F85B268-BC53-4C10-930F-ABEDA9CE7A8C}" srcOrd="1" destOrd="0" presId="urn:microsoft.com/office/officeart/2005/8/layout/orgChart1"/>
    <dgm:cxn modelId="{045AC5C7-76D4-48FD-BBE6-7A007B9B8E2F}" type="presOf" srcId="{DCFE1D25-D4D0-42AC-8DEE-F4FA087C6449}" destId="{F7ACAD42-8331-4CF2-9608-A50470E23897}" srcOrd="0" destOrd="0" presId="urn:microsoft.com/office/officeart/2005/8/layout/orgChart1"/>
    <dgm:cxn modelId="{3B98BCBB-7AC2-45DD-989A-29E6C84335C1}" type="presOf" srcId="{6D6FD776-A096-452F-9C2F-1C4601641066}" destId="{9802D025-D085-4453-B249-754385562BD1}" srcOrd="0" destOrd="0" presId="urn:microsoft.com/office/officeart/2005/8/layout/orgChart1"/>
    <dgm:cxn modelId="{CC90AC94-37DD-45B3-962B-46E6C83F1EDC}" type="presOf" srcId="{233B8424-ADDF-4971-8E5C-194CF06BDD04}" destId="{011A6AC8-CFD8-48AA-8004-A8859A99C677}" srcOrd="0" destOrd="0" presId="urn:microsoft.com/office/officeart/2005/8/layout/orgChart1"/>
    <dgm:cxn modelId="{4E88C28C-30BC-4C7E-A256-9EC2043C5EF3}" type="presOf" srcId="{F5409CC7-5C95-4D0C-8CF9-01C5227F9B8B}" destId="{98A6B296-8A18-462E-95BD-CC15994A1E37}" srcOrd="1" destOrd="0" presId="urn:microsoft.com/office/officeart/2005/8/layout/orgChart1"/>
    <dgm:cxn modelId="{885E7F61-23EE-428A-8840-D25B1D2ADF76}" type="presOf" srcId="{44A4EE59-5CDB-42ED-9B4E-A5A2BA6F9BA5}" destId="{EC88D434-FAA8-487B-92DA-9F845065E7F6}" srcOrd="0" destOrd="0" presId="urn:microsoft.com/office/officeart/2005/8/layout/orgChart1"/>
    <dgm:cxn modelId="{E236CED7-EF04-4D89-B8C8-45D272E2EDFC}" type="presOf" srcId="{1B8C90D8-A04C-4ADB-B3BB-36A39B462A6F}" destId="{75D0B46D-FD5B-4884-8CC8-7C15696B4970}" srcOrd="0" destOrd="0" presId="urn:microsoft.com/office/officeart/2005/8/layout/orgChart1"/>
    <dgm:cxn modelId="{76A85E05-2D35-40C4-BC99-59476A125CCA}" type="presOf" srcId="{384F2DFD-34A3-4ABE-A149-CA164225EFE4}" destId="{ED249F7C-DC06-478C-B08F-ED90A1EAED63}" srcOrd="0" destOrd="0" presId="urn:microsoft.com/office/officeart/2005/8/layout/orgChart1"/>
    <dgm:cxn modelId="{5B847452-80BA-48CD-93FF-6BF6646B5EA0}" srcId="{1DE4C197-0F15-4BC0-94A0-31332225D5AB}" destId="{DCFE1D25-D4D0-42AC-8DEE-F4FA087C6449}" srcOrd="0" destOrd="0" parTransId="{DA317257-8E66-4301-8837-A5237774F165}" sibTransId="{BC8909AF-4D59-4EB1-AA93-5BA4A73F4A08}"/>
    <dgm:cxn modelId="{D66425EC-E8D8-4990-8D24-BA57D0A0EC3D}" type="presOf" srcId="{F5409CC7-5C95-4D0C-8CF9-01C5227F9B8B}" destId="{843ADBB8-B6BE-4022-A96F-DD19C3DB951A}" srcOrd="0" destOrd="0" presId="urn:microsoft.com/office/officeart/2005/8/layout/orgChart1"/>
    <dgm:cxn modelId="{5B2C78ED-BF53-462A-A133-C37679DC8485}" type="presOf" srcId="{468DB6B2-29D4-4537-98F6-375E02A4F0D1}" destId="{A8E2F2EA-29B5-4F21-8794-BED63D00BA50}" srcOrd="1" destOrd="0" presId="urn:microsoft.com/office/officeart/2005/8/layout/orgChart1"/>
    <dgm:cxn modelId="{1C946E24-A2E7-4CA1-BD9E-B702D1380BB6}" srcId="{C0E54186-1A53-4246-8C47-FAE8969CC115}" destId="{468DB6B2-29D4-4537-98F6-375E02A4F0D1}" srcOrd="2" destOrd="0" parTransId="{F2205059-E639-47A9-B17A-5C02501AD1DC}" sibTransId="{64A3A68B-4508-4BBA-B928-8A1BEDD93D24}"/>
    <dgm:cxn modelId="{D9BA3682-6584-487C-A550-77B1A6BECCAF}" type="presOf" srcId="{D050C070-D27C-4FC0-918E-EFD129A1FAE0}" destId="{0E76D6E6-141D-452C-96E0-624F32CDAA1B}" srcOrd="0" destOrd="0" presId="urn:microsoft.com/office/officeart/2005/8/layout/orgChart1"/>
    <dgm:cxn modelId="{DC406683-7B55-4326-AB2E-F963FDE513CE}" type="presOf" srcId="{1D55E5F4-45F3-4A94-B7A1-D49627B961EE}" destId="{3157344A-B292-4987-BE11-13D40274FDE1}" srcOrd="0" destOrd="0" presId="urn:microsoft.com/office/officeart/2005/8/layout/orgChart1"/>
    <dgm:cxn modelId="{C2EA60DF-CBDB-45EF-A63A-61ADA6525BFD}" srcId="{C0E54186-1A53-4246-8C47-FAE8969CC115}" destId="{6CD928E9-7FCC-428A-872B-C254E6C1462D}" srcOrd="3" destOrd="0" parTransId="{1C2039EC-1CBA-4922-AEDA-9278166E5E09}" sibTransId="{A099953A-0919-43E1-A070-7878F4CD3A9B}"/>
    <dgm:cxn modelId="{2104FACF-63EC-430E-ACF2-B23BB60E4B1B}" type="presOf" srcId="{6850D58B-048B-4DB8-808A-C04E32749239}" destId="{E7B8C69D-5D9F-4485-A70C-303C7C23A1F7}" srcOrd="0" destOrd="0" presId="urn:microsoft.com/office/officeart/2005/8/layout/orgChart1"/>
    <dgm:cxn modelId="{8DAF6DA1-62A9-4066-B5F5-FE814ACD5FE5}" type="presOf" srcId="{F2205059-E639-47A9-B17A-5C02501AD1DC}" destId="{4314108E-93C9-42E7-8D1D-B93E17656AD3}" srcOrd="0" destOrd="0" presId="urn:microsoft.com/office/officeart/2005/8/layout/orgChart1"/>
    <dgm:cxn modelId="{11499FF2-5008-4B01-AE50-BFE612EC748F}" type="presOf" srcId="{FDB5BED0-BAA9-4EC4-9D7D-43E2EDF34619}" destId="{66ACC0E6-45DF-4E58-B23C-CF0EB9FE75CB}" srcOrd="0" destOrd="0" presId="urn:microsoft.com/office/officeart/2005/8/layout/orgChart1"/>
    <dgm:cxn modelId="{F3BDF48F-64ED-496A-920D-3D64DDE81D1F}" type="presOf" srcId="{233B8424-ADDF-4971-8E5C-194CF06BDD04}" destId="{E147C18E-A96D-4950-9B8A-00C85ABF14D5}" srcOrd="1" destOrd="0" presId="urn:microsoft.com/office/officeart/2005/8/layout/orgChart1"/>
    <dgm:cxn modelId="{718BCFAC-D9AA-44F4-A5D6-B4442B49A303}" type="presOf" srcId="{120522A8-5F2C-469F-8D60-3F2644364B2B}" destId="{17E9CF05-DEF5-46CB-809D-DB3D1CB27CE2}" srcOrd="0" destOrd="0" presId="urn:microsoft.com/office/officeart/2005/8/layout/orgChart1"/>
    <dgm:cxn modelId="{A73BEF90-53FF-42E1-9F2A-6EB33512508D}" type="presOf" srcId="{44A4EE59-5CDB-42ED-9B4E-A5A2BA6F9BA5}" destId="{A89DE053-B130-415E-A38C-3A7CC6423A35}" srcOrd="1" destOrd="0" presId="urn:microsoft.com/office/officeart/2005/8/layout/orgChart1"/>
    <dgm:cxn modelId="{A5880BE5-019C-454B-923E-79416DE2F4F0}" type="presOf" srcId="{5716630E-64F6-483E-A492-24E38EA3E53B}" destId="{99A9ABFD-9D4F-49D0-BD6F-610FF12989DA}" srcOrd="1" destOrd="0" presId="urn:microsoft.com/office/officeart/2005/8/layout/orgChart1"/>
    <dgm:cxn modelId="{F5E8472A-5649-4486-A609-7644127F2FCB}" type="presOf" srcId="{10EB9116-6A58-4B62-B1B6-A7175FB37056}" destId="{6A410652-AF00-4ED3-8F8E-43FFE65034BD}" srcOrd="0" destOrd="0" presId="urn:microsoft.com/office/officeart/2005/8/layout/orgChart1"/>
    <dgm:cxn modelId="{A0491917-B570-4559-AD41-E2375A6491F9}" type="presOf" srcId="{482E199E-41F3-4CC8-B347-FF516EBB71B1}" destId="{60E71301-C40D-4978-9C18-B676DF393A2A}" srcOrd="0" destOrd="0" presId="urn:microsoft.com/office/officeart/2005/8/layout/orgChart1"/>
    <dgm:cxn modelId="{635D8D83-D33F-4A36-B821-F3C1D46E86B9}" type="presOf" srcId="{482E199E-41F3-4CC8-B347-FF516EBB71B1}" destId="{712F9A70-9F59-4719-BFCC-D0773440CEB8}" srcOrd="1" destOrd="0" presId="urn:microsoft.com/office/officeart/2005/8/layout/orgChart1"/>
    <dgm:cxn modelId="{DF0B28D6-9C0F-4570-BD71-1DD13556617F}" type="presOf" srcId="{FDB5BED0-BAA9-4EC4-9D7D-43E2EDF34619}" destId="{A4696216-EF95-4BEB-9707-7C4E168652F7}" srcOrd="1" destOrd="0" presId="urn:microsoft.com/office/officeart/2005/8/layout/orgChart1"/>
    <dgm:cxn modelId="{B6F30EAA-5CB8-4DEC-8DF0-29E263D69284}" type="presOf" srcId="{76F10D39-B50F-43B1-95F1-47237399951E}" destId="{9A9AEB91-3F6C-41C7-9FFE-C50A3ABBA967}" srcOrd="1" destOrd="0" presId="urn:microsoft.com/office/officeart/2005/8/layout/orgChart1"/>
    <dgm:cxn modelId="{A53FA83A-288C-4A51-86CC-BB802A708983}" type="presOf" srcId="{8DFB7E51-9263-4531-B6DF-2EC2E6CD9072}" destId="{D3148759-D500-4EE2-9181-042F26C39CE6}" srcOrd="0" destOrd="0" presId="urn:microsoft.com/office/officeart/2005/8/layout/orgChart1"/>
    <dgm:cxn modelId="{153F79BA-7BD6-4BB9-AE19-D00BC2597975}" type="presOf" srcId="{8A1F581A-3DB7-47D1-8DF4-36D9CE894966}" destId="{5FD49291-D3F0-48A5-BCB7-63B6006DBF6F}" srcOrd="1" destOrd="0" presId="urn:microsoft.com/office/officeart/2005/8/layout/orgChart1"/>
    <dgm:cxn modelId="{EF449AA3-B99B-44E5-846C-BE40F16F77FF}" type="presOf" srcId="{851BEE14-CAF9-4899-931E-1913E5AD2E93}" destId="{569FD01E-582C-41D8-8D90-A7CF568C8853}" srcOrd="1" destOrd="0" presId="urn:microsoft.com/office/officeart/2005/8/layout/orgChart1"/>
    <dgm:cxn modelId="{F3A72A0C-8D78-4605-A321-0609BB7B34C9}" srcId="{C0E54186-1A53-4246-8C47-FAE8969CC115}" destId="{482E199E-41F3-4CC8-B347-FF516EBB71B1}" srcOrd="0" destOrd="0" parTransId="{6850D58B-048B-4DB8-808A-C04E32749239}" sibTransId="{1122E0DF-2005-4216-841B-07D835897948}"/>
    <dgm:cxn modelId="{C1D0A9EB-FA81-4BAD-BAE3-DC425B3AF21B}" type="presOf" srcId="{2A2F6F2F-C83F-4913-A8F5-182AC2D61E8A}" destId="{BC534C93-D140-4D88-B1A2-E3676854CE19}" srcOrd="1" destOrd="0" presId="urn:microsoft.com/office/officeart/2005/8/layout/orgChart1"/>
    <dgm:cxn modelId="{2BFD6648-1395-4CB7-ADA7-0A8B69F15BBF}" type="presOf" srcId="{BCF6ADD8-A19D-466A-8D62-40B0B8118E4F}" destId="{E400D804-1C1D-46CD-BA71-10EED7D5562B}" srcOrd="0" destOrd="0" presId="urn:microsoft.com/office/officeart/2005/8/layout/orgChart1"/>
    <dgm:cxn modelId="{10DE672F-A3B1-4174-9A51-E17483EFA4E2}" srcId="{6CD928E9-7FCC-428A-872B-C254E6C1462D}" destId="{FDB5BED0-BAA9-4EC4-9D7D-43E2EDF34619}" srcOrd="0" destOrd="0" parTransId="{384F2DFD-34A3-4ABE-A149-CA164225EFE4}" sibTransId="{98285179-74DC-4C53-98DE-D542CDC29377}"/>
    <dgm:cxn modelId="{242F7B07-4F76-4B42-BBBA-089DB471FE1B}" type="presOf" srcId="{83B6830D-F46C-4235-9725-B2EFE14C5241}" destId="{85A506EF-DA90-425F-8CD4-85740A42655B}" srcOrd="0" destOrd="0" presId="urn:microsoft.com/office/officeart/2005/8/layout/orgChart1"/>
    <dgm:cxn modelId="{FAEA858A-2906-4B7C-9427-A702CB93E000}" srcId="{851BEE14-CAF9-4899-931E-1913E5AD2E93}" destId="{5716630E-64F6-483E-A492-24E38EA3E53B}" srcOrd="1" destOrd="0" parTransId="{120522A8-5F2C-469F-8D60-3F2644364B2B}" sibTransId="{1B05C0A0-F980-46BD-9359-549B67C9A7EE}"/>
    <dgm:cxn modelId="{0FEDC79B-037B-4E77-A899-5D74002666E7}" type="presOf" srcId="{468DB6B2-29D4-4537-98F6-375E02A4F0D1}" destId="{0CE61FE5-DFBC-499F-BB8D-F51FF4920117}" srcOrd="0" destOrd="0" presId="urn:microsoft.com/office/officeart/2005/8/layout/orgChart1"/>
    <dgm:cxn modelId="{250F85FE-C17A-44D5-9814-DC88DC0C36DB}" type="presOf" srcId="{BCF6ADD8-A19D-466A-8D62-40B0B8118E4F}" destId="{B6B7F20D-B7E7-40A6-8043-BF61B4CA8909}" srcOrd="1" destOrd="0" presId="urn:microsoft.com/office/officeart/2005/8/layout/orgChart1"/>
    <dgm:cxn modelId="{9235E288-9E26-4D30-8C25-3476546B8FC8}" srcId="{C0E54186-1A53-4246-8C47-FAE8969CC115}" destId="{2A2F6F2F-C83F-4913-A8F5-182AC2D61E8A}" srcOrd="1" destOrd="0" parTransId="{C1970EC0-B70E-4947-A4E6-AAD680CC9547}" sibTransId="{56DA1F59-5458-4192-A6E3-C84869959894}"/>
    <dgm:cxn modelId="{64FF14E3-721A-44C3-B0E5-BC6839687896}" srcId="{3FBC6A7C-6617-452C-84EA-E91DAA27EEDF}" destId="{C0E54186-1A53-4246-8C47-FAE8969CC115}" srcOrd="0" destOrd="0" parTransId="{1D55E5F4-45F3-4A94-B7A1-D49627B961EE}" sibTransId="{32491952-5190-4BDD-8BD0-5F45EC4B8A90}"/>
    <dgm:cxn modelId="{18C9D48F-A253-45F8-9790-A934D3494B71}" type="presOf" srcId="{76F10D39-B50F-43B1-95F1-47237399951E}" destId="{2A3A9ED7-D4EF-470E-B408-2A7556063658}" srcOrd="0" destOrd="0" presId="urn:microsoft.com/office/officeart/2005/8/layout/orgChart1"/>
    <dgm:cxn modelId="{D7F75816-2E80-4EF9-B207-1FFE01731357}" type="presOf" srcId="{1DE4C197-0F15-4BC0-94A0-31332225D5AB}" destId="{C50114A0-AB2E-42DD-A8B1-6575FBEABB60}" srcOrd="0" destOrd="0" presId="urn:microsoft.com/office/officeart/2005/8/layout/orgChart1"/>
    <dgm:cxn modelId="{4F1C0AEB-3397-4FCA-9D10-CA5A58F092EB}" srcId="{2A2F6F2F-C83F-4913-A8F5-182AC2D61E8A}" destId="{44A4EE59-5CDB-42ED-9B4E-A5A2BA6F9BA5}" srcOrd="1" destOrd="0" parTransId="{3AFB2B9E-9773-4DAC-80E0-F882A8501DD8}" sibTransId="{18F75355-1424-419F-80E8-849BB6A39D53}"/>
    <dgm:cxn modelId="{1D54770A-A977-4714-8B03-8CC8871F12D6}" type="presOf" srcId="{C0E54186-1A53-4246-8C47-FAE8969CC115}" destId="{DCED99BB-E4D4-488E-B854-70C90815BBE4}" srcOrd="0" destOrd="0" presId="urn:microsoft.com/office/officeart/2005/8/layout/orgChart1"/>
    <dgm:cxn modelId="{9F85485E-4539-4CF6-9A96-6695B7C2BF67}" type="presOf" srcId="{5716630E-64F6-483E-A492-24E38EA3E53B}" destId="{4CF3D84E-4241-448F-9491-DBBAB381B1F9}" srcOrd="0" destOrd="0" presId="urn:microsoft.com/office/officeart/2005/8/layout/orgChart1"/>
    <dgm:cxn modelId="{0DDCC1DB-487F-4966-923A-1E28E8045DE4}" type="presOf" srcId="{7C4521AA-7D4C-4CFC-81E0-BD02475655E6}" destId="{A9C9CA97-A342-4398-AC3B-21072A1C6951}" srcOrd="0" destOrd="0" presId="urn:microsoft.com/office/officeart/2005/8/layout/orgChart1"/>
    <dgm:cxn modelId="{D750B92C-1F20-4C76-A866-0718FE79FD7C}" srcId="{6CD928E9-7FCC-428A-872B-C254E6C1462D}" destId="{851BEE14-CAF9-4899-931E-1913E5AD2E93}" srcOrd="2" destOrd="0" parTransId="{1B8C90D8-A04C-4ADB-B3BB-36A39B462A6F}" sibTransId="{9536027E-D489-4E3A-B483-7D8590ACAAD2}"/>
    <dgm:cxn modelId="{23C56AF8-C66F-466A-AEF6-E7E09481957A}" srcId="{8A1F581A-3DB7-47D1-8DF4-36D9CE894966}" destId="{76F10D39-B50F-43B1-95F1-47237399951E}" srcOrd="1" destOrd="0" parTransId="{8DFB7E51-9263-4531-B6DF-2EC2E6CD9072}" sibTransId="{AA9FA01D-13E6-4422-86E0-1B7F0FC1A034}"/>
    <dgm:cxn modelId="{37A72203-51CB-468F-84CB-9ACABD38C89B}" srcId="{2A2F6F2F-C83F-4913-A8F5-182AC2D61E8A}" destId="{BCF6ADD8-A19D-466A-8D62-40B0B8118E4F}" srcOrd="0" destOrd="0" parTransId="{83B6830D-F46C-4235-9725-B2EFE14C5241}" sibTransId="{74CFB048-2129-42A2-902D-FAF8F5898CBB}"/>
    <dgm:cxn modelId="{A7386059-ADBD-43CF-9B1A-A1135F3641B4}" srcId="{851BEE14-CAF9-4899-931E-1913E5AD2E93}" destId="{233B8424-ADDF-4971-8E5C-194CF06BDD04}" srcOrd="0" destOrd="0" parTransId="{10EB9116-6A58-4B62-B1B6-A7175FB37056}" sibTransId="{6552E968-CE2C-4756-BC2E-54B85089CB13}"/>
    <dgm:cxn modelId="{08D1B304-E2E4-4591-8525-AC7A7BD2C6AD}" srcId="{6CD928E9-7FCC-428A-872B-C254E6C1462D}" destId="{8A1F581A-3DB7-47D1-8DF4-36D9CE894966}" srcOrd="1" destOrd="0" parTransId="{7C4521AA-7D4C-4CFC-81E0-BD02475655E6}" sibTransId="{1053F605-6EC6-47C7-83DE-071CCD731645}"/>
    <dgm:cxn modelId="{5355B115-533B-48F4-9572-B1E5E2C35A4F}" type="presOf" srcId="{3FBC6A7C-6617-452C-84EA-E91DAA27EEDF}" destId="{96B3AAAD-D0F2-4D49-A2F6-C5F7C4091E4A}" srcOrd="0" destOrd="0" presId="urn:microsoft.com/office/officeart/2005/8/layout/orgChart1"/>
    <dgm:cxn modelId="{B029A0BF-C794-419D-8013-C47892453346}" type="presOf" srcId="{3AFB2B9E-9773-4DAC-80E0-F882A8501DD8}" destId="{E0740B3E-4EB9-4B0D-AA84-EA0E06019953}" srcOrd="0" destOrd="0" presId="urn:microsoft.com/office/officeart/2005/8/layout/orgChart1"/>
    <dgm:cxn modelId="{BD10E2BD-940C-4ACF-BF66-4E9CAFB129BB}" type="presParOf" srcId="{C50114A0-AB2E-42DD-A8B1-6575FBEABB60}" destId="{B0EDBAC8-56F9-40A3-8295-FB37BF4862EB}" srcOrd="0" destOrd="0" presId="urn:microsoft.com/office/officeart/2005/8/layout/orgChart1"/>
    <dgm:cxn modelId="{BFB2D3EB-8B1D-48E3-B52A-4273ED9DE2AE}" type="presParOf" srcId="{B0EDBAC8-56F9-40A3-8295-FB37BF4862EB}" destId="{26151B26-55F4-4E7C-93F2-34C8F6355AA1}" srcOrd="0" destOrd="0" presId="urn:microsoft.com/office/officeart/2005/8/layout/orgChart1"/>
    <dgm:cxn modelId="{2028AE5D-9EDD-4469-81C2-D296E02CD45A}" type="presParOf" srcId="{26151B26-55F4-4E7C-93F2-34C8F6355AA1}" destId="{F7ACAD42-8331-4CF2-9608-A50470E23897}" srcOrd="0" destOrd="0" presId="urn:microsoft.com/office/officeart/2005/8/layout/orgChart1"/>
    <dgm:cxn modelId="{17D1C301-5938-4C39-B653-0B77E97B735B}" type="presParOf" srcId="{26151B26-55F4-4E7C-93F2-34C8F6355AA1}" destId="{06C13CE4-77A1-43BA-8D70-6B953D7D0912}" srcOrd="1" destOrd="0" presId="urn:microsoft.com/office/officeart/2005/8/layout/orgChart1"/>
    <dgm:cxn modelId="{108A0876-592A-4BFF-95D2-20695121B0BB}" type="presParOf" srcId="{B0EDBAC8-56F9-40A3-8295-FB37BF4862EB}" destId="{B30A658B-2120-47EF-B686-1C031FC631C5}" srcOrd="1" destOrd="0" presId="urn:microsoft.com/office/officeart/2005/8/layout/orgChart1"/>
    <dgm:cxn modelId="{DEF23403-66E4-412B-8A06-5EAE4AD7CA7E}" type="presParOf" srcId="{B30A658B-2120-47EF-B686-1C031FC631C5}" destId="{9802D025-D085-4453-B249-754385562BD1}" srcOrd="0" destOrd="0" presId="urn:microsoft.com/office/officeart/2005/8/layout/orgChart1"/>
    <dgm:cxn modelId="{68E3F07F-E28D-484B-A5E7-5F0FABB29AEF}" type="presParOf" srcId="{B30A658B-2120-47EF-B686-1C031FC631C5}" destId="{99533D54-DBF2-49C3-A008-A2E94F6F96ED}" srcOrd="1" destOrd="0" presId="urn:microsoft.com/office/officeart/2005/8/layout/orgChart1"/>
    <dgm:cxn modelId="{09C0737A-0713-49A9-A6C9-6975C8A18A5A}" type="presParOf" srcId="{99533D54-DBF2-49C3-A008-A2E94F6F96ED}" destId="{04E09E92-975F-4D65-A2D4-8C42D2421755}" srcOrd="0" destOrd="0" presId="urn:microsoft.com/office/officeart/2005/8/layout/orgChart1"/>
    <dgm:cxn modelId="{4113E64C-F511-44DE-A4F1-DFD262DE91BC}" type="presParOf" srcId="{04E09E92-975F-4D65-A2D4-8C42D2421755}" destId="{96B3AAAD-D0F2-4D49-A2F6-C5F7C4091E4A}" srcOrd="0" destOrd="0" presId="urn:microsoft.com/office/officeart/2005/8/layout/orgChart1"/>
    <dgm:cxn modelId="{B5EC79DC-CF9E-4384-B979-C927AB73CDD7}" type="presParOf" srcId="{04E09E92-975F-4D65-A2D4-8C42D2421755}" destId="{ABAEB9DE-BFBC-4B96-B83C-E17D14B4EA62}" srcOrd="1" destOrd="0" presId="urn:microsoft.com/office/officeart/2005/8/layout/orgChart1"/>
    <dgm:cxn modelId="{4F432A81-CBE5-4D18-A326-FBAF83E6EA84}" type="presParOf" srcId="{99533D54-DBF2-49C3-A008-A2E94F6F96ED}" destId="{487A9D7C-DD8F-41AE-B1A8-788F64799668}" srcOrd="1" destOrd="0" presId="urn:microsoft.com/office/officeart/2005/8/layout/orgChart1"/>
    <dgm:cxn modelId="{A4DEF6A8-C825-4BAB-8D01-661E7938FEF7}" type="presParOf" srcId="{487A9D7C-DD8F-41AE-B1A8-788F64799668}" destId="{3157344A-B292-4987-BE11-13D40274FDE1}" srcOrd="0" destOrd="0" presId="urn:microsoft.com/office/officeart/2005/8/layout/orgChart1"/>
    <dgm:cxn modelId="{E1AE608C-1C78-476B-BC7B-288D836DE8A2}" type="presParOf" srcId="{487A9D7C-DD8F-41AE-B1A8-788F64799668}" destId="{CC6E5D10-7E86-41D8-A1C7-0771F19B013C}" srcOrd="1" destOrd="0" presId="urn:microsoft.com/office/officeart/2005/8/layout/orgChart1"/>
    <dgm:cxn modelId="{A0B302C4-1EB1-4AFA-BFF0-A9AB7744C4D7}" type="presParOf" srcId="{CC6E5D10-7E86-41D8-A1C7-0771F19B013C}" destId="{1509158F-3080-45E8-8104-8F2C0720C6F5}" srcOrd="0" destOrd="0" presId="urn:microsoft.com/office/officeart/2005/8/layout/orgChart1"/>
    <dgm:cxn modelId="{CACDEFDF-71B6-4FAC-B808-FC3DCFC78E3A}" type="presParOf" srcId="{1509158F-3080-45E8-8104-8F2C0720C6F5}" destId="{DCED99BB-E4D4-488E-B854-70C90815BBE4}" srcOrd="0" destOrd="0" presId="urn:microsoft.com/office/officeart/2005/8/layout/orgChart1"/>
    <dgm:cxn modelId="{08B6C289-01A3-42B3-AFD3-596F53B96006}" type="presParOf" srcId="{1509158F-3080-45E8-8104-8F2C0720C6F5}" destId="{2F85B268-BC53-4C10-930F-ABEDA9CE7A8C}" srcOrd="1" destOrd="0" presId="urn:microsoft.com/office/officeart/2005/8/layout/orgChart1"/>
    <dgm:cxn modelId="{A3FEEF05-A7CF-40DE-A27E-2E11F4472355}" type="presParOf" srcId="{CC6E5D10-7E86-41D8-A1C7-0771F19B013C}" destId="{16C8DE73-70E9-4BB8-91AC-BCC5616E6C58}" srcOrd="1" destOrd="0" presId="urn:microsoft.com/office/officeart/2005/8/layout/orgChart1"/>
    <dgm:cxn modelId="{70FA3428-C287-487C-B0EC-956DB9CC5D8A}" type="presParOf" srcId="{16C8DE73-70E9-4BB8-91AC-BCC5616E6C58}" destId="{E7B8C69D-5D9F-4485-A70C-303C7C23A1F7}" srcOrd="0" destOrd="0" presId="urn:microsoft.com/office/officeart/2005/8/layout/orgChart1"/>
    <dgm:cxn modelId="{C79149EF-10B0-4C2B-B7AC-7EC274E1F33F}" type="presParOf" srcId="{16C8DE73-70E9-4BB8-91AC-BCC5616E6C58}" destId="{CEDFD3C0-5BAA-426E-8B28-33DF94C6FE12}" srcOrd="1" destOrd="0" presId="urn:microsoft.com/office/officeart/2005/8/layout/orgChart1"/>
    <dgm:cxn modelId="{04B2BE34-E9EC-4188-BC54-E4A58F1050E5}" type="presParOf" srcId="{CEDFD3C0-5BAA-426E-8B28-33DF94C6FE12}" destId="{155BA33A-2A53-4B12-8C86-1FA0A51A1AAC}" srcOrd="0" destOrd="0" presId="urn:microsoft.com/office/officeart/2005/8/layout/orgChart1"/>
    <dgm:cxn modelId="{C743BD73-85FC-4CCC-A0A5-CAFA90780BF7}" type="presParOf" srcId="{155BA33A-2A53-4B12-8C86-1FA0A51A1AAC}" destId="{60E71301-C40D-4978-9C18-B676DF393A2A}" srcOrd="0" destOrd="0" presId="urn:microsoft.com/office/officeart/2005/8/layout/orgChart1"/>
    <dgm:cxn modelId="{4062527D-E6E8-40AC-A4DD-C6105DE87FD4}" type="presParOf" srcId="{155BA33A-2A53-4B12-8C86-1FA0A51A1AAC}" destId="{712F9A70-9F59-4719-BFCC-D0773440CEB8}" srcOrd="1" destOrd="0" presId="urn:microsoft.com/office/officeart/2005/8/layout/orgChart1"/>
    <dgm:cxn modelId="{CBEDC738-785A-4307-AB1C-9A0CC67E2845}" type="presParOf" srcId="{CEDFD3C0-5BAA-426E-8B28-33DF94C6FE12}" destId="{DCDF242A-56D1-4B85-BB6A-51815B6158D2}" srcOrd="1" destOrd="0" presId="urn:microsoft.com/office/officeart/2005/8/layout/orgChart1"/>
    <dgm:cxn modelId="{9879E946-8629-47C3-B976-D29F1134DB5D}" type="presParOf" srcId="{CEDFD3C0-5BAA-426E-8B28-33DF94C6FE12}" destId="{DDC3E804-EC62-4D24-B051-6240E7C76DF8}" srcOrd="2" destOrd="0" presId="urn:microsoft.com/office/officeart/2005/8/layout/orgChart1"/>
    <dgm:cxn modelId="{E13294CA-C62A-44E9-BAE2-54672B3CC635}" type="presParOf" srcId="{16C8DE73-70E9-4BB8-91AC-BCC5616E6C58}" destId="{23D0FC13-0D91-4654-892C-59838F7D1B9F}" srcOrd="2" destOrd="0" presId="urn:microsoft.com/office/officeart/2005/8/layout/orgChart1"/>
    <dgm:cxn modelId="{0FF5AE5D-140E-4DE1-8093-C61434AE44EE}" type="presParOf" srcId="{16C8DE73-70E9-4BB8-91AC-BCC5616E6C58}" destId="{E29F4461-F295-4393-8645-09097E845AC2}" srcOrd="3" destOrd="0" presId="urn:microsoft.com/office/officeart/2005/8/layout/orgChart1"/>
    <dgm:cxn modelId="{43E456D4-E8CF-4ADD-86B6-463D2B9E52B0}" type="presParOf" srcId="{E29F4461-F295-4393-8645-09097E845AC2}" destId="{7E489D8B-E81B-4674-A02A-3654C677EC51}" srcOrd="0" destOrd="0" presId="urn:microsoft.com/office/officeart/2005/8/layout/orgChart1"/>
    <dgm:cxn modelId="{09F4A0AB-81EA-4A5D-914D-8E7A924DED0A}" type="presParOf" srcId="{7E489D8B-E81B-4674-A02A-3654C677EC51}" destId="{2EB68C2F-5956-4DD5-9399-F6FCDB6D7AFE}" srcOrd="0" destOrd="0" presId="urn:microsoft.com/office/officeart/2005/8/layout/orgChart1"/>
    <dgm:cxn modelId="{0740DC38-3D89-4AD3-84A5-83EC4EDD9410}" type="presParOf" srcId="{7E489D8B-E81B-4674-A02A-3654C677EC51}" destId="{BC534C93-D140-4D88-B1A2-E3676854CE19}" srcOrd="1" destOrd="0" presId="urn:microsoft.com/office/officeart/2005/8/layout/orgChart1"/>
    <dgm:cxn modelId="{B792A7C5-EF2E-4F60-B10B-B2A498B66AE3}" type="presParOf" srcId="{E29F4461-F295-4393-8645-09097E845AC2}" destId="{9C3E2F1D-7EAB-42B5-8CB8-CC5E487E70C9}" srcOrd="1" destOrd="0" presId="urn:microsoft.com/office/officeart/2005/8/layout/orgChart1"/>
    <dgm:cxn modelId="{9C4781E0-EC7A-49D6-A0B1-7AB770D52298}" type="presParOf" srcId="{9C3E2F1D-7EAB-42B5-8CB8-CC5E487E70C9}" destId="{85A506EF-DA90-425F-8CD4-85740A42655B}" srcOrd="0" destOrd="0" presId="urn:microsoft.com/office/officeart/2005/8/layout/orgChart1"/>
    <dgm:cxn modelId="{041AB938-D9C3-40D5-9A1A-4544B0921291}" type="presParOf" srcId="{9C3E2F1D-7EAB-42B5-8CB8-CC5E487E70C9}" destId="{F8E68B5C-2177-4C34-96D5-E5A0140E0B92}" srcOrd="1" destOrd="0" presId="urn:microsoft.com/office/officeart/2005/8/layout/orgChart1"/>
    <dgm:cxn modelId="{D24C611C-0638-4E06-84D9-5AB73A40463E}" type="presParOf" srcId="{F8E68B5C-2177-4C34-96D5-E5A0140E0B92}" destId="{2DA989CB-DB01-4B8F-9E23-5EC7F82685FE}" srcOrd="0" destOrd="0" presId="urn:microsoft.com/office/officeart/2005/8/layout/orgChart1"/>
    <dgm:cxn modelId="{790A447A-DA6B-4C43-9F03-755FE095276E}" type="presParOf" srcId="{2DA989CB-DB01-4B8F-9E23-5EC7F82685FE}" destId="{E400D804-1C1D-46CD-BA71-10EED7D5562B}" srcOrd="0" destOrd="0" presId="urn:microsoft.com/office/officeart/2005/8/layout/orgChart1"/>
    <dgm:cxn modelId="{22A29B0A-26B8-484E-8F7A-A829C58E4597}" type="presParOf" srcId="{2DA989CB-DB01-4B8F-9E23-5EC7F82685FE}" destId="{B6B7F20D-B7E7-40A6-8043-BF61B4CA8909}" srcOrd="1" destOrd="0" presId="urn:microsoft.com/office/officeart/2005/8/layout/orgChart1"/>
    <dgm:cxn modelId="{6F7466A9-3967-4424-930A-A95CED2BAB2A}" type="presParOf" srcId="{F8E68B5C-2177-4C34-96D5-E5A0140E0B92}" destId="{EDB56517-D81E-47B5-8396-E2F097595FAB}" srcOrd="1" destOrd="0" presId="urn:microsoft.com/office/officeart/2005/8/layout/orgChart1"/>
    <dgm:cxn modelId="{D6C32C4D-C69F-42D7-A0EB-8FE54DB88EE5}" type="presParOf" srcId="{F8E68B5C-2177-4C34-96D5-E5A0140E0B92}" destId="{46018648-622E-4027-B784-599079585615}" srcOrd="2" destOrd="0" presId="urn:microsoft.com/office/officeart/2005/8/layout/orgChart1"/>
    <dgm:cxn modelId="{85D5404E-4CDE-4643-B46F-19F48D5936CF}" type="presParOf" srcId="{9C3E2F1D-7EAB-42B5-8CB8-CC5E487E70C9}" destId="{E0740B3E-4EB9-4B0D-AA84-EA0E06019953}" srcOrd="2" destOrd="0" presId="urn:microsoft.com/office/officeart/2005/8/layout/orgChart1"/>
    <dgm:cxn modelId="{94122AFF-A399-4ED8-9792-98180C9AE420}" type="presParOf" srcId="{9C3E2F1D-7EAB-42B5-8CB8-CC5E487E70C9}" destId="{B69E6700-518F-40FD-A73B-5EE89521726D}" srcOrd="3" destOrd="0" presId="urn:microsoft.com/office/officeart/2005/8/layout/orgChart1"/>
    <dgm:cxn modelId="{6BE47536-E28F-421C-BC97-DFF5703AC9D3}" type="presParOf" srcId="{B69E6700-518F-40FD-A73B-5EE89521726D}" destId="{F2E660E5-22CA-44F5-8302-3D00C3F4A9A2}" srcOrd="0" destOrd="0" presId="urn:microsoft.com/office/officeart/2005/8/layout/orgChart1"/>
    <dgm:cxn modelId="{840C2A25-8E1C-43DD-9D61-5544DB656A1F}" type="presParOf" srcId="{F2E660E5-22CA-44F5-8302-3D00C3F4A9A2}" destId="{EC88D434-FAA8-487B-92DA-9F845065E7F6}" srcOrd="0" destOrd="0" presId="urn:microsoft.com/office/officeart/2005/8/layout/orgChart1"/>
    <dgm:cxn modelId="{61CECB3B-3E2C-4DF7-B982-9295772726F0}" type="presParOf" srcId="{F2E660E5-22CA-44F5-8302-3D00C3F4A9A2}" destId="{A89DE053-B130-415E-A38C-3A7CC6423A35}" srcOrd="1" destOrd="0" presId="urn:microsoft.com/office/officeart/2005/8/layout/orgChart1"/>
    <dgm:cxn modelId="{D11399F3-DDAE-4735-82B1-F01F226631C7}" type="presParOf" srcId="{B69E6700-518F-40FD-A73B-5EE89521726D}" destId="{2BAFB6EE-49E3-443F-B006-F1700DB7FA98}" srcOrd="1" destOrd="0" presId="urn:microsoft.com/office/officeart/2005/8/layout/orgChart1"/>
    <dgm:cxn modelId="{1EE65F9A-A39C-4D60-A669-08748B7563A9}" type="presParOf" srcId="{B69E6700-518F-40FD-A73B-5EE89521726D}" destId="{4E9E7CAC-92E5-4C1F-8E4D-D61D56204238}" srcOrd="2" destOrd="0" presId="urn:microsoft.com/office/officeart/2005/8/layout/orgChart1"/>
    <dgm:cxn modelId="{705245A1-10AB-4486-81D4-0F09110CA39F}" type="presParOf" srcId="{E29F4461-F295-4393-8645-09097E845AC2}" destId="{979915FB-E69B-47CE-9FD5-9C21384C2A9C}" srcOrd="2" destOrd="0" presId="urn:microsoft.com/office/officeart/2005/8/layout/orgChart1"/>
    <dgm:cxn modelId="{E49C6C7E-8D28-45A2-B6CA-5A863605C0D8}" type="presParOf" srcId="{16C8DE73-70E9-4BB8-91AC-BCC5616E6C58}" destId="{4314108E-93C9-42E7-8D1D-B93E17656AD3}" srcOrd="4" destOrd="0" presId="urn:microsoft.com/office/officeart/2005/8/layout/orgChart1"/>
    <dgm:cxn modelId="{020CAAAF-F4FB-4CC7-9F0A-96F655935D9D}" type="presParOf" srcId="{16C8DE73-70E9-4BB8-91AC-BCC5616E6C58}" destId="{CFE5CDE2-F6B4-4211-AA42-4D0252DF2E1B}" srcOrd="5" destOrd="0" presId="urn:microsoft.com/office/officeart/2005/8/layout/orgChart1"/>
    <dgm:cxn modelId="{CE19A879-D4F1-47AA-87A8-F825231765BF}" type="presParOf" srcId="{CFE5CDE2-F6B4-4211-AA42-4D0252DF2E1B}" destId="{32704941-6DE2-4DFF-A302-C5A3B9BC6032}" srcOrd="0" destOrd="0" presId="urn:microsoft.com/office/officeart/2005/8/layout/orgChart1"/>
    <dgm:cxn modelId="{245549EF-A71D-43DD-B06F-2D2A85C904C5}" type="presParOf" srcId="{32704941-6DE2-4DFF-A302-C5A3B9BC6032}" destId="{0CE61FE5-DFBC-499F-BB8D-F51FF4920117}" srcOrd="0" destOrd="0" presId="urn:microsoft.com/office/officeart/2005/8/layout/orgChart1"/>
    <dgm:cxn modelId="{BB3DA1F2-7E40-4A3D-A967-E5EC2A406C67}" type="presParOf" srcId="{32704941-6DE2-4DFF-A302-C5A3B9BC6032}" destId="{A8E2F2EA-29B5-4F21-8794-BED63D00BA50}" srcOrd="1" destOrd="0" presId="urn:microsoft.com/office/officeart/2005/8/layout/orgChart1"/>
    <dgm:cxn modelId="{13608A4B-F0A7-4ACE-A9E5-C085E8A629C0}" type="presParOf" srcId="{CFE5CDE2-F6B4-4211-AA42-4D0252DF2E1B}" destId="{AAA331C4-77F3-422E-B952-C5A60FF944DD}" srcOrd="1" destOrd="0" presId="urn:microsoft.com/office/officeart/2005/8/layout/orgChart1"/>
    <dgm:cxn modelId="{548F2923-3803-4ED5-A86D-47E7D6DE60FF}" type="presParOf" srcId="{CFE5CDE2-F6B4-4211-AA42-4D0252DF2E1B}" destId="{25B715D6-E60F-4ED9-9EDF-551258C2F622}" srcOrd="2" destOrd="0" presId="urn:microsoft.com/office/officeart/2005/8/layout/orgChart1"/>
    <dgm:cxn modelId="{835226B0-B8C2-464A-8468-87580E7FEF98}" type="presParOf" srcId="{16C8DE73-70E9-4BB8-91AC-BCC5616E6C58}" destId="{CD257C90-18CA-4906-BE20-A8818426564D}" srcOrd="6" destOrd="0" presId="urn:microsoft.com/office/officeart/2005/8/layout/orgChart1"/>
    <dgm:cxn modelId="{AE27602D-26A6-4BDE-BB1F-D9B16F0A14D8}" type="presParOf" srcId="{16C8DE73-70E9-4BB8-91AC-BCC5616E6C58}" destId="{86B767A7-5B05-4474-A603-F6182875F4B9}" srcOrd="7" destOrd="0" presId="urn:microsoft.com/office/officeart/2005/8/layout/orgChart1"/>
    <dgm:cxn modelId="{8436A887-30F0-4A41-9747-3D225DE4EDEB}" type="presParOf" srcId="{86B767A7-5B05-4474-A603-F6182875F4B9}" destId="{1305465C-28C4-4387-A684-E6F93DCBE798}" srcOrd="0" destOrd="0" presId="urn:microsoft.com/office/officeart/2005/8/layout/orgChart1"/>
    <dgm:cxn modelId="{4CC04A97-7FE3-4AA4-BA18-5AB2B43F4DEF}" type="presParOf" srcId="{1305465C-28C4-4387-A684-E6F93DCBE798}" destId="{0D675B03-DA62-4F1E-BDC1-FED229299822}" srcOrd="0" destOrd="0" presId="urn:microsoft.com/office/officeart/2005/8/layout/orgChart1"/>
    <dgm:cxn modelId="{323005D1-5890-4B08-A3E0-601FA9A36CC0}" type="presParOf" srcId="{1305465C-28C4-4387-A684-E6F93DCBE798}" destId="{91394BCC-E517-4417-B215-8FEA02B60A02}" srcOrd="1" destOrd="0" presId="urn:microsoft.com/office/officeart/2005/8/layout/orgChart1"/>
    <dgm:cxn modelId="{E1C2AC13-1FB5-4AFF-A118-CD0EDB717F6E}" type="presParOf" srcId="{86B767A7-5B05-4474-A603-F6182875F4B9}" destId="{F3E94B59-98C2-49DA-9A6F-32A04CCD7622}" srcOrd="1" destOrd="0" presId="urn:microsoft.com/office/officeart/2005/8/layout/orgChart1"/>
    <dgm:cxn modelId="{10332D34-7A77-436E-A8A9-C7AAB2CE746D}" type="presParOf" srcId="{F3E94B59-98C2-49DA-9A6F-32A04CCD7622}" destId="{ED249F7C-DC06-478C-B08F-ED90A1EAED63}" srcOrd="0" destOrd="0" presId="urn:microsoft.com/office/officeart/2005/8/layout/orgChart1"/>
    <dgm:cxn modelId="{BE0D71C9-7E9E-46E3-8F99-B26463CCCE3B}" type="presParOf" srcId="{F3E94B59-98C2-49DA-9A6F-32A04CCD7622}" destId="{7B887484-F6B1-4C64-A1DA-E7A77C3BC37D}" srcOrd="1" destOrd="0" presId="urn:microsoft.com/office/officeart/2005/8/layout/orgChart1"/>
    <dgm:cxn modelId="{D4DA21D7-BCD0-4B63-90DC-4AB1806979A2}" type="presParOf" srcId="{7B887484-F6B1-4C64-A1DA-E7A77C3BC37D}" destId="{CE0D127A-24E9-41CA-ABCE-8CBEC06CF4FA}" srcOrd="0" destOrd="0" presId="urn:microsoft.com/office/officeart/2005/8/layout/orgChart1"/>
    <dgm:cxn modelId="{6512CF08-A6C5-48CF-B1B9-F6008FA4D618}" type="presParOf" srcId="{CE0D127A-24E9-41CA-ABCE-8CBEC06CF4FA}" destId="{66ACC0E6-45DF-4E58-B23C-CF0EB9FE75CB}" srcOrd="0" destOrd="0" presId="urn:microsoft.com/office/officeart/2005/8/layout/orgChart1"/>
    <dgm:cxn modelId="{8D8C1B7F-7E8B-4A18-BABE-66B86907C9FF}" type="presParOf" srcId="{CE0D127A-24E9-41CA-ABCE-8CBEC06CF4FA}" destId="{A4696216-EF95-4BEB-9707-7C4E168652F7}" srcOrd="1" destOrd="0" presId="urn:microsoft.com/office/officeart/2005/8/layout/orgChart1"/>
    <dgm:cxn modelId="{CDB637E5-432B-4778-AEA9-762C1E2DECD8}" type="presParOf" srcId="{7B887484-F6B1-4C64-A1DA-E7A77C3BC37D}" destId="{9967C643-DF9D-4843-8A6A-4CD9BFE352E3}" srcOrd="1" destOrd="0" presId="urn:microsoft.com/office/officeart/2005/8/layout/orgChart1"/>
    <dgm:cxn modelId="{DAA05E9A-2DDB-48D5-81D0-00A07AC3F4FE}" type="presParOf" srcId="{7B887484-F6B1-4C64-A1DA-E7A77C3BC37D}" destId="{9C99E996-DF39-4125-BE74-9957317F48BF}" srcOrd="2" destOrd="0" presId="urn:microsoft.com/office/officeart/2005/8/layout/orgChart1"/>
    <dgm:cxn modelId="{A2EAFA03-1032-4FCE-B9D9-752889A2DCA8}" type="presParOf" srcId="{F3E94B59-98C2-49DA-9A6F-32A04CCD7622}" destId="{A9C9CA97-A342-4398-AC3B-21072A1C6951}" srcOrd="2" destOrd="0" presId="urn:microsoft.com/office/officeart/2005/8/layout/orgChart1"/>
    <dgm:cxn modelId="{FD624742-73AF-4FC4-AFB3-6D492DE2D430}" type="presParOf" srcId="{F3E94B59-98C2-49DA-9A6F-32A04CCD7622}" destId="{B079EE92-D1F0-4A47-A14E-235C39C3E31D}" srcOrd="3" destOrd="0" presId="urn:microsoft.com/office/officeart/2005/8/layout/orgChart1"/>
    <dgm:cxn modelId="{6F7D2734-A7D6-4D7A-A944-CF3D15A2FF1E}" type="presParOf" srcId="{B079EE92-D1F0-4A47-A14E-235C39C3E31D}" destId="{8F6EEFB8-2A02-46E6-859D-E9D1B3B65674}" srcOrd="0" destOrd="0" presId="urn:microsoft.com/office/officeart/2005/8/layout/orgChart1"/>
    <dgm:cxn modelId="{B10AC06F-406C-4EF1-B70A-886BB93EFCC8}" type="presParOf" srcId="{8F6EEFB8-2A02-46E6-859D-E9D1B3B65674}" destId="{11ECF6E9-FFE2-49C6-8139-55861FE2C219}" srcOrd="0" destOrd="0" presId="urn:microsoft.com/office/officeart/2005/8/layout/orgChart1"/>
    <dgm:cxn modelId="{467DB4B6-B13E-4751-9FD1-41E656380638}" type="presParOf" srcId="{8F6EEFB8-2A02-46E6-859D-E9D1B3B65674}" destId="{5FD49291-D3F0-48A5-BCB7-63B6006DBF6F}" srcOrd="1" destOrd="0" presId="urn:microsoft.com/office/officeart/2005/8/layout/orgChart1"/>
    <dgm:cxn modelId="{59BD4730-22BF-43E5-95D1-E6FE9E57F879}" type="presParOf" srcId="{B079EE92-D1F0-4A47-A14E-235C39C3E31D}" destId="{4F4D12D2-28D9-4B7C-A936-8E4A423648A2}" srcOrd="1" destOrd="0" presId="urn:microsoft.com/office/officeart/2005/8/layout/orgChart1"/>
    <dgm:cxn modelId="{8AAD5C04-2119-426A-AE85-48334C5C9548}" type="presParOf" srcId="{4F4D12D2-28D9-4B7C-A936-8E4A423648A2}" destId="{0E76D6E6-141D-452C-96E0-624F32CDAA1B}" srcOrd="0" destOrd="0" presId="urn:microsoft.com/office/officeart/2005/8/layout/orgChart1"/>
    <dgm:cxn modelId="{9CD1F839-58F2-4033-A6E8-8E5506F83949}" type="presParOf" srcId="{4F4D12D2-28D9-4B7C-A936-8E4A423648A2}" destId="{1A00B78E-51AB-4946-ABD3-F88B4B816557}" srcOrd="1" destOrd="0" presId="urn:microsoft.com/office/officeart/2005/8/layout/orgChart1"/>
    <dgm:cxn modelId="{5E202961-AEB3-4FAE-A0FC-75EE4E27DA35}" type="presParOf" srcId="{1A00B78E-51AB-4946-ABD3-F88B4B816557}" destId="{45555A00-8332-4CFC-9ADE-75A998AD21E6}" srcOrd="0" destOrd="0" presId="urn:microsoft.com/office/officeart/2005/8/layout/orgChart1"/>
    <dgm:cxn modelId="{BF62223A-2D5B-40E4-AAA1-85135EF74AA3}" type="presParOf" srcId="{45555A00-8332-4CFC-9ADE-75A998AD21E6}" destId="{843ADBB8-B6BE-4022-A96F-DD19C3DB951A}" srcOrd="0" destOrd="0" presId="urn:microsoft.com/office/officeart/2005/8/layout/orgChart1"/>
    <dgm:cxn modelId="{D364FCF0-89CE-4DCC-B937-4E0B8AB979D8}" type="presParOf" srcId="{45555A00-8332-4CFC-9ADE-75A998AD21E6}" destId="{98A6B296-8A18-462E-95BD-CC15994A1E37}" srcOrd="1" destOrd="0" presId="urn:microsoft.com/office/officeart/2005/8/layout/orgChart1"/>
    <dgm:cxn modelId="{7B6B9078-4E95-4F52-BD49-59DF9315139C}" type="presParOf" srcId="{1A00B78E-51AB-4946-ABD3-F88B4B816557}" destId="{BA48F610-8368-410B-8396-663717BA994B}" srcOrd="1" destOrd="0" presId="urn:microsoft.com/office/officeart/2005/8/layout/orgChart1"/>
    <dgm:cxn modelId="{1A13ECBC-306B-44B5-A337-2162CE0D767C}" type="presParOf" srcId="{1A00B78E-51AB-4946-ABD3-F88B4B816557}" destId="{1FF5A43E-CFD4-4F02-BA4C-321D2A2107BE}" srcOrd="2" destOrd="0" presId="urn:microsoft.com/office/officeart/2005/8/layout/orgChart1"/>
    <dgm:cxn modelId="{4C3C5226-E7B0-41C2-A780-305C0462786A}" type="presParOf" srcId="{4F4D12D2-28D9-4B7C-A936-8E4A423648A2}" destId="{D3148759-D500-4EE2-9181-042F26C39CE6}" srcOrd="2" destOrd="0" presId="urn:microsoft.com/office/officeart/2005/8/layout/orgChart1"/>
    <dgm:cxn modelId="{6681A356-2218-499D-B181-4AC48571A327}" type="presParOf" srcId="{4F4D12D2-28D9-4B7C-A936-8E4A423648A2}" destId="{8D39A861-F37A-4773-AC10-F12B52F5673C}" srcOrd="3" destOrd="0" presId="urn:microsoft.com/office/officeart/2005/8/layout/orgChart1"/>
    <dgm:cxn modelId="{574F0C96-DC4A-447F-BE22-8430B5667810}" type="presParOf" srcId="{8D39A861-F37A-4773-AC10-F12B52F5673C}" destId="{01691937-DC9E-4BDC-A691-F490A6A75440}" srcOrd="0" destOrd="0" presId="urn:microsoft.com/office/officeart/2005/8/layout/orgChart1"/>
    <dgm:cxn modelId="{76AFFC65-E69D-43A6-9C3C-53E606097841}" type="presParOf" srcId="{01691937-DC9E-4BDC-A691-F490A6A75440}" destId="{2A3A9ED7-D4EF-470E-B408-2A7556063658}" srcOrd="0" destOrd="0" presId="urn:microsoft.com/office/officeart/2005/8/layout/orgChart1"/>
    <dgm:cxn modelId="{CF959A4A-8A4F-4711-94B1-673BA5EEF4D1}" type="presParOf" srcId="{01691937-DC9E-4BDC-A691-F490A6A75440}" destId="{9A9AEB91-3F6C-41C7-9FFE-C50A3ABBA967}" srcOrd="1" destOrd="0" presId="urn:microsoft.com/office/officeart/2005/8/layout/orgChart1"/>
    <dgm:cxn modelId="{3E47941A-1832-4E8F-9645-87BA90E982E3}" type="presParOf" srcId="{8D39A861-F37A-4773-AC10-F12B52F5673C}" destId="{4D4CA818-5313-4B12-9895-6F848126968A}" srcOrd="1" destOrd="0" presId="urn:microsoft.com/office/officeart/2005/8/layout/orgChart1"/>
    <dgm:cxn modelId="{C0F78BBB-C42C-4D6A-B598-54F19D9C05BE}" type="presParOf" srcId="{8D39A861-F37A-4773-AC10-F12B52F5673C}" destId="{FB28FE64-56EF-4DBF-B308-BD07957DB801}" srcOrd="2" destOrd="0" presId="urn:microsoft.com/office/officeart/2005/8/layout/orgChart1"/>
    <dgm:cxn modelId="{4E310CF5-2527-4277-8EE9-FD1D31B76754}" type="presParOf" srcId="{B079EE92-D1F0-4A47-A14E-235C39C3E31D}" destId="{9D489D11-EF2A-4202-8E32-0F306E382C21}" srcOrd="2" destOrd="0" presId="urn:microsoft.com/office/officeart/2005/8/layout/orgChart1"/>
    <dgm:cxn modelId="{B8AA6D40-DFC2-49D8-A6DD-8D586DDB4F53}" type="presParOf" srcId="{F3E94B59-98C2-49DA-9A6F-32A04CCD7622}" destId="{75D0B46D-FD5B-4884-8CC8-7C15696B4970}" srcOrd="4" destOrd="0" presId="urn:microsoft.com/office/officeart/2005/8/layout/orgChart1"/>
    <dgm:cxn modelId="{158E42AF-551B-4A27-8EFA-3CE8ECCC0018}" type="presParOf" srcId="{F3E94B59-98C2-49DA-9A6F-32A04CCD7622}" destId="{78E98725-C57A-4929-AFE3-1BBB4E83D655}" srcOrd="5" destOrd="0" presId="urn:microsoft.com/office/officeart/2005/8/layout/orgChart1"/>
    <dgm:cxn modelId="{AF7E0C90-A947-4232-B5F7-46270DFCEEDC}" type="presParOf" srcId="{78E98725-C57A-4929-AFE3-1BBB4E83D655}" destId="{C526C591-7A70-40A4-9A42-BBB326EFAE0B}" srcOrd="0" destOrd="0" presId="urn:microsoft.com/office/officeart/2005/8/layout/orgChart1"/>
    <dgm:cxn modelId="{901EBCDF-416F-45BE-B7B4-B679FCF0BA9C}" type="presParOf" srcId="{C526C591-7A70-40A4-9A42-BBB326EFAE0B}" destId="{2F2C44CE-813D-4D6E-ABDC-9C696DDF89CE}" srcOrd="0" destOrd="0" presId="urn:microsoft.com/office/officeart/2005/8/layout/orgChart1"/>
    <dgm:cxn modelId="{E487F0C8-E557-47E2-82BC-F81A82A62360}" type="presParOf" srcId="{C526C591-7A70-40A4-9A42-BBB326EFAE0B}" destId="{569FD01E-582C-41D8-8D90-A7CF568C8853}" srcOrd="1" destOrd="0" presId="urn:microsoft.com/office/officeart/2005/8/layout/orgChart1"/>
    <dgm:cxn modelId="{AEF6D4D4-3E9E-4B3D-972B-D42B8B866F51}" type="presParOf" srcId="{78E98725-C57A-4929-AFE3-1BBB4E83D655}" destId="{3361B55D-063F-4D5E-84F1-AB7471FA7D3A}" srcOrd="1" destOrd="0" presId="urn:microsoft.com/office/officeart/2005/8/layout/orgChart1"/>
    <dgm:cxn modelId="{14E0BBDB-0E33-4A44-A29A-C9259C2C8694}" type="presParOf" srcId="{3361B55D-063F-4D5E-84F1-AB7471FA7D3A}" destId="{6A410652-AF00-4ED3-8F8E-43FFE65034BD}" srcOrd="0" destOrd="0" presId="urn:microsoft.com/office/officeart/2005/8/layout/orgChart1"/>
    <dgm:cxn modelId="{421B5A97-1133-4A42-B778-8CE93F029999}" type="presParOf" srcId="{3361B55D-063F-4D5E-84F1-AB7471FA7D3A}" destId="{48284AD5-03B6-46EF-9FB8-4B069A259FBE}" srcOrd="1" destOrd="0" presId="urn:microsoft.com/office/officeart/2005/8/layout/orgChart1"/>
    <dgm:cxn modelId="{ED39CDFD-F6B3-47B0-99E8-5E22ADBA4F6A}" type="presParOf" srcId="{48284AD5-03B6-46EF-9FB8-4B069A259FBE}" destId="{A40310F0-9F02-4254-B732-068EF1C34231}" srcOrd="0" destOrd="0" presId="urn:microsoft.com/office/officeart/2005/8/layout/orgChart1"/>
    <dgm:cxn modelId="{D8B92682-0394-4514-805A-C5956FB97B02}" type="presParOf" srcId="{A40310F0-9F02-4254-B732-068EF1C34231}" destId="{011A6AC8-CFD8-48AA-8004-A8859A99C677}" srcOrd="0" destOrd="0" presId="urn:microsoft.com/office/officeart/2005/8/layout/orgChart1"/>
    <dgm:cxn modelId="{B7CFADEB-04BF-44AD-B96C-FECDC318CDFC}" type="presParOf" srcId="{A40310F0-9F02-4254-B732-068EF1C34231}" destId="{E147C18E-A96D-4950-9B8A-00C85ABF14D5}" srcOrd="1" destOrd="0" presId="urn:microsoft.com/office/officeart/2005/8/layout/orgChart1"/>
    <dgm:cxn modelId="{A0A79298-5DCA-44B9-A065-4FF9EEE6841A}" type="presParOf" srcId="{48284AD5-03B6-46EF-9FB8-4B069A259FBE}" destId="{990BC2EA-280E-4A41-9665-5918D1FEF155}" srcOrd="1" destOrd="0" presId="urn:microsoft.com/office/officeart/2005/8/layout/orgChart1"/>
    <dgm:cxn modelId="{C57B2373-EE21-4D2B-B7F6-2B18379A173A}" type="presParOf" srcId="{48284AD5-03B6-46EF-9FB8-4B069A259FBE}" destId="{8BE7C2FD-6441-4BA9-B147-4C4F45D117B2}" srcOrd="2" destOrd="0" presId="urn:microsoft.com/office/officeart/2005/8/layout/orgChart1"/>
    <dgm:cxn modelId="{E3D26236-09FF-4C9F-8EA2-26A07F3E0A6D}" type="presParOf" srcId="{3361B55D-063F-4D5E-84F1-AB7471FA7D3A}" destId="{17E9CF05-DEF5-46CB-809D-DB3D1CB27CE2}" srcOrd="2" destOrd="0" presId="urn:microsoft.com/office/officeart/2005/8/layout/orgChart1"/>
    <dgm:cxn modelId="{4A053A3B-CF03-40E3-A3AF-86C15AD16935}" type="presParOf" srcId="{3361B55D-063F-4D5E-84F1-AB7471FA7D3A}" destId="{0A78777C-BDCD-4B0B-B14B-A644B62EB546}" srcOrd="3" destOrd="0" presId="urn:microsoft.com/office/officeart/2005/8/layout/orgChart1"/>
    <dgm:cxn modelId="{CA89DD5E-79A9-4AA7-BAA3-1F6F5A6A5354}" type="presParOf" srcId="{0A78777C-BDCD-4B0B-B14B-A644B62EB546}" destId="{65B489FB-2443-4908-BBBD-F054D43A68EE}" srcOrd="0" destOrd="0" presId="urn:microsoft.com/office/officeart/2005/8/layout/orgChart1"/>
    <dgm:cxn modelId="{4909C3E5-AF0C-48E4-8873-152A8A2C517E}" type="presParOf" srcId="{65B489FB-2443-4908-BBBD-F054D43A68EE}" destId="{4CF3D84E-4241-448F-9491-DBBAB381B1F9}" srcOrd="0" destOrd="0" presId="urn:microsoft.com/office/officeart/2005/8/layout/orgChart1"/>
    <dgm:cxn modelId="{94B6F81D-9754-41EC-9241-8325A30D379C}" type="presParOf" srcId="{65B489FB-2443-4908-BBBD-F054D43A68EE}" destId="{99A9ABFD-9D4F-49D0-BD6F-610FF12989DA}" srcOrd="1" destOrd="0" presId="urn:microsoft.com/office/officeart/2005/8/layout/orgChart1"/>
    <dgm:cxn modelId="{BBB30953-C6AE-4657-85AC-343E7A3F2E58}" type="presParOf" srcId="{0A78777C-BDCD-4B0B-B14B-A644B62EB546}" destId="{1B8B81D3-9E50-4294-9BEA-0C472BD563DC}" srcOrd="1" destOrd="0" presId="urn:microsoft.com/office/officeart/2005/8/layout/orgChart1"/>
    <dgm:cxn modelId="{8E936763-C919-4282-92B9-245CFCF497F7}" type="presParOf" srcId="{0A78777C-BDCD-4B0B-B14B-A644B62EB546}" destId="{591D35D4-A05C-46D8-A159-4046AE90CA62}" srcOrd="2" destOrd="0" presId="urn:microsoft.com/office/officeart/2005/8/layout/orgChart1"/>
    <dgm:cxn modelId="{FA2496D7-17CF-4AE2-9E4A-DDDEADFBE723}" type="presParOf" srcId="{78E98725-C57A-4929-AFE3-1BBB4E83D655}" destId="{D5E16FE1-A675-4B86-9C22-9A3751857E5B}" srcOrd="2" destOrd="0" presId="urn:microsoft.com/office/officeart/2005/8/layout/orgChart1"/>
    <dgm:cxn modelId="{1806AB5A-EA0C-4763-98C1-A5803BE46E92}" type="presParOf" srcId="{86B767A7-5B05-4474-A603-F6182875F4B9}" destId="{CB684053-722D-4FCA-BB91-D54B7B890E1A}" srcOrd="2" destOrd="0" presId="urn:microsoft.com/office/officeart/2005/8/layout/orgChart1"/>
    <dgm:cxn modelId="{84AD68E3-86AA-48C3-849E-16128406F552}" type="presParOf" srcId="{CC6E5D10-7E86-41D8-A1C7-0771F19B013C}" destId="{3DDAA217-CB88-4A4F-8FE2-03A36A11A739}" srcOrd="2" destOrd="0" presId="urn:microsoft.com/office/officeart/2005/8/layout/orgChart1"/>
    <dgm:cxn modelId="{C8D7D350-9E00-40AC-A1D9-A4E59029D7E8}" type="presParOf" srcId="{99533D54-DBF2-49C3-A008-A2E94F6F96ED}" destId="{289EE3C1-C438-4976-B521-4BB82868C8A5}" srcOrd="2" destOrd="0" presId="urn:microsoft.com/office/officeart/2005/8/layout/orgChart1"/>
    <dgm:cxn modelId="{5137F606-63F3-477D-81F5-552076E35F18}" type="presParOf" srcId="{B0EDBAC8-56F9-40A3-8295-FB37BF4862EB}" destId="{6AF37614-A8DC-45B5-B016-3BB3A2BC9296}" srcOrd="2" destOrd="0" presId="urn:microsoft.com/office/officeart/2005/8/layout/orgChart1"/>
  </dgm:cxnLst>
  <dgm:bg/>
  <dgm:whole/>
</dgm:dataModel>
</file>

<file path=ppt/diagrams/data2.xml><?xml version="1.0" encoding="utf-8"?>
<dgm:dataModel xmlns:dgm="http://schemas.openxmlformats.org/drawingml/2006/diagram" xmlns:a="http://schemas.openxmlformats.org/drawingml/2006/main">
  <dgm:ptLst>
    <dgm:pt modelId="{1BEC9E4B-677B-4813-BCE4-CA6ED6DCE7F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NZ"/>
        </a:p>
      </dgm:t>
    </dgm:pt>
    <dgm:pt modelId="{5716A9EE-771F-40AE-9AC6-481A8790AB21}">
      <dgm:prSet phldrT="[Text]"/>
      <dgm:spPr/>
      <dgm:t>
        <a:bodyPr/>
        <a:lstStyle/>
        <a:p>
          <a:r>
            <a:rPr lang="en-US" dirty="0" smtClean="0"/>
            <a:t>Pages Library</a:t>
          </a:r>
          <a:endParaRPr lang="en-NZ" dirty="0"/>
        </a:p>
      </dgm:t>
    </dgm:pt>
    <dgm:pt modelId="{768F1A27-E708-43CB-BA31-CFB022771557}" type="parTrans" cxnId="{4ABA73BD-C4AB-4D69-884E-89F5047B110E}">
      <dgm:prSet/>
      <dgm:spPr/>
      <dgm:t>
        <a:bodyPr/>
        <a:lstStyle/>
        <a:p>
          <a:endParaRPr lang="en-NZ"/>
        </a:p>
      </dgm:t>
    </dgm:pt>
    <dgm:pt modelId="{DDB62E08-3A81-4CDE-8136-93A498ED553B}" type="sibTrans" cxnId="{4ABA73BD-C4AB-4D69-884E-89F5047B110E}">
      <dgm:prSet/>
      <dgm:spPr/>
      <dgm:t>
        <a:bodyPr/>
        <a:lstStyle/>
        <a:p>
          <a:endParaRPr lang="en-NZ"/>
        </a:p>
      </dgm:t>
    </dgm:pt>
    <dgm:pt modelId="{F5E7F9F6-DB9F-4A41-9458-AC61A422E735}">
      <dgm:prSet phldrT="[Text]"/>
      <dgm:spPr/>
      <dgm:t>
        <a:bodyPr/>
        <a:lstStyle/>
        <a:p>
          <a:r>
            <a:rPr lang="en-US" dirty="0" smtClean="0"/>
            <a:t>Publishing Images</a:t>
          </a:r>
          <a:endParaRPr lang="en-NZ" dirty="0"/>
        </a:p>
      </dgm:t>
    </dgm:pt>
    <dgm:pt modelId="{FB6B9F3B-D14D-4912-8869-0BEE0FFD3975}" type="parTrans" cxnId="{F119353E-03C8-4A51-9720-3666DB70C331}">
      <dgm:prSet/>
      <dgm:spPr/>
      <dgm:t>
        <a:bodyPr/>
        <a:lstStyle/>
        <a:p>
          <a:endParaRPr lang="en-NZ"/>
        </a:p>
      </dgm:t>
    </dgm:pt>
    <dgm:pt modelId="{4FC031FD-914A-4810-A2CE-7C6ABAC09A95}" type="sibTrans" cxnId="{F119353E-03C8-4A51-9720-3666DB70C331}">
      <dgm:prSet/>
      <dgm:spPr/>
      <dgm:t>
        <a:bodyPr/>
        <a:lstStyle/>
        <a:p>
          <a:endParaRPr lang="en-NZ"/>
        </a:p>
      </dgm:t>
    </dgm:pt>
    <dgm:pt modelId="{2D9CFF9B-002C-48E9-83C3-93A47F5C1074}">
      <dgm:prSet phldrT="[Text]"/>
      <dgm:spPr/>
      <dgm:t>
        <a:bodyPr/>
        <a:lstStyle/>
        <a:p>
          <a:r>
            <a:rPr lang="en-US" dirty="0" smtClean="0"/>
            <a:t>Publishing Documents</a:t>
          </a:r>
          <a:endParaRPr lang="en-NZ" dirty="0"/>
        </a:p>
      </dgm:t>
    </dgm:pt>
    <dgm:pt modelId="{17B435F4-14CA-4D57-A556-855512F77AA7}" type="parTrans" cxnId="{7762BB1C-5C2A-4608-9AE1-EE00D3A19E9C}">
      <dgm:prSet/>
      <dgm:spPr/>
      <dgm:t>
        <a:bodyPr/>
        <a:lstStyle/>
        <a:p>
          <a:endParaRPr lang="en-NZ"/>
        </a:p>
      </dgm:t>
    </dgm:pt>
    <dgm:pt modelId="{DB8F65C9-2CCE-4E99-85BB-BF8AF4DFD03C}" type="sibTrans" cxnId="{7762BB1C-5C2A-4608-9AE1-EE00D3A19E9C}">
      <dgm:prSet/>
      <dgm:spPr/>
      <dgm:t>
        <a:bodyPr/>
        <a:lstStyle/>
        <a:p>
          <a:endParaRPr lang="en-NZ"/>
        </a:p>
      </dgm:t>
    </dgm:pt>
    <dgm:pt modelId="{80E87F72-F8E9-456B-9898-A00C8712185F}" type="pres">
      <dgm:prSet presAssocID="{1BEC9E4B-677B-4813-BCE4-CA6ED6DCE7F3}" presName="linear" presStyleCnt="0">
        <dgm:presLayoutVars>
          <dgm:animLvl val="lvl"/>
          <dgm:resizeHandles val="exact"/>
        </dgm:presLayoutVars>
      </dgm:prSet>
      <dgm:spPr/>
      <dgm:t>
        <a:bodyPr/>
        <a:lstStyle/>
        <a:p>
          <a:endParaRPr lang="en-NZ"/>
        </a:p>
      </dgm:t>
    </dgm:pt>
    <dgm:pt modelId="{2931B50C-A26E-4118-A19E-0007B5F06F88}" type="pres">
      <dgm:prSet presAssocID="{5716A9EE-771F-40AE-9AC6-481A8790AB21}" presName="parentText" presStyleLbl="node1" presStyleIdx="0" presStyleCnt="3">
        <dgm:presLayoutVars>
          <dgm:chMax val="0"/>
          <dgm:bulletEnabled val="1"/>
        </dgm:presLayoutVars>
      </dgm:prSet>
      <dgm:spPr/>
      <dgm:t>
        <a:bodyPr/>
        <a:lstStyle/>
        <a:p>
          <a:endParaRPr lang="en-NZ"/>
        </a:p>
      </dgm:t>
    </dgm:pt>
    <dgm:pt modelId="{43FE94C3-16F8-4575-9D2B-D7C20FE1B84F}" type="pres">
      <dgm:prSet presAssocID="{DDB62E08-3A81-4CDE-8136-93A498ED553B}" presName="spacer" presStyleCnt="0"/>
      <dgm:spPr/>
    </dgm:pt>
    <dgm:pt modelId="{6B77B408-EB49-477B-B7FD-D01ECD532B5D}" type="pres">
      <dgm:prSet presAssocID="{F5E7F9F6-DB9F-4A41-9458-AC61A422E735}" presName="parentText" presStyleLbl="node1" presStyleIdx="1" presStyleCnt="3">
        <dgm:presLayoutVars>
          <dgm:chMax val="0"/>
          <dgm:bulletEnabled val="1"/>
        </dgm:presLayoutVars>
      </dgm:prSet>
      <dgm:spPr/>
      <dgm:t>
        <a:bodyPr/>
        <a:lstStyle/>
        <a:p>
          <a:endParaRPr lang="en-NZ"/>
        </a:p>
      </dgm:t>
    </dgm:pt>
    <dgm:pt modelId="{40800457-3C5D-47BF-9A36-AD2CE818C878}" type="pres">
      <dgm:prSet presAssocID="{4FC031FD-914A-4810-A2CE-7C6ABAC09A95}" presName="spacer" presStyleCnt="0"/>
      <dgm:spPr/>
    </dgm:pt>
    <dgm:pt modelId="{AED77176-8793-47A5-B386-53234A54DCEA}" type="pres">
      <dgm:prSet presAssocID="{2D9CFF9B-002C-48E9-83C3-93A47F5C1074}" presName="parentText" presStyleLbl="node1" presStyleIdx="2" presStyleCnt="3">
        <dgm:presLayoutVars>
          <dgm:chMax val="0"/>
          <dgm:bulletEnabled val="1"/>
        </dgm:presLayoutVars>
      </dgm:prSet>
      <dgm:spPr/>
      <dgm:t>
        <a:bodyPr/>
        <a:lstStyle/>
        <a:p>
          <a:endParaRPr lang="en-NZ"/>
        </a:p>
      </dgm:t>
    </dgm:pt>
  </dgm:ptLst>
  <dgm:cxnLst>
    <dgm:cxn modelId="{A2379C32-2B6E-4789-99DC-477C82417C1D}" type="presOf" srcId="{F5E7F9F6-DB9F-4A41-9458-AC61A422E735}" destId="{6B77B408-EB49-477B-B7FD-D01ECD532B5D}" srcOrd="0" destOrd="0" presId="urn:microsoft.com/office/officeart/2005/8/layout/vList2"/>
    <dgm:cxn modelId="{F119353E-03C8-4A51-9720-3666DB70C331}" srcId="{1BEC9E4B-677B-4813-BCE4-CA6ED6DCE7F3}" destId="{F5E7F9F6-DB9F-4A41-9458-AC61A422E735}" srcOrd="1" destOrd="0" parTransId="{FB6B9F3B-D14D-4912-8869-0BEE0FFD3975}" sibTransId="{4FC031FD-914A-4810-A2CE-7C6ABAC09A95}"/>
    <dgm:cxn modelId="{06F7E659-FE18-4533-B9E9-25C1FBE6B457}" type="presOf" srcId="{5716A9EE-771F-40AE-9AC6-481A8790AB21}" destId="{2931B50C-A26E-4118-A19E-0007B5F06F88}" srcOrd="0" destOrd="0" presId="urn:microsoft.com/office/officeart/2005/8/layout/vList2"/>
    <dgm:cxn modelId="{7762BB1C-5C2A-4608-9AE1-EE00D3A19E9C}" srcId="{1BEC9E4B-677B-4813-BCE4-CA6ED6DCE7F3}" destId="{2D9CFF9B-002C-48E9-83C3-93A47F5C1074}" srcOrd="2" destOrd="0" parTransId="{17B435F4-14CA-4D57-A556-855512F77AA7}" sibTransId="{DB8F65C9-2CCE-4E99-85BB-BF8AF4DFD03C}"/>
    <dgm:cxn modelId="{4ABA73BD-C4AB-4D69-884E-89F5047B110E}" srcId="{1BEC9E4B-677B-4813-BCE4-CA6ED6DCE7F3}" destId="{5716A9EE-771F-40AE-9AC6-481A8790AB21}" srcOrd="0" destOrd="0" parTransId="{768F1A27-E708-43CB-BA31-CFB022771557}" sibTransId="{DDB62E08-3A81-4CDE-8136-93A498ED553B}"/>
    <dgm:cxn modelId="{0F3AE6AF-08EC-4C57-B5A7-51904E355973}" type="presOf" srcId="{2D9CFF9B-002C-48E9-83C3-93A47F5C1074}" destId="{AED77176-8793-47A5-B386-53234A54DCEA}" srcOrd="0" destOrd="0" presId="urn:microsoft.com/office/officeart/2005/8/layout/vList2"/>
    <dgm:cxn modelId="{FF2A6209-201E-4EA4-B315-EF324927A334}" type="presOf" srcId="{1BEC9E4B-677B-4813-BCE4-CA6ED6DCE7F3}" destId="{80E87F72-F8E9-456B-9898-A00C8712185F}" srcOrd="0" destOrd="0" presId="urn:microsoft.com/office/officeart/2005/8/layout/vList2"/>
    <dgm:cxn modelId="{78B14BFF-B7B2-43F7-8C9F-AC86F95B19CB}" type="presParOf" srcId="{80E87F72-F8E9-456B-9898-A00C8712185F}" destId="{2931B50C-A26E-4118-A19E-0007B5F06F88}" srcOrd="0" destOrd="0" presId="urn:microsoft.com/office/officeart/2005/8/layout/vList2"/>
    <dgm:cxn modelId="{EAC30A51-799F-490E-98FD-2B1CCC86F7A9}" type="presParOf" srcId="{80E87F72-F8E9-456B-9898-A00C8712185F}" destId="{43FE94C3-16F8-4575-9D2B-D7C20FE1B84F}" srcOrd="1" destOrd="0" presId="urn:microsoft.com/office/officeart/2005/8/layout/vList2"/>
    <dgm:cxn modelId="{77DC9805-254C-431B-882F-5BD814D49CDF}" type="presParOf" srcId="{80E87F72-F8E9-456B-9898-A00C8712185F}" destId="{6B77B408-EB49-477B-B7FD-D01ECD532B5D}" srcOrd="2" destOrd="0" presId="urn:microsoft.com/office/officeart/2005/8/layout/vList2"/>
    <dgm:cxn modelId="{5205DE80-4C80-43F9-8073-C2FC3144D72C}" type="presParOf" srcId="{80E87F72-F8E9-456B-9898-A00C8712185F}" destId="{40800457-3C5D-47BF-9A36-AD2CE818C878}" srcOrd="3" destOrd="0" presId="urn:microsoft.com/office/officeart/2005/8/layout/vList2"/>
    <dgm:cxn modelId="{C6B7996C-0F54-46CF-B7EA-1597F6F08FEB}" type="presParOf" srcId="{80E87F72-F8E9-456B-9898-A00C8712185F}" destId="{AED77176-8793-47A5-B386-53234A54DCEA}" srcOrd="4"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1BEC9E4B-677B-4813-BCE4-CA6ED6DCE7F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NZ"/>
        </a:p>
      </dgm:t>
    </dgm:pt>
    <dgm:pt modelId="{5716A9EE-771F-40AE-9AC6-481A8790AB21}">
      <dgm:prSet phldrT="[Text]"/>
      <dgm:spPr/>
      <dgm:t>
        <a:bodyPr/>
        <a:lstStyle/>
        <a:p>
          <a:r>
            <a:rPr lang="en-US" dirty="0" smtClean="0"/>
            <a:t>Pages Library</a:t>
          </a:r>
          <a:endParaRPr lang="en-NZ" dirty="0"/>
        </a:p>
      </dgm:t>
    </dgm:pt>
    <dgm:pt modelId="{768F1A27-E708-43CB-BA31-CFB022771557}" type="parTrans" cxnId="{4ABA73BD-C4AB-4D69-884E-89F5047B110E}">
      <dgm:prSet/>
      <dgm:spPr/>
      <dgm:t>
        <a:bodyPr/>
        <a:lstStyle/>
        <a:p>
          <a:endParaRPr lang="en-NZ"/>
        </a:p>
      </dgm:t>
    </dgm:pt>
    <dgm:pt modelId="{DDB62E08-3A81-4CDE-8136-93A498ED553B}" type="sibTrans" cxnId="{4ABA73BD-C4AB-4D69-884E-89F5047B110E}">
      <dgm:prSet/>
      <dgm:spPr/>
      <dgm:t>
        <a:bodyPr/>
        <a:lstStyle/>
        <a:p>
          <a:endParaRPr lang="en-NZ"/>
        </a:p>
      </dgm:t>
    </dgm:pt>
    <dgm:pt modelId="{F5E7F9F6-DB9F-4A41-9458-AC61A422E735}">
      <dgm:prSet phldrT="[Text]"/>
      <dgm:spPr/>
      <dgm:t>
        <a:bodyPr/>
        <a:lstStyle/>
        <a:p>
          <a:r>
            <a:rPr lang="en-US" dirty="0" smtClean="0"/>
            <a:t>Publishing Images</a:t>
          </a:r>
          <a:endParaRPr lang="en-NZ" dirty="0"/>
        </a:p>
      </dgm:t>
    </dgm:pt>
    <dgm:pt modelId="{FB6B9F3B-D14D-4912-8869-0BEE0FFD3975}" type="parTrans" cxnId="{F119353E-03C8-4A51-9720-3666DB70C331}">
      <dgm:prSet/>
      <dgm:spPr/>
      <dgm:t>
        <a:bodyPr/>
        <a:lstStyle/>
        <a:p>
          <a:endParaRPr lang="en-NZ"/>
        </a:p>
      </dgm:t>
    </dgm:pt>
    <dgm:pt modelId="{4FC031FD-914A-4810-A2CE-7C6ABAC09A95}" type="sibTrans" cxnId="{F119353E-03C8-4A51-9720-3666DB70C331}">
      <dgm:prSet/>
      <dgm:spPr/>
      <dgm:t>
        <a:bodyPr/>
        <a:lstStyle/>
        <a:p>
          <a:endParaRPr lang="en-NZ"/>
        </a:p>
      </dgm:t>
    </dgm:pt>
    <dgm:pt modelId="{2D9CFF9B-002C-48E9-83C3-93A47F5C1074}">
      <dgm:prSet phldrT="[Text]"/>
      <dgm:spPr/>
      <dgm:t>
        <a:bodyPr/>
        <a:lstStyle/>
        <a:p>
          <a:r>
            <a:rPr lang="en-US" dirty="0" smtClean="0"/>
            <a:t>Publishing Documents</a:t>
          </a:r>
          <a:endParaRPr lang="en-NZ" dirty="0"/>
        </a:p>
      </dgm:t>
    </dgm:pt>
    <dgm:pt modelId="{17B435F4-14CA-4D57-A556-855512F77AA7}" type="parTrans" cxnId="{7762BB1C-5C2A-4608-9AE1-EE00D3A19E9C}">
      <dgm:prSet/>
      <dgm:spPr/>
      <dgm:t>
        <a:bodyPr/>
        <a:lstStyle/>
        <a:p>
          <a:endParaRPr lang="en-NZ"/>
        </a:p>
      </dgm:t>
    </dgm:pt>
    <dgm:pt modelId="{DB8F65C9-2CCE-4E99-85BB-BF8AF4DFD03C}" type="sibTrans" cxnId="{7762BB1C-5C2A-4608-9AE1-EE00D3A19E9C}">
      <dgm:prSet/>
      <dgm:spPr/>
      <dgm:t>
        <a:bodyPr/>
        <a:lstStyle/>
        <a:p>
          <a:endParaRPr lang="en-NZ"/>
        </a:p>
      </dgm:t>
    </dgm:pt>
    <dgm:pt modelId="{80E87F72-F8E9-456B-9898-A00C8712185F}" type="pres">
      <dgm:prSet presAssocID="{1BEC9E4B-677B-4813-BCE4-CA6ED6DCE7F3}" presName="linear" presStyleCnt="0">
        <dgm:presLayoutVars>
          <dgm:animLvl val="lvl"/>
          <dgm:resizeHandles val="exact"/>
        </dgm:presLayoutVars>
      </dgm:prSet>
      <dgm:spPr/>
      <dgm:t>
        <a:bodyPr/>
        <a:lstStyle/>
        <a:p>
          <a:endParaRPr lang="en-NZ"/>
        </a:p>
      </dgm:t>
    </dgm:pt>
    <dgm:pt modelId="{2931B50C-A26E-4118-A19E-0007B5F06F88}" type="pres">
      <dgm:prSet presAssocID="{5716A9EE-771F-40AE-9AC6-481A8790AB21}" presName="parentText" presStyleLbl="node1" presStyleIdx="0" presStyleCnt="3">
        <dgm:presLayoutVars>
          <dgm:chMax val="0"/>
          <dgm:bulletEnabled val="1"/>
        </dgm:presLayoutVars>
      </dgm:prSet>
      <dgm:spPr/>
      <dgm:t>
        <a:bodyPr/>
        <a:lstStyle/>
        <a:p>
          <a:endParaRPr lang="en-NZ"/>
        </a:p>
      </dgm:t>
    </dgm:pt>
    <dgm:pt modelId="{43FE94C3-16F8-4575-9D2B-D7C20FE1B84F}" type="pres">
      <dgm:prSet presAssocID="{DDB62E08-3A81-4CDE-8136-93A498ED553B}" presName="spacer" presStyleCnt="0"/>
      <dgm:spPr/>
    </dgm:pt>
    <dgm:pt modelId="{6B77B408-EB49-477B-B7FD-D01ECD532B5D}" type="pres">
      <dgm:prSet presAssocID="{F5E7F9F6-DB9F-4A41-9458-AC61A422E735}" presName="parentText" presStyleLbl="node1" presStyleIdx="1" presStyleCnt="3">
        <dgm:presLayoutVars>
          <dgm:chMax val="0"/>
          <dgm:bulletEnabled val="1"/>
        </dgm:presLayoutVars>
      </dgm:prSet>
      <dgm:spPr/>
      <dgm:t>
        <a:bodyPr/>
        <a:lstStyle/>
        <a:p>
          <a:endParaRPr lang="en-NZ"/>
        </a:p>
      </dgm:t>
    </dgm:pt>
    <dgm:pt modelId="{40800457-3C5D-47BF-9A36-AD2CE818C878}" type="pres">
      <dgm:prSet presAssocID="{4FC031FD-914A-4810-A2CE-7C6ABAC09A95}" presName="spacer" presStyleCnt="0"/>
      <dgm:spPr/>
    </dgm:pt>
    <dgm:pt modelId="{AED77176-8793-47A5-B386-53234A54DCEA}" type="pres">
      <dgm:prSet presAssocID="{2D9CFF9B-002C-48E9-83C3-93A47F5C1074}" presName="parentText" presStyleLbl="node1" presStyleIdx="2" presStyleCnt="3">
        <dgm:presLayoutVars>
          <dgm:chMax val="0"/>
          <dgm:bulletEnabled val="1"/>
        </dgm:presLayoutVars>
      </dgm:prSet>
      <dgm:spPr/>
      <dgm:t>
        <a:bodyPr/>
        <a:lstStyle/>
        <a:p>
          <a:endParaRPr lang="en-NZ"/>
        </a:p>
      </dgm:t>
    </dgm:pt>
  </dgm:ptLst>
  <dgm:cxnLst>
    <dgm:cxn modelId="{373FA956-8C69-4362-95AE-0EB3B2515679}" type="presOf" srcId="{2D9CFF9B-002C-48E9-83C3-93A47F5C1074}" destId="{AED77176-8793-47A5-B386-53234A54DCEA}" srcOrd="0" destOrd="0" presId="urn:microsoft.com/office/officeart/2005/8/layout/vList2"/>
    <dgm:cxn modelId="{649F639B-0E5B-4729-84AF-1C38F8343ABF}" type="presOf" srcId="{1BEC9E4B-677B-4813-BCE4-CA6ED6DCE7F3}" destId="{80E87F72-F8E9-456B-9898-A00C8712185F}" srcOrd="0" destOrd="0" presId="urn:microsoft.com/office/officeart/2005/8/layout/vList2"/>
    <dgm:cxn modelId="{E253A31D-23AF-41B2-87D2-8B37F7226739}" type="presOf" srcId="{F5E7F9F6-DB9F-4A41-9458-AC61A422E735}" destId="{6B77B408-EB49-477B-B7FD-D01ECD532B5D}" srcOrd="0" destOrd="0" presId="urn:microsoft.com/office/officeart/2005/8/layout/vList2"/>
    <dgm:cxn modelId="{F119353E-03C8-4A51-9720-3666DB70C331}" srcId="{1BEC9E4B-677B-4813-BCE4-CA6ED6DCE7F3}" destId="{F5E7F9F6-DB9F-4A41-9458-AC61A422E735}" srcOrd="1" destOrd="0" parTransId="{FB6B9F3B-D14D-4912-8869-0BEE0FFD3975}" sibTransId="{4FC031FD-914A-4810-A2CE-7C6ABAC09A95}"/>
    <dgm:cxn modelId="{7762BB1C-5C2A-4608-9AE1-EE00D3A19E9C}" srcId="{1BEC9E4B-677B-4813-BCE4-CA6ED6DCE7F3}" destId="{2D9CFF9B-002C-48E9-83C3-93A47F5C1074}" srcOrd="2" destOrd="0" parTransId="{17B435F4-14CA-4D57-A556-855512F77AA7}" sibTransId="{DB8F65C9-2CCE-4E99-85BB-BF8AF4DFD03C}"/>
    <dgm:cxn modelId="{4ABA73BD-C4AB-4D69-884E-89F5047B110E}" srcId="{1BEC9E4B-677B-4813-BCE4-CA6ED6DCE7F3}" destId="{5716A9EE-771F-40AE-9AC6-481A8790AB21}" srcOrd="0" destOrd="0" parTransId="{768F1A27-E708-43CB-BA31-CFB022771557}" sibTransId="{DDB62E08-3A81-4CDE-8136-93A498ED553B}"/>
    <dgm:cxn modelId="{52A8F1AC-2E55-48BB-ABE3-874658302B3A}" type="presOf" srcId="{5716A9EE-771F-40AE-9AC6-481A8790AB21}" destId="{2931B50C-A26E-4118-A19E-0007B5F06F88}" srcOrd="0" destOrd="0" presId="urn:microsoft.com/office/officeart/2005/8/layout/vList2"/>
    <dgm:cxn modelId="{A2B75F79-E1E2-4C31-A0A4-FA5F71ECA071}" type="presParOf" srcId="{80E87F72-F8E9-456B-9898-A00C8712185F}" destId="{2931B50C-A26E-4118-A19E-0007B5F06F88}" srcOrd="0" destOrd="0" presId="urn:microsoft.com/office/officeart/2005/8/layout/vList2"/>
    <dgm:cxn modelId="{000AF1F6-D283-4E62-BCB9-4031C5DB40C5}" type="presParOf" srcId="{80E87F72-F8E9-456B-9898-A00C8712185F}" destId="{43FE94C3-16F8-4575-9D2B-D7C20FE1B84F}" srcOrd="1" destOrd="0" presId="urn:microsoft.com/office/officeart/2005/8/layout/vList2"/>
    <dgm:cxn modelId="{F9A770BB-27E8-4CEC-AE57-A29BF26656AA}" type="presParOf" srcId="{80E87F72-F8E9-456B-9898-A00C8712185F}" destId="{6B77B408-EB49-477B-B7FD-D01ECD532B5D}" srcOrd="2" destOrd="0" presId="urn:microsoft.com/office/officeart/2005/8/layout/vList2"/>
    <dgm:cxn modelId="{109236C2-515C-4C71-85D3-FF4F325A90EC}" type="presParOf" srcId="{80E87F72-F8E9-456B-9898-A00C8712185F}" destId="{40800457-3C5D-47BF-9A36-AD2CE818C878}" srcOrd="3" destOrd="0" presId="urn:microsoft.com/office/officeart/2005/8/layout/vList2"/>
    <dgm:cxn modelId="{0C4CB708-3A99-45BC-A131-08008059C29F}" type="presParOf" srcId="{80E87F72-F8E9-456B-9898-A00C8712185F}" destId="{AED77176-8793-47A5-B386-53234A54DCEA}" srcOrd="4"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1BEC9E4B-677B-4813-BCE4-CA6ED6DCE7F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NZ"/>
        </a:p>
      </dgm:t>
    </dgm:pt>
    <dgm:pt modelId="{5716A9EE-771F-40AE-9AC6-481A8790AB21}">
      <dgm:prSet phldrT="[Text]"/>
      <dgm:spPr/>
      <dgm:t>
        <a:bodyPr/>
        <a:lstStyle/>
        <a:p>
          <a:r>
            <a:rPr lang="en-US" dirty="0" smtClean="0"/>
            <a:t>Pages Library</a:t>
          </a:r>
          <a:endParaRPr lang="en-NZ" dirty="0"/>
        </a:p>
      </dgm:t>
    </dgm:pt>
    <dgm:pt modelId="{768F1A27-E708-43CB-BA31-CFB022771557}" type="parTrans" cxnId="{4ABA73BD-C4AB-4D69-884E-89F5047B110E}">
      <dgm:prSet/>
      <dgm:spPr/>
      <dgm:t>
        <a:bodyPr/>
        <a:lstStyle/>
        <a:p>
          <a:endParaRPr lang="en-NZ"/>
        </a:p>
      </dgm:t>
    </dgm:pt>
    <dgm:pt modelId="{DDB62E08-3A81-4CDE-8136-93A498ED553B}" type="sibTrans" cxnId="{4ABA73BD-C4AB-4D69-884E-89F5047B110E}">
      <dgm:prSet/>
      <dgm:spPr/>
      <dgm:t>
        <a:bodyPr/>
        <a:lstStyle/>
        <a:p>
          <a:endParaRPr lang="en-NZ"/>
        </a:p>
      </dgm:t>
    </dgm:pt>
    <dgm:pt modelId="{F5E7F9F6-DB9F-4A41-9458-AC61A422E735}">
      <dgm:prSet phldrT="[Text]"/>
      <dgm:spPr/>
      <dgm:t>
        <a:bodyPr/>
        <a:lstStyle/>
        <a:p>
          <a:r>
            <a:rPr lang="en-US" dirty="0" smtClean="0"/>
            <a:t>Publishing Images</a:t>
          </a:r>
          <a:endParaRPr lang="en-NZ" dirty="0"/>
        </a:p>
      </dgm:t>
    </dgm:pt>
    <dgm:pt modelId="{FB6B9F3B-D14D-4912-8869-0BEE0FFD3975}" type="parTrans" cxnId="{F119353E-03C8-4A51-9720-3666DB70C331}">
      <dgm:prSet/>
      <dgm:spPr/>
      <dgm:t>
        <a:bodyPr/>
        <a:lstStyle/>
        <a:p>
          <a:endParaRPr lang="en-NZ"/>
        </a:p>
      </dgm:t>
    </dgm:pt>
    <dgm:pt modelId="{4FC031FD-914A-4810-A2CE-7C6ABAC09A95}" type="sibTrans" cxnId="{F119353E-03C8-4A51-9720-3666DB70C331}">
      <dgm:prSet/>
      <dgm:spPr/>
      <dgm:t>
        <a:bodyPr/>
        <a:lstStyle/>
        <a:p>
          <a:endParaRPr lang="en-NZ"/>
        </a:p>
      </dgm:t>
    </dgm:pt>
    <dgm:pt modelId="{2D9CFF9B-002C-48E9-83C3-93A47F5C1074}">
      <dgm:prSet phldrT="[Text]"/>
      <dgm:spPr/>
      <dgm:t>
        <a:bodyPr/>
        <a:lstStyle/>
        <a:p>
          <a:r>
            <a:rPr lang="en-US" dirty="0" smtClean="0"/>
            <a:t>Publishing Documents</a:t>
          </a:r>
          <a:endParaRPr lang="en-NZ" dirty="0"/>
        </a:p>
      </dgm:t>
    </dgm:pt>
    <dgm:pt modelId="{17B435F4-14CA-4D57-A556-855512F77AA7}" type="parTrans" cxnId="{7762BB1C-5C2A-4608-9AE1-EE00D3A19E9C}">
      <dgm:prSet/>
      <dgm:spPr/>
      <dgm:t>
        <a:bodyPr/>
        <a:lstStyle/>
        <a:p>
          <a:endParaRPr lang="en-NZ"/>
        </a:p>
      </dgm:t>
    </dgm:pt>
    <dgm:pt modelId="{DB8F65C9-2CCE-4E99-85BB-BF8AF4DFD03C}" type="sibTrans" cxnId="{7762BB1C-5C2A-4608-9AE1-EE00D3A19E9C}">
      <dgm:prSet/>
      <dgm:spPr/>
      <dgm:t>
        <a:bodyPr/>
        <a:lstStyle/>
        <a:p>
          <a:endParaRPr lang="en-NZ"/>
        </a:p>
      </dgm:t>
    </dgm:pt>
    <dgm:pt modelId="{80E87F72-F8E9-456B-9898-A00C8712185F}" type="pres">
      <dgm:prSet presAssocID="{1BEC9E4B-677B-4813-BCE4-CA6ED6DCE7F3}" presName="linear" presStyleCnt="0">
        <dgm:presLayoutVars>
          <dgm:animLvl val="lvl"/>
          <dgm:resizeHandles val="exact"/>
        </dgm:presLayoutVars>
      </dgm:prSet>
      <dgm:spPr/>
      <dgm:t>
        <a:bodyPr/>
        <a:lstStyle/>
        <a:p>
          <a:endParaRPr lang="en-NZ"/>
        </a:p>
      </dgm:t>
    </dgm:pt>
    <dgm:pt modelId="{2931B50C-A26E-4118-A19E-0007B5F06F88}" type="pres">
      <dgm:prSet presAssocID="{5716A9EE-771F-40AE-9AC6-481A8790AB21}" presName="parentText" presStyleLbl="node1" presStyleIdx="0" presStyleCnt="3">
        <dgm:presLayoutVars>
          <dgm:chMax val="0"/>
          <dgm:bulletEnabled val="1"/>
        </dgm:presLayoutVars>
      </dgm:prSet>
      <dgm:spPr/>
      <dgm:t>
        <a:bodyPr/>
        <a:lstStyle/>
        <a:p>
          <a:endParaRPr lang="en-NZ"/>
        </a:p>
      </dgm:t>
    </dgm:pt>
    <dgm:pt modelId="{43FE94C3-16F8-4575-9D2B-D7C20FE1B84F}" type="pres">
      <dgm:prSet presAssocID="{DDB62E08-3A81-4CDE-8136-93A498ED553B}" presName="spacer" presStyleCnt="0"/>
      <dgm:spPr/>
    </dgm:pt>
    <dgm:pt modelId="{6B77B408-EB49-477B-B7FD-D01ECD532B5D}" type="pres">
      <dgm:prSet presAssocID="{F5E7F9F6-DB9F-4A41-9458-AC61A422E735}" presName="parentText" presStyleLbl="node1" presStyleIdx="1" presStyleCnt="3">
        <dgm:presLayoutVars>
          <dgm:chMax val="0"/>
          <dgm:bulletEnabled val="1"/>
        </dgm:presLayoutVars>
      </dgm:prSet>
      <dgm:spPr/>
      <dgm:t>
        <a:bodyPr/>
        <a:lstStyle/>
        <a:p>
          <a:endParaRPr lang="en-NZ"/>
        </a:p>
      </dgm:t>
    </dgm:pt>
    <dgm:pt modelId="{40800457-3C5D-47BF-9A36-AD2CE818C878}" type="pres">
      <dgm:prSet presAssocID="{4FC031FD-914A-4810-A2CE-7C6ABAC09A95}" presName="spacer" presStyleCnt="0"/>
      <dgm:spPr/>
    </dgm:pt>
    <dgm:pt modelId="{AED77176-8793-47A5-B386-53234A54DCEA}" type="pres">
      <dgm:prSet presAssocID="{2D9CFF9B-002C-48E9-83C3-93A47F5C1074}" presName="parentText" presStyleLbl="node1" presStyleIdx="2" presStyleCnt="3">
        <dgm:presLayoutVars>
          <dgm:chMax val="0"/>
          <dgm:bulletEnabled val="1"/>
        </dgm:presLayoutVars>
      </dgm:prSet>
      <dgm:spPr/>
      <dgm:t>
        <a:bodyPr/>
        <a:lstStyle/>
        <a:p>
          <a:endParaRPr lang="en-NZ"/>
        </a:p>
      </dgm:t>
    </dgm:pt>
  </dgm:ptLst>
  <dgm:cxnLst>
    <dgm:cxn modelId="{068C9698-A48A-4557-B17C-CC7A1ECB7383}" type="presOf" srcId="{2D9CFF9B-002C-48E9-83C3-93A47F5C1074}" destId="{AED77176-8793-47A5-B386-53234A54DCEA}" srcOrd="0" destOrd="0" presId="urn:microsoft.com/office/officeart/2005/8/layout/vList2"/>
    <dgm:cxn modelId="{7F687783-DA99-4C15-B0C9-4BE73C968CCE}" type="presOf" srcId="{F5E7F9F6-DB9F-4A41-9458-AC61A422E735}" destId="{6B77B408-EB49-477B-B7FD-D01ECD532B5D}" srcOrd="0" destOrd="0" presId="urn:microsoft.com/office/officeart/2005/8/layout/vList2"/>
    <dgm:cxn modelId="{4948EC69-1D9F-4869-B302-99A6D69812AB}" type="presOf" srcId="{5716A9EE-771F-40AE-9AC6-481A8790AB21}" destId="{2931B50C-A26E-4118-A19E-0007B5F06F88}" srcOrd="0" destOrd="0" presId="urn:microsoft.com/office/officeart/2005/8/layout/vList2"/>
    <dgm:cxn modelId="{F119353E-03C8-4A51-9720-3666DB70C331}" srcId="{1BEC9E4B-677B-4813-BCE4-CA6ED6DCE7F3}" destId="{F5E7F9F6-DB9F-4A41-9458-AC61A422E735}" srcOrd="1" destOrd="0" parTransId="{FB6B9F3B-D14D-4912-8869-0BEE0FFD3975}" sibTransId="{4FC031FD-914A-4810-A2CE-7C6ABAC09A95}"/>
    <dgm:cxn modelId="{AAB376C4-1DEB-4A18-BCEB-A61F52AD74A9}" type="presOf" srcId="{1BEC9E4B-677B-4813-BCE4-CA6ED6DCE7F3}" destId="{80E87F72-F8E9-456B-9898-A00C8712185F}" srcOrd="0" destOrd="0" presId="urn:microsoft.com/office/officeart/2005/8/layout/vList2"/>
    <dgm:cxn modelId="{7762BB1C-5C2A-4608-9AE1-EE00D3A19E9C}" srcId="{1BEC9E4B-677B-4813-BCE4-CA6ED6DCE7F3}" destId="{2D9CFF9B-002C-48E9-83C3-93A47F5C1074}" srcOrd="2" destOrd="0" parTransId="{17B435F4-14CA-4D57-A556-855512F77AA7}" sibTransId="{DB8F65C9-2CCE-4E99-85BB-BF8AF4DFD03C}"/>
    <dgm:cxn modelId="{4ABA73BD-C4AB-4D69-884E-89F5047B110E}" srcId="{1BEC9E4B-677B-4813-BCE4-CA6ED6DCE7F3}" destId="{5716A9EE-771F-40AE-9AC6-481A8790AB21}" srcOrd="0" destOrd="0" parTransId="{768F1A27-E708-43CB-BA31-CFB022771557}" sibTransId="{DDB62E08-3A81-4CDE-8136-93A498ED553B}"/>
    <dgm:cxn modelId="{0A8B840E-9106-4A6A-A0DF-0AB924B78CA1}" type="presParOf" srcId="{80E87F72-F8E9-456B-9898-A00C8712185F}" destId="{2931B50C-A26E-4118-A19E-0007B5F06F88}" srcOrd="0" destOrd="0" presId="urn:microsoft.com/office/officeart/2005/8/layout/vList2"/>
    <dgm:cxn modelId="{247E8023-8581-42C3-BB0C-3E00F204B233}" type="presParOf" srcId="{80E87F72-F8E9-456B-9898-A00C8712185F}" destId="{43FE94C3-16F8-4575-9D2B-D7C20FE1B84F}" srcOrd="1" destOrd="0" presId="urn:microsoft.com/office/officeart/2005/8/layout/vList2"/>
    <dgm:cxn modelId="{678381E7-479A-4DE9-8DD0-4DE15E3DFE2D}" type="presParOf" srcId="{80E87F72-F8E9-456B-9898-A00C8712185F}" destId="{6B77B408-EB49-477B-B7FD-D01ECD532B5D}" srcOrd="2" destOrd="0" presId="urn:microsoft.com/office/officeart/2005/8/layout/vList2"/>
    <dgm:cxn modelId="{ACC3842E-087F-46E7-AB36-397CFA478945}" type="presParOf" srcId="{80E87F72-F8E9-456B-9898-A00C8712185F}" destId="{40800457-3C5D-47BF-9A36-AD2CE818C878}" srcOrd="3" destOrd="0" presId="urn:microsoft.com/office/officeart/2005/8/layout/vList2"/>
    <dgm:cxn modelId="{30026D67-4454-4DEB-B5F8-21353BD0052C}" type="presParOf" srcId="{80E87F72-F8E9-456B-9898-A00C8712185F}" destId="{AED77176-8793-47A5-B386-53234A54DCEA}" srcOrd="4"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1BEC9E4B-677B-4813-BCE4-CA6ED6DCE7F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NZ"/>
        </a:p>
      </dgm:t>
    </dgm:pt>
    <dgm:pt modelId="{5716A9EE-771F-40AE-9AC6-481A8790AB21}">
      <dgm:prSet phldrT="[Text]"/>
      <dgm:spPr/>
      <dgm:t>
        <a:bodyPr/>
        <a:lstStyle/>
        <a:p>
          <a:r>
            <a:rPr lang="en-US" dirty="0" smtClean="0"/>
            <a:t>Reusable Content</a:t>
          </a:r>
          <a:endParaRPr lang="en-NZ" dirty="0"/>
        </a:p>
      </dgm:t>
    </dgm:pt>
    <dgm:pt modelId="{768F1A27-E708-43CB-BA31-CFB022771557}" type="parTrans" cxnId="{4ABA73BD-C4AB-4D69-884E-89F5047B110E}">
      <dgm:prSet/>
      <dgm:spPr/>
      <dgm:t>
        <a:bodyPr/>
        <a:lstStyle/>
        <a:p>
          <a:endParaRPr lang="en-NZ"/>
        </a:p>
      </dgm:t>
    </dgm:pt>
    <dgm:pt modelId="{DDB62E08-3A81-4CDE-8136-93A498ED553B}" type="sibTrans" cxnId="{4ABA73BD-C4AB-4D69-884E-89F5047B110E}">
      <dgm:prSet/>
      <dgm:spPr/>
      <dgm:t>
        <a:bodyPr/>
        <a:lstStyle/>
        <a:p>
          <a:endParaRPr lang="en-NZ"/>
        </a:p>
      </dgm:t>
    </dgm:pt>
    <dgm:pt modelId="{F5E7F9F6-DB9F-4A41-9458-AC61A422E735}">
      <dgm:prSet phldrT="[Text]"/>
      <dgm:spPr/>
      <dgm:t>
        <a:bodyPr/>
        <a:lstStyle/>
        <a:p>
          <a:r>
            <a:rPr lang="en-US" dirty="0" smtClean="0"/>
            <a:t>Site Collection Images</a:t>
          </a:r>
          <a:endParaRPr lang="en-NZ" dirty="0"/>
        </a:p>
      </dgm:t>
    </dgm:pt>
    <dgm:pt modelId="{FB6B9F3B-D14D-4912-8869-0BEE0FFD3975}" type="parTrans" cxnId="{F119353E-03C8-4A51-9720-3666DB70C331}">
      <dgm:prSet/>
      <dgm:spPr/>
      <dgm:t>
        <a:bodyPr/>
        <a:lstStyle/>
        <a:p>
          <a:endParaRPr lang="en-NZ"/>
        </a:p>
      </dgm:t>
    </dgm:pt>
    <dgm:pt modelId="{4FC031FD-914A-4810-A2CE-7C6ABAC09A95}" type="sibTrans" cxnId="{F119353E-03C8-4A51-9720-3666DB70C331}">
      <dgm:prSet/>
      <dgm:spPr/>
      <dgm:t>
        <a:bodyPr/>
        <a:lstStyle/>
        <a:p>
          <a:endParaRPr lang="en-NZ"/>
        </a:p>
      </dgm:t>
    </dgm:pt>
    <dgm:pt modelId="{2D9CFF9B-002C-48E9-83C3-93A47F5C1074}">
      <dgm:prSet phldrT="[Text]"/>
      <dgm:spPr/>
      <dgm:t>
        <a:bodyPr/>
        <a:lstStyle/>
        <a:p>
          <a:r>
            <a:rPr lang="en-US" dirty="0" smtClean="0"/>
            <a:t>Site Collection Documents</a:t>
          </a:r>
          <a:endParaRPr lang="en-NZ" dirty="0"/>
        </a:p>
      </dgm:t>
    </dgm:pt>
    <dgm:pt modelId="{17B435F4-14CA-4D57-A556-855512F77AA7}" type="parTrans" cxnId="{7762BB1C-5C2A-4608-9AE1-EE00D3A19E9C}">
      <dgm:prSet/>
      <dgm:spPr/>
      <dgm:t>
        <a:bodyPr/>
        <a:lstStyle/>
        <a:p>
          <a:endParaRPr lang="en-NZ"/>
        </a:p>
      </dgm:t>
    </dgm:pt>
    <dgm:pt modelId="{DB8F65C9-2CCE-4E99-85BB-BF8AF4DFD03C}" type="sibTrans" cxnId="{7762BB1C-5C2A-4608-9AE1-EE00D3A19E9C}">
      <dgm:prSet/>
      <dgm:spPr/>
      <dgm:t>
        <a:bodyPr/>
        <a:lstStyle/>
        <a:p>
          <a:endParaRPr lang="en-NZ"/>
        </a:p>
      </dgm:t>
    </dgm:pt>
    <dgm:pt modelId="{80E87F72-F8E9-456B-9898-A00C8712185F}" type="pres">
      <dgm:prSet presAssocID="{1BEC9E4B-677B-4813-BCE4-CA6ED6DCE7F3}" presName="linear" presStyleCnt="0">
        <dgm:presLayoutVars>
          <dgm:animLvl val="lvl"/>
          <dgm:resizeHandles val="exact"/>
        </dgm:presLayoutVars>
      </dgm:prSet>
      <dgm:spPr/>
      <dgm:t>
        <a:bodyPr/>
        <a:lstStyle/>
        <a:p>
          <a:endParaRPr lang="en-NZ"/>
        </a:p>
      </dgm:t>
    </dgm:pt>
    <dgm:pt modelId="{2931B50C-A26E-4118-A19E-0007B5F06F88}" type="pres">
      <dgm:prSet presAssocID="{5716A9EE-771F-40AE-9AC6-481A8790AB21}" presName="parentText" presStyleLbl="node1" presStyleIdx="0" presStyleCnt="3">
        <dgm:presLayoutVars>
          <dgm:chMax val="0"/>
          <dgm:bulletEnabled val="1"/>
        </dgm:presLayoutVars>
      </dgm:prSet>
      <dgm:spPr/>
      <dgm:t>
        <a:bodyPr/>
        <a:lstStyle/>
        <a:p>
          <a:endParaRPr lang="en-NZ"/>
        </a:p>
      </dgm:t>
    </dgm:pt>
    <dgm:pt modelId="{43FE94C3-16F8-4575-9D2B-D7C20FE1B84F}" type="pres">
      <dgm:prSet presAssocID="{DDB62E08-3A81-4CDE-8136-93A498ED553B}" presName="spacer" presStyleCnt="0"/>
      <dgm:spPr/>
    </dgm:pt>
    <dgm:pt modelId="{6B77B408-EB49-477B-B7FD-D01ECD532B5D}" type="pres">
      <dgm:prSet presAssocID="{F5E7F9F6-DB9F-4A41-9458-AC61A422E735}" presName="parentText" presStyleLbl="node1" presStyleIdx="1" presStyleCnt="3">
        <dgm:presLayoutVars>
          <dgm:chMax val="0"/>
          <dgm:bulletEnabled val="1"/>
        </dgm:presLayoutVars>
      </dgm:prSet>
      <dgm:spPr/>
      <dgm:t>
        <a:bodyPr/>
        <a:lstStyle/>
        <a:p>
          <a:endParaRPr lang="en-NZ"/>
        </a:p>
      </dgm:t>
    </dgm:pt>
    <dgm:pt modelId="{40800457-3C5D-47BF-9A36-AD2CE818C878}" type="pres">
      <dgm:prSet presAssocID="{4FC031FD-914A-4810-A2CE-7C6ABAC09A95}" presName="spacer" presStyleCnt="0"/>
      <dgm:spPr/>
    </dgm:pt>
    <dgm:pt modelId="{AED77176-8793-47A5-B386-53234A54DCEA}" type="pres">
      <dgm:prSet presAssocID="{2D9CFF9B-002C-48E9-83C3-93A47F5C1074}" presName="parentText" presStyleLbl="node1" presStyleIdx="2" presStyleCnt="3">
        <dgm:presLayoutVars>
          <dgm:chMax val="0"/>
          <dgm:bulletEnabled val="1"/>
        </dgm:presLayoutVars>
      </dgm:prSet>
      <dgm:spPr/>
      <dgm:t>
        <a:bodyPr/>
        <a:lstStyle/>
        <a:p>
          <a:endParaRPr lang="en-NZ"/>
        </a:p>
      </dgm:t>
    </dgm:pt>
  </dgm:ptLst>
  <dgm:cxnLst>
    <dgm:cxn modelId="{C50091E4-714B-4A29-85B4-67394EF0346C}" type="presOf" srcId="{1BEC9E4B-677B-4813-BCE4-CA6ED6DCE7F3}" destId="{80E87F72-F8E9-456B-9898-A00C8712185F}" srcOrd="0" destOrd="0" presId="urn:microsoft.com/office/officeart/2005/8/layout/vList2"/>
    <dgm:cxn modelId="{C22F4026-E9A5-4098-BECD-A4B859D02952}" type="presOf" srcId="{5716A9EE-771F-40AE-9AC6-481A8790AB21}" destId="{2931B50C-A26E-4118-A19E-0007B5F06F88}" srcOrd="0" destOrd="0" presId="urn:microsoft.com/office/officeart/2005/8/layout/vList2"/>
    <dgm:cxn modelId="{3ADA4DF9-1F2E-4BA6-BCBB-EB2FB9E12667}" type="presOf" srcId="{F5E7F9F6-DB9F-4A41-9458-AC61A422E735}" destId="{6B77B408-EB49-477B-B7FD-D01ECD532B5D}" srcOrd="0" destOrd="0" presId="urn:microsoft.com/office/officeart/2005/8/layout/vList2"/>
    <dgm:cxn modelId="{F119353E-03C8-4A51-9720-3666DB70C331}" srcId="{1BEC9E4B-677B-4813-BCE4-CA6ED6DCE7F3}" destId="{F5E7F9F6-DB9F-4A41-9458-AC61A422E735}" srcOrd="1" destOrd="0" parTransId="{FB6B9F3B-D14D-4912-8869-0BEE0FFD3975}" sibTransId="{4FC031FD-914A-4810-A2CE-7C6ABAC09A95}"/>
    <dgm:cxn modelId="{7762BB1C-5C2A-4608-9AE1-EE00D3A19E9C}" srcId="{1BEC9E4B-677B-4813-BCE4-CA6ED6DCE7F3}" destId="{2D9CFF9B-002C-48E9-83C3-93A47F5C1074}" srcOrd="2" destOrd="0" parTransId="{17B435F4-14CA-4D57-A556-855512F77AA7}" sibTransId="{DB8F65C9-2CCE-4E99-85BB-BF8AF4DFD03C}"/>
    <dgm:cxn modelId="{2B757B4F-8959-41FB-AC29-BF5484FA93A7}" type="presOf" srcId="{2D9CFF9B-002C-48E9-83C3-93A47F5C1074}" destId="{AED77176-8793-47A5-B386-53234A54DCEA}" srcOrd="0" destOrd="0" presId="urn:microsoft.com/office/officeart/2005/8/layout/vList2"/>
    <dgm:cxn modelId="{4ABA73BD-C4AB-4D69-884E-89F5047B110E}" srcId="{1BEC9E4B-677B-4813-BCE4-CA6ED6DCE7F3}" destId="{5716A9EE-771F-40AE-9AC6-481A8790AB21}" srcOrd="0" destOrd="0" parTransId="{768F1A27-E708-43CB-BA31-CFB022771557}" sibTransId="{DDB62E08-3A81-4CDE-8136-93A498ED553B}"/>
    <dgm:cxn modelId="{45651BB5-570C-4F26-AA9C-25D5B19F44A3}" type="presParOf" srcId="{80E87F72-F8E9-456B-9898-A00C8712185F}" destId="{2931B50C-A26E-4118-A19E-0007B5F06F88}" srcOrd="0" destOrd="0" presId="urn:microsoft.com/office/officeart/2005/8/layout/vList2"/>
    <dgm:cxn modelId="{2D664F14-B490-4A13-9250-B50B4840DDEF}" type="presParOf" srcId="{80E87F72-F8E9-456B-9898-A00C8712185F}" destId="{43FE94C3-16F8-4575-9D2B-D7C20FE1B84F}" srcOrd="1" destOrd="0" presId="urn:microsoft.com/office/officeart/2005/8/layout/vList2"/>
    <dgm:cxn modelId="{706A925F-0FFC-4EE9-B032-7D7A388B65FE}" type="presParOf" srcId="{80E87F72-F8E9-456B-9898-A00C8712185F}" destId="{6B77B408-EB49-477B-B7FD-D01ECD532B5D}" srcOrd="2" destOrd="0" presId="urn:microsoft.com/office/officeart/2005/8/layout/vList2"/>
    <dgm:cxn modelId="{8F99AF2F-8145-4DF0-AEDF-5EFC6202E236}" type="presParOf" srcId="{80E87F72-F8E9-456B-9898-A00C8712185F}" destId="{40800457-3C5D-47BF-9A36-AD2CE818C878}" srcOrd="3" destOrd="0" presId="urn:microsoft.com/office/officeart/2005/8/layout/vList2"/>
    <dgm:cxn modelId="{40AB4FDD-E9E1-44AB-B8F3-EF90AE83CDC6}" type="presParOf" srcId="{80E87F72-F8E9-456B-9898-A00C8712185F}" destId="{AED77176-8793-47A5-B386-53234A54DCEA}" srcOrd="4"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1DE4C197-0F15-4BC0-94A0-31332225D5AB}" type="doc">
      <dgm:prSet loTypeId="urn:microsoft.com/office/officeart/2005/8/layout/orgChart1" loCatId="hierarchy" qsTypeId="urn:microsoft.com/office/officeart/2005/8/quickstyle/simple5" qsCatId="simple" csTypeId="urn:microsoft.com/office/officeart/2005/8/colors/accent4_2" csCatId="accent4" phldr="1"/>
      <dgm:spPr/>
      <dgm:t>
        <a:bodyPr/>
        <a:lstStyle/>
        <a:p>
          <a:endParaRPr lang="en-NZ"/>
        </a:p>
      </dgm:t>
    </dgm:pt>
    <dgm:pt modelId="{DCFE1D25-D4D0-42AC-8DEE-F4FA087C6449}">
      <dgm:prSet/>
      <dgm:spPr/>
      <dgm:t>
        <a:bodyPr/>
        <a:lstStyle/>
        <a:p>
          <a:pPr rtl="0"/>
          <a:r>
            <a:rPr lang="en-US" dirty="0" smtClean="0"/>
            <a:t>SharePoint Enabled Web Application</a:t>
          </a:r>
          <a:endParaRPr lang="en-NZ" dirty="0"/>
        </a:p>
      </dgm:t>
    </dgm:pt>
    <dgm:pt modelId="{DA317257-8E66-4301-8837-A5237774F165}" type="parTrans" cxnId="{5B847452-80BA-48CD-93FF-6BF6646B5EA0}">
      <dgm:prSet/>
      <dgm:spPr/>
      <dgm:t>
        <a:bodyPr/>
        <a:lstStyle/>
        <a:p>
          <a:endParaRPr lang="en-NZ"/>
        </a:p>
      </dgm:t>
    </dgm:pt>
    <dgm:pt modelId="{BC8909AF-4D59-4EB1-AA93-5BA4A73F4A08}" type="sibTrans" cxnId="{5B847452-80BA-48CD-93FF-6BF6646B5EA0}">
      <dgm:prSet/>
      <dgm:spPr/>
      <dgm:t>
        <a:bodyPr/>
        <a:lstStyle/>
        <a:p>
          <a:endParaRPr lang="en-NZ"/>
        </a:p>
      </dgm:t>
    </dgm:pt>
    <dgm:pt modelId="{3FBC6A7C-6617-452C-84EA-E91DAA27EEDF}">
      <dgm:prSet/>
      <dgm:spPr/>
      <dgm:t>
        <a:bodyPr/>
        <a:lstStyle/>
        <a:p>
          <a:pPr rtl="0"/>
          <a:r>
            <a:rPr lang="en-US" dirty="0" smtClean="0"/>
            <a:t>SharePoint Site Collection</a:t>
          </a:r>
          <a:endParaRPr lang="en-NZ" dirty="0"/>
        </a:p>
      </dgm:t>
    </dgm:pt>
    <dgm:pt modelId="{6D6FD776-A096-452F-9C2F-1C4601641066}" type="parTrans" cxnId="{CEC72730-4EBC-4DAF-9F22-DE5403D88B32}">
      <dgm:prSet/>
      <dgm:spPr/>
      <dgm:t>
        <a:bodyPr/>
        <a:lstStyle/>
        <a:p>
          <a:endParaRPr lang="en-NZ"/>
        </a:p>
      </dgm:t>
    </dgm:pt>
    <dgm:pt modelId="{F6E09D26-4149-433D-8AF8-C30062AA836A}" type="sibTrans" cxnId="{CEC72730-4EBC-4DAF-9F22-DE5403D88B32}">
      <dgm:prSet/>
      <dgm:spPr/>
      <dgm:t>
        <a:bodyPr/>
        <a:lstStyle/>
        <a:p>
          <a:endParaRPr lang="en-NZ"/>
        </a:p>
      </dgm:t>
    </dgm:pt>
    <dgm:pt modelId="{C0E54186-1A53-4246-8C47-FAE8969CC115}">
      <dgm:prSet/>
      <dgm:spPr/>
      <dgm:t>
        <a:bodyPr/>
        <a:lstStyle/>
        <a:p>
          <a:pPr rtl="0"/>
          <a:r>
            <a:rPr lang="en-US" dirty="0" smtClean="0"/>
            <a:t>Root Site</a:t>
          </a:r>
          <a:endParaRPr lang="en-NZ" dirty="0"/>
        </a:p>
      </dgm:t>
    </dgm:pt>
    <dgm:pt modelId="{1D55E5F4-45F3-4A94-B7A1-D49627B961EE}" type="parTrans" cxnId="{64FF14E3-721A-44C3-B0E5-BC6839687896}">
      <dgm:prSet/>
      <dgm:spPr/>
      <dgm:t>
        <a:bodyPr/>
        <a:lstStyle/>
        <a:p>
          <a:endParaRPr lang="en-NZ"/>
        </a:p>
      </dgm:t>
    </dgm:pt>
    <dgm:pt modelId="{32491952-5190-4BDD-8BD0-5F45EC4B8A90}" type="sibTrans" cxnId="{64FF14E3-721A-44C3-B0E5-BC6839687896}">
      <dgm:prSet/>
      <dgm:spPr/>
      <dgm:t>
        <a:bodyPr/>
        <a:lstStyle/>
        <a:p>
          <a:endParaRPr lang="en-NZ"/>
        </a:p>
      </dgm:t>
    </dgm:pt>
    <dgm:pt modelId="{C50114A0-AB2E-42DD-A8B1-6575FBEABB60}" type="pres">
      <dgm:prSet presAssocID="{1DE4C197-0F15-4BC0-94A0-31332225D5AB}" presName="hierChild1" presStyleCnt="0">
        <dgm:presLayoutVars>
          <dgm:orgChart val="1"/>
          <dgm:chPref val="1"/>
          <dgm:dir/>
          <dgm:animOne val="branch"/>
          <dgm:animLvl val="lvl"/>
          <dgm:resizeHandles/>
        </dgm:presLayoutVars>
      </dgm:prSet>
      <dgm:spPr/>
      <dgm:t>
        <a:bodyPr/>
        <a:lstStyle/>
        <a:p>
          <a:endParaRPr lang="en-NZ"/>
        </a:p>
      </dgm:t>
    </dgm:pt>
    <dgm:pt modelId="{B0EDBAC8-56F9-40A3-8295-FB37BF4862EB}" type="pres">
      <dgm:prSet presAssocID="{DCFE1D25-D4D0-42AC-8DEE-F4FA087C6449}" presName="hierRoot1" presStyleCnt="0">
        <dgm:presLayoutVars>
          <dgm:hierBranch val="init"/>
        </dgm:presLayoutVars>
      </dgm:prSet>
      <dgm:spPr/>
    </dgm:pt>
    <dgm:pt modelId="{26151B26-55F4-4E7C-93F2-34C8F6355AA1}" type="pres">
      <dgm:prSet presAssocID="{DCFE1D25-D4D0-42AC-8DEE-F4FA087C6449}" presName="rootComposite1" presStyleCnt="0"/>
      <dgm:spPr/>
    </dgm:pt>
    <dgm:pt modelId="{F7ACAD42-8331-4CF2-9608-A50470E23897}" type="pres">
      <dgm:prSet presAssocID="{DCFE1D25-D4D0-42AC-8DEE-F4FA087C6449}" presName="rootText1" presStyleLbl="node0" presStyleIdx="0" presStyleCnt="1">
        <dgm:presLayoutVars>
          <dgm:chPref val="3"/>
        </dgm:presLayoutVars>
      </dgm:prSet>
      <dgm:spPr/>
      <dgm:t>
        <a:bodyPr/>
        <a:lstStyle/>
        <a:p>
          <a:endParaRPr lang="en-NZ"/>
        </a:p>
      </dgm:t>
    </dgm:pt>
    <dgm:pt modelId="{06C13CE4-77A1-43BA-8D70-6B953D7D0912}" type="pres">
      <dgm:prSet presAssocID="{DCFE1D25-D4D0-42AC-8DEE-F4FA087C6449}" presName="rootConnector1" presStyleLbl="node1" presStyleIdx="0" presStyleCnt="0"/>
      <dgm:spPr/>
      <dgm:t>
        <a:bodyPr/>
        <a:lstStyle/>
        <a:p>
          <a:endParaRPr lang="en-NZ"/>
        </a:p>
      </dgm:t>
    </dgm:pt>
    <dgm:pt modelId="{B30A658B-2120-47EF-B686-1C031FC631C5}" type="pres">
      <dgm:prSet presAssocID="{DCFE1D25-D4D0-42AC-8DEE-F4FA087C6449}" presName="hierChild2" presStyleCnt="0"/>
      <dgm:spPr/>
    </dgm:pt>
    <dgm:pt modelId="{9802D025-D085-4453-B249-754385562BD1}" type="pres">
      <dgm:prSet presAssocID="{6D6FD776-A096-452F-9C2F-1C4601641066}" presName="Name37" presStyleLbl="parChTrans1D2" presStyleIdx="0" presStyleCnt="1"/>
      <dgm:spPr/>
      <dgm:t>
        <a:bodyPr/>
        <a:lstStyle/>
        <a:p>
          <a:endParaRPr lang="en-NZ"/>
        </a:p>
      </dgm:t>
    </dgm:pt>
    <dgm:pt modelId="{99533D54-DBF2-49C3-A008-A2E94F6F96ED}" type="pres">
      <dgm:prSet presAssocID="{3FBC6A7C-6617-452C-84EA-E91DAA27EEDF}" presName="hierRoot2" presStyleCnt="0">
        <dgm:presLayoutVars>
          <dgm:hierBranch val="init"/>
        </dgm:presLayoutVars>
      </dgm:prSet>
      <dgm:spPr/>
    </dgm:pt>
    <dgm:pt modelId="{04E09E92-975F-4D65-A2D4-8C42D2421755}" type="pres">
      <dgm:prSet presAssocID="{3FBC6A7C-6617-452C-84EA-E91DAA27EEDF}" presName="rootComposite" presStyleCnt="0"/>
      <dgm:spPr/>
    </dgm:pt>
    <dgm:pt modelId="{96B3AAAD-D0F2-4D49-A2F6-C5F7C4091E4A}" type="pres">
      <dgm:prSet presAssocID="{3FBC6A7C-6617-452C-84EA-E91DAA27EEDF}" presName="rootText" presStyleLbl="node2" presStyleIdx="0" presStyleCnt="1">
        <dgm:presLayoutVars>
          <dgm:chPref val="3"/>
        </dgm:presLayoutVars>
      </dgm:prSet>
      <dgm:spPr/>
      <dgm:t>
        <a:bodyPr/>
        <a:lstStyle/>
        <a:p>
          <a:endParaRPr lang="en-NZ"/>
        </a:p>
      </dgm:t>
    </dgm:pt>
    <dgm:pt modelId="{ABAEB9DE-BFBC-4B96-B83C-E17D14B4EA62}" type="pres">
      <dgm:prSet presAssocID="{3FBC6A7C-6617-452C-84EA-E91DAA27EEDF}" presName="rootConnector" presStyleLbl="node2" presStyleIdx="0" presStyleCnt="1"/>
      <dgm:spPr/>
      <dgm:t>
        <a:bodyPr/>
        <a:lstStyle/>
        <a:p>
          <a:endParaRPr lang="en-NZ"/>
        </a:p>
      </dgm:t>
    </dgm:pt>
    <dgm:pt modelId="{487A9D7C-DD8F-41AE-B1A8-788F64799668}" type="pres">
      <dgm:prSet presAssocID="{3FBC6A7C-6617-452C-84EA-E91DAA27EEDF}" presName="hierChild4" presStyleCnt="0"/>
      <dgm:spPr/>
    </dgm:pt>
    <dgm:pt modelId="{3157344A-B292-4987-BE11-13D40274FDE1}" type="pres">
      <dgm:prSet presAssocID="{1D55E5F4-45F3-4A94-B7A1-D49627B961EE}" presName="Name37" presStyleLbl="parChTrans1D3" presStyleIdx="0" presStyleCnt="1"/>
      <dgm:spPr/>
      <dgm:t>
        <a:bodyPr/>
        <a:lstStyle/>
        <a:p>
          <a:endParaRPr lang="en-NZ"/>
        </a:p>
      </dgm:t>
    </dgm:pt>
    <dgm:pt modelId="{CC6E5D10-7E86-41D8-A1C7-0771F19B013C}" type="pres">
      <dgm:prSet presAssocID="{C0E54186-1A53-4246-8C47-FAE8969CC115}" presName="hierRoot2" presStyleCnt="0">
        <dgm:presLayoutVars>
          <dgm:hierBranch val="init"/>
        </dgm:presLayoutVars>
      </dgm:prSet>
      <dgm:spPr/>
    </dgm:pt>
    <dgm:pt modelId="{1509158F-3080-45E8-8104-8F2C0720C6F5}" type="pres">
      <dgm:prSet presAssocID="{C0E54186-1A53-4246-8C47-FAE8969CC115}" presName="rootComposite" presStyleCnt="0"/>
      <dgm:spPr/>
    </dgm:pt>
    <dgm:pt modelId="{DCED99BB-E4D4-488E-B854-70C90815BBE4}" type="pres">
      <dgm:prSet presAssocID="{C0E54186-1A53-4246-8C47-FAE8969CC115}" presName="rootText" presStyleLbl="node3" presStyleIdx="0" presStyleCnt="1">
        <dgm:presLayoutVars>
          <dgm:chPref val="3"/>
        </dgm:presLayoutVars>
      </dgm:prSet>
      <dgm:spPr/>
      <dgm:t>
        <a:bodyPr/>
        <a:lstStyle/>
        <a:p>
          <a:endParaRPr lang="en-NZ"/>
        </a:p>
      </dgm:t>
    </dgm:pt>
    <dgm:pt modelId="{2F85B268-BC53-4C10-930F-ABEDA9CE7A8C}" type="pres">
      <dgm:prSet presAssocID="{C0E54186-1A53-4246-8C47-FAE8969CC115}" presName="rootConnector" presStyleLbl="node3" presStyleIdx="0" presStyleCnt="1"/>
      <dgm:spPr/>
      <dgm:t>
        <a:bodyPr/>
        <a:lstStyle/>
        <a:p>
          <a:endParaRPr lang="en-NZ"/>
        </a:p>
      </dgm:t>
    </dgm:pt>
    <dgm:pt modelId="{16C8DE73-70E9-4BB8-91AC-BCC5616E6C58}" type="pres">
      <dgm:prSet presAssocID="{C0E54186-1A53-4246-8C47-FAE8969CC115}" presName="hierChild4" presStyleCnt="0"/>
      <dgm:spPr/>
    </dgm:pt>
    <dgm:pt modelId="{3DDAA217-CB88-4A4F-8FE2-03A36A11A739}" type="pres">
      <dgm:prSet presAssocID="{C0E54186-1A53-4246-8C47-FAE8969CC115}" presName="hierChild5" presStyleCnt="0"/>
      <dgm:spPr/>
    </dgm:pt>
    <dgm:pt modelId="{289EE3C1-C438-4976-B521-4BB82868C8A5}" type="pres">
      <dgm:prSet presAssocID="{3FBC6A7C-6617-452C-84EA-E91DAA27EEDF}" presName="hierChild5" presStyleCnt="0"/>
      <dgm:spPr/>
    </dgm:pt>
    <dgm:pt modelId="{6AF37614-A8DC-45B5-B016-3BB3A2BC9296}" type="pres">
      <dgm:prSet presAssocID="{DCFE1D25-D4D0-42AC-8DEE-F4FA087C6449}" presName="hierChild3" presStyleCnt="0"/>
      <dgm:spPr/>
    </dgm:pt>
  </dgm:ptLst>
  <dgm:cxnLst>
    <dgm:cxn modelId="{6000BD64-473A-4CFB-9E8C-9E14A85B60BD}" type="presOf" srcId="{DCFE1D25-D4D0-42AC-8DEE-F4FA087C6449}" destId="{06C13CE4-77A1-43BA-8D70-6B953D7D0912}" srcOrd="1" destOrd="0" presId="urn:microsoft.com/office/officeart/2005/8/layout/orgChart1"/>
    <dgm:cxn modelId="{A0132FEE-85A4-44F2-AE58-7E2A4E956BC8}" type="presOf" srcId="{C0E54186-1A53-4246-8C47-FAE8969CC115}" destId="{2F85B268-BC53-4C10-930F-ABEDA9CE7A8C}" srcOrd="1" destOrd="0" presId="urn:microsoft.com/office/officeart/2005/8/layout/orgChart1"/>
    <dgm:cxn modelId="{8194AB32-9C95-4439-B437-C1B41E488A3C}" type="presOf" srcId="{6D6FD776-A096-452F-9C2F-1C4601641066}" destId="{9802D025-D085-4453-B249-754385562BD1}" srcOrd="0" destOrd="0" presId="urn:microsoft.com/office/officeart/2005/8/layout/orgChart1"/>
    <dgm:cxn modelId="{D8BB06B7-F480-4730-A129-C9AB302A4307}" type="presOf" srcId="{1D55E5F4-45F3-4A94-B7A1-D49627B961EE}" destId="{3157344A-B292-4987-BE11-13D40274FDE1}" srcOrd="0" destOrd="0" presId="urn:microsoft.com/office/officeart/2005/8/layout/orgChart1"/>
    <dgm:cxn modelId="{71FB3EF3-A393-4E61-B045-9C963AFDECF7}" type="presOf" srcId="{3FBC6A7C-6617-452C-84EA-E91DAA27EEDF}" destId="{96B3AAAD-D0F2-4D49-A2F6-C5F7C4091E4A}" srcOrd="0" destOrd="0" presId="urn:microsoft.com/office/officeart/2005/8/layout/orgChart1"/>
    <dgm:cxn modelId="{64FF14E3-721A-44C3-B0E5-BC6839687896}" srcId="{3FBC6A7C-6617-452C-84EA-E91DAA27EEDF}" destId="{C0E54186-1A53-4246-8C47-FAE8969CC115}" srcOrd="0" destOrd="0" parTransId="{1D55E5F4-45F3-4A94-B7A1-D49627B961EE}" sibTransId="{32491952-5190-4BDD-8BD0-5F45EC4B8A90}"/>
    <dgm:cxn modelId="{CEC72730-4EBC-4DAF-9F22-DE5403D88B32}" srcId="{DCFE1D25-D4D0-42AC-8DEE-F4FA087C6449}" destId="{3FBC6A7C-6617-452C-84EA-E91DAA27EEDF}" srcOrd="0" destOrd="0" parTransId="{6D6FD776-A096-452F-9C2F-1C4601641066}" sibTransId="{F6E09D26-4149-433D-8AF8-C30062AA836A}"/>
    <dgm:cxn modelId="{B2164C21-59F4-4955-8432-47DA03475C6F}" type="presOf" srcId="{1DE4C197-0F15-4BC0-94A0-31332225D5AB}" destId="{C50114A0-AB2E-42DD-A8B1-6575FBEABB60}" srcOrd="0" destOrd="0" presId="urn:microsoft.com/office/officeart/2005/8/layout/orgChart1"/>
    <dgm:cxn modelId="{06297575-E4F3-41C0-89E4-AFDFF5775207}" type="presOf" srcId="{C0E54186-1A53-4246-8C47-FAE8969CC115}" destId="{DCED99BB-E4D4-488E-B854-70C90815BBE4}" srcOrd="0" destOrd="0" presId="urn:microsoft.com/office/officeart/2005/8/layout/orgChart1"/>
    <dgm:cxn modelId="{5B847452-80BA-48CD-93FF-6BF6646B5EA0}" srcId="{1DE4C197-0F15-4BC0-94A0-31332225D5AB}" destId="{DCFE1D25-D4D0-42AC-8DEE-F4FA087C6449}" srcOrd="0" destOrd="0" parTransId="{DA317257-8E66-4301-8837-A5237774F165}" sibTransId="{BC8909AF-4D59-4EB1-AA93-5BA4A73F4A08}"/>
    <dgm:cxn modelId="{E69FCA51-3045-43EA-8F9F-27DF64991326}" type="presOf" srcId="{DCFE1D25-D4D0-42AC-8DEE-F4FA087C6449}" destId="{F7ACAD42-8331-4CF2-9608-A50470E23897}" srcOrd="0" destOrd="0" presId="urn:microsoft.com/office/officeart/2005/8/layout/orgChart1"/>
    <dgm:cxn modelId="{0C54D4E4-3BCA-468B-800B-9EB4C39B0726}" type="presOf" srcId="{3FBC6A7C-6617-452C-84EA-E91DAA27EEDF}" destId="{ABAEB9DE-BFBC-4B96-B83C-E17D14B4EA62}" srcOrd="1" destOrd="0" presId="urn:microsoft.com/office/officeart/2005/8/layout/orgChart1"/>
    <dgm:cxn modelId="{F367EC16-5F84-4C12-8247-803C41311CED}" type="presParOf" srcId="{C50114A0-AB2E-42DD-A8B1-6575FBEABB60}" destId="{B0EDBAC8-56F9-40A3-8295-FB37BF4862EB}" srcOrd="0" destOrd="0" presId="urn:microsoft.com/office/officeart/2005/8/layout/orgChart1"/>
    <dgm:cxn modelId="{2D0AD683-FDB5-4342-8B3A-A0F3D850328C}" type="presParOf" srcId="{B0EDBAC8-56F9-40A3-8295-FB37BF4862EB}" destId="{26151B26-55F4-4E7C-93F2-34C8F6355AA1}" srcOrd="0" destOrd="0" presId="urn:microsoft.com/office/officeart/2005/8/layout/orgChart1"/>
    <dgm:cxn modelId="{C9267CFC-0FC8-420F-8F80-C33F5CF2DBE5}" type="presParOf" srcId="{26151B26-55F4-4E7C-93F2-34C8F6355AA1}" destId="{F7ACAD42-8331-4CF2-9608-A50470E23897}" srcOrd="0" destOrd="0" presId="urn:microsoft.com/office/officeart/2005/8/layout/orgChart1"/>
    <dgm:cxn modelId="{60C0D7EF-5BF4-4152-BE0B-C43AAFE10FCE}" type="presParOf" srcId="{26151B26-55F4-4E7C-93F2-34C8F6355AA1}" destId="{06C13CE4-77A1-43BA-8D70-6B953D7D0912}" srcOrd="1" destOrd="0" presId="urn:microsoft.com/office/officeart/2005/8/layout/orgChart1"/>
    <dgm:cxn modelId="{BB44B247-2990-40A1-BEC6-3302A14C53AC}" type="presParOf" srcId="{B0EDBAC8-56F9-40A3-8295-FB37BF4862EB}" destId="{B30A658B-2120-47EF-B686-1C031FC631C5}" srcOrd="1" destOrd="0" presId="urn:microsoft.com/office/officeart/2005/8/layout/orgChart1"/>
    <dgm:cxn modelId="{206437F3-71A8-49D5-BDF8-3398EA9926FC}" type="presParOf" srcId="{B30A658B-2120-47EF-B686-1C031FC631C5}" destId="{9802D025-D085-4453-B249-754385562BD1}" srcOrd="0" destOrd="0" presId="urn:microsoft.com/office/officeart/2005/8/layout/orgChart1"/>
    <dgm:cxn modelId="{6C9F043E-7FD5-42DA-9410-69F7BAC44EA5}" type="presParOf" srcId="{B30A658B-2120-47EF-B686-1C031FC631C5}" destId="{99533D54-DBF2-49C3-A008-A2E94F6F96ED}" srcOrd="1" destOrd="0" presId="urn:microsoft.com/office/officeart/2005/8/layout/orgChart1"/>
    <dgm:cxn modelId="{C41B1679-E3C1-4C78-9714-F01E6ADD75E8}" type="presParOf" srcId="{99533D54-DBF2-49C3-A008-A2E94F6F96ED}" destId="{04E09E92-975F-4D65-A2D4-8C42D2421755}" srcOrd="0" destOrd="0" presId="urn:microsoft.com/office/officeart/2005/8/layout/orgChart1"/>
    <dgm:cxn modelId="{BF2879D9-104A-4892-A1AF-227E3EA0CDC6}" type="presParOf" srcId="{04E09E92-975F-4D65-A2D4-8C42D2421755}" destId="{96B3AAAD-D0F2-4D49-A2F6-C5F7C4091E4A}" srcOrd="0" destOrd="0" presId="urn:microsoft.com/office/officeart/2005/8/layout/orgChart1"/>
    <dgm:cxn modelId="{43CA312F-76C0-4E0E-B85F-BA671BE40013}" type="presParOf" srcId="{04E09E92-975F-4D65-A2D4-8C42D2421755}" destId="{ABAEB9DE-BFBC-4B96-B83C-E17D14B4EA62}" srcOrd="1" destOrd="0" presId="urn:microsoft.com/office/officeart/2005/8/layout/orgChart1"/>
    <dgm:cxn modelId="{78B7DE37-B908-4CB2-89F4-16454DFCBB48}" type="presParOf" srcId="{99533D54-DBF2-49C3-A008-A2E94F6F96ED}" destId="{487A9D7C-DD8F-41AE-B1A8-788F64799668}" srcOrd="1" destOrd="0" presId="urn:microsoft.com/office/officeart/2005/8/layout/orgChart1"/>
    <dgm:cxn modelId="{AB00DA8C-EB1C-4B83-927A-90B92EEED2E6}" type="presParOf" srcId="{487A9D7C-DD8F-41AE-B1A8-788F64799668}" destId="{3157344A-B292-4987-BE11-13D40274FDE1}" srcOrd="0" destOrd="0" presId="urn:microsoft.com/office/officeart/2005/8/layout/orgChart1"/>
    <dgm:cxn modelId="{25D26CC8-48AE-4ACC-8975-1400A4BCF0C0}" type="presParOf" srcId="{487A9D7C-DD8F-41AE-B1A8-788F64799668}" destId="{CC6E5D10-7E86-41D8-A1C7-0771F19B013C}" srcOrd="1" destOrd="0" presId="urn:microsoft.com/office/officeart/2005/8/layout/orgChart1"/>
    <dgm:cxn modelId="{F7977501-3A76-457C-85C3-1E7F73E25F90}" type="presParOf" srcId="{CC6E5D10-7E86-41D8-A1C7-0771F19B013C}" destId="{1509158F-3080-45E8-8104-8F2C0720C6F5}" srcOrd="0" destOrd="0" presId="urn:microsoft.com/office/officeart/2005/8/layout/orgChart1"/>
    <dgm:cxn modelId="{1911DD02-FE65-455D-9116-69BE47A6DD49}" type="presParOf" srcId="{1509158F-3080-45E8-8104-8F2C0720C6F5}" destId="{DCED99BB-E4D4-488E-B854-70C90815BBE4}" srcOrd="0" destOrd="0" presId="urn:microsoft.com/office/officeart/2005/8/layout/orgChart1"/>
    <dgm:cxn modelId="{E51D0DA2-CD26-408C-9BB2-2BB0A208E2C0}" type="presParOf" srcId="{1509158F-3080-45E8-8104-8F2C0720C6F5}" destId="{2F85B268-BC53-4C10-930F-ABEDA9CE7A8C}" srcOrd="1" destOrd="0" presId="urn:microsoft.com/office/officeart/2005/8/layout/orgChart1"/>
    <dgm:cxn modelId="{5C395764-0AB3-4B7E-A4CF-904C9CE56EED}" type="presParOf" srcId="{CC6E5D10-7E86-41D8-A1C7-0771F19B013C}" destId="{16C8DE73-70E9-4BB8-91AC-BCC5616E6C58}" srcOrd="1" destOrd="0" presId="urn:microsoft.com/office/officeart/2005/8/layout/orgChart1"/>
    <dgm:cxn modelId="{53567FF3-18A9-4EA6-8455-74FFE264D13F}" type="presParOf" srcId="{CC6E5D10-7E86-41D8-A1C7-0771F19B013C}" destId="{3DDAA217-CB88-4A4F-8FE2-03A36A11A739}" srcOrd="2" destOrd="0" presId="urn:microsoft.com/office/officeart/2005/8/layout/orgChart1"/>
    <dgm:cxn modelId="{6AB56D52-BDC8-45E1-93D9-26BFFA9BC231}" type="presParOf" srcId="{99533D54-DBF2-49C3-A008-A2E94F6F96ED}" destId="{289EE3C1-C438-4976-B521-4BB82868C8A5}" srcOrd="2" destOrd="0" presId="urn:microsoft.com/office/officeart/2005/8/layout/orgChart1"/>
    <dgm:cxn modelId="{45700527-DB00-4436-81DA-C83744104E75}" type="presParOf" srcId="{B0EDBAC8-56F9-40A3-8295-FB37BF4862EB}" destId="{6AF37614-A8DC-45B5-B016-3BB3A2BC9296}" srcOrd="2" destOrd="0" presId="urn:microsoft.com/office/officeart/2005/8/layout/orgChart1"/>
  </dgm:cxnLst>
  <dgm:bg/>
  <dgm:whole/>
</dgm:dataModel>
</file>

<file path=ppt/diagrams/data7.xml><?xml version="1.0" encoding="utf-8"?>
<dgm:dataModel xmlns:dgm="http://schemas.openxmlformats.org/drawingml/2006/diagram" xmlns:a="http://schemas.openxmlformats.org/drawingml/2006/main">
  <dgm:ptLst>
    <dgm:pt modelId="{1BEC9E4B-677B-4813-BCE4-CA6ED6DCE7F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NZ"/>
        </a:p>
      </dgm:t>
    </dgm:pt>
    <dgm:pt modelId="{5716A9EE-771F-40AE-9AC6-481A8790AB21}">
      <dgm:prSet phldrT="[Text]"/>
      <dgm:spPr/>
      <dgm:t>
        <a:bodyPr/>
        <a:lstStyle/>
        <a:p>
          <a:r>
            <a:rPr lang="en-US" dirty="0" smtClean="0"/>
            <a:t>Pages Library</a:t>
          </a:r>
          <a:endParaRPr lang="en-NZ" dirty="0"/>
        </a:p>
      </dgm:t>
    </dgm:pt>
    <dgm:pt modelId="{768F1A27-E708-43CB-BA31-CFB022771557}" type="parTrans" cxnId="{4ABA73BD-C4AB-4D69-884E-89F5047B110E}">
      <dgm:prSet/>
      <dgm:spPr/>
      <dgm:t>
        <a:bodyPr/>
        <a:lstStyle/>
        <a:p>
          <a:endParaRPr lang="en-NZ"/>
        </a:p>
      </dgm:t>
    </dgm:pt>
    <dgm:pt modelId="{DDB62E08-3A81-4CDE-8136-93A498ED553B}" type="sibTrans" cxnId="{4ABA73BD-C4AB-4D69-884E-89F5047B110E}">
      <dgm:prSet/>
      <dgm:spPr/>
      <dgm:t>
        <a:bodyPr/>
        <a:lstStyle/>
        <a:p>
          <a:endParaRPr lang="en-NZ"/>
        </a:p>
      </dgm:t>
    </dgm:pt>
    <dgm:pt modelId="{F5E7F9F6-DB9F-4A41-9458-AC61A422E735}">
      <dgm:prSet phldrT="[Text]"/>
      <dgm:spPr/>
      <dgm:t>
        <a:bodyPr/>
        <a:lstStyle/>
        <a:p>
          <a:r>
            <a:rPr lang="en-US" dirty="0" smtClean="0"/>
            <a:t>Publishing Images</a:t>
          </a:r>
          <a:endParaRPr lang="en-NZ" dirty="0"/>
        </a:p>
      </dgm:t>
    </dgm:pt>
    <dgm:pt modelId="{FB6B9F3B-D14D-4912-8869-0BEE0FFD3975}" type="parTrans" cxnId="{F119353E-03C8-4A51-9720-3666DB70C331}">
      <dgm:prSet/>
      <dgm:spPr/>
      <dgm:t>
        <a:bodyPr/>
        <a:lstStyle/>
        <a:p>
          <a:endParaRPr lang="en-NZ"/>
        </a:p>
      </dgm:t>
    </dgm:pt>
    <dgm:pt modelId="{4FC031FD-914A-4810-A2CE-7C6ABAC09A95}" type="sibTrans" cxnId="{F119353E-03C8-4A51-9720-3666DB70C331}">
      <dgm:prSet/>
      <dgm:spPr/>
      <dgm:t>
        <a:bodyPr/>
        <a:lstStyle/>
        <a:p>
          <a:endParaRPr lang="en-NZ"/>
        </a:p>
      </dgm:t>
    </dgm:pt>
    <dgm:pt modelId="{2D9CFF9B-002C-48E9-83C3-93A47F5C1074}">
      <dgm:prSet phldrT="[Text]"/>
      <dgm:spPr/>
      <dgm:t>
        <a:bodyPr/>
        <a:lstStyle/>
        <a:p>
          <a:r>
            <a:rPr lang="en-US" dirty="0" smtClean="0"/>
            <a:t>Publishing Documents</a:t>
          </a:r>
          <a:endParaRPr lang="en-NZ" dirty="0"/>
        </a:p>
      </dgm:t>
    </dgm:pt>
    <dgm:pt modelId="{17B435F4-14CA-4D57-A556-855512F77AA7}" type="parTrans" cxnId="{7762BB1C-5C2A-4608-9AE1-EE00D3A19E9C}">
      <dgm:prSet/>
      <dgm:spPr/>
      <dgm:t>
        <a:bodyPr/>
        <a:lstStyle/>
        <a:p>
          <a:endParaRPr lang="en-NZ"/>
        </a:p>
      </dgm:t>
    </dgm:pt>
    <dgm:pt modelId="{DB8F65C9-2CCE-4E99-85BB-BF8AF4DFD03C}" type="sibTrans" cxnId="{7762BB1C-5C2A-4608-9AE1-EE00D3A19E9C}">
      <dgm:prSet/>
      <dgm:spPr/>
      <dgm:t>
        <a:bodyPr/>
        <a:lstStyle/>
        <a:p>
          <a:endParaRPr lang="en-NZ"/>
        </a:p>
      </dgm:t>
    </dgm:pt>
    <dgm:pt modelId="{80E87F72-F8E9-456B-9898-A00C8712185F}" type="pres">
      <dgm:prSet presAssocID="{1BEC9E4B-677B-4813-BCE4-CA6ED6DCE7F3}" presName="linear" presStyleCnt="0">
        <dgm:presLayoutVars>
          <dgm:animLvl val="lvl"/>
          <dgm:resizeHandles val="exact"/>
        </dgm:presLayoutVars>
      </dgm:prSet>
      <dgm:spPr/>
      <dgm:t>
        <a:bodyPr/>
        <a:lstStyle/>
        <a:p>
          <a:endParaRPr lang="en-NZ"/>
        </a:p>
      </dgm:t>
    </dgm:pt>
    <dgm:pt modelId="{2931B50C-A26E-4118-A19E-0007B5F06F88}" type="pres">
      <dgm:prSet presAssocID="{5716A9EE-771F-40AE-9AC6-481A8790AB21}" presName="parentText" presStyleLbl="node1" presStyleIdx="0" presStyleCnt="3">
        <dgm:presLayoutVars>
          <dgm:chMax val="0"/>
          <dgm:bulletEnabled val="1"/>
        </dgm:presLayoutVars>
      </dgm:prSet>
      <dgm:spPr/>
      <dgm:t>
        <a:bodyPr/>
        <a:lstStyle/>
        <a:p>
          <a:endParaRPr lang="en-NZ"/>
        </a:p>
      </dgm:t>
    </dgm:pt>
    <dgm:pt modelId="{43FE94C3-16F8-4575-9D2B-D7C20FE1B84F}" type="pres">
      <dgm:prSet presAssocID="{DDB62E08-3A81-4CDE-8136-93A498ED553B}" presName="spacer" presStyleCnt="0"/>
      <dgm:spPr/>
    </dgm:pt>
    <dgm:pt modelId="{6B77B408-EB49-477B-B7FD-D01ECD532B5D}" type="pres">
      <dgm:prSet presAssocID="{F5E7F9F6-DB9F-4A41-9458-AC61A422E735}" presName="parentText" presStyleLbl="node1" presStyleIdx="1" presStyleCnt="3">
        <dgm:presLayoutVars>
          <dgm:chMax val="0"/>
          <dgm:bulletEnabled val="1"/>
        </dgm:presLayoutVars>
      </dgm:prSet>
      <dgm:spPr/>
      <dgm:t>
        <a:bodyPr/>
        <a:lstStyle/>
        <a:p>
          <a:endParaRPr lang="en-NZ"/>
        </a:p>
      </dgm:t>
    </dgm:pt>
    <dgm:pt modelId="{40800457-3C5D-47BF-9A36-AD2CE818C878}" type="pres">
      <dgm:prSet presAssocID="{4FC031FD-914A-4810-A2CE-7C6ABAC09A95}" presName="spacer" presStyleCnt="0"/>
      <dgm:spPr/>
    </dgm:pt>
    <dgm:pt modelId="{AED77176-8793-47A5-B386-53234A54DCEA}" type="pres">
      <dgm:prSet presAssocID="{2D9CFF9B-002C-48E9-83C3-93A47F5C1074}" presName="parentText" presStyleLbl="node1" presStyleIdx="2" presStyleCnt="3">
        <dgm:presLayoutVars>
          <dgm:chMax val="0"/>
          <dgm:bulletEnabled val="1"/>
        </dgm:presLayoutVars>
      </dgm:prSet>
      <dgm:spPr/>
      <dgm:t>
        <a:bodyPr/>
        <a:lstStyle/>
        <a:p>
          <a:endParaRPr lang="en-NZ"/>
        </a:p>
      </dgm:t>
    </dgm:pt>
  </dgm:ptLst>
  <dgm:cxnLst>
    <dgm:cxn modelId="{8899AD45-2CF0-4B1A-B4CC-8F9D45F9C252}" type="presOf" srcId="{F5E7F9F6-DB9F-4A41-9458-AC61A422E735}" destId="{6B77B408-EB49-477B-B7FD-D01ECD532B5D}" srcOrd="0" destOrd="0" presId="urn:microsoft.com/office/officeart/2005/8/layout/vList2"/>
    <dgm:cxn modelId="{4C4DD41A-B774-42C9-951E-71B89CC26E0C}" type="presOf" srcId="{2D9CFF9B-002C-48E9-83C3-93A47F5C1074}" destId="{AED77176-8793-47A5-B386-53234A54DCEA}" srcOrd="0" destOrd="0" presId="urn:microsoft.com/office/officeart/2005/8/layout/vList2"/>
    <dgm:cxn modelId="{78F3D777-88C9-41E1-A5AC-E6197BD597B1}" type="presOf" srcId="{1BEC9E4B-677B-4813-BCE4-CA6ED6DCE7F3}" destId="{80E87F72-F8E9-456B-9898-A00C8712185F}" srcOrd="0" destOrd="0" presId="urn:microsoft.com/office/officeart/2005/8/layout/vList2"/>
    <dgm:cxn modelId="{F119353E-03C8-4A51-9720-3666DB70C331}" srcId="{1BEC9E4B-677B-4813-BCE4-CA6ED6DCE7F3}" destId="{F5E7F9F6-DB9F-4A41-9458-AC61A422E735}" srcOrd="1" destOrd="0" parTransId="{FB6B9F3B-D14D-4912-8869-0BEE0FFD3975}" sibTransId="{4FC031FD-914A-4810-A2CE-7C6ABAC09A95}"/>
    <dgm:cxn modelId="{7762BB1C-5C2A-4608-9AE1-EE00D3A19E9C}" srcId="{1BEC9E4B-677B-4813-BCE4-CA6ED6DCE7F3}" destId="{2D9CFF9B-002C-48E9-83C3-93A47F5C1074}" srcOrd="2" destOrd="0" parTransId="{17B435F4-14CA-4D57-A556-855512F77AA7}" sibTransId="{DB8F65C9-2CCE-4E99-85BB-BF8AF4DFD03C}"/>
    <dgm:cxn modelId="{1F9F79AA-4FE5-4A62-B52B-7440111DE20F}" type="presOf" srcId="{5716A9EE-771F-40AE-9AC6-481A8790AB21}" destId="{2931B50C-A26E-4118-A19E-0007B5F06F88}" srcOrd="0" destOrd="0" presId="urn:microsoft.com/office/officeart/2005/8/layout/vList2"/>
    <dgm:cxn modelId="{4ABA73BD-C4AB-4D69-884E-89F5047B110E}" srcId="{1BEC9E4B-677B-4813-BCE4-CA6ED6DCE7F3}" destId="{5716A9EE-771F-40AE-9AC6-481A8790AB21}" srcOrd="0" destOrd="0" parTransId="{768F1A27-E708-43CB-BA31-CFB022771557}" sibTransId="{DDB62E08-3A81-4CDE-8136-93A498ED553B}"/>
    <dgm:cxn modelId="{BE11DCB9-BDF2-4703-82D0-422BF32A633B}" type="presParOf" srcId="{80E87F72-F8E9-456B-9898-A00C8712185F}" destId="{2931B50C-A26E-4118-A19E-0007B5F06F88}" srcOrd="0" destOrd="0" presId="urn:microsoft.com/office/officeart/2005/8/layout/vList2"/>
    <dgm:cxn modelId="{F186153F-D2DB-4977-84CD-370A8C45F2B7}" type="presParOf" srcId="{80E87F72-F8E9-456B-9898-A00C8712185F}" destId="{43FE94C3-16F8-4575-9D2B-D7C20FE1B84F}" srcOrd="1" destOrd="0" presId="urn:microsoft.com/office/officeart/2005/8/layout/vList2"/>
    <dgm:cxn modelId="{E101E2A4-DB2E-4A1E-9A2F-C8D506C38A73}" type="presParOf" srcId="{80E87F72-F8E9-456B-9898-A00C8712185F}" destId="{6B77B408-EB49-477B-B7FD-D01ECD532B5D}" srcOrd="2" destOrd="0" presId="urn:microsoft.com/office/officeart/2005/8/layout/vList2"/>
    <dgm:cxn modelId="{C6E3BB42-190A-4561-BBAA-5184DBB6A419}" type="presParOf" srcId="{80E87F72-F8E9-456B-9898-A00C8712185F}" destId="{40800457-3C5D-47BF-9A36-AD2CE818C878}" srcOrd="3" destOrd="0" presId="urn:microsoft.com/office/officeart/2005/8/layout/vList2"/>
    <dgm:cxn modelId="{317D4DC3-F3CA-4FA9-BBEF-CEC776E03060}" type="presParOf" srcId="{80E87F72-F8E9-456B-9898-A00C8712185F}" destId="{AED77176-8793-47A5-B386-53234A54DCEA}" srcOrd="4"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1BEC9E4B-677B-4813-BCE4-CA6ED6DCE7F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NZ"/>
        </a:p>
      </dgm:t>
    </dgm:pt>
    <dgm:pt modelId="{5716A9EE-771F-40AE-9AC6-481A8790AB21}">
      <dgm:prSet phldrT="[Text]"/>
      <dgm:spPr/>
      <dgm:t>
        <a:bodyPr/>
        <a:lstStyle/>
        <a:p>
          <a:r>
            <a:rPr lang="en-US" dirty="0" smtClean="0"/>
            <a:t>Features List</a:t>
          </a:r>
          <a:endParaRPr lang="en-NZ" dirty="0"/>
        </a:p>
      </dgm:t>
    </dgm:pt>
    <dgm:pt modelId="{768F1A27-E708-43CB-BA31-CFB022771557}" type="parTrans" cxnId="{4ABA73BD-C4AB-4D69-884E-89F5047B110E}">
      <dgm:prSet/>
      <dgm:spPr/>
      <dgm:t>
        <a:bodyPr/>
        <a:lstStyle/>
        <a:p>
          <a:endParaRPr lang="en-NZ"/>
        </a:p>
      </dgm:t>
    </dgm:pt>
    <dgm:pt modelId="{DDB62E08-3A81-4CDE-8136-93A498ED553B}" type="sibTrans" cxnId="{4ABA73BD-C4AB-4D69-884E-89F5047B110E}">
      <dgm:prSet/>
      <dgm:spPr/>
      <dgm:t>
        <a:bodyPr/>
        <a:lstStyle/>
        <a:p>
          <a:endParaRPr lang="en-NZ"/>
        </a:p>
      </dgm:t>
    </dgm:pt>
    <dgm:pt modelId="{80E87F72-F8E9-456B-9898-A00C8712185F}" type="pres">
      <dgm:prSet presAssocID="{1BEC9E4B-677B-4813-BCE4-CA6ED6DCE7F3}" presName="linear" presStyleCnt="0">
        <dgm:presLayoutVars>
          <dgm:animLvl val="lvl"/>
          <dgm:resizeHandles val="exact"/>
        </dgm:presLayoutVars>
      </dgm:prSet>
      <dgm:spPr/>
      <dgm:t>
        <a:bodyPr/>
        <a:lstStyle/>
        <a:p>
          <a:endParaRPr lang="en-NZ"/>
        </a:p>
      </dgm:t>
    </dgm:pt>
    <dgm:pt modelId="{2931B50C-A26E-4118-A19E-0007B5F06F88}" type="pres">
      <dgm:prSet presAssocID="{5716A9EE-771F-40AE-9AC6-481A8790AB21}" presName="parentText" presStyleLbl="node1" presStyleIdx="0" presStyleCnt="1" custLinFactY="163" custLinFactNeighborX="0" custLinFactNeighborY="100000">
        <dgm:presLayoutVars>
          <dgm:chMax val="0"/>
          <dgm:bulletEnabled val="1"/>
        </dgm:presLayoutVars>
      </dgm:prSet>
      <dgm:spPr/>
      <dgm:t>
        <a:bodyPr/>
        <a:lstStyle/>
        <a:p>
          <a:endParaRPr lang="en-NZ"/>
        </a:p>
      </dgm:t>
    </dgm:pt>
  </dgm:ptLst>
  <dgm:cxnLst>
    <dgm:cxn modelId="{8910D10C-93A1-40B0-93C1-1D416238FCDA}" type="presOf" srcId="{5716A9EE-771F-40AE-9AC6-481A8790AB21}" destId="{2931B50C-A26E-4118-A19E-0007B5F06F88}" srcOrd="0" destOrd="0" presId="urn:microsoft.com/office/officeart/2005/8/layout/vList2"/>
    <dgm:cxn modelId="{A4878E47-CEF3-4AC4-8C7D-C3CEE3274C38}" type="presOf" srcId="{1BEC9E4B-677B-4813-BCE4-CA6ED6DCE7F3}" destId="{80E87F72-F8E9-456B-9898-A00C8712185F}" srcOrd="0" destOrd="0" presId="urn:microsoft.com/office/officeart/2005/8/layout/vList2"/>
    <dgm:cxn modelId="{4ABA73BD-C4AB-4D69-884E-89F5047B110E}" srcId="{1BEC9E4B-677B-4813-BCE4-CA6ED6DCE7F3}" destId="{5716A9EE-771F-40AE-9AC6-481A8790AB21}" srcOrd="0" destOrd="0" parTransId="{768F1A27-E708-43CB-BA31-CFB022771557}" sibTransId="{DDB62E08-3A81-4CDE-8136-93A498ED553B}"/>
    <dgm:cxn modelId="{D59148DC-8D9D-426F-BC54-F0D4D7C86CED}" type="presParOf" srcId="{80E87F72-F8E9-456B-9898-A00C8712185F}" destId="{2931B50C-A26E-4118-A19E-0007B5F06F88}"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9/3/2008</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9/3/2008</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9/3/2008 1:37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9/3/2008 1:37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9/3/2008 1:37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9/3/2008 1:37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9/3/2008 1:37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9/3/2008 1:37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9/3/2008 1:37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baseline="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9/3/2008 1:37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NZ"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9/3/2008 1:37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9/3/2008 1:37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9/3/2008 1:37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9/3/2008 1:37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9/3/2008 1:37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9/3/2008 1:37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9/3/2008 1:37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9/3/2008 1:37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9/3/2008 1:37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NZ"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91D3AA"/>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91D3AA"/>
              </a:solidFill>
              <a:effectLst/>
              <a:uLnTx/>
              <a:uFillTx/>
              <a:latin typeface="+mn-lt"/>
              <a:ea typeface="+mn-ea"/>
              <a:cs typeface="+mn-cs"/>
            </a:endParaRPr>
          </a:p>
        </p:txBody>
      </p:sp>
      <p:pic>
        <p:nvPicPr>
          <p:cNvPr id="6" name="Picture 5" descr="TechEd Dev logo for Title master.png"/>
          <p:cNvPicPr>
            <a:picLocks noChangeAspect="1"/>
          </p:cNvPicPr>
          <p:nvPr userDrawn="1"/>
        </p:nvPicPr>
        <p:blipFill>
          <a:blip r:embed="rId3"/>
          <a:srcRect l="65000" t="75556"/>
          <a:stretch>
            <a:fillRect/>
          </a:stretch>
        </p:blipFill>
        <p:spPr bwMode="invGray">
          <a:xfrm>
            <a:off x="5943600" y="5181600"/>
            <a:ext cx="3200400" cy="1676400"/>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OTE layout - user must hide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black">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bwMode="gray">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dirty="0" smtClean="0"/>
              <a:t>Click to edit Master text styles</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idden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7054" y="1416051"/>
            <a:ext cx="8369892" cy="2135969"/>
          </a:xfrm>
        </p:spPr>
        <p:txBody>
          <a:bodyPr>
            <a:spAutoFit/>
          </a:bodyPr>
          <a:lstStyle>
            <a:lvl1pPr marL="439738" indent="-439738">
              <a:buSzPct val="120000"/>
              <a:defRPr/>
            </a:lvl1pPr>
            <a:lvl2pPr marL="822325" indent="-347663">
              <a:defRPr/>
            </a:lvl2pPr>
            <a:lvl3pPr marL="1181100" indent="-347663">
              <a:defRPr/>
            </a:lvl3pPr>
            <a:lvl4pPr marL="1527175" indent="-346075">
              <a:defRPr/>
            </a:lvl4pPr>
            <a:lvl5pPr marL="1852613" indent="-312738">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elated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8425" y="381505"/>
            <a:ext cx="7043738" cy="1523494"/>
          </a:xfrm>
        </p:spPr>
        <p:txBody>
          <a:bodyPr anchor="b" anchorCtr="0">
            <a:noAutofit/>
          </a:bodyPr>
          <a:lstStyle>
            <a:lvl1pPr>
              <a:lnSpc>
                <a:spcPct val="90000"/>
              </a:lnSpc>
              <a:defRPr sz="48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68425" y="3657600"/>
            <a:ext cx="704373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1368424" y="1904999"/>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9DE7AF"/>
                    </a:gs>
                    <a:gs pos="62000">
                      <a:srgbClr val="37CD5B"/>
                    </a:gs>
                    <a:gs pos="88000">
                      <a:srgbClr val="28A045"/>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91D3AA"/>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91D3AA"/>
              </a:solidFill>
              <a:effectLst/>
              <a:uLnTx/>
              <a:uFillTx/>
              <a:latin typeface="+mn-lt"/>
              <a:ea typeface="+mn-ea"/>
              <a:cs typeface="+mn-cs"/>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8" name="Picture 7" descr="ContentForground.png"/>
          <p:cNvPicPr>
            <a:picLocks noChangeAspect="1"/>
          </p:cNvPicPr>
          <p:nvPr userDrawn="1"/>
        </p:nvPicPr>
        <p:blipFill>
          <a:blip r:embed="rId2"/>
          <a:stretch>
            <a:fillRect/>
          </a:stretch>
        </p:blipFill>
        <p:spPr>
          <a:xfrm>
            <a:off x="0" y="0"/>
            <a:ext cx="9144000" cy="6858000"/>
          </a:xfrm>
          <a:prstGeom prst="rect">
            <a:avLst/>
          </a:prstGeom>
        </p:spPr>
      </p:pic>
      <p:pic>
        <p:nvPicPr>
          <p:cNvPr id="9" name="Picture 8" descr="ContentForground.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pic>
        <p:nvPicPr>
          <p:cNvPr id="8" name="Picture 7" descr="ContentForground.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9" name="Picture 8"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 name="Picture 9" descr="ContentForground.png"/>
          <p:cNvPicPr>
            <a:picLocks noChangeAspect="1"/>
          </p:cNvPicPr>
          <p:nvPr userDrawn="1"/>
        </p:nvPicPr>
        <p:blipFill>
          <a:blip r:embed="rId2"/>
          <a:stretch>
            <a:fillRect/>
          </a:stretch>
        </p:blipFill>
        <p:spPr>
          <a:xfrm>
            <a:off x="0" y="0"/>
            <a:ext cx="9144000" cy="6858000"/>
          </a:xfrm>
          <a:prstGeom prst="rect">
            <a:avLst/>
          </a:prstGeom>
        </p:spPr>
      </p:pic>
      <p:pic>
        <p:nvPicPr>
          <p:cNvPr id="11" name="Picture 10"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 name="Picture 5"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 background developer code">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Picture 2"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ContentForground.png"/>
          <p:cNvPicPr>
            <a:picLocks noChangeAspect="1"/>
          </p:cNvPicPr>
          <p:nvPr userDrawn="1"/>
        </p:nvPicPr>
        <p:blipFill>
          <a:blip r:embed="rId16"/>
          <a:stretch>
            <a:fillRect/>
          </a:stretch>
        </p:blipFill>
        <p:spPr>
          <a:xfrm>
            <a:off x="0" y="0"/>
            <a:ext cx="9144000" cy="6858000"/>
          </a:xfrm>
          <a:prstGeom prst="rect">
            <a:avLst/>
          </a:prstGeom>
        </p:spPr>
      </p:pic>
      <p:pic>
        <p:nvPicPr>
          <p:cNvPr id="4" name="Picture 3" descr="ContentForground.png"/>
          <p:cNvPicPr>
            <a:picLocks noChangeAspect="1"/>
          </p:cNvPicPr>
          <p:nvPr userDrawn="1"/>
        </p:nvPicPr>
        <p:blipFill>
          <a:blip r:embed="rId16"/>
          <a:stretch>
            <a:fillRect/>
          </a:stretch>
        </p:blipFill>
        <p:spPr>
          <a:xfrm>
            <a:off x="0" y="0"/>
            <a:ext cx="9144000" cy="6858000"/>
          </a:xfrm>
          <a:prstGeom prst="rect">
            <a:avLst/>
          </a:prstGeom>
        </p:spPr>
      </p:pic>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8" r:id="rId1"/>
    <p:sldLayoutId id="2147483739" r:id="rId2"/>
    <p:sldLayoutId id="2147483741" r:id="rId3"/>
    <p:sldLayoutId id="2147483742" r:id="rId4"/>
    <p:sldLayoutId id="2147483743" r:id="rId5"/>
    <p:sldLayoutId id="2147483744" r:id="rId6"/>
    <p:sldLayoutId id="2147483745" r:id="rId7"/>
    <p:sldLayoutId id="2147483746" r:id="rId8"/>
    <p:sldLayoutId id="2147483747" r:id="rId9"/>
    <p:sldLayoutId id="2147483749" r:id="rId10"/>
    <p:sldLayoutId id="2147483750" r:id="rId11"/>
    <p:sldLayoutId id="2147483751" r:id="rId12"/>
    <p:sldLayoutId id="2147483754" r:id="rId13"/>
    <p:sldLayoutId id="2147483756" r:id="rId14"/>
  </p:sldLayoutIdLst>
  <p:transition>
    <p:fade/>
  </p:transition>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17"/>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17"/>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17"/>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17"/>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17"/>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9.wmf"/><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QuickStyle" Target="../diagrams/quickStyle3.xml"/><Relationship Id="rId18" Type="http://schemas.openxmlformats.org/officeDocument/2006/relationships/diagramColors" Target="../diagrams/colors4.xml"/><Relationship Id="rId3" Type="http://schemas.openxmlformats.org/officeDocument/2006/relationships/diagramData" Target="../diagrams/data1.xml"/><Relationship Id="rId21" Type="http://schemas.openxmlformats.org/officeDocument/2006/relationships/diagramQuickStyle" Target="../diagrams/quickStyle5.xml"/><Relationship Id="rId7" Type="http://schemas.openxmlformats.org/officeDocument/2006/relationships/diagramData" Target="../diagrams/data2.xml"/><Relationship Id="rId12" Type="http://schemas.openxmlformats.org/officeDocument/2006/relationships/diagramLayout" Target="../diagrams/layout3.xml"/><Relationship Id="rId17" Type="http://schemas.openxmlformats.org/officeDocument/2006/relationships/diagramQuickStyle" Target="../diagrams/quickStyle4.xml"/><Relationship Id="rId2" Type="http://schemas.openxmlformats.org/officeDocument/2006/relationships/notesSlide" Target="../notesSlides/notesSlide17.xml"/><Relationship Id="rId16" Type="http://schemas.openxmlformats.org/officeDocument/2006/relationships/diagramLayout" Target="../diagrams/layout4.xml"/><Relationship Id="rId20" Type="http://schemas.openxmlformats.org/officeDocument/2006/relationships/diagramLayout" Target="../diagrams/layout5.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Data" Target="../diagrams/data3.xml"/><Relationship Id="rId5" Type="http://schemas.openxmlformats.org/officeDocument/2006/relationships/diagramQuickStyle" Target="../diagrams/quickStyle1.xml"/><Relationship Id="rId15" Type="http://schemas.openxmlformats.org/officeDocument/2006/relationships/diagramData" Target="../diagrams/data4.xml"/><Relationship Id="rId10" Type="http://schemas.openxmlformats.org/officeDocument/2006/relationships/diagramColors" Target="../diagrams/colors2.xml"/><Relationship Id="rId19" Type="http://schemas.openxmlformats.org/officeDocument/2006/relationships/diagramData" Target="../diagrams/data5.xml"/><Relationship Id="rId4" Type="http://schemas.openxmlformats.org/officeDocument/2006/relationships/diagramLayout" Target="../diagrams/layout1.xml"/><Relationship Id="rId9" Type="http://schemas.openxmlformats.org/officeDocument/2006/relationships/diagramQuickStyle" Target="../diagrams/quickStyle2.xml"/><Relationship Id="rId14" Type="http://schemas.openxmlformats.org/officeDocument/2006/relationships/diagramColors" Target="../diagrams/colors3.xml"/><Relationship Id="rId22" Type="http://schemas.openxmlformats.org/officeDocument/2006/relationships/diagramColors" Target="../diagrams/colors5.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QuickStyle" Target="../diagrams/quickStyle8.xml"/><Relationship Id="rId3" Type="http://schemas.openxmlformats.org/officeDocument/2006/relationships/diagramData" Target="../diagrams/data6.xml"/><Relationship Id="rId7" Type="http://schemas.openxmlformats.org/officeDocument/2006/relationships/diagramData" Target="../diagrams/data7.xml"/><Relationship Id="rId12" Type="http://schemas.openxmlformats.org/officeDocument/2006/relationships/diagramLayout" Target="../diagrams/layout8.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6.xml"/><Relationship Id="rId11" Type="http://schemas.openxmlformats.org/officeDocument/2006/relationships/diagramData" Target="../diagrams/data8.xml"/><Relationship Id="rId5" Type="http://schemas.openxmlformats.org/officeDocument/2006/relationships/diagramQuickStyle" Target="../diagrams/quickStyle6.xml"/><Relationship Id="rId10" Type="http://schemas.openxmlformats.org/officeDocument/2006/relationships/diagramColors" Target="../diagrams/colors7.xml"/><Relationship Id="rId4" Type="http://schemas.openxmlformats.org/officeDocument/2006/relationships/diagramLayout" Target="../diagrams/layout6.xml"/><Relationship Id="rId9" Type="http://schemas.openxmlformats.org/officeDocument/2006/relationships/diagramQuickStyle" Target="../diagrams/quickStyle7.xml"/><Relationship Id="rId14" Type="http://schemas.openxmlformats.org/officeDocument/2006/relationships/diagramColors" Target="../diagrams/colors8.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8" Type="http://schemas.openxmlformats.org/officeDocument/2006/relationships/hyperlink" Target="http://andrewconnell.com/blog" TargetMode="External"/><Relationship Id="rId3" Type="http://schemas.openxmlformats.org/officeDocument/2006/relationships/hyperlink" Target="http://blogs.msdn.com/sharepoint" TargetMode="External"/><Relationship Id="rId7" Type="http://schemas.openxmlformats.org/officeDocument/2006/relationships/hyperlink" Target="http://www.trinkit.co.nz/blog"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hyperlink" Target="http://www.sharepointusergroup.net.nz/" TargetMode="External"/><Relationship Id="rId5" Type="http://schemas.openxmlformats.org/officeDocument/2006/relationships/hyperlink" Target="http://sharepoint.microsoft.com/sharepoint" TargetMode="External"/><Relationship Id="rId10" Type="http://schemas.openxmlformats.org/officeDocument/2006/relationships/image" Target="../media/image28.jpeg"/><Relationship Id="rId4" Type="http://schemas.openxmlformats.org/officeDocument/2006/relationships/hyperlink" Target="http://blogs.msdn.com/ecm/default.aspx" TargetMode="External"/><Relationship Id="rId9" Type="http://schemas.openxmlformats.org/officeDocument/2006/relationships/hyperlink" Target="http://www.amazon.com/gp/reader/0470224754/ref=sib_dp_pt#reader-lin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hyperlink" Target="http://microsoft.com/technet" TargetMode="External"/><Relationship Id="rId5" Type="http://schemas.openxmlformats.org/officeDocument/2006/relationships/hyperlink" Target="http://www.microsoft.com/teched" TargetMode="External"/><Relationship Id="rId4" Type="http://schemas.openxmlformats.org/officeDocument/2006/relationships/image" Target="../media/image30.png"/><Relationship Id="rId9" Type="http://schemas.openxmlformats.org/officeDocument/2006/relationships/hyperlink" Target="http://microsoft.com/msd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9.wmf"/><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Page Layouts</a:t>
            </a:r>
            <a:endParaRPr lang="en-NZ" dirty="0"/>
          </a:p>
        </p:txBody>
      </p:sp>
      <p:sp>
        <p:nvSpPr>
          <p:cNvPr id="3" name="Text Placeholder 2"/>
          <p:cNvSpPr>
            <a:spLocks noGrp="1"/>
          </p:cNvSpPr>
          <p:nvPr>
            <p:ph type="body" sz="quarter" idx="10"/>
          </p:nvPr>
        </p:nvSpPr>
        <p:spPr>
          <a:xfrm>
            <a:off x="387054" y="1416051"/>
            <a:ext cx="8369892" cy="3053144"/>
          </a:xfrm>
        </p:spPr>
        <p:txBody>
          <a:bodyPr/>
          <a:lstStyle/>
          <a:p>
            <a:r>
              <a:rPr lang="en-US" dirty="0" smtClean="0"/>
              <a:t>Control how content is rendered on a webpage</a:t>
            </a:r>
          </a:p>
          <a:p>
            <a:r>
              <a:rPr lang="en-US" dirty="0" smtClean="0"/>
              <a:t>Each Page Layout is bound to a Content Type</a:t>
            </a:r>
          </a:p>
          <a:p>
            <a:r>
              <a:rPr lang="en-US" dirty="0" smtClean="0"/>
              <a:t>A Content Type can have many Page Layouts</a:t>
            </a:r>
          </a:p>
          <a:p>
            <a:r>
              <a:rPr lang="en-US" dirty="0" smtClean="0"/>
              <a:t>3 out of the box publishing content types</a:t>
            </a:r>
            <a:br>
              <a:rPr lang="en-US" dirty="0" smtClean="0"/>
            </a:br>
            <a:r>
              <a:rPr lang="en-US" dirty="0" smtClean="0"/>
              <a:t>with 9 page layouts</a:t>
            </a:r>
          </a:p>
          <a:p>
            <a:endParaRPr lang="en-NZ" dirty="0"/>
          </a:p>
        </p:txBody>
      </p:sp>
      <p:pic>
        <p:nvPicPr>
          <p:cNvPr id="6" name="Picture 5" descr="Content Types and Page Layouts.gif"/>
          <p:cNvPicPr>
            <a:picLocks noChangeAspect="1"/>
          </p:cNvPicPr>
          <p:nvPr/>
        </p:nvPicPr>
        <p:blipFill>
          <a:blip r:embed="rId3"/>
          <a:stretch>
            <a:fillRect/>
          </a:stretch>
        </p:blipFill>
        <p:spPr>
          <a:xfrm>
            <a:off x="2133600" y="4530518"/>
            <a:ext cx="5181600" cy="1870282"/>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7054" y="1416051"/>
            <a:ext cx="8369892" cy="4776692"/>
          </a:xfrm>
        </p:spPr>
        <p:txBody>
          <a:bodyPr/>
          <a:lstStyle/>
          <a:p>
            <a:pPr>
              <a:buNone/>
            </a:pPr>
            <a:r>
              <a:rPr lang="en-US" dirty="0" smtClean="0"/>
              <a:t>Standard Web Site</a:t>
            </a:r>
          </a:p>
          <a:p>
            <a:r>
              <a:rPr lang="en-US" dirty="0" smtClean="0"/>
              <a:t>Homepage</a:t>
            </a:r>
          </a:p>
          <a:p>
            <a:r>
              <a:rPr lang="en-US" dirty="0" smtClean="0"/>
              <a:t>Topic Page</a:t>
            </a:r>
          </a:p>
          <a:p>
            <a:r>
              <a:rPr lang="en-US" dirty="0" smtClean="0"/>
              <a:t>General</a:t>
            </a:r>
          </a:p>
          <a:p>
            <a:r>
              <a:rPr lang="en-US" dirty="0" smtClean="0"/>
              <a:t>News Article</a:t>
            </a:r>
          </a:p>
          <a:p>
            <a:r>
              <a:rPr lang="en-US" dirty="0" smtClean="0"/>
              <a:t>Job Vacancy</a:t>
            </a:r>
          </a:p>
          <a:p>
            <a:r>
              <a:rPr lang="en-US" dirty="0" smtClean="0"/>
              <a:t>Special 1 </a:t>
            </a:r>
            <a:r>
              <a:rPr lang="en-US" sz="2400" i="1" dirty="0" smtClean="0"/>
              <a:t>e.g. Project</a:t>
            </a:r>
          </a:p>
          <a:p>
            <a:r>
              <a:rPr lang="en-US" dirty="0" smtClean="0"/>
              <a:t>Special 2 </a:t>
            </a:r>
            <a:r>
              <a:rPr lang="en-US" sz="2400" i="1" dirty="0" smtClean="0"/>
              <a:t>e.g. Profile</a:t>
            </a:r>
          </a:p>
          <a:p>
            <a:endParaRPr lang="en-NZ" dirty="0"/>
          </a:p>
        </p:txBody>
      </p:sp>
      <p:grpSp>
        <p:nvGrpSpPr>
          <p:cNvPr id="6" name="Group 5"/>
          <p:cNvGrpSpPr/>
          <p:nvPr/>
        </p:nvGrpSpPr>
        <p:grpSpPr>
          <a:xfrm>
            <a:off x="4724400" y="1371600"/>
            <a:ext cx="3886200" cy="4267200"/>
            <a:chOff x="4724400" y="838200"/>
            <a:chExt cx="3886200" cy="4267200"/>
          </a:xfrm>
        </p:grpSpPr>
        <p:sp>
          <p:nvSpPr>
            <p:cNvPr id="5" name="Rectangle 4"/>
            <p:cNvSpPr/>
            <p:nvPr/>
          </p:nvSpPr>
          <p:spPr bwMode="auto">
            <a:xfrm>
              <a:off x="4724400" y="838200"/>
              <a:ext cx="3886200" cy="4267200"/>
            </a:xfrm>
            <a:prstGeom prst="rect">
              <a:avLst/>
            </a:prstGeom>
            <a:solidFill>
              <a:schemeClr val="tx1"/>
            </a:solidFill>
            <a:ln w="381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NZ"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61442" name="Picture 2" descr="http://ecx.images-amazon.com/images/I/51AX8E0Y6YL._SL500_AA280_PIbundle-5,TopRight,0,0_AA280_SH20_.jpg"/>
            <p:cNvPicPr>
              <a:picLocks noChangeAspect="1" noChangeArrowheads="1"/>
            </p:cNvPicPr>
            <p:nvPr/>
          </p:nvPicPr>
          <p:blipFill>
            <a:blip r:embed="rId3"/>
            <a:srcRect/>
            <a:stretch>
              <a:fillRect/>
            </a:stretch>
          </p:blipFill>
          <p:spPr bwMode="auto">
            <a:xfrm>
              <a:off x="4800600" y="1143000"/>
              <a:ext cx="3733800" cy="3733800"/>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a page layout</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
        <p:nvSpPr>
          <p:cNvPr id="6" name="Subtitle 2"/>
          <p:cNvSpPr txBox="1">
            <a:spLocks/>
          </p:cNvSpPr>
          <p:nvPr/>
        </p:nvSpPr>
        <p:spPr>
          <a:xfrm>
            <a:off x="2053154" y="4000505"/>
            <a:ext cx="3269140" cy="461665"/>
          </a:xfrm>
          <a:prstGeom prst="rect">
            <a:avLst/>
          </a:prstGeom>
        </p:spPr>
        <p:txBody>
          <a:bodyPr vert="horz" wrap="square" lIns="0" tIns="0" rIns="0" bIns="0" rtlCol="0">
            <a:noAutofit/>
          </a:bodyPr>
          <a:lstStyle/>
          <a:p>
            <a:pPr marL="0" marR="0" lvl="0" indent="0" algn="l" defTabSz="914363" rtl="0" eaLnBrk="1" fontAlgn="auto" latinLnBrk="0" hangingPunct="1">
              <a:lnSpc>
                <a:spcPct val="90000"/>
              </a:lnSpc>
              <a:spcBef>
                <a:spcPts val="0"/>
              </a:spcBef>
              <a:spcAft>
                <a:spcPts val="0"/>
              </a:spcAft>
              <a:buClrTx/>
              <a:buSzPct val="120000"/>
              <a:buFontTx/>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Calibri" pitchFamily="34" charset="0"/>
                <a:ea typeface="+mn-ea"/>
                <a:cs typeface="+mn-cs"/>
              </a:rPr>
              <a:t>Mark Orange</a:t>
            </a:r>
          </a:p>
          <a:p>
            <a:pPr marL="0" marR="0" lvl="0" indent="0" algn="l" defTabSz="914363" rtl="0" eaLnBrk="1" fontAlgn="auto" latinLnBrk="0" hangingPunct="1">
              <a:lnSpc>
                <a:spcPct val="90000"/>
              </a:lnSpc>
              <a:spcBef>
                <a:spcPts val="0"/>
              </a:spcBef>
              <a:spcAft>
                <a:spcPts val="0"/>
              </a:spcAft>
              <a:buClrTx/>
              <a:buSzPct val="120000"/>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Calibri" pitchFamily="34" charset="0"/>
                <a:ea typeface="+mn-ea"/>
                <a:cs typeface="+mn-cs"/>
              </a:rPr>
              <a:t>MVP SharePoint Technologies</a:t>
            </a:r>
          </a:p>
          <a:p>
            <a:pPr marL="0" marR="0" lvl="0" indent="0" algn="l" defTabSz="914363" rtl="0" eaLnBrk="1" fontAlgn="auto" latinLnBrk="0" hangingPunct="1">
              <a:lnSpc>
                <a:spcPct val="90000"/>
              </a:lnSpc>
              <a:spcBef>
                <a:spcPts val="0"/>
              </a:spcBef>
              <a:spcAft>
                <a:spcPts val="0"/>
              </a:spcAft>
              <a:buClrTx/>
              <a:buSzPct val="120000"/>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Calibri" pitchFamily="34" charset="0"/>
                <a:ea typeface="+mn-ea"/>
                <a:cs typeface="+mn-cs"/>
              </a:rPr>
              <a:t>Intergen</a:t>
            </a:r>
            <a:endParaRPr kumimoji="0" lang="en-US" sz="2000" b="0" i="0" u="none" strike="noStrike" kern="1200" cap="none" spc="0" normalizeH="0" baseline="0" noProof="0" dirty="0">
              <a:ln>
                <a:noFill/>
              </a:ln>
              <a:solidFill>
                <a:schemeClr val="tx1">
                  <a:tint val="75000"/>
                </a:schemeClr>
              </a:solidFill>
              <a:effectLst/>
              <a:uLnTx/>
              <a:uFillTx/>
              <a:latin typeface="Calibri" pitchFamily="34" charset="0"/>
              <a:ea typeface="+mn-ea"/>
              <a:cs typeface="+mn-cs"/>
            </a:endParaRPr>
          </a:p>
        </p:txBody>
      </p:sp>
      <p:pic>
        <p:nvPicPr>
          <p:cNvPr id="7" name="Picture 2" descr="http://idunno.org/images/logos/mvp-125x196.png"/>
          <p:cNvPicPr>
            <a:picLocks noChangeAspect="1" noChangeArrowheads="1"/>
          </p:cNvPicPr>
          <p:nvPr/>
        </p:nvPicPr>
        <p:blipFill>
          <a:blip r:embed="rId3"/>
          <a:srcRect/>
          <a:stretch>
            <a:fillRect/>
          </a:stretch>
        </p:blipFill>
        <p:spPr bwMode="auto">
          <a:xfrm>
            <a:off x="1371600" y="4038600"/>
            <a:ext cx="534566" cy="838200"/>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chED Page Layout.jpg"/>
          <p:cNvPicPr>
            <a:picLocks noChangeAspect="1"/>
          </p:cNvPicPr>
          <p:nvPr/>
        </p:nvPicPr>
        <p:blipFill>
          <a:blip r:embed="rId3"/>
          <a:stretch>
            <a:fillRect/>
          </a:stretch>
        </p:blipFill>
        <p:spPr>
          <a:xfrm>
            <a:off x="381000" y="1295400"/>
            <a:ext cx="4064000" cy="3048000"/>
          </a:xfrm>
          <a:prstGeom prst="rect">
            <a:avLst/>
          </a:prstGeom>
        </p:spPr>
      </p:pic>
      <p:sp>
        <p:nvSpPr>
          <p:cNvPr id="2" name="Title 1"/>
          <p:cNvSpPr>
            <a:spLocks noGrp="1"/>
          </p:cNvSpPr>
          <p:nvPr>
            <p:ph type="title"/>
          </p:nvPr>
        </p:nvSpPr>
        <p:spPr/>
        <p:txBody>
          <a:bodyPr/>
          <a:lstStyle/>
          <a:p>
            <a:r>
              <a:rPr smtClean="0"/>
              <a:t>Basic Architecture of a page</a:t>
            </a:r>
            <a:endParaRPr lang="en-NZ" dirty="0"/>
          </a:p>
        </p:txBody>
      </p:sp>
      <p:sp>
        <p:nvSpPr>
          <p:cNvPr id="10" name="TextBox 9"/>
          <p:cNvSpPr txBox="1"/>
          <p:nvPr/>
        </p:nvSpPr>
        <p:spPr>
          <a:xfrm>
            <a:off x="5181600" y="990600"/>
            <a:ext cx="2469779" cy="369332"/>
          </a:xfrm>
          <a:prstGeom prst="rect">
            <a:avLst/>
          </a:prstGeom>
          <a:noFill/>
        </p:spPr>
        <p:txBody>
          <a:bodyPr wrap="none" rtlCol="0">
            <a:spAutoFit/>
          </a:bodyPr>
          <a:lstStyle/>
          <a:p>
            <a:r>
              <a:rPr lang="en-US" dirty="0" smtClean="0"/>
              <a:t>GeneralPageLayout.aspx</a:t>
            </a:r>
            <a:endParaRPr lang="en-NZ" dirty="0"/>
          </a:p>
        </p:txBody>
      </p:sp>
      <p:grpSp>
        <p:nvGrpSpPr>
          <p:cNvPr id="20" name="Group 19"/>
          <p:cNvGrpSpPr/>
          <p:nvPr/>
        </p:nvGrpSpPr>
        <p:grpSpPr>
          <a:xfrm>
            <a:off x="5257800" y="1295400"/>
            <a:ext cx="3048000" cy="1905000"/>
            <a:chOff x="5212979" y="1283732"/>
            <a:chExt cx="3048000" cy="1905000"/>
          </a:xfrm>
        </p:grpSpPr>
        <p:pic>
          <p:nvPicPr>
            <p:cNvPr id="9" name="Picture 8" descr="TechED Page Layout.jpg"/>
            <p:cNvPicPr>
              <a:picLocks noChangeAspect="1"/>
            </p:cNvPicPr>
            <p:nvPr/>
          </p:nvPicPr>
          <p:blipFill>
            <a:blip r:embed="rId4"/>
            <a:srcRect l="13125" t="32500" r="11875" b="5000"/>
            <a:stretch>
              <a:fillRect/>
            </a:stretch>
          </p:blipFill>
          <p:spPr>
            <a:xfrm>
              <a:off x="5212979" y="1283732"/>
              <a:ext cx="3048000" cy="1905000"/>
            </a:xfrm>
            <a:prstGeom prst="rect">
              <a:avLst/>
            </a:prstGeom>
          </p:spPr>
        </p:pic>
        <p:sp>
          <p:nvSpPr>
            <p:cNvPr id="11" name="TextBox 10"/>
            <p:cNvSpPr txBox="1"/>
            <p:nvPr/>
          </p:nvSpPr>
          <p:spPr>
            <a:xfrm>
              <a:off x="5212979" y="1283732"/>
              <a:ext cx="1981200" cy="1169551"/>
            </a:xfrm>
            <a:prstGeom prst="rect">
              <a:avLst/>
            </a:prstGeom>
            <a:noFill/>
          </p:spPr>
          <p:txBody>
            <a:bodyPr wrap="square" rtlCol="0">
              <a:spAutoFit/>
            </a:bodyPr>
            <a:lstStyle/>
            <a:p>
              <a:r>
                <a:rPr lang="en-US" sz="1400" dirty="0" smtClean="0">
                  <a:solidFill>
                    <a:schemeClr val="bg1"/>
                  </a:solidFill>
                </a:rPr>
                <a:t>Title</a:t>
              </a:r>
            </a:p>
            <a:p>
              <a:endParaRPr lang="en-US" sz="1400" dirty="0" smtClean="0">
                <a:solidFill>
                  <a:schemeClr val="bg1"/>
                </a:solidFill>
              </a:endParaRPr>
            </a:p>
            <a:p>
              <a:r>
                <a:rPr lang="en-US" sz="1400" dirty="0" smtClean="0">
                  <a:solidFill>
                    <a:schemeClr val="bg1"/>
                  </a:solidFill>
                </a:rPr>
                <a:t>Description</a:t>
              </a:r>
            </a:p>
            <a:p>
              <a:endParaRPr lang="en-US" sz="1400" dirty="0" smtClean="0">
                <a:solidFill>
                  <a:schemeClr val="bg1"/>
                </a:solidFill>
              </a:endParaRPr>
            </a:p>
            <a:p>
              <a:r>
                <a:rPr lang="en-US" sz="1400" dirty="0" smtClean="0">
                  <a:solidFill>
                    <a:schemeClr val="bg1"/>
                  </a:solidFill>
                </a:rPr>
                <a:t>Page Content</a:t>
              </a:r>
              <a:endParaRPr lang="en-NZ" sz="1400" dirty="0">
                <a:solidFill>
                  <a:schemeClr val="bg1"/>
                </a:solidFill>
              </a:endParaRPr>
            </a:p>
          </p:txBody>
        </p:sp>
        <p:sp>
          <p:nvSpPr>
            <p:cNvPr id="12" name="TextBox 11"/>
            <p:cNvSpPr txBox="1"/>
            <p:nvPr/>
          </p:nvSpPr>
          <p:spPr>
            <a:xfrm>
              <a:off x="7270379" y="1359932"/>
              <a:ext cx="838200" cy="523220"/>
            </a:xfrm>
            <a:prstGeom prst="rect">
              <a:avLst/>
            </a:prstGeom>
            <a:noFill/>
          </p:spPr>
          <p:txBody>
            <a:bodyPr wrap="square" rtlCol="0">
              <a:spAutoFit/>
            </a:bodyPr>
            <a:lstStyle/>
            <a:p>
              <a:r>
                <a:rPr lang="en-US" sz="1400" dirty="0" smtClean="0">
                  <a:solidFill>
                    <a:schemeClr val="bg1"/>
                  </a:solidFill>
                </a:rPr>
                <a:t>Page Image</a:t>
              </a:r>
              <a:endParaRPr lang="en-NZ" sz="1400" dirty="0">
                <a:solidFill>
                  <a:schemeClr val="bg1"/>
                </a:solidFill>
              </a:endParaRPr>
            </a:p>
          </p:txBody>
        </p:sp>
      </p:grpSp>
      <p:sp>
        <p:nvSpPr>
          <p:cNvPr id="19" name="TextBox 18"/>
          <p:cNvSpPr txBox="1"/>
          <p:nvPr/>
        </p:nvSpPr>
        <p:spPr>
          <a:xfrm>
            <a:off x="381000" y="990600"/>
            <a:ext cx="2006318" cy="369332"/>
          </a:xfrm>
          <a:prstGeom prst="rect">
            <a:avLst/>
          </a:prstGeom>
          <a:noFill/>
        </p:spPr>
        <p:txBody>
          <a:bodyPr wrap="none" rtlCol="0">
            <a:spAutoFit/>
          </a:bodyPr>
          <a:lstStyle/>
          <a:p>
            <a:r>
              <a:rPr lang="en-US" dirty="0" err="1" smtClean="0"/>
              <a:t>MasterPage.master</a:t>
            </a:r>
            <a:endParaRPr lang="en-NZ" dirty="0"/>
          </a:p>
        </p:txBody>
      </p:sp>
      <p:sp>
        <p:nvSpPr>
          <p:cNvPr id="21" name="TextBox 20"/>
          <p:cNvSpPr txBox="1"/>
          <p:nvPr/>
        </p:nvSpPr>
        <p:spPr>
          <a:xfrm>
            <a:off x="4953000" y="3974068"/>
            <a:ext cx="1435842" cy="369332"/>
          </a:xfrm>
          <a:prstGeom prst="rect">
            <a:avLst/>
          </a:prstGeom>
          <a:noFill/>
        </p:spPr>
        <p:txBody>
          <a:bodyPr wrap="none" rtlCol="0">
            <a:spAutoFit/>
          </a:bodyPr>
          <a:lstStyle/>
          <a:p>
            <a:r>
              <a:rPr lang="en-US" dirty="0" smtClean="0"/>
              <a:t>Page Content</a:t>
            </a:r>
            <a:endParaRPr lang="en-NZ" dirty="0"/>
          </a:p>
        </p:txBody>
      </p:sp>
      <p:graphicFrame>
        <p:nvGraphicFramePr>
          <p:cNvPr id="18" name="Table 17"/>
          <p:cNvGraphicFramePr>
            <a:graphicFrameLocks noGrp="1"/>
          </p:cNvGraphicFramePr>
          <p:nvPr/>
        </p:nvGraphicFramePr>
        <p:xfrm>
          <a:off x="5029200" y="4343400"/>
          <a:ext cx="3429000" cy="949901"/>
        </p:xfrm>
        <a:graphic>
          <a:graphicData uri="http://schemas.openxmlformats.org/drawingml/2006/table">
            <a:tbl>
              <a:tblPr firstRow="1" bandRow="1">
                <a:tableStyleId>{00A15C55-8517-42AA-B614-E9B94910E393}</a:tableStyleId>
              </a:tblPr>
              <a:tblGrid>
                <a:gridCol w="857250"/>
                <a:gridCol w="857250"/>
                <a:gridCol w="857250"/>
                <a:gridCol w="857250"/>
              </a:tblGrid>
              <a:tr h="218381">
                <a:tc>
                  <a:txBody>
                    <a:bodyPr/>
                    <a:lstStyle/>
                    <a:p>
                      <a:r>
                        <a:rPr lang="en-US" sz="700" dirty="0" smtClean="0"/>
                        <a:t>Title</a:t>
                      </a:r>
                      <a:endParaRPr lang="en-NZ" sz="700" dirty="0"/>
                    </a:p>
                  </a:txBody>
                  <a:tcPr/>
                </a:tc>
                <a:tc>
                  <a:txBody>
                    <a:bodyPr/>
                    <a:lstStyle/>
                    <a:p>
                      <a:r>
                        <a:rPr lang="en-US" sz="700" dirty="0" smtClean="0"/>
                        <a:t>Description</a:t>
                      </a:r>
                      <a:endParaRPr lang="en-NZ" sz="700" dirty="0"/>
                    </a:p>
                  </a:txBody>
                  <a:tcPr/>
                </a:tc>
                <a:tc>
                  <a:txBody>
                    <a:bodyPr/>
                    <a:lstStyle/>
                    <a:p>
                      <a:r>
                        <a:rPr lang="en-US" sz="700" dirty="0" smtClean="0"/>
                        <a:t>Page Content </a:t>
                      </a:r>
                      <a:endParaRPr lang="en-NZ" sz="700" dirty="0"/>
                    </a:p>
                  </a:txBody>
                  <a:tcPr/>
                </a:tc>
                <a:tc>
                  <a:txBody>
                    <a:bodyPr/>
                    <a:lstStyle/>
                    <a:p>
                      <a:r>
                        <a:rPr lang="en-US" sz="700" dirty="0" smtClean="0"/>
                        <a:t>Page Image</a:t>
                      </a:r>
                      <a:endParaRPr lang="en-NZ" sz="700" dirty="0"/>
                    </a:p>
                  </a:txBody>
                  <a:tcPr/>
                </a:tc>
              </a:tr>
              <a:tr h="543619">
                <a:tc>
                  <a:txBody>
                    <a:bodyPr/>
                    <a:lstStyle/>
                    <a:p>
                      <a:pPr marL="0" algn="l" defTabSz="914363" rtl="0" eaLnBrk="1" latinLnBrk="0" hangingPunct="1"/>
                      <a:r>
                        <a:rPr lang="en-US" sz="700" kern="1200" dirty="0" smtClean="0">
                          <a:solidFill>
                            <a:schemeClr val="dk1"/>
                          </a:solidFill>
                          <a:latin typeface="+mn-lt"/>
                          <a:ea typeface="+mn-ea"/>
                          <a:cs typeface="+mn-cs"/>
                        </a:rPr>
                        <a:t>Vincent van Gogh</a:t>
                      </a:r>
                      <a:endParaRPr lang="en-NZ" sz="700" kern="1200" dirty="0" smtClean="0">
                        <a:solidFill>
                          <a:schemeClr val="dk1"/>
                        </a:solidFill>
                        <a:latin typeface="+mn-lt"/>
                        <a:ea typeface="+mn-ea"/>
                        <a:cs typeface="+mn-cs"/>
                      </a:endParaRPr>
                    </a:p>
                  </a:txBody>
                  <a:tcPr/>
                </a:tc>
                <a:tc>
                  <a:txBody>
                    <a:bodyPr/>
                    <a:lstStyle/>
                    <a:p>
                      <a:pPr marL="0" algn="l" defTabSz="914363" rtl="0" eaLnBrk="1" latinLnBrk="0" hangingPunct="1"/>
                      <a:r>
                        <a:rPr lang="en-US" sz="700" dirty="0" smtClean="0"/>
                        <a:t>Gogh </a:t>
                      </a:r>
                      <a:r>
                        <a:rPr lang="en-US" sz="700" kern="1200" dirty="0" smtClean="0">
                          <a:solidFill>
                            <a:schemeClr val="dk1"/>
                          </a:solidFill>
                          <a:latin typeface="+mn-lt"/>
                          <a:ea typeface="+mn-ea"/>
                          <a:cs typeface="+mn-cs"/>
                        </a:rPr>
                        <a:t>was a Dutch Post-Impressionist artist</a:t>
                      </a:r>
                      <a:r>
                        <a:rPr lang="en-US" sz="700" kern="1200" baseline="0" dirty="0" smtClean="0">
                          <a:solidFill>
                            <a:schemeClr val="dk1"/>
                          </a:solidFill>
                          <a:latin typeface="+mn-lt"/>
                          <a:ea typeface="+mn-ea"/>
                          <a:cs typeface="+mn-cs"/>
                        </a:rPr>
                        <a:t> who live in the 1800s.</a:t>
                      </a:r>
                      <a:endParaRPr lang="en-NZ" sz="700" kern="1200" dirty="0" smtClean="0">
                        <a:solidFill>
                          <a:schemeClr val="dk1"/>
                        </a:solidFill>
                        <a:latin typeface="+mn-lt"/>
                        <a:ea typeface="+mn-ea"/>
                        <a:cs typeface="+mn-cs"/>
                      </a:endParaRPr>
                    </a:p>
                  </a:txBody>
                  <a:tcPr/>
                </a:tc>
                <a:tc>
                  <a:txBody>
                    <a:bodyPr/>
                    <a:lstStyle/>
                    <a:p>
                      <a:pPr marL="0" algn="l" defTabSz="914363" rtl="0" eaLnBrk="1" latinLnBrk="0" hangingPunct="1"/>
                      <a:r>
                        <a:rPr lang="en-US" sz="700" dirty="0" smtClean="0"/>
                        <a:t>Van Gogh spent his early adult life working for a firm of art dealers. After a brief spell as a teacher…</a:t>
                      </a:r>
                      <a:endParaRPr lang="en-NZ" sz="700" kern="1200" dirty="0" smtClean="0">
                        <a:solidFill>
                          <a:schemeClr val="dk1"/>
                        </a:solidFill>
                        <a:latin typeface="+mn-lt"/>
                        <a:ea typeface="+mn-ea"/>
                        <a:cs typeface="+mn-cs"/>
                      </a:endParaRPr>
                    </a:p>
                  </a:txBody>
                  <a:tcPr/>
                </a:tc>
                <a:tc>
                  <a:txBody>
                    <a:bodyPr/>
                    <a:lstStyle/>
                    <a:p>
                      <a:pPr marL="0" algn="l" defTabSz="914363" rtl="0" eaLnBrk="1" latinLnBrk="0" hangingPunct="1"/>
                      <a:r>
                        <a:rPr lang="en-US" sz="700" kern="1200" dirty="0" smtClean="0">
                          <a:solidFill>
                            <a:schemeClr val="dk1"/>
                          </a:solidFill>
                          <a:latin typeface="+mn-lt"/>
                          <a:ea typeface="+mn-ea"/>
                          <a:cs typeface="+mn-cs"/>
                        </a:rPr>
                        <a:t>PortraitOne.jpg</a:t>
                      </a:r>
                      <a:endParaRPr lang="en-NZ" sz="700" kern="1200" dirty="0" smtClean="0">
                        <a:solidFill>
                          <a:schemeClr val="dk1"/>
                        </a:solidFill>
                        <a:latin typeface="+mn-lt"/>
                        <a:ea typeface="+mn-ea"/>
                        <a:cs typeface="+mn-cs"/>
                      </a:endParaRPr>
                    </a:p>
                  </a:txBody>
                  <a:tcPr/>
                </a:tc>
              </a:tr>
            </a:tbl>
          </a:graphicData>
        </a:graphic>
      </p:graphicFrame>
      <p:grpSp>
        <p:nvGrpSpPr>
          <p:cNvPr id="4" name="Group 3"/>
          <p:cNvGrpSpPr/>
          <p:nvPr/>
        </p:nvGrpSpPr>
        <p:grpSpPr>
          <a:xfrm>
            <a:off x="2667000" y="2057400"/>
            <a:ext cx="4064000" cy="3048000"/>
            <a:chOff x="3962400" y="3581400"/>
            <a:chExt cx="4064000" cy="3048000"/>
          </a:xfrm>
        </p:grpSpPr>
        <p:pic>
          <p:nvPicPr>
            <p:cNvPr id="5" name="Picture 4" descr="TechED Page Layout.jpg"/>
            <p:cNvPicPr>
              <a:picLocks noChangeAspect="1"/>
            </p:cNvPicPr>
            <p:nvPr/>
          </p:nvPicPr>
          <p:blipFill>
            <a:blip r:embed="rId3"/>
            <a:stretch>
              <a:fillRect/>
            </a:stretch>
          </p:blipFill>
          <p:spPr>
            <a:xfrm>
              <a:off x="3962400" y="3581400"/>
              <a:ext cx="4064000" cy="3048000"/>
            </a:xfrm>
            <a:prstGeom prst="rect">
              <a:avLst/>
            </a:prstGeom>
          </p:spPr>
        </p:pic>
        <p:pic>
          <p:nvPicPr>
            <p:cNvPr id="6" name="Picture 2" descr="C:\Users\marko\AppData\Local\Microsoft\Windows\Temporary Internet Files\Content.IE5\CYCCXZY4\MCj04342110000[1].wmf"/>
            <p:cNvPicPr>
              <a:picLocks noChangeAspect="1" noChangeArrowheads="1"/>
            </p:cNvPicPr>
            <p:nvPr/>
          </p:nvPicPr>
          <p:blipFill>
            <a:blip r:embed="rId5"/>
            <a:srcRect/>
            <a:stretch>
              <a:fillRect/>
            </a:stretch>
          </p:blipFill>
          <p:spPr bwMode="auto">
            <a:xfrm>
              <a:off x="6629400" y="4648200"/>
              <a:ext cx="761999" cy="934375"/>
            </a:xfrm>
            <a:prstGeom prst="rect">
              <a:avLst/>
            </a:prstGeom>
            <a:noFill/>
          </p:spPr>
        </p:pic>
        <p:sp>
          <p:nvSpPr>
            <p:cNvPr id="7" name="TextBox 6"/>
            <p:cNvSpPr txBox="1"/>
            <p:nvPr/>
          </p:nvSpPr>
          <p:spPr>
            <a:xfrm>
              <a:off x="4495800" y="4572000"/>
              <a:ext cx="1981200" cy="1569660"/>
            </a:xfrm>
            <a:prstGeom prst="rect">
              <a:avLst/>
            </a:prstGeom>
            <a:noFill/>
          </p:spPr>
          <p:txBody>
            <a:bodyPr wrap="square" rtlCol="0">
              <a:spAutoFit/>
            </a:bodyPr>
            <a:lstStyle/>
            <a:p>
              <a:r>
                <a:rPr lang="en-NZ" sz="1400" b="1" dirty="0" smtClean="0">
                  <a:solidFill>
                    <a:schemeClr val="bg1"/>
                  </a:solidFill>
                </a:rPr>
                <a:t>Vincent van Gogh</a:t>
              </a:r>
              <a:endParaRPr lang="en-US" sz="1400" b="1" dirty="0" smtClean="0">
                <a:solidFill>
                  <a:schemeClr val="bg1"/>
                </a:solidFill>
              </a:endParaRPr>
            </a:p>
            <a:p>
              <a:pPr>
                <a:spcBef>
                  <a:spcPts val="600"/>
                </a:spcBef>
              </a:pPr>
              <a:r>
                <a:rPr lang="en-US" sz="900" b="1" dirty="0" smtClean="0">
                  <a:solidFill>
                    <a:schemeClr val="bg1"/>
                  </a:solidFill>
                </a:rPr>
                <a:t>Gogh was a Dutch Post-Impressionist artist who live in the 1800s.</a:t>
              </a:r>
            </a:p>
            <a:p>
              <a:pPr>
                <a:spcBef>
                  <a:spcPts val="600"/>
                </a:spcBef>
              </a:pPr>
              <a:r>
                <a:rPr lang="en-US" sz="900" dirty="0" smtClean="0">
                  <a:solidFill>
                    <a:schemeClr val="bg1"/>
                  </a:solidFill>
                </a:rPr>
                <a:t>Van Gogh spent his early adult life working for a firm of art dealers. After a brief spell as a teacher, he became a missionary worker in a very poor mining region. He did not embark upon a career as an artist until 1880. </a:t>
              </a:r>
              <a:endParaRPr lang="en-NZ" sz="900" dirty="0">
                <a:solidFill>
                  <a:schemeClr val="bg1"/>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9"/>
                                        </p:tgtEl>
                                      </p:cBhvr>
                                    </p:animEffect>
                                    <p:set>
                                      <p:cBhvr>
                                        <p:cTn id="7" dur="1" fill="hold">
                                          <p:stCondLst>
                                            <p:cond delay="1999"/>
                                          </p:stCondLst>
                                        </p:cTn>
                                        <p:tgtEl>
                                          <p:spTgt spid="1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21"/>
                                        </p:tgtEl>
                                      </p:cBhvr>
                                    </p:animEffect>
                                    <p:set>
                                      <p:cBhvr>
                                        <p:cTn id="13" dur="1" fill="hold">
                                          <p:stCondLst>
                                            <p:cond delay="999"/>
                                          </p:stCondLst>
                                        </p:cTn>
                                        <p:tgtEl>
                                          <p:spTgt spid="21"/>
                                        </p:tgtEl>
                                        <p:attrNameLst>
                                          <p:attrName>style.visibility</p:attrName>
                                        </p:attrNameLst>
                                      </p:cBhvr>
                                      <p:to>
                                        <p:strVal val="hidden"/>
                                      </p:to>
                                    </p:set>
                                  </p:childTnLst>
                                </p:cTn>
                              </p:par>
                              <p:par>
                                <p:cTn id="14" presetID="0" presetClass="path" presetSubtype="0" accel="50000" decel="50000" fill="hold" nodeType="withEffect">
                                  <p:stCondLst>
                                    <p:cond delay="0"/>
                                  </p:stCondLst>
                                  <p:childTnLst>
                                    <p:animMotion origin="layout" path="M 2.22222E-6 -1.11111E-6 L 0.24166 0.11111 " pathEditMode="relative" ptsTypes="AA">
                                      <p:cBhvr>
                                        <p:cTn id="15" dur="2000" fill="hold"/>
                                        <p:tgtEl>
                                          <p:spTgt spid="15"/>
                                        </p:tgtEl>
                                        <p:attrNameLst>
                                          <p:attrName>ppt_x</p:attrName>
                                          <p:attrName>ppt_y</p:attrName>
                                        </p:attrNameLst>
                                      </p:cBhvr>
                                    </p:animMotion>
                                  </p:childTnLst>
                                </p:cTn>
                              </p:par>
                              <p:par>
                                <p:cTn id="16" presetID="0" presetClass="path" presetSubtype="0" accel="50000" decel="50000" fill="hold" nodeType="withEffect">
                                  <p:stCondLst>
                                    <p:cond delay="0"/>
                                  </p:stCondLst>
                                  <p:childTnLst>
                                    <p:animMotion origin="layout" path="M 3.33333E-6 -4.44444E-6 L -0.24167 0.21111 " pathEditMode="relative" ptsTypes="AA">
                                      <p:cBhvr>
                                        <p:cTn id="17" dur="2000" fill="hold"/>
                                        <p:tgtEl>
                                          <p:spTgt spid="20"/>
                                        </p:tgtEl>
                                        <p:attrNameLst>
                                          <p:attrName>ppt_x</p:attrName>
                                          <p:attrName>ppt_y</p:attrName>
                                        </p:attrNameLst>
                                      </p:cBhvr>
                                    </p:animMotion>
                                  </p:childTnLst>
                                </p:cTn>
                              </p:par>
                              <p:par>
                                <p:cTn id="18" presetID="0" presetClass="path" presetSubtype="0" accel="50000" decel="50000" fill="hold" nodeType="withEffect">
                                  <p:stCondLst>
                                    <p:cond delay="0"/>
                                  </p:stCondLst>
                                  <p:childTnLst>
                                    <p:animMotion origin="layout" path="M 3.33333E-6 -2.59259E-6 L -0.24167 -0.15556 " pathEditMode="relative" ptsTypes="AA">
                                      <p:cBhvr>
                                        <p:cTn id="19" dur="2000" fill="hold"/>
                                        <p:tgtEl>
                                          <p:spTgt spid="18"/>
                                        </p:tgtEl>
                                        <p:attrNameLst>
                                          <p:attrName>ppt_x</p:attrName>
                                          <p:attrName>ppt_y</p:attrName>
                                        </p:attrNameLst>
                                      </p:cBhvr>
                                    </p:animMotion>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Masterpages</a:t>
            </a:r>
            <a:endParaRPr lang="en-NZ" dirty="0"/>
          </a:p>
        </p:txBody>
      </p:sp>
      <p:sp>
        <p:nvSpPr>
          <p:cNvPr id="3" name="Text Placeholder 2"/>
          <p:cNvSpPr>
            <a:spLocks noGrp="1"/>
          </p:cNvSpPr>
          <p:nvPr>
            <p:ph type="body" sz="quarter" idx="10"/>
          </p:nvPr>
        </p:nvSpPr>
        <p:spPr>
          <a:xfrm>
            <a:off x="387054" y="1416051"/>
            <a:ext cx="8369892" cy="5823133"/>
          </a:xfrm>
        </p:spPr>
        <p:txBody>
          <a:bodyPr/>
          <a:lstStyle/>
          <a:p>
            <a:pPr>
              <a:lnSpc>
                <a:spcPct val="100000"/>
              </a:lnSpc>
            </a:pPr>
            <a:r>
              <a:rPr lang="en-US" dirty="0" smtClean="0"/>
              <a:t>SharePoint uses ASP.NET 2.0 Master Pages</a:t>
            </a:r>
          </a:p>
          <a:p>
            <a:pPr>
              <a:lnSpc>
                <a:spcPct val="100000"/>
              </a:lnSpc>
            </a:pPr>
            <a:r>
              <a:rPr lang="en-US" dirty="0" smtClean="0"/>
              <a:t>Start from scratch with a Minimal Master</a:t>
            </a:r>
          </a:p>
          <a:p>
            <a:pPr>
              <a:lnSpc>
                <a:spcPct val="100000"/>
              </a:lnSpc>
            </a:pPr>
            <a:r>
              <a:rPr lang="en-US" dirty="0" smtClean="0"/>
              <a:t>Use SharePoint Designer to build master pages</a:t>
            </a:r>
          </a:p>
          <a:p>
            <a:pPr>
              <a:lnSpc>
                <a:spcPct val="100000"/>
              </a:lnSpc>
            </a:pPr>
            <a:r>
              <a:rPr lang="en-US" dirty="0" smtClean="0"/>
              <a:t>Application pages have hardcoded master page</a:t>
            </a:r>
            <a:br>
              <a:rPr lang="en-US" dirty="0" smtClean="0"/>
            </a:br>
            <a:r>
              <a:rPr lang="en-US" sz="2800" dirty="0" err="1" smtClean="0">
                <a:solidFill>
                  <a:schemeClr val="tx1">
                    <a:lumMod val="85000"/>
                  </a:schemeClr>
                </a:solidFill>
                <a:latin typeface="Courier New" pitchFamily="49" charset="0"/>
                <a:cs typeface="Courier New" pitchFamily="49" charset="0"/>
              </a:rPr>
              <a:t>application.master</a:t>
            </a:r>
            <a:endParaRPr lang="en-US" sz="2800" dirty="0" smtClean="0">
              <a:solidFill>
                <a:schemeClr val="tx1">
                  <a:lumMod val="85000"/>
                </a:schemeClr>
              </a:solidFill>
              <a:latin typeface="Courier New" pitchFamily="49" charset="0"/>
              <a:cs typeface="Courier New" pitchFamily="49" charset="0"/>
            </a:endParaRPr>
          </a:p>
          <a:p>
            <a:pPr>
              <a:lnSpc>
                <a:spcPct val="100000"/>
              </a:lnSpc>
            </a:pPr>
            <a:r>
              <a:rPr lang="en-US" dirty="0" smtClean="0"/>
              <a:t>Normal SharePoint page uses static token</a:t>
            </a:r>
            <a:br>
              <a:rPr lang="en-US" dirty="0" smtClean="0"/>
            </a:br>
            <a:r>
              <a:rPr lang="en-US" sz="2800" dirty="0" smtClean="0">
                <a:solidFill>
                  <a:srgbClr val="FFFFFF">
                    <a:lumMod val="85000"/>
                  </a:srgbClr>
                </a:solidFill>
                <a:latin typeface="Courier New" pitchFamily="49" charset="0"/>
                <a:cs typeface="Courier New" pitchFamily="49" charset="0"/>
              </a:rPr>
              <a:t>~</a:t>
            </a:r>
            <a:r>
              <a:rPr lang="en-US" sz="2800" dirty="0" err="1" smtClean="0">
                <a:solidFill>
                  <a:srgbClr val="FFFFFF">
                    <a:lumMod val="85000"/>
                  </a:srgbClr>
                </a:solidFill>
                <a:latin typeface="Courier New" pitchFamily="49" charset="0"/>
                <a:cs typeface="Courier New" pitchFamily="49" charset="0"/>
              </a:rPr>
              <a:t>masterurl</a:t>
            </a:r>
            <a:r>
              <a:rPr lang="en-US" sz="2800" dirty="0" smtClean="0">
                <a:solidFill>
                  <a:srgbClr val="FFFFFF">
                    <a:lumMod val="85000"/>
                  </a:srgbClr>
                </a:solidFill>
                <a:latin typeface="Courier New" pitchFamily="49" charset="0"/>
                <a:cs typeface="Courier New" pitchFamily="49" charset="0"/>
              </a:rPr>
              <a:t>/</a:t>
            </a:r>
            <a:r>
              <a:rPr lang="en-US" sz="2800" dirty="0" err="1" smtClean="0">
                <a:solidFill>
                  <a:srgbClr val="FFFFFF">
                    <a:lumMod val="85000"/>
                  </a:srgbClr>
                </a:solidFill>
                <a:latin typeface="Courier New" pitchFamily="49" charset="0"/>
                <a:cs typeface="Courier New" pitchFamily="49" charset="0"/>
              </a:rPr>
              <a:t>default.master</a:t>
            </a:r>
            <a:endParaRPr lang="en-US" dirty="0" smtClean="0"/>
          </a:p>
          <a:p>
            <a:pPr>
              <a:lnSpc>
                <a:spcPct val="100000"/>
              </a:lnSpc>
            </a:pPr>
            <a:r>
              <a:rPr lang="en-US" dirty="0" smtClean="0"/>
              <a:t>Publishing Page Layouts uses dynamic token</a:t>
            </a:r>
            <a:br>
              <a:rPr lang="en-US" dirty="0" smtClean="0"/>
            </a:br>
            <a:r>
              <a:rPr lang="en-US" sz="2800" dirty="0" smtClean="0">
                <a:solidFill>
                  <a:srgbClr val="FFFFFF">
                    <a:lumMod val="85000"/>
                  </a:srgbClr>
                </a:solidFill>
                <a:latin typeface="Courier New" pitchFamily="49" charset="0"/>
                <a:cs typeface="Courier New" pitchFamily="49" charset="0"/>
              </a:rPr>
              <a:t>~</a:t>
            </a:r>
            <a:r>
              <a:rPr lang="en-US" sz="2800" dirty="0" err="1" smtClean="0">
                <a:solidFill>
                  <a:srgbClr val="FFFFFF">
                    <a:lumMod val="85000"/>
                  </a:srgbClr>
                </a:solidFill>
                <a:latin typeface="Courier New" pitchFamily="49" charset="0"/>
                <a:cs typeface="Courier New" pitchFamily="49" charset="0"/>
              </a:rPr>
              <a:t>masterurl</a:t>
            </a:r>
            <a:r>
              <a:rPr lang="en-US" sz="2800" dirty="0" smtClean="0">
                <a:solidFill>
                  <a:srgbClr val="FFFFFF">
                    <a:lumMod val="85000"/>
                  </a:srgbClr>
                </a:solidFill>
                <a:latin typeface="Courier New" pitchFamily="49" charset="0"/>
                <a:cs typeface="Courier New" pitchFamily="49" charset="0"/>
              </a:rPr>
              <a:t>/</a:t>
            </a:r>
            <a:r>
              <a:rPr lang="en-US" sz="2800" dirty="0" err="1" smtClean="0">
                <a:solidFill>
                  <a:srgbClr val="FFFFFF">
                    <a:lumMod val="85000"/>
                  </a:srgbClr>
                </a:solidFill>
                <a:latin typeface="Courier New" pitchFamily="49" charset="0"/>
                <a:cs typeface="Courier New" pitchFamily="49" charset="0"/>
              </a:rPr>
              <a:t>custom.master</a:t>
            </a:r>
            <a:endParaRPr lang="en-US" dirty="0" smtClean="0"/>
          </a:p>
          <a:p>
            <a:endParaRPr lang="en-US" dirty="0" smtClean="0"/>
          </a:p>
          <a:p>
            <a:endParaRPr lang="en-NZ"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lstStyle/>
          <a:p>
            <a:r>
              <a:rPr lang="en-NZ" dirty="0" smtClean="0"/>
              <a:t>Setting Publishing Master Page</a:t>
            </a:r>
            <a:endParaRPr lang="en-NZ" dirty="0"/>
          </a:p>
        </p:txBody>
      </p:sp>
      <p:pic>
        <p:nvPicPr>
          <p:cNvPr id="1026" name="Picture 2"/>
          <p:cNvPicPr>
            <a:picLocks noChangeAspect="1" noChangeArrowheads="1"/>
          </p:cNvPicPr>
          <p:nvPr/>
        </p:nvPicPr>
        <p:blipFill>
          <a:blip r:embed="rId3"/>
          <a:stretch>
            <a:fillRect/>
          </a:stretch>
        </p:blipFill>
        <p:spPr bwMode="auto">
          <a:xfrm>
            <a:off x="722671" y="1360696"/>
            <a:ext cx="7583129" cy="451760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Navigation</a:t>
            </a:r>
            <a:endParaRPr lang="en-NZ" dirty="0"/>
          </a:p>
        </p:txBody>
      </p:sp>
      <p:sp>
        <p:nvSpPr>
          <p:cNvPr id="3" name="Text Placeholder 2"/>
          <p:cNvSpPr>
            <a:spLocks noGrp="1"/>
          </p:cNvSpPr>
          <p:nvPr>
            <p:ph type="body" sz="quarter" idx="10"/>
          </p:nvPr>
        </p:nvSpPr>
        <p:spPr>
          <a:xfrm>
            <a:off x="381000" y="2057400"/>
            <a:ext cx="8369892" cy="3908762"/>
          </a:xfrm>
        </p:spPr>
        <p:txBody>
          <a:bodyPr/>
          <a:lstStyle/>
          <a:p>
            <a:r>
              <a:rPr lang="en-US" dirty="0" smtClean="0"/>
              <a:t>Standard navigation uses </a:t>
            </a:r>
            <a:br>
              <a:rPr lang="en-US" dirty="0" smtClean="0"/>
            </a:br>
            <a:r>
              <a:rPr lang="en-US" dirty="0" smtClean="0"/>
              <a:t>an implementation of the </a:t>
            </a:r>
            <a:br>
              <a:rPr lang="en-US" dirty="0" smtClean="0"/>
            </a:br>
            <a:r>
              <a:rPr lang="en-US" dirty="0" smtClean="0"/>
              <a:t>ASP.NET 2.0 </a:t>
            </a:r>
            <a:r>
              <a:rPr lang="en-US" sz="2800" dirty="0" smtClean="0">
                <a:solidFill>
                  <a:schemeClr val="tx1">
                    <a:lumMod val="85000"/>
                  </a:schemeClr>
                </a:solidFill>
                <a:latin typeface="Courier New" pitchFamily="49" charset="0"/>
                <a:cs typeface="Courier New" pitchFamily="49" charset="0"/>
              </a:rPr>
              <a:t>Menu</a:t>
            </a:r>
            <a:r>
              <a:rPr lang="en-US" dirty="0" smtClean="0"/>
              <a:t> control</a:t>
            </a:r>
          </a:p>
          <a:p>
            <a:pPr lvl="1"/>
            <a:r>
              <a:rPr lang="en-US" sz="2000" dirty="0" err="1" smtClean="0">
                <a:solidFill>
                  <a:schemeClr val="tx1">
                    <a:lumMod val="85000"/>
                  </a:schemeClr>
                </a:solidFill>
                <a:latin typeface="Courier New" pitchFamily="49" charset="0"/>
                <a:cs typeface="Courier New" pitchFamily="49" charset="0"/>
              </a:rPr>
              <a:t>Microsoft.SharePoint.WebControls.AspMenu</a:t>
            </a:r>
            <a:endParaRPr lang="en-US" sz="2000" dirty="0" smtClean="0">
              <a:solidFill>
                <a:schemeClr val="tx1">
                  <a:lumMod val="85000"/>
                </a:schemeClr>
              </a:solidFill>
              <a:latin typeface="Courier New" pitchFamily="49" charset="0"/>
              <a:cs typeface="Courier New" pitchFamily="49" charset="0"/>
            </a:endParaRPr>
          </a:p>
          <a:p>
            <a:pPr lvl="1">
              <a:buNone/>
            </a:pPr>
            <a:r>
              <a:rPr lang="en-US" sz="2400" dirty="0" smtClean="0"/>
              <a:t>Directly inherits from</a:t>
            </a:r>
          </a:p>
          <a:p>
            <a:pPr lvl="1"/>
            <a:r>
              <a:rPr lang="en-US" sz="2000" dirty="0" err="1" smtClean="0">
                <a:solidFill>
                  <a:schemeClr val="tx1">
                    <a:lumMod val="85000"/>
                  </a:schemeClr>
                </a:solidFill>
                <a:latin typeface="Courier New" pitchFamily="49" charset="0"/>
                <a:cs typeface="Courier New" pitchFamily="49" charset="0"/>
              </a:rPr>
              <a:t>System.Web.UI.WebControls.Menu</a:t>
            </a:r>
            <a:endParaRPr lang="en-US" sz="2000" dirty="0" smtClean="0">
              <a:solidFill>
                <a:schemeClr val="tx1">
                  <a:lumMod val="85000"/>
                </a:schemeClr>
              </a:solidFill>
              <a:latin typeface="Courier New" pitchFamily="49" charset="0"/>
              <a:cs typeface="Courier New" pitchFamily="49" charset="0"/>
            </a:endParaRPr>
          </a:p>
          <a:p>
            <a:pPr lvl="1"/>
            <a:endParaRPr lang="en-US" sz="2000" dirty="0" smtClean="0">
              <a:solidFill>
                <a:schemeClr val="tx1">
                  <a:lumMod val="85000"/>
                </a:schemeClr>
              </a:solidFill>
              <a:latin typeface="Courier New" pitchFamily="49" charset="0"/>
              <a:cs typeface="Courier New" pitchFamily="49" charset="0"/>
            </a:endParaRPr>
          </a:p>
          <a:p>
            <a:pPr lvl="0">
              <a:defRPr/>
            </a:pPr>
            <a:r>
              <a:rPr lang="en-US" dirty="0" smtClean="0"/>
              <a:t>MOSS uses </a:t>
            </a:r>
            <a:r>
              <a:rPr lang="en-US" dirty="0" err="1" smtClean="0"/>
              <a:t>PortalSiteMapProvider</a:t>
            </a:r>
            <a:endParaRPr lang="en-US" dirty="0" smtClean="0"/>
          </a:p>
          <a:p>
            <a:pPr lvl="1">
              <a:defRPr/>
            </a:pPr>
            <a:r>
              <a:rPr lang="en-US" sz="2000" dirty="0" err="1" smtClean="0">
                <a:solidFill>
                  <a:schemeClr val="tx1">
                    <a:lumMod val="85000"/>
                  </a:schemeClr>
                </a:solidFill>
                <a:latin typeface="Courier New" pitchFamily="49" charset="0"/>
                <a:cs typeface="Courier New" pitchFamily="49" charset="0"/>
              </a:rPr>
              <a:t>Microsoft.SharePoint.Publishing.Navigation</a:t>
            </a:r>
            <a:r>
              <a:rPr lang="en-US" sz="2000" dirty="0" smtClean="0">
                <a:solidFill>
                  <a:schemeClr val="tx1">
                    <a:lumMod val="85000"/>
                  </a:schemeClr>
                </a:solidFill>
                <a:latin typeface="Courier New" pitchFamily="49" charset="0"/>
                <a:cs typeface="Courier New" pitchFamily="49" charset="0"/>
              </a:rPr>
              <a:t>.</a:t>
            </a:r>
            <a:br>
              <a:rPr lang="en-US" sz="2000" dirty="0" smtClean="0">
                <a:solidFill>
                  <a:schemeClr val="tx1">
                    <a:lumMod val="85000"/>
                  </a:schemeClr>
                </a:solidFill>
                <a:latin typeface="Courier New" pitchFamily="49" charset="0"/>
                <a:cs typeface="Courier New" pitchFamily="49" charset="0"/>
              </a:rPr>
            </a:br>
            <a:r>
              <a:rPr lang="en-US" sz="2000" dirty="0" err="1" smtClean="0">
                <a:solidFill>
                  <a:schemeClr val="tx1">
                    <a:lumMod val="85000"/>
                  </a:schemeClr>
                </a:solidFill>
                <a:latin typeface="Courier New" pitchFamily="49" charset="0"/>
                <a:cs typeface="Courier New" pitchFamily="49" charset="0"/>
              </a:rPr>
              <a:t>PortalSiteMapProvider</a:t>
            </a:r>
            <a:endParaRPr lang="en-US" sz="2000" dirty="0" smtClean="0">
              <a:solidFill>
                <a:schemeClr val="tx1">
                  <a:lumMod val="85000"/>
                </a:schemeClr>
              </a:solidFill>
              <a:latin typeface="Courier New" pitchFamily="49" charset="0"/>
              <a:cs typeface="Courier New" pitchFamily="49" charset="0"/>
            </a:endParaRPr>
          </a:p>
        </p:txBody>
      </p:sp>
      <p:pic>
        <p:nvPicPr>
          <p:cNvPr id="4" name="Picture 3" descr="Navigation.jpg"/>
          <p:cNvPicPr>
            <a:picLocks noChangeAspect="1"/>
          </p:cNvPicPr>
          <p:nvPr/>
        </p:nvPicPr>
        <p:blipFill>
          <a:blip r:embed="rId3"/>
          <a:stretch>
            <a:fillRect/>
          </a:stretch>
        </p:blipFill>
        <p:spPr>
          <a:xfrm>
            <a:off x="5486400" y="381000"/>
            <a:ext cx="3406588" cy="2286000"/>
          </a:xfrm>
          <a:prstGeom prst="rect">
            <a:avLst/>
          </a:prstGeom>
          <a:effectLst>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lstStyle/>
          <a:p>
            <a:r>
              <a:rPr lang="en-US" dirty="0" smtClean="0"/>
              <a:t>Architecture of Publishing Website</a:t>
            </a:r>
            <a:endParaRPr lang="en-US" dirty="0">
              <a:solidFill>
                <a:schemeClr val="tx2"/>
              </a:solidFill>
            </a:endParaRPr>
          </a:p>
        </p:txBody>
      </p:sp>
      <p:graphicFrame>
        <p:nvGraphicFramePr>
          <p:cNvPr id="4" name="Diagram 3"/>
          <p:cNvGraphicFramePr/>
          <p:nvPr/>
        </p:nvGraphicFramePr>
        <p:xfrm>
          <a:off x="685800" y="1143000"/>
          <a:ext cx="8369892"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1447800" y="3505200"/>
          <a:ext cx="838200" cy="558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angular Callout 9"/>
          <p:cNvSpPr/>
          <p:nvPr/>
        </p:nvSpPr>
        <p:spPr bwMode="auto">
          <a:xfrm flipH="1" flipV="1">
            <a:off x="152400" y="4343400"/>
            <a:ext cx="2209800" cy="1447800"/>
          </a:xfrm>
          <a:prstGeom prst="wedgeRectCallout">
            <a:avLst>
              <a:gd name="adj1" fmla="val -27232"/>
              <a:gd name="adj2" fmla="val 8084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NZ" sz="2000" dirty="0" smtClean="0">
              <a:solidFill>
                <a:srgbClr val="FFFFFF"/>
              </a:solidFill>
              <a:effectLst>
                <a:outerShdw blurRad="38100" dist="38100" dir="2700000" algn="tl">
                  <a:srgbClr val="000000">
                    <a:alpha val="43137"/>
                  </a:srgbClr>
                </a:outerShdw>
              </a:effectLst>
              <a:latin typeface="Calibri" pitchFamily="34" charset="0"/>
            </a:endParaRPr>
          </a:p>
        </p:txBody>
      </p:sp>
      <p:graphicFrame>
        <p:nvGraphicFramePr>
          <p:cNvPr id="7" name="Diagram 6"/>
          <p:cNvGraphicFramePr/>
          <p:nvPr/>
        </p:nvGraphicFramePr>
        <p:xfrm>
          <a:off x="228600" y="4419600"/>
          <a:ext cx="2057400" cy="13716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8" name="Diagram 7"/>
          <p:cNvGraphicFramePr/>
          <p:nvPr/>
        </p:nvGraphicFramePr>
        <p:xfrm>
          <a:off x="3657600" y="2743200"/>
          <a:ext cx="838200" cy="5588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9" name="Rectangular Callout 8"/>
          <p:cNvSpPr/>
          <p:nvPr/>
        </p:nvSpPr>
        <p:spPr bwMode="auto">
          <a:xfrm rot="16200000" flipV="1">
            <a:off x="5943600" y="1219200"/>
            <a:ext cx="1371600" cy="2438400"/>
          </a:xfrm>
          <a:prstGeom prst="wedgeRectCallout">
            <a:avLst>
              <a:gd name="adj1" fmla="val -37649"/>
              <a:gd name="adj2" fmla="val 8903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NZ" sz="2000" dirty="0" smtClean="0">
              <a:solidFill>
                <a:srgbClr val="FFFFFF"/>
              </a:solidFill>
              <a:effectLst>
                <a:outerShdw blurRad="38100" dist="38100" dir="2700000" algn="tl">
                  <a:srgbClr val="000000">
                    <a:alpha val="43137"/>
                  </a:srgbClr>
                </a:outerShdw>
              </a:effectLst>
              <a:latin typeface="Calibri" pitchFamily="34" charset="0"/>
            </a:endParaRPr>
          </a:p>
        </p:txBody>
      </p:sp>
      <p:graphicFrame>
        <p:nvGraphicFramePr>
          <p:cNvPr id="11" name="Diagram 10"/>
          <p:cNvGraphicFramePr/>
          <p:nvPr/>
        </p:nvGraphicFramePr>
        <p:xfrm>
          <a:off x="5486400" y="1752600"/>
          <a:ext cx="2286000" cy="137160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7ACAD42-8331-4CF2-9608-A50470E2389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9802D025-D085-4453-B249-754385562BD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96B3AAAD-D0F2-4D49-A2F6-C5F7C4091E4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3157344A-B292-4987-BE11-13D40274FDE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DCED99BB-E4D4-488E-B854-70C90815BBE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E7B8C69D-5D9F-4485-A70C-303C7C23A1F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60E71301-C40D-4978-9C18-B676DF393A2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23D0FC13-0D91-4654-892C-59838F7D1B9F}"/>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2EB68C2F-5956-4DD5-9399-F6FCDB6D7AF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4314108E-93C9-42E7-8D1D-B93E17656AD3}"/>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0CE61FE5-DFBC-499F-BB8D-F51FF4920117}"/>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CD257C90-18CA-4906-BE20-A8818426564D}"/>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0D675B03-DA62-4F1E-BDC1-FED229299822}"/>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85A506EF-DA90-425F-8CD4-85740A42655B}"/>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E400D804-1C1D-46CD-BA71-10EED7D5562B}"/>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E0740B3E-4EB9-4B0D-AA84-EA0E06019953}"/>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graphicEl>
                                              <a:dgm id="{EC88D434-FAA8-487B-92DA-9F845065E7F6}"/>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ED249F7C-DC06-478C-B08F-ED90A1EAED63}"/>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graphicEl>
                                              <a:dgm id="{66ACC0E6-45DF-4E58-B23C-CF0EB9FE75CB}"/>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graphicEl>
                                              <a:dgm id="{A9C9CA97-A342-4398-AC3B-21072A1C6951}"/>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dgm id="{11ECF6E9-FFE2-49C6-8139-55861FE2C219}"/>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graphicEl>
                                              <a:dgm id="{75D0B46D-FD5B-4884-8CC8-7C15696B4970}"/>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
                                            <p:graphicEl>
                                              <a:dgm id="{2F2C44CE-813D-4D6E-ABDC-9C696DDF89CE}"/>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graphicEl>
                                              <a:dgm id="{0E76D6E6-141D-452C-96E0-624F32CDAA1B}"/>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
                                            <p:graphicEl>
                                              <a:dgm id="{843ADBB8-B6BE-4022-A96F-DD19C3DB951A}"/>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
                                            <p:graphicEl>
                                              <a:dgm id="{D3148759-D500-4EE2-9181-042F26C39CE6}"/>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
                                            <p:graphicEl>
                                              <a:dgm id="{2A3A9ED7-D4EF-470E-B408-2A7556063658}"/>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
                                            <p:graphicEl>
                                              <a:dgm id="{6A410652-AF00-4ED3-8F8E-43FFE65034BD}"/>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
                                            <p:graphicEl>
                                              <a:dgm id="{011A6AC8-CFD8-48AA-8004-A8859A99C677}"/>
                                            </p:graphic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
                                            <p:graphicEl>
                                              <a:dgm id="{17E9CF05-DEF5-46CB-809D-DB3D1CB27CE2}"/>
                                            </p:graphic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
                                            <p:graphicEl>
                                              <a:dgm id="{4CF3D84E-4241-448F-9491-DBBAB381B1F9}"/>
                                            </p:graphic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2" nodeType="click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fade">
                                      <p:cBhvr>
                                        <p:cTn id="81" dur="2000"/>
                                        <p:tgtEl>
                                          <p:spTgt spid="6"/>
                                        </p:tgtEl>
                                      </p:cBhvr>
                                    </p:animEffect>
                                  </p:childTnLst>
                                </p:cTn>
                              </p:par>
                              <p:par>
                                <p:cTn id="82" presetID="10" presetClass="entr" presetSubtype="0" fill="hold" grpId="0" nodeType="withEffect">
                                  <p:stCondLst>
                                    <p:cond delay="100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1000"/>
                                        <p:tgtEl>
                                          <p:spTgt spid="10"/>
                                        </p:tgtEl>
                                      </p:cBhvr>
                                    </p:animEffect>
                                  </p:childTnLst>
                                </p:cTn>
                              </p:par>
                              <p:par>
                                <p:cTn id="85" presetID="0" presetClass="path" presetSubtype="0" accel="50000" decel="50000" fill="hold" grpId="0" nodeType="withEffect">
                                  <p:stCondLst>
                                    <p:cond delay="0"/>
                                  </p:stCondLst>
                                  <p:childTnLst>
                                    <p:animMotion origin="layout" path="M -6.66667E-6 2.26694E-6 L -0.06667 0.19986 " pathEditMode="relative" ptsTypes="AA">
                                      <p:cBhvr>
                                        <p:cTn id="86" dur="2000" fill="hold"/>
                                        <p:tgtEl>
                                          <p:spTgt spid="6"/>
                                        </p:tgtEl>
                                        <p:attrNameLst>
                                          <p:attrName>ppt_x</p:attrName>
                                          <p:attrName>ppt_y</p:attrName>
                                        </p:attrNameLst>
                                      </p:cBhvr>
                                    </p:animMotion>
                                  </p:childTnLst>
                                </p:cTn>
                              </p:par>
                              <p:par>
                                <p:cTn id="87" presetID="6" presetClass="emph" presetSubtype="0" fill="hold" grpId="1" nodeType="withEffect">
                                  <p:stCondLst>
                                    <p:cond delay="0"/>
                                  </p:stCondLst>
                                  <p:childTnLst>
                                    <p:animScale>
                                      <p:cBhvr>
                                        <p:cTn id="88" dur="2000" fill="hold"/>
                                        <p:tgtEl>
                                          <p:spTgt spid="6"/>
                                        </p:tgtEl>
                                      </p:cBhvr>
                                      <p:by x="250000" y="250000"/>
                                    </p:animScale>
                                  </p:childTnLst>
                                </p:cTn>
                              </p:par>
                            </p:childTnLst>
                          </p:cTn>
                        </p:par>
                        <p:par>
                          <p:cTn id="89" fill="hold">
                            <p:stCondLst>
                              <p:cond delay="2000"/>
                            </p:stCondLst>
                            <p:childTnLst>
                              <p:par>
                                <p:cTn id="90" presetID="1" presetClass="entr" presetSubtype="0" fill="hold" grpId="0" nodeType="afterEffect">
                                  <p:stCondLst>
                                    <p:cond delay="0"/>
                                  </p:stCondLst>
                                  <p:childTnLst>
                                    <p:set>
                                      <p:cBhvr>
                                        <p:cTn id="91" dur="1" fill="hold">
                                          <p:stCondLst>
                                            <p:cond delay="0"/>
                                          </p:stCondLst>
                                        </p:cTn>
                                        <p:tgtEl>
                                          <p:spTgt spid="7"/>
                                        </p:tgtEl>
                                        <p:attrNameLst>
                                          <p:attrName>style.visibility</p:attrName>
                                        </p:attrNameLst>
                                      </p:cBhvr>
                                      <p:to>
                                        <p:strVal val="visible"/>
                                      </p:to>
                                    </p:set>
                                  </p:childTnLst>
                                </p:cTn>
                              </p:par>
                              <p:par>
                                <p:cTn id="92" presetID="1" presetClass="exit" presetSubtype="0" fill="hold" grpId="3" nodeType="withEffect">
                                  <p:stCondLst>
                                    <p:cond delay="0"/>
                                  </p:stCondLst>
                                  <p:childTnLst>
                                    <p:set>
                                      <p:cBhvr>
                                        <p:cTn id="93" dur="1" fill="hold">
                                          <p:stCondLst>
                                            <p:cond delay="0"/>
                                          </p:stCondLst>
                                        </p:cTn>
                                        <p:tgtEl>
                                          <p:spTgt spid="6"/>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2" nodeType="click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fade">
                                      <p:cBhvr>
                                        <p:cTn id="98" dur="2000"/>
                                        <p:tgtEl>
                                          <p:spTgt spid="8"/>
                                        </p:tgtEl>
                                      </p:cBhvr>
                                    </p:animEffect>
                                  </p:childTnLst>
                                </p:cTn>
                              </p:par>
                              <p:par>
                                <p:cTn id="99" presetID="10" presetClass="entr" presetSubtype="0" fill="hold" grpId="0" nodeType="withEffect">
                                  <p:stCondLst>
                                    <p:cond delay="1000"/>
                                  </p:stCondLst>
                                  <p:childTnLst>
                                    <p:set>
                                      <p:cBhvr>
                                        <p:cTn id="100" dur="1" fill="hold">
                                          <p:stCondLst>
                                            <p:cond delay="0"/>
                                          </p:stCondLst>
                                        </p:cTn>
                                        <p:tgtEl>
                                          <p:spTgt spid="9"/>
                                        </p:tgtEl>
                                        <p:attrNameLst>
                                          <p:attrName>style.visibility</p:attrName>
                                        </p:attrNameLst>
                                      </p:cBhvr>
                                      <p:to>
                                        <p:strVal val="visible"/>
                                      </p:to>
                                    </p:set>
                                    <p:animEffect transition="in" filter="fade">
                                      <p:cBhvr>
                                        <p:cTn id="101" dur="1000"/>
                                        <p:tgtEl>
                                          <p:spTgt spid="9"/>
                                        </p:tgtEl>
                                      </p:cBhvr>
                                    </p:animEffect>
                                  </p:childTnLst>
                                </p:cTn>
                              </p:par>
                              <p:par>
                                <p:cTn id="102" presetID="0" presetClass="path" presetSubtype="0" accel="50000" decel="50000" fill="hold" grpId="0" nodeType="withEffect">
                                  <p:stCondLst>
                                    <p:cond delay="0"/>
                                  </p:stCondLst>
                                  <p:childTnLst>
                                    <p:animMotion origin="layout" path="M -3.33333E-6 -7.40741E-7 L 0.27084 -0.07407 " pathEditMode="relative" rAng="0" ptsTypes="AA">
                                      <p:cBhvr>
                                        <p:cTn id="103" dur="2000" fill="hold"/>
                                        <p:tgtEl>
                                          <p:spTgt spid="8"/>
                                        </p:tgtEl>
                                        <p:attrNameLst>
                                          <p:attrName>ppt_x</p:attrName>
                                          <p:attrName>ppt_y</p:attrName>
                                        </p:attrNameLst>
                                      </p:cBhvr>
                                      <p:rCtr x="135" y="-37"/>
                                    </p:animMotion>
                                  </p:childTnLst>
                                </p:cTn>
                              </p:par>
                              <p:par>
                                <p:cTn id="104" presetID="6" presetClass="emph" presetSubtype="0" fill="hold" grpId="1" nodeType="withEffect">
                                  <p:stCondLst>
                                    <p:cond delay="0"/>
                                  </p:stCondLst>
                                  <p:childTnLst>
                                    <p:animScale>
                                      <p:cBhvr>
                                        <p:cTn id="105" dur="2000" fill="hold"/>
                                        <p:tgtEl>
                                          <p:spTgt spid="8"/>
                                        </p:tgtEl>
                                      </p:cBhvr>
                                      <p:by x="250000" y="250000"/>
                                    </p:animScale>
                                  </p:childTnLst>
                                </p:cTn>
                              </p:par>
                            </p:childTnLst>
                          </p:cTn>
                        </p:par>
                        <p:par>
                          <p:cTn id="106" fill="hold">
                            <p:stCondLst>
                              <p:cond delay="2000"/>
                            </p:stCondLst>
                            <p:childTnLst>
                              <p:par>
                                <p:cTn id="107" presetID="1" presetClass="entr" presetSubtype="0" fill="hold" grpId="0" nodeType="afterEffect">
                                  <p:stCondLst>
                                    <p:cond delay="0"/>
                                  </p:stCondLst>
                                  <p:childTnLst>
                                    <p:set>
                                      <p:cBhvr>
                                        <p:cTn id="108" dur="1" fill="hold">
                                          <p:stCondLst>
                                            <p:cond delay="0"/>
                                          </p:stCondLst>
                                        </p:cTn>
                                        <p:tgtEl>
                                          <p:spTgt spid="11"/>
                                        </p:tgtEl>
                                        <p:attrNameLst>
                                          <p:attrName>style.visibility</p:attrName>
                                        </p:attrNameLst>
                                      </p:cBhvr>
                                      <p:to>
                                        <p:strVal val="visible"/>
                                      </p:to>
                                    </p:set>
                                  </p:childTnLst>
                                </p:cTn>
                              </p:par>
                              <p:par>
                                <p:cTn id="109" presetID="1" presetClass="exit" presetSubtype="0" fill="hold" grpId="3" nodeType="withEffect">
                                  <p:stCondLst>
                                    <p:cond delay="0"/>
                                  </p:stCondLst>
                                  <p:childTnLst>
                                    <p:set>
                                      <p:cBhvr>
                                        <p:cTn id="1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Graphic spid="6" grpId="0">
        <p:bldAsOne/>
      </p:bldGraphic>
      <p:bldGraphic spid="6" grpId="1">
        <p:bldAsOne/>
      </p:bldGraphic>
      <p:bldGraphic spid="6" grpId="2">
        <p:bldAsOne/>
      </p:bldGraphic>
      <p:bldGraphic spid="6" grpId="3">
        <p:bldAsOne/>
      </p:bldGraphic>
      <p:bldP spid="10" grpId="0" animBg="1"/>
      <p:bldGraphic spid="7" grpId="0">
        <p:bldAsOne/>
      </p:bldGraphic>
      <p:bldGraphic spid="8" grpId="0">
        <p:bldAsOne/>
      </p:bldGraphic>
      <p:bldGraphic spid="8" grpId="1">
        <p:bldAsOne/>
      </p:bldGraphic>
      <p:bldGraphic spid="8" grpId="2">
        <p:bldAsOne/>
      </p:bldGraphic>
      <p:bldGraphic spid="8" grpId="3">
        <p:bldAsOne/>
      </p:bldGraphic>
      <p:bldP spid="9" grpId="0" animBg="1"/>
      <p:bldGraphic spid="11"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lstStyle/>
          <a:p>
            <a:r>
              <a:rPr lang="en-NZ" dirty="0" smtClean="0"/>
              <a:t>Publishing Root Site</a:t>
            </a:r>
            <a:endParaRPr lang="en-NZ" dirty="0"/>
          </a:p>
        </p:txBody>
      </p:sp>
      <p:pic>
        <p:nvPicPr>
          <p:cNvPr id="1026" name="Picture 2"/>
          <p:cNvPicPr>
            <a:picLocks noChangeAspect="1" noChangeArrowheads="1"/>
          </p:cNvPicPr>
          <p:nvPr/>
        </p:nvPicPr>
        <p:blipFill>
          <a:blip r:embed="rId3"/>
          <a:srcRect l="1075" t="15097" r="2151" b="2957"/>
          <a:stretch>
            <a:fillRect/>
          </a:stretch>
        </p:blipFill>
        <p:spPr bwMode="auto">
          <a:xfrm>
            <a:off x="722671" y="1118681"/>
            <a:ext cx="7583129" cy="500163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Architecture of Publishing Website</a:t>
            </a:r>
            <a:endParaRPr lang="en-NZ" dirty="0"/>
          </a:p>
        </p:txBody>
      </p:sp>
      <p:pic>
        <p:nvPicPr>
          <p:cNvPr id="4" name="Picture 3" descr="TechED Site 1.jpg"/>
          <p:cNvPicPr>
            <a:picLocks noChangeAspect="1"/>
          </p:cNvPicPr>
          <p:nvPr/>
        </p:nvPicPr>
        <p:blipFill>
          <a:blip r:embed="rId3"/>
          <a:stretch>
            <a:fillRect/>
          </a:stretch>
        </p:blipFill>
        <p:spPr>
          <a:xfrm>
            <a:off x="1163925" y="1054008"/>
            <a:ext cx="6824256" cy="5118192"/>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Creating Content Centric </a:t>
            </a:r>
            <a:br>
              <a:rPr dirty="0" smtClean="0"/>
            </a:br>
            <a:r>
              <a:rPr dirty="0" smtClean="0"/>
              <a:t>Publishing Sites with Microsoft Office SharePoint Server 2007</a:t>
            </a:r>
            <a:endParaRPr dirty="0"/>
          </a:p>
        </p:txBody>
      </p:sp>
      <p:sp>
        <p:nvSpPr>
          <p:cNvPr id="3" name="Subtitle 2"/>
          <p:cNvSpPr>
            <a:spLocks noGrp="1"/>
          </p:cNvSpPr>
          <p:nvPr>
            <p:ph type="subTitle" idx="1"/>
          </p:nvPr>
        </p:nvSpPr>
        <p:spPr>
          <a:xfrm>
            <a:off x="1988660" y="3643315"/>
            <a:ext cx="3269140" cy="461665"/>
          </a:xfrm>
        </p:spPr>
        <p:txBody>
          <a:bodyPr/>
          <a:lstStyle/>
          <a:p>
            <a:r>
              <a:rPr lang="en-US" sz="2400" dirty="0" smtClean="0"/>
              <a:t>Zac Smith</a:t>
            </a:r>
          </a:p>
          <a:p>
            <a:r>
              <a:rPr lang="en-US" sz="2000" dirty="0" smtClean="0"/>
              <a:t>MVP SharePoint Technologies</a:t>
            </a:r>
          </a:p>
          <a:p>
            <a:r>
              <a:rPr lang="en-US" sz="2000" dirty="0" err="1" smtClean="0"/>
              <a:t>Trinkit</a:t>
            </a:r>
            <a:endParaRPr lang="en-US" sz="2000" dirty="0"/>
          </a:p>
        </p:txBody>
      </p:sp>
      <p:sp>
        <p:nvSpPr>
          <p:cNvPr id="5" name="Subtitle 2"/>
          <p:cNvSpPr txBox="1">
            <a:spLocks/>
          </p:cNvSpPr>
          <p:nvPr/>
        </p:nvSpPr>
        <p:spPr>
          <a:xfrm>
            <a:off x="1988660" y="4799949"/>
            <a:ext cx="3269140" cy="461665"/>
          </a:xfrm>
          <a:prstGeom prst="rect">
            <a:avLst/>
          </a:prstGeom>
        </p:spPr>
        <p:txBody>
          <a:bodyPr vert="horz" wrap="square" lIns="0" tIns="0" rIns="0" bIns="0" rtlCol="0">
            <a:noAutofit/>
          </a:bodyPr>
          <a:lstStyle/>
          <a:p>
            <a:pPr marL="0" marR="0" lvl="0" indent="0" algn="l" defTabSz="914363" rtl="0" eaLnBrk="1" fontAlgn="auto" latinLnBrk="0" hangingPunct="1">
              <a:lnSpc>
                <a:spcPct val="90000"/>
              </a:lnSpc>
              <a:spcBef>
                <a:spcPts val="0"/>
              </a:spcBef>
              <a:spcAft>
                <a:spcPts val="0"/>
              </a:spcAft>
              <a:buClrTx/>
              <a:buSzPct val="120000"/>
              <a:buFontTx/>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Calibri" pitchFamily="34" charset="0"/>
                <a:ea typeface="+mn-ea"/>
                <a:cs typeface="+mn-cs"/>
              </a:rPr>
              <a:t>Mark Orange</a:t>
            </a:r>
          </a:p>
          <a:p>
            <a:pPr marL="0" marR="0" lvl="0" indent="0" algn="l" defTabSz="914363" rtl="0" eaLnBrk="1" fontAlgn="auto" latinLnBrk="0" hangingPunct="1">
              <a:lnSpc>
                <a:spcPct val="90000"/>
              </a:lnSpc>
              <a:spcBef>
                <a:spcPts val="0"/>
              </a:spcBef>
              <a:spcAft>
                <a:spcPts val="0"/>
              </a:spcAft>
              <a:buClrTx/>
              <a:buSzPct val="120000"/>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Calibri" pitchFamily="34" charset="0"/>
                <a:ea typeface="+mn-ea"/>
                <a:cs typeface="+mn-cs"/>
              </a:rPr>
              <a:t>MVP SharePoint Technologies</a:t>
            </a:r>
          </a:p>
          <a:p>
            <a:pPr marL="0" marR="0" lvl="0" indent="0" algn="l" defTabSz="914363" rtl="0" eaLnBrk="1" fontAlgn="auto" latinLnBrk="0" hangingPunct="1">
              <a:lnSpc>
                <a:spcPct val="90000"/>
              </a:lnSpc>
              <a:spcBef>
                <a:spcPts val="0"/>
              </a:spcBef>
              <a:spcAft>
                <a:spcPts val="0"/>
              </a:spcAft>
              <a:buClrTx/>
              <a:buSzPct val="120000"/>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Calibri" pitchFamily="34" charset="0"/>
                <a:ea typeface="+mn-ea"/>
                <a:cs typeface="+mn-cs"/>
              </a:rPr>
              <a:t>Intergen</a:t>
            </a:r>
            <a:endParaRPr kumimoji="0" lang="en-US" sz="2000" b="0" i="0" u="none" strike="noStrike" kern="1200" cap="none" spc="0" normalizeH="0" baseline="0" noProof="0" dirty="0">
              <a:ln>
                <a:noFill/>
              </a:ln>
              <a:solidFill>
                <a:schemeClr val="tx1">
                  <a:tint val="75000"/>
                </a:schemeClr>
              </a:solidFill>
              <a:effectLst/>
              <a:uLnTx/>
              <a:uFillTx/>
              <a:latin typeface="Calibri" pitchFamily="34" charset="0"/>
              <a:ea typeface="+mn-ea"/>
              <a:cs typeface="+mn-cs"/>
            </a:endParaRPr>
          </a:p>
        </p:txBody>
      </p:sp>
      <p:pic>
        <p:nvPicPr>
          <p:cNvPr id="38914" name="Picture 2" descr="http://idunno.org/images/logos/mvp-125x196.png"/>
          <p:cNvPicPr>
            <a:picLocks noChangeAspect="1" noChangeArrowheads="1"/>
          </p:cNvPicPr>
          <p:nvPr/>
        </p:nvPicPr>
        <p:blipFill>
          <a:blip r:embed="rId3"/>
          <a:srcRect/>
          <a:stretch>
            <a:fillRect/>
          </a:stretch>
        </p:blipFill>
        <p:spPr bwMode="auto">
          <a:xfrm>
            <a:off x="829258" y="3962400"/>
            <a:ext cx="923342" cy="1447800"/>
          </a:xfrm>
          <a:prstGeom prst="rect">
            <a:avLst/>
          </a:prstGeom>
          <a:noFill/>
        </p:spPr>
      </p:pic>
      <p:sp>
        <p:nvSpPr>
          <p:cNvPr id="7" name="Text Placeholder 8"/>
          <p:cNvSpPr txBox="1">
            <a:spLocks/>
          </p:cNvSpPr>
          <p:nvPr/>
        </p:nvSpPr>
        <p:spPr>
          <a:xfrm>
            <a:off x="729663" y="228600"/>
            <a:ext cx="3838575" cy="276999"/>
          </a:xfrm>
          <a:prstGeom prst="rect">
            <a:avLst/>
          </a:prstGeom>
        </p:spPr>
        <p:txBody>
          <a:bodyPr/>
          <a:lstStyle/>
          <a:p>
            <a:pPr marL="463550" indent="-463550">
              <a:lnSpc>
                <a:spcPct val="90000"/>
              </a:lnSpc>
              <a:spcBef>
                <a:spcPct val="20000"/>
              </a:spcBef>
              <a:buSzPct val="120000"/>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Session Code</a:t>
            </a:r>
            <a:r>
              <a:rPr lang="en-US" sz="2000" dirty="0" smtClean="0">
                <a:latin typeface="Calibri" pitchFamily="34" charset="0"/>
              </a:rPr>
              <a:t>: OFC301</a:t>
            </a:r>
            <a:endParaRPr kumimoji="0" lang="en-US" sz="2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lstStyle/>
          <a:p>
            <a:r>
              <a:rPr lang="en-US" dirty="0" smtClean="0"/>
              <a:t>Architecture of Publishing Website</a:t>
            </a:r>
            <a:endParaRPr lang="en-US" dirty="0">
              <a:solidFill>
                <a:schemeClr val="tx2"/>
              </a:solidFill>
            </a:endParaRPr>
          </a:p>
        </p:txBody>
      </p:sp>
      <p:graphicFrame>
        <p:nvGraphicFramePr>
          <p:cNvPr id="4" name="Diagram 3"/>
          <p:cNvGraphicFramePr/>
          <p:nvPr/>
        </p:nvGraphicFramePr>
        <p:xfrm>
          <a:off x="2438400" y="1447800"/>
          <a:ext cx="3276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p:cNvGrpSpPr/>
          <p:nvPr/>
        </p:nvGrpSpPr>
        <p:grpSpPr>
          <a:xfrm>
            <a:off x="5638800" y="4495800"/>
            <a:ext cx="2362200" cy="1524000"/>
            <a:chOff x="5638800" y="4495800"/>
            <a:chExt cx="2362200" cy="1524000"/>
          </a:xfrm>
        </p:grpSpPr>
        <p:sp>
          <p:nvSpPr>
            <p:cNvPr id="10" name="Rectangular Callout 9"/>
            <p:cNvSpPr/>
            <p:nvPr/>
          </p:nvSpPr>
          <p:spPr bwMode="auto">
            <a:xfrm rot="16200000" flipH="1" flipV="1">
              <a:off x="6057900" y="4076700"/>
              <a:ext cx="1524000" cy="2362200"/>
            </a:xfrm>
            <a:prstGeom prst="wedgeRectCallout">
              <a:avLst>
                <a:gd name="adj1" fmla="val -25995"/>
                <a:gd name="adj2" fmla="val 7525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NZ" sz="2000" dirty="0" smtClean="0">
                <a:solidFill>
                  <a:srgbClr val="FFFFFF"/>
                </a:solidFill>
                <a:effectLst>
                  <a:outerShdw blurRad="38100" dist="38100" dir="2700000" algn="tl">
                    <a:srgbClr val="000000">
                      <a:alpha val="43137"/>
                    </a:srgbClr>
                  </a:outerShdw>
                </a:effectLst>
                <a:latin typeface="Calibri" pitchFamily="34" charset="0"/>
              </a:endParaRPr>
            </a:p>
          </p:txBody>
        </p:sp>
        <p:graphicFrame>
          <p:nvGraphicFramePr>
            <p:cNvPr id="7" name="Diagram 6"/>
            <p:cNvGraphicFramePr/>
            <p:nvPr/>
          </p:nvGraphicFramePr>
          <p:xfrm>
            <a:off x="5791200" y="4572000"/>
            <a:ext cx="2057400" cy="1371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grpSp>
        <p:nvGrpSpPr>
          <p:cNvPr id="11" name="Group 10"/>
          <p:cNvGrpSpPr/>
          <p:nvPr/>
        </p:nvGrpSpPr>
        <p:grpSpPr>
          <a:xfrm>
            <a:off x="685801" y="4953000"/>
            <a:ext cx="2362200" cy="762000"/>
            <a:chOff x="685801" y="5029200"/>
            <a:chExt cx="2362200" cy="762000"/>
          </a:xfrm>
        </p:grpSpPr>
        <p:sp>
          <p:nvSpPr>
            <p:cNvPr id="8" name="Rectangular Callout 7"/>
            <p:cNvSpPr/>
            <p:nvPr/>
          </p:nvSpPr>
          <p:spPr bwMode="auto">
            <a:xfrm rot="5400000" flipV="1">
              <a:off x="1485901" y="4229100"/>
              <a:ext cx="762000" cy="2362200"/>
            </a:xfrm>
            <a:prstGeom prst="wedgeRectCallout">
              <a:avLst>
                <a:gd name="adj1" fmla="val -27055"/>
                <a:gd name="adj2" fmla="val 72061"/>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NZ" sz="2000" dirty="0" smtClean="0">
                <a:solidFill>
                  <a:srgbClr val="FFFFFF"/>
                </a:solidFill>
                <a:effectLst>
                  <a:outerShdw blurRad="38100" dist="38100" dir="2700000" algn="tl">
                    <a:srgbClr val="000000">
                      <a:alpha val="43137"/>
                    </a:srgbClr>
                  </a:outerShdw>
                </a:effectLst>
                <a:latin typeface="Calibri" pitchFamily="34" charset="0"/>
              </a:endParaRPr>
            </a:p>
          </p:txBody>
        </p:sp>
        <p:graphicFrame>
          <p:nvGraphicFramePr>
            <p:cNvPr id="9" name="Diagram 8"/>
            <p:cNvGraphicFramePr/>
            <p:nvPr/>
          </p:nvGraphicFramePr>
          <p:xfrm>
            <a:off x="838200" y="5181600"/>
            <a:ext cx="2057400" cy="4572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Site Definitions</a:t>
            </a:r>
            <a:endParaRPr lang="en-US" dirty="0">
              <a:solidFill>
                <a:schemeClr val="tx2"/>
              </a:solidFill>
            </a:endParaRPr>
          </a:p>
        </p:txBody>
      </p:sp>
      <p:sp>
        <p:nvSpPr>
          <p:cNvPr id="3" name="Text Placeholder 2"/>
          <p:cNvSpPr>
            <a:spLocks noGrp="1"/>
          </p:cNvSpPr>
          <p:nvPr>
            <p:ph type="body" sz="quarter" idx="10"/>
          </p:nvPr>
        </p:nvSpPr>
        <p:spPr>
          <a:xfrm>
            <a:off x="387054" y="1416050"/>
            <a:ext cx="5099346" cy="4081117"/>
          </a:xfrm>
        </p:spPr>
        <p:txBody>
          <a:bodyPr vert="horz" wrap="square" lIns="0" tIns="0" rIns="0" bIns="0" rtlCol="0">
            <a:spAutoFit/>
          </a:bodyPr>
          <a:lstStyle/>
          <a:p>
            <a:pPr>
              <a:spcAft>
                <a:spcPts val="600"/>
              </a:spcAft>
            </a:pPr>
            <a:r>
              <a:rPr lang="en-US" sz="2800" dirty="0" smtClean="0"/>
              <a:t>The core of any SharePoint site</a:t>
            </a:r>
          </a:p>
          <a:p>
            <a:pPr>
              <a:spcAft>
                <a:spcPts val="600"/>
              </a:spcAft>
            </a:pPr>
            <a:r>
              <a:rPr lang="en-US" sz="2800" dirty="0" smtClean="0"/>
              <a:t>Anatomy of a site definition</a:t>
            </a:r>
          </a:p>
          <a:p>
            <a:pPr>
              <a:spcAft>
                <a:spcPts val="600"/>
              </a:spcAft>
            </a:pPr>
            <a:r>
              <a:rPr lang="en-US" sz="2800" dirty="0" smtClean="0"/>
              <a:t>Why use custom site </a:t>
            </a:r>
            <a:r>
              <a:rPr lang="en-US" sz="2800" dirty="0" err="1" smtClean="0"/>
              <a:t>defs</a:t>
            </a:r>
            <a:r>
              <a:rPr lang="en-US" sz="2800" dirty="0" smtClean="0"/>
              <a:t>?</a:t>
            </a:r>
          </a:p>
          <a:p>
            <a:pPr lvl="1">
              <a:spcAft>
                <a:spcPts val="600"/>
              </a:spcAft>
            </a:pPr>
            <a:r>
              <a:rPr lang="en-US" dirty="0" smtClean="0"/>
              <a:t>Reduce the bloat</a:t>
            </a:r>
            <a:endParaRPr lang="en-US" sz="2800" dirty="0" smtClean="0"/>
          </a:p>
          <a:p>
            <a:pPr lvl="1">
              <a:spcAft>
                <a:spcPts val="600"/>
              </a:spcAft>
            </a:pPr>
            <a:r>
              <a:rPr lang="en-US" sz="2800" dirty="0" smtClean="0"/>
              <a:t>Easy deploy between environments</a:t>
            </a:r>
          </a:p>
          <a:p>
            <a:pPr lvl="1">
              <a:spcAft>
                <a:spcPts val="600"/>
              </a:spcAft>
            </a:pPr>
            <a:r>
              <a:rPr lang="en-US" dirty="0" smtClean="0"/>
              <a:t>Promotes reuse of assets</a:t>
            </a:r>
            <a:endParaRPr lang="en-US" sz="2800" dirty="0" smtClean="0"/>
          </a:p>
          <a:p>
            <a:pPr>
              <a:spcAft>
                <a:spcPts val="600"/>
              </a:spcAft>
            </a:pPr>
            <a:r>
              <a:rPr lang="en-US" sz="2800" dirty="0" smtClean="0"/>
              <a:t>Site </a:t>
            </a:r>
            <a:r>
              <a:rPr lang="en-US" sz="2800" dirty="0" err="1" smtClean="0"/>
              <a:t>defs</a:t>
            </a:r>
            <a:r>
              <a:rPr lang="en-US" sz="2800" dirty="0" smtClean="0"/>
              <a:t> </a:t>
            </a:r>
            <a:r>
              <a:rPr lang="en-US" sz="2800" dirty="0" err="1" smtClean="0"/>
              <a:t>vs</a:t>
            </a:r>
            <a:r>
              <a:rPr lang="en-US" sz="2800" dirty="0" smtClean="0"/>
              <a:t> Site templates</a:t>
            </a:r>
          </a:p>
        </p:txBody>
      </p:sp>
      <p:pic>
        <p:nvPicPr>
          <p:cNvPr id="6" name="Picture 5" descr="sitedef.jpeg"/>
          <p:cNvPicPr>
            <a:picLocks noChangeAspect="1"/>
          </p:cNvPicPr>
          <p:nvPr/>
        </p:nvPicPr>
        <p:blipFill>
          <a:blip r:embed="rId3"/>
          <a:stretch>
            <a:fillRect/>
          </a:stretch>
        </p:blipFill>
        <p:spPr>
          <a:xfrm>
            <a:off x="5486400" y="1295400"/>
            <a:ext cx="3505200" cy="3707980"/>
          </a:xfrm>
          <a:prstGeom prst="rect">
            <a:avLst/>
          </a:prstGeo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Exploring the Site Definition</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
        <p:nvSpPr>
          <p:cNvPr id="6" name="Subtitle 2"/>
          <p:cNvSpPr txBox="1">
            <a:spLocks/>
          </p:cNvSpPr>
          <p:nvPr/>
        </p:nvSpPr>
        <p:spPr>
          <a:xfrm>
            <a:off x="2053154" y="4000505"/>
            <a:ext cx="3269140" cy="461665"/>
          </a:xfrm>
          <a:prstGeom prst="rect">
            <a:avLst/>
          </a:prstGeom>
        </p:spPr>
        <p:txBody>
          <a:bodyPr vert="horz" wrap="square" lIns="0" tIns="0" rIns="0" bIns="0" rtlCol="0">
            <a:noAutofit/>
          </a:bodyPr>
          <a:lstStyle/>
          <a:p>
            <a:pPr marL="0" marR="0" lvl="0" indent="0" algn="l" defTabSz="914363" rtl="0" eaLnBrk="1" fontAlgn="auto" latinLnBrk="0" hangingPunct="1">
              <a:lnSpc>
                <a:spcPct val="90000"/>
              </a:lnSpc>
              <a:spcBef>
                <a:spcPts val="0"/>
              </a:spcBef>
              <a:spcAft>
                <a:spcPts val="0"/>
              </a:spcAft>
              <a:buClrTx/>
              <a:buSzPct val="120000"/>
              <a:buFontTx/>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Calibri" pitchFamily="34" charset="0"/>
                <a:ea typeface="+mn-ea"/>
                <a:cs typeface="+mn-cs"/>
              </a:rPr>
              <a:t>Zac Smith</a:t>
            </a:r>
          </a:p>
          <a:p>
            <a:pPr marL="0" marR="0" lvl="0" indent="0" algn="l" defTabSz="914363" rtl="0" eaLnBrk="1" fontAlgn="auto" latinLnBrk="0" hangingPunct="1">
              <a:lnSpc>
                <a:spcPct val="90000"/>
              </a:lnSpc>
              <a:spcBef>
                <a:spcPts val="0"/>
              </a:spcBef>
              <a:spcAft>
                <a:spcPts val="0"/>
              </a:spcAft>
              <a:buClrTx/>
              <a:buSzPct val="120000"/>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Calibri" pitchFamily="34" charset="0"/>
                <a:ea typeface="+mn-ea"/>
                <a:cs typeface="+mn-cs"/>
              </a:rPr>
              <a:t>MVP SharePoint Technologies</a:t>
            </a:r>
          </a:p>
          <a:p>
            <a:pPr marL="0" marR="0" lvl="0" indent="0" algn="l" defTabSz="914363" rtl="0" eaLnBrk="1" fontAlgn="auto" latinLnBrk="0" hangingPunct="1">
              <a:lnSpc>
                <a:spcPct val="90000"/>
              </a:lnSpc>
              <a:spcBef>
                <a:spcPts val="0"/>
              </a:spcBef>
              <a:spcAft>
                <a:spcPts val="0"/>
              </a:spcAft>
              <a:buClrTx/>
              <a:buSzPct val="120000"/>
              <a:buFontTx/>
              <a:buNone/>
              <a:tabLst/>
              <a:defRPr/>
            </a:pPr>
            <a:r>
              <a:rPr kumimoji="0" lang="en-US" sz="2000" b="0" i="0" u="none" strike="noStrike" kern="1200" cap="none" spc="0" normalizeH="0" baseline="0" noProof="0" dirty="0" err="1" smtClean="0">
                <a:ln>
                  <a:noFill/>
                </a:ln>
                <a:solidFill>
                  <a:schemeClr val="tx1">
                    <a:tint val="75000"/>
                  </a:schemeClr>
                </a:solidFill>
                <a:effectLst/>
                <a:uLnTx/>
                <a:uFillTx/>
                <a:latin typeface="Calibri" pitchFamily="34" charset="0"/>
                <a:ea typeface="+mn-ea"/>
                <a:cs typeface="+mn-cs"/>
              </a:rPr>
              <a:t>Trinkit</a:t>
            </a:r>
            <a:endParaRPr kumimoji="0" lang="en-US" sz="2000" b="0" i="0" u="none" strike="noStrike" kern="1200" cap="none" spc="0" normalizeH="0" baseline="0" noProof="0" dirty="0">
              <a:ln>
                <a:noFill/>
              </a:ln>
              <a:solidFill>
                <a:schemeClr val="tx1">
                  <a:tint val="75000"/>
                </a:schemeClr>
              </a:solidFill>
              <a:effectLst/>
              <a:uLnTx/>
              <a:uFillTx/>
              <a:latin typeface="Calibri" pitchFamily="34" charset="0"/>
              <a:ea typeface="+mn-ea"/>
              <a:cs typeface="+mn-cs"/>
            </a:endParaRPr>
          </a:p>
        </p:txBody>
      </p:sp>
      <p:pic>
        <p:nvPicPr>
          <p:cNvPr id="7" name="Picture 2" descr="http://idunno.org/images/logos/mvp-125x196.png"/>
          <p:cNvPicPr>
            <a:picLocks noChangeAspect="1" noChangeArrowheads="1"/>
          </p:cNvPicPr>
          <p:nvPr/>
        </p:nvPicPr>
        <p:blipFill>
          <a:blip r:embed="rId3"/>
          <a:srcRect/>
          <a:stretch>
            <a:fillRect/>
          </a:stretch>
        </p:blipFill>
        <p:spPr bwMode="auto">
          <a:xfrm>
            <a:off x="1371600" y="4038600"/>
            <a:ext cx="534566" cy="838200"/>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Site Definitions Effectively</a:t>
            </a:r>
            <a:endParaRPr lang="en-US" dirty="0">
              <a:solidFill>
                <a:schemeClr val="tx2"/>
              </a:solidFill>
            </a:endParaRPr>
          </a:p>
        </p:txBody>
      </p:sp>
      <p:sp>
        <p:nvSpPr>
          <p:cNvPr id="3" name="Text Placeholder 2"/>
          <p:cNvSpPr>
            <a:spLocks noGrp="1"/>
          </p:cNvSpPr>
          <p:nvPr>
            <p:ph type="body" sz="quarter" idx="10"/>
          </p:nvPr>
        </p:nvSpPr>
        <p:spPr>
          <a:xfrm>
            <a:off x="387054" y="1416050"/>
            <a:ext cx="8369892" cy="2040559"/>
          </a:xfrm>
        </p:spPr>
        <p:txBody>
          <a:bodyPr vert="horz" wrap="square" lIns="0" tIns="0" rIns="0" bIns="0" rtlCol="0">
            <a:spAutoFit/>
          </a:bodyPr>
          <a:lstStyle/>
          <a:p>
            <a:pPr>
              <a:spcAft>
                <a:spcPts val="600"/>
              </a:spcAft>
            </a:pPr>
            <a:r>
              <a:rPr lang="en-US" sz="2800" dirty="0" smtClean="0"/>
              <a:t>Create a minimal site definition</a:t>
            </a:r>
          </a:p>
          <a:p>
            <a:pPr>
              <a:spcAft>
                <a:spcPts val="600"/>
              </a:spcAft>
            </a:pPr>
            <a:r>
              <a:rPr lang="en-US" sz="2800" dirty="0" smtClean="0"/>
              <a:t>Group site components into ‘Features’</a:t>
            </a:r>
          </a:p>
          <a:p>
            <a:pPr>
              <a:spcAft>
                <a:spcPts val="600"/>
              </a:spcAft>
            </a:pPr>
            <a:r>
              <a:rPr lang="en-US" sz="2800" dirty="0" smtClean="0"/>
              <a:t>Why not create everything in browser/SPD?</a:t>
            </a:r>
          </a:p>
          <a:p>
            <a:pPr>
              <a:spcAft>
                <a:spcPts val="600"/>
              </a:spcAft>
            </a:pPr>
            <a:r>
              <a:rPr lang="en-US" sz="2800" dirty="0" smtClean="0"/>
              <a:t>Consider using multiple solutions</a:t>
            </a:r>
          </a:p>
        </p:txBody>
      </p:sp>
      <p:pic>
        <p:nvPicPr>
          <p:cNvPr id="1026" name="Picture 2" descr="\\kt\shared\solutions.png"/>
          <p:cNvPicPr>
            <a:picLocks noChangeAspect="1" noChangeArrowheads="1"/>
          </p:cNvPicPr>
          <p:nvPr/>
        </p:nvPicPr>
        <p:blipFill>
          <a:blip r:embed="rId3"/>
          <a:srcRect/>
          <a:stretch>
            <a:fillRect/>
          </a:stretch>
        </p:blipFill>
        <p:spPr bwMode="auto">
          <a:xfrm>
            <a:off x="990600" y="4114800"/>
            <a:ext cx="7105650" cy="2247900"/>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Aggregating Content</a:t>
            </a:r>
            <a:endParaRPr lang="en-NZ" dirty="0"/>
          </a:p>
        </p:txBody>
      </p:sp>
      <p:sp>
        <p:nvSpPr>
          <p:cNvPr id="3" name="Text Placeholder 2"/>
          <p:cNvSpPr>
            <a:spLocks noGrp="1"/>
          </p:cNvSpPr>
          <p:nvPr>
            <p:ph type="body" sz="quarter" idx="10"/>
          </p:nvPr>
        </p:nvSpPr>
        <p:spPr>
          <a:xfrm>
            <a:off x="387054" y="1416051"/>
            <a:ext cx="8369892" cy="4302716"/>
          </a:xfrm>
        </p:spPr>
        <p:txBody>
          <a:bodyPr/>
          <a:lstStyle/>
          <a:p>
            <a:r>
              <a:rPr lang="en-NZ" dirty="0" smtClean="0"/>
              <a:t>Content Query web part (or DVWP)</a:t>
            </a:r>
          </a:p>
          <a:p>
            <a:pPr lvl="1"/>
            <a:r>
              <a:rPr lang="en-NZ" dirty="0" smtClean="0"/>
              <a:t>Quick build time</a:t>
            </a:r>
          </a:p>
          <a:p>
            <a:pPr lvl="1"/>
            <a:r>
              <a:rPr lang="en-NZ" dirty="0" smtClean="0"/>
              <a:t>Built-in caching</a:t>
            </a:r>
          </a:p>
          <a:p>
            <a:pPr lvl="1"/>
            <a:r>
              <a:rPr lang="en-NZ" dirty="0" smtClean="0"/>
              <a:t>Suits Intranets/Extranets</a:t>
            </a:r>
          </a:p>
          <a:p>
            <a:r>
              <a:rPr lang="en-NZ" dirty="0" smtClean="0"/>
              <a:t>Custom CAML web part</a:t>
            </a:r>
          </a:p>
          <a:p>
            <a:pPr lvl="1"/>
            <a:r>
              <a:rPr lang="en-NZ" dirty="0" smtClean="0"/>
              <a:t>Longer build time</a:t>
            </a:r>
          </a:p>
          <a:p>
            <a:pPr lvl="1"/>
            <a:r>
              <a:rPr lang="en-NZ" dirty="0" smtClean="0"/>
              <a:t>Maximum flexibility</a:t>
            </a:r>
          </a:p>
          <a:p>
            <a:pPr lvl="1"/>
            <a:r>
              <a:rPr lang="en-NZ" dirty="0" smtClean="0"/>
              <a:t>Suits public facing web</a:t>
            </a:r>
          </a:p>
          <a:p>
            <a:pPr lvl="1"/>
            <a:endParaRPr lang="en-NZ"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Aft>
                <a:spcPts val="600"/>
              </a:spcAft>
            </a:pPr>
            <a:r>
              <a:rPr smtClean="0"/>
              <a:t>Query and Display Content</a:t>
            </a:r>
            <a:endParaRPr dirty="0" smtClean="0"/>
          </a:p>
        </p:txBody>
      </p:sp>
      <p:sp>
        <p:nvSpPr>
          <p:cNvPr id="4" name="Text Placeholder 3"/>
          <p:cNvSpPr>
            <a:spLocks noGrp="1"/>
          </p:cNvSpPr>
          <p:nvPr>
            <p:ph type="body" sz="quarter" idx="10"/>
          </p:nvPr>
        </p:nvSpPr>
        <p:spPr/>
        <p:txBody>
          <a:bodyPr/>
          <a:lstStyle/>
          <a:p>
            <a:r>
              <a:rPr lang="en-US" dirty="0" smtClean="0"/>
              <a:t>demo</a:t>
            </a:r>
            <a:endParaRPr lang="en-US" dirty="0"/>
          </a:p>
        </p:txBody>
      </p:sp>
      <p:sp>
        <p:nvSpPr>
          <p:cNvPr id="6" name="Subtitle 2"/>
          <p:cNvSpPr txBox="1">
            <a:spLocks/>
          </p:cNvSpPr>
          <p:nvPr/>
        </p:nvSpPr>
        <p:spPr>
          <a:xfrm>
            <a:off x="2053154" y="4000505"/>
            <a:ext cx="3269140" cy="461665"/>
          </a:xfrm>
          <a:prstGeom prst="rect">
            <a:avLst/>
          </a:prstGeom>
        </p:spPr>
        <p:txBody>
          <a:bodyPr vert="horz" wrap="square" lIns="0" tIns="0" rIns="0" bIns="0" rtlCol="0">
            <a:noAutofit/>
          </a:bodyPr>
          <a:lstStyle/>
          <a:p>
            <a:pPr marL="0" marR="0" lvl="0" indent="0" algn="l" defTabSz="914363" rtl="0" eaLnBrk="1" fontAlgn="auto" latinLnBrk="0" hangingPunct="1">
              <a:lnSpc>
                <a:spcPct val="90000"/>
              </a:lnSpc>
              <a:spcBef>
                <a:spcPts val="0"/>
              </a:spcBef>
              <a:spcAft>
                <a:spcPts val="0"/>
              </a:spcAft>
              <a:buClrTx/>
              <a:buSzPct val="120000"/>
              <a:buFontTx/>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Calibri" pitchFamily="34" charset="0"/>
                <a:ea typeface="+mn-ea"/>
                <a:cs typeface="+mn-cs"/>
              </a:rPr>
              <a:t>Zac Smith</a:t>
            </a:r>
          </a:p>
          <a:p>
            <a:pPr marL="0" marR="0" lvl="0" indent="0" algn="l" defTabSz="914363" rtl="0" eaLnBrk="1" fontAlgn="auto" latinLnBrk="0" hangingPunct="1">
              <a:lnSpc>
                <a:spcPct val="90000"/>
              </a:lnSpc>
              <a:spcBef>
                <a:spcPts val="0"/>
              </a:spcBef>
              <a:spcAft>
                <a:spcPts val="0"/>
              </a:spcAft>
              <a:buClrTx/>
              <a:buSzPct val="120000"/>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Calibri" pitchFamily="34" charset="0"/>
                <a:ea typeface="+mn-ea"/>
                <a:cs typeface="+mn-cs"/>
              </a:rPr>
              <a:t>MVP SharePoint Technologies</a:t>
            </a:r>
          </a:p>
          <a:p>
            <a:pPr marL="0" marR="0" lvl="0" indent="0" algn="l" defTabSz="914363" rtl="0" eaLnBrk="1" fontAlgn="auto" latinLnBrk="0" hangingPunct="1">
              <a:lnSpc>
                <a:spcPct val="90000"/>
              </a:lnSpc>
              <a:spcBef>
                <a:spcPts val="0"/>
              </a:spcBef>
              <a:spcAft>
                <a:spcPts val="0"/>
              </a:spcAft>
              <a:buClrTx/>
              <a:buSzPct val="120000"/>
              <a:buFontTx/>
              <a:buNone/>
              <a:tabLst/>
              <a:defRPr/>
            </a:pPr>
            <a:r>
              <a:rPr kumimoji="0" lang="en-US" sz="2000" b="0" i="0" u="none" strike="noStrike" kern="1200" cap="none" spc="0" normalizeH="0" baseline="0" noProof="0" dirty="0" err="1" smtClean="0">
                <a:ln>
                  <a:noFill/>
                </a:ln>
                <a:solidFill>
                  <a:schemeClr val="tx1">
                    <a:tint val="75000"/>
                  </a:schemeClr>
                </a:solidFill>
                <a:effectLst/>
                <a:uLnTx/>
                <a:uFillTx/>
                <a:latin typeface="Calibri" pitchFamily="34" charset="0"/>
                <a:ea typeface="+mn-ea"/>
                <a:cs typeface="+mn-cs"/>
              </a:rPr>
              <a:t>Trinkit</a:t>
            </a:r>
            <a:endParaRPr kumimoji="0" lang="en-US" sz="2000" b="0" i="0" u="none" strike="noStrike" kern="1200" cap="none" spc="0" normalizeH="0" baseline="0" noProof="0" dirty="0">
              <a:ln>
                <a:noFill/>
              </a:ln>
              <a:solidFill>
                <a:schemeClr val="tx1">
                  <a:tint val="75000"/>
                </a:schemeClr>
              </a:solidFill>
              <a:effectLst/>
              <a:uLnTx/>
              <a:uFillTx/>
              <a:latin typeface="Calibri" pitchFamily="34" charset="0"/>
              <a:ea typeface="+mn-ea"/>
              <a:cs typeface="+mn-cs"/>
            </a:endParaRPr>
          </a:p>
        </p:txBody>
      </p:sp>
      <p:pic>
        <p:nvPicPr>
          <p:cNvPr id="7" name="Picture 2" descr="http://idunno.org/images/logos/mvp-125x196.png"/>
          <p:cNvPicPr>
            <a:picLocks noChangeAspect="1" noChangeArrowheads="1"/>
          </p:cNvPicPr>
          <p:nvPr/>
        </p:nvPicPr>
        <p:blipFill>
          <a:blip r:embed="rId3"/>
          <a:srcRect/>
          <a:stretch>
            <a:fillRect/>
          </a:stretch>
        </p:blipFill>
        <p:spPr bwMode="auto">
          <a:xfrm>
            <a:off x="1371600" y="4038600"/>
            <a:ext cx="534566" cy="838200"/>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lstStyle/>
          <a:p>
            <a:r>
              <a:rPr lang="en-US" dirty="0" smtClean="0"/>
              <a:t>Tuning tips and Tricks</a:t>
            </a:r>
            <a:endParaRPr lang="en-US" dirty="0">
              <a:solidFill>
                <a:schemeClr val="tx2"/>
              </a:solidFill>
            </a:endParaRPr>
          </a:p>
        </p:txBody>
      </p:sp>
      <p:sp>
        <p:nvSpPr>
          <p:cNvPr id="3" name="Text Placeholder 2"/>
          <p:cNvSpPr>
            <a:spLocks noGrp="1"/>
          </p:cNvSpPr>
          <p:nvPr>
            <p:ph type="body" sz="quarter" idx="10"/>
          </p:nvPr>
        </p:nvSpPr>
        <p:spPr>
          <a:xfrm>
            <a:off x="387054" y="1416050"/>
            <a:ext cx="8369892" cy="3693319"/>
          </a:xfrm>
        </p:spPr>
        <p:txBody>
          <a:bodyPr vert="horz" wrap="square" lIns="0" tIns="0" rIns="0" bIns="0" rtlCol="0">
            <a:spAutoFit/>
          </a:bodyPr>
          <a:lstStyle/>
          <a:p>
            <a:pPr>
              <a:spcAft>
                <a:spcPts val="600"/>
              </a:spcAft>
            </a:pPr>
            <a:r>
              <a:rPr lang="en-US" sz="2800" dirty="0" smtClean="0"/>
              <a:t>Use Forms Lockdown Feature</a:t>
            </a:r>
          </a:p>
          <a:p>
            <a:pPr>
              <a:spcAft>
                <a:spcPts val="600"/>
              </a:spcAft>
            </a:pPr>
            <a:r>
              <a:rPr lang="en-US" sz="2800" dirty="0" smtClean="0"/>
              <a:t>Remove name.dll ActiveX control</a:t>
            </a:r>
          </a:p>
          <a:p>
            <a:pPr>
              <a:spcAft>
                <a:spcPts val="600"/>
              </a:spcAft>
            </a:pPr>
            <a:r>
              <a:rPr lang="en-US" sz="2800" dirty="0" smtClean="0"/>
              <a:t>Don’t render unused resources – CORE.JS, CORE.CSS</a:t>
            </a:r>
          </a:p>
          <a:p>
            <a:pPr>
              <a:spcAft>
                <a:spcPts val="600"/>
              </a:spcAft>
            </a:pPr>
            <a:r>
              <a:rPr lang="en-US" sz="2800" dirty="0" smtClean="0"/>
              <a:t>Enable object/disk caching</a:t>
            </a:r>
          </a:p>
          <a:p>
            <a:pPr>
              <a:spcAft>
                <a:spcPts val="600"/>
              </a:spcAft>
            </a:pPr>
            <a:r>
              <a:rPr lang="en-US" sz="2800" dirty="0" smtClean="0"/>
              <a:t>Avoid </a:t>
            </a:r>
            <a:r>
              <a:rPr lang="en-US" sz="2800" dirty="0" err="1" smtClean="0"/>
              <a:t>customised</a:t>
            </a:r>
            <a:r>
              <a:rPr lang="en-US" sz="2800" dirty="0" smtClean="0"/>
              <a:t> pages</a:t>
            </a:r>
          </a:p>
          <a:p>
            <a:pPr>
              <a:spcAft>
                <a:spcPts val="600"/>
              </a:spcAft>
            </a:pPr>
            <a:r>
              <a:rPr lang="en-US" sz="2800" dirty="0" smtClean="0"/>
              <a:t>Avoid mixing collaboration with WCM</a:t>
            </a:r>
          </a:p>
          <a:p>
            <a:pPr>
              <a:spcAft>
                <a:spcPts val="600"/>
              </a:spcAft>
            </a:pPr>
            <a:r>
              <a:rPr lang="en-US" sz="2800" dirty="0" smtClean="0"/>
              <a:t>Know your development best practices</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329595"/>
          </a:xfrm>
        </p:spPr>
        <p:txBody>
          <a:bodyPr/>
          <a:lstStyle/>
          <a:p>
            <a:r>
              <a:rPr lang="en-US" dirty="0" smtClean="0"/>
              <a:t>Conclusion</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87054" y="1416051"/>
            <a:ext cx="8369892" cy="5182957"/>
          </a:xfrm>
        </p:spPr>
        <p:txBody>
          <a:bodyPr vert="horz" wrap="square" lIns="0" tIns="0" rIns="0" bIns="0" rtlCol="0">
            <a:spAutoFit/>
          </a:bodyPr>
          <a:lstStyle/>
          <a:p>
            <a:pPr>
              <a:spcAft>
                <a:spcPts val="600"/>
              </a:spcAft>
            </a:pPr>
            <a:r>
              <a:rPr lang="en-US" sz="2800" dirty="0" smtClean="0"/>
              <a:t>Demo - Content editing experience in our web site</a:t>
            </a:r>
          </a:p>
          <a:p>
            <a:pPr>
              <a:spcAft>
                <a:spcPts val="600"/>
              </a:spcAft>
            </a:pPr>
            <a:r>
              <a:rPr lang="en-US" sz="2800" dirty="0" smtClean="0"/>
              <a:t>Explain the SharePoint Publishing Feature and how </a:t>
            </a:r>
            <a:br>
              <a:rPr lang="en-US" sz="2800" dirty="0" smtClean="0"/>
            </a:br>
            <a:r>
              <a:rPr lang="en-US" sz="2800" dirty="0" smtClean="0"/>
              <a:t>pages a managed</a:t>
            </a:r>
          </a:p>
          <a:p>
            <a:pPr>
              <a:spcAft>
                <a:spcPts val="600"/>
              </a:spcAft>
            </a:pPr>
            <a:r>
              <a:rPr lang="en-US" sz="2800" dirty="0" smtClean="0"/>
              <a:t>Demo - Creating a page layout</a:t>
            </a:r>
          </a:p>
          <a:p>
            <a:pPr>
              <a:spcAft>
                <a:spcPts val="600"/>
              </a:spcAft>
            </a:pPr>
            <a:r>
              <a:rPr lang="en-US" sz="2800" dirty="0" smtClean="0"/>
              <a:t>Illustrate the architecture of a publishing website </a:t>
            </a:r>
          </a:p>
          <a:p>
            <a:pPr>
              <a:spcAft>
                <a:spcPts val="600"/>
              </a:spcAft>
            </a:pPr>
            <a:r>
              <a:rPr lang="en-US" sz="2800" dirty="0" smtClean="0"/>
              <a:t>The brief theory of Site Definitions</a:t>
            </a:r>
          </a:p>
          <a:p>
            <a:pPr>
              <a:spcAft>
                <a:spcPts val="600"/>
              </a:spcAft>
            </a:pPr>
            <a:r>
              <a:rPr lang="en-US" sz="2800" dirty="0" smtClean="0"/>
              <a:t>Demo - Building core parts of our site</a:t>
            </a:r>
          </a:p>
          <a:p>
            <a:pPr>
              <a:spcAft>
                <a:spcPts val="600"/>
              </a:spcAft>
            </a:pPr>
            <a:r>
              <a:rPr lang="en-US" sz="2800" dirty="0" smtClean="0"/>
              <a:t>Query and Display Content</a:t>
            </a:r>
          </a:p>
          <a:p>
            <a:pPr>
              <a:spcAft>
                <a:spcPts val="600"/>
              </a:spcAft>
            </a:pPr>
            <a:r>
              <a:rPr lang="en-US" sz="2800" dirty="0" smtClean="0"/>
              <a:t>Tuning tips and tricks</a:t>
            </a:r>
          </a:p>
          <a:p>
            <a:pPr>
              <a:spcAft>
                <a:spcPts val="600"/>
              </a:spcAft>
            </a:pPr>
            <a:endParaRPr lang="en-US" sz="2800"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smtClean="0"/>
              <a:t>Related Content</a:t>
            </a:r>
            <a:endParaRPr lang="en-US" dirty="0"/>
          </a:p>
        </p:txBody>
      </p:sp>
      <p:sp>
        <p:nvSpPr>
          <p:cNvPr id="17" name="Content Placeholder 16"/>
          <p:cNvSpPr>
            <a:spLocks noGrp="1"/>
          </p:cNvSpPr>
          <p:nvPr>
            <p:ph sz="quarter" idx="10"/>
          </p:nvPr>
        </p:nvSpPr>
        <p:spPr>
          <a:xfrm>
            <a:off x="381000" y="1414458"/>
            <a:ext cx="8385048" cy="292697"/>
          </a:xfrm>
        </p:spPr>
        <p:txBody>
          <a:bodyPr/>
          <a:lstStyle/>
          <a:p>
            <a:r>
              <a:rPr b="1" smtClean="0"/>
              <a:t>Breakout Sessions</a:t>
            </a:r>
          </a:p>
        </p:txBody>
      </p:sp>
      <p:sp>
        <p:nvSpPr>
          <p:cNvPr id="19" name="Content Placeholder 18"/>
          <p:cNvSpPr>
            <a:spLocks noGrp="1"/>
          </p:cNvSpPr>
          <p:nvPr>
            <p:ph sz="quarter" idx="12"/>
          </p:nvPr>
        </p:nvSpPr>
        <p:spPr>
          <a:xfrm>
            <a:off x="381000" y="3715238"/>
            <a:ext cx="8385048" cy="292697"/>
          </a:xfrm>
        </p:spPr>
        <p:txBody>
          <a:bodyPr/>
          <a:lstStyle/>
          <a:p>
            <a:r>
              <a:rPr b="1" smtClean="0"/>
              <a:t>Office Track Hands on Labs</a:t>
            </a:r>
            <a:endParaRPr b="1" dirty="0" smtClean="0"/>
          </a:p>
        </p:txBody>
      </p:sp>
      <p:sp>
        <p:nvSpPr>
          <p:cNvPr id="7" name="Rectangle 6"/>
          <p:cNvSpPr/>
          <p:nvPr/>
        </p:nvSpPr>
        <p:spPr>
          <a:xfrm>
            <a:off x="381000" y="1752600"/>
            <a:ext cx="8382000" cy="1754326"/>
          </a:xfrm>
          <a:prstGeom prst="rect">
            <a:avLst/>
          </a:prstGeom>
        </p:spPr>
        <p:txBody>
          <a:bodyPr wrap="square">
            <a:spAutoFit/>
          </a:bodyPr>
          <a:lstStyle/>
          <a:p>
            <a:r>
              <a:rPr lang="en-US" dirty="0" smtClean="0"/>
              <a:t>OFC375 MOSS 2007 Governance: From Chaos to Success in Ten Steps</a:t>
            </a:r>
          </a:p>
          <a:p>
            <a:r>
              <a:rPr lang="en-US" i="1" dirty="0" smtClean="0"/>
              <a:t>Wednesday 2:20 – 3:35</a:t>
            </a:r>
          </a:p>
          <a:p>
            <a:endParaRPr lang="en-US" dirty="0" smtClean="0"/>
          </a:p>
          <a:p>
            <a:r>
              <a:rPr lang="en-US" dirty="0" smtClean="0"/>
              <a:t>OFC303 Tools and techniques for productive and effective SharePoint development</a:t>
            </a:r>
            <a:br>
              <a:rPr lang="en-US" dirty="0" smtClean="0"/>
            </a:br>
            <a:r>
              <a:rPr lang="en-US" i="1" dirty="0" smtClean="0"/>
              <a:t>Wednesday 3:45 – 5:00</a:t>
            </a:r>
          </a:p>
          <a:p>
            <a:endParaRPr lang="en-US" dirty="0" smtClean="0"/>
          </a:p>
        </p:txBody>
      </p:sp>
      <p:sp>
        <p:nvSpPr>
          <p:cNvPr id="10" name="Rectangle 9"/>
          <p:cNvSpPr/>
          <p:nvPr/>
        </p:nvSpPr>
        <p:spPr>
          <a:xfrm>
            <a:off x="381000" y="4038600"/>
            <a:ext cx="8382000" cy="2726900"/>
          </a:xfrm>
          <a:prstGeom prst="rect">
            <a:avLst/>
          </a:prstGeom>
        </p:spPr>
        <p:txBody>
          <a:bodyPr wrap="square">
            <a:spAutoFit/>
          </a:bodyPr>
          <a:lstStyle/>
          <a:p>
            <a:r>
              <a:rPr lang="en-US" i="1" dirty="0" smtClean="0"/>
              <a:t>Nothing specific to web content management and Publishing Feature</a:t>
            </a:r>
          </a:p>
          <a:p>
            <a:endParaRPr lang="en-US" i="1" dirty="0" smtClean="0"/>
          </a:p>
          <a:p>
            <a:pPr marL="439738" indent="-439738">
              <a:lnSpc>
                <a:spcPct val="90000"/>
              </a:lnSpc>
              <a:spcBef>
                <a:spcPct val="20000"/>
              </a:spcBef>
              <a:spcAft>
                <a:spcPts val="600"/>
              </a:spcAft>
              <a:buSzPct val="120000"/>
              <a:buBlip>
                <a:blip r:embed="rId3"/>
              </a:buBlip>
            </a:pPr>
            <a:r>
              <a:rPr lang="en-US" dirty="0" smtClean="0">
                <a:latin typeface="Calibri" pitchFamily="34" charset="0"/>
              </a:rPr>
              <a:t>OFC58-HOL Microsoft Windows SharePoint Services 3.0 Site Templates </a:t>
            </a:r>
          </a:p>
          <a:p>
            <a:pPr marL="439738" indent="-439738">
              <a:lnSpc>
                <a:spcPct val="90000"/>
              </a:lnSpc>
              <a:spcBef>
                <a:spcPct val="20000"/>
              </a:spcBef>
              <a:spcAft>
                <a:spcPts val="600"/>
              </a:spcAft>
              <a:buSzPct val="120000"/>
              <a:buBlip>
                <a:blip r:embed="rId3"/>
              </a:buBlip>
            </a:pPr>
            <a:r>
              <a:rPr lang="en-US" dirty="0" smtClean="0">
                <a:latin typeface="Calibri" pitchFamily="34" charset="0"/>
              </a:rPr>
              <a:t>OFC66-HOL Microsoft Office SharePoint Server 2007 Advanced Authentication</a:t>
            </a:r>
          </a:p>
          <a:p>
            <a:pPr marL="439738" indent="-439738">
              <a:lnSpc>
                <a:spcPct val="90000"/>
              </a:lnSpc>
              <a:spcBef>
                <a:spcPct val="20000"/>
              </a:spcBef>
              <a:spcAft>
                <a:spcPts val="600"/>
              </a:spcAft>
              <a:buSzPct val="120000"/>
              <a:buBlip>
                <a:blip r:embed="rId3"/>
              </a:buBlip>
            </a:pPr>
            <a:r>
              <a:rPr lang="en-US" dirty="0" smtClean="0">
                <a:latin typeface="Calibri" pitchFamily="34" charset="0"/>
              </a:rPr>
              <a:t>OFC50-HOL Microsoft Office SharePoint Server 2007 People and Permissions</a:t>
            </a:r>
          </a:p>
          <a:p>
            <a:pPr marL="439738" indent="-439738">
              <a:lnSpc>
                <a:spcPct val="90000"/>
              </a:lnSpc>
              <a:spcBef>
                <a:spcPct val="20000"/>
              </a:spcBef>
              <a:spcAft>
                <a:spcPts val="600"/>
              </a:spcAft>
              <a:buSzPct val="120000"/>
              <a:buBlip>
                <a:blip r:embed="rId3"/>
              </a:buBlip>
            </a:pPr>
            <a:r>
              <a:rPr lang="en-US" dirty="0" smtClean="0">
                <a:latin typeface="Calibri" pitchFamily="34" charset="0"/>
              </a:rPr>
              <a:t>OFC51-HOL Microsoft Office SharePoint Server 2007 Advanced Administration</a:t>
            </a:r>
          </a:p>
          <a:p>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329595"/>
          </a:xfrm>
        </p:spPr>
        <p:txBody>
          <a:bodyPr/>
          <a:lstStyle/>
          <a:p>
            <a:r>
              <a:rPr lang="en-US" dirty="0" smtClean="0"/>
              <a:t>Publishing Site Resources</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87054" y="1416050"/>
            <a:ext cx="8369892" cy="4628960"/>
          </a:xfrm>
        </p:spPr>
        <p:txBody>
          <a:bodyPr/>
          <a:lstStyle/>
          <a:p>
            <a:pPr>
              <a:spcAft>
                <a:spcPts val="600"/>
              </a:spcAft>
            </a:pPr>
            <a:r>
              <a:rPr lang="en-US" sz="2000" dirty="0" smtClean="0"/>
              <a:t>SharePoint Team Blog 		</a:t>
            </a:r>
            <a:r>
              <a:rPr lang="en-US" sz="2000" dirty="0" smtClean="0">
                <a:hlinkClick r:id="rId3"/>
              </a:rPr>
              <a:t>http://blogs.msdn.com/sharepoint</a:t>
            </a:r>
            <a:endParaRPr lang="en-US" sz="2000" dirty="0" smtClean="0"/>
          </a:p>
          <a:p>
            <a:pPr>
              <a:spcAft>
                <a:spcPts val="600"/>
              </a:spcAft>
            </a:pPr>
            <a:r>
              <a:rPr lang="en-US" sz="2000" dirty="0" smtClean="0"/>
              <a:t>Microsoft ECM Team Blog	</a:t>
            </a:r>
            <a:r>
              <a:rPr lang="en-US" sz="2000" dirty="0" smtClean="0">
                <a:hlinkClick r:id="rId4"/>
              </a:rPr>
              <a:t>http://blogs.msdn.com/ecm/default.aspx</a:t>
            </a:r>
            <a:r>
              <a:rPr lang="en-US" sz="2000" dirty="0" smtClean="0"/>
              <a:t> </a:t>
            </a:r>
          </a:p>
          <a:p>
            <a:pPr>
              <a:spcAft>
                <a:spcPts val="600"/>
              </a:spcAft>
            </a:pPr>
            <a:r>
              <a:rPr lang="en-US" sz="2000" dirty="0" smtClean="0"/>
              <a:t>SharePoint Community Portal 	</a:t>
            </a:r>
            <a:r>
              <a:rPr lang="en-US" sz="2000" dirty="0" smtClean="0">
                <a:hlinkClick r:id="rId5"/>
              </a:rPr>
              <a:t>http://sharepoint.microsoft.com/sharepoint</a:t>
            </a:r>
            <a:endParaRPr lang="en-US" sz="2000" dirty="0" smtClean="0"/>
          </a:p>
          <a:p>
            <a:pPr>
              <a:spcAft>
                <a:spcPts val="600"/>
              </a:spcAft>
            </a:pPr>
            <a:r>
              <a:rPr lang="en-US" sz="2000" dirty="0" smtClean="0"/>
              <a:t>NZ SharePoint User Groups	</a:t>
            </a:r>
            <a:r>
              <a:rPr lang="en-US" sz="2000" dirty="0" smtClean="0">
                <a:hlinkClick r:id="rId6"/>
              </a:rPr>
              <a:t>http://www.sharepointusergroup.net.nz</a:t>
            </a:r>
            <a:r>
              <a:rPr lang="en-US" sz="2000" dirty="0" smtClean="0"/>
              <a:t> </a:t>
            </a:r>
          </a:p>
          <a:p>
            <a:pPr>
              <a:spcAft>
                <a:spcPts val="600"/>
              </a:spcAft>
            </a:pPr>
            <a:r>
              <a:rPr lang="en-US" sz="2000" dirty="0" err="1" smtClean="0"/>
              <a:t>Zac’s</a:t>
            </a:r>
            <a:r>
              <a:rPr lang="en-US" sz="2000" dirty="0" smtClean="0"/>
              <a:t> Blog	 		</a:t>
            </a:r>
            <a:r>
              <a:rPr lang="en-US" sz="2000" dirty="0" smtClean="0">
                <a:hlinkClick r:id="rId7"/>
              </a:rPr>
              <a:t>http://www.trinkit.co.nz/blog</a:t>
            </a:r>
            <a:endParaRPr lang="en-US" sz="2000" dirty="0" smtClean="0"/>
          </a:p>
          <a:p>
            <a:pPr>
              <a:spcAft>
                <a:spcPts val="600"/>
              </a:spcAft>
            </a:pPr>
            <a:r>
              <a:rPr lang="en-US" sz="2000" dirty="0" smtClean="0"/>
              <a:t>Andrew Connell’s Blog  	</a:t>
            </a:r>
            <a:r>
              <a:rPr lang="en-US" sz="2000" dirty="0" smtClean="0">
                <a:hlinkClick r:id="rId8"/>
              </a:rPr>
              <a:t>http://andrewconnell.com/blog</a:t>
            </a:r>
            <a:r>
              <a:rPr lang="en-US" sz="2000" dirty="0" smtClean="0"/>
              <a:t> </a:t>
            </a:r>
          </a:p>
          <a:p>
            <a:pPr>
              <a:spcAft>
                <a:spcPts val="600"/>
              </a:spcAft>
            </a:pPr>
            <a:endParaRPr lang="en-US" sz="2400" dirty="0" smtClean="0"/>
          </a:p>
          <a:p>
            <a:pPr>
              <a:spcAft>
                <a:spcPts val="600"/>
              </a:spcAft>
            </a:pPr>
            <a:endParaRPr lang="en-US" sz="1400" dirty="0" smtClean="0"/>
          </a:p>
          <a:p>
            <a:pPr>
              <a:spcAft>
                <a:spcPts val="600"/>
              </a:spcAft>
            </a:pPr>
            <a:r>
              <a:rPr lang="en-US" sz="1400" dirty="0" smtClean="0"/>
              <a:t>SharePoint Server 2007 Web Content Management</a:t>
            </a:r>
            <a:br>
              <a:rPr lang="en-US" sz="1400" dirty="0" smtClean="0"/>
            </a:br>
            <a:r>
              <a:rPr lang="en-US" sz="1400" dirty="0" smtClean="0"/>
              <a:t>Building Publishing Sites with Office SharePoint Server 2007</a:t>
            </a:r>
            <a:br>
              <a:rPr lang="en-US" sz="1400" dirty="0" smtClean="0"/>
            </a:br>
            <a:r>
              <a:rPr lang="en-US" sz="1400" dirty="0" smtClean="0"/>
              <a:t/>
            </a:r>
            <a:br>
              <a:rPr lang="en-US" sz="1400" dirty="0" smtClean="0"/>
            </a:br>
            <a:r>
              <a:rPr lang="en-US" sz="1400" dirty="0" smtClean="0"/>
              <a:t>The first book and the only book on the market that focuses on</a:t>
            </a:r>
            <a:br>
              <a:rPr lang="en-US" sz="1400" dirty="0" smtClean="0"/>
            </a:br>
            <a:r>
              <a:rPr lang="en-US" sz="1400" dirty="0" smtClean="0"/>
              <a:t>SharePoint Server as a robust platform for Web content </a:t>
            </a:r>
            <a:br>
              <a:rPr lang="en-US" sz="1400" dirty="0" smtClean="0"/>
            </a:br>
            <a:r>
              <a:rPr lang="en-US" sz="1400" dirty="0" smtClean="0"/>
              <a:t/>
            </a:r>
            <a:br>
              <a:rPr lang="en-US" sz="1400" dirty="0" smtClean="0"/>
            </a:br>
            <a:r>
              <a:rPr lang="en-US" sz="1400" dirty="0" smtClean="0"/>
              <a:t>By Andrew Connell</a:t>
            </a:r>
          </a:p>
        </p:txBody>
      </p:sp>
      <p:pic>
        <p:nvPicPr>
          <p:cNvPr id="4098" name="Picture 2" descr="Professional SharePoint 2007 Web Content Management Development: Building Publishing Sites with Office SharePoint Server 2007 (Wrox Programmer to Programmer)">
            <a:hlinkClick r:id="rId9"/>
          </p:cNvPr>
          <p:cNvPicPr>
            <a:picLocks noChangeAspect="1" noChangeArrowheads="1"/>
          </p:cNvPicPr>
          <p:nvPr/>
        </p:nvPicPr>
        <p:blipFill>
          <a:blip r:embed="rId10"/>
          <a:srcRect l="12500" t="12500" r="18749"/>
          <a:stretch>
            <a:fillRect/>
          </a:stretch>
        </p:blipFill>
        <p:spPr bwMode="auto">
          <a:xfrm>
            <a:off x="5943600" y="4631882"/>
            <a:ext cx="990600" cy="1311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329595"/>
          </a:xfrm>
        </p:spPr>
        <p:txBody>
          <a:bodyPr/>
          <a:lstStyle/>
          <a:p>
            <a:r>
              <a:rPr lang="en-US" dirty="0" smtClean="0"/>
              <a:t>Session Objectives</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87054" y="1416050"/>
            <a:ext cx="8369892" cy="2886944"/>
          </a:xfrm>
        </p:spPr>
        <p:txBody>
          <a:bodyPr/>
          <a:lstStyle/>
          <a:p>
            <a:r>
              <a:rPr lang="en-US" sz="2800" dirty="0" smtClean="0"/>
              <a:t>Provide an understanding of how web content management works within Microsoft Office</a:t>
            </a:r>
            <a:br>
              <a:rPr lang="en-US" sz="2800" dirty="0" smtClean="0"/>
            </a:br>
            <a:r>
              <a:rPr lang="en-US" sz="2800" dirty="0" smtClean="0"/>
              <a:t>SharePoint Server</a:t>
            </a:r>
          </a:p>
          <a:p>
            <a:endParaRPr lang="en-US" sz="2800" dirty="0" smtClean="0"/>
          </a:p>
          <a:p>
            <a:r>
              <a:rPr lang="en-US" sz="2800" dirty="0" smtClean="0"/>
              <a:t>Provide developers with an understanding of a recommended approach for building deployable SharePoint publishing sites </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Same Side Corner Rectangle 34"/>
          <p:cNvSpPr/>
          <p:nvPr/>
        </p:nvSpPr>
        <p:spPr bwMode="blackWhite">
          <a:xfrm rot="5400000">
            <a:off x="1429939" y="2380061"/>
            <a:ext cx="2443162" cy="5360192"/>
          </a:xfrm>
          <a:prstGeom prst="round2SameRect">
            <a:avLst>
              <a:gd name="adj1" fmla="val 50000"/>
              <a:gd name="adj2" fmla="val 0"/>
            </a:avLst>
          </a:prstGeom>
          <a:gradFill flip="none" rotWithShape="1">
            <a:gsLst>
              <a:gs pos="0">
                <a:srgbClr val="0270DB">
                  <a:alpha val="15294"/>
                </a:srgbClr>
              </a:gs>
              <a:gs pos="24000">
                <a:srgbClr val="0270DB">
                  <a:alpha val="64706"/>
                </a:srgbClr>
              </a:gs>
              <a:gs pos="35000">
                <a:srgbClr val="0270DB">
                  <a:alpha val="74902"/>
                </a:srgb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1" name="Rounded Rectangle 10"/>
          <p:cNvSpPr/>
          <p:nvPr/>
        </p:nvSpPr>
        <p:spPr bwMode="blackGray">
          <a:xfrm>
            <a:off x="1676400" y="4057650"/>
            <a:ext cx="3457575"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Please complete an</a:t>
            </a:r>
          </a:p>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evaluation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5"/>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11"/>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11" grpId="0"/>
      <p:bldP spid="11"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smtClean="0"/>
              <a:t>Q &amp; A</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0" y="990600"/>
            <a:ext cx="9144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4" name="Picture 33" descr="MSB08_Ida_01.png"/>
          <p:cNvPicPr>
            <a:picLocks noChangeAspect="1"/>
          </p:cNvPicPr>
          <p:nvPr/>
        </p:nvPicPr>
        <p:blipFill>
          <a:blip r:embed="rId3"/>
          <a:srcRect b="19672"/>
          <a:stretch>
            <a:fillRect/>
          </a:stretch>
        </p:blipFill>
        <p:spPr>
          <a:xfrm>
            <a:off x="3390900" y="-304800"/>
            <a:ext cx="6972300" cy="3733800"/>
          </a:xfrm>
          <a:prstGeom prst="rect">
            <a:avLst/>
          </a:prstGeom>
        </p:spPr>
      </p:pic>
      <p:sp>
        <p:nvSpPr>
          <p:cNvPr id="49" name="Rounded Rectangle 48"/>
          <p:cNvSpPr/>
          <p:nvPr/>
        </p:nvSpPr>
        <p:spPr bwMode="auto">
          <a:xfrm>
            <a:off x="0" y="3429000"/>
            <a:ext cx="4572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4"/>
          <a:stretch>
            <a:fillRect/>
          </a:stretch>
        </p:blipFill>
        <p:spPr>
          <a:xfrm>
            <a:off x="762000" y="3529168"/>
            <a:ext cx="3624263" cy="738032"/>
          </a:xfrm>
          <a:prstGeom prst="rect">
            <a:avLst/>
          </a:prstGeom>
        </p:spPr>
      </p:pic>
      <p:grpSp>
        <p:nvGrpSpPr>
          <p:cNvPr id="3" name="Group 29"/>
          <p:cNvGrpSpPr/>
          <p:nvPr/>
        </p:nvGrpSpPr>
        <p:grpSpPr>
          <a:xfrm>
            <a:off x="276225" y="1238250"/>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2" name="Title 1"/>
          <p:cNvSpPr>
            <a:spLocks noGrp="1"/>
          </p:cNvSpPr>
          <p:nvPr>
            <p:ph type="title"/>
          </p:nvPr>
        </p:nvSpPr>
        <p:spPr/>
        <p:txBody>
          <a:bodyPr>
            <a:normAutofit/>
          </a:bodyPr>
          <a:lstStyle/>
          <a:p>
            <a:r>
              <a:rPr smtClean="0"/>
              <a:t>Resources</a:t>
            </a:r>
            <a:endParaRPr lang="en-US" dirty="0"/>
          </a:p>
        </p:txBody>
      </p:sp>
      <p:sp>
        <p:nvSpPr>
          <p:cNvPr id="42" name="Oval 41"/>
          <p:cNvSpPr/>
          <p:nvPr/>
        </p:nvSpPr>
        <p:spPr bwMode="auto">
          <a:xfrm>
            <a:off x="123825" y="108585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286000"/>
            <a:ext cx="4572000" cy="954107"/>
          </a:xfrm>
          <a:prstGeom prst="rect">
            <a:avLst/>
          </a:prstGeom>
        </p:spPr>
        <p:txBody>
          <a:bodyPr>
            <a:spAutoFit/>
          </a:bodyPr>
          <a:lstStyle/>
          <a:p>
            <a:pPr>
              <a:spcBef>
                <a:spcPts val="600"/>
              </a:spcBef>
            </a:pPr>
            <a:r>
              <a:rPr lang="en-US" sz="2000" dirty="0" smtClean="0">
                <a:hlinkClick r:id="rId5"/>
              </a:rPr>
              <a:t>www.microsoft.com/teched</a:t>
            </a:r>
            <a:r>
              <a:rPr lang="en-US" sz="2000" dirty="0" smtClean="0"/>
              <a:t> </a:t>
            </a:r>
          </a:p>
          <a:p>
            <a:pPr marL="0" lvl="1" indent="0">
              <a:lnSpc>
                <a:spcPct val="100000"/>
              </a:lnSpc>
              <a:spcBef>
                <a:spcPts val="0"/>
              </a:spcBef>
              <a:buNone/>
              <a:tabLst>
                <a:tab pos="1828800" algn="l"/>
              </a:tabLst>
            </a:pPr>
            <a:r>
              <a:rPr lang="en-US" dirty="0" err="1" smtClean="0"/>
              <a:t>Tech·Talks</a:t>
            </a:r>
            <a:r>
              <a:rPr lang="en-US" dirty="0" smtClean="0"/>
              <a:t>	</a:t>
            </a:r>
            <a:r>
              <a:rPr lang="en-US" dirty="0" err="1" smtClean="0"/>
              <a:t>Tech·Ed</a:t>
            </a:r>
            <a:r>
              <a:rPr lang="en-US" dirty="0" smtClean="0"/>
              <a:t> Bloggers</a:t>
            </a:r>
          </a:p>
          <a:p>
            <a:pPr marL="0" lvl="1" indent="0">
              <a:lnSpc>
                <a:spcPct val="100000"/>
              </a:lnSpc>
              <a:spcBef>
                <a:spcPts val="0"/>
              </a:spcBef>
              <a:buNone/>
              <a:tabLst>
                <a:tab pos="1828800" algn="l"/>
              </a:tabLst>
            </a:pPr>
            <a:r>
              <a:rPr lang="en-US" dirty="0" smtClean="0"/>
              <a:t>Live Simulcasts	Virtual Labs</a:t>
            </a:r>
          </a:p>
        </p:txBody>
      </p:sp>
      <p:sp>
        <p:nvSpPr>
          <p:cNvPr id="48" name="Rectangle 47"/>
          <p:cNvSpPr/>
          <p:nvPr/>
        </p:nvSpPr>
        <p:spPr>
          <a:xfrm>
            <a:off x="838200" y="4419600"/>
            <a:ext cx="3733800" cy="1354217"/>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6"/>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sz="2000" dirty="0" smtClean="0">
                <a:latin typeface="Calibri" pitchFamily="34" charset="0"/>
              </a:rPr>
              <a:t>Evaluation licenses, pre-released products, and MORE!</a:t>
            </a:r>
          </a:p>
        </p:txBody>
      </p:sp>
      <p:pic>
        <p:nvPicPr>
          <p:cNvPr id="25" name="Picture 24" descr="TechEd_online.png"/>
          <p:cNvPicPr>
            <a:picLocks noChangeAspect="1"/>
          </p:cNvPicPr>
          <p:nvPr/>
        </p:nvPicPr>
        <p:blipFill>
          <a:blip r:embed="rId7"/>
          <a:stretch>
            <a:fillRect/>
          </a:stretch>
        </p:blipFill>
        <p:spPr>
          <a:xfrm>
            <a:off x="914400" y="1209675"/>
            <a:ext cx="2409825" cy="1076325"/>
          </a:xfrm>
          <a:prstGeom prst="rect">
            <a:avLst/>
          </a:prstGeom>
        </p:spPr>
      </p:pic>
      <p:sp>
        <p:nvSpPr>
          <p:cNvPr id="22" name="Rounded Rectangle 21"/>
          <p:cNvSpPr/>
          <p:nvPr/>
        </p:nvSpPr>
        <p:spPr bwMode="auto">
          <a:xfrm>
            <a:off x="4572000" y="3429000"/>
            <a:ext cx="4572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8"/>
          <a:stretch>
            <a:fillRect/>
          </a:stretch>
        </p:blipFill>
        <p:spPr>
          <a:xfrm>
            <a:off x="5410200" y="3505200"/>
            <a:ext cx="1857375" cy="942975"/>
          </a:xfrm>
          <a:prstGeom prst="rect">
            <a:avLst/>
          </a:prstGeom>
        </p:spPr>
      </p:pic>
      <p:sp>
        <p:nvSpPr>
          <p:cNvPr id="28" name="Rectangle 27"/>
          <p:cNvSpPr/>
          <p:nvPr/>
        </p:nvSpPr>
        <p:spPr>
          <a:xfrm>
            <a:off x="5410200" y="4419600"/>
            <a:ext cx="3352800" cy="1354217"/>
          </a:xfrm>
          <a:prstGeom prst="rect">
            <a:avLst/>
          </a:prstGeom>
        </p:spPr>
        <p:txBody>
          <a:bodyPr wrap="square">
            <a:spAutoFit/>
          </a:bodyPr>
          <a:lstStyle/>
          <a:p>
            <a:pPr>
              <a:spcBef>
                <a:spcPts val="600"/>
              </a:spcBef>
              <a:tabLst>
                <a:tab pos="1828800" algn="l"/>
              </a:tabLst>
            </a:pPr>
            <a:r>
              <a:rPr lang="en-US" sz="2000" dirty="0" smtClean="0">
                <a:hlinkClick r:id="rId9"/>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sz="2000" dirty="0" smtClean="0"/>
              <a:t>Developer’s Kit, Licenses, </a:t>
            </a:r>
            <a:br>
              <a:rPr lang="en-US" sz="2000" dirty="0" smtClean="0"/>
            </a:br>
            <a:r>
              <a:rPr lang="en-US" sz="2000" dirty="0" smtClean="0"/>
              <a:t>and MORE!</a:t>
            </a:r>
          </a:p>
        </p:txBody>
      </p:sp>
      <p:grpSp>
        <p:nvGrpSpPr>
          <p:cNvPr id="4" name="Group 29"/>
          <p:cNvGrpSpPr/>
          <p:nvPr/>
        </p:nvGrpSpPr>
        <p:grpSpPr>
          <a:xfrm>
            <a:off x="276225" y="3657600"/>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50520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657600"/>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50520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398963" y="5638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329595"/>
          </a:xfrm>
        </p:spPr>
        <p:txBody>
          <a:bodyPr/>
          <a:lstStyle/>
          <a:p>
            <a:r>
              <a:rPr lang="en-US" dirty="0" smtClean="0"/>
              <a:t>Session Agenda</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87054" y="1416051"/>
            <a:ext cx="8369892" cy="5182957"/>
          </a:xfrm>
        </p:spPr>
        <p:txBody>
          <a:bodyPr vert="horz" wrap="square" lIns="0" tIns="0" rIns="0" bIns="0" rtlCol="0">
            <a:spAutoFit/>
          </a:bodyPr>
          <a:lstStyle/>
          <a:p>
            <a:pPr>
              <a:spcAft>
                <a:spcPts val="600"/>
              </a:spcAft>
            </a:pPr>
            <a:r>
              <a:rPr lang="en-US" sz="2800" dirty="0" smtClean="0"/>
              <a:t>Demo - Content editing experience in our web site</a:t>
            </a:r>
          </a:p>
          <a:p>
            <a:pPr>
              <a:spcAft>
                <a:spcPts val="600"/>
              </a:spcAft>
            </a:pPr>
            <a:r>
              <a:rPr lang="en-US" sz="2800" dirty="0" smtClean="0"/>
              <a:t>Explain the SharePoint Publishing Feature and how </a:t>
            </a:r>
            <a:br>
              <a:rPr lang="en-US" sz="2800" dirty="0" smtClean="0"/>
            </a:br>
            <a:r>
              <a:rPr lang="en-US" sz="2800" dirty="0" smtClean="0"/>
              <a:t>pages a managed</a:t>
            </a:r>
          </a:p>
          <a:p>
            <a:pPr>
              <a:spcAft>
                <a:spcPts val="600"/>
              </a:spcAft>
            </a:pPr>
            <a:r>
              <a:rPr lang="en-US" sz="2800" dirty="0" smtClean="0"/>
              <a:t>Demo - Creating a page layout</a:t>
            </a:r>
          </a:p>
          <a:p>
            <a:pPr>
              <a:spcAft>
                <a:spcPts val="600"/>
              </a:spcAft>
            </a:pPr>
            <a:r>
              <a:rPr lang="en-US" sz="2800" dirty="0" smtClean="0"/>
              <a:t>Illustrate the architecture of a publishing website </a:t>
            </a:r>
          </a:p>
          <a:p>
            <a:pPr>
              <a:spcAft>
                <a:spcPts val="600"/>
              </a:spcAft>
            </a:pPr>
            <a:r>
              <a:rPr lang="en-US" sz="2800" dirty="0" smtClean="0"/>
              <a:t>The brief theory of Site Definitions</a:t>
            </a:r>
          </a:p>
          <a:p>
            <a:pPr>
              <a:spcAft>
                <a:spcPts val="600"/>
              </a:spcAft>
            </a:pPr>
            <a:r>
              <a:rPr lang="en-US" sz="2800" dirty="0" smtClean="0"/>
              <a:t>Demo - Building core parts of our site</a:t>
            </a:r>
          </a:p>
          <a:p>
            <a:pPr>
              <a:spcAft>
                <a:spcPts val="600"/>
              </a:spcAft>
            </a:pPr>
            <a:r>
              <a:rPr lang="en-US" sz="2800" dirty="0" smtClean="0"/>
              <a:t>Query and Display Content</a:t>
            </a:r>
          </a:p>
          <a:p>
            <a:pPr>
              <a:spcAft>
                <a:spcPts val="600"/>
              </a:spcAft>
            </a:pPr>
            <a:r>
              <a:rPr lang="en-US" sz="2800" dirty="0" smtClean="0"/>
              <a:t>Tuning tips and tricks</a:t>
            </a:r>
          </a:p>
          <a:p>
            <a:pPr>
              <a:spcAft>
                <a:spcPts val="600"/>
              </a:spcAft>
              <a:buNone/>
            </a:pPr>
            <a:endParaRPr lang="en-US" sz="2800"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Content Editing Experience</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
        <p:nvSpPr>
          <p:cNvPr id="6" name="Subtitle 2"/>
          <p:cNvSpPr txBox="1">
            <a:spLocks/>
          </p:cNvSpPr>
          <p:nvPr/>
        </p:nvSpPr>
        <p:spPr>
          <a:xfrm>
            <a:off x="2053154" y="4000505"/>
            <a:ext cx="3269140" cy="461665"/>
          </a:xfrm>
          <a:prstGeom prst="rect">
            <a:avLst/>
          </a:prstGeom>
        </p:spPr>
        <p:txBody>
          <a:bodyPr vert="horz" wrap="square" lIns="0" tIns="0" rIns="0" bIns="0" rtlCol="0">
            <a:noAutofit/>
          </a:bodyPr>
          <a:lstStyle/>
          <a:p>
            <a:pPr marL="0" marR="0" lvl="0" indent="0" algn="l" defTabSz="914363" rtl="0" eaLnBrk="1" fontAlgn="auto" latinLnBrk="0" hangingPunct="1">
              <a:lnSpc>
                <a:spcPct val="90000"/>
              </a:lnSpc>
              <a:spcBef>
                <a:spcPts val="0"/>
              </a:spcBef>
              <a:spcAft>
                <a:spcPts val="0"/>
              </a:spcAft>
              <a:buClrTx/>
              <a:buSzPct val="120000"/>
              <a:buFontTx/>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Calibri" pitchFamily="34" charset="0"/>
                <a:ea typeface="+mn-ea"/>
                <a:cs typeface="+mn-cs"/>
              </a:rPr>
              <a:t>Mark Orange</a:t>
            </a:r>
          </a:p>
          <a:p>
            <a:pPr marL="0" marR="0" lvl="0" indent="0" algn="l" defTabSz="914363" rtl="0" eaLnBrk="1" fontAlgn="auto" latinLnBrk="0" hangingPunct="1">
              <a:lnSpc>
                <a:spcPct val="90000"/>
              </a:lnSpc>
              <a:spcBef>
                <a:spcPts val="0"/>
              </a:spcBef>
              <a:spcAft>
                <a:spcPts val="0"/>
              </a:spcAft>
              <a:buClrTx/>
              <a:buSzPct val="120000"/>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Calibri" pitchFamily="34" charset="0"/>
                <a:ea typeface="+mn-ea"/>
                <a:cs typeface="+mn-cs"/>
              </a:rPr>
              <a:t>MVP SharePoint Technologies</a:t>
            </a:r>
          </a:p>
          <a:p>
            <a:pPr marL="0" marR="0" lvl="0" indent="0" algn="l" defTabSz="914363" rtl="0" eaLnBrk="1" fontAlgn="auto" latinLnBrk="0" hangingPunct="1">
              <a:lnSpc>
                <a:spcPct val="90000"/>
              </a:lnSpc>
              <a:spcBef>
                <a:spcPts val="0"/>
              </a:spcBef>
              <a:spcAft>
                <a:spcPts val="0"/>
              </a:spcAft>
              <a:buClrTx/>
              <a:buSzPct val="120000"/>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Calibri" pitchFamily="34" charset="0"/>
                <a:ea typeface="+mn-ea"/>
                <a:cs typeface="+mn-cs"/>
              </a:rPr>
              <a:t>Intergen</a:t>
            </a:r>
            <a:endParaRPr kumimoji="0" lang="en-US" sz="2000" b="0" i="0" u="none" strike="noStrike" kern="1200" cap="none" spc="0" normalizeH="0" baseline="0" noProof="0" dirty="0">
              <a:ln>
                <a:noFill/>
              </a:ln>
              <a:solidFill>
                <a:schemeClr val="tx1">
                  <a:tint val="75000"/>
                </a:schemeClr>
              </a:solidFill>
              <a:effectLst/>
              <a:uLnTx/>
              <a:uFillTx/>
              <a:latin typeface="Calibri" pitchFamily="34" charset="0"/>
              <a:ea typeface="+mn-ea"/>
              <a:cs typeface="+mn-cs"/>
            </a:endParaRPr>
          </a:p>
        </p:txBody>
      </p:sp>
      <p:pic>
        <p:nvPicPr>
          <p:cNvPr id="7" name="Picture 2" descr="http://idunno.org/images/logos/mvp-125x196.png"/>
          <p:cNvPicPr>
            <a:picLocks noChangeAspect="1" noChangeArrowheads="1"/>
          </p:cNvPicPr>
          <p:nvPr/>
        </p:nvPicPr>
        <p:blipFill>
          <a:blip r:embed="rId3"/>
          <a:srcRect/>
          <a:stretch>
            <a:fillRect/>
          </a:stretch>
        </p:blipFill>
        <p:spPr bwMode="auto">
          <a:xfrm>
            <a:off x="1371600" y="4038600"/>
            <a:ext cx="534566" cy="838200"/>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329595"/>
          </a:xfrm>
        </p:spPr>
        <p:txBody>
          <a:bodyPr/>
          <a:lstStyle/>
          <a:p>
            <a:r>
              <a:rPr lang="en-US" dirty="0" smtClean="0"/>
              <a:t>SharePoint Publishing Feature</a:t>
            </a:r>
            <a:br>
              <a:rPr lang="en-US" dirty="0" smtClean="0"/>
            </a:br>
            <a:endParaRPr lang="en-US" dirty="0">
              <a:solidFill>
                <a:schemeClr val="tx2"/>
              </a:solidFill>
            </a:endParaRPr>
          </a:p>
        </p:txBody>
      </p:sp>
      <p:sp>
        <p:nvSpPr>
          <p:cNvPr id="4" name="Text Placeholder 3"/>
          <p:cNvSpPr>
            <a:spLocks noGrp="1"/>
          </p:cNvSpPr>
          <p:nvPr>
            <p:ph type="body" sz="quarter" idx="10"/>
          </p:nvPr>
        </p:nvSpPr>
        <p:spPr/>
        <p:txBody>
          <a:bodyPr/>
          <a:lstStyle/>
          <a:p>
            <a:endParaRPr lang="en-NZ"/>
          </a:p>
        </p:txBody>
      </p:sp>
      <p:pic>
        <p:nvPicPr>
          <p:cNvPr id="5" name="Picture 4" descr="features - 1.jpg"/>
          <p:cNvPicPr>
            <a:picLocks noChangeAspect="1"/>
          </p:cNvPicPr>
          <p:nvPr/>
        </p:nvPicPr>
        <p:blipFill>
          <a:blip r:embed="rId3"/>
          <a:stretch>
            <a:fillRect/>
          </a:stretch>
        </p:blipFill>
        <p:spPr>
          <a:xfrm>
            <a:off x="457200" y="1143000"/>
            <a:ext cx="8232140" cy="4640580"/>
          </a:xfrm>
          <a:prstGeom prst="rect">
            <a:avLst/>
          </a:prstGeom>
        </p:spPr>
      </p:pic>
      <p:pic>
        <p:nvPicPr>
          <p:cNvPr id="6" name="Picture 5" descr="features - 1.jpg"/>
          <p:cNvPicPr>
            <a:picLocks noChangeAspect="1"/>
          </p:cNvPicPr>
          <p:nvPr/>
        </p:nvPicPr>
        <p:blipFill>
          <a:blip r:embed="rId3"/>
          <a:stretch>
            <a:fillRect/>
          </a:stretch>
        </p:blipFill>
        <p:spPr>
          <a:xfrm>
            <a:off x="457200" y="1143000"/>
            <a:ext cx="8232140" cy="4640580"/>
          </a:xfrm>
          <a:prstGeom prst="rect">
            <a:avLst/>
          </a:prstGeom>
        </p:spPr>
      </p:pic>
      <p:pic>
        <p:nvPicPr>
          <p:cNvPr id="9" name="Picture 8" descr="features - 1.jpg"/>
          <p:cNvPicPr>
            <a:picLocks noChangeAspect="1"/>
          </p:cNvPicPr>
          <p:nvPr/>
        </p:nvPicPr>
        <p:blipFill>
          <a:blip r:embed="rId4"/>
          <a:stretch>
            <a:fillRect/>
          </a:stretch>
        </p:blipFill>
        <p:spPr>
          <a:xfrm>
            <a:off x="457200" y="1143000"/>
            <a:ext cx="8232140" cy="4640580"/>
          </a:xfrm>
          <a:prstGeom prst="rect">
            <a:avLst/>
          </a:prstGeom>
        </p:spPr>
      </p:pic>
      <p:sp>
        <p:nvSpPr>
          <p:cNvPr id="14" name="Rectangle 13"/>
          <p:cNvSpPr/>
          <p:nvPr/>
        </p:nvSpPr>
        <p:spPr bwMode="auto">
          <a:xfrm>
            <a:off x="6781800" y="4773000"/>
            <a:ext cx="1371600" cy="180000"/>
          </a:xfrm>
          <a:prstGeom prst="rect">
            <a:avLst/>
          </a:prstGeom>
          <a:noFill/>
          <a:ln>
            <a:solidFill>
              <a:schemeClr val="accent5"/>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NZ"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0" name="Picture 9" descr="features - 1.jpg"/>
          <p:cNvPicPr>
            <a:picLocks noChangeAspect="1"/>
          </p:cNvPicPr>
          <p:nvPr/>
        </p:nvPicPr>
        <p:blipFill>
          <a:blip r:embed="rId5"/>
          <a:stretch>
            <a:fillRect/>
          </a:stretch>
        </p:blipFill>
        <p:spPr>
          <a:xfrm>
            <a:off x="457200" y="1143000"/>
            <a:ext cx="8232140" cy="4640580"/>
          </a:xfrm>
          <a:prstGeom prst="rect">
            <a:avLst/>
          </a:prstGeom>
        </p:spPr>
      </p:pic>
      <p:pic>
        <p:nvPicPr>
          <p:cNvPr id="11" name="Picture 10" descr="features - 1.jpg"/>
          <p:cNvPicPr>
            <a:picLocks noChangeAspect="1"/>
          </p:cNvPicPr>
          <p:nvPr/>
        </p:nvPicPr>
        <p:blipFill>
          <a:blip r:embed="rId6"/>
          <a:stretch>
            <a:fillRect/>
          </a:stretch>
        </p:blipFill>
        <p:spPr>
          <a:xfrm>
            <a:off x="457200" y="1143000"/>
            <a:ext cx="8232140" cy="4640580"/>
          </a:xfrm>
          <a:prstGeom prst="rect">
            <a:avLst/>
          </a:prstGeom>
        </p:spPr>
      </p:pic>
      <p:pic>
        <p:nvPicPr>
          <p:cNvPr id="12" name="Picture 11" descr="features - 1.jpg"/>
          <p:cNvPicPr>
            <a:picLocks noChangeAspect="1"/>
          </p:cNvPicPr>
          <p:nvPr/>
        </p:nvPicPr>
        <p:blipFill>
          <a:blip r:embed="rId7"/>
          <a:stretch>
            <a:fillRect/>
          </a:stretch>
        </p:blipFill>
        <p:spPr>
          <a:xfrm>
            <a:off x="457200" y="1143000"/>
            <a:ext cx="8232140" cy="4640580"/>
          </a:xfrm>
          <a:prstGeom prst="rect">
            <a:avLst/>
          </a:prstGeom>
        </p:spPr>
      </p:pic>
      <p:pic>
        <p:nvPicPr>
          <p:cNvPr id="13" name="Picture 12" descr="features - 1.jpg"/>
          <p:cNvPicPr>
            <a:picLocks noChangeAspect="1"/>
          </p:cNvPicPr>
          <p:nvPr/>
        </p:nvPicPr>
        <p:blipFill>
          <a:blip r:embed="rId3"/>
          <a:srcRect l="71274" t="4926" r="956" b="63875"/>
          <a:stretch>
            <a:fillRect/>
          </a:stretch>
        </p:blipFill>
        <p:spPr>
          <a:xfrm>
            <a:off x="3886200" y="1371600"/>
            <a:ext cx="2286000" cy="1447800"/>
          </a:xfrm>
          <a:prstGeom prst="rect">
            <a:avLst/>
          </a:prstGeom>
          <a:ln>
            <a:noFill/>
          </a:ln>
          <a:effectLst>
            <a:outerShdw blurRad="190500" algn="tl" rotWithShape="0">
              <a:srgbClr val="000000">
                <a:alpha val="70000"/>
              </a:srgbClr>
            </a:outerShdw>
          </a:effectLst>
        </p:spPr>
      </p:pic>
      <p:grpSp>
        <p:nvGrpSpPr>
          <p:cNvPr id="19" name="Group 18"/>
          <p:cNvGrpSpPr/>
          <p:nvPr/>
        </p:nvGrpSpPr>
        <p:grpSpPr>
          <a:xfrm>
            <a:off x="3505200" y="3886200"/>
            <a:ext cx="4876800" cy="1828800"/>
            <a:chOff x="3505200" y="3886200"/>
            <a:chExt cx="4876800" cy="1828800"/>
          </a:xfrm>
        </p:grpSpPr>
        <p:sp>
          <p:nvSpPr>
            <p:cNvPr id="16" name="Rectangle 15"/>
            <p:cNvSpPr/>
            <p:nvPr/>
          </p:nvSpPr>
          <p:spPr bwMode="auto">
            <a:xfrm>
              <a:off x="3505200" y="4038600"/>
              <a:ext cx="1600200" cy="381000"/>
            </a:xfrm>
            <a:prstGeom prst="rect">
              <a:avLst/>
            </a:prstGeom>
            <a:noFill/>
            <a:ln>
              <a:solidFill>
                <a:schemeClr val="accent5"/>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NZ"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7" name="Rectangle 16"/>
            <p:cNvSpPr/>
            <p:nvPr/>
          </p:nvSpPr>
          <p:spPr bwMode="auto">
            <a:xfrm>
              <a:off x="5181600" y="3886200"/>
              <a:ext cx="1600200" cy="228600"/>
            </a:xfrm>
            <a:prstGeom prst="rect">
              <a:avLst/>
            </a:prstGeom>
            <a:noFill/>
            <a:ln>
              <a:solidFill>
                <a:schemeClr val="accent5"/>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NZ"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8" name="Rectangle 17"/>
            <p:cNvSpPr/>
            <p:nvPr/>
          </p:nvSpPr>
          <p:spPr bwMode="auto">
            <a:xfrm>
              <a:off x="6781800" y="5105400"/>
              <a:ext cx="1600200" cy="609600"/>
            </a:xfrm>
            <a:prstGeom prst="rect">
              <a:avLst/>
            </a:prstGeom>
            <a:noFill/>
            <a:ln>
              <a:solidFill>
                <a:schemeClr val="accent5"/>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NZ" sz="2000" dirty="0" smtClean="0">
                <a:solidFill>
                  <a:srgbClr val="FFFFFF"/>
                </a:solidFill>
                <a:effectLst>
                  <a:outerShdw blurRad="38100" dist="38100" dir="2700000" algn="tl">
                    <a:srgbClr val="000000">
                      <a:alpha val="43137"/>
                    </a:srgbClr>
                  </a:outerShdw>
                </a:effectLst>
                <a:latin typeface="Calibri"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Publishing Feature Elements</a:t>
            </a:r>
            <a:endParaRPr lang="en-NZ" dirty="0"/>
          </a:p>
        </p:txBody>
      </p:sp>
      <p:sp>
        <p:nvSpPr>
          <p:cNvPr id="3" name="Text Placeholder 2"/>
          <p:cNvSpPr>
            <a:spLocks noGrp="1"/>
          </p:cNvSpPr>
          <p:nvPr>
            <p:ph type="body" sz="quarter" idx="10"/>
          </p:nvPr>
        </p:nvSpPr>
        <p:spPr>
          <a:xfrm>
            <a:off x="387054" y="1416051"/>
            <a:ext cx="8369892" cy="4776692"/>
          </a:xfrm>
        </p:spPr>
        <p:txBody>
          <a:bodyPr/>
          <a:lstStyle/>
          <a:p>
            <a:r>
              <a:rPr lang="en-US" dirty="0" smtClean="0"/>
              <a:t>Out of the box Publishing Site Templates</a:t>
            </a:r>
          </a:p>
          <a:p>
            <a:r>
              <a:rPr lang="en-US" dirty="0" smtClean="0"/>
              <a:t>Out of the box content types and page layouts</a:t>
            </a:r>
          </a:p>
          <a:p>
            <a:r>
              <a:rPr lang="en-US" dirty="0" smtClean="0"/>
              <a:t>Out of the box Publishing master pages</a:t>
            </a:r>
          </a:p>
          <a:p>
            <a:r>
              <a:rPr lang="en-US" dirty="0" smtClean="0"/>
              <a:t>Site Variations for multilingual publishing</a:t>
            </a:r>
          </a:p>
          <a:p>
            <a:r>
              <a:rPr lang="en-US" dirty="0" smtClean="0"/>
              <a:t>Translation Workflow Template</a:t>
            </a:r>
          </a:p>
          <a:p>
            <a:r>
              <a:rPr lang="en-US" dirty="0" smtClean="0"/>
              <a:t>Reusable Content Library</a:t>
            </a:r>
          </a:p>
          <a:p>
            <a:r>
              <a:rPr lang="en-US" dirty="0" smtClean="0"/>
              <a:t>3 Publishing Web Parts</a:t>
            </a:r>
          </a:p>
          <a:p>
            <a:r>
              <a:rPr lang="en-US" dirty="0" smtClean="0"/>
              <a:t>Manage output caching per site through UI</a:t>
            </a:r>
          </a:p>
          <a:p>
            <a:r>
              <a:rPr lang="en-US" dirty="0" smtClean="0"/>
              <a:t>Convert Word documents to web pages</a:t>
            </a:r>
            <a:endParaRPr lang="en-NZ"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Publishing Lists and Libraries</a:t>
            </a:r>
            <a:endParaRPr lang="en-NZ" dirty="0"/>
          </a:p>
        </p:txBody>
      </p:sp>
      <p:pic>
        <p:nvPicPr>
          <p:cNvPr id="1026" name="Picture 2"/>
          <p:cNvPicPr>
            <a:picLocks noChangeAspect="1" noChangeArrowheads="1"/>
          </p:cNvPicPr>
          <p:nvPr/>
        </p:nvPicPr>
        <p:blipFill>
          <a:blip r:embed="rId3"/>
          <a:srcRect l="1031" t="17241" r="3120" b="4598"/>
          <a:stretch>
            <a:fillRect/>
          </a:stretch>
        </p:blipFill>
        <p:spPr bwMode="auto">
          <a:xfrm>
            <a:off x="914400" y="1066800"/>
            <a:ext cx="7086600" cy="5181600"/>
          </a:xfrm>
          <a:prstGeom prst="rect">
            <a:avLst/>
          </a:prstGeom>
          <a:noFill/>
          <a:ln w="9525">
            <a:noFill/>
            <a:miter lim="800000"/>
            <a:headEnd/>
            <a:tailEnd/>
          </a:ln>
          <a:effectLst/>
        </p:spPr>
      </p:pic>
      <p:sp>
        <p:nvSpPr>
          <p:cNvPr id="7" name="TextBox 6"/>
          <p:cNvSpPr txBox="1"/>
          <p:nvPr/>
        </p:nvSpPr>
        <p:spPr>
          <a:xfrm>
            <a:off x="1676400" y="4489200"/>
            <a:ext cx="5867400" cy="540000"/>
          </a:xfrm>
          <a:prstGeom prst="rect">
            <a:avLst/>
          </a:prstGeom>
        </p:spPr>
        <p:style>
          <a:lnRef idx="0">
            <a:schemeClr val="dk1"/>
          </a:lnRef>
          <a:fillRef idx="3">
            <a:schemeClr val="dk1"/>
          </a:fillRef>
          <a:effectRef idx="3">
            <a:schemeClr val="dk1"/>
          </a:effectRef>
          <a:fontRef idx="minor">
            <a:schemeClr val="lt1"/>
          </a:fontRef>
        </p:style>
        <p:txBody>
          <a:bodyPr wrap="square" rtlCol="0" anchor="ctr">
            <a:spAutoFit/>
          </a:bodyPr>
          <a:lstStyle/>
          <a:p>
            <a:pPr algn="ctr"/>
            <a:r>
              <a:rPr lang="en-US" dirty="0" smtClean="0"/>
              <a:t>http://www.mysite.co.nz/pages/default.aspx</a:t>
            </a:r>
            <a:endParaRPr lang="en-NZ"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Page Layouts</a:t>
            </a:r>
            <a:endParaRPr lang="en-NZ" dirty="0"/>
          </a:p>
        </p:txBody>
      </p:sp>
      <p:graphicFrame>
        <p:nvGraphicFramePr>
          <p:cNvPr id="4" name="Table 3"/>
          <p:cNvGraphicFramePr>
            <a:graphicFrameLocks noGrp="1"/>
          </p:cNvGraphicFramePr>
          <p:nvPr/>
        </p:nvGraphicFramePr>
        <p:xfrm>
          <a:off x="381000" y="1066800"/>
          <a:ext cx="8382000" cy="1440180"/>
        </p:xfrm>
        <a:graphic>
          <a:graphicData uri="http://schemas.openxmlformats.org/drawingml/2006/table">
            <a:tbl>
              <a:tblPr firstRow="1" bandRow="1">
                <a:tableStyleId>{00A15C55-8517-42AA-B614-E9B94910E393}</a:tableStyleId>
              </a:tblPr>
              <a:tblGrid>
                <a:gridCol w="2095500"/>
                <a:gridCol w="2095500"/>
                <a:gridCol w="2095500"/>
                <a:gridCol w="2095500"/>
              </a:tblGrid>
              <a:tr h="495300">
                <a:tc>
                  <a:txBody>
                    <a:bodyPr/>
                    <a:lstStyle/>
                    <a:p>
                      <a:r>
                        <a:rPr lang="en-US" dirty="0" smtClean="0"/>
                        <a:t>Title</a:t>
                      </a:r>
                      <a:endParaRPr lang="en-NZ" dirty="0"/>
                    </a:p>
                  </a:txBody>
                  <a:tcPr/>
                </a:tc>
                <a:tc>
                  <a:txBody>
                    <a:bodyPr/>
                    <a:lstStyle/>
                    <a:p>
                      <a:r>
                        <a:rPr lang="en-US" dirty="0" smtClean="0"/>
                        <a:t>Description</a:t>
                      </a:r>
                      <a:endParaRPr lang="en-NZ" dirty="0"/>
                    </a:p>
                  </a:txBody>
                  <a:tcPr/>
                </a:tc>
                <a:tc>
                  <a:txBody>
                    <a:bodyPr/>
                    <a:lstStyle/>
                    <a:p>
                      <a:r>
                        <a:rPr lang="en-US" dirty="0" smtClean="0"/>
                        <a:t>Page Content </a:t>
                      </a:r>
                      <a:endParaRPr lang="en-NZ" dirty="0"/>
                    </a:p>
                  </a:txBody>
                  <a:tcPr/>
                </a:tc>
                <a:tc>
                  <a:txBody>
                    <a:bodyPr/>
                    <a:lstStyle/>
                    <a:p>
                      <a:r>
                        <a:rPr lang="en-US" dirty="0" smtClean="0"/>
                        <a:t>Page Image</a:t>
                      </a:r>
                      <a:endParaRPr lang="en-NZ" dirty="0"/>
                    </a:p>
                  </a:txBody>
                  <a:tcPr/>
                </a:tc>
              </a:tr>
              <a:tr h="495300">
                <a:tc>
                  <a:txBody>
                    <a:bodyPr/>
                    <a:lstStyle/>
                    <a:p>
                      <a:pPr marL="0" algn="l" defTabSz="914363" rtl="0" eaLnBrk="1" latinLnBrk="0" hangingPunct="1"/>
                      <a:r>
                        <a:rPr lang="en-US" sz="1400" kern="1200" dirty="0" smtClean="0">
                          <a:solidFill>
                            <a:schemeClr val="dk1"/>
                          </a:solidFill>
                          <a:latin typeface="+mn-lt"/>
                          <a:ea typeface="+mn-ea"/>
                          <a:cs typeface="+mn-cs"/>
                        </a:rPr>
                        <a:t>Vincent van Gogh</a:t>
                      </a:r>
                      <a:endParaRPr lang="en-NZ" sz="1400" kern="1200" dirty="0" smtClean="0">
                        <a:solidFill>
                          <a:schemeClr val="dk1"/>
                        </a:solidFill>
                        <a:latin typeface="+mn-lt"/>
                        <a:ea typeface="+mn-ea"/>
                        <a:cs typeface="+mn-cs"/>
                      </a:endParaRPr>
                    </a:p>
                  </a:txBody>
                  <a:tcPr/>
                </a:tc>
                <a:tc>
                  <a:txBody>
                    <a:bodyPr/>
                    <a:lstStyle/>
                    <a:p>
                      <a:pPr marL="0" algn="l" defTabSz="914363" rtl="0" eaLnBrk="1" latinLnBrk="0" hangingPunct="1"/>
                      <a:r>
                        <a:rPr lang="en-US" sz="1400" dirty="0" smtClean="0"/>
                        <a:t>Gogh </a:t>
                      </a:r>
                      <a:r>
                        <a:rPr lang="en-US" sz="1400" kern="1200" dirty="0" smtClean="0">
                          <a:solidFill>
                            <a:schemeClr val="dk1"/>
                          </a:solidFill>
                          <a:latin typeface="+mn-lt"/>
                          <a:ea typeface="+mn-ea"/>
                          <a:cs typeface="+mn-cs"/>
                        </a:rPr>
                        <a:t>was a Dutch Post-Impressionist artist</a:t>
                      </a:r>
                      <a:r>
                        <a:rPr lang="en-US" sz="1400" kern="1200" baseline="0" dirty="0" smtClean="0">
                          <a:solidFill>
                            <a:schemeClr val="dk1"/>
                          </a:solidFill>
                          <a:latin typeface="+mn-lt"/>
                          <a:ea typeface="+mn-ea"/>
                          <a:cs typeface="+mn-cs"/>
                        </a:rPr>
                        <a:t> who live in the 1800s.</a:t>
                      </a:r>
                      <a:endParaRPr lang="en-NZ" sz="1400" kern="1200" dirty="0" smtClean="0">
                        <a:solidFill>
                          <a:schemeClr val="dk1"/>
                        </a:solidFill>
                        <a:latin typeface="+mn-lt"/>
                        <a:ea typeface="+mn-ea"/>
                        <a:cs typeface="+mn-cs"/>
                      </a:endParaRPr>
                    </a:p>
                  </a:txBody>
                  <a:tcPr/>
                </a:tc>
                <a:tc>
                  <a:txBody>
                    <a:bodyPr/>
                    <a:lstStyle/>
                    <a:p>
                      <a:pPr marL="0" algn="l" defTabSz="914363" rtl="0" eaLnBrk="1" latinLnBrk="0" hangingPunct="1"/>
                      <a:r>
                        <a:rPr lang="en-US" sz="1400" dirty="0" smtClean="0"/>
                        <a:t>Van Gogh spent his early adult life working for a firm of art dealers. After a brief spell as a teacher…</a:t>
                      </a:r>
                      <a:endParaRPr lang="en-NZ" sz="1400" kern="1200" dirty="0" smtClean="0">
                        <a:solidFill>
                          <a:schemeClr val="dk1"/>
                        </a:solidFill>
                        <a:latin typeface="+mn-lt"/>
                        <a:ea typeface="+mn-ea"/>
                        <a:cs typeface="+mn-cs"/>
                      </a:endParaRPr>
                    </a:p>
                  </a:txBody>
                  <a:tcPr/>
                </a:tc>
                <a:tc>
                  <a:txBody>
                    <a:bodyPr/>
                    <a:lstStyle/>
                    <a:p>
                      <a:pPr marL="0" algn="l" defTabSz="914363" rtl="0" eaLnBrk="1" latinLnBrk="0" hangingPunct="1"/>
                      <a:r>
                        <a:rPr lang="en-US" sz="1400" kern="1200" dirty="0" smtClean="0">
                          <a:solidFill>
                            <a:schemeClr val="dk1"/>
                          </a:solidFill>
                          <a:latin typeface="+mn-lt"/>
                          <a:ea typeface="+mn-ea"/>
                          <a:cs typeface="+mn-cs"/>
                        </a:rPr>
                        <a:t>PortraitOne.jpg</a:t>
                      </a:r>
                      <a:endParaRPr lang="en-NZ" sz="1400" kern="1200" dirty="0" smtClean="0">
                        <a:solidFill>
                          <a:schemeClr val="dk1"/>
                        </a:solidFill>
                        <a:latin typeface="+mn-lt"/>
                        <a:ea typeface="+mn-ea"/>
                        <a:cs typeface="+mn-cs"/>
                      </a:endParaRPr>
                    </a:p>
                  </a:txBody>
                  <a:tcPr/>
                </a:tc>
              </a:tr>
            </a:tbl>
          </a:graphicData>
        </a:graphic>
      </p:graphicFrame>
      <p:grpSp>
        <p:nvGrpSpPr>
          <p:cNvPr id="14" name="Group 13"/>
          <p:cNvGrpSpPr/>
          <p:nvPr/>
        </p:nvGrpSpPr>
        <p:grpSpPr>
          <a:xfrm>
            <a:off x="381000" y="2895600"/>
            <a:ext cx="4064000" cy="3352800"/>
            <a:chOff x="381000" y="2895600"/>
            <a:chExt cx="4064000" cy="3352800"/>
          </a:xfrm>
        </p:grpSpPr>
        <p:pic>
          <p:nvPicPr>
            <p:cNvPr id="6" name="Picture 5" descr="TechED Page Layout.jpg"/>
            <p:cNvPicPr>
              <a:picLocks noChangeAspect="1"/>
            </p:cNvPicPr>
            <p:nvPr/>
          </p:nvPicPr>
          <p:blipFill>
            <a:blip r:embed="rId3"/>
            <a:stretch>
              <a:fillRect/>
            </a:stretch>
          </p:blipFill>
          <p:spPr>
            <a:xfrm>
              <a:off x="381000" y="3200400"/>
              <a:ext cx="4064000" cy="3048000"/>
            </a:xfrm>
            <a:prstGeom prst="rect">
              <a:avLst/>
            </a:prstGeom>
          </p:spPr>
        </p:pic>
        <p:sp>
          <p:nvSpPr>
            <p:cNvPr id="9" name="TextBox 8"/>
            <p:cNvSpPr txBox="1"/>
            <p:nvPr/>
          </p:nvSpPr>
          <p:spPr>
            <a:xfrm>
              <a:off x="457200" y="2895600"/>
              <a:ext cx="2469779" cy="369332"/>
            </a:xfrm>
            <a:prstGeom prst="rect">
              <a:avLst/>
            </a:prstGeom>
            <a:noFill/>
          </p:spPr>
          <p:txBody>
            <a:bodyPr wrap="none" rtlCol="0">
              <a:spAutoFit/>
            </a:bodyPr>
            <a:lstStyle/>
            <a:p>
              <a:r>
                <a:rPr lang="en-US" dirty="0" smtClean="0"/>
                <a:t>GeneralPageLayout.aspx</a:t>
              </a:r>
              <a:endParaRPr lang="en-NZ" dirty="0"/>
            </a:p>
          </p:txBody>
        </p:sp>
        <p:sp>
          <p:nvSpPr>
            <p:cNvPr id="11" name="TextBox 10"/>
            <p:cNvSpPr txBox="1"/>
            <p:nvPr/>
          </p:nvSpPr>
          <p:spPr>
            <a:xfrm>
              <a:off x="914400" y="4191000"/>
              <a:ext cx="1981200" cy="1169551"/>
            </a:xfrm>
            <a:prstGeom prst="rect">
              <a:avLst/>
            </a:prstGeom>
            <a:noFill/>
          </p:spPr>
          <p:txBody>
            <a:bodyPr wrap="square" rtlCol="0">
              <a:spAutoFit/>
            </a:bodyPr>
            <a:lstStyle/>
            <a:p>
              <a:r>
                <a:rPr lang="en-US" sz="1400" dirty="0" smtClean="0">
                  <a:solidFill>
                    <a:schemeClr val="bg1"/>
                  </a:solidFill>
                </a:rPr>
                <a:t>Title</a:t>
              </a:r>
            </a:p>
            <a:p>
              <a:endParaRPr lang="en-US" sz="1400" dirty="0" smtClean="0">
                <a:solidFill>
                  <a:schemeClr val="bg1"/>
                </a:solidFill>
              </a:endParaRPr>
            </a:p>
            <a:p>
              <a:r>
                <a:rPr lang="en-US" sz="1400" dirty="0" smtClean="0">
                  <a:solidFill>
                    <a:schemeClr val="bg1"/>
                  </a:solidFill>
                </a:rPr>
                <a:t>Description</a:t>
              </a:r>
            </a:p>
            <a:p>
              <a:endParaRPr lang="en-US" sz="1400" dirty="0" smtClean="0">
                <a:solidFill>
                  <a:schemeClr val="bg1"/>
                </a:solidFill>
              </a:endParaRPr>
            </a:p>
            <a:p>
              <a:r>
                <a:rPr lang="en-US" sz="1400" dirty="0" smtClean="0">
                  <a:solidFill>
                    <a:schemeClr val="bg1"/>
                  </a:solidFill>
                </a:rPr>
                <a:t>Page Content</a:t>
              </a:r>
              <a:endParaRPr lang="en-NZ" sz="1400" dirty="0">
                <a:solidFill>
                  <a:schemeClr val="bg1"/>
                </a:solidFill>
              </a:endParaRPr>
            </a:p>
          </p:txBody>
        </p:sp>
        <p:sp>
          <p:nvSpPr>
            <p:cNvPr id="12" name="TextBox 11"/>
            <p:cNvSpPr txBox="1"/>
            <p:nvPr/>
          </p:nvSpPr>
          <p:spPr>
            <a:xfrm>
              <a:off x="2971800" y="4267200"/>
              <a:ext cx="838200" cy="523220"/>
            </a:xfrm>
            <a:prstGeom prst="rect">
              <a:avLst/>
            </a:prstGeom>
            <a:noFill/>
          </p:spPr>
          <p:txBody>
            <a:bodyPr wrap="square" rtlCol="0">
              <a:spAutoFit/>
            </a:bodyPr>
            <a:lstStyle/>
            <a:p>
              <a:r>
                <a:rPr lang="en-US" sz="1400" dirty="0" smtClean="0">
                  <a:solidFill>
                    <a:schemeClr val="bg1"/>
                  </a:solidFill>
                </a:rPr>
                <a:t>Page Image</a:t>
              </a:r>
              <a:endParaRPr lang="en-NZ" sz="1400" dirty="0">
                <a:solidFill>
                  <a:schemeClr val="bg1"/>
                </a:solidFill>
              </a:endParaRPr>
            </a:p>
          </p:txBody>
        </p:sp>
      </p:grpSp>
      <p:grpSp>
        <p:nvGrpSpPr>
          <p:cNvPr id="15" name="Group 14"/>
          <p:cNvGrpSpPr/>
          <p:nvPr/>
        </p:nvGrpSpPr>
        <p:grpSpPr>
          <a:xfrm>
            <a:off x="4622800" y="2895600"/>
            <a:ext cx="4064000" cy="3352800"/>
            <a:chOff x="4622800" y="2895600"/>
            <a:chExt cx="4064000" cy="3352800"/>
          </a:xfrm>
        </p:grpSpPr>
        <p:pic>
          <p:nvPicPr>
            <p:cNvPr id="7" name="Picture 6" descr="TechED Page Layout.jpg"/>
            <p:cNvPicPr>
              <a:picLocks noChangeAspect="1"/>
            </p:cNvPicPr>
            <p:nvPr/>
          </p:nvPicPr>
          <p:blipFill>
            <a:blip r:embed="rId4"/>
            <a:stretch>
              <a:fillRect/>
            </a:stretch>
          </p:blipFill>
          <p:spPr>
            <a:xfrm>
              <a:off x="4622800" y="3200400"/>
              <a:ext cx="4064000" cy="3048000"/>
            </a:xfrm>
            <a:prstGeom prst="rect">
              <a:avLst/>
            </a:prstGeom>
          </p:spPr>
        </p:pic>
        <p:sp>
          <p:nvSpPr>
            <p:cNvPr id="10" name="TextBox 9"/>
            <p:cNvSpPr txBox="1"/>
            <p:nvPr/>
          </p:nvSpPr>
          <p:spPr>
            <a:xfrm>
              <a:off x="4724400" y="2895600"/>
              <a:ext cx="2298193" cy="369332"/>
            </a:xfrm>
            <a:prstGeom prst="rect">
              <a:avLst/>
            </a:prstGeom>
            <a:noFill/>
          </p:spPr>
          <p:txBody>
            <a:bodyPr wrap="none" rtlCol="0">
              <a:spAutoFit/>
            </a:bodyPr>
            <a:lstStyle/>
            <a:p>
              <a:r>
                <a:rPr lang="en-US" dirty="0" smtClean="0"/>
                <a:t>HomePageLayout.aspx</a:t>
              </a:r>
              <a:endParaRPr lang="en-NZ" dirty="0"/>
            </a:p>
          </p:txBody>
        </p:sp>
        <p:sp>
          <p:nvSpPr>
            <p:cNvPr id="13" name="TextBox 12"/>
            <p:cNvSpPr txBox="1"/>
            <p:nvPr/>
          </p:nvSpPr>
          <p:spPr>
            <a:xfrm>
              <a:off x="5181600" y="4267200"/>
              <a:ext cx="1981200" cy="307777"/>
            </a:xfrm>
            <a:prstGeom prst="rect">
              <a:avLst/>
            </a:prstGeom>
            <a:noFill/>
          </p:spPr>
          <p:txBody>
            <a:bodyPr wrap="square" rtlCol="0">
              <a:spAutoFit/>
            </a:bodyPr>
            <a:lstStyle/>
            <a:p>
              <a:r>
                <a:rPr lang="en-US" sz="1400" dirty="0" smtClean="0">
                  <a:solidFill>
                    <a:schemeClr val="bg1"/>
                  </a:solidFill>
                </a:rPr>
                <a:t>Page Content</a:t>
              </a:r>
              <a:endParaRPr lang="en-NZ" sz="1400" dirty="0">
                <a:solidFill>
                  <a:schemeClr val="bg1"/>
                </a:solidFill>
              </a:endParaRPr>
            </a:p>
          </p:txBody>
        </p:sp>
      </p:grpSp>
      <p:cxnSp>
        <p:nvCxnSpPr>
          <p:cNvPr id="17" name="Straight Arrow Connector 16"/>
          <p:cNvCxnSpPr/>
          <p:nvPr/>
        </p:nvCxnSpPr>
        <p:spPr>
          <a:xfrm rot="16200000" flipH="1">
            <a:off x="-114300" y="2857500"/>
            <a:ext cx="2514600" cy="457200"/>
          </a:xfrm>
          <a:prstGeom prst="straightConnector1">
            <a:avLst/>
          </a:prstGeom>
          <a:ln cmpd="sng">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5400000">
            <a:off x="685800" y="2743200"/>
            <a:ext cx="2895600" cy="1066800"/>
          </a:xfrm>
          <a:prstGeom prst="straightConnector1">
            <a:avLst/>
          </a:prstGeom>
          <a:ln cmpd="sng">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a:off x="1714500" y="1943100"/>
            <a:ext cx="3581400" cy="3352800"/>
          </a:xfrm>
          <a:prstGeom prst="straightConnector1">
            <a:avLst/>
          </a:prstGeom>
          <a:ln cmpd="sng">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0800000" flipV="1">
            <a:off x="3429000" y="1828800"/>
            <a:ext cx="3886200" cy="3048000"/>
          </a:xfrm>
          <a:prstGeom prst="straightConnector1">
            <a:avLst/>
          </a:prstGeom>
          <a:ln cmpd="sng">
            <a:tailEnd type="arrow"/>
          </a:ln>
        </p:spPr>
        <p:style>
          <a:lnRef idx="2">
            <a:schemeClr val="accent1"/>
          </a:lnRef>
          <a:fillRef idx="0">
            <a:schemeClr val="accent1"/>
          </a:fillRef>
          <a:effectRef idx="1">
            <a:schemeClr val="accent1"/>
          </a:effectRef>
          <a:fontRef idx="minor">
            <a:schemeClr val="tx1"/>
          </a:fontRef>
        </p:style>
      </p:cxnSp>
      <p:grpSp>
        <p:nvGrpSpPr>
          <p:cNvPr id="28" name="Group 27"/>
          <p:cNvGrpSpPr/>
          <p:nvPr/>
        </p:nvGrpSpPr>
        <p:grpSpPr>
          <a:xfrm>
            <a:off x="381000" y="3200400"/>
            <a:ext cx="4064000" cy="3048000"/>
            <a:chOff x="3962400" y="3581400"/>
            <a:chExt cx="4064000" cy="3048000"/>
          </a:xfrm>
        </p:grpSpPr>
        <p:pic>
          <p:nvPicPr>
            <p:cNvPr id="26" name="Picture 25" descr="TechED Page Layout.jpg"/>
            <p:cNvPicPr>
              <a:picLocks noChangeAspect="1"/>
            </p:cNvPicPr>
            <p:nvPr/>
          </p:nvPicPr>
          <p:blipFill>
            <a:blip r:embed="rId5"/>
            <a:stretch>
              <a:fillRect/>
            </a:stretch>
          </p:blipFill>
          <p:spPr>
            <a:xfrm>
              <a:off x="3962400" y="3581400"/>
              <a:ext cx="4064000" cy="3048000"/>
            </a:xfrm>
            <a:prstGeom prst="rect">
              <a:avLst/>
            </a:prstGeom>
          </p:spPr>
        </p:pic>
        <p:pic>
          <p:nvPicPr>
            <p:cNvPr id="3074" name="Picture 2" descr="C:\Users\marko\AppData\Local\Microsoft\Windows\Temporary Internet Files\Content.IE5\CYCCXZY4\MCj04342110000[1].wmf"/>
            <p:cNvPicPr>
              <a:picLocks noChangeAspect="1" noChangeArrowheads="1"/>
            </p:cNvPicPr>
            <p:nvPr/>
          </p:nvPicPr>
          <p:blipFill>
            <a:blip r:embed="rId6"/>
            <a:srcRect/>
            <a:stretch>
              <a:fillRect/>
            </a:stretch>
          </p:blipFill>
          <p:spPr bwMode="auto">
            <a:xfrm>
              <a:off x="6629400" y="4648200"/>
              <a:ext cx="761999" cy="934375"/>
            </a:xfrm>
            <a:prstGeom prst="rect">
              <a:avLst/>
            </a:prstGeom>
            <a:noFill/>
          </p:spPr>
        </p:pic>
        <p:sp>
          <p:nvSpPr>
            <p:cNvPr id="24" name="TextBox 23"/>
            <p:cNvSpPr txBox="1"/>
            <p:nvPr/>
          </p:nvSpPr>
          <p:spPr>
            <a:xfrm>
              <a:off x="4495800" y="4572000"/>
              <a:ext cx="1981200" cy="1569660"/>
            </a:xfrm>
            <a:prstGeom prst="rect">
              <a:avLst/>
            </a:prstGeom>
            <a:noFill/>
          </p:spPr>
          <p:txBody>
            <a:bodyPr wrap="square" rtlCol="0">
              <a:spAutoFit/>
            </a:bodyPr>
            <a:lstStyle/>
            <a:p>
              <a:r>
                <a:rPr lang="en-NZ" sz="1400" b="1" dirty="0" smtClean="0">
                  <a:solidFill>
                    <a:schemeClr val="bg1"/>
                  </a:solidFill>
                </a:rPr>
                <a:t>Vincent van Gogh</a:t>
              </a:r>
              <a:endParaRPr lang="en-US" sz="1400" b="1" dirty="0" smtClean="0">
                <a:solidFill>
                  <a:schemeClr val="bg1"/>
                </a:solidFill>
              </a:endParaRPr>
            </a:p>
            <a:p>
              <a:pPr>
                <a:spcBef>
                  <a:spcPts val="600"/>
                </a:spcBef>
              </a:pPr>
              <a:r>
                <a:rPr lang="en-US" sz="900" b="1" dirty="0" smtClean="0">
                  <a:solidFill>
                    <a:schemeClr val="bg1"/>
                  </a:solidFill>
                </a:rPr>
                <a:t>Gogh was a Dutch Post-Impressionist artist who live in the 1800s.</a:t>
              </a:r>
            </a:p>
            <a:p>
              <a:pPr>
                <a:spcBef>
                  <a:spcPts val="600"/>
                </a:spcBef>
              </a:pPr>
              <a:r>
                <a:rPr lang="en-US" sz="900" dirty="0" smtClean="0">
                  <a:solidFill>
                    <a:schemeClr val="bg1"/>
                  </a:solidFill>
                </a:rPr>
                <a:t>Van Gogh spent his early adult life working for a firm of art dealers. After a brief spell as a teacher, he became a missionary worker in a very poor mining region. He did not embark upon a career as an artist until 1880. </a:t>
              </a:r>
              <a:endParaRPr lang="en-NZ" sz="900" dirty="0">
                <a:solidFill>
                  <a:schemeClr val="bg1"/>
                </a:solidFill>
              </a:endParaRPr>
            </a:p>
          </p:txBody>
        </p:sp>
      </p:grpSp>
      <p:cxnSp>
        <p:nvCxnSpPr>
          <p:cNvPr id="29" name="Straight Arrow Connector 28"/>
          <p:cNvCxnSpPr/>
          <p:nvPr/>
        </p:nvCxnSpPr>
        <p:spPr>
          <a:xfrm rot="16200000" flipH="1">
            <a:off x="4991100" y="2933700"/>
            <a:ext cx="2514600" cy="457200"/>
          </a:xfrm>
          <a:prstGeom prst="straightConnector1">
            <a:avLst/>
          </a:prstGeom>
          <a:ln cmpd="sng">
            <a:tailEnd type="arrow"/>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4622800" y="3200400"/>
            <a:ext cx="4064000" cy="3048000"/>
            <a:chOff x="3962400" y="3581400"/>
            <a:chExt cx="4064000" cy="3048000"/>
          </a:xfrm>
        </p:grpSpPr>
        <p:pic>
          <p:nvPicPr>
            <p:cNvPr id="31" name="Picture 30" descr="TechED Page Layout.jpg"/>
            <p:cNvPicPr>
              <a:picLocks noChangeAspect="1"/>
            </p:cNvPicPr>
            <p:nvPr/>
          </p:nvPicPr>
          <p:blipFill>
            <a:blip r:embed="rId5"/>
            <a:stretch>
              <a:fillRect/>
            </a:stretch>
          </p:blipFill>
          <p:spPr>
            <a:xfrm>
              <a:off x="3962400" y="3581400"/>
              <a:ext cx="4064000" cy="3048000"/>
            </a:xfrm>
            <a:prstGeom prst="rect">
              <a:avLst/>
            </a:prstGeom>
          </p:spPr>
        </p:pic>
        <p:sp>
          <p:nvSpPr>
            <p:cNvPr id="33" name="TextBox 32"/>
            <p:cNvSpPr txBox="1"/>
            <p:nvPr/>
          </p:nvSpPr>
          <p:spPr>
            <a:xfrm>
              <a:off x="4495800" y="4687669"/>
              <a:ext cx="2971800" cy="646331"/>
            </a:xfrm>
            <a:prstGeom prst="rect">
              <a:avLst/>
            </a:prstGeom>
            <a:noFill/>
          </p:spPr>
          <p:txBody>
            <a:bodyPr wrap="square" rtlCol="0">
              <a:spAutoFit/>
            </a:bodyPr>
            <a:lstStyle/>
            <a:p>
              <a:pPr>
                <a:spcBef>
                  <a:spcPts val="600"/>
                </a:spcBef>
              </a:pPr>
              <a:r>
                <a:rPr lang="en-US" sz="900" dirty="0" smtClean="0">
                  <a:solidFill>
                    <a:schemeClr val="bg1"/>
                  </a:solidFill>
                </a:rPr>
                <a:t>Van Gogh spent his early adult life working for a firm of art dealers. After a brief spell as a teacher, he became a missionary worker in a very poor mining region. He did not embark upon a career as an artist until 1880. </a:t>
              </a:r>
              <a:endParaRPr lang="en-NZ" sz="900" dirty="0">
                <a:solidFill>
                  <a:schemeClr val="bg1"/>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up)">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9"/>
                                        </p:tgtEl>
                                      </p:cBhvr>
                                    </p:animEffect>
                                    <p:set>
                                      <p:cBhvr>
                                        <p:cTn id="56" dur="1" fill="hold">
                                          <p:stCondLst>
                                            <p:cond delay="499"/>
                                          </p:stCondLst>
                                        </p:cTn>
                                        <p:tgtEl>
                                          <p:spTgt spid="29"/>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Ed 2008 4-3 template">
  <a:themeElements>
    <a:clrScheme name="TechEd 2008 colors">
      <a:dk1>
        <a:srgbClr val="000000"/>
      </a:dk1>
      <a:lt1>
        <a:srgbClr val="FFFFFF"/>
      </a:lt1>
      <a:dk2>
        <a:srgbClr val="5F5F5F"/>
      </a:dk2>
      <a:lt2>
        <a:srgbClr val="2DB557"/>
      </a:lt2>
      <a:accent1>
        <a:srgbClr val="FFC000"/>
      </a:accent1>
      <a:accent2>
        <a:srgbClr val="2DB557"/>
      </a:accent2>
      <a:accent3>
        <a:srgbClr val="DF8045"/>
      </a:accent3>
      <a:accent4>
        <a:srgbClr val="2A86DA"/>
      </a:accent4>
      <a:accent5>
        <a:srgbClr val="FF9929"/>
      </a:accent5>
      <a:accent6>
        <a:srgbClr val="808080"/>
      </a:accent6>
      <a:hlink>
        <a:srgbClr val="AAF0BC"/>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2761</Words>
  <Application>Microsoft Office PowerPoint</Application>
  <PresentationFormat>On-screen Show (4:3)</PresentationFormat>
  <Paragraphs>326</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TechEd 2008 4-3 template</vt:lpstr>
      <vt:lpstr>Slide 1</vt:lpstr>
      <vt:lpstr>Creating Content Centric  Publishing Sites with Microsoft Office SharePoint Server 2007</vt:lpstr>
      <vt:lpstr>Session Objectives </vt:lpstr>
      <vt:lpstr>Session Agenda </vt:lpstr>
      <vt:lpstr>Content Editing Experience</vt:lpstr>
      <vt:lpstr>SharePoint Publishing Feature </vt:lpstr>
      <vt:lpstr>Publishing Feature Elements</vt:lpstr>
      <vt:lpstr>Publishing Lists and Libraries</vt:lpstr>
      <vt:lpstr>Page Layouts</vt:lpstr>
      <vt:lpstr>Page Layouts</vt:lpstr>
      <vt:lpstr>Slide 11</vt:lpstr>
      <vt:lpstr>Creating a page layout</vt:lpstr>
      <vt:lpstr>Basic Architecture of a page</vt:lpstr>
      <vt:lpstr>Masterpages</vt:lpstr>
      <vt:lpstr>Setting Publishing Master Page</vt:lpstr>
      <vt:lpstr>Navigation</vt:lpstr>
      <vt:lpstr>Architecture of Publishing Website</vt:lpstr>
      <vt:lpstr>Publishing Root Site</vt:lpstr>
      <vt:lpstr>Architecture of Publishing Website</vt:lpstr>
      <vt:lpstr>Architecture of Publishing Website</vt:lpstr>
      <vt:lpstr>Understanding Site Definitions</vt:lpstr>
      <vt:lpstr>Exploring the Site Definition</vt:lpstr>
      <vt:lpstr>Using Site Definitions Effectively</vt:lpstr>
      <vt:lpstr>Aggregating Content</vt:lpstr>
      <vt:lpstr>Query and Display Content</vt:lpstr>
      <vt:lpstr>Tuning tips and Tricks</vt:lpstr>
      <vt:lpstr>Conclusion </vt:lpstr>
      <vt:lpstr>Related Content</vt:lpstr>
      <vt:lpstr>Publishing Site Resources </vt:lpstr>
      <vt:lpstr>Slide 30</vt:lpstr>
      <vt:lpstr>Slide 31</vt:lpstr>
      <vt:lpstr>Resources</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2008-09-03T01:38:29Z</dcterms:created>
  <dcterms:modified xsi:type="dcterms:W3CDTF">2008-09-03T01:39:00Z</dcterms:modified>
</cp:coreProperties>
</file>