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layout1.xml" ContentType="application/vnd.openxmlformats-officedocument.drawingml.diagramLayou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jpeg" ContentType="image/jpeg"/>
  <Override PartName="/ppt/notesSlides/notesSlide17.xml" ContentType="application/vnd.openxmlformats-officedocument.presentationml.notesSlide+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48" r:id="rId1"/>
    <p:sldMasterId id="2147483677" r:id="rId2"/>
  </p:sldMasterIdLst>
  <p:notesMasterIdLst>
    <p:notesMasterId r:id="rId25"/>
  </p:notesMasterIdLst>
  <p:handoutMasterIdLst>
    <p:handoutMasterId r:id="rId26"/>
  </p:handoutMasterIdLst>
  <p:sldIdLst>
    <p:sldId id="294" r:id="rId3"/>
    <p:sldId id="258" r:id="rId4"/>
    <p:sldId id="259" r:id="rId5"/>
    <p:sldId id="260" r:id="rId6"/>
    <p:sldId id="262" r:id="rId7"/>
    <p:sldId id="288" r:id="rId8"/>
    <p:sldId id="278" r:id="rId9"/>
    <p:sldId id="284" r:id="rId10"/>
    <p:sldId id="285" r:id="rId11"/>
    <p:sldId id="283" r:id="rId12"/>
    <p:sldId id="264" r:id="rId13"/>
    <p:sldId id="267" r:id="rId14"/>
    <p:sldId id="268" r:id="rId15"/>
    <p:sldId id="269" r:id="rId16"/>
    <p:sldId id="287" r:id="rId17"/>
    <p:sldId id="286" r:id="rId18"/>
    <p:sldId id="296" r:id="rId19"/>
    <p:sldId id="298" r:id="rId20"/>
    <p:sldId id="280" r:id="rId21"/>
    <p:sldId id="300" r:id="rId22"/>
    <p:sldId id="295" r:id="rId23"/>
    <p:sldId id="301" r:id="rId24"/>
  </p:sldIdLst>
  <p:sldSz cx="9144000" cy="6858000" type="screen4x3"/>
  <p:notesSz cx="7010400" cy="9296400"/>
  <p:defaultTextStyle>
    <a:defPPr>
      <a:defRPr lang="en-US"/>
    </a:defPPr>
    <a:lvl1pPr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1pPr>
    <a:lvl2pPr marL="4572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4" name="Author" initials="A" lastIdx="0" clrIdx="4"/>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000000"/>
    <a:srgbClr val="7CD8DA"/>
    <a:srgbClr val="52CBCE"/>
    <a:srgbClr val="FFDF11"/>
    <a:srgbClr val="FFCC66"/>
  </p:clrMru>
  <p:extLst>
    <p:ext uri="{E76CE94A-603C-4142-B9EB-6D1370010A27}">
      <p14:discardImageEditData xmlns="" xmlns:p14="http://schemas.microsoft.com/office/powerpoint/2007/7/12/main" val="0"/>
    </p:ext>
    <p:ext uri="{D31A062A-798A-4329-ABDD-BBA856620510}">
      <p14:defaultImageDpi xmlns="" xmlns:p14="http://schemas.microsoft.com/office/powerpoint/2007/7/12/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245" autoAdjust="0"/>
    <p:restoredTop sz="84746" autoAdjust="0"/>
  </p:normalViewPr>
  <p:slideViewPr>
    <p:cSldViewPr>
      <p:cViewPr varScale="1">
        <p:scale>
          <a:sx n="65" d="100"/>
          <a:sy n="65" d="100"/>
        </p:scale>
        <p:origin x="-1446" y="-108"/>
      </p:cViewPr>
      <p:guideLst>
        <p:guide orient="horz" pos="144"/>
        <p:guide orient="horz" pos="893"/>
        <p:guide orient="horz" pos="1200"/>
        <p:guide orient="horz" pos="1488"/>
        <p:guide pos="2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146"/>
    </p:cViewPr>
  </p:sorterViewPr>
  <p:notesViewPr>
    <p:cSldViewPr>
      <p:cViewPr varScale="1">
        <p:scale>
          <a:sx n="85" d="100"/>
          <a:sy n="85" d="100"/>
        </p:scale>
        <p:origin x="-1908" y="-72"/>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commentAuthors" Target="commentAuthors.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A690160-D328-4B69-A035-90D3C82FA0A6}" type="doc">
      <dgm:prSet loTypeId="urn:microsoft.com/office/officeart/2005/8/layout/pList2" loCatId="list" qsTypeId="urn:microsoft.com/office/officeart/2005/8/quickstyle/simple4" qsCatId="simple" csTypeId="urn:microsoft.com/office/officeart/2005/8/colors/colorful2" csCatId="colorful" phldr="1"/>
      <dgm:spPr/>
    </dgm:pt>
    <dgm:pt modelId="{476E4177-EF8D-419E-AB8A-93E66CC82482}">
      <dgm:prSet phldrT="[Text]" custT="1"/>
      <dgm:spPr/>
      <dgm:t>
        <a:bodyPr lIns="73152" tIns="274320" rIns="73152"/>
        <a:lstStyle/>
        <a:p>
          <a:pPr algn="l"/>
          <a:r>
            <a:rPr lang="en-US" sz="2400" dirty="0" smtClean="0">
              <a:latin typeface="Corbel" pitchFamily="34" charset="0"/>
            </a:rPr>
            <a:t>Extend new services</a:t>
          </a:r>
          <a:endParaRPr lang="en-US" sz="2400" dirty="0">
            <a:latin typeface="Corbel" pitchFamily="34" charset="0"/>
          </a:endParaRPr>
        </a:p>
      </dgm:t>
    </dgm:pt>
    <dgm:pt modelId="{50A25A56-CEA1-40EB-822C-18475EA4B47A}" type="parTrans" cxnId="{9A40B199-C1E6-4AA6-9486-07915ED7CAE7}">
      <dgm:prSet/>
      <dgm:spPr/>
      <dgm:t>
        <a:bodyPr/>
        <a:lstStyle/>
        <a:p>
          <a:endParaRPr lang="en-US"/>
        </a:p>
      </dgm:t>
    </dgm:pt>
    <dgm:pt modelId="{A91F7A1B-DD1E-4B26-839C-2A5EF0A403AD}" type="sibTrans" cxnId="{9A40B199-C1E6-4AA6-9486-07915ED7CAE7}">
      <dgm:prSet/>
      <dgm:spPr/>
      <dgm:t>
        <a:bodyPr/>
        <a:lstStyle/>
        <a:p>
          <a:endParaRPr lang="en-US"/>
        </a:p>
      </dgm:t>
    </dgm:pt>
    <dgm:pt modelId="{77AF15ED-F058-4A0B-B979-9880C6062DF0}">
      <dgm:prSet phldrT="[Text]" custT="1"/>
      <dgm:spPr/>
      <dgm:t>
        <a:bodyPr lIns="73152" tIns="274320" rIns="73152"/>
        <a:lstStyle/>
        <a:p>
          <a:pPr algn="l"/>
          <a:r>
            <a:rPr lang="en-US" sz="2400" dirty="0" smtClean="0">
              <a:latin typeface="Corbel" pitchFamily="34" charset="0"/>
            </a:rPr>
            <a:t>Work anywhere</a:t>
          </a:r>
          <a:endParaRPr lang="en-US" sz="2400" dirty="0">
            <a:latin typeface="Corbel" pitchFamily="34" charset="0"/>
          </a:endParaRPr>
        </a:p>
      </dgm:t>
    </dgm:pt>
    <dgm:pt modelId="{0DF2CDB2-0880-4047-8447-A17EAE7580E4}" type="parTrans" cxnId="{CD3B69F4-72CF-49E2-8926-8FD63E771977}">
      <dgm:prSet/>
      <dgm:spPr/>
      <dgm:t>
        <a:bodyPr/>
        <a:lstStyle/>
        <a:p>
          <a:endParaRPr lang="en-US"/>
        </a:p>
      </dgm:t>
    </dgm:pt>
    <dgm:pt modelId="{E3B236AA-E864-46E4-BC91-F2D73633FEA4}" type="sibTrans" cxnId="{CD3B69F4-72CF-49E2-8926-8FD63E771977}">
      <dgm:prSet/>
      <dgm:spPr/>
      <dgm:t>
        <a:bodyPr/>
        <a:lstStyle/>
        <a:p>
          <a:endParaRPr lang="en-US"/>
        </a:p>
      </dgm:t>
    </dgm:pt>
    <dgm:pt modelId="{5DF8D196-4D3D-4940-9F32-682169997D7A}">
      <dgm:prSet phldrT="[Text]" custT="1"/>
      <dgm:spPr/>
      <dgm:t>
        <a:bodyPr lIns="73152" tIns="274320" rIns="73152"/>
        <a:lstStyle/>
        <a:p>
          <a:pPr algn="l"/>
          <a:r>
            <a:rPr lang="en-US" sz="2400" dirty="0" smtClean="0">
              <a:latin typeface="Corbel" pitchFamily="34" charset="0"/>
            </a:rPr>
            <a:t>Create agility</a:t>
          </a:r>
          <a:endParaRPr lang="en-US" sz="2400" dirty="0">
            <a:latin typeface="Corbel" pitchFamily="34" charset="0"/>
          </a:endParaRPr>
        </a:p>
      </dgm:t>
    </dgm:pt>
    <dgm:pt modelId="{51CE1848-AB2A-4E28-8CF5-8442E546E0C5}" type="parTrans" cxnId="{B9B85342-AC50-4E97-8E9E-2FD870B1E881}">
      <dgm:prSet/>
      <dgm:spPr/>
      <dgm:t>
        <a:bodyPr/>
        <a:lstStyle/>
        <a:p>
          <a:endParaRPr lang="en-US"/>
        </a:p>
      </dgm:t>
    </dgm:pt>
    <dgm:pt modelId="{90C1E242-23BD-452C-B222-DCFA2D4DAE3B}" type="sibTrans" cxnId="{B9B85342-AC50-4E97-8E9E-2FD870B1E881}">
      <dgm:prSet/>
      <dgm:spPr/>
      <dgm:t>
        <a:bodyPr/>
        <a:lstStyle/>
        <a:p>
          <a:endParaRPr lang="en-US"/>
        </a:p>
      </dgm:t>
    </dgm:pt>
    <dgm:pt modelId="{9E4DC8AD-1AC7-4E53-B32C-25202AFDB195}" type="pres">
      <dgm:prSet presAssocID="{AA690160-D328-4B69-A035-90D3C82FA0A6}" presName="Name0" presStyleCnt="0">
        <dgm:presLayoutVars>
          <dgm:dir/>
          <dgm:resizeHandles val="exact"/>
        </dgm:presLayoutVars>
      </dgm:prSet>
      <dgm:spPr/>
    </dgm:pt>
    <dgm:pt modelId="{ACBF4AF3-FAB8-444C-81AB-52C89640E279}" type="pres">
      <dgm:prSet presAssocID="{AA690160-D328-4B69-A035-90D3C82FA0A6}" presName="bkgdShp" presStyleLbl="alignAccFollowNode1" presStyleIdx="0" presStyleCnt="1"/>
      <dgm:spPr>
        <a:solidFill>
          <a:schemeClr val="bg1">
            <a:lumMod val="65000"/>
            <a:alpha val="90000"/>
          </a:schemeClr>
        </a:solidFill>
      </dgm:spPr>
    </dgm:pt>
    <dgm:pt modelId="{78248EF9-FFBB-4EB0-94C4-16A1D0A1A170}" type="pres">
      <dgm:prSet presAssocID="{AA690160-D328-4B69-A035-90D3C82FA0A6}" presName="linComp" presStyleCnt="0"/>
      <dgm:spPr/>
    </dgm:pt>
    <dgm:pt modelId="{CC8831C0-DF59-484B-83B2-A708366B3EB6}" type="pres">
      <dgm:prSet presAssocID="{476E4177-EF8D-419E-AB8A-93E66CC82482}" presName="compNode" presStyleCnt="0"/>
      <dgm:spPr/>
    </dgm:pt>
    <dgm:pt modelId="{2572025E-E8B8-4F94-94D0-DC22D7F762FB}" type="pres">
      <dgm:prSet presAssocID="{476E4177-EF8D-419E-AB8A-93E66CC82482}" presName="node" presStyleLbl="node1" presStyleIdx="0" presStyleCnt="3">
        <dgm:presLayoutVars>
          <dgm:bulletEnabled val="1"/>
        </dgm:presLayoutVars>
      </dgm:prSet>
      <dgm:spPr/>
      <dgm:t>
        <a:bodyPr/>
        <a:lstStyle/>
        <a:p>
          <a:endParaRPr lang="en-US"/>
        </a:p>
      </dgm:t>
    </dgm:pt>
    <dgm:pt modelId="{2E2B4276-DB06-4C66-80FF-919CDE10A5FE}" type="pres">
      <dgm:prSet presAssocID="{476E4177-EF8D-419E-AB8A-93E66CC82482}" presName="invisiNode" presStyleLbl="node1" presStyleIdx="0" presStyleCnt="3"/>
      <dgm:spPr/>
    </dgm:pt>
    <dgm:pt modelId="{C43EB61A-2E04-409F-8F87-79F190ED3CE0}" type="pres">
      <dgm:prSet presAssocID="{476E4177-EF8D-419E-AB8A-93E66CC82482}" presName="imagNode" presStyleLbl="fgImgPlace1" presStyleIdx="0" presStyleCnt="3"/>
      <dgm:spPr/>
    </dgm:pt>
    <dgm:pt modelId="{3DB5F289-A8C3-40D5-8393-8636D9BFFD29}" type="pres">
      <dgm:prSet presAssocID="{A91F7A1B-DD1E-4B26-839C-2A5EF0A403AD}" presName="sibTrans" presStyleLbl="sibTrans2D1" presStyleIdx="0" presStyleCnt="0"/>
      <dgm:spPr/>
      <dgm:t>
        <a:bodyPr/>
        <a:lstStyle/>
        <a:p>
          <a:endParaRPr lang="en-US"/>
        </a:p>
      </dgm:t>
    </dgm:pt>
    <dgm:pt modelId="{3617A269-0CD9-4948-9932-FA1AD12DE27E}" type="pres">
      <dgm:prSet presAssocID="{77AF15ED-F058-4A0B-B979-9880C6062DF0}" presName="compNode" presStyleCnt="0"/>
      <dgm:spPr/>
    </dgm:pt>
    <dgm:pt modelId="{5284ED54-4761-44DA-8086-D5FD397A1C95}" type="pres">
      <dgm:prSet presAssocID="{77AF15ED-F058-4A0B-B979-9880C6062DF0}" presName="node" presStyleLbl="node1" presStyleIdx="1" presStyleCnt="3">
        <dgm:presLayoutVars>
          <dgm:bulletEnabled val="1"/>
        </dgm:presLayoutVars>
      </dgm:prSet>
      <dgm:spPr/>
      <dgm:t>
        <a:bodyPr/>
        <a:lstStyle/>
        <a:p>
          <a:endParaRPr lang="en-US"/>
        </a:p>
      </dgm:t>
    </dgm:pt>
    <dgm:pt modelId="{9666B65F-B8AB-44AD-8F33-AF566667E781}" type="pres">
      <dgm:prSet presAssocID="{77AF15ED-F058-4A0B-B979-9880C6062DF0}" presName="invisiNode" presStyleLbl="node1" presStyleIdx="1" presStyleCnt="3"/>
      <dgm:spPr/>
    </dgm:pt>
    <dgm:pt modelId="{41BC1ABA-1F87-4B1E-94EC-41724CD12655}" type="pres">
      <dgm:prSet presAssocID="{77AF15ED-F058-4A0B-B979-9880C6062DF0}" presName="imagNode" presStyleLbl="fgImgPlace1" presStyleIdx="1" presStyleCnt="3"/>
      <dgm:spPr/>
    </dgm:pt>
    <dgm:pt modelId="{A9D6457D-CBBF-4A28-8C38-C3F75EA43CF1}" type="pres">
      <dgm:prSet presAssocID="{E3B236AA-E864-46E4-BC91-F2D73633FEA4}" presName="sibTrans" presStyleLbl="sibTrans2D1" presStyleIdx="0" presStyleCnt="0"/>
      <dgm:spPr/>
      <dgm:t>
        <a:bodyPr/>
        <a:lstStyle/>
        <a:p>
          <a:endParaRPr lang="en-US"/>
        </a:p>
      </dgm:t>
    </dgm:pt>
    <dgm:pt modelId="{CDFA4098-C274-4C84-9513-F0698696D98A}" type="pres">
      <dgm:prSet presAssocID="{5DF8D196-4D3D-4940-9F32-682169997D7A}" presName="compNode" presStyleCnt="0"/>
      <dgm:spPr/>
    </dgm:pt>
    <dgm:pt modelId="{87B5BDBA-3C7A-41F1-8C33-F13937A84B36}" type="pres">
      <dgm:prSet presAssocID="{5DF8D196-4D3D-4940-9F32-682169997D7A}" presName="node" presStyleLbl="node1" presStyleIdx="2" presStyleCnt="3">
        <dgm:presLayoutVars>
          <dgm:bulletEnabled val="1"/>
        </dgm:presLayoutVars>
      </dgm:prSet>
      <dgm:spPr/>
      <dgm:t>
        <a:bodyPr/>
        <a:lstStyle/>
        <a:p>
          <a:endParaRPr lang="en-US"/>
        </a:p>
      </dgm:t>
    </dgm:pt>
    <dgm:pt modelId="{928528D1-DD5F-4687-9BFE-878C43D23D5D}" type="pres">
      <dgm:prSet presAssocID="{5DF8D196-4D3D-4940-9F32-682169997D7A}" presName="invisiNode" presStyleLbl="node1" presStyleIdx="2" presStyleCnt="3"/>
      <dgm:spPr/>
    </dgm:pt>
    <dgm:pt modelId="{D88C7409-AB93-4FE3-A61D-F51EE8A4B008}" type="pres">
      <dgm:prSet presAssocID="{5DF8D196-4D3D-4940-9F32-682169997D7A}" presName="imagNode" presStyleLbl="fgImgPlace1" presStyleIdx="2" presStyleCnt="3"/>
      <dgm:spPr/>
    </dgm:pt>
  </dgm:ptLst>
  <dgm:cxnLst>
    <dgm:cxn modelId="{CD3B69F4-72CF-49E2-8926-8FD63E771977}" srcId="{AA690160-D328-4B69-A035-90D3C82FA0A6}" destId="{77AF15ED-F058-4A0B-B979-9880C6062DF0}" srcOrd="1" destOrd="0" parTransId="{0DF2CDB2-0880-4047-8447-A17EAE7580E4}" sibTransId="{E3B236AA-E864-46E4-BC91-F2D73633FEA4}"/>
    <dgm:cxn modelId="{2C75F161-CCB6-48E8-AE95-12CA4E02C834}" type="presOf" srcId="{AA690160-D328-4B69-A035-90D3C82FA0A6}" destId="{9E4DC8AD-1AC7-4E53-B32C-25202AFDB195}" srcOrd="0" destOrd="0" presId="urn:microsoft.com/office/officeart/2005/8/layout/pList2"/>
    <dgm:cxn modelId="{488C0C94-D413-43DE-863C-FF966725D334}" type="presOf" srcId="{77AF15ED-F058-4A0B-B979-9880C6062DF0}" destId="{5284ED54-4761-44DA-8086-D5FD397A1C95}" srcOrd="0" destOrd="0" presId="urn:microsoft.com/office/officeart/2005/8/layout/pList2"/>
    <dgm:cxn modelId="{9F28AB16-75FB-45DD-BC53-80FA3FC4F330}" type="presOf" srcId="{A91F7A1B-DD1E-4B26-839C-2A5EF0A403AD}" destId="{3DB5F289-A8C3-40D5-8393-8636D9BFFD29}" srcOrd="0" destOrd="0" presId="urn:microsoft.com/office/officeart/2005/8/layout/pList2"/>
    <dgm:cxn modelId="{9A40B199-C1E6-4AA6-9486-07915ED7CAE7}" srcId="{AA690160-D328-4B69-A035-90D3C82FA0A6}" destId="{476E4177-EF8D-419E-AB8A-93E66CC82482}" srcOrd="0" destOrd="0" parTransId="{50A25A56-CEA1-40EB-822C-18475EA4B47A}" sibTransId="{A91F7A1B-DD1E-4B26-839C-2A5EF0A403AD}"/>
    <dgm:cxn modelId="{24A29426-FE74-4B65-B4CD-4530D8312432}" type="presOf" srcId="{E3B236AA-E864-46E4-BC91-F2D73633FEA4}" destId="{A9D6457D-CBBF-4A28-8C38-C3F75EA43CF1}" srcOrd="0" destOrd="0" presId="urn:microsoft.com/office/officeart/2005/8/layout/pList2"/>
    <dgm:cxn modelId="{09B2C5B4-A711-4121-BB1E-CA109E212513}" type="presOf" srcId="{5DF8D196-4D3D-4940-9F32-682169997D7A}" destId="{87B5BDBA-3C7A-41F1-8C33-F13937A84B36}" srcOrd="0" destOrd="0" presId="urn:microsoft.com/office/officeart/2005/8/layout/pList2"/>
    <dgm:cxn modelId="{B9B85342-AC50-4E97-8E9E-2FD870B1E881}" srcId="{AA690160-D328-4B69-A035-90D3C82FA0A6}" destId="{5DF8D196-4D3D-4940-9F32-682169997D7A}" srcOrd="2" destOrd="0" parTransId="{51CE1848-AB2A-4E28-8CF5-8442E546E0C5}" sibTransId="{90C1E242-23BD-452C-B222-DCFA2D4DAE3B}"/>
    <dgm:cxn modelId="{279D0F28-B8D1-40EB-BF6E-7F16CEFEEB6E}" type="presOf" srcId="{476E4177-EF8D-419E-AB8A-93E66CC82482}" destId="{2572025E-E8B8-4F94-94D0-DC22D7F762FB}" srcOrd="0" destOrd="0" presId="urn:microsoft.com/office/officeart/2005/8/layout/pList2"/>
    <dgm:cxn modelId="{34DF7EBE-3DC9-4D58-A542-BE94054AADC2}" type="presParOf" srcId="{9E4DC8AD-1AC7-4E53-B32C-25202AFDB195}" destId="{ACBF4AF3-FAB8-444C-81AB-52C89640E279}" srcOrd="0" destOrd="0" presId="urn:microsoft.com/office/officeart/2005/8/layout/pList2"/>
    <dgm:cxn modelId="{067D0C98-ADC1-4608-A3E0-33C0B147EFFF}" type="presParOf" srcId="{9E4DC8AD-1AC7-4E53-B32C-25202AFDB195}" destId="{78248EF9-FFBB-4EB0-94C4-16A1D0A1A170}" srcOrd="1" destOrd="0" presId="urn:microsoft.com/office/officeart/2005/8/layout/pList2"/>
    <dgm:cxn modelId="{CDFB85D2-AE6B-46D5-AFE1-D9FE7B9A12B3}" type="presParOf" srcId="{78248EF9-FFBB-4EB0-94C4-16A1D0A1A170}" destId="{CC8831C0-DF59-484B-83B2-A708366B3EB6}" srcOrd="0" destOrd="0" presId="urn:microsoft.com/office/officeart/2005/8/layout/pList2"/>
    <dgm:cxn modelId="{49CD18C8-0AC8-4665-A6C8-A87FDA2E3963}" type="presParOf" srcId="{CC8831C0-DF59-484B-83B2-A708366B3EB6}" destId="{2572025E-E8B8-4F94-94D0-DC22D7F762FB}" srcOrd="0" destOrd="0" presId="urn:microsoft.com/office/officeart/2005/8/layout/pList2"/>
    <dgm:cxn modelId="{278F5BA3-8939-4A20-ADD0-9EDFA3415A63}" type="presParOf" srcId="{CC8831C0-DF59-484B-83B2-A708366B3EB6}" destId="{2E2B4276-DB06-4C66-80FF-919CDE10A5FE}" srcOrd="1" destOrd="0" presId="urn:microsoft.com/office/officeart/2005/8/layout/pList2"/>
    <dgm:cxn modelId="{34367AF6-884F-455A-9AAD-5516D7E211A8}" type="presParOf" srcId="{CC8831C0-DF59-484B-83B2-A708366B3EB6}" destId="{C43EB61A-2E04-409F-8F87-79F190ED3CE0}" srcOrd="2" destOrd="0" presId="urn:microsoft.com/office/officeart/2005/8/layout/pList2"/>
    <dgm:cxn modelId="{9D366E9F-C527-45E0-91B5-9D3A1367430E}" type="presParOf" srcId="{78248EF9-FFBB-4EB0-94C4-16A1D0A1A170}" destId="{3DB5F289-A8C3-40D5-8393-8636D9BFFD29}" srcOrd="1" destOrd="0" presId="urn:microsoft.com/office/officeart/2005/8/layout/pList2"/>
    <dgm:cxn modelId="{D9A0D59D-B3C4-4B8B-9A17-13F7B4AF8157}" type="presParOf" srcId="{78248EF9-FFBB-4EB0-94C4-16A1D0A1A170}" destId="{3617A269-0CD9-4948-9932-FA1AD12DE27E}" srcOrd="2" destOrd="0" presId="urn:microsoft.com/office/officeart/2005/8/layout/pList2"/>
    <dgm:cxn modelId="{807DAAC1-0BB2-4E1A-8C88-D41A056A071C}" type="presParOf" srcId="{3617A269-0CD9-4948-9932-FA1AD12DE27E}" destId="{5284ED54-4761-44DA-8086-D5FD397A1C95}" srcOrd="0" destOrd="0" presId="urn:microsoft.com/office/officeart/2005/8/layout/pList2"/>
    <dgm:cxn modelId="{7E69E6B4-52F4-427F-96BD-C74151CDCCF8}" type="presParOf" srcId="{3617A269-0CD9-4948-9932-FA1AD12DE27E}" destId="{9666B65F-B8AB-44AD-8F33-AF566667E781}" srcOrd="1" destOrd="0" presId="urn:microsoft.com/office/officeart/2005/8/layout/pList2"/>
    <dgm:cxn modelId="{815E9503-2E2E-4AFD-962A-14CE2B7981BD}" type="presParOf" srcId="{3617A269-0CD9-4948-9932-FA1AD12DE27E}" destId="{41BC1ABA-1F87-4B1E-94EC-41724CD12655}" srcOrd="2" destOrd="0" presId="urn:microsoft.com/office/officeart/2005/8/layout/pList2"/>
    <dgm:cxn modelId="{28500322-FA6A-43F9-B180-9D2B5370F77B}" type="presParOf" srcId="{78248EF9-FFBB-4EB0-94C4-16A1D0A1A170}" destId="{A9D6457D-CBBF-4A28-8C38-C3F75EA43CF1}" srcOrd="3" destOrd="0" presId="urn:microsoft.com/office/officeart/2005/8/layout/pList2"/>
    <dgm:cxn modelId="{A4455D60-B79A-486B-ABBC-5182D69BE5F6}" type="presParOf" srcId="{78248EF9-FFBB-4EB0-94C4-16A1D0A1A170}" destId="{CDFA4098-C274-4C84-9513-F0698696D98A}" srcOrd="4" destOrd="0" presId="urn:microsoft.com/office/officeart/2005/8/layout/pList2"/>
    <dgm:cxn modelId="{A28A525F-CA52-4B21-9190-BA2E47EDD9FA}" type="presParOf" srcId="{CDFA4098-C274-4C84-9513-F0698696D98A}" destId="{87B5BDBA-3C7A-41F1-8C33-F13937A84B36}" srcOrd="0" destOrd="0" presId="urn:microsoft.com/office/officeart/2005/8/layout/pList2"/>
    <dgm:cxn modelId="{B44F9EAD-C1FC-4396-A32A-69F7F13FAAD0}" type="presParOf" srcId="{CDFA4098-C274-4C84-9513-F0698696D98A}" destId="{928528D1-DD5F-4687-9BFE-878C43D23D5D}" srcOrd="1" destOrd="0" presId="urn:microsoft.com/office/officeart/2005/8/layout/pList2"/>
    <dgm:cxn modelId="{9510B47A-42D1-4D45-8C4E-AC2F15AF4410}" type="presParOf" srcId="{CDFA4098-C274-4C84-9513-F0698696D98A}" destId="{D88C7409-AB93-4FE3-A61D-F51EE8A4B008}" srcOrd="2" destOrd="0" presId="urn:microsoft.com/office/officeart/2005/8/layout/p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CBF4AF3-FAB8-444C-81AB-52C89640E279}">
      <dsp:nvSpPr>
        <dsp:cNvPr id="0" name=""/>
        <dsp:cNvSpPr/>
      </dsp:nvSpPr>
      <dsp:spPr>
        <a:xfrm>
          <a:off x="0" y="0"/>
          <a:ext cx="8458200" cy="1828800"/>
        </a:xfrm>
        <a:prstGeom prst="roundRect">
          <a:avLst>
            <a:gd name="adj" fmla="val 10000"/>
          </a:avLst>
        </a:prstGeom>
        <a:solidFill>
          <a:schemeClr val="bg1">
            <a:lumMod val="65000"/>
            <a:alpha val="90000"/>
          </a:schemeClr>
        </a:solidFill>
        <a:ln w="9525" cap="flat"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C43EB61A-2E04-409F-8F87-79F190ED3CE0}">
      <dsp:nvSpPr>
        <dsp:cNvPr id="0" name=""/>
        <dsp:cNvSpPr/>
      </dsp:nvSpPr>
      <dsp:spPr>
        <a:xfrm>
          <a:off x="253746" y="243840"/>
          <a:ext cx="2484596" cy="1341120"/>
        </a:xfrm>
        <a:prstGeom prst="roundRect">
          <a:avLst>
            <a:gd name="adj" fmla="val 10000"/>
          </a:avLst>
        </a:prstGeom>
        <a:solidFill>
          <a:schemeClr val="accent2">
            <a:tint val="5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2572025E-E8B8-4F94-94D0-DC22D7F762FB}">
      <dsp:nvSpPr>
        <dsp:cNvPr id="0" name=""/>
        <dsp:cNvSpPr/>
      </dsp:nvSpPr>
      <dsp:spPr>
        <a:xfrm rot="10800000">
          <a:off x="253746" y="1828799"/>
          <a:ext cx="2484596" cy="2235200"/>
        </a:xfrm>
        <a:prstGeom prst="round2SameRect">
          <a:avLst>
            <a:gd name="adj1" fmla="val 10500"/>
            <a:gd name="adj2" fmla="val 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3152" tIns="274320" rIns="73152" bIns="170688" numCol="1" spcCol="1270" anchor="t" anchorCtr="0">
          <a:noAutofit/>
        </a:bodyPr>
        <a:lstStyle/>
        <a:p>
          <a:pPr lvl="0" algn="l" defTabSz="1066800">
            <a:lnSpc>
              <a:spcPct val="90000"/>
            </a:lnSpc>
            <a:spcBef>
              <a:spcPct val="0"/>
            </a:spcBef>
            <a:spcAft>
              <a:spcPct val="35000"/>
            </a:spcAft>
          </a:pPr>
          <a:r>
            <a:rPr lang="en-US" sz="2400" kern="1200" dirty="0" smtClean="0">
              <a:latin typeface="Corbel" pitchFamily="34" charset="0"/>
            </a:rPr>
            <a:t>Extend new services</a:t>
          </a:r>
          <a:endParaRPr lang="en-US" sz="2400" kern="1200" dirty="0">
            <a:latin typeface="Corbel" pitchFamily="34" charset="0"/>
          </a:endParaRPr>
        </a:p>
      </dsp:txBody>
      <dsp:txXfrm rot="10800000">
        <a:off x="253746" y="1828799"/>
        <a:ext cx="2484596" cy="2235200"/>
      </dsp:txXfrm>
    </dsp:sp>
    <dsp:sp modelId="{41BC1ABA-1F87-4B1E-94EC-41724CD12655}">
      <dsp:nvSpPr>
        <dsp:cNvPr id="0" name=""/>
        <dsp:cNvSpPr/>
      </dsp:nvSpPr>
      <dsp:spPr>
        <a:xfrm>
          <a:off x="2986801" y="243840"/>
          <a:ext cx="2484596" cy="1341120"/>
        </a:xfrm>
        <a:prstGeom prst="roundRect">
          <a:avLst>
            <a:gd name="adj" fmla="val 10000"/>
          </a:avLst>
        </a:prstGeom>
        <a:solidFill>
          <a:schemeClr val="accent2">
            <a:tint val="50000"/>
            <a:hueOff val="281314"/>
            <a:satOff val="-46184"/>
            <a:lumOff val="-128"/>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5284ED54-4761-44DA-8086-D5FD397A1C95}">
      <dsp:nvSpPr>
        <dsp:cNvPr id="0" name=""/>
        <dsp:cNvSpPr/>
      </dsp:nvSpPr>
      <dsp:spPr>
        <a:xfrm rot="10800000">
          <a:off x="2986801" y="1828799"/>
          <a:ext cx="2484596" cy="2235200"/>
        </a:xfrm>
        <a:prstGeom prst="round2SameRect">
          <a:avLst>
            <a:gd name="adj1" fmla="val 10500"/>
            <a:gd name="adj2" fmla="val 0"/>
          </a:avLst>
        </a:prstGeom>
        <a:gradFill rotWithShape="0">
          <a:gsLst>
            <a:gs pos="0">
              <a:schemeClr val="accent2">
                <a:hueOff val="694216"/>
                <a:satOff val="-45513"/>
                <a:lumOff val="9706"/>
                <a:alphaOff val="0"/>
                <a:shade val="51000"/>
                <a:satMod val="130000"/>
              </a:schemeClr>
            </a:gs>
            <a:gs pos="80000">
              <a:schemeClr val="accent2">
                <a:hueOff val="694216"/>
                <a:satOff val="-45513"/>
                <a:lumOff val="9706"/>
                <a:alphaOff val="0"/>
                <a:shade val="93000"/>
                <a:satMod val="130000"/>
              </a:schemeClr>
            </a:gs>
            <a:gs pos="100000">
              <a:schemeClr val="accent2">
                <a:hueOff val="694216"/>
                <a:satOff val="-45513"/>
                <a:lumOff val="9706"/>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3152" tIns="274320" rIns="73152" bIns="170688" numCol="1" spcCol="1270" anchor="t" anchorCtr="0">
          <a:noAutofit/>
        </a:bodyPr>
        <a:lstStyle/>
        <a:p>
          <a:pPr lvl="0" algn="l" defTabSz="1066800">
            <a:lnSpc>
              <a:spcPct val="90000"/>
            </a:lnSpc>
            <a:spcBef>
              <a:spcPct val="0"/>
            </a:spcBef>
            <a:spcAft>
              <a:spcPct val="35000"/>
            </a:spcAft>
          </a:pPr>
          <a:r>
            <a:rPr lang="en-US" sz="2400" kern="1200" dirty="0" smtClean="0">
              <a:latin typeface="Corbel" pitchFamily="34" charset="0"/>
            </a:rPr>
            <a:t>Work anywhere</a:t>
          </a:r>
          <a:endParaRPr lang="en-US" sz="2400" kern="1200" dirty="0">
            <a:latin typeface="Corbel" pitchFamily="34" charset="0"/>
          </a:endParaRPr>
        </a:p>
      </dsp:txBody>
      <dsp:txXfrm rot="10800000">
        <a:off x="2986801" y="1828799"/>
        <a:ext cx="2484596" cy="2235200"/>
      </dsp:txXfrm>
    </dsp:sp>
    <dsp:sp modelId="{D88C7409-AB93-4FE3-A61D-F51EE8A4B008}">
      <dsp:nvSpPr>
        <dsp:cNvPr id="0" name=""/>
        <dsp:cNvSpPr/>
      </dsp:nvSpPr>
      <dsp:spPr>
        <a:xfrm>
          <a:off x="5719857" y="243840"/>
          <a:ext cx="2484596" cy="1341120"/>
        </a:xfrm>
        <a:prstGeom prst="roundRect">
          <a:avLst>
            <a:gd name="adj" fmla="val 10000"/>
          </a:avLst>
        </a:prstGeom>
        <a:solidFill>
          <a:schemeClr val="accent2">
            <a:tint val="50000"/>
            <a:hueOff val="562627"/>
            <a:satOff val="-92368"/>
            <a:lumOff val="-255"/>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87B5BDBA-3C7A-41F1-8C33-F13937A84B36}">
      <dsp:nvSpPr>
        <dsp:cNvPr id="0" name=""/>
        <dsp:cNvSpPr/>
      </dsp:nvSpPr>
      <dsp:spPr>
        <a:xfrm rot="10800000">
          <a:off x="5719857" y="1828799"/>
          <a:ext cx="2484596" cy="2235200"/>
        </a:xfrm>
        <a:prstGeom prst="round2SameRect">
          <a:avLst>
            <a:gd name="adj1" fmla="val 10500"/>
            <a:gd name="adj2" fmla="val 0"/>
          </a:avLst>
        </a:prstGeom>
        <a:gradFill rotWithShape="0">
          <a:gsLst>
            <a:gs pos="0">
              <a:schemeClr val="accent2">
                <a:hueOff val="1388431"/>
                <a:satOff val="-91026"/>
                <a:lumOff val="19412"/>
                <a:alphaOff val="0"/>
                <a:shade val="51000"/>
                <a:satMod val="130000"/>
              </a:schemeClr>
            </a:gs>
            <a:gs pos="80000">
              <a:schemeClr val="accent2">
                <a:hueOff val="1388431"/>
                <a:satOff val="-91026"/>
                <a:lumOff val="19412"/>
                <a:alphaOff val="0"/>
                <a:shade val="93000"/>
                <a:satMod val="130000"/>
              </a:schemeClr>
            </a:gs>
            <a:gs pos="100000">
              <a:schemeClr val="accent2">
                <a:hueOff val="1388431"/>
                <a:satOff val="-91026"/>
                <a:lumOff val="19412"/>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3152" tIns="274320" rIns="73152" bIns="170688" numCol="1" spcCol="1270" anchor="t" anchorCtr="0">
          <a:noAutofit/>
        </a:bodyPr>
        <a:lstStyle/>
        <a:p>
          <a:pPr lvl="0" algn="l" defTabSz="1066800">
            <a:lnSpc>
              <a:spcPct val="90000"/>
            </a:lnSpc>
            <a:spcBef>
              <a:spcPct val="0"/>
            </a:spcBef>
            <a:spcAft>
              <a:spcPct val="35000"/>
            </a:spcAft>
          </a:pPr>
          <a:r>
            <a:rPr lang="en-US" sz="2400" kern="1200" dirty="0" smtClean="0">
              <a:latin typeface="Corbel" pitchFamily="34" charset="0"/>
            </a:rPr>
            <a:t>Create agility</a:t>
          </a:r>
          <a:endParaRPr lang="en-US" sz="2400" kern="1200" dirty="0">
            <a:latin typeface="Corbel" pitchFamily="34" charset="0"/>
          </a:endParaRPr>
        </a:p>
      </dsp:txBody>
      <dsp:txXfrm rot="10800000">
        <a:off x="5719857" y="1828799"/>
        <a:ext cx="2484596" cy="2235200"/>
      </dsp:txXfrm>
    </dsp:sp>
  </dsp:spTree>
</dsp:drawing>
</file>

<file path=ppt/diagrams/layout1.xml><?xml version="1.0" encoding="utf-8"?>
<dgm:layoutDef xmlns:dgm="http://schemas.openxmlformats.org/drawingml/2006/diagram" xmlns:a="http://schemas.openxmlformats.org/drawingml/2006/main" uniqueId="urn:microsoft.com/office/officeart/2005/8/layout/pList2">
  <dgm:title val=""/>
  <dgm:desc val=""/>
  <dgm:catLst>
    <dgm:cat type="list" pri="1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sz="1200"/>
            </a:lvl1pPr>
          </a:lstStyle>
          <a:p>
            <a:endParaRPr lang="en-US"/>
          </a:p>
        </p:txBody>
      </p:sp>
      <p:sp>
        <p:nvSpPr>
          <p:cNvPr id="26627" name="Rectangle 3"/>
          <p:cNvSpPr>
            <a:spLocks noGrp="1" noChangeArrowheads="1"/>
          </p:cNvSpPr>
          <p:nvPr>
            <p:ph type="dt" sz="quarter" idx="1"/>
          </p:nvPr>
        </p:nvSpPr>
        <p:spPr bwMode="auto">
          <a:xfrm>
            <a:off x="3970938"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defRPr sz="1200"/>
            </a:lvl1pPr>
          </a:lstStyle>
          <a:p>
            <a:endParaRPr lang="en-US"/>
          </a:p>
        </p:txBody>
      </p:sp>
      <p:sp>
        <p:nvSpPr>
          <p:cNvPr id="26628" name="Rectangle 4"/>
          <p:cNvSpPr>
            <a:spLocks noGrp="1" noChangeArrowheads="1"/>
          </p:cNvSpPr>
          <p:nvPr>
            <p:ph type="ftr" sz="quarter" idx="2"/>
          </p:nvPr>
        </p:nvSpPr>
        <p:spPr bwMode="auto">
          <a:xfrm>
            <a:off x="0"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1200"/>
            </a:lvl1pPr>
          </a:lstStyle>
          <a:p>
            <a:endParaRPr lang="en-US"/>
          </a:p>
        </p:txBody>
      </p:sp>
      <p:sp>
        <p:nvSpPr>
          <p:cNvPr id="26629" name="Rectangle 5"/>
          <p:cNvSpPr>
            <a:spLocks noGrp="1" noChangeArrowheads="1"/>
          </p:cNvSpPr>
          <p:nvPr>
            <p:ph type="sldNum" sz="quarter" idx="3"/>
          </p:nvPr>
        </p:nvSpPr>
        <p:spPr bwMode="auto">
          <a:xfrm>
            <a:off x="3970938"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defRPr sz="1200"/>
            </a:lvl1pPr>
          </a:lstStyle>
          <a:p>
            <a:fld id="{D1B29FED-FE0B-455A-A9E1-C6A9D971C7BE}" type="slidenum">
              <a:rPr lang="en-US"/>
              <a:pPr/>
              <a:t>‹#›</a:t>
            </a:fld>
            <a:endParaRPr lang="en-US"/>
          </a:p>
        </p:txBody>
      </p:sp>
    </p:spTree>
    <p:extLst>
      <p:ext uri="{BB962C8B-B14F-4D97-AF65-F5344CB8AC3E}">
        <p14:creationId xmlns="" xmlns:p14="http://schemas.microsoft.com/office/powerpoint/2007/7/12/main" val="26265510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0" y="0"/>
            <a:ext cx="3037840" cy="464820"/>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defRPr sz="1200"/>
            </a:lvl1pPr>
          </a:lstStyle>
          <a:p>
            <a:endParaRPr lang="en-US"/>
          </a:p>
        </p:txBody>
      </p:sp>
      <p:sp>
        <p:nvSpPr>
          <p:cNvPr id="13315" name="Rectangle 3"/>
          <p:cNvSpPr>
            <a:spLocks noGrp="1" noChangeArrowheads="1"/>
          </p:cNvSpPr>
          <p:nvPr>
            <p:ph type="dt" idx="1"/>
          </p:nvPr>
        </p:nvSpPr>
        <p:spPr bwMode="auto">
          <a:xfrm>
            <a:off x="3972560" y="0"/>
            <a:ext cx="3037840" cy="464820"/>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lgn="r">
              <a:defRPr sz="1200"/>
            </a:lvl1pPr>
          </a:lstStyle>
          <a:p>
            <a:endParaRPr lang="en-US"/>
          </a:p>
        </p:txBody>
      </p:sp>
      <p:sp>
        <p:nvSpPr>
          <p:cNvPr id="13316"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p:spPr>
      </p:sp>
      <p:sp>
        <p:nvSpPr>
          <p:cNvPr id="13317" name="Rectangle 5"/>
          <p:cNvSpPr>
            <a:spLocks noGrp="1" noChangeArrowheads="1"/>
          </p:cNvSpPr>
          <p:nvPr>
            <p:ph type="body" sz="quarter" idx="3"/>
          </p:nvPr>
        </p:nvSpPr>
        <p:spPr bwMode="auto">
          <a:xfrm>
            <a:off x="934720" y="4415790"/>
            <a:ext cx="5140960" cy="4183380"/>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3318" name="Rectangle 6"/>
          <p:cNvSpPr>
            <a:spLocks noGrp="1" noChangeArrowheads="1"/>
          </p:cNvSpPr>
          <p:nvPr>
            <p:ph type="ftr" sz="quarter" idx="4"/>
          </p:nvPr>
        </p:nvSpPr>
        <p:spPr bwMode="auto">
          <a:xfrm>
            <a:off x="0" y="8831580"/>
            <a:ext cx="3037840" cy="464820"/>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defRPr sz="1200"/>
            </a:lvl1pPr>
          </a:lstStyle>
          <a:p>
            <a:endParaRPr lang="en-US"/>
          </a:p>
        </p:txBody>
      </p:sp>
      <p:sp>
        <p:nvSpPr>
          <p:cNvPr id="13319" name="Rectangle 7"/>
          <p:cNvSpPr>
            <a:spLocks noGrp="1" noChangeArrowheads="1"/>
          </p:cNvSpPr>
          <p:nvPr>
            <p:ph type="sldNum" sz="quarter" idx="5"/>
          </p:nvPr>
        </p:nvSpPr>
        <p:spPr bwMode="auto">
          <a:xfrm>
            <a:off x="3972560" y="8831580"/>
            <a:ext cx="3037840" cy="464820"/>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lgn="r">
              <a:defRPr sz="1200"/>
            </a:lvl1pPr>
          </a:lstStyle>
          <a:p>
            <a:fld id="{A4C7BCBD-19E9-45DB-BCD2-0EE0232A7EE9}" type="slidenum">
              <a:rPr lang="en-US"/>
              <a:pPr/>
              <a:t>‹#›</a:t>
            </a:fld>
            <a:endParaRPr lang="en-US"/>
          </a:p>
        </p:txBody>
      </p:sp>
    </p:spTree>
    <p:extLst>
      <p:ext uri="{BB962C8B-B14F-4D97-AF65-F5344CB8AC3E}">
        <p14:creationId xmlns="" xmlns:p14="http://schemas.microsoft.com/office/powerpoint/2007/7/12/main" val="200825235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itchFamily="34" charset="0"/>
        <a:ea typeface="ＭＳ Ｐゴシック" pitchFamily="34" charset="-128"/>
        <a:cs typeface="+mn-cs"/>
      </a:defRPr>
    </a:lvl1pPr>
    <a:lvl2pPr marL="457200" algn="l" rtl="0" fontAlgn="base">
      <a:spcBef>
        <a:spcPct val="30000"/>
      </a:spcBef>
      <a:spcAft>
        <a:spcPct val="0"/>
      </a:spcAft>
      <a:defRPr sz="1200" kern="1200">
        <a:solidFill>
          <a:schemeClr val="tx1"/>
        </a:solidFill>
        <a:latin typeface="Arial" pitchFamily="34" charset="0"/>
        <a:ea typeface="ＭＳ Ｐゴシック" pitchFamily="34" charset="-128"/>
        <a:cs typeface="+mn-cs"/>
      </a:defRPr>
    </a:lvl2pPr>
    <a:lvl3pPr marL="914400" algn="l" rtl="0" fontAlgn="base">
      <a:spcBef>
        <a:spcPct val="30000"/>
      </a:spcBef>
      <a:spcAft>
        <a:spcPct val="0"/>
      </a:spcAft>
      <a:defRPr sz="1200" kern="1200">
        <a:solidFill>
          <a:schemeClr val="tx1"/>
        </a:solidFill>
        <a:latin typeface="Arial" pitchFamily="34" charset="0"/>
        <a:ea typeface="ＭＳ Ｐゴシック" pitchFamily="34" charset="-128"/>
        <a:cs typeface="+mn-cs"/>
      </a:defRPr>
    </a:lvl3pPr>
    <a:lvl4pPr marL="1371600" algn="l" rtl="0" fontAlgn="base">
      <a:spcBef>
        <a:spcPct val="30000"/>
      </a:spcBef>
      <a:spcAft>
        <a:spcPct val="0"/>
      </a:spcAft>
      <a:defRPr sz="1200" kern="1200">
        <a:solidFill>
          <a:schemeClr val="tx1"/>
        </a:solidFill>
        <a:latin typeface="Arial" pitchFamily="34" charset="0"/>
        <a:ea typeface="ＭＳ Ｐゴシック" pitchFamily="34" charset="-128"/>
        <a:cs typeface="+mn-cs"/>
      </a:defRPr>
    </a:lvl4pPr>
    <a:lvl5pPr marL="1828800" algn="l" rtl="0" fontAlgn="base">
      <a:spcBef>
        <a:spcPct val="30000"/>
      </a:spcBef>
      <a:spcAft>
        <a:spcPct val="0"/>
      </a:spcAft>
      <a:defRPr sz="12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A4C7BCBD-19E9-45DB-BCD2-0EE0232A7EE9}"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fontScale="85000" lnSpcReduction="20000"/>
          </a:bodyPr>
          <a:lstStyle/>
          <a:p>
            <a:pPr rtl="0"/>
            <a:endParaRPr lang="en-US" dirty="0"/>
          </a:p>
        </p:txBody>
      </p:sp>
      <p:sp>
        <p:nvSpPr>
          <p:cNvPr id="4" name="Header Placeholder 3"/>
          <p:cNvSpPr>
            <a:spLocks noGrp="1"/>
          </p:cNvSpPr>
          <p:nvPr>
            <p:ph type="hdr" sz="quarter" idx="10"/>
          </p:nvPr>
        </p:nvSpPr>
        <p:spPr/>
        <p:txBody>
          <a:bodyPr/>
          <a:lstStyle/>
          <a:p>
            <a:pPr defTabSz="1242148"/>
            <a:r>
              <a:rPr lang="en-US" dirty="0">
                <a:solidFill>
                  <a:prstClr val="black"/>
                </a:solidFill>
                <a:latin typeface="Calibri"/>
                <a:ea typeface="+mn-ea"/>
              </a:rPr>
              <a:t>PDC 2008</a:t>
            </a:r>
          </a:p>
        </p:txBody>
      </p:sp>
      <p:sp>
        <p:nvSpPr>
          <p:cNvPr id="5" name="Date Placeholder 4"/>
          <p:cNvSpPr>
            <a:spLocks noGrp="1"/>
          </p:cNvSpPr>
          <p:nvPr>
            <p:ph type="dt" idx="11"/>
          </p:nvPr>
        </p:nvSpPr>
        <p:spPr/>
        <p:txBody>
          <a:bodyPr/>
          <a:lstStyle/>
          <a:p>
            <a:pPr defTabSz="1242148"/>
            <a:fld id="{616A9950-C342-4945-86FF-6A90834F71F3}" type="datetime1">
              <a:rPr lang="en-US">
                <a:solidFill>
                  <a:prstClr val="black"/>
                </a:solidFill>
                <a:latin typeface="Calibri"/>
                <a:ea typeface="+mn-ea"/>
              </a:rPr>
              <a:pPr defTabSz="1242148"/>
              <a:t>10/5/2009</a:t>
            </a:fld>
            <a:endParaRPr lang="en-US" dirty="0">
              <a:solidFill>
                <a:prstClr val="black"/>
              </a:solidFill>
              <a:latin typeface="Calibri"/>
              <a:ea typeface="+mn-ea"/>
            </a:endParaRPr>
          </a:p>
        </p:txBody>
      </p:sp>
      <p:sp>
        <p:nvSpPr>
          <p:cNvPr id="6" name="Footer Placeholder 5"/>
          <p:cNvSpPr>
            <a:spLocks noGrp="1"/>
          </p:cNvSpPr>
          <p:nvPr>
            <p:ph type="ftr" sz="quarter" idx="12"/>
          </p:nvPr>
        </p:nvSpPr>
        <p:spPr/>
        <p:txBody>
          <a:bodyPr/>
          <a:lstStyle/>
          <a:p>
            <a:pPr defTabSz="1242148"/>
            <a:r>
              <a:rPr lang="en-US" dirty="0">
                <a:solidFill>
                  <a:prstClr val="black"/>
                </a:solidFill>
                <a:latin typeface="Calibri"/>
                <a:ea typeface="+mn-ea"/>
              </a:rPr>
              <a:t>© 2008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7" name="Slide Number Placeholder 6"/>
          <p:cNvSpPr>
            <a:spLocks noGrp="1"/>
          </p:cNvSpPr>
          <p:nvPr>
            <p:ph type="sldNum" sz="quarter" idx="13"/>
          </p:nvPr>
        </p:nvSpPr>
        <p:spPr/>
        <p:txBody>
          <a:bodyPr/>
          <a:lstStyle/>
          <a:p>
            <a:pPr defTabSz="1242148"/>
            <a:fld id="{9FD50ADC-E7C8-4B67-A734-7FB7067E3CCE}" type="slidenum">
              <a:rPr lang="en-US">
                <a:solidFill>
                  <a:prstClr val="black"/>
                </a:solidFill>
                <a:latin typeface="Calibri"/>
                <a:ea typeface="+mn-ea"/>
              </a:rPr>
              <a:pPr defTabSz="1242148"/>
              <a:t>10</a:t>
            </a:fld>
            <a:endParaRPr lang="en-US" dirty="0">
              <a:solidFill>
                <a:prstClr val="black"/>
              </a:solidFill>
              <a:latin typeface="Calibri"/>
              <a:ea typeface="+mn-ea"/>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rtl="0"/>
            <a:endParaRPr lang="en-US" dirty="0" smtClean="0"/>
          </a:p>
        </p:txBody>
      </p:sp>
      <p:sp>
        <p:nvSpPr>
          <p:cNvPr id="4" name="Slide Number Placeholder 3"/>
          <p:cNvSpPr>
            <a:spLocks noGrp="1"/>
          </p:cNvSpPr>
          <p:nvPr>
            <p:ph type="sldNum" sz="quarter" idx="10"/>
          </p:nvPr>
        </p:nvSpPr>
        <p:spPr/>
        <p:txBody>
          <a:bodyPr/>
          <a:lstStyle/>
          <a:p>
            <a:fld id="{A4C7BCBD-19E9-45DB-BCD2-0EE0232A7EE9}"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defRPr/>
            </a:pPr>
            <a:endParaRPr lang="en-US" dirty="0" smtClean="0"/>
          </a:p>
        </p:txBody>
      </p:sp>
      <p:sp>
        <p:nvSpPr>
          <p:cNvPr id="4" name="Slide Number Placeholder 3"/>
          <p:cNvSpPr>
            <a:spLocks noGrp="1"/>
          </p:cNvSpPr>
          <p:nvPr>
            <p:ph type="sldNum" sz="quarter" idx="10"/>
          </p:nvPr>
        </p:nvSpPr>
        <p:spPr/>
        <p:txBody>
          <a:bodyPr/>
          <a:lstStyle/>
          <a:p>
            <a:fld id="{A4C7BCBD-19E9-45DB-BCD2-0EE0232A7EE9}"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rtl="0"/>
            <a:endParaRPr lang="en-US" dirty="0" smtClean="0"/>
          </a:p>
        </p:txBody>
      </p:sp>
      <p:sp>
        <p:nvSpPr>
          <p:cNvPr id="4" name="Slide Number Placeholder 3"/>
          <p:cNvSpPr>
            <a:spLocks noGrp="1"/>
          </p:cNvSpPr>
          <p:nvPr>
            <p:ph type="sldNum" sz="quarter" idx="10"/>
          </p:nvPr>
        </p:nvSpPr>
        <p:spPr/>
        <p:txBody>
          <a:bodyPr/>
          <a:lstStyle/>
          <a:p>
            <a:fld id="{A4C7BCBD-19E9-45DB-BCD2-0EE0232A7EE9}"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endParaRPr lang="en-US" dirty="0"/>
          </a:p>
        </p:txBody>
      </p:sp>
      <p:sp>
        <p:nvSpPr>
          <p:cNvPr id="4" name="Slide Number Placeholder 3"/>
          <p:cNvSpPr>
            <a:spLocks noGrp="1"/>
          </p:cNvSpPr>
          <p:nvPr>
            <p:ph type="sldNum" sz="quarter" idx="10"/>
          </p:nvPr>
        </p:nvSpPr>
        <p:spPr/>
        <p:txBody>
          <a:bodyPr/>
          <a:lstStyle/>
          <a:p>
            <a:fld id="{A4C7BCBD-19E9-45DB-BCD2-0EE0232A7EE9}"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A4C7BCBD-19E9-45DB-BCD2-0EE0232A7EE9}"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fontScale="77500" lnSpcReduction="20000"/>
          </a:bodyPr>
          <a:lstStyle/>
          <a:p>
            <a:pPr lvl="0"/>
            <a:endParaRPr lang="en-US" dirty="0" smtClean="0"/>
          </a:p>
        </p:txBody>
      </p:sp>
      <p:sp>
        <p:nvSpPr>
          <p:cNvPr id="4" name="Slide Number Placeholder 3"/>
          <p:cNvSpPr>
            <a:spLocks noGrp="1"/>
          </p:cNvSpPr>
          <p:nvPr>
            <p:ph type="sldNum" sz="quarter" idx="10"/>
          </p:nvPr>
        </p:nvSpPr>
        <p:spPr/>
        <p:txBody>
          <a:bodyPr/>
          <a:lstStyle/>
          <a:p>
            <a:pPr algn="r" rtl="0"/>
            <a:fld id="{8B263312-38AA-4E1E-B2B5-0F8F122B24FE}" type="slidenum">
              <a:rPr lang="en-US">
                <a:solidFill>
                  <a:prstClr val="black"/>
                </a:solidFill>
                <a:latin typeface="Calibri"/>
                <a:ea typeface="+mn-ea"/>
              </a:rPr>
              <a:pPr algn="r" rtl="0"/>
              <a:t>16</a:t>
            </a:fld>
            <a:endParaRPr lang="en-US" dirty="0">
              <a:solidFill>
                <a:prstClr val="black"/>
              </a:solidFill>
              <a:latin typeface="Calibri"/>
              <a:ea typeface="+mn-ea"/>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dirty="0" smtClean="0"/>
          </a:p>
        </p:txBody>
      </p:sp>
      <p:sp>
        <p:nvSpPr>
          <p:cNvPr id="4" name="Date Placeholder 3"/>
          <p:cNvSpPr>
            <a:spLocks noGrp="1"/>
          </p:cNvSpPr>
          <p:nvPr>
            <p:ph type="dt" idx="10"/>
          </p:nvPr>
        </p:nvSpPr>
        <p:spPr/>
        <p:txBody>
          <a:bodyPr/>
          <a:lstStyle/>
          <a:p>
            <a:pPr>
              <a:defRPr/>
            </a:pPr>
            <a:fld id="{05333CA3-2FCE-4290-AEB9-7BEB0442E327}" type="datetime8">
              <a:rPr lang="en-US" smtClean="0"/>
              <a:pPr>
                <a:defRPr/>
              </a:pPr>
              <a:t>10/5/2009 12:04 PM</a:t>
            </a:fld>
            <a:endParaRPr lang="en-US" dirty="0"/>
          </a:p>
        </p:txBody>
      </p:sp>
      <p:sp>
        <p:nvSpPr>
          <p:cNvPr id="5" name="Slide Number Placeholder 4"/>
          <p:cNvSpPr>
            <a:spLocks noGrp="1"/>
          </p:cNvSpPr>
          <p:nvPr>
            <p:ph type="sldNum" sz="quarter" idx="11"/>
          </p:nvPr>
        </p:nvSpPr>
        <p:spPr/>
        <p:txBody>
          <a:bodyPr/>
          <a:lstStyle/>
          <a:p>
            <a:pPr>
              <a:defRPr/>
            </a:pPr>
            <a:fld id="{A7108947-328A-4F54-9D26-E93A52695D09}" type="slidenum">
              <a:rPr lang="en-US" smtClean="0"/>
              <a:pPr>
                <a:defRPr/>
              </a:pPr>
              <a:t>17</a:t>
            </a:fld>
            <a:endParaRPr lang="en-US" dirty="0"/>
          </a:p>
        </p:txBody>
      </p:sp>
      <p:sp>
        <p:nvSpPr>
          <p:cNvPr id="6" name="Footer Placeholder 5"/>
          <p:cNvSpPr>
            <a:spLocks noGrp="1"/>
          </p:cNvSpPr>
          <p:nvPr>
            <p:ph type="ftr" sz="quarter" idx="12"/>
          </p:nvPr>
        </p:nvSpPr>
        <p:spPr/>
        <p:txBody>
          <a:bodyPr/>
          <a:lstStyle/>
          <a:p>
            <a:r>
              <a:rPr lang="en-US" dirty="0" smtClean="0">
                <a:solidFill>
                  <a:srgbClr val="000000"/>
                </a:solidFill>
              </a:rPr>
              <a:t>© 2008 Microsoft Corporation. All rights reserved. Microsoft, Windows, Windows Vista and other product names are or may be registered trademarks and/or trademarks in the U.S. and/or other countries.</a:t>
            </a:r>
          </a:p>
          <a:p>
            <a:r>
              <a:rPr lang="en-US"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rPr>
            </a:br>
            <a:r>
              <a:rPr lang="en-US" dirty="0" smtClean="0">
                <a:solidFill>
                  <a:srgbClr val="000000"/>
                </a:solidFill>
              </a:rPr>
              <a:t>MICROSOFT MAKES NO WARRANTIES, EXPRESS, IMPLIED OR STATUTORY, AS TO THE INFORMATION IN THIS PRESENTATION.</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A4C7BCBD-19E9-45DB-BCD2-0EE0232A7EE9}"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A4C7BCBD-19E9-45DB-BCD2-0EE0232A7EE9}"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US" dirty="0" smtClean="0"/>
          </a:p>
        </p:txBody>
      </p:sp>
      <p:sp>
        <p:nvSpPr>
          <p:cNvPr id="4" name="Slide Number Placeholder 3"/>
          <p:cNvSpPr>
            <a:spLocks noGrp="1"/>
          </p:cNvSpPr>
          <p:nvPr>
            <p:ph type="sldNum" sz="quarter" idx="10"/>
          </p:nvPr>
        </p:nvSpPr>
        <p:spPr/>
        <p:txBody>
          <a:bodyPr/>
          <a:lstStyle/>
          <a:p>
            <a:fld id="{A4C7BCBD-19E9-45DB-BCD2-0EE0232A7EE9}"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A4C7BCBD-19E9-45DB-BCD2-0EE0232A7EE9}"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A4C7BCBD-19E9-45DB-BCD2-0EE0232A7EE9}"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p>
            <a:fld id="{EBC78814-ACA7-4C44-8F93-88C2915BDCBD}" type="slidenum">
              <a:rPr lang="en-US">
                <a:solidFill>
                  <a:prstClr val="black"/>
                </a:solidFill>
              </a:rPr>
              <a:pPr/>
              <a:t>22</a:t>
            </a:fld>
            <a:endParaRPr lang="en-US">
              <a:solidFill>
                <a:prstClr val="black"/>
              </a:solidFill>
            </a:endParaRPr>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ln/>
        </p:spPr>
        <p:txBody>
          <a:bodyPr/>
          <a:lstStyle/>
          <a:p>
            <a:pPr eaLnBrk="1" hangingPunct="1"/>
            <a:endParaRPr lang="en-US" dirty="0" smtClean="0">
              <a:latin typeface="Arial" charset="0"/>
              <a:ea typeface="ＭＳ Ｐゴシック" pitchFamily="-109"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endParaRPr lang="en-US" dirty="0" smtClean="0"/>
          </a:p>
        </p:txBody>
      </p:sp>
      <p:sp>
        <p:nvSpPr>
          <p:cNvPr id="4" name="Slide Number Placeholder 3"/>
          <p:cNvSpPr>
            <a:spLocks noGrp="1"/>
          </p:cNvSpPr>
          <p:nvPr>
            <p:ph type="sldNum" sz="quarter" idx="10"/>
          </p:nvPr>
        </p:nvSpPr>
        <p:spPr/>
        <p:txBody>
          <a:bodyPr/>
          <a:lstStyle/>
          <a:p>
            <a:fld id="{A4C7BCBD-19E9-45DB-BCD2-0EE0232A7EE9}"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endParaRPr lang="en-US" dirty="0" smtClean="0"/>
          </a:p>
        </p:txBody>
      </p:sp>
      <p:sp>
        <p:nvSpPr>
          <p:cNvPr id="4" name="Slide Number Placeholder 3"/>
          <p:cNvSpPr>
            <a:spLocks noGrp="1"/>
          </p:cNvSpPr>
          <p:nvPr>
            <p:ph type="sldNum" sz="quarter" idx="10"/>
          </p:nvPr>
        </p:nvSpPr>
        <p:spPr/>
        <p:txBody>
          <a:bodyPr/>
          <a:lstStyle/>
          <a:p>
            <a:fld id="{A4C7BCBD-19E9-45DB-BCD2-0EE0232A7EE9}"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rtl="0"/>
            <a:endParaRPr lang="en-US" dirty="0" smtClean="0"/>
          </a:p>
        </p:txBody>
      </p:sp>
      <p:sp>
        <p:nvSpPr>
          <p:cNvPr id="4" name="Slide Number Placeholder 3"/>
          <p:cNvSpPr>
            <a:spLocks noGrp="1"/>
          </p:cNvSpPr>
          <p:nvPr>
            <p:ph type="sldNum" sz="quarter" idx="10"/>
          </p:nvPr>
        </p:nvSpPr>
        <p:spPr/>
        <p:txBody>
          <a:bodyPr/>
          <a:lstStyle/>
          <a:p>
            <a:fld id="{A4C7BCBD-19E9-45DB-BCD2-0EE0232A7EE9}"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8400" y="697230"/>
            <a:ext cx="4673600" cy="3486150"/>
          </a:xfrm>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pPr>
              <a:defRPr/>
            </a:pPr>
            <a:fld id="{D9536EA1-9F17-4651-8A75-B6C133850D31}" type="slidenum">
              <a:rPr lang="en-US" smtClean="0"/>
              <a:pPr>
                <a:defRPr/>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fontScale="92500"/>
          </a:bodyPr>
          <a:lstStyle/>
          <a:p>
            <a:pPr rtl="0"/>
            <a:endParaRPr lang="en-US" dirty="0"/>
          </a:p>
        </p:txBody>
      </p:sp>
      <p:sp>
        <p:nvSpPr>
          <p:cNvPr id="4" name="Slide Number Placeholder 3"/>
          <p:cNvSpPr>
            <a:spLocks noGrp="1"/>
          </p:cNvSpPr>
          <p:nvPr>
            <p:ph type="sldNum" sz="quarter" idx="10"/>
          </p:nvPr>
        </p:nvSpPr>
        <p:spPr/>
        <p:txBody>
          <a:bodyPr/>
          <a:lstStyle/>
          <a:p>
            <a:pPr defTabSz="1242148"/>
            <a:fld id="{8B263312-38AA-4E1E-B2B5-0F8F122B24FE}" type="slidenum">
              <a:rPr lang="en-US">
                <a:solidFill>
                  <a:prstClr val="black"/>
                </a:solidFill>
                <a:latin typeface="Calibri"/>
                <a:ea typeface="+mn-ea"/>
              </a:rPr>
              <a:pPr defTabSz="1242148"/>
              <a:t>7</a:t>
            </a:fld>
            <a:endParaRPr lang="en-US" dirty="0">
              <a:solidFill>
                <a:prstClr val="black"/>
              </a:solidFill>
              <a:latin typeface="Calibri"/>
              <a:ea typeface="+mn-ea"/>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rtl="0"/>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rtl="0"/>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533400" y="2057400"/>
            <a:ext cx="6248400" cy="1346200"/>
          </a:xfrm>
        </p:spPr>
        <p:txBody>
          <a:bodyPr/>
          <a:lstStyle>
            <a:lvl1pPr>
              <a:lnSpc>
                <a:spcPts val="5300"/>
              </a:lnSpc>
              <a:defRPr/>
            </a:lvl1pPr>
          </a:lstStyle>
          <a:p>
            <a:r>
              <a:rPr lang="en-US"/>
              <a:t>Click to edit Master title style</a:t>
            </a:r>
          </a:p>
        </p:txBody>
      </p:sp>
      <p:sp>
        <p:nvSpPr>
          <p:cNvPr id="3075" name="Rectangle 3"/>
          <p:cNvSpPr>
            <a:spLocks noGrp="1" noChangeArrowheads="1"/>
          </p:cNvSpPr>
          <p:nvPr>
            <p:ph type="subTitle" idx="1"/>
          </p:nvPr>
        </p:nvSpPr>
        <p:spPr>
          <a:xfrm>
            <a:off x="533400" y="3505200"/>
            <a:ext cx="6248400" cy="381000"/>
          </a:xfrm>
        </p:spPr>
        <p:txBody>
          <a:bodyPr/>
          <a:lstStyle>
            <a:lvl1pPr marL="0" indent="0">
              <a:buFontTx/>
              <a:buNone/>
              <a:defRPr sz="2400"/>
            </a:lvl1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effectLst>
                  <a:outerShdw blurRad="38100" dist="38100" dir="2700000" algn="tl">
                    <a:srgbClr val="000000">
                      <a:alpha val="43137"/>
                    </a:srgbClr>
                  </a:outerShdw>
                </a:effectLst>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1661392" y="1417638"/>
            <a:ext cx="10424392" cy="1519237"/>
          </a:xfrm>
        </p:spPr>
        <p:txBody>
          <a:bodyPr vert="eaVert"/>
          <a:lstStyle>
            <a:lvl1pPr>
              <a:defRPr>
                <a:effectLst>
                  <a:outerShdw blurRad="38100" dist="38100" dir="2700000" algn="tl">
                    <a:srgbClr val="000000">
                      <a:alpha val="43137"/>
                    </a:srgbClr>
                  </a:outerShdw>
                </a:effectLst>
              </a:defRPr>
            </a:lvl1pPr>
            <a:lvl2pPr>
              <a:defRPr>
                <a:effectLst>
                  <a:outerShdw blurRad="38100" dist="38100" dir="2700000" algn="tl">
                    <a:srgbClr val="000000">
                      <a:alpha val="43137"/>
                    </a:srgbClr>
                  </a:outerShdw>
                </a:effectLst>
              </a:defRPr>
            </a:lvl2pPr>
            <a:lvl3pPr>
              <a:defRPr>
                <a:effectLst>
                  <a:outerShdw blurRad="38100" dist="38100" dir="2700000" algn="tl">
                    <a:srgbClr val="000000">
                      <a:alpha val="43137"/>
                    </a:srgbClr>
                  </a:outerShdw>
                </a:effectLst>
              </a:defRPr>
            </a:lvl3pPr>
            <a:lvl4pPr>
              <a:defRPr>
                <a:effectLst>
                  <a:outerShdw blurRad="38100" dist="38100" dir="2700000" algn="tl">
                    <a:srgbClr val="000000">
                      <a:alpha val="43137"/>
                    </a:srgbClr>
                  </a:outerShdw>
                </a:effectLst>
              </a:defRPr>
            </a:lvl4pPr>
            <a:lvl5pPr>
              <a:defRPr>
                <a:effectLst>
                  <a:outerShdw blurRad="38100" dist="38100" dir="2700000" algn="tl">
                    <a:srgbClr val="000000">
                      <a:alpha val="43137"/>
                    </a:srgbClr>
                  </a:outerShdw>
                </a:effect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7500" y="228600"/>
            <a:ext cx="2095500" cy="2708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228600"/>
            <a:ext cx="6134100" cy="2708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Title Only">
    <p:spTree>
      <p:nvGrpSpPr>
        <p:cNvPr id="1" name=""/>
        <p:cNvGrpSpPr/>
        <p:nvPr/>
      </p:nvGrpSpPr>
      <p:grpSpPr>
        <a:xfrm>
          <a:off x="0" y="0"/>
          <a:ext cx="0" cy="0"/>
          <a:chOff x="0" y="0"/>
          <a:chExt cx="0" cy="0"/>
        </a:xfrm>
      </p:grpSpPr>
      <p:sp>
        <p:nvSpPr>
          <p:cNvPr id="11" name="Title 1"/>
          <p:cNvSpPr>
            <a:spLocks noGrp="1"/>
          </p:cNvSpPr>
          <p:nvPr>
            <p:ph type="title"/>
          </p:nvPr>
        </p:nvSpPr>
        <p:spPr>
          <a:xfrm>
            <a:off x="457200" y="152400"/>
            <a:ext cx="8229600" cy="762000"/>
          </a:xfrm>
          <a:prstGeom prst="rect">
            <a:avLst/>
          </a:prstGeom>
        </p:spPr>
        <p:txBody>
          <a:bodyPr/>
          <a:lstStyle>
            <a:lvl1pPr>
              <a:defRPr>
                <a:solidFill>
                  <a:schemeClr val="tx1"/>
                </a:solidFill>
              </a:defRPr>
            </a:lvl1pPr>
          </a:lstStyle>
          <a:p>
            <a:r>
              <a:rPr lang="en-US" dirty="0" smtClean="0"/>
              <a:t>Click to edit Master title style</a:t>
            </a:r>
            <a:endParaRPr lang="en-US" dirty="0"/>
          </a:p>
        </p:txBody>
      </p:sp>
      <p:sp>
        <p:nvSpPr>
          <p:cNvPr id="12" name="Text Placeholder 7"/>
          <p:cNvSpPr>
            <a:spLocks noGrp="1"/>
          </p:cNvSpPr>
          <p:nvPr>
            <p:ph type="body" sz="quarter" idx="14"/>
          </p:nvPr>
        </p:nvSpPr>
        <p:spPr>
          <a:xfrm>
            <a:off x="457200" y="609600"/>
            <a:ext cx="6934200" cy="381000"/>
          </a:xfrm>
          <a:prstGeom prst="rect">
            <a:avLst/>
          </a:prstGeom>
        </p:spPr>
        <p:txBody>
          <a:bodyPr>
            <a:normAutofit/>
          </a:bodyPr>
          <a:lstStyle>
            <a:lvl1pPr>
              <a:buNone/>
              <a:defRPr sz="2000" b="0" i="1">
                <a:solidFill>
                  <a:schemeClr val="tx1">
                    <a:lumMod val="50000"/>
                    <a:lumOff val="50000"/>
                  </a:schemeClr>
                </a:solidFill>
              </a:defRPr>
            </a:lvl1pPr>
          </a:lstStyle>
          <a:p>
            <a:pPr lvl="0"/>
            <a:r>
              <a:rPr lang="en-US" dirty="0" smtClean="0"/>
              <a:t>Click to edit Master text style</a:t>
            </a:r>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730044" y="1411552"/>
            <a:ext cx="7672003" cy="1819665"/>
          </a:xfrm>
        </p:spPr>
        <p:txBody>
          <a:bodyPr/>
          <a:lstStyle>
            <a:lvl1pPr>
              <a:lnSpc>
                <a:spcPct val="78000"/>
              </a:lnSpc>
              <a:defRPr/>
            </a:lvl1pPr>
            <a:lvl2pPr>
              <a:lnSpc>
                <a:spcPct val="78000"/>
              </a:lnSpc>
              <a:defRPr/>
            </a:lvl2pPr>
            <a:lvl3pPr>
              <a:lnSpc>
                <a:spcPct val="78000"/>
              </a:lnSpc>
              <a:defRPr/>
            </a:lvl3pPr>
            <a:lvl4pPr>
              <a:lnSpc>
                <a:spcPct val="78000"/>
              </a:lnSpc>
              <a:defRPr/>
            </a:lvl4pPr>
            <a:lvl5pPr>
              <a:lnSpc>
                <a:spcPct val="78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itle Placeholder 1"/>
          <p:cNvSpPr>
            <a:spLocks noGrp="1"/>
          </p:cNvSpPr>
          <p:nvPr>
            <p:ph type="title"/>
          </p:nvPr>
        </p:nvSpPr>
        <p:spPr>
          <a:xfrm>
            <a:off x="387054" y="152400"/>
            <a:ext cx="8375946" cy="664797"/>
          </a:xfrm>
          <a:prstGeom prst="rect">
            <a:avLst/>
          </a:prstGeom>
        </p:spPr>
        <p:txBody>
          <a:bodyPr vert="horz" wrap="square" lIns="0" tIns="0" rIns="0" bIns="0" rtlCol="0" anchor="t">
            <a:spAutoFit/>
          </a:bodyPr>
          <a:lstStyle>
            <a:lvl1pPr>
              <a:defRPr/>
            </a:lvl1pPr>
          </a:lstStyle>
          <a:p>
            <a:r>
              <a:rPr lang="en-US"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align_It_pp.jpg"/>
          <p:cNvPicPr>
            <a:picLocks noChangeAspect="1"/>
          </p:cNvPicPr>
          <p:nvPr userDrawn="1"/>
        </p:nvPicPr>
        <p:blipFill>
          <a:blip r:embed="rId2" cstate="print"/>
          <a:stretch>
            <a:fillRect/>
          </a:stretch>
        </p:blipFill>
        <p:spPr>
          <a:xfrm>
            <a:off x="0" y="0"/>
            <a:ext cx="9144000" cy="6858000"/>
          </a:xfrm>
          <a:prstGeom prst="rect">
            <a:avLst/>
          </a:prstGeom>
        </p:spPr>
      </p:pic>
      <p:sp>
        <p:nvSpPr>
          <p:cNvPr id="4" name="Rectangle 4"/>
          <p:cNvSpPr>
            <a:spLocks noGrp="1" noChangeArrowheads="1"/>
          </p:cNvSpPr>
          <p:nvPr>
            <p:ph type="dt" sz="half" idx="10"/>
          </p:nvPr>
        </p:nvSpPr>
        <p:spPr>
          <a:ln/>
        </p:spPr>
        <p:txBody>
          <a:bodyPr/>
          <a:lstStyle>
            <a:lvl1pPr>
              <a:defRPr/>
            </a:lvl1pPr>
          </a:lstStyle>
          <a:p>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fld id="{D6CFBEDE-18C1-4DD0-B481-EE656E12F3F3}"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fld id="{9A73A366-F30D-44CD-B1BF-221289A4F155}"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fld id="{8F23440B-977D-4A4B-A949-D30054464686}"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fld id="{8CE20182-EA11-40BD-A2FA-B9795A9D2A7B}"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endParaRPr 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endParaRPr lang="en-US">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fld id="{77F048A9-B2F6-4B80-8D45-FAA2131437F0}"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endParaRPr lang="en-US">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fld id="{8E0D74E8-595E-4578-91DD-AC8763802DF6}"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endParaRPr lang="en-US">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fld id="{88092237-60E8-400D-BD00-E74024A1223D}"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fld id="{8F763EB5-7DCC-48BE-AA81-67B3AFEEF713}"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fld id="{54DEF9F2-6E67-4801-B336-127643AB89A8}"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fld id="{D18C64B2-5A17-4341-A4F9-6E0B33166A32}"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fld id="{A168FA0D-758F-4643-BDD3-BDF32BF3CAB8}"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8" name="Picture 7" descr="align_It_pp.jpg"/>
          <p:cNvPicPr>
            <a:picLocks noChangeAspect="1"/>
          </p:cNvPicPr>
          <p:nvPr userDrawn="1"/>
        </p:nvPicPr>
        <p:blipFill>
          <a:blip r:embed="rId2" cstate="print"/>
          <a:stretch>
            <a:fillRect/>
          </a:stretch>
        </p:blipFill>
        <p:spPr>
          <a:xfrm>
            <a:off x="0" y="0"/>
            <a:ext cx="9144000" cy="6858000"/>
          </a:xfrm>
          <a:prstGeom prst="rect">
            <a:avLst/>
          </a:prstGeom>
        </p:spPr>
      </p:pic>
      <p:sp>
        <p:nvSpPr>
          <p:cNvPr id="4" name="Rectangle 4"/>
          <p:cNvSpPr>
            <a:spLocks noGrp="1" noChangeArrowheads="1"/>
          </p:cNvSpPr>
          <p:nvPr>
            <p:ph type="dt" sz="half" idx="10"/>
          </p:nvPr>
        </p:nvSpPr>
        <p:spPr>
          <a:xfrm>
            <a:off x="685800" y="6248400"/>
            <a:ext cx="1905000" cy="457200"/>
          </a:xfrm>
          <a:prstGeom prst="rect">
            <a:avLst/>
          </a:prstGeom>
          <a:ln/>
        </p:spPr>
        <p:txBody>
          <a:bodyPr/>
          <a:lstStyle>
            <a:lvl1pPr>
              <a:defRPr/>
            </a:lvl1pPr>
          </a:lstStyle>
          <a:p>
            <a:endParaRPr lang="en-US">
              <a:solidFill>
                <a:srgbClr val="FFFFFF"/>
              </a:solidFill>
            </a:endParaRPr>
          </a:p>
        </p:txBody>
      </p:sp>
      <p:sp>
        <p:nvSpPr>
          <p:cNvPr id="5" name="Rectangle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endParaRPr lang="en-US">
              <a:solidFill>
                <a:srgbClr val="FFFFFF"/>
              </a:solidFill>
            </a:endParaRPr>
          </a:p>
        </p:txBody>
      </p:sp>
      <p:sp>
        <p:nvSpPr>
          <p:cNvPr id="6" name="Rectangle 6"/>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fld id="{D6CFBEDE-18C1-4DD0-B481-EE656E12F3F3}"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17638"/>
            <a:ext cx="4114800" cy="15192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17638"/>
            <a:ext cx="4114800" cy="15192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effectLst>
                  <a:outerShdw blurRad="38100" dist="38100" dir="2700000" algn="tl">
                    <a:srgbClr val="000000">
                      <a:alpha val="43137"/>
                    </a:srgbClr>
                  </a:outerShdw>
                </a:effectLst>
              </a:defRPr>
            </a:lvl1pPr>
          </a:lstStyle>
          <a:p>
            <a:r>
              <a:rPr lang="en-US" dirty="0" smtClean="0"/>
              <a:t>Click to edit Master title style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2585323"/>
          </a:xfrm>
        </p:spPr>
        <p:txBody>
          <a:bodyPr/>
          <a:lstStyle>
            <a:lvl1pPr>
              <a:defRPr sz="3200">
                <a:effectLst>
                  <a:outerShdw blurRad="38100" dist="38100" dir="2700000" algn="tl">
                    <a:srgbClr val="000000">
                      <a:alpha val="43137"/>
                    </a:srgbClr>
                  </a:outerShdw>
                </a:effectLst>
              </a:defRPr>
            </a:lvl1pPr>
            <a:lvl2pPr>
              <a:defRPr sz="2800">
                <a:effectLst>
                  <a:outerShdw blurRad="38100" dist="38100" dir="2700000" algn="tl">
                    <a:srgbClr val="000000">
                      <a:alpha val="43137"/>
                    </a:srgbClr>
                  </a:outerShdw>
                </a:effectLst>
              </a:defRPr>
            </a:lvl2pPr>
            <a:lvl3pPr>
              <a:defRPr sz="2400">
                <a:effectLst>
                  <a:outerShdw blurRad="38100" dist="38100" dir="2700000" algn="tl">
                    <a:srgbClr val="000000">
                      <a:alpha val="43137"/>
                    </a:srgbClr>
                  </a:outerShdw>
                </a:effectLst>
              </a:defRPr>
            </a:lvl3pPr>
            <a:lvl4pPr>
              <a:defRPr sz="2000">
                <a:effectLst>
                  <a:outerShdw blurRad="38100" dist="38100" dir="2700000" algn="tl">
                    <a:srgbClr val="000000">
                      <a:alpha val="43137"/>
                    </a:srgbClr>
                  </a:outerShdw>
                </a:effectLst>
              </a:defRPr>
            </a:lvl4pPr>
            <a:lvl5pPr>
              <a:defRPr sz="2000">
                <a:effectLst>
                  <a:outerShdw blurRad="38100" dist="38100" dir="2700000" algn="tl">
                    <a:srgbClr val="000000">
                      <a:alpha val="43137"/>
                    </a:srgbClr>
                  </a:outerShdw>
                </a:effectLst>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3.jpe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1000" y="228600"/>
            <a:ext cx="8382000" cy="658813"/>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dirty="0" smtClean="0"/>
              <a:t>Click to edit Master title style</a:t>
            </a:r>
          </a:p>
        </p:txBody>
      </p:sp>
      <p:sp>
        <p:nvSpPr>
          <p:cNvPr id="1027" name="Rectangle 3"/>
          <p:cNvSpPr>
            <a:spLocks noGrp="1" noChangeArrowheads="1"/>
          </p:cNvSpPr>
          <p:nvPr>
            <p:ph type="body" idx="1"/>
          </p:nvPr>
        </p:nvSpPr>
        <p:spPr bwMode="auto">
          <a:xfrm>
            <a:off x="381000" y="1417638"/>
            <a:ext cx="8382000" cy="166814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287338" lvl="0" indent="-287338">
              <a:lnSpc>
                <a:spcPct val="90000"/>
              </a:lnSpc>
              <a:spcBef>
                <a:spcPts val="1200"/>
              </a:spcBef>
              <a:spcAft>
                <a:spcPts val="1200"/>
              </a:spcAft>
              <a:buClr>
                <a:schemeClr val="tx2"/>
              </a:buClr>
              <a:buSzPct val="95000"/>
              <a:buBlip>
                <a:blip r:embed="rId15"/>
              </a:buBlip>
            </a:pPr>
            <a:endParaRPr lang="en-US" kern="0" dirty="0" smtClean="0">
              <a:solidFill>
                <a:srgbClr val="FFFFFF"/>
              </a:solidFill>
              <a:effectLst>
                <a:outerShdw blurRad="38100" dist="38100" dir="2700000" algn="tl">
                  <a:srgbClr val="000000"/>
                </a:outerShdw>
              </a:effectLst>
              <a:latin typeface="+mn-lt"/>
            </a:endParaRPr>
          </a:p>
          <a:p>
            <a:pPr marL="798513" lvl="1" indent="-287338">
              <a:lnSpc>
                <a:spcPct val="90000"/>
              </a:lnSpc>
              <a:spcBef>
                <a:spcPts val="1200"/>
              </a:spcBef>
              <a:spcAft>
                <a:spcPts val="1200"/>
              </a:spcAft>
              <a:buClr>
                <a:schemeClr val="tx2"/>
              </a:buClr>
              <a:buSzPct val="95000"/>
              <a:buBlip>
                <a:blip r:embed="rId15"/>
              </a:buBlip>
            </a:pPr>
            <a:endParaRPr lang="en-US" kern="0" dirty="0" smtClean="0">
              <a:solidFill>
                <a:srgbClr val="FFFFFF"/>
              </a:solidFill>
              <a:effectLst>
                <a:outerShdw blurRad="38100" dist="38100" dir="2700000" algn="tl">
                  <a:srgbClr val="000000"/>
                </a:outerShdw>
              </a:effectLst>
              <a:latin typeface="+mn-lt"/>
            </a:endParaRPr>
          </a:p>
          <a:p>
            <a:pPr marL="1200150" lvl="2" indent="-287338">
              <a:lnSpc>
                <a:spcPct val="90000"/>
              </a:lnSpc>
              <a:spcBef>
                <a:spcPts val="1200"/>
              </a:spcBef>
              <a:spcAft>
                <a:spcPts val="1200"/>
              </a:spcAft>
              <a:buClr>
                <a:schemeClr val="tx2"/>
              </a:buClr>
              <a:buSzPct val="95000"/>
              <a:buBlip>
                <a:blip r:embed="rId15"/>
              </a:buBlip>
            </a:pPr>
            <a:endParaRPr lang="en-US" kern="0" dirty="0" smtClean="0">
              <a:solidFill>
                <a:srgbClr val="FFFFFF"/>
              </a:solidFill>
              <a:effectLst>
                <a:outerShdw blurRad="38100" dist="38100" dir="2700000" algn="tl">
                  <a:srgbClr val="000000"/>
                </a:outerShdw>
              </a:effectLst>
              <a:latin typeface="+mn-lt"/>
            </a:endParaRPr>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rtl="0" fontAlgn="base">
        <a:lnSpc>
          <a:spcPct val="90000"/>
        </a:lnSpc>
        <a:spcBef>
          <a:spcPct val="30000"/>
        </a:spcBef>
        <a:spcAft>
          <a:spcPct val="0"/>
        </a:spcAft>
        <a:defRPr sz="4800">
          <a:gradFill>
            <a:gsLst>
              <a:gs pos="0">
                <a:schemeClr val="bg1">
                  <a:lumMod val="40000"/>
                  <a:lumOff val="60000"/>
                </a:schemeClr>
              </a:gs>
              <a:gs pos="50000">
                <a:schemeClr val="bg1">
                  <a:lumMod val="20000"/>
                  <a:lumOff val="80000"/>
                </a:schemeClr>
              </a:gs>
              <a:gs pos="100000">
                <a:schemeClr val="tx1"/>
              </a:gs>
            </a:gsLst>
            <a:lin ang="5400000" scaled="0"/>
          </a:gradFill>
          <a:latin typeface="+mj-lt"/>
          <a:ea typeface="+mj-ea"/>
          <a:cs typeface="+mj-cs"/>
        </a:defRPr>
      </a:lvl1pPr>
      <a:lvl2pPr algn="l" rtl="0" fontAlgn="base">
        <a:lnSpc>
          <a:spcPct val="90000"/>
        </a:lnSpc>
        <a:spcBef>
          <a:spcPct val="30000"/>
        </a:spcBef>
        <a:spcAft>
          <a:spcPct val="0"/>
        </a:spcAft>
        <a:defRPr sz="4800">
          <a:solidFill>
            <a:schemeClr val="tx2"/>
          </a:solidFill>
          <a:latin typeface="Segoe" pitchFamily="34" charset="0"/>
          <a:ea typeface="ＭＳ Ｐゴシック" pitchFamily="34" charset="-128"/>
        </a:defRPr>
      </a:lvl2pPr>
      <a:lvl3pPr algn="l" rtl="0" fontAlgn="base">
        <a:lnSpc>
          <a:spcPct val="90000"/>
        </a:lnSpc>
        <a:spcBef>
          <a:spcPct val="30000"/>
        </a:spcBef>
        <a:spcAft>
          <a:spcPct val="0"/>
        </a:spcAft>
        <a:defRPr sz="4800">
          <a:solidFill>
            <a:schemeClr val="tx2"/>
          </a:solidFill>
          <a:latin typeface="Segoe" pitchFamily="34" charset="0"/>
          <a:ea typeface="ＭＳ Ｐゴシック" pitchFamily="34" charset="-128"/>
        </a:defRPr>
      </a:lvl3pPr>
      <a:lvl4pPr algn="l" rtl="0" fontAlgn="base">
        <a:lnSpc>
          <a:spcPct val="90000"/>
        </a:lnSpc>
        <a:spcBef>
          <a:spcPct val="30000"/>
        </a:spcBef>
        <a:spcAft>
          <a:spcPct val="0"/>
        </a:spcAft>
        <a:defRPr sz="4800">
          <a:solidFill>
            <a:schemeClr val="tx2"/>
          </a:solidFill>
          <a:latin typeface="Segoe" pitchFamily="34" charset="0"/>
          <a:ea typeface="ＭＳ Ｐゴシック" pitchFamily="34" charset="-128"/>
        </a:defRPr>
      </a:lvl4pPr>
      <a:lvl5pPr algn="l" rtl="0" fontAlgn="base">
        <a:lnSpc>
          <a:spcPct val="90000"/>
        </a:lnSpc>
        <a:spcBef>
          <a:spcPct val="30000"/>
        </a:spcBef>
        <a:spcAft>
          <a:spcPct val="0"/>
        </a:spcAft>
        <a:defRPr sz="4800">
          <a:solidFill>
            <a:schemeClr val="tx2"/>
          </a:solidFill>
          <a:latin typeface="Segoe" pitchFamily="34" charset="0"/>
          <a:ea typeface="ＭＳ Ｐゴシック" pitchFamily="34" charset="-128"/>
        </a:defRPr>
      </a:lvl5pPr>
      <a:lvl6pPr marL="457200" algn="l" rtl="0" fontAlgn="base">
        <a:lnSpc>
          <a:spcPct val="90000"/>
        </a:lnSpc>
        <a:spcBef>
          <a:spcPct val="30000"/>
        </a:spcBef>
        <a:spcAft>
          <a:spcPct val="0"/>
        </a:spcAft>
        <a:defRPr sz="4800">
          <a:solidFill>
            <a:schemeClr val="tx2"/>
          </a:solidFill>
          <a:latin typeface="Segoe" pitchFamily="34" charset="0"/>
          <a:ea typeface="ＭＳ Ｐゴシック" pitchFamily="34" charset="-128"/>
        </a:defRPr>
      </a:lvl6pPr>
      <a:lvl7pPr marL="914400" algn="l" rtl="0" fontAlgn="base">
        <a:lnSpc>
          <a:spcPct val="90000"/>
        </a:lnSpc>
        <a:spcBef>
          <a:spcPct val="30000"/>
        </a:spcBef>
        <a:spcAft>
          <a:spcPct val="0"/>
        </a:spcAft>
        <a:defRPr sz="4800">
          <a:solidFill>
            <a:schemeClr val="tx2"/>
          </a:solidFill>
          <a:latin typeface="Segoe" pitchFamily="34" charset="0"/>
          <a:ea typeface="ＭＳ Ｐゴシック" pitchFamily="34" charset="-128"/>
        </a:defRPr>
      </a:lvl7pPr>
      <a:lvl8pPr marL="1371600" algn="l" rtl="0" fontAlgn="base">
        <a:lnSpc>
          <a:spcPct val="90000"/>
        </a:lnSpc>
        <a:spcBef>
          <a:spcPct val="30000"/>
        </a:spcBef>
        <a:spcAft>
          <a:spcPct val="0"/>
        </a:spcAft>
        <a:defRPr sz="4800">
          <a:solidFill>
            <a:schemeClr val="tx2"/>
          </a:solidFill>
          <a:latin typeface="Segoe" pitchFamily="34" charset="0"/>
          <a:ea typeface="ＭＳ Ｐゴシック" pitchFamily="34" charset="-128"/>
        </a:defRPr>
      </a:lvl8pPr>
      <a:lvl9pPr marL="1828800" algn="l" rtl="0" fontAlgn="base">
        <a:lnSpc>
          <a:spcPct val="90000"/>
        </a:lnSpc>
        <a:spcBef>
          <a:spcPct val="30000"/>
        </a:spcBef>
        <a:spcAft>
          <a:spcPct val="0"/>
        </a:spcAft>
        <a:defRPr sz="4800">
          <a:solidFill>
            <a:schemeClr val="tx2"/>
          </a:solidFill>
          <a:latin typeface="Segoe" pitchFamily="34" charset="0"/>
          <a:ea typeface="ＭＳ Ｐゴシック" pitchFamily="34" charset="-128"/>
        </a:defRPr>
      </a:lvl9pPr>
    </p:titleStyle>
    <p:bodyStyle>
      <a:lvl1pPr marL="287338" indent="-287338" algn="l" rtl="0" fontAlgn="base">
        <a:lnSpc>
          <a:spcPct val="90000"/>
        </a:lnSpc>
        <a:spcBef>
          <a:spcPts val="1200"/>
        </a:spcBef>
        <a:spcAft>
          <a:spcPts val="1200"/>
        </a:spcAft>
        <a:buClr>
          <a:schemeClr val="tx2"/>
        </a:buClr>
        <a:buSzPct val="95000"/>
        <a:buBlip>
          <a:blip r:embed="rId15"/>
        </a:buBlip>
        <a:defRPr sz="2800">
          <a:solidFill>
            <a:schemeClr val="tx1"/>
          </a:solidFill>
          <a:effectLst>
            <a:outerShdw blurRad="38100" dist="38100" dir="2700000" algn="tl">
              <a:srgbClr val="000000">
                <a:alpha val="43137"/>
              </a:srgbClr>
            </a:outerShdw>
          </a:effectLst>
          <a:latin typeface="+mn-lt"/>
          <a:ea typeface="+mn-ea"/>
          <a:cs typeface="+mn-cs"/>
        </a:defRPr>
      </a:lvl1pPr>
      <a:lvl2pPr marL="798513" indent="-395288" algn="l" rtl="0" fontAlgn="base">
        <a:lnSpc>
          <a:spcPct val="90000"/>
        </a:lnSpc>
        <a:spcBef>
          <a:spcPct val="30000"/>
        </a:spcBef>
        <a:spcAft>
          <a:spcPct val="0"/>
        </a:spcAft>
        <a:buClr>
          <a:schemeClr val="tx1"/>
        </a:buClr>
        <a:buChar char="•"/>
        <a:defRPr sz="2400">
          <a:solidFill>
            <a:schemeClr val="tx1"/>
          </a:solidFill>
          <a:effectLst>
            <a:outerShdw blurRad="38100" dist="38100" dir="2700000" algn="tl">
              <a:srgbClr val="000000">
                <a:alpha val="43137"/>
              </a:srgbClr>
            </a:outerShdw>
          </a:effectLst>
          <a:latin typeface="+mn-lt"/>
          <a:ea typeface="+mn-ea"/>
        </a:defRPr>
      </a:lvl2pPr>
      <a:lvl3pPr marL="1200150" indent="-400050" algn="l" rtl="0" fontAlgn="base">
        <a:lnSpc>
          <a:spcPct val="90000"/>
        </a:lnSpc>
        <a:spcBef>
          <a:spcPct val="30000"/>
        </a:spcBef>
        <a:spcAft>
          <a:spcPct val="0"/>
        </a:spcAft>
        <a:buClr>
          <a:schemeClr val="tx1"/>
        </a:buClr>
        <a:buChar char="•"/>
        <a:defRPr sz="2000">
          <a:solidFill>
            <a:schemeClr val="tx1"/>
          </a:solidFill>
          <a:effectLst>
            <a:outerShdw blurRad="38100" dist="38100" dir="2700000" algn="tl">
              <a:srgbClr val="000000">
                <a:alpha val="43137"/>
              </a:srgbClr>
            </a:outerShdw>
          </a:effectLst>
          <a:latin typeface="+mn-lt"/>
          <a:ea typeface="+mn-ea"/>
        </a:defRPr>
      </a:lvl3pPr>
      <a:lvl4pPr marL="1603375" indent="-401638" algn="l" rtl="0" fontAlgn="base">
        <a:lnSpc>
          <a:spcPct val="90000"/>
        </a:lnSpc>
        <a:spcBef>
          <a:spcPct val="30000"/>
        </a:spcBef>
        <a:spcAft>
          <a:spcPct val="0"/>
        </a:spcAft>
        <a:buClr>
          <a:schemeClr val="tx1"/>
        </a:buClr>
        <a:buChar char="•"/>
        <a:defRPr>
          <a:solidFill>
            <a:schemeClr val="tx1"/>
          </a:solidFill>
          <a:effectLst>
            <a:outerShdw blurRad="38100" dist="38100" dir="2700000" algn="tl">
              <a:srgbClr val="000000">
                <a:alpha val="43137"/>
              </a:srgbClr>
            </a:outerShdw>
          </a:effectLst>
          <a:latin typeface="+mn-lt"/>
          <a:ea typeface="+mn-ea"/>
        </a:defRPr>
      </a:lvl4pPr>
      <a:lvl5pPr marL="2344738" indent="-228600" algn="l" rtl="0" fontAlgn="base">
        <a:lnSpc>
          <a:spcPct val="90000"/>
        </a:lnSpc>
        <a:spcBef>
          <a:spcPct val="30000"/>
        </a:spcBef>
        <a:spcAft>
          <a:spcPct val="50000"/>
        </a:spcAft>
        <a:buChar char="•"/>
        <a:defRPr>
          <a:solidFill>
            <a:schemeClr val="tx1"/>
          </a:solidFill>
          <a:latin typeface="+mn-lt"/>
          <a:ea typeface="+mn-ea"/>
        </a:defRPr>
      </a:lvl5pPr>
      <a:lvl6pPr marL="2801938" indent="-228600" algn="l" rtl="0" fontAlgn="base">
        <a:lnSpc>
          <a:spcPct val="90000"/>
        </a:lnSpc>
        <a:spcBef>
          <a:spcPct val="30000"/>
        </a:spcBef>
        <a:spcAft>
          <a:spcPct val="50000"/>
        </a:spcAft>
        <a:buChar char="•"/>
        <a:defRPr>
          <a:solidFill>
            <a:schemeClr val="tx1"/>
          </a:solidFill>
          <a:latin typeface="+mn-lt"/>
          <a:ea typeface="+mn-ea"/>
        </a:defRPr>
      </a:lvl6pPr>
      <a:lvl7pPr marL="3259138" indent="-228600" algn="l" rtl="0" fontAlgn="base">
        <a:lnSpc>
          <a:spcPct val="90000"/>
        </a:lnSpc>
        <a:spcBef>
          <a:spcPct val="30000"/>
        </a:spcBef>
        <a:spcAft>
          <a:spcPct val="50000"/>
        </a:spcAft>
        <a:buChar char="•"/>
        <a:defRPr>
          <a:solidFill>
            <a:schemeClr val="tx1"/>
          </a:solidFill>
          <a:latin typeface="+mn-lt"/>
          <a:ea typeface="+mn-ea"/>
        </a:defRPr>
      </a:lvl7pPr>
      <a:lvl8pPr marL="3716338" indent="-228600" algn="l" rtl="0" fontAlgn="base">
        <a:lnSpc>
          <a:spcPct val="90000"/>
        </a:lnSpc>
        <a:spcBef>
          <a:spcPct val="30000"/>
        </a:spcBef>
        <a:spcAft>
          <a:spcPct val="50000"/>
        </a:spcAft>
        <a:buChar char="•"/>
        <a:defRPr>
          <a:solidFill>
            <a:schemeClr val="tx1"/>
          </a:solidFill>
          <a:latin typeface="+mn-lt"/>
          <a:ea typeface="+mn-ea"/>
        </a:defRPr>
      </a:lvl8pPr>
      <a:lvl9pPr marL="4173538" indent="-228600" algn="l" rtl="0" fontAlgn="base">
        <a:lnSpc>
          <a:spcPct val="90000"/>
        </a:lnSpc>
        <a:spcBef>
          <a:spcPct val="30000"/>
        </a:spcBef>
        <a:spcAft>
          <a:spcPct val="50000"/>
        </a:spcAft>
        <a:buChar char="•"/>
        <a:defRPr>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pic>
        <p:nvPicPr>
          <p:cNvPr id="9" name="Picture 8" descr="align_It_pp2.jpg"/>
          <p:cNvPicPr>
            <a:picLocks noChangeAspect="1"/>
          </p:cNvPicPr>
          <p:nvPr userDrawn="1"/>
        </p:nvPicPr>
        <p:blipFill>
          <a:blip r:embed="rId15" cstate="print"/>
          <a:stretch>
            <a:fillRect/>
          </a:stretch>
        </p:blipFill>
        <p:spPr>
          <a:xfrm>
            <a:off x="0" y="0"/>
            <a:ext cx="9144000" cy="6858000"/>
          </a:xfrm>
          <a:prstGeom prst="rect">
            <a:avLst/>
          </a:prstGeom>
        </p:spPr>
      </p:pic>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vl1pPr>
          </a:lstStyle>
          <a:p>
            <a:endParaRPr lang="en-US">
              <a:solidFill>
                <a:srgbClr val="FFFFFF"/>
              </a:solidFill>
              <a:latin typeface="Arial" charset="0"/>
              <a:ea typeface="ＭＳ Ｐゴシック" pitchFamily="-109" charset="-128"/>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vl1pPr>
          </a:lstStyle>
          <a:p>
            <a:endParaRPr lang="en-US">
              <a:solidFill>
                <a:srgbClr val="FFFFFF"/>
              </a:solidFill>
              <a:latin typeface="Arial" charset="0"/>
              <a:ea typeface="ＭＳ Ｐゴシック" pitchFamily="-109" charset="-128"/>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vl1pPr>
          </a:lstStyle>
          <a:p>
            <a:fld id="{6F9EB9A3-7FB8-4E90-A6B7-82505CE8E5D3}" type="slidenum">
              <a:rPr lang="en-US">
                <a:solidFill>
                  <a:srgbClr val="FFFFFF"/>
                </a:solidFill>
                <a:latin typeface="Arial" charset="0"/>
                <a:ea typeface="ＭＳ Ｐゴシック" pitchFamily="-109" charset="-128"/>
              </a:rPr>
              <a:pPr/>
              <a:t>‹#›</a:t>
            </a:fld>
            <a:endParaRPr lang="en-US">
              <a:solidFill>
                <a:srgbClr val="FFFFFF"/>
              </a:solidFill>
              <a:latin typeface="Arial" charset="0"/>
              <a:ea typeface="ＭＳ Ｐゴシック" pitchFamily="-109" charset="-128"/>
            </a:endParaRPr>
          </a:p>
        </p:txBody>
      </p:sp>
    </p:spTree>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2pPr>
      <a:lvl3pPr algn="ctr" rtl="0" eaLnBrk="0" fontAlgn="base" hangingPunct="0">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3pPr>
      <a:lvl4pPr algn="ctr" rtl="0" eaLnBrk="0" fontAlgn="base" hangingPunct="0">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4pPr>
      <a:lvl5pPr algn="ctr" rtl="0" eaLnBrk="0" fontAlgn="base" hangingPunct="0">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5pPr>
      <a:lvl6pPr marL="457200" algn="ctr" rtl="0" fontAlgn="base">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6pPr>
      <a:lvl7pPr marL="914400" algn="ctr" rtl="0" fontAlgn="base">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7pPr>
      <a:lvl8pPr marL="1371600" algn="ctr" rtl="0" fontAlgn="base">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8pPr>
      <a:lvl9pPr marL="1828800" algn="ctr" rtl="0" fontAlgn="base">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1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60.png"/><Relationship Id="rId4" Type="http://schemas.openxmlformats.org/officeDocument/2006/relationships/image" Target="../media/image59.png"/></Relationships>
</file>

<file path=ppt/slides/_rels/slide12.xml.rels><?xml version="1.0" encoding="UTF-8" standalone="yes"?>
<Relationships xmlns="http://schemas.openxmlformats.org/package/2006/relationships"><Relationship Id="rId8" Type="http://schemas.openxmlformats.org/officeDocument/2006/relationships/image" Target="../media/image66.png"/><Relationship Id="rId3" Type="http://schemas.openxmlformats.org/officeDocument/2006/relationships/image" Target="../media/image61.png"/><Relationship Id="rId7" Type="http://schemas.openxmlformats.org/officeDocument/2006/relationships/image" Target="../media/image65.pn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64.png"/><Relationship Id="rId5" Type="http://schemas.openxmlformats.org/officeDocument/2006/relationships/image" Target="../media/image63.png"/><Relationship Id="rId10" Type="http://schemas.openxmlformats.org/officeDocument/2006/relationships/image" Target="../media/image68.png"/><Relationship Id="rId4" Type="http://schemas.openxmlformats.org/officeDocument/2006/relationships/image" Target="../media/image62.png"/><Relationship Id="rId9" Type="http://schemas.openxmlformats.org/officeDocument/2006/relationships/image" Target="../media/image67.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72.png"/><Relationship Id="rId5" Type="http://schemas.openxmlformats.org/officeDocument/2006/relationships/image" Target="../media/image71.png"/><Relationship Id="rId4" Type="http://schemas.openxmlformats.org/officeDocument/2006/relationships/image" Target="../media/image70.png"/></Relationships>
</file>

<file path=ppt/slides/_rels/slide15.xml.rels><?xml version="1.0" encoding="UTF-8" standalone="yes"?>
<Relationships xmlns="http://schemas.openxmlformats.org/package/2006/relationships"><Relationship Id="rId8" Type="http://schemas.openxmlformats.org/officeDocument/2006/relationships/image" Target="../media/image53.png"/><Relationship Id="rId13" Type="http://schemas.openxmlformats.org/officeDocument/2006/relationships/image" Target="../media/image51.png"/><Relationship Id="rId3" Type="http://schemas.openxmlformats.org/officeDocument/2006/relationships/image" Target="../media/image47.png"/><Relationship Id="rId7" Type="http://schemas.openxmlformats.org/officeDocument/2006/relationships/image" Target="../media/image52.png"/><Relationship Id="rId12" Type="http://schemas.openxmlformats.org/officeDocument/2006/relationships/image" Target="../media/image46.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50.png"/><Relationship Id="rId11" Type="http://schemas.openxmlformats.org/officeDocument/2006/relationships/image" Target="../media/image74.png"/><Relationship Id="rId5" Type="http://schemas.openxmlformats.org/officeDocument/2006/relationships/image" Target="../media/image49.png"/><Relationship Id="rId10" Type="http://schemas.openxmlformats.org/officeDocument/2006/relationships/image" Target="../media/image43.png"/><Relationship Id="rId4" Type="http://schemas.openxmlformats.org/officeDocument/2006/relationships/image" Target="../media/image48.png"/><Relationship Id="rId9" Type="http://schemas.openxmlformats.org/officeDocument/2006/relationships/image" Target="../media/image73.png"/></Relationships>
</file>

<file path=ppt/slides/_rels/slide16.xml.rels><?xml version="1.0" encoding="UTF-8" standalone="yes"?>
<Relationships xmlns="http://schemas.openxmlformats.org/package/2006/relationships"><Relationship Id="rId8" Type="http://schemas.openxmlformats.org/officeDocument/2006/relationships/image" Target="../media/image80.png"/><Relationship Id="rId3" Type="http://schemas.openxmlformats.org/officeDocument/2006/relationships/image" Target="../media/image75.png"/><Relationship Id="rId7" Type="http://schemas.openxmlformats.org/officeDocument/2006/relationships/image" Target="../media/image79.png"/><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image" Target="../media/image78.png"/><Relationship Id="rId5" Type="http://schemas.openxmlformats.org/officeDocument/2006/relationships/image" Target="../media/image77.png"/><Relationship Id="rId4" Type="http://schemas.openxmlformats.org/officeDocument/2006/relationships/image" Target="../media/image76.png"/></Relationships>
</file>

<file path=ppt/slides/_rels/slide17.xml.rels><?xml version="1.0" encoding="UTF-8" standalone="yes"?>
<Relationships xmlns="http://schemas.openxmlformats.org/package/2006/relationships"><Relationship Id="rId8" Type="http://schemas.openxmlformats.org/officeDocument/2006/relationships/image" Target="../media/image85.png"/><Relationship Id="rId3" Type="http://schemas.openxmlformats.org/officeDocument/2006/relationships/image" Target="../media/image81.png"/><Relationship Id="rId7" Type="http://schemas.openxmlformats.org/officeDocument/2006/relationships/image" Target="../media/image84.jpeg"/><Relationship Id="rId12" Type="http://schemas.openxmlformats.org/officeDocument/2006/relationships/image" Target="../media/image89.png"/><Relationship Id="rId2" Type="http://schemas.openxmlformats.org/officeDocument/2006/relationships/notesSlide" Target="../notesSlides/notesSlide17.xml"/><Relationship Id="rId1" Type="http://schemas.openxmlformats.org/officeDocument/2006/relationships/slideLayout" Target="../slideLayouts/slideLayout13.xml"/><Relationship Id="rId6" Type="http://schemas.openxmlformats.org/officeDocument/2006/relationships/hyperlink" Target="http://www.istockphoto.com/stock-illustration-8229003-right-solution.php" TargetMode="External"/><Relationship Id="rId11" Type="http://schemas.openxmlformats.org/officeDocument/2006/relationships/image" Target="../media/image88.png"/><Relationship Id="rId5" Type="http://schemas.openxmlformats.org/officeDocument/2006/relationships/image" Target="../media/image83.png"/><Relationship Id="rId10" Type="http://schemas.openxmlformats.org/officeDocument/2006/relationships/image" Target="../media/image87.png"/><Relationship Id="rId4" Type="http://schemas.openxmlformats.org/officeDocument/2006/relationships/image" Target="../media/image82.png"/><Relationship Id="rId9" Type="http://schemas.openxmlformats.org/officeDocument/2006/relationships/image" Target="../media/image86.png"/></Relationships>
</file>

<file path=ppt/slides/_rels/slide18.xml.rels><?xml version="1.0" encoding="UTF-8" standalone="yes"?>
<Relationships xmlns="http://schemas.openxmlformats.org/package/2006/relationships"><Relationship Id="rId8" Type="http://schemas.openxmlformats.org/officeDocument/2006/relationships/image" Target="../media/image90.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91.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1.png"/><Relationship Id="rId4" Type="http://schemas.openxmlformats.org/officeDocument/2006/relationships/image" Target="../media/image6.png"/><Relationship Id="rId9" Type="http://schemas.openxmlformats.org/officeDocument/2006/relationships/image" Target="../media/image11.png"/></Relationships>
</file>

<file path=ppt/slides/_rels/slide20.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20.xml"/><Relationship Id="rId1" Type="http://schemas.openxmlformats.org/officeDocument/2006/relationships/slideLayout" Target="../slideLayouts/slideLayout15.xml"/><Relationship Id="rId6" Type="http://schemas.openxmlformats.org/officeDocument/2006/relationships/image" Target="../media/image94.png"/><Relationship Id="rId5" Type="http://schemas.openxmlformats.org/officeDocument/2006/relationships/image" Target="../media/image90.png"/><Relationship Id="rId4" Type="http://schemas.openxmlformats.org/officeDocument/2006/relationships/image" Target="../media/image93.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5.pn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9.png"/><Relationship Id="rId5" Type="http://schemas.openxmlformats.org/officeDocument/2006/relationships/image" Target="../media/image1.png"/><Relationship Id="rId10" Type="http://schemas.openxmlformats.org/officeDocument/2006/relationships/image" Target="../media/image11.png"/><Relationship Id="rId4" Type="http://schemas.openxmlformats.org/officeDocument/2006/relationships/image" Target="../media/image6.png"/><Relationship Id="rId9" Type="http://schemas.openxmlformats.org/officeDocument/2006/relationships/image" Target="../media/image8.png"/></Relationships>
</file>

<file path=ppt/slides/_rels/slide4.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1.gif"/><Relationship Id="rId18" Type="http://schemas.openxmlformats.org/officeDocument/2006/relationships/image" Target="../media/image25.pn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hyperlink" Target="http://www.ebay.com/" TargetMode="External"/><Relationship Id="rId17" Type="http://schemas.openxmlformats.org/officeDocument/2006/relationships/image" Target="../media/image24.jpeg"/><Relationship Id="rId2" Type="http://schemas.openxmlformats.org/officeDocument/2006/relationships/notesSlide" Target="../notesSlides/notesSlide4.xml"/><Relationship Id="rId16" Type="http://schemas.openxmlformats.org/officeDocument/2006/relationships/image" Target="../media/image23.png"/><Relationship Id="rId1" Type="http://schemas.openxmlformats.org/officeDocument/2006/relationships/slideLayout" Target="../slideLayouts/slideLayout6.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5" Type="http://schemas.openxmlformats.org/officeDocument/2006/relationships/image" Target="../media/image1.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 Id="rId14" Type="http://schemas.openxmlformats.org/officeDocument/2006/relationships/image" Target="../media/image22.png"/></Relationships>
</file>

<file path=ppt/slides/_rels/slide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6.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7.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48.png"/><Relationship Id="rId13" Type="http://schemas.openxmlformats.org/officeDocument/2006/relationships/image" Target="../media/image53.png"/><Relationship Id="rId3" Type="http://schemas.openxmlformats.org/officeDocument/2006/relationships/image" Target="../media/image43.png"/><Relationship Id="rId7" Type="http://schemas.openxmlformats.org/officeDocument/2006/relationships/image" Target="../media/image47.png"/><Relationship Id="rId12" Type="http://schemas.openxmlformats.org/officeDocument/2006/relationships/image" Target="../media/image52.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46.png"/><Relationship Id="rId11" Type="http://schemas.openxmlformats.org/officeDocument/2006/relationships/image" Target="../media/image51.png"/><Relationship Id="rId5" Type="http://schemas.openxmlformats.org/officeDocument/2006/relationships/image" Target="../media/image45.png"/><Relationship Id="rId10" Type="http://schemas.openxmlformats.org/officeDocument/2006/relationships/image" Target="../media/image50.png"/><Relationship Id="rId4" Type="http://schemas.openxmlformats.org/officeDocument/2006/relationships/image" Target="../media/image44.png"/><Relationship Id="rId9" Type="http://schemas.openxmlformats.org/officeDocument/2006/relationships/image" Target="../media/image49.png"/><Relationship Id="rId14" Type="http://schemas.openxmlformats.org/officeDocument/2006/relationships/image" Target="../media/image4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685800" y="30634"/>
            <a:ext cx="8458200" cy="499856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r>
              <a:rPr lang="en-US" sz="4400" kern="0" dirty="0" smtClean="0">
                <a:ln w="18415" cmpd="sng">
                  <a:noFill/>
                  <a:prstDash val="solid"/>
                </a:ln>
                <a:solidFill>
                  <a:srgbClr val="FFFFFF"/>
                </a:solidFill>
                <a:effectLst>
                  <a:outerShdw blurRad="38100" dist="38100" dir="2700000" algn="tl">
                    <a:srgbClr val="000000">
                      <a:alpha val="43137"/>
                    </a:srgbClr>
                  </a:outerShdw>
                </a:effectLst>
                <a:latin typeface="Arial"/>
              </a:rPr>
              <a:t>Scaling Your</a:t>
            </a:r>
          </a:p>
          <a:p>
            <a:r>
              <a:rPr lang="en-US" sz="4400" kern="0" dirty="0" smtClean="0">
                <a:ln w="18415" cmpd="sng">
                  <a:noFill/>
                  <a:prstDash val="solid"/>
                </a:ln>
                <a:solidFill>
                  <a:srgbClr val="FFFFFF"/>
                </a:solidFill>
                <a:effectLst>
                  <a:outerShdw blurRad="38100" dist="38100" dir="2700000" algn="tl">
                    <a:srgbClr val="000000">
                      <a:alpha val="43137"/>
                    </a:srgbClr>
                  </a:outerShdw>
                </a:effectLst>
                <a:latin typeface="Arial"/>
              </a:rPr>
              <a:t>Organization to the Cloud</a:t>
            </a:r>
            <a:endParaRPr lang="en-US" sz="4800" kern="0" dirty="0">
              <a:ln w="18415" cmpd="sng">
                <a:noFill/>
                <a:prstDash val="solid"/>
              </a:ln>
              <a:solidFill>
                <a:srgbClr val="FFFFFF"/>
              </a:solidFill>
              <a:effectLst>
                <a:outerShdw blurRad="38100" dist="38100" dir="2700000" algn="tl">
                  <a:srgbClr val="000000">
                    <a:alpha val="43137"/>
                  </a:srgbClr>
                </a:outerShdw>
              </a:effectLst>
              <a:latin typeface="Arial"/>
            </a:endParaRPr>
          </a:p>
        </p:txBody>
      </p:sp>
      <p:sp>
        <p:nvSpPr>
          <p:cNvPr id="5" name="Subtitle 2"/>
          <p:cNvSpPr txBox="1">
            <a:spLocks/>
          </p:cNvSpPr>
          <p:nvPr/>
        </p:nvSpPr>
        <p:spPr bwMode="auto">
          <a:xfrm>
            <a:off x="685800" y="3962400"/>
            <a:ext cx="8145462" cy="1194326"/>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marL="342900" indent="-342900">
              <a:spcBef>
                <a:spcPts val="0"/>
              </a:spcBef>
            </a:pPr>
            <a:r>
              <a:rPr lang="en-US" sz="2000" kern="0" dirty="0" smtClean="0">
                <a:solidFill>
                  <a:srgbClr val="FFFFFF"/>
                </a:solidFill>
                <a:effectLst>
                  <a:outerShdw blurRad="38100" dist="38100" dir="2700000" algn="tl">
                    <a:srgbClr val="000000">
                      <a:alpha val="43137"/>
                    </a:srgbClr>
                  </a:outerShdw>
                </a:effectLst>
                <a:latin typeface="Arial"/>
              </a:rPr>
              <a:t>David Remmer</a:t>
            </a:r>
            <a:endParaRPr lang="en-US" sz="2000" kern="0" dirty="0" smtClean="0">
              <a:solidFill>
                <a:srgbClr val="FFFFFF"/>
              </a:solidFill>
              <a:effectLst>
                <a:outerShdw blurRad="38100" dist="38100" dir="2700000" algn="tl">
                  <a:srgbClr val="000000">
                    <a:alpha val="43137"/>
                  </a:srgbClr>
                </a:outerShdw>
              </a:effectLst>
              <a:latin typeface="Arial"/>
            </a:endParaRPr>
          </a:p>
          <a:p>
            <a:pPr marL="342900" indent="-342900">
              <a:spcBef>
                <a:spcPts val="0"/>
              </a:spcBef>
            </a:pPr>
            <a:r>
              <a:rPr lang="en-US" sz="2000" kern="0" dirty="0" smtClean="0">
                <a:solidFill>
                  <a:srgbClr val="FFFFFF"/>
                </a:solidFill>
                <a:effectLst>
                  <a:outerShdw blurRad="38100" dist="38100" dir="2700000" algn="tl">
                    <a:srgbClr val="000000">
                      <a:alpha val="43137"/>
                    </a:srgbClr>
                  </a:outerShdw>
                </a:effectLst>
                <a:latin typeface="Arial"/>
              </a:rPr>
              <a:t>Architect Advisor, Microsoft </a:t>
            </a:r>
            <a:r>
              <a:rPr lang="en-US" sz="2000" kern="0" dirty="0" smtClean="0">
                <a:solidFill>
                  <a:srgbClr val="FFFFFF"/>
                </a:solidFill>
                <a:effectLst>
                  <a:outerShdw blurRad="38100" dist="38100" dir="2700000" algn="tl">
                    <a:srgbClr val="000000">
                      <a:alpha val="43137"/>
                    </a:srgbClr>
                  </a:outerShdw>
                </a:effectLst>
                <a:latin typeface="Arial"/>
              </a:rPr>
              <a:t>Canada</a:t>
            </a:r>
          </a:p>
          <a:p>
            <a:pPr marL="342900" indent="-342900">
              <a:spcBef>
                <a:spcPts val="0"/>
              </a:spcBef>
            </a:pPr>
            <a:endParaRPr lang="en-US" sz="2000" kern="0" dirty="0">
              <a:solidFill>
                <a:srgbClr val="FFFFFF"/>
              </a:solidFill>
              <a:effectLst>
                <a:outerShdw blurRad="38100" dist="38100" dir="2700000" algn="tl">
                  <a:srgbClr val="000000">
                    <a:alpha val="43137"/>
                  </a:srgbClr>
                </a:outerShdw>
              </a:effectLst>
              <a:latin typeface="Aria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 name="Picture 78" descr="Azure copy.png"/>
          <p:cNvPicPr preferRelativeResize="0">
            <a:picLocks noChangeAspect="1"/>
          </p:cNvPicPr>
          <p:nvPr/>
        </p:nvPicPr>
        <p:blipFill>
          <a:blip r:embed="rId3" cstate="print"/>
          <a:srcRect b="14477"/>
          <a:stretch>
            <a:fillRect/>
          </a:stretch>
        </p:blipFill>
        <p:spPr>
          <a:xfrm>
            <a:off x="3733800" y="1433488"/>
            <a:ext cx="5791200" cy="4433912"/>
          </a:xfrm>
          <a:prstGeom prst="rect">
            <a:avLst/>
          </a:prstGeom>
        </p:spPr>
      </p:pic>
      <p:pic>
        <p:nvPicPr>
          <p:cNvPr id="98" name="Picture 97" descr="On-Premises Platform copy.png"/>
          <p:cNvPicPr preferRelativeResize="0">
            <a:picLocks/>
          </p:cNvPicPr>
          <p:nvPr/>
        </p:nvPicPr>
        <p:blipFill>
          <a:blip r:embed="rId4" cstate="print"/>
          <a:stretch>
            <a:fillRect/>
          </a:stretch>
        </p:blipFill>
        <p:spPr>
          <a:xfrm>
            <a:off x="-457200" y="1480458"/>
            <a:ext cx="5411449" cy="5148942"/>
          </a:xfrm>
          <a:prstGeom prst="rect">
            <a:avLst/>
          </a:prstGeom>
          <a:noFill/>
          <a:ln>
            <a:noFill/>
          </a:ln>
        </p:spPr>
      </p:pic>
      <p:grpSp>
        <p:nvGrpSpPr>
          <p:cNvPr id="4" name="Group 33"/>
          <p:cNvGrpSpPr/>
          <p:nvPr/>
        </p:nvGrpSpPr>
        <p:grpSpPr>
          <a:xfrm>
            <a:off x="-169639" y="-275771"/>
            <a:ext cx="9161239" cy="2637971"/>
            <a:chOff x="-1400985" y="-286852"/>
            <a:chExt cx="14534844" cy="3139788"/>
          </a:xfrm>
        </p:grpSpPr>
        <p:grpSp>
          <p:nvGrpSpPr>
            <p:cNvPr id="5" name="Group 32"/>
            <p:cNvGrpSpPr/>
            <p:nvPr/>
          </p:nvGrpSpPr>
          <p:grpSpPr>
            <a:xfrm>
              <a:off x="-1400985" y="-286852"/>
              <a:ext cx="14534844" cy="3139788"/>
              <a:chOff x="-1400985" y="-286852"/>
              <a:chExt cx="14534844" cy="3139788"/>
            </a:xfrm>
          </p:grpSpPr>
          <p:pic>
            <p:nvPicPr>
              <p:cNvPr id="69" name="Picture 68" descr="server-in-the-clouds.png"/>
              <p:cNvPicPr>
                <a:picLocks noChangeAspect="1"/>
              </p:cNvPicPr>
              <p:nvPr/>
            </p:nvPicPr>
            <p:blipFill>
              <a:blip r:embed="rId5" cstate="print"/>
              <a:stretch>
                <a:fillRect/>
              </a:stretch>
            </p:blipFill>
            <p:spPr>
              <a:xfrm>
                <a:off x="9510787" y="-286852"/>
                <a:ext cx="3623072" cy="2993316"/>
              </a:xfrm>
              <a:prstGeom prst="rect">
                <a:avLst/>
              </a:prstGeom>
            </p:spPr>
          </p:pic>
          <p:pic>
            <p:nvPicPr>
              <p:cNvPr id="84" name="Picture 2" descr="C:\Users\aliciat\Desktop\Events\MIX\ForMonicaRayOzzieKit\ForMonicaRayOzzieKit\Ray1970Pic\EDC data center more masked.png"/>
              <p:cNvPicPr>
                <a:picLocks noChangeAspect="1" noChangeArrowheads="1"/>
              </p:cNvPicPr>
              <p:nvPr/>
            </p:nvPicPr>
            <p:blipFill>
              <a:blip r:embed="rId6" cstate="print"/>
              <a:stretch>
                <a:fillRect/>
              </a:stretch>
            </p:blipFill>
            <p:spPr bwMode="auto">
              <a:xfrm>
                <a:off x="-1400985" y="249760"/>
                <a:ext cx="4076464" cy="2603176"/>
              </a:xfrm>
              <a:prstGeom prst="rect">
                <a:avLst/>
              </a:prstGeom>
              <a:noFill/>
              <a:ln>
                <a:noFill/>
              </a:ln>
            </p:spPr>
          </p:pic>
          <p:sp>
            <p:nvSpPr>
              <p:cNvPr id="32" name="Freeform 9"/>
              <p:cNvSpPr>
                <a:spLocks/>
              </p:cNvSpPr>
              <p:nvPr/>
            </p:nvSpPr>
            <p:spPr bwMode="auto">
              <a:xfrm>
                <a:off x="2304668" y="609600"/>
                <a:ext cx="7388352" cy="1216152"/>
              </a:xfrm>
              <a:custGeom>
                <a:avLst/>
                <a:gdLst/>
                <a:ahLst/>
                <a:cxnLst>
                  <a:cxn ang="0">
                    <a:pos x="2765" y="530"/>
                  </a:cxn>
                  <a:cxn ang="0">
                    <a:pos x="3291" y="441"/>
                  </a:cxn>
                  <a:cxn ang="0">
                    <a:pos x="2942" y="27"/>
                  </a:cxn>
                  <a:cxn ang="0">
                    <a:pos x="2964" y="182"/>
                  </a:cxn>
                  <a:cxn ang="0">
                    <a:pos x="2964" y="184"/>
                  </a:cxn>
                  <a:cxn ang="0">
                    <a:pos x="1638" y="0"/>
                  </a:cxn>
                  <a:cxn ang="0">
                    <a:pos x="328" y="189"/>
                  </a:cxn>
                  <a:cxn ang="0">
                    <a:pos x="326" y="186"/>
                  </a:cxn>
                  <a:cxn ang="0">
                    <a:pos x="348" y="31"/>
                  </a:cxn>
                  <a:cxn ang="0">
                    <a:pos x="0" y="444"/>
                  </a:cxn>
                  <a:cxn ang="0">
                    <a:pos x="525" y="534"/>
                  </a:cxn>
                  <a:cxn ang="0">
                    <a:pos x="424" y="433"/>
                  </a:cxn>
                  <a:cxn ang="0">
                    <a:pos x="1649" y="291"/>
                  </a:cxn>
                  <a:cxn ang="0">
                    <a:pos x="2869" y="426"/>
                  </a:cxn>
                  <a:cxn ang="0">
                    <a:pos x="2869" y="427"/>
                  </a:cxn>
                  <a:cxn ang="0">
                    <a:pos x="2765" y="530"/>
                  </a:cxn>
                </a:cxnLst>
                <a:rect l="0" t="0" r="r" b="b"/>
                <a:pathLst>
                  <a:path w="3291" h="534">
                    <a:moveTo>
                      <a:pt x="2765" y="530"/>
                    </a:moveTo>
                    <a:cubicBezTo>
                      <a:pt x="3291" y="441"/>
                      <a:pt x="3291" y="441"/>
                      <a:pt x="3291" y="441"/>
                    </a:cubicBezTo>
                    <a:cubicBezTo>
                      <a:pt x="2942" y="27"/>
                      <a:pt x="2942" y="27"/>
                      <a:pt x="2942" y="27"/>
                    </a:cubicBezTo>
                    <a:cubicBezTo>
                      <a:pt x="2964" y="182"/>
                      <a:pt x="2964" y="182"/>
                      <a:pt x="2964" y="182"/>
                    </a:cubicBezTo>
                    <a:cubicBezTo>
                      <a:pt x="2964" y="184"/>
                      <a:pt x="2964" y="184"/>
                      <a:pt x="2964" y="184"/>
                    </a:cubicBezTo>
                    <a:cubicBezTo>
                      <a:pt x="2885" y="163"/>
                      <a:pt x="2493" y="0"/>
                      <a:pt x="1638" y="0"/>
                    </a:cubicBezTo>
                    <a:cubicBezTo>
                      <a:pt x="818" y="0"/>
                      <a:pt x="404" y="169"/>
                      <a:pt x="328" y="189"/>
                    </a:cubicBezTo>
                    <a:cubicBezTo>
                      <a:pt x="326" y="186"/>
                      <a:pt x="326" y="186"/>
                      <a:pt x="326" y="186"/>
                    </a:cubicBezTo>
                    <a:cubicBezTo>
                      <a:pt x="348" y="31"/>
                      <a:pt x="348" y="31"/>
                      <a:pt x="348" y="31"/>
                    </a:cubicBezTo>
                    <a:cubicBezTo>
                      <a:pt x="0" y="444"/>
                      <a:pt x="0" y="444"/>
                      <a:pt x="0" y="444"/>
                    </a:cubicBezTo>
                    <a:cubicBezTo>
                      <a:pt x="525" y="534"/>
                      <a:pt x="525" y="534"/>
                      <a:pt x="525" y="534"/>
                    </a:cubicBezTo>
                    <a:cubicBezTo>
                      <a:pt x="424" y="433"/>
                      <a:pt x="424" y="433"/>
                      <a:pt x="424" y="433"/>
                    </a:cubicBezTo>
                    <a:cubicBezTo>
                      <a:pt x="491" y="407"/>
                      <a:pt x="840" y="291"/>
                      <a:pt x="1649" y="291"/>
                    </a:cubicBezTo>
                    <a:cubicBezTo>
                      <a:pt x="2495" y="291"/>
                      <a:pt x="2803" y="399"/>
                      <a:pt x="2869" y="426"/>
                    </a:cubicBezTo>
                    <a:cubicBezTo>
                      <a:pt x="2869" y="427"/>
                      <a:pt x="2869" y="427"/>
                      <a:pt x="2869" y="427"/>
                    </a:cubicBezTo>
                    <a:lnTo>
                      <a:pt x="2765" y="530"/>
                    </a:lnTo>
                    <a:close/>
                  </a:path>
                </a:pathLst>
              </a:custGeom>
              <a:gradFill flip="none" rotWithShape="1">
                <a:gsLst>
                  <a:gs pos="0">
                    <a:schemeClr val="tx1"/>
                  </a:gs>
                  <a:gs pos="2000">
                    <a:schemeClr val="tx1">
                      <a:lumMod val="85000"/>
                    </a:schemeClr>
                  </a:gs>
                  <a:gs pos="54000">
                    <a:schemeClr val="tx1">
                      <a:lumMod val="95000"/>
                    </a:schemeClr>
                  </a:gs>
                  <a:gs pos="97000">
                    <a:schemeClr val="tx1">
                      <a:lumMod val="75000"/>
                    </a:schemeClr>
                  </a:gs>
                  <a:gs pos="100000">
                    <a:schemeClr val="tx1">
                      <a:lumMod val="75000"/>
                    </a:schemeClr>
                  </a:gs>
                </a:gsLst>
                <a:lin ang="0" scaled="1"/>
                <a:tileRect/>
              </a:gradFill>
              <a:ln w="22225">
                <a:gradFill>
                  <a:gsLst>
                    <a:gs pos="0">
                      <a:schemeClr val="tx1"/>
                    </a:gs>
                    <a:gs pos="50000">
                      <a:schemeClr val="tx1">
                        <a:lumMod val="95000"/>
                      </a:schemeClr>
                    </a:gs>
                    <a:gs pos="100000">
                      <a:schemeClr val="tx1">
                        <a:lumMod val="95000"/>
                      </a:schemeClr>
                    </a:gs>
                  </a:gsLst>
                  <a:lin ang="5400000" scaled="0"/>
                </a:gradFill>
                <a:round/>
                <a:headEnd/>
                <a:tailEnd/>
              </a:ln>
              <a:effectLst>
                <a:outerShdw blurRad="292100" sx="105000" sy="105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pPr algn="l" defTabSz="914363" rtl="0"/>
                <a:endParaRPr lang="en-US" sz="1600" kern="1200" dirty="0">
                  <a:solidFill>
                    <a:srgbClr val="FFFFFF"/>
                  </a:solidFill>
                  <a:latin typeface="Calibri"/>
                  <a:ea typeface="+mn-ea"/>
                  <a:cs typeface="+mn-cs"/>
                </a:endParaRPr>
              </a:p>
            </p:txBody>
          </p:sp>
        </p:grpSp>
        <p:grpSp>
          <p:nvGrpSpPr>
            <p:cNvPr id="6" name="Group 67"/>
            <p:cNvGrpSpPr/>
            <p:nvPr/>
          </p:nvGrpSpPr>
          <p:grpSpPr>
            <a:xfrm>
              <a:off x="2155717" y="1160069"/>
              <a:ext cx="8289079" cy="653677"/>
              <a:chOff x="2155717" y="1011536"/>
              <a:chExt cx="8289079" cy="653677"/>
            </a:xfrm>
          </p:grpSpPr>
          <p:sp>
            <p:nvSpPr>
              <p:cNvPr id="64" name="TextBox 63"/>
              <p:cNvSpPr txBox="1"/>
              <p:nvPr/>
            </p:nvSpPr>
            <p:spPr>
              <a:xfrm rot="360000">
                <a:off x="4713828" y="1018556"/>
                <a:ext cx="5730968" cy="646657"/>
              </a:xfrm>
              <a:prstGeom prst="rect">
                <a:avLst/>
              </a:prstGeom>
              <a:noFill/>
            </p:spPr>
            <p:txBody>
              <a:bodyPr wrap="none" rtlCol="0">
                <a:prstTxWarp prst="textArchUp">
                  <a:avLst>
                    <a:gd name="adj" fmla="val 11439975"/>
                  </a:avLst>
                </a:prstTxWarp>
                <a:spAutoFit/>
              </a:bodyPr>
              <a:lstStyle/>
              <a:p>
                <a:pPr algn="ctr" defTabSz="914363" rtl="0"/>
                <a:r>
                  <a:rPr lang="en-US" sz="1800" b="1" i="1" kern="1200" dirty="0">
                    <a:gradFill>
                      <a:gsLst>
                        <a:gs pos="50000">
                          <a:srgbClr val="000000"/>
                        </a:gs>
                        <a:gs pos="100000">
                          <a:srgbClr val="000000"/>
                        </a:gs>
                      </a:gsLst>
                      <a:lin ang="5400000" scaled="0"/>
                    </a:gradFill>
                    <a:latin typeface="Segoe" pitchFamily="34" charset="0"/>
                    <a:ea typeface="+mn-ea"/>
                    <a:cs typeface="+mn-cs"/>
                  </a:rPr>
                  <a:t>Cloud Services</a:t>
                </a:r>
              </a:p>
            </p:txBody>
          </p:sp>
          <p:sp>
            <p:nvSpPr>
              <p:cNvPr id="65" name="TextBox 64"/>
              <p:cNvSpPr txBox="1"/>
              <p:nvPr/>
            </p:nvSpPr>
            <p:spPr>
              <a:xfrm rot="21059098">
                <a:off x="2155717" y="1011536"/>
                <a:ext cx="4022131" cy="461666"/>
              </a:xfrm>
              <a:prstGeom prst="rect">
                <a:avLst/>
              </a:prstGeom>
              <a:noFill/>
            </p:spPr>
            <p:txBody>
              <a:bodyPr wrap="none" rtlCol="0">
                <a:prstTxWarp prst="textArchUp">
                  <a:avLst>
                    <a:gd name="adj" fmla="val 11439975"/>
                  </a:avLst>
                </a:prstTxWarp>
                <a:spAutoFit/>
              </a:bodyPr>
              <a:lstStyle/>
              <a:p>
                <a:pPr algn="l" defTabSz="914363" rtl="0"/>
                <a:r>
                  <a:rPr lang="en-US" sz="1800" b="1" i="1" kern="1200" dirty="0">
                    <a:gradFill>
                      <a:gsLst>
                        <a:gs pos="50000">
                          <a:srgbClr val="000000"/>
                        </a:gs>
                        <a:gs pos="100000">
                          <a:srgbClr val="000000"/>
                        </a:gs>
                      </a:gsLst>
                      <a:lin ang="5400000" scaled="0"/>
                    </a:gradFill>
                    <a:latin typeface="Segoe" pitchFamily="34" charset="0"/>
                    <a:ea typeface="+mn-ea"/>
                    <a:cs typeface="+mn-cs"/>
                  </a:rPr>
                  <a:t>On-Premises</a:t>
                </a:r>
              </a:p>
            </p:txBody>
          </p:sp>
        </p:gr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fade">
                                      <p:cBhvr>
                                        <p:cTn id="7" dur="1000"/>
                                        <p:tgtEl>
                                          <p:spTgt spid="98"/>
                                        </p:tgtEl>
                                      </p:cBhvr>
                                    </p:animEffect>
                                  </p:childTnLst>
                                </p:cTn>
                              </p:par>
                              <p:par>
                                <p:cTn id="8" presetID="63" presetClass="path" presetSubtype="0" accel="50000" decel="50000" fill="hold" nodeType="withEffect">
                                  <p:stCondLst>
                                    <p:cond delay="0"/>
                                  </p:stCondLst>
                                  <p:childTnLst>
                                    <p:animMotion origin="layout" path="M -0.10547 1.11111E-6 L 1.45833E-6 1.11111E-6 " pathEditMode="relative" rAng="0" ptsTypes="AA">
                                      <p:cBhvr>
                                        <p:cTn id="9" dur="1000" fill="hold"/>
                                        <p:tgtEl>
                                          <p:spTgt spid="98"/>
                                        </p:tgtEl>
                                        <p:attrNameLst>
                                          <p:attrName>ppt_x</p:attrName>
                                          <p:attrName>ppt_y</p:attrName>
                                        </p:attrNameLst>
                                      </p:cBhvr>
                                      <p:rCtr x="53" y="0"/>
                                    </p:animMotion>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79"/>
                                        </p:tgtEl>
                                        <p:attrNameLst>
                                          <p:attrName>style.visibility</p:attrName>
                                        </p:attrNameLst>
                                      </p:cBhvr>
                                      <p:to>
                                        <p:strVal val="visible"/>
                                      </p:to>
                                    </p:set>
                                    <p:animEffect transition="in" filter="fade">
                                      <p:cBhvr>
                                        <p:cTn id="13" dur="1000"/>
                                        <p:tgtEl>
                                          <p:spTgt spid="79"/>
                                        </p:tgtEl>
                                      </p:cBhvr>
                                    </p:animEffect>
                                  </p:childTnLst>
                                </p:cTn>
                              </p:par>
                              <p:par>
                                <p:cTn id="14" presetID="35" presetClass="path" presetSubtype="0" accel="50000" decel="50000" fill="hold" nodeType="withEffect">
                                  <p:stCondLst>
                                    <p:cond delay="0"/>
                                  </p:stCondLst>
                                  <p:childTnLst>
                                    <p:animMotion origin="layout" path="M 0.10286 2.96296E-6 L 3.75E-6 2.96296E-6 " pathEditMode="relative" rAng="0" ptsTypes="AA">
                                      <p:cBhvr>
                                        <p:cTn id="15" dur="1000" fill="hold"/>
                                        <p:tgtEl>
                                          <p:spTgt spid="79"/>
                                        </p:tgtEl>
                                        <p:attrNameLst>
                                          <p:attrName>ppt_x</p:attrName>
                                          <p:attrName>ppt_y</p:attrName>
                                        </p:attrNameLst>
                                      </p:cBhvr>
                                      <p:rCtr x="-51"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erver3\restrict\ftp_root\clients\White_Whale\5-00431_PDC_PRE_Event_Support (Keynote area)\Amitabh_Srivastava\SFP_Art\Lightwave\Strata_diagram_v02.png"/>
          <p:cNvPicPr>
            <a:picLocks noChangeAspect="1" noChangeArrowheads="1"/>
          </p:cNvPicPr>
          <p:nvPr/>
        </p:nvPicPr>
        <p:blipFill>
          <a:blip r:embed="rId3" cstate="print"/>
          <a:stretch>
            <a:fillRect/>
          </a:stretch>
        </p:blipFill>
        <p:spPr bwMode="auto">
          <a:xfrm>
            <a:off x="392498" y="4214818"/>
            <a:ext cx="8537219" cy="1714512"/>
          </a:xfrm>
          <a:prstGeom prst="rect">
            <a:avLst/>
          </a:prstGeom>
          <a:noFill/>
        </p:spPr>
      </p:pic>
      <p:pic>
        <p:nvPicPr>
          <p:cNvPr id="4" name="Picture 8"/>
          <p:cNvPicPr>
            <a:picLocks noChangeAspect="1" noChangeArrowheads="1"/>
          </p:cNvPicPr>
          <p:nvPr/>
        </p:nvPicPr>
        <p:blipFill>
          <a:blip r:embed="rId4" cstate="print"/>
          <a:stretch>
            <a:fillRect/>
          </a:stretch>
        </p:blipFill>
        <p:spPr bwMode="auto">
          <a:xfrm>
            <a:off x="3214985" y="4411254"/>
            <a:ext cx="2571461" cy="446506"/>
          </a:xfrm>
          <a:prstGeom prst="rect">
            <a:avLst/>
          </a:prstGeom>
          <a:noFill/>
          <a:ln>
            <a:noFill/>
          </a:ln>
        </p:spPr>
      </p:pic>
      <p:sp>
        <p:nvSpPr>
          <p:cNvPr id="5" name="TextBox 4"/>
          <p:cNvSpPr txBox="1"/>
          <p:nvPr/>
        </p:nvSpPr>
        <p:spPr>
          <a:xfrm>
            <a:off x="1039419" y="5257789"/>
            <a:ext cx="675061" cy="336118"/>
          </a:xfrm>
          <a:prstGeom prst="rect">
            <a:avLst/>
          </a:prstGeom>
          <a:noFill/>
        </p:spPr>
        <p:txBody>
          <a:bodyPr wrap="square" lIns="0" tIns="0" rIns="0" bIns="0" rtlCol="0">
            <a:spAutoFit/>
          </a:bodyPr>
          <a:lstStyle/>
          <a:p>
            <a:pPr algn="ctr" defTabSz="1218987" rtl="0">
              <a:lnSpc>
                <a:spcPct val="78000"/>
              </a:lnSpc>
            </a:pPr>
            <a:r>
              <a:rPr lang="en-US" sz="1400" kern="1200" dirty="0">
                <a:gradFill>
                  <a:gsLst>
                    <a:gs pos="0">
                      <a:srgbClr val="000000"/>
                    </a:gs>
                    <a:gs pos="100000">
                      <a:srgbClr val="000000"/>
                    </a:gs>
                  </a:gsLst>
                  <a:lin ang="5400000" scaled="0"/>
                </a:gradFill>
                <a:latin typeface="Segoe UI" pitchFamily="34" charset="0"/>
                <a:ea typeface="+mn-ea"/>
                <a:cs typeface="+mn-cs"/>
              </a:rPr>
              <a:t>Service</a:t>
            </a:r>
            <a:br>
              <a:rPr lang="en-US" sz="1400" kern="1200" dirty="0">
                <a:gradFill>
                  <a:gsLst>
                    <a:gs pos="0">
                      <a:srgbClr val="000000"/>
                    </a:gs>
                    <a:gs pos="100000">
                      <a:srgbClr val="000000"/>
                    </a:gs>
                  </a:gsLst>
                  <a:lin ang="5400000" scaled="0"/>
                </a:gradFill>
                <a:latin typeface="Segoe UI" pitchFamily="34" charset="0"/>
                <a:ea typeface="+mn-ea"/>
                <a:cs typeface="+mn-cs"/>
              </a:rPr>
            </a:br>
            <a:r>
              <a:rPr lang="en-US" sz="1400" kern="1200" dirty="0">
                <a:gradFill>
                  <a:gsLst>
                    <a:gs pos="0">
                      <a:srgbClr val="000000"/>
                    </a:gs>
                    <a:gs pos="100000">
                      <a:srgbClr val="000000"/>
                    </a:gs>
                  </a:gsLst>
                  <a:lin ang="5400000" scaled="0"/>
                </a:gradFill>
                <a:latin typeface="Segoe UI" pitchFamily="34" charset="0"/>
                <a:ea typeface="+mn-ea"/>
                <a:cs typeface="+mn-cs"/>
              </a:rPr>
              <a:t>Mgmt</a:t>
            </a:r>
          </a:p>
        </p:txBody>
      </p:sp>
      <p:sp>
        <p:nvSpPr>
          <p:cNvPr id="6" name="TextBox 5"/>
          <p:cNvSpPr txBox="1"/>
          <p:nvPr/>
        </p:nvSpPr>
        <p:spPr>
          <a:xfrm>
            <a:off x="2209432" y="5257789"/>
            <a:ext cx="1005246" cy="336118"/>
          </a:xfrm>
          <a:prstGeom prst="rect">
            <a:avLst/>
          </a:prstGeom>
          <a:noFill/>
        </p:spPr>
        <p:txBody>
          <a:bodyPr wrap="square" lIns="0" tIns="0" rIns="0" bIns="0" rtlCol="0">
            <a:spAutoFit/>
          </a:bodyPr>
          <a:lstStyle/>
          <a:p>
            <a:pPr algn="ctr" defTabSz="1218987" rtl="0">
              <a:lnSpc>
                <a:spcPct val="78000"/>
              </a:lnSpc>
            </a:pPr>
            <a:r>
              <a:rPr lang="en-US" sz="1400" kern="1200" dirty="0">
                <a:gradFill>
                  <a:gsLst>
                    <a:gs pos="0">
                      <a:srgbClr val="000000"/>
                    </a:gs>
                    <a:gs pos="100000">
                      <a:srgbClr val="000000"/>
                    </a:gs>
                  </a:gsLst>
                  <a:lin ang="5400000" scaled="0"/>
                </a:gradFill>
                <a:latin typeface="Segoe UI" pitchFamily="34" charset="0"/>
                <a:ea typeface="+mn-ea"/>
                <a:cs typeface="+mn-cs"/>
              </a:rPr>
              <a:t>Virtualized</a:t>
            </a:r>
            <a:br>
              <a:rPr lang="en-US" sz="1400" kern="1200" dirty="0">
                <a:gradFill>
                  <a:gsLst>
                    <a:gs pos="0">
                      <a:srgbClr val="000000"/>
                    </a:gs>
                    <a:gs pos="100000">
                      <a:srgbClr val="000000"/>
                    </a:gs>
                  </a:gsLst>
                  <a:lin ang="5400000" scaled="0"/>
                </a:gradFill>
                <a:latin typeface="Segoe UI" pitchFamily="34" charset="0"/>
                <a:ea typeface="+mn-ea"/>
                <a:cs typeface="+mn-cs"/>
              </a:rPr>
            </a:br>
            <a:r>
              <a:rPr lang="en-US" sz="1400" kern="1200" dirty="0">
                <a:gradFill>
                  <a:gsLst>
                    <a:gs pos="0">
                      <a:srgbClr val="000000"/>
                    </a:gs>
                    <a:gs pos="100000">
                      <a:srgbClr val="000000"/>
                    </a:gs>
                  </a:gsLst>
                  <a:lin ang="5400000" scaled="0"/>
                </a:gradFill>
                <a:latin typeface="Segoe UI" pitchFamily="34" charset="0"/>
                <a:ea typeface="+mn-ea"/>
                <a:cs typeface="+mn-cs"/>
              </a:rPr>
              <a:t>Compute</a:t>
            </a:r>
          </a:p>
        </p:txBody>
      </p:sp>
      <p:sp>
        <p:nvSpPr>
          <p:cNvPr id="7" name="TextBox 6"/>
          <p:cNvSpPr txBox="1"/>
          <p:nvPr/>
        </p:nvSpPr>
        <p:spPr>
          <a:xfrm>
            <a:off x="3786182" y="5341819"/>
            <a:ext cx="516915" cy="168059"/>
          </a:xfrm>
          <a:prstGeom prst="rect">
            <a:avLst/>
          </a:prstGeom>
          <a:noFill/>
        </p:spPr>
        <p:txBody>
          <a:bodyPr wrap="square" lIns="0" tIns="0" rIns="0" bIns="0" rtlCol="0">
            <a:spAutoFit/>
          </a:bodyPr>
          <a:lstStyle/>
          <a:p>
            <a:pPr algn="ctr" defTabSz="1218987" rtl="0">
              <a:lnSpc>
                <a:spcPct val="78000"/>
              </a:lnSpc>
            </a:pPr>
            <a:r>
              <a:rPr lang="en-US" sz="1400" kern="1200" dirty="0">
                <a:gradFill>
                  <a:gsLst>
                    <a:gs pos="0">
                      <a:srgbClr val="000000"/>
                    </a:gs>
                    <a:gs pos="100000">
                      <a:srgbClr val="000000"/>
                    </a:gs>
                  </a:gsLst>
                  <a:lin ang="5400000" scaled="0"/>
                </a:gradFill>
                <a:latin typeface="Segoe UI" pitchFamily="34" charset="0"/>
                <a:ea typeface="+mn-ea"/>
                <a:cs typeface="+mn-cs"/>
              </a:rPr>
              <a:t>Blobs</a:t>
            </a:r>
          </a:p>
        </p:txBody>
      </p:sp>
      <p:sp>
        <p:nvSpPr>
          <p:cNvPr id="8" name="TextBox 7"/>
          <p:cNvSpPr txBox="1"/>
          <p:nvPr/>
        </p:nvSpPr>
        <p:spPr>
          <a:xfrm>
            <a:off x="5072066" y="5341819"/>
            <a:ext cx="578410" cy="168059"/>
          </a:xfrm>
          <a:prstGeom prst="rect">
            <a:avLst/>
          </a:prstGeom>
          <a:noFill/>
        </p:spPr>
        <p:txBody>
          <a:bodyPr wrap="square" lIns="0" tIns="0" rIns="0" bIns="0" rtlCol="0">
            <a:spAutoFit/>
          </a:bodyPr>
          <a:lstStyle/>
          <a:p>
            <a:pPr algn="ctr" defTabSz="1218987" rtl="0">
              <a:lnSpc>
                <a:spcPct val="78000"/>
              </a:lnSpc>
            </a:pPr>
            <a:r>
              <a:rPr lang="en-US" sz="1400" kern="1200" dirty="0">
                <a:gradFill>
                  <a:gsLst>
                    <a:gs pos="0">
                      <a:srgbClr val="000000"/>
                    </a:gs>
                    <a:gs pos="100000">
                      <a:srgbClr val="000000"/>
                    </a:gs>
                  </a:gsLst>
                  <a:lin ang="5400000" scaled="0"/>
                </a:gradFill>
                <a:latin typeface="Segoe UI" pitchFamily="34" charset="0"/>
                <a:ea typeface="+mn-ea"/>
                <a:cs typeface="+mn-cs"/>
              </a:rPr>
              <a:t>Tables</a:t>
            </a:r>
          </a:p>
        </p:txBody>
      </p:sp>
      <p:sp>
        <p:nvSpPr>
          <p:cNvPr id="9" name="TextBox 8"/>
          <p:cNvSpPr txBox="1"/>
          <p:nvPr/>
        </p:nvSpPr>
        <p:spPr>
          <a:xfrm>
            <a:off x="6286512" y="5341819"/>
            <a:ext cx="719940" cy="168059"/>
          </a:xfrm>
          <a:prstGeom prst="rect">
            <a:avLst/>
          </a:prstGeom>
          <a:noFill/>
        </p:spPr>
        <p:txBody>
          <a:bodyPr wrap="square" lIns="0" tIns="0" rIns="0" bIns="0" rtlCol="0">
            <a:spAutoFit/>
          </a:bodyPr>
          <a:lstStyle/>
          <a:p>
            <a:pPr algn="ctr" defTabSz="1218987" rtl="0">
              <a:lnSpc>
                <a:spcPct val="78000"/>
              </a:lnSpc>
            </a:pPr>
            <a:r>
              <a:rPr lang="en-US" sz="1400" kern="1200" dirty="0">
                <a:gradFill>
                  <a:gsLst>
                    <a:gs pos="0">
                      <a:srgbClr val="000000"/>
                    </a:gs>
                    <a:gs pos="100000">
                      <a:srgbClr val="000000"/>
                    </a:gs>
                  </a:gsLst>
                  <a:lin ang="5400000" scaled="0"/>
                </a:gradFill>
                <a:latin typeface="Segoe UI" pitchFamily="34" charset="0"/>
                <a:ea typeface="+mn-ea"/>
                <a:cs typeface="+mn-cs"/>
              </a:rPr>
              <a:t>Queues</a:t>
            </a:r>
          </a:p>
        </p:txBody>
      </p:sp>
      <p:sp>
        <p:nvSpPr>
          <p:cNvPr id="10" name="TextBox 9"/>
          <p:cNvSpPr txBox="1"/>
          <p:nvPr/>
        </p:nvSpPr>
        <p:spPr>
          <a:xfrm>
            <a:off x="7715272" y="5341819"/>
            <a:ext cx="522258" cy="168059"/>
          </a:xfrm>
          <a:prstGeom prst="rect">
            <a:avLst/>
          </a:prstGeom>
          <a:noFill/>
        </p:spPr>
        <p:txBody>
          <a:bodyPr wrap="square" lIns="0" tIns="0" rIns="0" bIns="0" rtlCol="0">
            <a:spAutoFit/>
          </a:bodyPr>
          <a:lstStyle/>
          <a:p>
            <a:pPr algn="ctr" defTabSz="1218987" rtl="0">
              <a:lnSpc>
                <a:spcPct val="78000"/>
              </a:lnSpc>
            </a:pPr>
            <a:r>
              <a:rPr lang="en-US" sz="1400" kern="1200" dirty="0">
                <a:gradFill>
                  <a:gsLst>
                    <a:gs pos="0">
                      <a:srgbClr val="000000"/>
                    </a:gs>
                    <a:gs pos="100000">
                      <a:srgbClr val="000000"/>
                    </a:gs>
                  </a:gsLst>
                  <a:lin ang="5400000" scaled="0"/>
                </a:gradFill>
                <a:latin typeface="Segoe UI" pitchFamily="34" charset="0"/>
                <a:ea typeface="+mn-ea"/>
                <a:cs typeface="+mn-cs"/>
              </a:rPr>
              <a:t>Locks</a:t>
            </a:r>
          </a:p>
        </p:txBody>
      </p:sp>
      <p:pic>
        <p:nvPicPr>
          <p:cNvPr id="12" name="Picture 11" descr="Windows_Azure_Logo_rev.png"/>
          <p:cNvPicPr>
            <a:picLocks noChangeAspect="1"/>
          </p:cNvPicPr>
          <p:nvPr/>
        </p:nvPicPr>
        <p:blipFill>
          <a:blip r:embed="rId5" cstate="print"/>
          <a:stretch>
            <a:fillRect/>
          </a:stretch>
        </p:blipFill>
        <p:spPr>
          <a:xfrm>
            <a:off x="155120" y="155120"/>
            <a:ext cx="5519059" cy="1026545"/>
          </a:xfrm>
          <a:prstGeom prst="rect">
            <a:avLst/>
          </a:prstGeom>
        </p:spPr>
      </p:pic>
      <p:sp>
        <p:nvSpPr>
          <p:cNvPr id="14" name="Content Placeholder 13"/>
          <p:cNvSpPr>
            <a:spLocks noGrp="1"/>
          </p:cNvSpPr>
          <p:nvPr>
            <p:ph idx="1"/>
          </p:nvPr>
        </p:nvSpPr>
        <p:spPr>
          <a:xfrm>
            <a:off x="381000" y="1561446"/>
            <a:ext cx="8382000" cy="1938992"/>
          </a:xfrm>
        </p:spPr>
        <p:txBody>
          <a:bodyPr/>
          <a:lstStyle/>
          <a:p>
            <a:pPr marL="457200" lvl="0" indent="-457200">
              <a:defRPr/>
            </a:pPr>
            <a:r>
              <a:rPr lang="en-US" dirty="0" smtClean="0">
                <a:sym typeface="Wingdings" pitchFamily="2" charset="2"/>
              </a:rPr>
              <a:t>Scalable, available hosting platform</a:t>
            </a:r>
          </a:p>
          <a:p>
            <a:pPr marL="457200" lvl="0" indent="-457200">
              <a:defRPr/>
            </a:pPr>
            <a:r>
              <a:rPr lang="en-US" dirty="0" smtClean="0"/>
              <a:t>Rich developer experience</a:t>
            </a:r>
          </a:p>
          <a:p>
            <a:pPr marL="457200" lvl="0" indent="-457200">
              <a:defRPr/>
            </a:pPr>
            <a:r>
              <a:rPr lang="en-US" dirty="0" smtClean="0"/>
              <a:t>Model-driven service lifecycle management</a:t>
            </a:r>
          </a:p>
          <a:p>
            <a:pPr marL="457200" lvl="0" indent="-457200">
              <a:defRPr/>
            </a:pPr>
            <a:r>
              <a:rPr lang="en-US" dirty="0" smtClean="0"/>
              <a:t>Enterprise-ready and hobbyist-friendly</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C:\Documents and Settings\davidg\My Documents\My Pictures\DVD_ART34\Logos\Windows Server 2008\_Windows Server 2008 brand\Windows Server 2008 logo v r.png"/>
          <p:cNvPicPr>
            <a:picLocks noChangeAspect="1" noChangeArrowheads="1"/>
          </p:cNvPicPr>
          <p:nvPr/>
        </p:nvPicPr>
        <p:blipFill>
          <a:blip r:embed="rId3" cstate="print"/>
          <a:srcRect/>
          <a:stretch>
            <a:fillRect/>
          </a:stretch>
        </p:blipFill>
        <p:spPr bwMode="auto">
          <a:xfrm>
            <a:off x="3588010" y="1789277"/>
            <a:ext cx="2841378" cy="966069"/>
          </a:xfrm>
          <a:prstGeom prst="rect">
            <a:avLst/>
          </a:prstGeom>
          <a:noFill/>
        </p:spPr>
      </p:pic>
      <p:pic>
        <p:nvPicPr>
          <p:cNvPr id="4" name="Picture 7" descr="C:\Documents and Settings\davidg\My Documents\My Pictures\DVD_ART34\Logos\Visual Studio\Visual C# 2008 Express Edition\Visual C# 2008 V Logo Rev.png"/>
          <p:cNvPicPr>
            <a:picLocks noChangeAspect="1" noChangeArrowheads="1"/>
          </p:cNvPicPr>
          <p:nvPr/>
        </p:nvPicPr>
        <p:blipFill>
          <a:blip r:embed="rId4" cstate="print"/>
          <a:srcRect/>
          <a:stretch>
            <a:fillRect/>
          </a:stretch>
        </p:blipFill>
        <p:spPr bwMode="auto">
          <a:xfrm>
            <a:off x="6357950" y="3241456"/>
            <a:ext cx="2142789" cy="861889"/>
          </a:xfrm>
          <a:prstGeom prst="rect">
            <a:avLst/>
          </a:prstGeom>
          <a:noFill/>
        </p:spPr>
      </p:pic>
      <p:pic>
        <p:nvPicPr>
          <p:cNvPr id="5" name="Picture 8" descr="C:\Documents and Settings\davidg\My Documents\My Pictures\DVD_ART34\Logos\Visual Studio\Visual C++ 2008 Express\Visual C++ 2008 Logo V CL R.png"/>
          <p:cNvPicPr>
            <a:picLocks noChangeAspect="1" noChangeArrowheads="1"/>
          </p:cNvPicPr>
          <p:nvPr/>
        </p:nvPicPr>
        <p:blipFill>
          <a:blip r:embed="rId5" cstate="print"/>
          <a:srcRect/>
          <a:stretch>
            <a:fillRect/>
          </a:stretch>
        </p:blipFill>
        <p:spPr bwMode="auto">
          <a:xfrm>
            <a:off x="3454621" y="3241456"/>
            <a:ext cx="2369840" cy="833461"/>
          </a:xfrm>
          <a:prstGeom prst="rect">
            <a:avLst/>
          </a:prstGeom>
          <a:noFill/>
        </p:spPr>
      </p:pic>
      <p:sp>
        <p:nvSpPr>
          <p:cNvPr id="6" name="Rectangle 5"/>
          <p:cNvSpPr/>
          <p:nvPr/>
        </p:nvSpPr>
        <p:spPr bwMode="auto">
          <a:xfrm>
            <a:off x="-1088987" y="3017263"/>
            <a:ext cx="11161713" cy="45719"/>
          </a:xfrm>
          <a:prstGeom prst="rect">
            <a:avLst/>
          </a:prstGeom>
          <a:gradFill flip="none" rotWithShape="1">
            <a:gsLst>
              <a:gs pos="0">
                <a:schemeClr val="tx1">
                  <a:alpha val="0"/>
                </a:schemeClr>
              </a:gs>
              <a:gs pos="50000">
                <a:schemeClr val="tx1">
                  <a:alpha val="50000"/>
                </a:schemeClr>
              </a:gs>
              <a:gs pos="100000">
                <a:schemeClr val="tx1">
                  <a:alpha val="0"/>
                </a:schemeClr>
              </a:gs>
            </a:gsLst>
            <a:lin ang="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rtl="0" fontAlgn="base">
              <a:spcBef>
                <a:spcPct val="0"/>
              </a:spcBef>
              <a:spcAft>
                <a:spcPct val="0"/>
              </a:spcAft>
            </a:pPr>
            <a:endParaRPr lang="en-US" sz="2300" kern="1200" dirty="0">
              <a:solidFill>
                <a:srgbClr val="FFFFFF"/>
              </a:solidFill>
              <a:latin typeface="Segoe UI" pitchFamily="34" charset="0"/>
              <a:ea typeface="+mn-ea"/>
              <a:cs typeface="+mn-cs"/>
            </a:endParaRPr>
          </a:p>
        </p:txBody>
      </p:sp>
      <p:sp>
        <p:nvSpPr>
          <p:cNvPr id="7" name="Rectangle 6"/>
          <p:cNvSpPr/>
          <p:nvPr/>
        </p:nvSpPr>
        <p:spPr bwMode="auto">
          <a:xfrm>
            <a:off x="-1088987" y="4252297"/>
            <a:ext cx="11161713" cy="45719"/>
          </a:xfrm>
          <a:prstGeom prst="rect">
            <a:avLst/>
          </a:prstGeom>
          <a:gradFill flip="none" rotWithShape="1">
            <a:gsLst>
              <a:gs pos="0">
                <a:schemeClr val="tx1">
                  <a:alpha val="0"/>
                </a:schemeClr>
              </a:gs>
              <a:gs pos="50000">
                <a:schemeClr val="tx1">
                  <a:alpha val="50000"/>
                </a:schemeClr>
              </a:gs>
              <a:gs pos="100000">
                <a:schemeClr val="tx1">
                  <a:alpha val="0"/>
                </a:schemeClr>
              </a:gs>
            </a:gsLst>
            <a:lin ang="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rtl="0" fontAlgn="base">
              <a:spcBef>
                <a:spcPct val="0"/>
              </a:spcBef>
              <a:spcAft>
                <a:spcPct val="0"/>
              </a:spcAft>
            </a:pPr>
            <a:endParaRPr lang="en-US" sz="2300" kern="1200" dirty="0">
              <a:solidFill>
                <a:srgbClr val="FFFFFF"/>
              </a:solidFill>
              <a:latin typeface="Segoe UI" pitchFamily="34" charset="0"/>
              <a:ea typeface="+mn-ea"/>
              <a:cs typeface="+mn-cs"/>
            </a:endParaRPr>
          </a:p>
        </p:txBody>
      </p:sp>
      <p:sp>
        <p:nvSpPr>
          <p:cNvPr id="8" name="Rectangle 7"/>
          <p:cNvSpPr/>
          <p:nvPr/>
        </p:nvSpPr>
        <p:spPr bwMode="auto">
          <a:xfrm>
            <a:off x="-1088987" y="5487331"/>
            <a:ext cx="11161713" cy="45719"/>
          </a:xfrm>
          <a:prstGeom prst="rect">
            <a:avLst/>
          </a:prstGeom>
          <a:gradFill flip="none" rotWithShape="1">
            <a:gsLst>
              <a:gs pos="0">
                <a:schemeClr val="tx1">
                  <a:alpha val="0"/>
                </a:schemeClr>
              </a:gs>
              <a:gs pos="50000">
                <a:schemeClr val="tx1">
                  <a:alpha val="50000"/>
                </a:schemeClr>
              </a:gs>
              <a:gs pos="100000">
                <a:schemeClr val="tx1">
                  <a:alpha val="0"/>
                </a:schemeClr>
              </a:gs>
            </a:gsLst>
            <a:lin ang="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rtl="0" fontAlgn="base">
              <a:spcBef>
                <a:spcPct val="0"/>
              </a:spcBef>
              <a:spcAft>
                <a:spcPct val="0"/>
              </a:spcAft>
            </a:pPr>
            <a:endParaRPr lang="en-US" sz="2300" kern="1200" dirty="0">
              <a:solidFill>
                <a:srgbClr val="FFFFFF"/>
              </a:solidFill>
              <a:latin typeface="Segoe UI" pitchFamily="34" charset="0"/>
              <a:ea typeface="+mn-ea"/>
              <a:cs typeface="+mn-cs"/>
            </a:endParaRPr>
          </a:p>
        </p:txBody>
      </p:sp>
      <p:pic>
        <p:nvPicPr>
          <p:cNvPr id="9" name="Picture 3" descr="Visual Studio 2005 logo h white"/>
          <p:cNvPicPr>
            <a:picLocks noChangeAspect="1" noChangeArrowheads="1"/>
          </p:cNvPicPr>
          <p:nvPr/>
        </p:nvPicPr>
        <p:blipFill>
          <a:blip r:embed="rId6" cstate="print"/>
          <a:stretch>
            <a:fillRect/>
          </a:stretch>
        </p:blipFill>
        <p:spPr bwMode="auto">
          <a:xfrm>
            <a:off x="5024964" y="4452958"/>
            <a:ext cx="2932557" cy="897573"/>
          </a:xfrm>
          <a:prstGeom prst="rect">
            <a:avLst/>
          </a:prstGeom>
          <a:noFill/>
          <a:ln w="9525">
            <a:noFill/>
            <a:miter lim="800000"/>
            <a:headEnd/>
            <a:tailEnd/>
          </a:ln>
        </p:spPr>
      </p:pic>
      <p:pic>
        <p:nvPicPr>
          <p:cNvPr id="11" name="Picture 10" descr="C:\Documents and Settings\davidg\My Documents\My Pictures\DVD_ART34\Logos\Visual Studio\Visual Basic 2008 Express Edition\Visual Basic 2008 Generic V Logo Rev.png"/>
          <p:cNvPicPr>
            <a:picLocks noChangeAspect="1" noChangeArrowheads="1"/>
          </p:cNvPicPr>
          <p:nvPr/>
        </p:nvPicPr>
        <p:blipFill>
          <a:blip r:embed="rId7" cstate="print"/>
          <a:srcRect/>
          <a:stretch>
            <a:fillRect/>
          </a:stretch>
        </p:blipFill>
        <p:spPr bwMode="auto">
          <a:xfrm>
            <a:off x="642910" y="3241456"/>
            <a:ext cx="2480959" cy="832104"/>
          </a:xfrm>
          <a:prstGeom prst="rect">
            <a:avLst/>
          </a:prstGeom>
          <a:noFill/>
        </p:spPr>
      </p:pic>
      <p:pic>
        <p:nvPicPr>
          <p:cNvPr id="12" name="Picture 11" descr="WinAzure_h_rgb_r.png"/>
          <p:cNvPicPr>
            <a:picLocks noChangeAspect="1"/>
          </p:cNvPicPr>
          <p:nvPr/>
        </p:nvPicPr>
        <p:blipFill>
          <a:blip r:embed="rId8" cstate="print"/>
          <a:stretch>
            <a:fillRect/>
          </a:stretch>
        </p:blipFill>
        <p:spPr>
          <a:xfrm>
            <a:off x="285720" y="1986559"/>
            <a:ext cx="3053467" cy="571504"/>
          </a:xfrm>
          <a:prstGeom prst="rect">
            <a:avLst/>
          </a:prstGeom>
        </p:spPr>
      </p:pic>
      <p:pic>
        <p:nvPicPr>
          <p:cNvPr id="13" name="Picture 12" descr="Windows7_v_rgb_r.png"/>
          <p:cNvPicPr>
            <a:picLocks noChangeAspect="1"/>
          </p:cNvPicPr>
          <p:nvPr/>
        </p:nvPicPr>
        <p:blipFill>
          <a:blip r:embed="rId9" cstate="print"/>
          <a:stretch>
            <a:fillRect/>
          </a:stretch>
        </p:blipFill>
        <p:spPr>
          <a:xfrm>
            <a:off x="6643702" y="1785926"/>
            <a:ext cx="1576388" cy="972771"/>
          </a:xfrm>
          <a:prstGeom prst="rect">
            <a:avLst/>
          </a:prstGeom>
        </p:spPr>
      </p:pic>
      <p:pic>
        <p:nvPicPr>
          <p:cNvPr id="15" name="Picture 14" descr="NET_h_rgb_r.png"/>
          <p:cNvPicPr>
            <a:picLocks noChangeAspect="1"/>
          </p:cNvPicPr>
          <p:nvPr/>
        </p:nvPicPr>
        <p:blipFill>
          <a:blip r:embed="rId10" cstate="print"/>
          <a:stretch>
            <a:fillRect/>
          </a:stretch>
        </p:blipFill>
        <p:spPr>
          <a:xfrm>
            <a:off x="1285852" y="4572008"/>
            <a:ext cx="2643206" cy="652743"/>
          </a:xfrm>
          <a:prstGeom prst="rect">
            <a:avLst/>
          </a:prstGeom>
        </p:spPr>
      </p:pic>
      <p:sp>
        <p:nvSpPr>
          <p:cNvPr id="16" name="Title 15"/>
          <p:cNvSpPr>
            <a:spLocks noGrp="1"/>
          </p:cNvSpPr>
          <p:nvPr>
            <p:ph type="title"/>
          </p:nvPr>
        </p:nvSpPr>
        <p:spPr>
          <a:xfrm>
            <a:off x="381000" y="228600"/>
            <a:ext cx="8382000" cy="664797"/>
          </a:xfrm>
        </p:spPr>
        <p:txBody>
          <a:bodyPr/>
          <a:lstStyle/>
          <a:p>
            <a:pPr lvl="0"/>
            <a:r>
              <a:rPr lang="en-US" dirty="0" smtClean="0">
                <a:effectLst/>
                <a:latin typeface="Segoe UI" pitchFamily="34" charset="0"/>
                <a:cs typeface="Segoe UI" pitchFamily="34" charset="0"/>
              </a:rPr>
              <a:t>Skills Reuse</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15938" y="152400"/>
            <a:ext cx="11165020" cy="609398"/>
          </a:xfrm>
          <a:prstGeom prst="rect">
            <a:avLst/>
          </a:prstGeom>
        </p:spPr>
        <p:txBody>
          <a:bodyPr/>
          <a:lstStyle/>
          <a:p>
            <a:pPr marL="0" marR="0" lvl="0" indent="0" algn="l" defTabSz="914400" rtl="0" eaLnBrk="1" fontAlgn="base" latinLnBrk="0" hangingPunct="1">
              <a:lnSpc>
                <a:spcPct val="90000"/>
              </a:lnSpc>
              <a:spcBef>
                <a:spcPct val="30000"/>
              </a:spcBef>
              <a:spcAft>
                <a:spcPct val="0"/>
              </a:spcAft>
              <a:buClrTx/>
              <a:buSzTx/>
              <a:buFontTx/>
              <a:buNone/>
              <a:tabLst/>
              <a:defRPr/>
            </a:pPr>
            <a:r>
              <a:rPr kumimoji="0" lang="en-US" sz="4800" b="0" i="0" u="none" strike="noStrike" kern="0" cap="none" spc="0" normalizeH="0" baseline="0" noProof="0" smtClean="0">
                <a:ln>
                  <a:noFill/>
                </a:ln>
                <a:gradFill>
                  <a:gsLst>
                    <a:gs pos="0">
                      <a:schemeClr val="bg1">
                        <a:lumMod val="40000"/>
                        <a:lumOff val="60000"/>
                      </a:schemeClr>
                    </a:gs>
                    <a:gs pos="50000">
                      <a:schemeClr val="bg1">
                        <a:lumMod val="20000"/>
                        <a:lumOff val="80000"/>
                      </a:schemeClr>
                    </a:gs>
                    <a:gs pos="100000">
                      <a:schemeClr val="tx1"/>
                    </a:gs>
                  </a:gsLst>
                  <a:lin ang="5400000" scaled="0"/>
                </a:gradFill>
                <a:effectLst/>
                <a:uLnTx/>
                <a:uFillTx/>
                <a:latin typeface="Segoe UI" pitchFamily="34" charset="0"/>
                <a:ea typeface="+mj-ea"/>
                <a:cs typeface="Segoe UI" pitchFamily="34" charset="0"/>
              </a:rPr>
              <a:t>Services Requirements</a:t>
            </a:r>
            <a:endParaRPr kumimoji="0" lang="en-US" sz="4800" b="0" i="0" u="none" strike="noStrike" kern="0" cap="none" spc="0" normalizeH="0" baseline="0" noProof="0" dirty="0">
              <a:ln>
                <a:noFill/>
              </a:ln>
              <a:gradFill>
                <a:gsLst>
                  <a:gs pos="0">
                    <a:schemeClr val="bg1">
                      <a:lumMod val="40000"/>
                      <a:lumOff val="60000"/>
                    </a:schemeClr>
                  </a:gs>
                  <a:gs pos="50000">
                    <a:schemeClr val="bg1">
                      <a:lumMod val="20000"/>
                      <a:lumOff val="80000"/>
                    </a:schemeClr>
                  </a:gs>
                  <a:gs pos="100000">
                    <a:schemeClr val="tx1"/>
                  </a:gs>
                </a:gsLst>
                <a:lin ang="5400000" scaled="0"/>
              </a:gradFill>
              <a:effectLst/>
              <a:uLnTx/>
              <a:uFillTx/>
              <a:latin typeface="Segoe UI" pitchFamily="34" charset="0"/>
              <a:ea typeface="+mj-ea"/>
              <a:cs typeface="Segoe UI" pitchFamily="34" charset="0"/>
            </a:endParaRPr>
          </a:p>
        </p:txBody>
      </p:sp>
      <p:grpSp>
        <p:nvGrpSpPr>
          <p:cNvPr id="3" name="Group 89"/>
          <p:cNvGrpSpPr/>
          <p:nvPr/>
        </p:nvGrpSpPr>
        <p:grpSpPr>
          <a:xfrm>
            <a:off x="1000100" y="2632191"/>
            <a:ext cx="7510098" cy="957327"/>
            <a:chOff x="895080" y="1429033"/>
            <a:chExt cx="7510098" cy="957327"/>
          </a:xfrm>
        </p:grpSpPr>
        <p:sp>
          <p:nvSpPr>
            <p:cNvPr id="5" name="Rectangle 4"/>
            <p:cNvSpPr/>
            <p:nvPr/>
          </p:nvSpPr>
          <p:spPr>
            <a:xfrm>
              <a:off x="2312353" y="1638520"/>
              <a:ext cx="6092825" cy="535531"/>
            </a:xfrm>
            <a:prstGeom prst="rect">
              <a:avLst/>
            </a:prstGeom>
          </p:spPr>
          <p:txBody>
            <a:bodyPr>
              <a:spAutoFit/>
            </a:bodyPr>
            <a:lstStyle/>
            <a:p>
              <a:pPr marL="401638" indent="-401638" algn="l" defTabSz="914363" rtl="0">
                <a:lnSpc>
                  <a:spcPct val="90000"/>
                </a:lnSpc>
                <a:spcBef>
                  <a:spcPct val="0"/>
                </a:spcBef>
                <a:spcAft>
                  <a:spcPts val="800"/>
                </a:spcAft>
                <a:buSzPct val="80000"/>
                <a:defRPr/>
              </a:pPr>
              <a:r>
                <a:rPr lang="en-US" sz="3200" kern="1200" spc="-150" dirty="0">
                  <a:ln w="3175">
                    <a:noFill/>
                  </a:ln>
                  <a:gradFill flip="none" rotWithShape="1">
                    <a:gsLst>
                      <a:gs pos="0">
                        <a:srgbClr val="FFFFFF"/>
                      </a:gs>
                      <a:gs pos="86000">
                        <a:srgbClr val="FFFFFF"/>
                      </a:gs>
                    </a:gsLst>
                    <a:lin ang="5400000" scaled="0"/>
                    <a:tileRect/>
                  </a:gradFill>
                  <a:latin typeface="Segoe UI" pitchFamily="34" charset="0"/>
                  <a:ea typeface="+mn-ea"/>
                  <a:cs typeface="Segoe UI" pitchFamily="34" charset="0"/>
                </a:rPr>
                <a:t>Identity &amp; Security</a:t>
              </a:r>
            </a:p>
          </p:txBody>
        </p:sp>
        <p:grpSp>
          <p:nvGrpSpPr>
            <p:cNvPr id="4" name="Group 87"/>
            <p:cNvGrpSpPr/>
            <p:nvPr/>
          </p:nvGrpSpPr>
          <p:grpSpPr>
            <a:xfrm>
              <a:off x="895080" y="1429033"/>
              <a:ext cx="1134442" cy="957327"/>
              <a:chOff x="895080" y="1429033"/>
              <a:chExt cx="1134442" cy="957327"/>
            </a:xfrm>
          </p:grpSpPr>
          <p:sp>
            <p:nvSpPr>
              <p:cNvPr id="7" name="Rounded Rectangle 6"/>
              <p:cNvSpPr/>
              <p:nvPr/>
            </p:nvSpPr>
            <p:spPr bwMode="auto">
              <a:xfrm>
                <a:off x="895080" y="1429033"/>
                <a:ext cx="1134442" cy="957327"/>
              </a:xfrm>
              <a:prstGeom prst="roundRect">
                <a:avLst>
                  <a:gd name="adj" fmla="val 9072"/>
                </a:avLst>
              </a:prstGeom>
              <a:ln>
                <a:headEnd type="none" w="med" len="med"/>
                <a:tailEnd type="none" w="med" len="med"/>
              </a:ln>
              <a:effectLst>
                <a:outerShdw blurRad="39000" dist="25400" dir="5400000" rotWithShape="0">
                  <a:srgbClr val="000000">
                    <a:alpha val="38000"/>
                  </a:srgbClr>
                </a:outerShdw>
                <a:reflection blurRad="6350" stA="50000" endA="275" endPos="40000" dist="101600" dir="5400000" sy="-100000" algn="bl" rotWithShape="0"/>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rtl="0" fontAlgn="base">
                  <a:spcBef>
                    <a:spcPct val="0"/>
                  </a:spcBef>
                  <a:spcAft>
                    <a:spcPct val="0"/>
                  </a:spcAft>
                </a:pPr>
                <a:endParaRPr lang="en-US" sz="1800" kern="1200" dirty="0">
                  <a:solidFill>
                    <a:srgbClr val="FFFFFF"/>
                  </a:solidFill>
                  <a:latin typeface="Calibri"/>
                  <a:ea typeface="+mn-ea"/>
                  <a:cs typeface="+mn-cs"/>
                </a:endParaRPr>
              </a:p>
            </p:txBody>
          </p:sp>
          <p:grpSp>
            <p:nvGrpSpPr>
              <p:cNvPr id="6" name="Group 47"/>
              <p:cNvGrpSpPr>
                <a:grpSpLocks noChangeAspect="1"/>
              </p:cNvGrpSpPr>
              <p:nvPr/>
            </p:nvGrpSpPr>
            <p:grpSpPr bwMode="auto">
              <a:xfrm>
                <a:off x="1219922" y="1562605"/>
                <a:ext cx="484759" cy="645338"/>
                <a:chOff x="2716" y="665"/>
                <a:chExt cx="2246" cy="2990"/>
              </a:xfrm>
            </p:grpSpPr>
            <p:sp>
              <p:nvSpPr>
                <p:cNvPr id="9" name="AutoShape 46"/>
                <p:cNvSpPr>
                  <a:spLocks noChangeAspect="1" noChangeArrowheads="1" noTextEdit="1"/>
                </p:cNvSpPr>
                <p:nvPr/>
              </p:nvSpPr>
              <p:spPr bwMode="auto">
                <a:xfrm>
                  <a:off x="2716" y="665"/>
                  <a:ext cx="2246" cy="299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l" defTabSz="914363" rtl="0"/>
                  <a:endParaRPr lang="en-US" sz="2000" kern="1200" dirty="0">
                    <a:solidFill>
                      <a:srgbClr val="FFFFFF"/>
                    </a:solidFill>
                    <a:latin typeface="Calibri"/>
                    <a:ea typeface="+mn-ea"/>
                    <a:cs typeface="+mn-cs"/>
                  </a:endParaRPr>
                </a:p>
              </p:txBody>
            </p:sp>
            <p:sp>
              <p:nvSpPr>
                <p:cNvPr id="10" name="Freeform 48"/>
                <p:cNvSpPr>
                  <a:spLocks/>
                </p:cNvSpPr>
                <p:nvPr/>
              </p:nvSpPr>
              <p:spPr bwMode="auto">
                <a:xfrm>
                  <a:off x="2718" y="3143"/>
                  <a:ext cx="2242" cy="512"/>
                </a:xfrm>
                <a:custGeom>
                  <a:avLst/>
                  <a:gdLst/>
                  <a:ahLst/>
                  <a:cxnLst>
                    <a:cxn ang="0">
                      <a:pos x="869" y="0"/>
                    </a:cxn>
                    <a:cxn ang="0">
                      <a:pos x="80" y="0"/>
                    </a:cxn>
                    <a:cxn ang="0">
                      <a:pos x="0" y="80"/>
                    </a:cxn>
                    <a:cxn ang="0">
                      <a:pos x="0" y="88"/>
                    </a:cxn>
                    <a:cxn ang="0">
                      <a:pos x="110" y="88"/>
                    </a:cxn>
                    <a:cxn ang="0">
                      <a:pos x="131" y="108"/>
                    </a:cxn>
                    <a:cxn ang="0">
                      <a:pos x="110" y="129"/>
                    </a:cxn>
                    <a:cxn ang="0">
                      <a:pos x="0" y="129"/>
                    </a:cxn>
                    <a:cxn ang="0">
                      <a:pos x="0" y="137"/>
                    </a:cxn>
                    <a:cxn ang="0">
                      <a:pos x="80" y="217"/>
                    </a:cxn>
                    <a:cxn ang="0">
                      <a:pos x="869" y="217"/>
                    </a:cxn>
                    <a:cxn ang="0">
                      <a:pos x="949" y="137"/>
                    </a:cxn>
                    <a:cxn ang="0">
                      <a:pos x="949" y="80"/>
                    </a:cxn>
                    <a:cxn ang="0">
                      <a:pos x="869" y="0"/>
                    </a:cxn>
                  </a:cxnLst>
                  <a:rect l="0" t="0" r="r" b="b"/>
                  <a:pathLst>
                    <a:path w="949" h="217">
                      <a:moveTo>
                        <a:pt x="869" y="0"/>
                      </a:moveTo>
                      <a:cubicBezTo>
                        <a:pt x="80" y="0"/>
                        <a:pt x="80" y="0"/>
                        <a:pt x="80" y="0"/>
                      </a:cubicBezTo>
                      <a:cubicBezTo>
                        <a:pt x="36" y="0"/>
                        <a:pt x="0" y="36"/>
                        <a:pt x="0" y="80"/>
                      </a:cubicBezTo>
                      <a:cubicBezTo>
                        <a:pt x="0" y="88"/>
                        <a:pt x="0" y="88"/>
                        <a:pt x="0" y="88"/>
                      </a:cubicBezTo>
                      <a:cubicBezTo>
                        <a:pt x="110" y="88"/>
                        <a:pt x="110" y="88"/>
                        <a:pt x="110" y="88"/>
                      </a:cubicBezTo>
                      <a:cubicBezTo>
                        <a:pt x="122" y="88"/>
                        <a:pt x="131" y="97"/>
                        <a:pt x="131" y="108"/>
                      </a:cubicBezTo>
                      <a:cubicBezTo>
                        <a:pt x="131" y="120"/>
                        <a:pt x="122" y="129"/>
                        <a:pt x="110" y="129"/>
                      </a:cubicBezTo>
                      <a:cubicBezTo>
                        <a:pt x="0" y="129"/>
                        <a:pt x="0" y="129"/>
                        <a:pt x="0" y="129"/>
                      </a:cubicBezTo>
                      <a:cubicBezTo>
                        <a:pt x="0" y="137"/>
                        <a:pt x="0" y="137"/>
                        <a:pt x="0" y="137"/>
                      </a:cubicBezTo>
                      <a:cubicBezTo>
                        <a:pt x="0" y="181"/>
                        <a:pt x="36" y="217"/>
                        <a:pt x="80" y="217"/>
                      </a:cubicBezTo>
                      <a:cubicBezTo>
                        <a:pt x="869" y="217"/>
                        <a:pt x="869" y="217"/>
                        <a:pt x="869" y="217"/>
                      </a:cubicBezTo>
                      <a:cubicBezTo>
                        <a:pt x="913" y="217"/>
                        <a:pt x="949" y="181"/>
                        <a:pt x="949" y="137"/>
                      </a:cubicBezTo>
                      <a:cubicBezTo>
                        <a:pt x="949" y="80"/>
                        <a:pt x="949" y="80"/>
                        <a:pt x="949" y="80"/>
                      </a:cubicBezTo>
                      <a:cubicBezTo>
                        <a:pt x="949" y="36"/>
                        <a:pt x="913" y="0"/>
                        <a:pt x="869" y="0"/>
                      </a:cubicBezTo>
                      <a:close/>
                    </a:path>
                  </a:pathLst>
                </a:custGeom>
                <a:solidFill>
                  <a:srgbClr val="CCCCCC"/>
                </a:solidFill>
                <a:ln w="9525">
                  <a:noFill/>
                  <a:round/>
                  <a:headEnd/>
                  <a:tailEnd/>
                </a:ln>
              </p:spPr>
              <p:txBody>
                <a:bodyPr vert="horz" wrap="square" lIns="91440" tIns="45720" rIns="91440" bIns="45720" numCol="1" anchor="t" anchorCtr="0" compatLnSpc="1">
                  <a:prstTxWarp prst="textNoShape">
                    <a:avLst/>
                  </a:prstTxWarp>
                </a:bodyPr>
                <a:lstStyle/>
                <a:p>
                  <a:pPr algn="l" defTabSz="914363" rtl="0"/>
                  <a:endParaRPr lang="en-US" sz="2000" kern="1200" dirty="0">
                    <a:solidFill>
                      <a:srgbClr val="FFFFFF"/>
                    </a:solidFill>
                    <a:latin typeface="Calibri"/>
                    <a:ea typeface="+mn-ea"/>
                    <a:cs typeface="+mn-cs"/>
                  </a:endParaRPr>
                </a:p>
              </p:txBody>
            </p:sp>
            <p:sp>
              <p:nvSpPr>
                <p:cNvPr id="11" name="Freeform 49"/>
                <p:cNvSpPr>
                  <a:spLocks/>
                </p:cNvSpPr>
                <p:nvPr/>
              </p:nvSpPr>
              <p:spPr bwMode="auto">
                <a:xfrm>
                  <a:off x="2718" y="2536"/>
                  <a:ext cx="2242" cy="510"/>
                </a:xfrm>
                <a:custGeom>
                  <a:avLst/>
                  <a:gdLst/>
                  <a:ahLst/>
                  <a:cxnLst>
                    <a:cxn ang="0">
                      <a:pos x="869" y="0"/>
                    </a:cxn>
                    <a:cxn ang="0">
                      <a:pos x="80" y="0"/>
                    </a:cxn>
                    <a:cxn ang="0">
                      <a:pos x="0" y="80"/>
                    </a:cxn>
                    <a:cxn ang="0">
                      <a:pos x="0" y="87"/>
                    </a:cxn>
                    <a:cxn ang="0">
                      <a:pos x="110" y="87"/>
                    </a:cxn>
                    <a:cxn ang="0">
                      <a:pos x="131" y="108"/>
                    </a:cxn>
                    <a:cxn ang="0">
                      <a:pos x="110" y="129"/>
                    </a:cxn>
                    <a:cxn ang="0">
                      <a:pos x="0" y="129"/>
                    </a:cxn>
                    <a:cxn ang="0">
                      <a:pos x="0" y="136"/>
                    </a:cxn>
                    <a:cxn ang="0">
                      <a:pos x="80" y="216"/>
                    </a:cxn>
                    <a:cxn ang="0">
                      <a:pos x="869" y="216"/>
                    </a:cxn>
                    <a:cxn ang="0">
                      <a:pos x="949" y="136"/>
                    </a:cxn>
                    <a:cxn ang="0">
                      <a:pos x="949" y="80"/>
                    </a:cxn>
                    <a:cxn ang="0">
                      <a:pos x="869" y="0"/>
                    </a:cxn>
                  </a:cxnLst>
                  <a:rect l="0" t="0" r="r" b="b"/>
                  <a:pathLst>
                    <a:path w="949" h="216">
                      <a:moveTo>
                        <a:pt x="869" y="0"/>
                      </a:moveTo>
                      <a:cubicBezTo>
                        <a:pt x="80" y="0"/>
                        <a:pt x="80" y="0"/>
                        <a:pt x="80" y="0"/>
                      </a:cubicBezTo>
                      <a:cubicBezTo>
                        <a:pt x="36" y="0"/>
                        <a:pt x="0" y="35"/>
                        <a:pt x="0" y="80"/>
                      </a:cubicBezTo>
                      <a:cubicBezTo>
                        <a:pt x="0" y="87"/>
                        <a:pt x="0" y="87"/>
                        <a:pt x="0" y="87"/>
                      </a:cubicBezTo>
                      <a:cubicBezTo>
                        <a:pt x="110" y="87"/>
                        <a:pt x="110" y="87"/>
                        <a:pt x="110" y="87"/>
                      </a:cubicBezTo>
                      <a:cubicBezTo>
                        <a:pt x="122" y="87"/>
                        <a:pt x="131" y="96"/>
                        <a:pt x="131" y="108"/>
                      </a:cubicBezTo>
                      <a:cubicBezTo>
                        <a:pt x="131" y="119"/>
                        <a:pt x="122" y="129"/>
                        <a:pt x="110" y="129"/>
                      </a:cubicBezTo>
                      <a:cubicBezTo>
                        <a:pt x="0" y="129"/>
                        <a:pt x="0" y="129"/>
                        <a:pt x="0" y="129"/>
                      </a:cubicBezTo>
                      <a:cubicBezTo>
                        <a:pt x="0" y="136"/>
                        <a:pt x="0" y="136"/>
                        <a:pt x="0" y="136"/>
                      </a:cubicBezTo>
                      <a:cubicBezTo>
                        <a:pt x="0" y="180"/>
                        <a:pt x="36" y="216"/>
                        <a:pt x="80" y="216"/>
                      </a:cubicBezTo>
                      <a:cubicBezTo>
                        <a:pt x="869" y="216"/>
                        <a:pt x="869" y="216"/>
                        <a:pt x="869" y="216"/>
                      </a:cubicBezTo>
                      <a:cubicBezTo>
                        <a:pt x="913" y="216"/>
                        <a:pt x="949" y="180"/>
                        <a:pt x="949" y="136"/>
                      </a:cubicBezTo>
                      <a:cubicBezTo>
                        <a:pt x="949" y="80"/>
                        <a:pt x="949" y="80"/>
                        <a:pt x="949" y="80"/>
                      </a:cubicBezTo>
                      <a:cubicBezTo>
                        <a:pt x="949" y="35"/>
                        <a:pt x="913" y="0"/>
                        <a:pt x="869" y="0"/>
                      </a:cubicBezTo>
                      <a:close/>
                    </a:path>
                  </a:pathLst>
                </a:custGeom>
                <a:solidFill>
                  <a:srgbClr val="CCCCCC"/>
                </a:solidFill>
                <a:ln w="9525">
                  <a:noFill/>
                  <a:round/>
                  <a:headEnd/>
                  <a:tailEnd/>
                </a:ln>
              </p:spPr>
              <p:txBody>
                <a:bodyPr vert="horz" wrap="square" lIns="91440" tIns="45720" rIns="91440" bIns="45720" numCol="1" anchor="t" anchorCtr="0" compatLnSpc="1">
                  <a:prstTxWarp prst="textNoShape">
                    <a:avLst/>
                  </a:prstTxWarp>
                </a:bodyPr>
                <a:lstStyle/>
                <a:p>
                  <a:pPr algn="l" defTabSz="914363" rtl="0"/>
                  <a:endParaRPr lang="en-US" sz="2000" kern="1200" dirty="0">
                    <a:solidFill>
                      <a:srgbClr val="FFFFFF"/>
                    </a:solidFill>
                    <a:latin typeface="Calibri"/>
                    <a:ea typeface="+mn-ea"/>
                    <a:cs typeface="+mn-cs"/>
                  </a:endParaRPr>
                </a:p>
              </p:txBody>
            </p:sp>
            <p:sp>
              <p:nvSpPr>
                <p:cNvPr id="12" name="Freeform 50"/>
                <p:cNvSpPr>
                  <a:spLocks/>
                </p:cNvSpPr>
                <p:nvPr/>
              </p:nvSpPr>
              <p:spPr bwMode="auto">
                <a:xfrm>
                  <a:off x="2718" y="1926"/>
                  <a:ext cx="2242" cy="513"/>
                </a:xfrm>
                <a:custGeom>
                  <a:avLst/>
                  <a:gdLst/>
                  <a:ahLst/>
                  <a:cxnLst>
                    <a:cxn ang="0">
                      <a:pos x="869" y="0"/>
                    </a:cxn>
                    <a:cxn ang="0">
                      <a:pos x="80" y="0"/>
                    </a:cxn>
                    <a:cxn ang="0">
                      <a:pos x="0" y="80"/>
                    </a:cxn>
                    <a:cxn ang="0">
                      <a:pos x="0" y="88"/>
                    </a:cxn>
                    <a:cxn ang="0">
                      <a:pos x="110" y="88"/>
                    </a:cxn>
                    <a:cxn ang="0">
                      <a:pos x="131" y="108"/>
                    </a:cxn>
                    <a:cxn ang="0">
                      <a:pos x="110" y="129"/>
                    </a:cxn>
                    <a:cxn ang="0">
                      <a:pos x="0" y="129"/>
                    </a:cxn>
                    <a:cxn ang="0">
                      <a:pos x="0" y="137"/>
                    </a:cxn>
                    <a:cxn ang="0">
                      <a:pos x="80" y="217"/>
                    </a:cxn>
                    <a:cxn ang="0">
                      <a:pos x="869" y="217"/>
                    </a:cxn>
                    <a:cxn ang="0">
                      <a:pos x="949" y="137"/>
                    </a:cxn>
                    <a:cxn ang="0">
                      <a:pos x="949" y="80"/>
                    </a:cxn>
                    <a:cxn ang="0">
                      <a:pos x="869" y="0"/>
                    </a:cxn>
                  </a:cxnLst>
                  <a:rect l="0" t="0" r="r" b="b"/>
                  <a:pathLst>
                    <a:path w="949" h="217">
                      <a:moveTo>
                        <a:pt x="869" y="0"/>
                      </a:moveTo>
                      <a:cubicBezTo>
                        <a:pt x="80" y="0"/>
                        <a:pt x="80" y="0"/>
                        <a:pt x="80" y="0"/>
                      </a:cubicBezTo>
                      <a:cubicBezTo>
                        <a:pt x="36" y="0"/>
                        <a:pt x="0" y="36"/>
                        <a:pt x="0" y="80"/>
                      </a:cubicBezTo>
                      <a:cubicBezTo>
                        <a:pt x="0" y="88"/>
                        <a:pt x="0" y="88"/>
                        <a:pt x="0" y="88"/>
                      </a:cubicBezTo>
                      <a:cubicBezTo>
                        <a:pt x="110" y="88"/>
                        <a:pt x="110" y="88"/>
                        <a:pt x="110" y="88"/>
                      </a:cubicBezTo>
                      <a:cubicBezTo>
                        <a:pt x="122" y="88"/>
                        <a:pt x="131" y="97"/>
                        <a:pt x="131" y="108"/>
                      </a:cubicBezTo>
                      <a:cubicBezTo>
                        <a:pt x="131" y="120"/>
                        <a:pt x="122" y="129"/>
                        <a:pt x="110" y="129"/>
                      </a:cubicBezTo>
                      <a:cubicBezTo>
                        <a:pt x="0" y="129"/>
                        <a:pt x="0" y="129"/>
                        <a:pt x="0" y="129"/>
                      </a:cubicBezTo>
                      <a:cubicBezTo>
                        <a:pt x="0" y="137"/>
                        <a:pt x="0" y="137"/>
                        <a:pt x="0" y="137"/>
                      </a:cubicBezTo>
                      <a:cubicBezTo>
                        <a:pt x="0" y="181"/>
                        <a:pt x="36" y="217"/>
                        <a:pt x="80" y="217"/>
                      </a:cubicBezTo>
                      <a:cubicBezTo>
                        <a:pt x="869" y="217"/>
                        <a:pt x="869" y="217"/>
                        <a:pt x="869" y="217"/>
                      </a:cubicBezTo>
                      <a:cubicBezTo>
                        <a:pt x="913" y="217"/>
                        <a:pt x="949" y="181"/>
                        <a:pt x="949" y="137"/>
                      </a:cubicBezTo>
                      <a:cubicBezTo>
                        <a:pt x="949" y="80"/>
                        <a:pt x="949" y="80"/>
                        <a:pt x="949" y="80"/>
                      </a:cubicBezTo>
                      <a:cubicBezTo>
                        <a:pt x="949" y="36"/>
                        <a:pt x="913" y="0"/>
                        <a:pt x="869" y="0"/>
                      </a:cubicBezTo>
                      <a:close/>
                    </a:path>
                  </a:pathLst>
                </a:custGeom>
                <a:solidFill>
                  <a:srgbClr val="CCCCCC"/>
                </a:solidFill>
                <a:ln w="9525">
                  <a:noFill/>
                  <a:round/>
                  <a:headEnd/>
                  <a:tailEnd/>
                </a:ln>
              </p:spPr>
              <p:txBody>
                <a:bodyPr vert="horz" wrap="square" lIns="91440" tIns="45720" rIns="91440" bIns="45720" numCol="1" anchor="t" anchorCtr="0" compatLnSpc="1">
                  <a:prstTxWarp prst="textNoShape">
                    <a:avLst/>
                  </a:prstTxWarp>
                </a:bodyPr>
                <a:lstStyle/>
                <a:p>
                  <a:pPr algn="l" defTabSz="914363" rtl="0"/>
                  <a:endParaRPr lang="en-US" sz="2000" kern="1200" dirty="0">
                    <a:solidFill>
                      <a:srgbClr val="FFFFFF"/>
                    </a:solidFill>
                    <a:latin typeface="Calibri"/>
                    <a:ea typeface="+mn-ea"/>
                    <a:cs typeface="+mn-cs"/>
                  </a:endParaRPr>
                </a:p>
              </p:txBody>
            </p:sp>
            <p:sp>
              <p:nvSpPr>
                <p:cNvPr id="13" name="Freeform 51"/>
                <p:cNvSpPr>
                  <a:spLocks noEditPoints="1"/>
                </p:cNvSpPr>
                <p:nvPr/>
              </p:nvSpPr>
              <p:spPr bwMode="auto">
                <a:xfrm>
                  <a:off x="3025" y="667"/>
                  <a:ext cx="1635" cy="1177"/>
                </a:xfrm>
                <a:custGeom>
                  <a:avLst/>
                  <a:gdLst/>
                  <a:ahLst/>
                  <a:cxnLst>
                    <a:cxn ang="0">
                      <a:pos x="346" y="0"/>
                    </a:cxn>
                    <a:cxn ang="0">
                      <a:pos x="0" y="346"/>
                    </a:cxn>
                    <a:cxn ang="0">
                      <a:pos x="0" y="435"/>
                    </a:cxn>
                    <a:cxn ang="0">
                      <a:pos x="62" y="498"/>
                    </a:cxn>
                    <a:cxn ang="0">
                      <a:pos x="125" y="435"/>
                    </a:cxn>
                    <a:cxn ang="0">
                      <a:pos x="125" y="346"/>
                    </a:cxn>
                    <a:cxn ang="0">
                      <a:pos x="346" y="126"/>
                    </a:cxn>
                    <a:cxn ang="0">
                      <a:pos x="566" y="346"/>
                    </a:cxn>
                    <a:cxn ang="0">
                      <a:pos x="566" y="435"/>
                    </a:cxn>
                    <a:cxn ang="0">
                      <a:pos x="629" y="498"/>
                    </a:cxn>
                    <a:cxn ang="0">
                      <a:pos x="692" y="435"/>
                    </a:cxn>
                    <a:cxn ang="0">
                      <a:pos x="692" y="346"/>
                    </a:cxn>
                    <a:cxn ang="0">
                      <a:pos x="346" y="0"/>
                    </a:cxn>
                    <a:cxn ang="0">
                      <a:pos x="264" y="95"/>
                    </a:cxn>
                    <a:cxn ang="0">
                      <a:pos x="97" y="258"/>
                    </a:cxn>
                    <a:cxn ang="0">
                      <a:pos x="79" y="271"/>
                    </a:cxn>
                    <a:cxn ang="0">
                      <a:pos x="72" y="270"/>
                    </a:cxn>
                    <a:cxn ang="0">
                      <a:pos x="60" y="245"/>
                    </a:cxn>
                    <a:cxn ang="0">
                      <a:pos x="252" y="58"/>
                    </a:cxn>
                    <a:cxn ang="0">
                      <a:pos x="258" y="57"/>
                    </a:cxn>
                    <a:cxn ang="0">
                      <a:pos x="277" y="70"/>
                    </a:cxn>
                    <a:cxn ang="0">
                      <a:pos x="264" y="95"/>
                    </a:cxn>
                  </a:cxnLst>
                  <a:rect l="0" t="0" r="r" b="b"/>
                  <a:pathLst>
                    <a:path w="692" h="498">
                      <a:moveTo>
                        <a:pt x="346" y="0"/>
                      </a:moveTo>
                      <a:cubicBezTo>
                        <a:pt x="155" y="0"/>
                        <a:pt x="0" y="155"/>
                        <a:pt x="0" y="346"/>
                      </a:cubicBezTo>
                      <a:cubicBezTo>
                        <a:pt x="0" y="435"/>
                        <a:pt x="0" y="435"/>
                        <a:pt x="0" y="435"/>
                      </a:cubicBezTo>
                      <a:cubicBezTo>
                        <a:pt x="0" y="470"/>
                        <a:pt x="28" y="498"/>
                        <a:pt x="62" y="498"/>
                      </a:cubicBezTo>
                      <a:cubicBezTo>
                        <a:pt x="97" y="498"/>
                        <a:pt x="125" y="470"/>
                        <a:pt x="125" y="435"/>
                      </a:cubicBezTo>
                      <a:cubicBezTo>
                        <a:pt x="125" y="346"/>
                        <a:pt x="125" y="346"/>
                        <a:pt x="125" y="346"/>
                      </a:cubicBezTo>
                      <a:cubicBezTo>
                        <a:pt x="125" y="225"/>
                        <a:pt x="224" y="126"/>
                        <a:pt x="346" y="126"/>
                      </a:cubicBezTo>
                      <a:cubicBezTo>
                        <a:pt x="467" y="126"/>
                        <a:pt x="566" y="225"/>
                        <a:pt x="566" y="346"/>
                      </a:cubicBezTo>
                      <a:cubicBezTo>
                        <a:pt x="566" y="435"/>
                        <a:pt x="566" y="435"/>
                        <a:pt x="566" y="435"/>
                      </a:cubicBezTo>
                      <a:cubicBezTo>
                        <a:pt x="566" y="470"/>
                        <a:pt x="594" y="498"/>
                        <a:pt x="629" y="498"/>
                      </a:cubicBezTo>
                      <a:cubicBezTo>
                        <a:pt x="663" y="498"/>
                        <a:pt x="692" y="470"/>
                        <a:pt x="692" y="435"/>
                      </a:cubicBezTo>
                      <a:cubicBezTo>
                        <a:pt x="692" y="346"/>
                        <a:pt x="692" y="346"/>
                        <a:pt x="692" y="346"/>
                      </a:cubicBezTo>
                      <a:cubicBezTo>
                        <a:pt x="692" y="155"/>
                        <a:pt x="536" y="0"/>
                        <a:pt x="346" y="0"/>
                      </a:cubicBezTo>
                      <a:close/>
                      <a:moveTo>
                        <a:pt x="264" y="95"/>
                      </a:moveTo>
                      <a:cubicBezTo>
                        <a:pt x="187" y="121"/>
                        <a:pt x="125" y="181"/>
                        <a:pt x="97" y="258"/>
                      </a:cubicBezTo>
                      <a:cubicBezTo>
                        <a:pt x="94" y="266"/>
                        <a:pt x="87" y="271"/>
                        <a:pt x="79" y="271"/>
                      </a:cubicBezTo>
                      <a:cubicBezTo>
                        <a:pt x="76" y="271"/>
                        <a:pt x="74" y="271"/>
                        <a:pt x="72" y="270"/>
                      </a:cubicBezTo>
                      <a:cubicBezTo>
                        <a:pt x="62" y="266"/>
                        <a:pt x="56" y="255"/>
                        <a:pt x="60" y="245"/>
                      </a:cubicBezTo>
                      <a:cubicBezTo>
                        <a:pt x="91" y="156"/>
                        <a:pt x="163" y="87"/>
                        <a:pt x="252" y="58"/>
                      </a:cubicBezTo>
                      <a:cubicBezTo>
                        <a:pt x="254" y="57"/>
                        <a:pt x="256" y="57"/>
                        <a:pt x="258" y="57"/>
                      </a:cubicBezTo>
                      <a:cubicBezTo>
                        <a:pt x="266" y="57"/>
                        <a:pt x="274" y="62"/>
                        <a:pt x="277" y="70"/>
                      </a:cubicBezTo>
                      <a:cubicBezTo>
                        <a:pt x="280" y="81"/>
                        <a:pt x="275" y="92"/>
                        <a:pt x="264" y="95"/>
                      </a:cubicBezTo>
                      <a:close/>
                    </a:path>
                  </a:pathLst>
                </a:custGeom>
                <a:solidFill>
                  <a:srgbClr val="CCCCCC"/>
                </a:solidFill>
                <a:ln w="9525">
                  <a:noFill/>
                  <a:round/>
                  <a:headEnd/>
                  <a:tailEnd/>
                </a:ln>
              </p:spPr>
              <p:txBody>
                <a:bodyPr vert="horz" wrap="square" lIns="91440" tIns="45720" rIns="91440" bIns="45720" numCol="1" anchor="t" anchorCtr="0" compatLnSpc="1">
                  <a:prstTxWarp prst="textNoShape">
                    <a:avLst/>
                  </a:prstTxWarp>
                </a:bodyPr>
                <a:lstStyle/>
                <a:p>
                  <a:pPr algn="l" defTabSz="914363" rtl="0"/>
                  <a:endParaRPr lang="en-US" sz="2000" kern="1200" dirty="0">
                    <a:solidFill>
                      <a:srgbClr val="FFFFFF"/>
                    </a:solidFill>
                    <a:latin typeface="Calibri"/>
                    <a:ea typeface="+mn-ea"/>
                    <a:cs typeface="+mn-cs"/>
                  </a:endParaRPr>
                </a:p>
              </p:txBody>
            </p:sp>
          </p:grpSp>
        </p:grpSp>
      </p:grpSp>
      <p:grpSp>
        <p:nvGrpSpPr>
          <p:cNvPr id="8" name="Group 90"/>
          <p:cNvGrpSpPr/>
          <p:nvPr/>
        </p:nvGrpSpPr>
        <p:grpSpPr>
          <a:xfrm>
            <a:off x="357158" y="1382277"/>
            <a:ext cx="7155617" cy="957327"/>
            <a:chOff x="2348456" y="2681688"/>
            <a:chExt cx="7155617" cy="957327"/>
          </a:xfrm>
        </p:grpSpPr>
        <p:sp>
          <p:nvSpPr>
            <p:cNvPr id="15" name="Rectangle 14"/>
            <p:cNvSpPr/>
            <p:nvPr/>
          </p:nvSpPr>
          <p:spPr>
            <a:xfrm>
              <a:off x="3672797" y="2891175"/>
              <a:ext cx="5831276" cy="535531"/>
            </a:xfrm>
            <a:prstGeom prst="rect">
              <a:avLst/>
            </a:prstGeom>
          </p:spPr>
          <p:txBody>
            <a:bodyPr wrap="none">
              <a:spAutoFit/>
            </a:bodyPr>
            <a:lstStyle/>
            <a:p>
              <a:pPr marL="401638" indent="-401638" algn="l" defTabSz="914363" rtl="0">
                <a:lnSpc>
                  <a:spcPct val="90000"/>
                </a:lnSpc>
                <a:spcBef>
                  <a:spcPct val="0"/>
                </a:spcBef>
                <a:spcAft>
                  <a:spcPts val="800"/>
                </a:spcAft>
                <a:buSzPct val="80000"/>
                <a:defRPr/>
              </a:pPr>
              <a:r>
                <a:rPr lang="en-US" sz="3200" kern="1200" spc="-150" dirty="0">
                  <a:ln w="3175">
                    <a:noFill/>
                  </a:ln>
                  <a:gradFill flip="none" rotWithShape="1">
                    <a:gsLst>
                      <a:gs pos="0">
                        <a:srgbClr val="FFFFFF"/>
                      </a:gs>
                      <a:gs pos="86000">
                        <a:srgbClr val="FFFFFF"/>
                      </a:gs>
                    </a:gsLst>
                    <a:lin ang="5400000" scaled="0"/>
                    <a:tileRect/>
                  </a:gradFill>
                  <a:latin typeface="Segoe UI" pitchFamily="34" charset="0"/>
                  <a:ea typeface="+mn-ea"/>
                  <a:cs typeface="Segoe UI" pitchFamily="34" charset="0"/>
                </a:rPr>
                <a:t>Interoperability, Business Processes</a:t>
              </a:r>
            </a:p>
          </p:txBody>
        </p:sp>
        <p:grpSp>
          <p:nvGrpSpPr>
            <p:cNvPr id="14" name="Group 88"/>
            <p:cNvGrpSpPr/>
            <p:nvPr/>
          </p:nvGrpSpPr>
          <p:grpSpPr>
            <a:xfrm>
              <a:off x="2348456" y="2681688"/>
              <a:ext cx="1134442" cy="957327"/>
              <a:chOff x="2166319" y="2633365"/>
              <a:chExt cx="1134442" cy="957327"/>
            </a:xfrm>
          </p:grpSpPr>
          <p:sp>
            <p:nvSpPr>
              <p:cNvPr id="17" name="Rounded Rectangle 16"/>
              <p:cNvSpPr/>
              <p:nvPr/>
            </p:nvSpPr>
            <p:spPr bwMode="auto">
              <a:xfrm>
                <a:off x="2166319" y="2633365"/>
                <a:ext cx="1134442" cy="957327"/>
              </a:xfrm>
              <a:prstGeom prst="roundRect">
                <a:avLst>
                  <a:gd name="adj" fmla="val 9072"/>
                </a:avLst>
              </a:prstGeom>
              <a:ln>
                <a:headEnd type="none" w="med" len="med"/>
                <a:tailEnd type="none" w="med" len="med"/>
              </a:ln>
              <a:effectLst>
                <a:outerShdw blurRad="39000" dist="25400" dir="5400000" rotWithShape="0">
                  <a:srgbClr val="000000">
                    <a:alpha val="38000"/>
                  </a:srgbClr>
                </a:outerShdw>
                <a:reflection blurRad="6350" stA="50000" endA="275" endPos="40000" dist="101600" dir="5400000" sy="-100000" algn="bl" rotWithShape="0"/>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rtl="0" fontAlgn="base">
                  <a:spcBef>
                    <a:spcPct val="0"/>
                  </a:spcBef>
                  <a:spcAft>
                    <a:spcPct val="0"/>
                  </a:spcAft>
                </a:pPr>
                <a:endParaRPr lang="en-US" sz="1800" kern="1200" dirty="0">
                  <a:solidFill>
                    <a:srgbClr val="FFFFFF"/>
                  </a:solidFill>
                  <a:latin typeface="Calibri"/>
                  <a:ea typeface="+mn-ea"/>
                  <a:cs typeface="+mn-cs"/>
                </a:endParaRPr>
              </a:p>
            </p:txBody>
          </p:sp>
          <p:grpSp>
            <p:nvGrpSpPr>
              <p:cNvPr id="16" name="Group 55"/>
              <p:cNvGrpSpPr>
                <a:grpSpLocks noChangeAspect="1"/>
              </p:cNvGrpSpPr>
              <p:nvPr/>
            </p:nvGrpSpPr>
            <p:grpSpPr bwMode="auto">
              <a:xfrm>
                <a:off x="2330990" y="2761984"/>
                <a:ext cx="805101" cy="700088"/>
                <a:chOff x="1475" y="1729"/>
                <a:chExt cx="506" cy="440"/>
              </a:xfrm>
            </p:grpSpPr>
            <p:sp>
              <p:nvSpPr>
                <p:cNvPr id="19" name="AutoShape 54"/>
                <p:cNvSpPr>
                  <a:spLocks noChangeAspect="1" noChangeArrowheads="1" noTextEdit="1"/>
                </p:cNvSpPr>
                <p:nvPr/>
              </p:nvSpPr>
              <p:spPr bwMode="auto">
                <a:xfrm>
                  <a:off x="1475" y="1729"/>
                  <a:ext cx="506" cy="4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l" defTabSz="914363" rtl="0"/>
                  <a:endParaRPr lang="en-US" sz="2000" kern="1200" dirty="0">
                    <a:solidFill>
                      <a:srgbClr val="FFFFFF"/>
                    </a:solidFill>
                    <a:latin typeface="Calibri"/>
                    <a:ea typeface="+mn-ea"/>
                    <a:cs typeface="+mn-cs"/>
                  </a:endParaRPr>
                </a:p>
              </p:txBody>
            </p:sp>
            <p:sp>
              <p:nvSpPr>
                <p:cNvPr id="20" name="Freeform 56"/>
                <p:cNvSpPr>
                  <a:spLocks/>
                </p:cNvSpPr>
                <p:nvPr/>
              </p:nvSpPr>
              <p:spPr bwMode="auto">
                <a:xfrm>
                  <a:off x="1526" y="1919"/>
                  <a:ext cx="401" cy="124"/>
                </a:xfrm>
                <a:custGeom>
                  <a:avLst/>
                  <a:gdLst/>
                  <a:ahLst/>
                  <a:cxnLst>
                    <a:cxn ang="0">
                      <a:pos x="998" y="106"/>
                    </a:cxn>
                    <a:cxn ang="0">
                      <a:pos x="603" y="106"/>
                    </a:cxn>
                    <a:cxn ang="0">
                      <a:pos x="603" y="40"/>
                    </a:cxn>
                    <a:cxn ang="0">
                      <a:pos x="564" y="0"/>
                    </a:cxn>
                    <a:cxn ang="0">
                      <a:pos x="525" y="40"/>
                    </a:cxn>
                    <a:cxn ang="0">
                      <a:pos x="525" y="106"/>
                    </a:cxn>
                    <a:cxn ang="0">
                      <a:pos x="130" y="106"/>
                    </a:cxn>
                    <a:cxn ang="0">
                      <a:pos x="0" y="235"/>
                    </a:cxn>
                    <a:cxn ang="0">
                      <a:pos x="0" y="309"/>
                    </a:cxn>
                    <a:cxn ang="0">
                      <a:pos x="40" y="349"/>
                    </a:cxn>
                    <a:cxn ang="0">
                      <a:pos x="79" y="309"/>
                    </a:cxn>
                    <a:cxn ang="0">
                      <a:pos x="79" y="235"/>
                    </a:cxn>
                    <a:cxn ang="0">
                      <a:pos x="130" y="185"/>
                    </a:cxn>
                    <a:cxn ang="0">
                      <a:pos x="525" y="185"/>
                    </a:cxn>
                    <a:cxn ang="0">
                      <a:pos x="525" y="309"/>
                    </a:cxn>
                    <a:cxn ang="0">
                      <a:pos x="564" y="349"/>
                    </a:cxn>
                    <a:cxn ang="0">
                      <a:pos x="603" y="309"/>
                    </a:cxn>
                    <a:cxn ang="0">
                      <a:pos x="603" y="185"/>
                    </a:cxn>
                    <a:cxn ang="0">
                      <a:pos x="998" y="185"/>
                    </a:cxn>
                    <a:cxn ang="0">
                      <a:pos x="1049" y="235"/>
                    </a:cxn>
                    <a:cxn ang="0">
                      <a:pos x="1049" y="309"/>
                    </a:cxn>
                    <a:cxn ang="0">
                      <a:pos x="1088" y="349"/>
                    </a:cxn>
                    <a:cxn ang="0">
                      <a:pos x="1128" y="309"/>
                    </a:cxn>
                    <a:cxn ang="0">
                      <a:pos x="1128" y="235"/>
                    </a:cxn>
                    <a:cxn ang="0">
                      <a:pos x="998" y="106"/>
                    </a:cxn>
                  </a:cxnLst>
                  <a:rect l="0" t="0" r="r" b="b"/>
                  <a:pathLst>
                    <a:path w="1128" h="349">
                      <a:moveTo>
                        <a:pt x="998" y="106"/>
                      </a:moveTo>
                      <a:cubicBezTo>
                        <a:pt x="603" y="106"/>
                        <a:pt x="603" y="106"/>
                        <a:pt x="603" y="106"/>
                      </a:cubicBezTo>
                      <a:cubicBezTo>
                        <a:pt x="603" y="40"/>
                        <a:pt x="603" y="40"/>
                        <a:pt x="603" y="40"/>
                      </a:cubicBezTo>
                      <a:cubicBezTo>
                        <a:pt x="603" y="18"/>
                        <a:pt x="586" y="0"/>
                        <a:pt x="564" y="0"/>
                      </a:cubicBezTo>
                      <a:cubicBezTo>
                        <a:pt x="542" y="0"/>
                        <a:pt x="525" y="18"/>
                        <a:pt x="525" y="40"/>
                      </a:cubicBezTo>
                      <a:cubicBezTo>
                        <a:pt x="525" y="106"/>
                        <a:pt x="525" y="106"/>
                        <a:pt x="525" y="106"/>
                      </a:cubicBezTo>
                      <a:cubicBezTo>
                        <a:pt x="130" y="106"/>
                        <a:pt x="130" y="106"/>
                        <a:pt x="130" y="106"/>
                      </a:cubicBezTo>
                      <a:cubicBezTo>
                        <a:pt x="58" y="106"/>
                        <a:pt x="0" y="164"/>
                        <a:pt x="0" y="235"/>
                      </a:cubicBezTo>
                      <a:cubicBezTo>
                        <a:pt x="0" y="309"/>
                        <a:pt x="0" y="309"/>
                        <a:pt x="0" y="309"/>
                      </a:cubicBezTo>
                      <a:cubicBezTo>
                        <a:pt x="0" y="331"/>
                        <a:pt x="18" y="349"/>
                        <a:pt x="40" y="349"/>
                      </a:cubicBezTo>
                      <a:cubicBezTo>
                        <a:pt x="61" y="349"/>
                        <a:pt x="79" y="331"/>
                        <a:pt x="79" y="309"/>
                      </a:cubicBezTo>
                      <a:cubicBezTo>
                        <a:pt x="79" y="235"/>
                        <a:pt x="79" y="235"/>
                        <a:pt x="79" y="235"/>
                      </a:cubicBezTo>
                      <a:cubicBezTo>
                        <a:pt x="79" y="207"/>
                        <a:pt x="102" y="185"/>
                        <a:pt x="130" y="185"/>
                      </a:cubicBezTo>
                      <a:cubicBezTo>
                        <a:pt x="525" y="185"/>
                        <a:pt x="525" y="185"/>
                        <a:pt x="525" y="185"/>
                      </a:cubicBezTo>
                      <a:cubicBezTo>
                        <a:pt x="525" y="309"/>
                        <a:pt x="525" y="309"/>
                        <a:pt x="525" y="309"/>
                      </a:cubicBezTo>
                      <a:cubicBezTo>
                        <a:pt x="525" y="331"/>
                        <a:pt x="542" y="349"/>
                        <a:pt x="564" y="349"/>
                      </a:cubicBezTo>
                      <a:cubicBezTo>
                        <a:pt x="586" y="349"/>
                        <a:pt x="603" y="331"/>
                        <a:pt x="603" y="309"/>
                      </a:cubicBezTo>
                      <a:cubicBezTo>
                        <a:pt x="603" y="185"/>
                        <a:pt x="603" y="185"/>
                        <a:pt x="603" y="185"/>
                      </a:cubicBezTo>
                      <a:cubicBezTo>
                        <a:pt x="998" y="185"/>
                        <a:pt x="998" y="185"/>
                        <a:pt x="998" y="185"/>
                      </a:cubicBezTo>
                      <a:cubicBezTo>
                        <a:pt x="1026" y="185"/>
                        <a:pt x="1049" y="207"/>
                        <a:pt x="1049" y="235"/>
                      </a:cubicBezTo>
                      <a:cubicBezTo>
                        <a:pt x="1049" y="309"/>
                        <a:pt x="1049" y="309"/>
                        <a:pt x="1049" y="309"/>
                      </a:cubicBezTo>
                      <a:cubicBezTo>
                        <a:pt x="1049" y="331"/>
                        <a:pt x="1067" y="349"/>
                        <a:pt x="1088" y="349"/>
                      </a:cubicBezTo>
                      <a:cubicBezTo>
                        <a:pt x="1110" y="349"/>
                        <a:pt x="1128" y="331"/>
                        <a:pt x="1128" y="309"/>
                      </a:cubicBezTo>
                      <a:cubicBezTo>
                        <a:pt x="1128" y="235"/>
                        <a:pt x="1128" y="235"/>
                        <a:pt x="1128" y="235"/>
                      </a:cubicBezTo>
                      <a:cubicBezTo>
                        <a:pt x="1128" y="164"/>
                        <a:pt x="1070" y="106"/>
                        <a:pt x="998" y="106"/>
                      </a:cubicBezTo>
                      <a:close/>
                    </a:path>
                  </a:pathLst>
                </a:custGeom>
                <a:solidFill>
                  <a:srgbClr val="CCCCCC"/>
                </a:solidFill>
                <a:ln w="9525">
                  <a:noFill/>
                  <a:round/>
                  <a:headEnd/>
                  <a:tailEnd/>
                </a:ln>
              </p:spPr>
              <p:txBody>
                <a:bodyPr vert="horz" wrap="square" lIns="91440" tIns="45720" rIns="91440" bIns="45720" numCol="1" anchor="t" anchorCtr="0" compatLnSpc="1">
                  <a:prstTxWarp prst="textNoShape">
                    <a:avLst/>
                  </a:prstTxWarp>
                </a:bodyPr>
                <a:lstStyle/>
                <a:p>
                  <a:pPr algn="l" defTabSz="914363" rtl="0"/>
                  <a:endParaRPr lang="en-US" sz="2000" kern="1200" dirty="0">
                    <a:solidFill>
                      <a:srgbClr val="FFFFFF"/>
                    </a:solidFill>
                    <a:latin typeface="Calibri"/>
                    <a:ea typeface="+mn-ea"/>
                    <a:cs typeface="+mn-cs"/>
                  </a:endParaRPr>
                </a:p>
              </p:txBody>
            </p:sp>
            <p:sp>
              <p:nvSpPr>
                <p:cNvPr id="21" name="Freeform 57"/>
                <p:cNvSpPr>
                  <a:spLocks/>
                </p:cNvSpPr>
                <p:nvPr/>
              </p:nvSpPr>
              <p:spPr bwMode="auto">
                <a:xfrm>
                  <a:off x="1475" y="2069"/>
                  <a:ext cx="131" cy="100"/>
                </a:xfrm>
                <a:custGeom>
                  <a:avLst/>
                  <a:gdLst/>
                  <a:ahLst/>
                  <a:cxnLst>
                    <a:cxn ang="0">
                      <a:pos x="0" y="201"/>
                    </a:cxn>
                    <a:cxn ang="0">
                      <a:pos x="80" y="281"/>
                    </a:cxn>
                    <a:cxn ang="0">
                      <a:pos x="292" y="281"/>
                    </a:cxn>
                    <a:cxn ang="0">
                      <a:pos x="371" y="201"/>
                    </a:cxn>
                    <a:cxn ang="0">
                      <a:pos x="371" y="79"/>
                    </a:cxn>
                    <a:cxn ang="0">
                      <a:pos x="292" y="0"/>
                    </a:cxn>
                    <a:cxn ang="0">
                      <a:pos x="80" y="0"/>
                    </a:cxn>
                    <a:cxn ang="0">
                      <a:pos x="0" y="79"/>
                    </a:cxn>
                    <a:cxn ang="0">
                      <a:pos x="0" y="201"/>
                    </a:cxn>
                  </a:cxnLst>
                  <a:rect l="0" t="0" r="r" b="b"/>
                  <a:pathLst>
                    <a:path w="371" h="281">
                      <a:moveTo>
                        <a:pt x="0" y="201"/>
                      </a:moveTo>
                      <a:cubicBezTo>
                        <a:pt x="0" y="245"/>
                        <a:pt x="36" y="281"/>
                        <a:pt x="80" y="281"/>
                      </a:cubicBezTo>
                      <a:cubicBezTo>
                        <a:pt x="292" y="281"/>
                        <a:pt x="292" y="281"/>
                        <a:pt x="292" y="281"/>
                      </a:cubicBezTo>
                      <a:cubicBezTo>
                        <a:pt x="336" y="281"/>
                        <a:pt x="371" y="245"/>
                        <a:pt x="371" y="201"/>
                      </a:cubicBezTo>
                      <a:cubicBezTo>
                        <a:pt x="371" y="79"/>
                        <a:pt x="371" y="79"/>
                        <a:pt x="371" y="79"/>
                      </a:cubicBezTo>
                      <a:cubicBezTo>
                        <a:pt x="371" y="35"/>
                        <a:pt x="336" y="0"/>
                        <a:pt x="292" y="0"/>
                      </a:cubicBezTo>
                      <a:cubicBezTo>
                        <a:pt x="80" y="0"/>
                        <a:pt x="80" y="0"/>
                        <a:pt x="80" y="0"/>
                      </a:cubicBezTo>
                      <a:cubicBezTo>
                        <a:pt x="36" y="0"/>
                        <a:pt x="0" y="35"/>
                        <a:pt x="0" y="79"/>
                      </a:cubicBezTo>
                      <a:lnTo>
                        <a:pt x="0" y="201"/>
                      </a:lnTo>
                      <a:close/>
                    </a:path>
                  </a:pathLst>
                </a:custGeom>
                <a:solidFill>
                  <a:srgbClr val="CCCCCC"/>
                </a:solidFill>
                <a:ln w="9525">
                  <a:noFill/>
                  <a:round/>
                  <a:headEnd/>
                  <a:tailEnd/>
                </a:ln>
              </p:spPr>
              <p:txBody>
                <a:bodyPr vert="horz" wrap="square" lIns="91440" tIns="45720" rIns="91440" bIns="45720" numCol="1" anchor="t" anchorCtr="0" compatLnSpc="1">
                  <a:prstTxWarp prst="textNoShape">
                    <a:avLst/>
                  </a:prstTxWarp>
                </a:bodyPr>
                <a:lstStyle/>
                <a:p>
                  <a:pPr algn="l" defTabSz="914363" rtl="0"/>
                  <a:endParaRPr lang="en-US" sz="2000" kern="1200" dirty="0">
                    <a:solidFill>
                      <a:srgbClr val="FFFFFF"/>
                    </a:solidFill>
                    <a:latin typeface="Calibri"/>
                    <a:ea typeface="+mn-ea"/>
                    <a:cs typeface="+mn-cs"/>
                  </a:endParaRPr>
                </a:p>
              </p:txBody>
            </p:sp>
            <p:sp>
              <p:nvSpPr>
                <p:cNvPr id="22" name="Freeform 58"/>
                <p:cNvSpPr>
                  <a:spLocks/>
                </p:cNvSpPr>
                <p:nvPr/>
              </p:nvSpPr>
              <p:spPr bwMode="auto">
                <a:xfrm>
                  <a:off x="1662" y="2069"/>
                  <a:ext cx="132" cy="100"/>
                </a:xfrm>
                <a:custGeom>
                  <a:avLst/>
                  <a:gdLst/>
                  <a:ahLst/>
                  <a:cxnLst>
                    <a:cxn ang="0">
                      <a:pos x="0" y="201"/>
                    </a:cxn>
                    <a:cxn ang="0">
                      <a:pos x="80" y="281"/>
                    </a:cxn>
                    <a:cxn ang="0">
                      <a:pos x="291" y="281"/>
                    </a:cxn>
                    <a:cxn ang="0">
                      <a:pos x="371" y="201"/>
                    </a:cxn>
                    <a:cxn ang="0">
                      <a:pos x="371" y="79"/>
                    </a:cxn>
                    <a:cxn ang="0">
                      <a:pos x="291" y="0"/>
                    </a:cxn>
                    <a:cxn ang="0">
                      <a:pos x="80" y="0"/>
                    </a:cxn>
                    <a:cxn ang="0">
                      <a:pos x="0" y="79"/>
                    </a:cxn>
                    <a:cxn ang="0">
                      <a:pos x="0" y="201"/>
                    </a:cxn>
                  </a:cxnLst>
                  <a:rect l="0" t="0" r="r" b="b"/>
                  <a:pathLst>
                    <a:path w="371" h="281">
                      <a:moveTo>
                        <a:pt x="0" y="201"/>
                      </a:moveTo>
                      <a:cubicBezTo>
                        <a:pt x="0" y="245"/>
                        <a:pt x="36" y="281"/>
                        <a:pt x="80" y="281"/>
                      </a:cubicBezTo>
                      <a:cubicBezTo>
                        <a:pt x="291" y="281"/>
                        <a:pt x="291" y="281"/>
                        <a:pt x="291" y="281"/>
                      </a:cubicBezTo>
                      <a:cubicBezTo>
                        <a:pt x="336" y="281"/>
                        <a:pt x="371" y="245"/>
                        <a:pt x="371" y="201"/>
                      </a:cubicBezTo>
                      <a:cubicBezTo>
                        <a:pt x="371" y="79"/>
                        <a:pt x="371" y="79"/>
                        <a:pt x="371" y="79"/>
                      </a:cubicBezTo>
                      <a:cubicBezTo>
                        <a:pt x="371" y="35"/>
                        <a:pt x="336" y="0"/>
                        <a:pt x="291" y="0"/>
                      </a:cubicBezTo>
                      <a:cubicBezTo>
                        <a:pt x="80" y="0"/>
                        <a:pt x="80" y="0"/>
                        <a:pt x="80" y="0"/>
                      </a:cubicBezTo>
                      <a:cubicBezTo>
                        <a:pt x="36" y="0"/>
                        <a:pt x="0" y="35"/>
                        <a:pt x="0" y="79"/>
                      </a:cubicBezTo>
                      <a:lnTo>
                        <a:pt x="0" y="201"/>
                      </a:lnTo>
                      <a:close/>
                    </a:path>
                  </a:pathLst>
                </a:custGeom>
                <a:solidFill>
                  <a:srgbClr val="CCCCCC"/>
                </a:solidFill>
                <a:ln w="9525">
                  <a:noFill/>
                  <a:round/>
                  <a:headEnd/>
                  <a:tailEnd/>
                </a:ln>
              </p:spPr>
              <p:txBody>
                <a:bodyPr vert="horz" wrap="square" lIns="91440" tIns="45720" rIns="91440" bIns="45720" numCol="1" anchor="t" anchorCtr="0" compatLnSpc="1">
                  <a:prstTxWarp prst="textNoShape">
                    <a:avLst/>
                  </a:prstTxWarp>
                </a:bodyPr>
                <a:lstStyle/>
                <a:p>
                  <a:pPr algn="l" defTabSz="914363" rtl="0"/>
                  <a:endParaRPr lang="en-US" sz="2000" kern="1200" dirty="0">
                    <a:solidFill>
                      <a:srgbClr val="FFFFFF"/>
                    </a:solidFill>
                    <a:latin typeface="Calibri"/>
                    <a:ea typeface="+mn-ea"/>
                    <a:cs typeface="+mn-cs"/>
                  </a:endParaRPr>
                </a:p>
              </p:txBody>
            </p:sp>
            <p:sp>
              <p:nvSpPr>
                <p:cNvPr id="23" name="Freeform 59"/>
                <p:cNvSpPr>
                  <a:spLocks/>
                </p:cNvSpPr>
                <p:nvPr/>
              </p:nvSpPr>
              <p:spPr bwMode="auto">
                <a:xfrm>
                  <a:off x="1850" y="2069"/>
                  <a:ext cx="131" cy="100"/>
                </a:xfrm>
                <a:custGeom>
                  <a:avLst/>
                  <a:gdLst/>
                  <a:ahLst/>
                  <a:cxnLst>
                    <a:cxn ang="0">
                      <a:pos x="0" y="201"/>
                    </a:cxn>
                    <a:cxn ang="0">
                      <a:pos x="80" y="281"/>
                    </a:cxn>
                    <a:cxn ang="0">
                      <a:pos x="291" y="281"/>
                    </a:cxn>
                    <a:cxn ang="0">
                      <a:pos x="371" y="201"/>
                    </a:cxn>
                    <a:cxn ang="0">
                      <a:pos x="371" y="79"/>
                    </a:cxn>
                    <a:cxn ang="0">
                      <a:pos x="291" y="0"/>
                    </a:cxn>
                    <a:cxn ang="0">
                      <a:pos x="80" y="0"/>
                    </a:cxn>
                    <a:cxn ang="0">
                      <a:pos x="0" y="79"/>
                    </a:cxn>
                    <a:cxn ang="0">
                      <a:pos x="0" y="201"/>
                    </a:cxn>
                  </a:cxnLst>
                  <a:rect l="0" t="0" r="r" b="b"/>
                  <a:pathLst>
                    <a:path w="371" h="281">
                      <a:moveTo>
                        <a:pt x="0" y="201"/>
                      </a:moveTo>
                      <a:cubicBezTo>
                        <a:pt x="0" y="245"/>
                        <a:pt x="35" y="281"/>
                        <a:pt x="80" y="281"/>
                      </a:cubicBezTo>
                      <a:cubicBezTo>
                        <a:pt x="291" y="281"/>
                        <a:pt x="291" y="281"/>
                        <a:pt x="291" y="281"/>
                      </a:cubicBezTo>
                      <a:cubicBezTo>
                        <a:pt x="336" y="281"/>
                        <a:pt x="371" y="245"/>
                        <a:pt x="371" y="201"/>
                      </a:cubicBezTo>
                      <a:cubicBezTo>
                        <a:pt x="371" y="79"/>
                        <a:pt x="371" y="79"/>
                        <a:pt x="371" y="79"/>
                      </a:cubicBezTo>
                      <a:cubicBezTo>
                        <a:pt x="371" y="35"/>
                        <a:pt x="336" y="0"/>
                        <a:pt x="291" y="0"/>
                      </a:cubicBezTo>
                      <a:cubicBezTo>
                        <a:pt x="80" y="0"/>
                        <a:pt x="80" y="0"/>
                        <a:pt x="80" y="0"/>
                      </a:cubicBezTo>
                      <a:cubicBezTo>
                        <a:pt x="35" y="0"/>
                        <a:pt x="0" y="35"/>
                        <a:pt x="0" y="79"/>
                      </a:cubicBezTo>
                      <a:lnTo>
                        <a:pt x="0" y="201"/>
                      </a:lnTo>
                      <a:close/>
                    </a:path>
                  </a:pathLst>
                </a:custGeom>
                <a:solidFill>
                  <a:srgbClr val="CCCCCC"/>
                </a:solidFill>
                <a:ln w="9525">
                  <a:noFill/>
                  <a:round/>
                  <a:headEnd/>
                  <a:tailEnd/>
                </a:ln>
              </p:spPr>
              <p:txBody>
                <a:bodyPr vert="horz" wrap="square" lIns="91440" tIns="45720" rIns="91440" bIns="45720" numCol="1" anchor="t" anchorCtr="0" compatLnSpc="1">
                  <a:prstTxWarp prst="textNoShape">
                    <a:avLst/>
                  </a:prstTxWarp>
                </a:bodyPr>
                <a:lstStyle/>
                <a:p>
                  <a:pPr algn="l" defTabSz="914363" rtl="0"/>
                  <a:endParaRPr lang="en-US" sz="2000" kern="1200" dirty="0">
                    <a:solidFill>
                      <a:srgbClr val="FFFFFF"/>
                    </a:solidFill>
                    <a:latin typeface="Calibri"/>
                    <a:ea typeface="+mn-ea"/>
                    <a:cs typeface="+mn-cs"/>
                  </a:endParaRPr>
                </a:p>
              </p:txBody>
            </p:sp>
            <p:sp>
              <p:nvSpPr>
                <p:cNvPr id="24" name="Freeform 60"/>
                <p:cNvSpPr>
                  <a:spLocks noEditPoints="1"/>
                </p:cNvSpPr>
                <p:nvPr/>
              </p:nvSpPr>
              <p:spPr bwMode="auto">
                <a:xfrm>
                  <a:off x="1611" y="1729"/>
                  <a:ext cx="234" cy="162"/>
                </a:xfrm>
                <a:custGeom>
                  <a:avLst/>
                  <a:gdLst/>
                  <a:ahLst/>
                  <a:cxnLst>
                    <a:cxn ang="0">
                      <a:pos x="571" y="0"/>
                    </a:cxn>
                    <a:cxn ang="0">
                      <a:pos x="90" y="0"/>
                    </a:cxn>
                    <a:cxn ang="0">
                      <a:pos x="0" y="90"/>
                    </a:cxn>
                    <a:cxn ang="0">
                      <a:pos x="0" y="365"/>
                    </a:cxn>
                    <a:cxn ang="0">
                      <a:pos x="90" y="455"/>
                    </a:cxn>
                    <a:cxn ang="0">
                      <a:pos x="571" y="455"/>
                    </a:cxn>
                    <a:cxn ang="0">
                      <a:pos x="661" y="365"/>
                    </a:cxn>
                    <a:cxn ang="0">
                      <a:pos x="661" y="90"/>
                    </a:cxn>
                    <a:cxn ang="0">
                      <a:pos x="571" y="0"/>
                    </a:cxn>
                    <a:cxn ang="0">
                      <a:pos x="465" y="302"/>
                    </a:cxn>
                    <a:cxn ang="0">
                      <a:pos x="189" y="302"/>
                    </a:cxn>
                    <a:cxn ang="0">
                      <a:pos x="171" y="282"/>
                    </a:cxn>
                    <a:cxn ang="0">
                      <a:pos x="189" y="262"/>
                    </a:cxn>
                    <a:cxn ang="0">
                      <a:pos x="465" y="262"/>
                    </a:cxn>
                    <a:cxn ang="0">
                      <a:pos x="483" y="282"/>
                    </a:cxn>
                    <a:cxn ang="0">
                      <a:pos x="465" y="302"/>
                    </a:cxn>
                    <a:cxn ang="0">
                      <a:pos x="465" y="194"/>
                    </a:cxn>
                    <a:cxn ang="0">
                      <a:pos x="189" y="194"/>
                    </a:cxn>
                    <a:cxn ang="0">
                      <a:pos x="171" y="174"/>
                    </a:cxn>
                    <a:cxn ang="0">
                      <a:pos x="189" y="154"/>
                    </a:cxn>
                    <a:cxn ang="0">
                      <a:pos x="465" y="154"/>
                    </a:cxn>
                    <a:cxn ang="0">
                      <a:pos x="483" y="174"/>
                    </a:cxn>
                    <a:cxn ang="0">
                      <a:pos x="465" y="194"/>
                    </a:cxn>
                  </a:cxnLst>
                  <a:rect l="0" t="0" r="r" b="b"/>
                  <a:pathLst>
                    <a:path w="661" h="455">
                      <a:moveTo>
                        <a:pt x="571" y="0"/>
                      </a:moveTo>
                      <a:cubicBezTo>
                        <a:pt x="90" y="0"/>
                        <a:pt x="90" y="0"/>
                        <a:pt x="90" y="0"/>
                      </a:cubicBezTo>
                      <a:cubicBezTo>
                        <a:pt x="40" y="0"/>
                        <a:pt x="0" y="41"/>
                        <a:pt x="0" y="90"/>
                      </a:cubicBezTo>
                      <a:cubicBezTo>
                        <a:pt x="0" y="365"/>
                        <a:pt x="0" y="365"/>
                        <a:pt x="0" y="365"/>
                      </a:cubicBezTo>
                      <a:cubicBezTo>
                        <a:pt x="0" y="415"/>
                        <a:pt x="40" y="455"/>
                        <a:pt x="90" y="455"/>
                      </a:cubicBezTo>
                      <a:cubicBezTo>
                        <a:pt x="571" y="455"/>
                        <a:pt x="571" y="455"/>
                        <a:pt x="571" y="455"/>
                      </a:cubicBezTo>
                      <a:cubicBezTo>
                        <a:pt x="621" y="455"/>
                        <a:pt x="661" y="415"/>
                        <a:pt x="661" y="365"/>
                      </a:cubicBezTo>
                      <a:cubicBezTo>
                        <a:pt x="661" y="90"/>
                        <a:pt x="661" y="90"/>
                        <a:pt x="661" y="90"/>
                      </a:cubicBezTo>
                      <a:cubicBezTo>
                        <a:pt x="661" y="41"/>
                        <a:pt x="621" y="0"/>
                        <a:pt x="571" y="0"/>
                      </a:cubicBezTo>
                      <a:close/>
                      <a:moveTo>
                        <a:pt x="465" y="302"/>
                      </a:moveTo>
                      <a:cubicBezTo>
                        <a:pt x="189" y="302"/>
                        <a:pt x="189" y="302"/>
                        <a:pt x="189" y="302"/>
                      </a:cubicBezTo>
                      <a:cubicBezTo>
                        <a:pt x="179" y="302"/>
                        <a:pt x="171" y="293"/>
                        <a:pt x="171" y="282"/>
                      </a:cubicBezTo>
                      <a:cubicBezTo>
                        <a:pt x="171" y="271"/>
                        <a:pt x="179" y="262"/>
                        <a:pt x="189" y="262"/>
                      </a:cubicBezTo>
                      <a:cubicBezTo>
                        <a:pt x="465" y="262"/>
                        <a:pt x="465" y="262"/>
                        <a:pt x="465" y="262"/>
                      </a:cubicBezTo>
                      <a:cubicBezTo>
                        <a:pt x="475" y="262"/>
                        <a:pt x="483" y="271"/>
                        <a:pt x="483" y="282"/>
                      </a:cubicBezTo>
                      <a:cubicBezTo>
                        <a:pt x="483" y="293"/>
                        <a:pt x="475" y="302"/>
                        <a:pt x="465" y="302"/>
                      </a:cubicBezTo>
                      <a:close/>
                      <a:moveTo>
                        <a:pt x="465" y="194"/>
                      </a:moveTo>
                      <a:cubicBezTo>
                        <a:pt x="189" y="194"/>
                        <a:pt x="189" y="194"/>
                        <a:pt x="189" y="194"/>
                      </a:cubicBezTo>
                      <a:cubicBezTo>
                        <a:pt x="179" y="194"/>
                        <a:pt x="171" y="185"/>
                        <a:pt x="171" y="174"/>
                      </a:cubicBezTo>
                      <a:cubicBezTo>
                        <a:pt x="171" y="163"/>
                        <a:pt x="179" y="154"/>
                        <a:pt x="189" y="154"/>
                      </a:cubicBezTo>
                      <a:cubicBezTo>
                        <a:pt x="465" y="154"/>
                        <a:pt x="465" y="154"/>
                        <a:pt x="465" y="154"/>
                      </a:cubicBezTo>
                      <a:cubicBezTo>
                        <a:pt x="475" y="154"/>
                        <a:pt x="483" y="163"/>
                        <a:pt x="483" y="174"/>
                      </a:cubicBezTo>
                      <a:cubicBezTo>
                        <a:pt x="483" y="185"/>
                        <a:pt x="475" y="194"/>
                        <a:pt x="465" y="194"/>
                      </a:cubicBezTo>
                      <a:close/>
                    </a:path>
                  </a:pathLst>
                </a:custGeom>
                <a:solidFill>
                  <a:srgbClr val="CCCCCC"/>
                </a:solidFill>
                <a:ln w="9525">
                  <a:noFill/>
                  <a:round/>
                  <a:headEnd/>
                  <a:tailEnd/>
                </a:ln>
              </p:spPr>
              <p:txBody>
                <a:bodyPr vert="horz" wrap="square" lIns="91440" tIns="45720" rIns="91440" bIns="45720" numCol="1" anchor="t" anchorCtr="0" compatLnSpc="1">
                  <a:prstTxWarp prst="textNoShape">
                    <a:avLst/>
                  </a:prstTxWarp>
                </a:bodyPr>
                <a:lstStyle/>
                <a:p>
                  <a:pPr algn="l" defTabSz="914363" rtl="0"/>
                  <a:endParaRPr lang="en-US" sz="2000" kern="1200" dirty="0">
                    <a:solidFill>
                      <a:srgbClr val="FFFFFF"/>
                    </a:solidFill>
                    <a:latin typeface="Calibri"/>
                    <a:ea typeface="+mn-ea"/>
                    <a:cs typeface="+mn-cs"/>
                  </a:endParaRPr>
                </a:p>
              </p:txBody>
            </p:sp>
          </p:grpSp>
        </p:grpSp>
      </p:grpSp>
      <p:grpSp>
        <p:nvGrpSpPr>
          <p:cNvPr id="18" name="Group 91"/>
          <p:cNvGrpSpPr/>
          <p:nvPr/>
        </p:nvGrpSpPr>
        <p:grpSpPr>
          <a:xfrm>
            <a:off x="1500166" y="3934343"/>
            <a:ext cx="7120612" cy="957327"/>
            <a:chOff x="3801832" y="3934343"/>
            <a:chExt cx="7120612" cy="957327"/>
          </a:xfrm>
        </p:grpSpPr>
        <p:sp>
          <p:nvSpPr>
            <p:cNvPr id="26" name="Rectangle 25"/>
            <p:cNvSpPr/>
            <p:nvPr/>
          </p:nvSpPr>
          <p:spPr>
            <a:xfrm>
              <a:off x="5122458" y="4143830"/>
              <a:ext cx="5799986" cy="535531"/>
            </a:xfrm>
            <a:prstGeom prst="rect">
              <a:avLst/>
            </a:prstGeom>
          </p:spPr>
          <p:txBody>
            <a:bodyPr wrap="none">
              <a:spAutoFit/>
            </a:bodyPr>
            <a:lstStyle/>
            <a:p>
              <a:pPr marL="401638" indent="-401638" algn="l" defTabSz="914363" rtl="0">
                <a:lnSpc>
                  <a:spcPct val="90000"/>
                </a:lnSpc>
                <a:spcBef>
                  <a:spcPct val="0"/>
                </a:spcBef>
                <a:spcAft>
                  <a:spcPts val="800"/>
                </a:spcAft>
                <a:buSzPct val="80000"/>
                <a:defRPr/>
              </a:pPr>
              <a:r>
                <a:rPr lang="en-US" sz="3200" kern="1200" spc="-150" dirty="0">
                  <a:ln w="3175">
                    <a:noFill/>
                  </a:ln>
                  <a:gradFill flip="none" rotWithShape="1">
                    <a:gsLst>
                      <a:gs pos="0">
                        <a:srgbClr val="FFFFFF"/>
                      </a:gs>
                      <a:gs pos="86000">
                        <a:srgbClr val="FFFFFF"/>
                      </a:gs>
                    </a:gsLst>
                    <a:lin ang="5400000" scaled="0"/>
                    <a:tileRect/>
                  </a:gradFill>
                  <a:latin typeface="Segoe UI" pitchFamily="34" charset="0"/>
                  <a:ea typeface="+mn-ea"/>
                  <a:cs typeface="Segoe UI" pitchFamily="34" charset="0"/>
                </a:rPr>
                <a:t>Data Management &amp; Compliance </a:t>
              </a:r>
            </a:p>
          </p:txBody>
        </p:sp>
        <p:grpSp>
          <p:nvGrpSpPr>
            <p:cNvPr id="25" name="Group 85"/>
            <p:cNvGrpSpPr/>
            <p:nvPr/>
          </p:nvGrpSpPr>
          <p:grpSpPr>
            <a:xfrm>
              <a:off x="3801832" y="3934343"/>
              <a:ext cx="1134442" cy="957327"/>
              <a:chOff x="3660583" y="3904604"/>
              <a:chExt cx="1134442" cy="957327"/>
            </a:xfrm>
          </p:grpSpPr>
          <p:sp>
            <p:nvSpPr>
              <p:cNvPr id="28" name="Rounded Rectangle 19"/>
              <p:cNvSpPr/>
              <p:nvPr/>
            </p:nvSpPr>
            <p:spPr bwMode="auto">
              <a:xfrm>
                <a:off x="3660583" y="3904604"/>
                <a:ext cx="1134442" cy="957327"/>
              </a:xfrm>
              <a:prstGeom prst="roundRect">
                <a:avLst>
                  <a:gd name="adj" fmla="val 9072"/>
                </a:avLst>
              </a:prstGeom>
              <a:ln>
                <a:headEnd type="none" w="med" len="med"/>
                <a:tailEnd type="none" w="med" len="med"/>
              </a:ln>
              <a:effectLst>
                <a:outerShdw blurRad="39000" dist="25400" dir="5400000" rotWithShape="0">
                  <a:srgbClr val="000000">
                    <a:alpha val="38000"/>
                  </a:srgbClr>
                </a:outerShdw>
                <a:reflection blurRad="6350" stA="50000" endA="275" endPos="40000" dist="101600" dir="5400000" sy="-100000" algn="bl" rotWithShape="0"/>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rtl="0" fontAlgn="base">
                  <a:spcBef>
                    <a:spcPct val="0"/>
                  </a:spcBef>
                  <a:spcAft>
                    <a:spcPct val="0"/>
                  </a:spcAft>
                </a:pPr>
                <a:endParaRPr lang="en-US" sz="1800" kern="1200" dirty="0">
                  <a:solidFill>
                    <a:srgbClr val="FFFFFF"/>
                  </a:solidFill>
                  <a:latin typeface="Calibri"/>
                  <a:ea typeface="+mn-ea"/>
                  <a:cs typeface="+mn-cs"/>
                </a:endParaRPr>
              </a:p>
            </p:txBody>
          </p:sp>
          <p:grpSp>
            <p:nvGrpSpPr>
              <p:cNvPr id="27" name="Group 65"/>
              <p:cNvGrpSpPr>
                <a:grpSpLocks noChangeAspect="1"/>
              </p:cNvGrpSpPr>
              <p:nvPr/>
            </p:nvGrpSpPr>
            <p:grpSpPr bwMode="auto">
              <a:xfrm>
                <a:off x="3799179" y="4096724"/>
                <a:ext cx="857250" cy="573087"/>
                <a:chOff x="2396" y="2603"/>
                <a:chExt cx="540" cy="361"/>
              </a:xfrm>
            </p:grpSpPr>
            <p:sp>
              <p:nvSpPr>
                <p:cNvPr id="30" name="AutoShape 64"/>
                <p:cNvSpPr>
                  <a:spLocks noChangeAspect="1" noChangeArrowheads="1" noTextEdit="1"/>
                </p:cNvSpPr>
                <p:nvPr/>
              </p:nvSpPr>
              <p:spPr bwMode="auto">
                <a:xfrm>
                  <a:off x="2396" y="2603"/>
                  <a:ext cx="540" cy="36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l" defTabSz="914363" rtl="0"/>
                  <a:endParaRPr lang="en-US" sz="2000" kern="1200" dirty="0">
                    <a:solidFill>
                      <a:srgbClr val="FFFFFF"/>
                    </a:solidFill>
                    <a:latin typeface="Calibri"/>
                    <a:ea typeface="+mn-ea"/>
                    <a:cs typeface="+mn-cs"/>
                  </a:endParaRPr>
                </a:p>
              </p:txBody>
            </p:sp>
            <p:sp>
              <p:nvSpPr>
                <p:cNvPr id="31" name="Freeform 66"/>
                <p:cNvSpPr>
                  <a:spLocks/>
                </p:cNvSpPr>
                <p:nvPr/>
              </p:nvSpPr>
              <p:spPr bwMode="auto">
                <a:xfrm>
                  <a:off x="2396" y="2870"/>
                  <a:ext cx="123" cy="94"/>
                </a:xfrm>
                <a:custGeom>
                  <a:avLst/>
                  <a:gdLst/>
                  <a:ahLst/>
                  <a:cxnLst>
                    <a:cxn ang="0">
                      <a:pos x="0" y="201"/>
                    </a:cxn>
                    <a:cxn ang="0">
                      <a:pos x="80" y="281"/>
                    </a:cxn>
                    <a:cxn ang="0">
                      <a:pos x="292" y="281"/>
                    </a:cxn>
                    <a:cxn ang="0">
                      <a:pos x="371" y="201"/>
                    </a:cxn>
                    <a:cxn ang="0">
                      <a:pos x="371" y="79"/>
                    </a:cxn>
                    <a:cxn ang="0">
                      <a:pos x="292" y="0"/>
                    </a:cxn>
                    <a:cxn ang="0">
                      <a:pos x="80" y="0"/>
                    </a:cxn>
                    <a:cxn ang="0">
                      <a:pos x="0" y="79"/>
                    </a:cxn>
                    <a:cxn ang="0">
                      <a:pos x="0" y="201"/>
                    </a:cxn>
                  </a:cxnLst>
                  <a:rect l="0" t="0" r="r" b="b"/>
                  <a:pathLst>
                    <a:path w="371" h="281">
                      <a:moveTo>
                        <a:pt x="0" y="201"/>
                      </a:moveTo>
                      <a:cubicBezTo>
                        <a:pt x="0" y="245"/>
                        <a:pt x="36" y="281"/>
                        <a:pt x="80" y="281"/>
                      </a:cubicBezTo>
                      <a:cubicBezTo>
                        <a:pt x="292" y="281"/>
                        <a:pt x="292" y="281"/>
                        <a:pt x="292" y="281"/>
                      </a:cubicBezTo>
                      <a:cubicBezTo>
                        <a:pt x="336" y="281"/>
                        <a:pt x="371" y="245"/>
                        <a:pt x="371" y="201"/>
                      </a:cubicBezTo>
                      <a:cubicBezTo>
                        <a:pt x="371" y="79"/>
                        <a:pt x="371" y="79"/>
                        <a:pt x="371" y="79"/>
                      </a:cubicBezTo>
                      <a:cubicBezTo>
                        <a:pt x="371" y="35"/>
                        <a:pt x="336" y="0"/>
                        <a:pt x="292" y="0"/>
                      </a:cubicBezTo>
                      <a:cubicBezTo>
                        <a:pt x="80" y="0"/>
                        <a:pt x="80" y="0"/>
                        <a:pt x="80" y="0"/>
                      </a:cubicBezTo>
                      <a:cubicBezTo>
                        <a:pt x="36" y="0"/>
                        <a:pt x="0" y="35"/>
                        <a:pt x="0" y="79"/>
                      </a:cubicBezTo>
                      <a:lnTo>
                        <a:pt x="0" y="201"/>
                      </a:lnTo>
                      <a:close/>
                    </a:path>
                  </a:pathLst>
                </a:custGeom>
                <a:solidFill>
                  <a:srgbClr val="CCCCCC"/>
                </a:solidFill>
                <a:ln w="9525">
                  <a:noFill/>
                  <a:round/>
                  <a:headEnd/>
                  <a:tailEnd/>
                </a:ln>
              </p:spPr>
              <p:txBody>
                <a:bodyPr vert="horz" wrap="square" lIns="91440" tIns="45720" rIns="91440" bIns="45720" numCol="1" anchor="t" anchorCtr="0" compatLnSpc="1">
                  <a:prstTxWarp prst="textNoShape">
                    <a:avLst/>
                  </a:prstTxWarp>
                </a:bodyPr>
                <a:lstStyle/>
                <a:p>
                  <a:pPr algn="l" defTabSz="914363" rtl="0"/>
                  <a:endParaRPr lang="en-US" sz="2000" kern="1200" dirty="0">
                    <a:solidFill>
                      <a:srgbClr val="FFFFFF"/>
                    </a:solidFill>
                    <a:latin typeface="Calibri"/>
                    <a:ea typeface="+mn-ea"/>
                    <a:cs typeface="+mn-cs"/>
                  </a:endParaRPr>
                </a:p>
              </p:txBody>
            </p:sp>
            <p:sp>
              <p:nvSpPr>
                <p:cNvPr id="32" name="Freeform 67"/>
                <p:cNvSpPr>
                  <a:spLocks/>
                </p:cNvSpPr>
                <p:nvPr/>
              </p:nvSpPr>
              <p:spPr bwMode="auto">
                <a:xfrm>
                  <a:off x="2535" y="2603"/>
                  <a:ext cx="123" cy="361"/>
                </a:xfrm>
                <a:custGeom>
                  <a:avLst/>
                  <a:gdLst/>
                  <a:ahLst/>
                  <a:cxnLst>
                    <a:cxn ang="0">
                      <a:pos x="0" y="1005"/>
                    </a:cxn>
                    <a:cxn ang="0">
                      <a:pos x="80" y="1085"/>
                    </a:cxn>
                    <a:cxn ang="0">
                      <a:pos x="292" y="1085"/>
                    </a:cxn>
                    <a:cxn ang="0">
                      <a:pos x="372" y="1005"/>
                    </a:cxn>
                    <a:cxn ang="0">
                      <a:pos x="372" y="79"/>
                    </a:cxn>
                    <a:cxn ang="0">
                      <a:pos x="292" y="0"/>
                    </a:cxn>
                    <a:cxn ang="0">
                      <a:pos x="80" y="0"/>
                    </a:cxn>
                    <a:cxn ang="0">
                      <a:pos x="0" y="79"/>
                    </a:cxn>
                    <a:cxn ang="0">
                      <a:pos x="0" y="1005"/>
                    </a:cxn>
                  </a:cxnLst>
                  <a:rect l="0" t="0" r="r" b="b"/>
                  <a:pathLst>
                    <a:path w="372" h="1085">
                      <a:moveTo>
                        <a:pt x="0" y="1005"/>
                      </a:moveTo>
                      <a:cubicBezTo>
                        <a:pt x="0" y="1049"/>
                        <a:pt x="36" y="1085"/>
                        <a:pt x="80" y="1085"/>
                      </a:cubicBezTo>
                      <a:cubicBezTo>
                        <a:pt x="292" y="1085"/>
                        <a:pt x="292" y="1085"/>
                        <a:pt x="292" y="1085"/>
                      </a:cubicBezTo>
                      <a:cubicBezTo>
                        <a:pt x="336" y="1085"/>
                        <a:pt x="372" y="1049"/>
                        <a:pt x="372" y="1005"/>
                      </a:cubicBezTo>
                      <a:cubicBezTo>
                        <a:pt x="372" y="79"/>
                        <a:pt x="372" y="79"/>
                        <a:pt x="372" y="79"/>
                      </a:cubicBezTo>
                      <a:cubicBezTo>
                        <a:pt x="372" y="35"/>
                        <a:pt x="336" y="0"/>
                        <a:pt x="292" y="0"/>
                      </a:cubicBezTo>
                      <a:cubicBezTo>
                        <a:pt x="80" y="0"/>
                        <a:pt x="80" y="0"/>
                        <a:pt x="80" y="0"/>
                      </a:cubicBezTo>
                      <a:cubicBezTo>
                        <a:pt x="36" y="0"/>
                        <a:pt x="0" y="35"/>
                        <a:pt x="0" y="79"/>
                      </a:cubicBezTo>
                      <a:lnTo>
                        <a:pt x="0" y="1005"/>
                      </a:lnTo>
                      <a:close/>
                    </a:path>
                  </a:pathLst>
                </a:custGeom>
                <a:solidFill>
                  <a:srgbClr val="CCCCCC"/>
                </a:solidFill>
                <a:ln w="9525">
                  <a:noFill/>
                  <a:round/>
                  <a:headEnd/>
                  <a:tailEnd/>
                </a:ln>
              </p:spPr>
              <p:txBody>
                <a:bodyPr vert="horz" wrap="square" lIns="91440" tIns="45720" rIns="91440" bIns="45720" numCol="1" anchor="t" anchorCtr="0" compatLnSpc="1">
                  <a:prstTxWarp prst="textNoShape">
                    <a:avLst/>
                  </a:prstTxWarp>
                </a:bodyPr>
                <a:lstStyle/>
                <a:p>
                  <a:pPr algn="l" defTabSz="914363" rtl="0"/>
                  <a:endParaRPr lang="en-US" sz="2000" kern="1200" dirty="0">
                    <a:solidFill>
                      <a:srgbClr val="FFFFFF"/>
                    </a:solidFill>
                    <a:latin typeface="Calibri"/>
                    <a:ea typeface="+mn-ea"/>
                    <a:cs typeface="+mn-cs"/>
                  </a:endParaRPr>
                </a:p>
              </p:txBody>
            </p:sp>
            <p:sp>
              <p:nvSpPr>
                <p:cNvPr id="33" name="Freeform 68"/>
                <p:cNvSpPr>
                  <a:spLocks/>
                </p:cNvSpPr>
                <p:nvPr/>
              </p:nvSpPr>
              <p:spPr bwMode="auto">
                <a:xfrm>
                  <a:off x="2813" y="2659"/>
                  <a:ext cx="123" cy="305"/>
                </a:xfrm>
                <a:custGeom>
                  <a:avLst/>
                  <a:gdLst/>
                  <a:ahLst/>
                  <a:cxnLst>
                    <a:cxn ang="0">
                      <a:pos x="0" y="837"/>
                    </a:cxn>
                    <a:cxn ang="0">
                      <a:pos x="80" y="917"/>
                    </a:cxn>
                    <a:cxn ang="0">
                      <a:pos x="291" y="917"/>
                    </a:cxn>
                    <a:cxn ang="0">
                      <a:pos x="371" y="837"/>
                    </a:cxn>
                    <a:cxn ang="0">
                      <a:pos x="371" y="79"/>
                    </a:cxn>
                    <a:cxn ang="0">
                      <a:pos x="291" y="0"/>
                    </a:cxn>
                    <a:cxn ang="0">
                      <a:pos x="80" y="0"/>
                    </a:cxn>
                    <a:cxn ang="0">
                      <a:pos x="0" y="79"/>
                    </a:cxn>
                    <a:cxn ang="0">
                      <a:pos x="0" y="837"/>
                    </a:cxn>
                  </a:cxnLst>
                  <a:rect l="0" t="0" r="r" b="b"/>
                  <a:pathLst>
                    <a:path w="371" h="917">
                      <a:moveTo>
                        <a:pt x="0" y="837"/>
                      </a:moveTo>
                      <a:cubicBezTo>
                        <a:pt x="0" y="881"/>
                        <a:pt x="36" y="917"/>
                        <a:pt x="80" y="917"/>
                      </a:cubicBezTo>
                      <a:cubicBezTo>
                        <a:pt x="291" y="917"/>
                        <a:pt x="291" y="917"/>
                        <a:pt x="291" y="917"/>
                      </a:cubicBezTo>
                      <a:cubicBezTo>
                        <a:pt x="336" y="917"/>
                        <a:pt x="371" y="881"/>
                        <a:pt x="371" y="837"/>
                      </a:cubicBezTo>
                      <a:cubicBezTo>
                        <a:pt x="371" y="79"/>
                        <a:pt x="371" y="79"/>
                        <a:pt x="371" y="79"/>
                      </a:cubicBezTo>
                      <a:cubicBezTo>
                        <a:pt x="371" y="35"/>
                        <a:pt x="336" y="0"/>
                        <a:pt x="291" y="0"/>
                      </a:cubicBezTo>
                      <a:cubicBezTo>
                        <a:pt x="80" y="0"/>
                        <a:pt x="80" y="0"/>
                        <a:pt x="80" y="0"/>
                      </a:cubicBezTo>
                      <a:cubicBezTo>
                        <a:pt x="36" y="0"/>
                        <a:pt x="0" y="35"/>
                        <a:pt x="0" y="79"/>
                      </a:cubicBezTo>
                      <a:lnTo>
                        <a:pt x="0" y="837"/>
                      </a:lnTo>
                      <a:close/>
                    </a:path>
                  </a:pathLst>
                </a:custGeom>
                <a:solidFill>
                  <a:srgbClr val="CCCCCC"/>
                </a:solidFill>
                <a:ln w="9525">
                  <a:noFill/>
                  <a:round/>
                  <a:headEnd/>
                  <a:tailEnd/>
                </a:ln>
              </p:spPr>
              <p:txBody>
                <a:bodyPr vert="horz" wrap="square" lIns="91440" tIns="45720" rIns="91440" bIns="45720" numCol="1" anchor="t" anchorCtr="0" compatLnSpc="1">
                  <a:prstTxWarp prst="textNoShape">
                    <a:avLst/>
                  </a:prstTxWarp>
                </a:bodyPr>
                <a:lstStyle/>
                <a:p>
                  <a:pPr algn="l" defTabSz="914363" rtl="0"/>
                  <a:endParaRPr lang="en-US" sz="2000" kern="1200" dirty="0">
                    <a:solidFill>
                      <a:srgbClr val="FFFFFF"/>
                    </a:solidFill>
                    <a:latin typeface="Calibri"/>
                    <a:ea typeface="+mn-ea"/>
                    <a:cs typeface="+mn-cs"/>
                  </a:endParaRPr>
                </a:p>
              </p:txBody>
            </p:sp>
            <p:sp>
              <p:nvSpPr>
                <p:cNvPr id="34" name="Freeform 69"/>
                <p:cNvSpPr>
                  <a:spLocks/>
                </p:cNvSpPr>
                <p:nvPr/>
              </p:nvSpPr>
              <p:spPr bwMode="auto">
                <a:xfrm>
                  <a:off x="2674" y="2781"/>
                  <a:ext cx="124" cy="183"/>
                </a:xfrm>
                <a:custGeom>
                  <a:avLst/>
                  <a:gdLst/>
                  <a:ahLst/>
                  <a:cxnLst>
                    <a:cxn ang="0">
                      <a:pos x="0" y="469"/>
                    </a:cxn>
                    <a:cxn ang="0">
                      <a:pos x="80" y="549"/>
                    </a:cxn>
                    <a:cxn ang="0">
                      <a:pos x="292" y="549"/>
                    </a:cxn>
                    <a:cxn ang="0">
                      <a:pos x="372" y="469"/>
                    </a:cxn>
                    <a:cxn ang="0">
                      <a:pos x="372" y="79"/>
                    </a:cxn>
                    <a:cxn ang="0">
                      <a:pos x="292" y="0"/>
                    </a:cxn>
                    <a:cxn ang="0">
                      <a:pos x="80" y="0"/>
                    </a:cxn>
                    <a:cxn ang="0">
                      <a:pos x="0" y="79"/>
                    </a:cxn>
                    <a:cxn ang="0">
                      <a:pos x="0" y="469"/>
                    </a:cxn>
                  </a:cxnLst>
                  <a:rect l="0" t="0" r="r" b="b"/>
                  <a:pathLst>
                    <a:path w="372" h="549">
                      <a:moveTo>
                        <a:pt x="0" y="469"/>
                      </a:moveTo>
                      <a:cubicBezTo>
                        <a:pt x="0" y="513"/>
                        <a:pt x="36" y="549"/>
                        <a:pt x="80" y="549"/>
                      </a:cubicBezTo>
                      <a:cubicBezTo>
                        <a:pt x="292" y="549"/>
                        <a:pt x="292" y="549"/>
                        <a:pt x="292" y="549"/>
                      </a:cubicBezTo>
                      <a:cubicBezTo>
                        <a:pt x="336" y="549"/>
                        <a:pt x="372" y="513"/>
                        <a:pt x="372" y="469"/>
                      </a:cubicBezTo>
                      <a:cubicBezTo>
                        <a:pt x="372" y="79"/>
                        <a:pt x="372" y="79"/>
                        <a:pt x="372" y="79"/>
                      </a:cubicBezTo>
                      <a:cubicBezTo>
                        <a:pt x="372" y="35"/>
                        <a:pt x="336" y="0"/>
                        <a:pt x="292" y="0"/>
                      </a:cubicBezTo>
                      <a:cubicBezTo>
                        <a:pt x="80" y="0"/>
                        <a:pt x="80" y="0"/>
                        <a:pt x="80" y="0"/>
                      </a:cubicBezTo>
                      <a:cubicBezTo>
                        <a:pt x="36" y="0"/>
                        <a:pt x="0" y="35"/>
                        <a:pt x="0" y="79"/>
                      </a:cubicBezTo>
                      <a:lnTo>
                        <a:pt x="0" y="469"/>
                      </a:lnTo>
                      <a:close/>
                    </a:path>
                  </a:pathLst>
                </a:custGeom>
                <a:solidFill>
                  <a:srgbClr val="CCCCCC"/>
                </a:solidFill>
                <a:ln w="9525">
                  <a:noFill/>
                  <a:round/>
                  <a:headEnd/>
                  <a:tailEnd/>
                </a:ln>
              </p:spPr>
              <p:txBody>
                <a:bodyPr vert="horz" wrap="square" lIns="91440" tIns="45720" rIns="91440" bIns="45720" numCol="1" anchor="t" anchorCtr="0" compatLnSpc="1">
                  <a:prstTxWarp prst="textNoShape">
                    <a:avLst/>
                  </a:prstTxWarp>
                </a:bodyPr>
                <a:lstStyle/>
                <a:p>
                  <a:pPr algn="l" defTabSz="914363" rtl="0"/>
                  <a:endParaRPr lang="en-US" sz="2000" kern="1200" dirty="0">
                    <a:solidFill>
                      <a:srgbClr val="FFFFFF"/>
                    </a:solidFill>
                    <a:latin typeface="Calibri"/>
                    <a:ea typeface="+mn-ea"/>
                    <a:cs typeface="+mn-cs"/>
                  </a:endParaRPr>
                </a:p>
              </p:txBody>
            </p:sp>
          </p:grpSp>
        </p:grpSp>
      </p:grpSp>
      <p:grpSp>
        <p:nvGrpSpPr>
          <p:cNvPr id="29" name="Group 92"/>
          <p:cNvGrpSpPr/>
          <p:nvPr/>
        </p:nvGrpSpPr>
        <p:grpSpPr>
          <a:xfrm>
            <a:off x="2071670" y="5186999"/>
            <a:ext cx="5164613" cy="957327"/>
            <a:chOff x="5255207" y="5186999"/>
            <a:chExt cx="5164613" cy="957327"/>
          </a:xfrm>
        </p:grpSpPr>
        <p:sp>
          <p:nvSpPr>
            <p:cNvPr id="36" name="Rectangle 35"/>
            <p:cNvSpPr/>
            <p:nvPr/>
          </p:nvSpPr>
          <p:spPr>
            <a:xfrm>
              <a:off x="6605571" y="5396486"/>
              <a:ext cx="3814249" cy="535531"/>
            </a:xfrm>
            <a:prstGeom prst="rect">
              <a:avLst/>
            </a:prstGeom>
          </p:spPr>
          <p:txBody>
            <a:bodyPr wrap="none">
              <a:spAutoFit/>
            </a:bodyPr>
            <a:lstStyle/>
            <a:p>
              <a:pPr marL="401638" indent="-401638" algn="l" defTabSz="914363" rtl="0">
                <a:lnSpc>
                  <a:spcPct val="90000"/>
                </a:lnSpc>
                <a:spcBef>
                  <a:spcPct val="0"/>
                </a:spcBef>
                <a:spcAft>
                  <a:spcPts val="800"/>
                </a:spcAft>
                <a:buSzPct val="80000"/>
                <a:defRPr/>
              </a:pPr>
              <a:r>
                <a:rPr lang="en-US" sz="3200" kern="1200" spc="-150" dirty="0">
                  <a:ln w="3175">
                    <a:noFill/>
                  </a:ln>
                  <a:gradFill flip="none" rotWithShape="1">
                    <a:gsLst>
                      <a:gs pos="0">
                        <a:srgbClr val="FFFFFF"/>
                      </a:gs>
                      <a:gs pos="86000">
                        <a:srgbClr val="FFFFFF"/>
                      </a:gs>
                    </a:gsLst>
                    <a:lin ang="5400000" scaled="0"/>
                    <a:tileRect/>
                  </a:gradFill>
                  <a:latin typeface="Segoe UI" pitchFamily="34" charset="0"/>
                  <a:ea typeface="+mn-ea"/>
                  <a:cs typeface="Segoe UI" pitchFamily="34" charset="0"/>
                </a:rPr>
                <a:t>Services Management</a:t>
              </a:r>
            </a:p>
          </p:txBody>
        </p:sp>
        <p:grpSp>
          <p:nvGrpSpPr>
            <p:cNvPr id="35" name="Group 86"/>
            <p:cNvGrpSpPr/>
            <p:nvPr/>
          </p:nvGrpSpPr>
          <p:grpSpPr>
            <a:xfrm>
              <a:off x="5255207" y="5186999"/>
              <a:ext cx="1134442" cy="957327"/>
              <a:chOff x="5255207" y="5139499"/>
              <a:chExt cx="1134442" cy="957327"/>
            </a:xfrm>
          </p:grpSpPr>
          <p:sp>
            <p:nvSpPr>
              <p:cNvPr id="38" name="Rounded Rectangle 37"/>
              <p:cNvSpPr/>
              <p:nvPr/>
            </p:nvSpPr>
            <p:spPr bwMode="auto">
              <a:xfrm>
                <a:off x="5255207" y="5139499"/>
                <a:ext cx="1134442" cy="957327"/>
              </a:xfrm>
              <a:prstGeom prst="roundRect">
                <a:avLst>
                  <a:gd name="adj" fmla="val 9072"/>
                </a:avLst>
              </a:prstGeom>
              <a:ln>
                <a:headEnd type="none" w="med" len="med"/>
                <a:tailEnd type="none" w="med" len="med"/>
              </a:ln>
              <a:effectLst>
                <a:outerShdw blurRad="39000" dist="25400" dir="5400000" rotWithShape="0">
                  <a:srgbClr val="000000">
                    <a:alpha val="38000"/>
                  </a:srgbClr>
                </a:outerShdw>
                <a:reflection blurRad="6350" stA="50000" endA="275" endPos="40000" dist="101600" dir="5400000" sy="-100000" algn="bl" rotWithShape="0"/>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rtl="0" fontAlgn="base">
                  <a:spcBef>
                    <a:spcPct val="0"/>
                  </a:spcBef>
                  <a:spcAft>
                    <a:spcPct val="0"/>
                  </a:spcAft>
                </a:pPr>
                <a:endParaRPr lang="en-US" sz="1800" kern="1200" dirty="0">
                  <a:solidFill>
                    <a:srgbClr val="FFFFFF"/>
                  </a:solidFill>
                  <a:latin typeface="Calibri"/>
                  <a:ea typeface="+mn-ea"/>
                  <a:cs typeface="+mn-cs"/>
                </a:endParaRPr>
              </a:p>
            </p:txBody>
          </p:sp>
          <p:grpSp>
            <p:nvGrpSpPr>
              <p:cNvPr id="37" name="Group 74"/>
              <p:cNvGrpSpPr>
                <a:grpSpLocks noChangeAspect="1"/>
              </p:cNvGrpSpPr>
              <p:nvPr/>
            </p:nvGrpSpPr>
            <p:grpSpPr bwMode="auto">
              <a:xfrm>
                <a:off x="5373960" y="5392738"/>
                <a:ext cx="896937" cy="568325"/>
                <a:chOff x="3383" y="3397"/>
                <a:chExt cx="565" cy="358"/>
              </a:xfrm>
            </p:grpSpPr>
            <p:sp>
              <p:nvSpPr>
                <p:cNvPr id="40" name="AutoShape 73"/>
                <p:cNvSpPr>
                  <a:spLocks noChangeAspect="1" noChangeArrowheads="1" noTextEdit="1"/>
                </p:cNvSpPr>
                <p:nvPr/>
              </p:nvSpPr>
              <p:spPr bwMode="auto">
                <a:xfrm>
                  <a:off x="3383" y="3397"/>
                  <a:ext cx="565" cy="35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l" defTabSz="914363" rtl="0"/>
                  <a:endParaRPr lang="en-US" sz="2000" kern="1200" dirty="0">
                    <a:solidFill>
                      <a:srgbClr val="FFFFFF"/>
                    </a:solidFill>
                    <a:latin typeface="Calibri"/>
                    <a:ea typeface="+mn-ea"/>
                    <a:cs typeface="+mn-cs"/>
                  </a:endParaRPr>
                </a:p>
              </p:txBody>
            </p:sp>
            <p:sp>
              <p:nvSpPr>
                <p:cNvPr id="41" name="Freeform 75"/>
                <p:cNvSpPr>
                  <a:spLocks/>
                </p:cNvSpPr>
                <p:nvPr/>
              </p:nvSpPr>
              <p:spPr bwMode="auto">
                <a:xfrm>
                  <a:off x="3383" y="3406"/>
                  <a:ext cx="272" cy="349"/>
                </a:xfrm>
                <a:custGeom>
                  <a:avLst/>
                  <a:gdLst/>
                  <a:ahLst/>
                  <a:cxnLst>
                    <a:cxn ang="0">
                      <a:pos x="620" y="1108"/>
                    </a:cxn>
                    <a:cxn ang="0">
                      <a:pos x="736" y="897"/>
                    </a:cxn>
                    <a:cxn ang="0">
                      <a:pos x="826" y="822"/>
                    </a:cxn>
                    <a:cxn ang="0">
                      <a:pos x="807" y="720"/>
                    </a:cxn>
                    <a:cxn ang="0">
                      <a:pos x="858" y="562"/>
                    </a:cxn>
                    <a:cxn ang="0">
                      <a:pos x="886" y="531"/>
                    </a:cxn>
                    <a:cxn ang="0">
                      <a:pos x="885" y="530"/>
                    </a:cxn>
                    <a:cxn ang="0">
                      <a:pos x="972" y="314"/>
                    </a:cxn>
                    <a:cxn ang="0">
                      <a:pos x="658" y="0"/>
                    </a:cxn>
                    <a:cxn ang="0">
                      <a:pos x="344" y="314"/>
                    </a:cxn>
                    <a:cxn ang="0">
                      <a:pos x="462" y="559"/>
                    </a:cxn>
                    <a:cxn ang="0">
                      <a:pos x="6" y="1044"/>
                    </a:cxn>
                    <a:cxn ang="0">
                      <a:pos x="0" y="1086"/>
                    </a:cxn>
                    <a:cxn ang="0">
                      <a:pos x="160" y="1246"/>
                    </a:cxn>
                    <a:cxn ang="0">
                      <a:pos x="585" y="1246"/>
                    </a:cxn>
                    <a:cxn ang="0">
                      <a:pos x="585" y="1246"/>
                    </a:cxn>
                    <a:cxn ang="0">
                      <a:pos x="638" y="1246"/>
                    </a:cxn>
                    <a:cxn ang="0">
                      <a:pos x="613" y="1156"/>
                    </a:cxn>
                    <a:cxn ang="0">
                      <a:pos x="620" y="1108"/>
                    </a:cxn>
                  </a:cxnLst>
                  <a:rect l="0" t="0" r="r" b="b"/>
                  <a:pathLst>
                    <a:path w="972" h="1246">
                      <a:moveTo>
                        <a:pt x="620" y="1108"/>
                      </a:moveTo>
                      <a:cubicBezTo>
                        <a:pt x="641" y="1029"/>
                        <a:pt x="681" y="956"/>
                        <a:pt x="736" y="897"/>
                      </a:cubicBezTo>
                      <a:cubicBezTo>
                        <a:pt x="763" y="868"/>
                        <a:pt x="794" y="843"/>
                        <a:pt x="826" y="822"/>
                      </a:cubicBezTo>
                      <a:cubicBezTo>
                        <a:pt x="814" y="790"/>
                        <a:pt x="807" y="756"/>
                        <a:pt x="807" y="720"/>
                      </a:cubicBezTo>
                      <a:cubicBezTo>
                        <a:pt x="807" y="661"/>
                        <a:pt x="826" y="607"/>
                        <a:pt x="858" y="562"/>
                      </a:cubicBezTo>
                      <a:cubicBezTo>
                        <a:pt x="867" y="551"/>
                        <a:pt x="876" y="540"/>
                        <a:pt x="886" y="531"/>
                      </a:cubicBezTo>
                      <a:cubicBezTo>
                        <a:pt x="885" y="530"/>
                        <a:pt x="885" y="530"/>
                        <a:pt x="885" y="530"/>
                      </a:cubicBezTo>
                      <a:cubicBezTo>
                        <a:pt x="938" y="474"/>
                        <a:pt x="972" y="398"/>
                        <a:pt x="972" y="314"/>
                      </a:cubicBezTo>
                      <a:cubicBezTo>
                        <a:pt x="972" y="141"/>
                        <a:pt x="831" y="0"/>
                        <a:pt x="658" y="0"/>
                      </a:cubicBezTo>
                      <a:cubicBezTo>
                        <a:pt x="484" y="0"/>
                        <a:pt x="344" y="141"/>
                        <a:pt x="344" y="314"/>
                      </a:cubicBezTo>
                      <a:cubicBezTo>
                        <a:pt x="344" y="414"/>
                        <a:pt x="390" y="502"/>
                        <a:pt x="462" y="559"/>
                      </a:cubicBezTo>
                      <a:cubicBezTo>
                        <a:pt x="239" y="629"/>
                        <a:pt x="68" y="815"/>
                        <a:pt x="6" y="1044"/>
                      </a:cubicBezTo>
                      <a:cubicBezTo>
                        <a:pt x="2" y="1058"/>
                        <a:pt x="0" y="1072"/>
                        <a:pt x="0" y="1086"/>
                      </a:cubicBezTo>
                      <a:cubicBezTo>
                        <a:pt x="0" y="1174"/>
                        <a:pt x="72" y="1246"/>
                        <a:pt x="160" y="1246"/>
                      </a:cubicBezTo>
                      <a:cubicBezTo>
                        <a:pt x="585" y="1246"/>
                        <a:pt x="585" y="1246"/>
                        <a:pt x="585" y="1246"/>
                      </a:cubicBezTo>
                      <a:cubicBezTo>
                        <a:pt x="585" y="1246"/>
                        <a:pt x="585" y="1246"/>
                        <a:pt x="585" y="1246"/>
                      </a:cubicBezTo>
                      <a:cubicBezTo>
                        <a:pt x="638" y="1246"/>
                        <a:pt x="638" y="1246"/>
                        <a:pt x="638" y="1246"/>
                      </a:cubicBezTo>
                      <a:cubicBezTo>
                        <a:pt x="622" y="1219"/>
                        <a:pt x="613" y="1189"/>
                        <a:pt x="613" y="1156"/>
                      </a:cubicBezTo>
                      <a:cubicBezTo>
                        <a:pt x="613" y="1139"/>
                        <a:pt x="615" y="1123"/>
                        <a:pt x="620" y="1108"/>
                      </a:cubicBezTo>
                      <a:close/>
                    </a:path>
                  </a:pathLst>
                </a:custGeom>
                <a:solidFill>
                  <a:srgbClr val="CCCCCC"/>
                </a:solidFill>
                <a:ln w="9525">
                  <a:noFill/>
                  <a:round/>
                  <a:headEnd/>
                  <a:tailEnd/>
                </a:ln>
              </p:spPr>
              <p:txBody>
                <a:bodyPr vert="horz" wrap="square" lIns="91440" tIns="45720" rIns="91440" bIns="45720" numCol="1" anchor="t" anchorCtr="0" compatLnSpc="1">
                  <a:prstTxWarp prst="textNoShape">
                    <a:avLst/>
                  </a:prstTxWarp>
                </a:bodyPr>
                <a:lstStyle/>
                <a:p>
                  <a:pPr algn="l" defTabSz="914363" rtl="0"/>
                  <a:endParaRPr lang="en-US" sz="2000" kern="1200" dirty="0">
                    <a:solidFill>
                      <a:srgbClr val="FFFFFF"/>
                    </a:solidFill>
                    <a:latin typeface="Calibri"/>
                    <a:ea typeface="+mn-ea"/>
                    <a:cs typeface="+mn-cs"/>
                  </a:endParaRPr>
                </a:p>
              </p:txBody>
            </p:sp>
            <p:sp>
              <p:nvSpPr>
                <p:cNvPr id="42" name="Freeform 76"/>
                <p:cNvSpPr>
                  <a:spLocks/>
                </p:cNvSpPr>
                <p:nvPr/>
              </p:nvSpPr>
              <p:spPr bwMode="auto">
                <a:xfrm>
                  <a:off x="3581" y="3558"/>
                  <a:ext cx="208" cy="197"/>
                </a:xfrm>
                <a:custGeom>
                  <a:avLst/>
                  <a:gdLst/>
                  <a:ahLst/>
                  <a:cxnLst>
                    <a:cxn ang="0">
                      <a:pos x="573" y="358"/>
                    </a:cxn>
                    <a:cxn ang="0">
                      <a:pos x="567" y="354"/>
                    </a:cxn>
                    <a:cxn ang="0">
                      <a:pos x="481" y="315"/>
                    </a:cxn>
                    <a:cxn ang="0">
                      <a:pos x="548" y="176"/>
                    </a:cxn>
                    <a:cxn ang="0">
                      <a:pos x="371" y="0"/>
                    </a:cxn>
                    <a:cxn ang="0">
                      <a:pos x="194" y="176"/>
                    </a:cxn>
                    <a:cxn ang="0">
                      <a:pos x="261" y="315"/>
                    </a:cxn>
                    <a:cxn ang="0">
                      <a:pos x="175" y="354"/>
                    </a:cxn>
                    <a:cxn ang="0">
                      <a:pos x="169" y="358"/>
                    </a:cxn>
                    <a:cxn ang="0">
                      <a:pos x="4" y="588"/>
                    </a:cxn>
                    <a:cxn ang="0">
                      <a:pos x="0" y="612"/>
                    </a:cxn>
                    <a:cxn ang="0">
                      <a:pos x="91" y="702"/>
                    </a:cxn>
                    <a:cxn ang="0">
                      <a:pos x="330" y="702"/>
                    </a:cxn>
                    <a:cxn ang="0">
                      <a:pos x="330" y="702"/>
                    </a:cxn>
                    <a:cxn ang="0">
                      <a:pos x="652" y="702"/>
                    </a:cxn>
                    <a:cxn ang="0">
                      <a:pos x="742" y="612"/>
                    </a:cxn>
                    <a:cxn ang="0">
                      <a:pos x="739" y="588"/>
                    </a:cxn>
                    <a:cxn ang="0">
                      <a:pos x="573" y="358"/>
                    </a:cxn>
                  </a:cxnLst>
                  <a:rect l="0" t="0" r="r" b="b"/>
                  <a:pathLst>
                    <a:path w="742" h="702">
                      <a:moveTo>
                        <a:pt x="573" y="358"/>
                      </a:moveTo>
                      <a:cubicBezTo>
                        <a:pt x="571" y="357"/>
                        <a:pt x="569" y="355"/>
                        <a:pt x="567" y="354"/>
                      </a:cubicBezTo>
                      <a:cubicBezTo>
                        <a:pt x="541" y="338"/>
                        <a:pt x="512" y="324"/>
                        <a:pt x="481" y="315"/>
                      </a:cubicBezTo>
                      <a:cubicBezTo>
                        <a:pt x="522" y="282"/>
                        <a:pt x="548" y="233"/>
                        <a:pt x="548" y="176"/>
                      </a:cubicBezTo>
                      <a:cubicBezTo>
                        <a:pt x="548" y="79"/>
                        <a:pt x="469" y="0"/>
                        <a:pt x="371" y="0"/>
                      </a:cubicBezTo>
                      <a:cubicBezTo>
                        <a:pt x="273" y="0"/>
                        <a:pt x="194" y="79"/>
                        <a:pt x="194" y="176"/>
                      </a:cubicBezTo>
                      <a:cubicBezTo>
                        <a:pt x="194" y="233"/>
                        <a:pt x="220" y="282"/>
                        <a:pt x="261" y="315"/>
                      </a:cubicBezTo>
                      <a:cubicBezTo>
                        <a:pt x="230" y="324"/>
                        <a:pt x="202" y="338"/>
                        <a:pt x="175" y="354"/>
                      </a:cubicBezTo>
                      <a:cubicBezTo>
                        <a:pt x="173" y="355"/>
                        <a:pt x="171" y="357"/>
                        <a:pt x="169" y="358"/>
                      </a:cubicBezTo>
                      <a:cubicBezTo>
                        <a:pt x="89" y="410"/>
                        <a:pt x="29" y="492"/>
                        <a:pt x="4" y="588"/>
                      </a:cubicBezTo>
                      <a:cubicBezTo>
                        <a:pt x="1" y="596"/>
                        <a:pt x="0" y="604"/>
                        <a:pt x="0" y="612"/>
                      </a:cubicBezTo>
                      <a:cubicBezTo>
                        <a:pt x="0" y="661"/>
                        <a:pt x="41" y="702"/>
                        <a:pt x="91" y="702"/>
                      </a:cubicBezTo>
                      <a:cubicBezTo>
                        <a:pt x="330" y="702"/>
                        <a:pt x="330" y="702"/>
                        <a:pt x="330" y="702"/>
                      </a:cubicBezTo>
                      <a:cubicBezTo>
                        <a:pt x="330" y="702"/>
                        <a:pt x="330" y="702"/>
                        <a:pt x="330" y="702"/>
                      </a:cubicBezTo>
                      <a:cubicBezTo>
                        <a:pt x="652" y="702"/>
                        <a:pt x="652" y="702"/>
                        <a:pt x="652" y="702"/>
                      </a:cubicBezTo>
                      <a:cubicBezTo>
                        <a:pt x="701" y="702"/>
                        <a:pt x="742" y="661"/>
                        <a:pt x="742" y="612"/>
                      </a:cubicBezTo>
                      <a:cubicBezTo>
                        <a:pt x="742" y="604"/>
                        <a:pt x="741" y="596"/>
                        <a:pt x="739" y="588"/>
                      </a:cubicBezTo>
                      <a:cubicBezTo>
                        <a:pt x="713" y="492"/>
                        <a:pt x="653" y="410"/>
                        <a:pt x="573" y="358"/>
                      </a:cubicBezTo>
                      <a:close/>
                    </a:path>
                  </a:pathLst>
                </a:custGeom>
                <a:solidFill>
                  <a:srgbClr val="CCCCCC"/>
                </a:solidFill>
                <a:ln w="9525">
                  <a:noFill/>
                  <a:round/>
                  <a:headEnd/>
                  <a:tailEnd/>
                </a:ln>
              </p:spPr>
              <p:txBody>
                <a:bodyPr vert="horz" wrap="square" lIns="91440" tIns="45720" rIns="91440" bIns="45720" numCol="1" anchor="t" anchorCtr="0" compatLnSpc="1">
                  <a:prstTxWarp prst="textNoShape">
                    <a:avLst/>
                  </a:prstTxWarp>
                </a:bodyPr>
                <a:lstStyle/>
                <a:p>
                  <a:pPr algn="l" defTabSz="914363" rtl="0"/>
                  <a:endParaRPr lang="en-US" sz="2000" kern="1200" dirty="0">
                    <a:solidFill>
                      <a:srgbClr val="FFFFFF"/>
                    </a:solidFill>
                    <a:latin typeface="Calibri"/>
                    <a:ea typeface="+mn-ea"/>
                    <a:cs typeface="+mn-cs"/>
                  </a:endParaRPr>
                </a:p>
              </p:txBody>
            </p:sp>
            <p:sp>
              <p:nvSpPr>
                <p:cNvPr id="43" name="Freeform 77"/>
                <p:cNvSpPr>
                  <a:spLocks noEditPoints="1"/>
                </p:cNvSpPr>
                <p:nvPr/>
              </p:nvSpPr>
              <p:spPr bwMode="auto">
                <a:xfrm>
                  <a:off x="3815" y="3397"/>
                  <a:ext cx="133" cy="352"/>
                </a:xfrm>
                <a:custGeom>
                  <a:avLst/>
                  <a:gdLst/>
                  <a:ahLst/>
                  <a:cxnLst>
                    <a:cxn ang="0">
                      <a:pos x="93" y="408"/>
                    </a:cxn>
                    <a:cxn ang="0">
                      <a:pos x="93" y="1117"/>
                    </a:cxn>
                    <a:cxn ang="0">
                      <a:pos x="232" y="1256"/>
                    </a:cxn>
                    <a:cxn ang="0">
                      <a:pos x="330" y="1216"/>
                    </a:cxn>
                    <a:cxn ang="0">
                      <a:pos x="371" y="1117"/>
                    </a:cxn>
                    <a:cxn ang="0">
                      <a:pos x="371" y="415"/>
                    </a:cxn>
                    <a:cxn ang="0">
                      <a:pos x="418" y="371"/>
                    </a:cxn>
                    <a:cxn ang="0">
                      <a:pos x="473" y="220"/>
                    </a:cxn>
                    <a:cxn ang="0">
                      <a:pos x="326" y="0"/>
                    </a:cxn>
                    <a:cxn ang="0">
                      <a:pos x="327" y="197"/>
                    </a:cxn>
                    <a:cxn ang="0">
                      <a:pos x="273" y="251"/>
                    </a:cxn>
                    <a:cxn ang="0">
                      <a:pos x="191" y="251"/>
                    </a:cxn>
                    <a:cxn ang="0">
                      <a:pos x="137" y="197"/>
                    </a:cxn>
                    <a:cxn ang="0">
                      <a:pos x="137" y="5"/>
                    </a:cxn>
                    <a:cxn ang="0">
                      <a:pos x="0" y="220"/>
                    </a:cxn>
                    <a:cxn ang="0">
                      <a:pos x="45" y="359"/>
                    </a:cxn>
                    <a:cxn ang="0">
                      <a:pos x="93" y="408"/>
                    </a:cxn>
                    <a:cxn ang="0">
                      <a:pos x="232" y="1051"/>
                    </a:cxn>
                    <a:cxn ang="0">
                      <a:pos x="304" y="1123"/>
                    </a:cxn>
                    <a:cxn ang="0">
                      <a:pos x="232" y="1196"/>
                    </a:cxn>
                    <a:cxn ang="0">
                      <a:pos x="160" y="1123"/>
                    </a:cxn>
                    <a:cxn ang="0">
                      <a:pos x="232" y="1051"/>
                    </a:cxn>
                  </a:cxnLst>
                  <a:rect l="0" t="0" r="r" b="b"/>
                  <a:pathLst>
                    <a:path w="473" h="1256">
                      <a:moveTo>
                        <a:pt x="93" y="408"/>
                      </a:moveTo>
                      <a:cubicBezTo>
                        <a:pt x="93" y="612"/>
                        <a:pt x="93" y="1117"/>
                        <a:pt x="93" y="1117"/>
                      </a:cubicBezTo>
                      <a:cubicBezTo>
                        <a:pt x="93" y="1194"/>
                        <a:pt x="155" y="1256"/>
                        <a:pt x="232" y="1256"/>
                      </a:cubicBezTo>
                      <a:cubicBezTo>
                        <a:pt x="269" y="1256"/>
                        <a:pt x="304" y="1242"/>
                        <a:pt x="330" y="1216"/>
                      </a:cubicBezTo>
                      <a:cubicBezTo>
                        <a:pt x="356" y="1189"/>
                        <a:pt x="371" y="1154"/>
                        <a:pt x="371" y="1117"/>
                      </a:cubicBezTo>
                      <a:cubicBezTo>
                        <a:pt x="371" y="415"/>
                        <a:pt x="371" y="415"/>
                        <a:pt x="371" y="415"/>
                      </a:cubicBezTo>
                      <a:cubicBezTo>
                        <a:pt x="389" y="402"/>
                        <a:pt x="405" y="388"/>
                        <a:pt x="418" y="371"/>
                      </a:cubicBezTo>
                      <a:cubicBezTo>
                        <a:pt x="453" y="330"/>
                        <a:pt x="473" y="277"/>
                        <a:pt x="473" y="220"/>
                      </a:cubicBezTo>
                      <a:cubicBezTo>
                        <a:pt x="473" y="121"/>
                        <a:pt x="413" y="36"/>
                        <a:pt x="326" y="0"/>
                      </a:cubicBezTo>
                      <a:cubicBezTo>
                        <a:pt x="327" y="197"/>
                        <a:pt x="327" y="197"/>
                        <a:pt x="327" y="197"/>
                      </a:cubicBezTo>
                      <a:cubicBezTo>
                        <a:pt x="326" y="227"/>
                        <a:pt x="302" y="251"/>
                        <a:pt x="273" y="251"/>
                      </a:cubicBezTo>
                      <a:cubicBezTo>
                        <a:pt x="191" y="251"/>
                        <a:pt x="191" y="251"/>
                        <a:pt x="191" y="251"/>
                      </a:cubicBezTo>
                      <a:cubicBezTo>
                        <a:pt x="161" y="251"/>
                        <a:pt x="137" y="227"/>
                        <a:pt x="137" y="197"/>
                      </a:cubicBezTo>
                      <a:cubicBezTo>
                        <a:pt x="137" y="5"/>
                        <a:pt x="137" y="5"/>
                        <a:pt x="137" y="5"/>
                      </a:cubicBezTo>
                      <a:cubicBezTo>
                        <a:pt x="56" y="42"/>
                        <a:pt x="0" y="124"/>
                        <a:pt x="0" y="220"/>
                      </a:cubicBezTo>
                      <a:cubicBezTo>
                        <a:pt x="0" y="272"/>
                        <a:pt x="17" y="320"/>
                        <a:pt x="45" y="359"/>
                      </a:cubicBezTo>
                      <a:cubicBezTo>
                        <a:pt x="59" y="377"/>
                        <a:pt x="75" y="394"/>
                        <a:pt x="93" y="408"/>
                      </a:cubicBezTo>
                      <a:close/>
                      <a:moveTo>
                        <a:pt x="232" y="1051"/>
                      </a:moveTo>
                      <a:cubicBezTo>
                        <a:pt x="272" y="1051"/>
                        <a:pt x="304" y="1084"/>
                        <a:pt x="304" y="1123"/>
                      </a:cubicBezTo>
                      <a:cubicBezTo>
                        <a:pt x="304" y="1163"/>
                        <a:pt x="272" y="1196"/>
                        <a:pt x="232" y="1196"/>
                      </a:cubicBezTo>
                      <a:cubicBezTo>
                        <a:pt x="192" y="1196"/>
                        <a:pt x="160" y="1163"/>
                        <a:pt x="160" y="1123"/>
                      </a:cubicBezTo>
                      <a:cubicBezTo>
                        <a:pt x="160" y="1084"/>
                        <a:pt x="192" y="1051"/>
                        <a:pt x="232" y="1051"/>
                      </a:cubicBezTo>
                      <a:close/>
                    </a:path>
                  </a:pathLst>
                </a:custGeom>
                <a:solidFill>
                  <a:srgbClr val="CCCCCC"/>
                </a:solidFill>
                <a:ln w="9525">
                  <a:noFill/>
                  <a:round/>
                  <a:headEnd/>
                  <a:tailEnd/>
                </a:ln>
              </p:spPr>
              <p:txBody>
                <a:bodyPr vert="horz" wrap="square" lIns="91440" tIns="45720" rIns="91440" bIns="45720" numCol="1" anchor="t" anchorCtr="0" compatLnSpc="1">
                  <a:prstTxWarp prst="textNoShape">
                    <a:avLst/>
                  </a:prstTxWarp>
                </a:bodyPr>
                <a:lstStyle/>
                <a:p>
                  <a:pPr algn="l" defTabSz="914363" rtl="0"/>
                  <a:endParaRPr lang="en-US" sz="2000" kern="1200" dirty="0">
                    <a:solidFill>
                      <a:srgbClr val="FFFFFF"/>
                    </a:solidFill>
                    <a:latin typeface="Calibri"/>
                    <a:ea typeface="+mn-ea"/>
                    <a:cs typeface="+mn-cs"/>
                  </a:endParaRPr>
                </a:p>
              </p:txBody>
            </p:sp>
          </p:grpSp>
        </p:grpSp>
      </p:gr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C:\Users\marklin\Documents\Presentation_goodies\Shapes and Graphics\people\yellow 3 business people silhouette.png"/>
          <p:cNvPicPr>
            <a:picLocks noChangeAspect="1" noChangeArrowheads="1"/>
          </p:cNvPicPr>
          <p:nvPr/>
        </p:nvPicPr>
        <p:blipFill>
          <a:blip r:embed="rId3" cstate="print">
            <a:grayscl/>
          </a:blip>
          <a:srcRect/>
          <a:stretch>
            <a:fillRect/>
          </a:stretch>
        </p:blipFill>
        <p:spPr bwMode="auto">
          <a:xfrm>
            <a:off x="357158" y="1475820"/>
            <a:ext cx="2143140" cy="2710442"/>
          </a:xfrm>
          <a:prstGeom prst="rect">
            <a:avLst/>
          </a:prstGeom>
          <a:noFill/>
          <a:effectLst>
            <a:outerShdw blurRad="444500" sx="120000" sy="120000" algn="ctr" rotWithShape="0">
              <a:prstClr val="black">
                <a:alpha val="40000"/>
              </a:prstClr>
            </a:outerShdw>
          </a:effectLst>
        </p:spPr>
      </p:pic>
      <p:sp>
        <p:nvSpPr>
          <p:cNvPr id="4" name="Rounded Rectangle 3"/>
          <p:cNvSpPr/>
          <p:nvPr/>
        </p:nvSpPr>
        <p:spPr bwMode="auto">
          <a:xfrm>
            <a:off x="3000365" y="1271614"/>
            <a:ext cx="5849532" cy="914400"/>
          </a:xfrm>
          <a:prstGeom prst="roundRect">
            <a:avLst>
              <a:gd name="adj" fmla="val 12319"/>
            </a:avLst>
          </a:prstGeom>
          <a:gradFill flip="none" rotWithShape="1">
            <a:gsLst>
              <a:gs pos="0">
                <a:srgbClr val="FFFFFF">
                  <a:alpha val="92000"/>
                </a:srgbClr>
              </a:gs>
              <a:gs pos="8000">
                <a:srgbClr val="0070C0">
                  <a:alpha val="90000"/>
                </a:srgbClr>
              </a:gs>
              <a:gs pos="16000">
                <a:srgbClr val="000000">
                  <a:alpha val="89000"/>
                </a:srgbClr>
              </a:gs>
              <a:gs pos="64000">
                <a:srgbClr val="0070C0">
                  <a:alpha val="87000"/>
                </a:srgbClr>
              </a:gs>
              <a:gs pos="89000">
                <a:srgbClr val="0070C0"/>
              </a:gs>
              <a:gs pos="100000">
                <a:srgbClr val="FFFFFF"/>
              </a:gs>
            </a:gsLst>
            <a:lin ang="4800000" scaled="0"/>
            <a:tileRect/>
          </a:gradFill>
          <a:ln w="12700" cap="flat" cmpd="sng" algn="ctr">
            <a:gradFill>
              <a:gsLst>
                <a:gs pos="0">
                  <a:srgbClr val="FFFFFF">
                    <a:alpha val="58000"/>
                  </a:srgbClr>
                </a:gs>
                <a:gs pos="50000">
                  <a:srgbClr val="FFFFFF">
                    <a:alpha val="0"/>
                  </a:srgbClr>
                </a:gs>
                <a:gs pos="100000">
                  <a:srgbClr val="000000">
                    <a:alpha val="45000"/>
                  </a:srgbClr>
                </a:gs>
              </a:gsLst>
              <a:lin ang="5400000" scaled="0"/>
            </a:gradFill>
            <a:prstDash val="solid"/>
            <a:round/>
            <a:headEnd type="none" w="med" len="med"/>
            <a:tailEnd type="none" w="med" len="med"/>
          </a:ln>
          <a:effectLst>
            <a:outerShdw blurRad="63500" sx="102000" sy="102000" algn="ctr" rotWithShape="0">
              <a:prstClr val="black">
                <a:alpha val="40000"/>
              </a:prstClr>
            </a:outerShdw>
          </a:effectLst>
          <a:scene3d>
            <a:camera prst="orthographicFront"/>
            <a:lightRig rig="brightRoom" dir="t"/>
          </a:scene3d>
          <a:sp3d prstMaterial="powder">
            <a:bevelT w="95250" h="95250"/>
            <a:bevelB w="165100" h="127000" prst="slope"/>
          </a:sp3d>
        </p:spPr>
        <p:txBody>
          <a:bodyPr vert="horz" wrap="none" lIns="0" tIns="0" rIns="0" bIns="0" numCol="1" rtlCol="0" anchor="ctr" anchorCtr="0" compatLnSpc="1">
            <a:prstTxWarp prst="textNoShape">
              <a:avLst/>
            </a:prstTxWarp>
            <a:flatTx/>
          </a:bodyPr>
          <a:lstStyle/>
          <a:p>
            <a:pPr algn="ctr" defTabSz="914363" rtl="0" fontAlgn="base">
              <a:lnSpc>
                <a:spcPct val="90000"/>
              </a:lnSpc>
              <a:spcBef>
                <a:spcPts val="630"/>
              </a:spcBef>
              <a:spcAft>
                <a:spcPct val="0"/>
              </a:spcAft>
              <a:defRPr/>
            </a:pPr>
            <a:endParaRPr lang="en-US" altLang="zh-CN" sz="1800" b="1" kern="1200" dirty="0">
              <a:gradFill>
                <a:gsLst>
                  <a:gs pos="0">
                    <a:srgbClr val="FFFFFF"/>
                  </a:gs>
                  <a:gs pos="8000">
                    <a:srgbClr val="FFFFFF"/>
                  </a:gs>
                </a:gsLst>
                <a:lin ang="4800000" scaled="0"/>
              </a:gradFill>
              <a:effectLst>
                <a:outerShdw blurRad="38100" dist="38100" dir="2700000" algn="tl">
                  <a:srgbClr val="000000">
                    <a:alpha val="43137"/>
                  </a:srgbClr>
                </a:outerShdw>
              </a:effectLst>
              <a:latin typeface="Segoe" pitchFamily="34" charset="0"/>
              <a:ea typeface="+mn-ea"/>
              <a:cs typeface="+mn-cs"/>
            </a:endParaRPr>
          </a:p>
        </p:txBody>
      </p:sp>
      <p:sp>
        <p:nvSpPr>
          <p:cNvPr id="5" name="TextBox 4"/>
          <p:cNvSpPr txBox="1"/>
          <p:nvPr/>
        </p:nvSpPr>
        <p:spPr>
          <a:xfrm>
            <a:off x="3214677" y="1394197"/>
            <a:ext cx="5643603" cy="523220"/>
          </a:xfrm>
          <a:prstGeom prst="rect">
            <a:avLst/>
          </a:prstGeom>
          <a:noFill/>
        </p:spPr>
        <p:txBody>
          <a:bodyPr wrap="square" rtlCol="0">
            <a:spAutoFit/>
          </a:bodyPr>
          <a:lstStyle/>
          <a:p>
            <a:pPr defTabSz="914363" rtl="0"/>
            <a:r>
              <a:rPr lang="en-US" sz="2800" kern="1200" dirty="0">
                <a:gradFill>
                  <a:gsLst>
                    <a:gs pos="78000">
                      <a:srgbClr val="FFFFFF"/>
                    </a:gs>
                    <a:gs pos="100000">
                      <a:srgbClr val="FFFFFF"/>
                    </a:gs>
                  </a:gsLst>
                  <a:lin ang="2700000" scaled="1"/>
                </a:gradFill>
                <a:latin typeface="Segoe" pitchFamily="34" charset="0"/>
                <a:ea typeface="+mn-ea"/>
                <a:cs typeface="+mn-cs"/>
              </a:rPr>
              <a:t>Users control their own identities</a:t>
            </a:r>
          </a:p>
        </p:txBody>
      </p:sp>
      <p:sp>
        <p:nvSpPr>
          <p:cNvPr id="7" name="Rounded Rectangle 6"/>
          <p:cNvSpPr/>
          <p:nvPr/>
        </p:nvSpPr>
        <p:spPr bwMode="auto">
          <a:xfrm>
            <a:off x="3000365" y="2414614"/>
            <a:ext cx="5849532" cy="914400"/>
          </a:xfrm>
          <a:prstGeom prst="roundRect">
            <a:avLst>
              <a:gd name="adj" fmla="val 12319"/>
            </a:avLst>
          </a:prstGeom>
          <a:gradFill flip="none" rotWithShape="1">
            <a:gsLst>
              <a:gs pos="0">
                <a:srgbClr val="FFFFFF">
                  <a:alpha val="92000"/>
                </a:srgbClr>
              </a:gs>
              <a:gs pos="8000">
                <a:srgbClr val="0070C0">
                  <a:alpha val="90000"/>
                </a:srgbClr>
              </a:gs>
              <a:gs pos="16000">
                <a:srgbClr val="000000">
                  <a:alpha val="89000"/>
                </a:srgbClr>
              </a:gs>
              <a:gs pos="64000">
                <a:srgbClr val="0070C0">
                  <a:alpha val="87000"/>
                </a:srgbClr>
              </a:gs>
              <a:gs pos="89000">
                <a:srgbClr val="0070C0"/>
              </a:gs>
              <a:gs pos="100000">
                <a:srgbClr val="FFFFFF"/>
              </a:gs>
            </a:gsLst>
            <a:lin ang="4800000" scaled="0"/>
            <a:tileRect/>
          </a:gradFill>
          <a:ln w="12700" cap="flat" cmpd="sng" algn="ctr">
            <a:gradFill>
              <a:gsLst>
                <a:gs pos="0">
                  <a:srgbClr val="FFFFFF">
                    <a:alpha val="58000"/>
                  </a:srgbClr>
                </a:gs>
                <a:gs pos="50000">
                  <a:srgbClr val="FFFFFF">
                    <a:alpha val="0"/>
                  </a:srgbClr>
                </a:gs>
                <a:gs pos="100000">
                  <a:srgbClr val="000000">
                    <a:alpha val="45000"/>
                  </a:srgbClr>
                </a:gs>
              </a:gsLst>
              <a:lin ang="5400000" scaled="0"/>
            </a:gradFill>
            <a:prstDash val="solid"/>
            <a:round/>
            <a:headEnd type="none" w="med" len="med"/>
            <a:tailEnd type="none" w="med" len="med"/>
          </a:ln>
          <a:effectLst>
            <a:outerShdw blurRad="63500" sx="102000" sy="102000" algn="ctr" rotWithShape="0">
              <a:prstClr val="black">
                <a:alpha val="40000"/>
              </a:prstClr>
            </a:outerShdw>
          </a:effectLst>
          <a:scene3d>
            <a:camera prst="orthographicFront"/>
            <a:lightRig rig="brightRoom" dir="t"/>
          </a:scene3d>
          <a:sp3d prstMaterial="powder">
            <a:bevelT w="95250" h="95250"/>
            <a:bevelB w="165100" h="127000" prst="slope"/>
          </a:sp3d>
        </p:spPr>
        <p:txBody>
          <a:bodyPr vert="horz" wrap="none" lIns="0" tIns="0" rIns="0" bIns="0" numCol="1" rtlCol="0" anchor="ctr" anchorCtr="0" compatLnSpc="1">
            <a:prstTxWarp prst="textNoShape">
              <a:avLst/>
            </a:prstTxWarp>
            <a:flatTx/>
          </a:bodyPr>
          <a:lstStyle/>
          <a:p>
            <a:pPr algn="ctr" defTabSz="914363" rtl="0" fontAlgn="base">
              <a:lnSpc>
                <a:spcPct val="90000"/>
              </a:lnSpc>
              <a:spcBef>
                <a:spcPts val="630"/>
              </a:spcBef>
              <a:spcAft>
                <a:spcPct val="0"/>
              </a:spcAft>
              <a:defRPr/>
            </a:pPr>
            <a:endParaRPr lang="en-US" altLang="zh-CN" sz="1800" b="1" kern="1200" dirty="0">
              <a:gradFill>
                <a:gsLst>
                  <a:gs pos="0">
                    <a:srgbClr val="FFFFFF"/>
                  </a:gs>
                  <a:gs pos="8000">
                    <a:srgbClr val="FFFFFF"/>
                  </a:gs>
                </a:gsLst>
                <a:lin ang="4800000" scaled="0"/>
              </a:gradFill>
              <a:effectLst>
                <a:outerShdw blurRad="38100" dist="38100" dir="2700000" algn="tl">
                  <a:srgbClr val="000000">
                    <a:alpha val="43137"/>
                  </a:srgbClr>
                </a:outerShdw>
              </a:effectLst>
              <a:latin typeface="Segoe" pitchFamily="34" charset="0"/>
              <a:ea typeface="+mn-ea"/>
              <a:cs typeface="+mn-cs"/>
            </a:endParaRPr>
          </a:p>
        </p:txBody>
      </p:sp>
      <p:sp>
        <p:nvSpPr>
          <p:cNvPr id="8" name="TextBox 7"/>
          <p:cNvSpPr txBox="1"/>
          <p:nvPr/>
        </p:nvSpPr>
        <p:spPr>
          <a:xfrm>
            <a:off x="3214677" y="2537197"/>
            <a:ext cx="5643603" cy="523220"/>
          </a:xfrm>
          <a:prstGeom prst="rect">
            <a:avLst/>
          </a:prstGeom>
          <a:noFill/>
        </p:spPr>
        <p:txBody>
          <a:bodyPr wrap="square" rtlCol="0">
            <a:spAutoFit/>
          </a:bodyPr>
          <a:lstStyle/>
          <a:p>
            <a:pPr defTabSz="914363" rtl="0"/>
            <a:r>
              <a:rPr lang="en-US" sz="2800" kern="1200" dirty="0">
                <a:gradFill>
                  <a:gsLst>
                    <a:gs pos="78000">
                      <a:srgbClr val="FFFFFF"/>
                    </a:gs>
                    <a:gs pos="100000">
                      <a:srgbClr val="FFFFFF"/>
                    </a:gs>
                  </a:gsLst>
                  <a:lin ang="2700000" scaled="1"/>
                </a:gradFill>
                <a:latin typeface="Segoe" pitchFamily="34" charset="0"/>
                <a:ea typeface="+mn-ea"/>
                <a:cs typeface="+mn-cs"/>
              </a:rPr>
              <a:t>Single, federated identity platform</a:t>
            </a:r>
          </a:p>
        </p:txBody>
      </p:sp>
      <p:sp>
        <p:nvSpPr>
          <p:cNvPr id="10" name="Rounded Rectangle 9"/>
          <p:cNvSpPr/>
          <p:nvPr/>
        </p:nvSpPr>
        <p:spPr bwMode="auto">
          <a:xfrm>
            <a:off x="3000365" y="3557614"/>
            <a:ext cx="5849532" cy="914400"/>
          </a:xfrm>
          <a:prstGeom prst="roundRect">
            <a:avLst>
              <a:gd name="adj" fmla="val 12319"/>
            </a:avLst>
          </a:prstGeom>
          <a:gradFill flip="none" rotWithShape="1">
            <a:gsLst>
              <a:gs pos="0">
                <a:srgbClr val="FFFFFF">
                  <a:alpha val="92000"/>
                </a:srgbClr>
              </a:gs>
              <a:gs pos="8000">
                <a:srgbClr val="0070C0">
                  <a:alpha val="90000"/>
                </a:srgbClr>
              </a:gs>
              <a:gs pos="16000">
                <a:srgbClr val="000000">
                  <a:alpha val="89000"/>
                </a:srgbClr>
              </a:gs>
              <a:gs pos="64000">
                <a:srgbClr val="0070C0">
                  <a:alpha val="87000"/>
                </a:srgbClr>
              </a:gs>
              <a:gs pos="89000">
                <a:srgbClr val="0070C0"/>
              </a:gs>
              <a:gs pos="100000">
                <a:srgbClr val="FFFFFF"/>
              </a:gs>
            </a:gsLst>
            <a:lin ang="4800000" scaled="0"/>
            <a:tileRect/>
          </a:gradFill>
          <a:ln w="12700" cap="flat" cmpd="sng" algn="ctr">
            <a:gradFill>
              <a:gsLst>
                <a:gs pos="0">
                  <a:srgbClr val="FFFFFF">
                    <a:alpha val="58000"/>
                  </a:srgbClr>
                </a:gs>
                <a:gs pos="50000">
                  <a:srgbClr val="FFFFFF">
                    <a:alpha val="0"/>
                  </a:srgbClr>
                </a:gs>
                <a:gs pos="100000">
                  <a:srgbClr val="000000">
                    <a:alpha val="45000"/>
                  </a:srgbClr>
                </a:gs>
              </a:gsLst>
              <a:lin ang="5400000" scaled="0"/>
            </a:gradFill>
            <a:prstDash val="solid"/>
            <a:round/>
            <a:headEnd type="none" w="med" len="med"/>
            <a:tailEnd type="none" w="med" len="med"/>
          </a:ln>
          <a:effectLst>
            <a:outerShdw blurRad="63500" sx="102000" sy="102000" algn="ctr" rotWithShape="0">
              <a:prstClr val="black">
                <a:alpha val="40000"/>
              </a:prstClr>
            </a:outerShdw>
          </a:effectLst>
          <a:scene3d>
            <a:camera prst="orthographicFront"/>
            <a:lightRig rig="brightRoom" dir="t"/>
          </a:scene3d>
          <a:sp3d prstMaterial="powder">
            <a:bevelT w="95250" h="95250"/>
            <a:bevelB w="165100" h="127000" prst="slope"/>
          </a:sp3d>
        </p:spPr>
        <p:txBody>
          <a:bodyPr vert="horz" wrap="none" lIns="0" tIns="0" rIns="0" bIns="0" numCol="1" rtlCol="0" anchor="ctr" anchorCtr="0" compatLnSpc="1">
            <a:prstTxWarp prst="textNoShape">
              <a:avLst/>
            </a:prstTxWarp>
            <a:flatTx/>
          </a:bodyPr>
          <a:lstStyle/>
          <a:p>
            <a:pPr algn="ctr" defTabSz="914363" rtl="0" fontAlgn="base">
              <a:lnSpc>
                <a:spcPct val="90000"/>
              </a:lnSpc>
              <a:spcBef>
                <a:spcPts val="630"/>
              </a:spcBef>
              <a:spcAft>
                <a:spcPct val="0"/>
              </a:spcAft>
              <a:defRPr/>
            </a:pPr>
            <a:endParaRPr lang="en-US" altLang="zh-CN" sz="1800" b="1" kern="1200" dirty="0">
              <a:gradFill>
                <a:gsLst>
                  <a:gs pos="0">
                    <a:srgbClr val="FFFFFF"/>
                  </a:gs>
                  <a:gs pos="8000">
                    <a:srgbClr val="FFFFFF"/>
                  </a:gs>
                </a:gsLst>
                <a:lin ang="4800000" scaled="0"/>
              </a:gradFill>
              <a:effectLst>
                <a:outerShdw blurRad="38100" dist="38100" dir="2700000" algn="tl">
                  <a:srgbClr val="000000">
                    <a:alpha val="43137"/>
                  </a:srgbClr>
                </a:outerShdw>
              </a:effectLst>
              <a:latin typeface="Segoe" pitchFamily="34" charset="0"/>
              <a:ea typeface="+mn-ea"/>
              <a:cs typeface="+mn-cs"/>
            </a:endParaRPr>
          </a:p>
        </p:txBody>
      </p:sp>
      <p:sp>
        <p:nvSpPr>
          <p:cNvPr id="11" name="TextBox 10"/>
          <p:cNvSpPr txBox="1"/>
          <p:nvPr/>
        </p:nvSpPr>
        <p:spPr>
          <a:xfrm>
            <a:off x="3214677" y="3680197"/>
            <a:ext cx="5643603" cy="523220"/>
          </a:xfrm>
          <a:prstGeom prst="rect">
            <a:avLst/>
          </a:prstGeom>
          <a:noFill/>
        </p:spPr>
        <p:txBody>
          <a:bodyPr wrap="square" rtlCol="0">
            <a:spAutoFit/>
          </a:bodyPr>
          <a:lstStyle/>
          <a:p>
            <a:pPr defTabSz="914363" rtl="0"/>
            <a:r>
              <a:rPr lang="en-US" sz="2800" kern="1200" dirty="0">
                <a:gradFill>
                  <a:gsLst>
                    <a:gs pos="78000">
                      <a:srgbClr val="FFFFFF"/>
                    </a:gs>
                    <a:gs pos="100000">
                      <a:srgbClr val="FFFFFF"/>
                    </a:gs>
                  </a:gsLst>
                  <a:lin ang="2700000" scaled="1"/>
                </a:gradFill>
                <a:latin typeface="Segoe" pitchFamily="34" charset="0"/>
                <a:ea typeface="+mn-ea"/>
                <a:cs typeface="+mn-cs"/>
              </a:rPr>
              <a:t>Open and interoperable</a:t>
            </a:r>
          </a:p>
        </p:txBody>
      </p:sp>
      <p:sp>
        <p:nvSpPr>
          <p:cNvPr id="12" name="Rounded Rectangle 11"/>
          <p:cNvSpPr/>
          <p:nvPr/>
        </p:nvSpPr>
        <p:spPr bwMode="auto">
          <a:xfrm>
            <a:off x="361920" y="5153044"/>
            <a:ext cx="8424922" cy="990600"/>
          </a:xfrm>
          <a:prstGeom prst="roundRect">
            <a:avLst/>
          </a:prstGeom>
          <a:gradFill>
            <a:gsLst>
              <a:gs pos="55000">
                <a:srgbClr val="FAFAFA"/>
              </a:gs>
              <a:gs pos="100000">
                <a:srgbClr val="9CC8FB"/>
              </a:gs>
            </a:gsLst>
            <a:lin ang="5400000" scaled="0"/>
          </a:gradFill>
          <a:ln>
            <a:noFill/>
            <a:headEnd type="none" w="med" len="med"/>
            <a:tailEnd type="none" w="med" len="med"/>
          </a:ln>
          <a:effectLst>
            <a:outerShdw blurRad="482600" sx="105000" sy="105000" algn="ctr" rotWithShape="0">
              <a:prstClr val="black">
                <a:alpha val="40000"/>
              </a:prstClr>
            </a:outerShdw>
            <a:reflection blurRad="6350" stA="50000" endA="300" endPos="38500" dist="50800" dir="5400000" sy="-100000" algn="bl" rotWithShape="0"/>
          </a:effectLst>
          <a:scene3d>
            <a:camera prst="orthographicFront"/>
            <a:lightRig rig="threePt" dir="t">
              <a:rot lat="0" lon="0" rev="0"/>
            </a:lightRig>
          </a:scene3d>
          <a:sp3d extrusionH="196850" prstMaterial="flat">
            <a:bevelT w="95250" h="133350"/>
            <a:bevelB/>
          </a:sp3d>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rtl="0" fontAlgn="base">
              <a:spcBef>
                <a:spcPct val="0"/>
              </a:spcBef>
              <a:spcAft>
                <a:spcPct val="0"/>
              </a:spcAft>
            </a:pPr>
            <a:endParaRPr lang="en-US" sz="2300" kern="1200" dirty="0">
              <a:solidFill>
                <a:srgbClr val="FFFFFF"/>
              </a:solidFill>
              <a:latin typeface="Calibri"/>
              <a:ea typeface="+mn-ea"/>
              <a:cs typeface="+mn-cs"/>
            </a:endParaRPr>
          </a:p>
        </p:txBody>
      </p:sp>
      <p:pic>
        <p:nvPicPr>
          <p:cNvPr id="13" name="Picture 3" descr="C:\Users\maryfj\Desktop\PDC Visuals\Assets\Strata3D architecture chart\Logos\NET Services\NETServices_h_rgb.png"/>
          <p:cNvPicPr>
            <a:picLocks noChangeAspect="1" noChangeArrowheads="1"/>
          </p:cNvPicPr>
          <p:nvPr/>
        </p:nvPicPr>
        <p:blipFill>
          <a:blip r:embed="rId4" cstate="print"/>
          <a:stretch>
            <a:fillRect/>
          </a:stretch>
        </p:blipFill>
        <p:spPr bwMode="auto">
          <a:xfrm>
            <a:off x="6143636" y="5388787"/>
            <a:ext cx="2344220" cy="545122"/>
          </a:xfrm>
          <a:prstGeom prst="rect">
            <a:avLst/>
          </a:prstGeom>
          <a:noFill/>
        </p:spPr>
      </p:pic>
      <p:pic>
        <p:nvPicPr>
          <p:cNvPr id="14" name="Picture 5" descr="C:\Users\marklin\AppData\Local\Microsoft\Windows\Temporary Internet Files\Content.Outlook\ZMAJ02L1\Windows Live ID h logo.png"/>
          <p:cNvPicPr>
            <a:picLocks noChangeAspect="1" noChangeArrowheads="1"/>
          </p:cNvPicPr>
          <p:nvPr/>
        </p:nvPicPr>
        <p:blipFill>
          <a:blip r:embed="rId5" cstate="print"/>
          <a:stretch>
            <a:fillRect/>
          </a:stretch>
        </p:blipFill>
        <p:spPr bwMode="auto">
          <a:xfrm>
            <a:off x="3993622" y="5427877"/>
            <a:ext cx="1958919" cy="520211"/>
          </a:xfrm>
          <a:prstGeom prst="rect">
            <a:avLst/>
          </a:prstGeom>
          <a:noFill/>
        </p:spPr>
      </p:pic>
      <p:sp>
        <p:nvSpPr>
          <p:cNvPr id="15" name="TextBox 14"/>
          <p:cNvSpPr txBox="1"/>
          <p:nvPr/>
        </p:nvSpPr>
        <p:spPr>
          <a:xfrm>
            <a:off x="2381816" y="5412760"/>
            <a:ext cx="1420710" cy="507831"/>
          </a:xfrm>
          <a:prstGeom prst="rect">
            <a:avLst/>
          </a:prstGeom>
          <a:noFill/>
        </p:spPr>
        <p:txBody>
          <a:bodyPr wrap="none" rtlCol="0">
            <a:spAutoFit/>
          </a:bodyPr>
          <a:lstStyle/>
          <a:p>
            <a:pPr algn="l" defTabSz="914363" rtl="0"/>
            <a:r>
              <a:rPr lang="en-US" sz="2700" kern="1200" spc="-150" dirty="0">
                <a:solidFill>
                  <a:srgbClr val="000000"/>
                </a:solidFill>
                <a:latin typeface="Segoe UI" pitchFamily="34" charset="0"/>
                <a:ea typeface="+mn-ea"/>
                <a:cs typeface="Segoe UI" pitchFamily="34" charset="0"/>
              </a:rPr>
              <a:t>“Geneva”</a:t>
            </a:r>
          </a:p>
        </p:txBody>
      </p:sp>
      <p:pic>
        <p:nvPicPr>
          <p:cNvPr id="16" name="Picture 2" descr="E:\Clip_Installer\DVD_ART\BoxShots_Logos\Windows Active Directory\Windows Active directory logo illuminated horiz.png"/>
          <p:cNvPicPr>
            <a:picLocks noChangeAspect="1" noChangeArrowheads="1"/>
          </p:cNvPicPr>
          <p:nvPr/>
        </p:nvPicPr>
        <p:blipFill>
          <a:blip r:embed="rId6" cstate="print"/>
          <a:stretch>
            <a:fillRect/>
          </a:stretch>
        </p:blipFill>
        <p:spPr bwMode="auto">
          <a:xfrm>
            <a:off x="742920" y="5255870"/>
            <a:ext cx="1447800" cy="748862"/>
          </a:xfrm>
          <a:prstGeom prst="rect">
            <a:avLst/>
          </a:prstGeom>
          <a:noFill/>
          <a:ln w="9525">
            <a:noFill/>
            <a:miter lim="800000"/>
            <a:headEnd/>
            <a:tailEnd/>
          </a:ln>
        </p:spPr>
      </p:pic>
      <p:sp>
        <p:nvSpPr>
          <p:cNvPr id="17" name="Title 16"/>
          <p:cNvSpPr>
            <a:spLocks noGrp="1"/>
          </p:cNvSpPr>
          <p:nvPr>
            <p:ph type="title"/>
          </p:nvPr>
        </p:nvSpPr>
        <p:spPr>
          <a:xfrm>
            <a:off x="381000" y="228600"/>
            <a:ext cx="8382000" cy="609398"/>
          </a:xfrm>
        </p:spPr>
        <p:txBody>
          <a:bodyPr/>
          <a:lstStyle/>
          <a:p>
            <a:r>
              <a:rPr lang="en-US" sz="4400" dirty="0" smtClean="0"/>
              <a:t>Open and Interoperable Identity</a:t>
            </a:r>
            <a:endParaRPr lang="en-US" sz="44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5"/>
          <p:cNvGrpSpPr/>
          <p:nvPr/>
        </p:nvGrpSpPr>
        <p:grpSpPr>
          <a:xfrm>
            <a:off x="624840" y="1701800"/>
            <a:ext cx="7894320" cy="3835400"/>
            <a:chOff x="832903" y="1701800"/>
            <a:chExt cx="10523019" cy="3835400"/>
          </a:xfrm>
        </p:grpSpPr>
        <p:sp>
          <p:nvSpPr>
            <p:cNvPr id="38" name="Rounded Rectangle 37"/>
            <p:cNvSpPr/>
            <p:nvPr/>
          </p:nvSpPr>
          <p:spPr bwMode="auto">
            <a:xfrm>
              <a:off x="832903" y="1701800"/>
              <a:ext cx="10523019" cy="3835400"/>
            </a:xfrm>
            <a:prstGeom prst="roundRect">
              <a:avLst>
                <a:gd name="adj" fmla="val 8190"/>
              </a:avLst>
            </a:prstGeom>
            <a:gradFill flip="none" rotWithShape="1">
              <a:gsLst>
                <a:gs pos="0">
                  <a:srgbClr val="041E3A">
                    <a:alpha val="20000"/>
                  </a:srgbClr>
                </a:gs>
                <a:gs pos="39000">
                  <a:schemeClr val="tx1">
                    <a:alpha val="17000"/>
                  </a:schemeClr>
                </a:gs>
                <a:gs pos="88000">
                  <a:srgbClr val="05284F">
                    <a:alpha val="20000"/>
                  </a:srgbClr>
                </a:gs>
              </a:gsLst>
              <a:lin ang="3000000" scaled="0"/>
              <a:tileRect/>
            </a:gradFill>
            <a:ln w="9525">
              <a:gradFill flip="none" rotWithShape="1">
                <a:gsLst>
                  <a:gs pos="0">
                    <a:schemeClr val="tx1">
                      <a:alpha val="44000"/>
                    </a:schemeClr>
                  </a:gs>
                  <a:gs pos="50000">
                    <a:schemeClr val="tx1">
                      <a:alpha val="59000"/>
                    </a:schemeClr>
                  </a:gs>
                  <a:gs pos="100000">
                    <a:schemeClr val="tx1">
                      <a:alpha val="44000"/>
                    </a:schemeClr>
                  </a:gs>
                </a:gsLst>
                <a:lin ang="10800000" scaled="1"/>
                <a:tileRect/>
              </a:gradFill>
              <a:headEnd type="none" w="med" len="med"/>
              <a:tailEnd type="none" w="med" len="med"/>
            </a:ln>
            <a:effectLst/>
            <a:scene3d>
              <a:camera prst="orthographicFront">
                <a:rot lat="0" lon="0" rev="0"/>
              </a:camera>
              <a:lightRig rig="brightRoom" dir="t"/>
            </a:scene3d>
            <a:sp3d prstMaterial="softEdge">
              <a:extrusionClr>
                <a:srgbClr val="041E3A"/>
              </a:extrusionClr>
              <a:contourClr>
                <a:srgbClr val="000000"/>
              </a:contourClr>
            </a:sp3d>
          </p:spPr>
          <p:txBody>
            <a:bodyPr vert="horz" wrap="square" lIns="121893" tIns="60947" rIns="121893" bIns="60947" numCol="1" rtlCol="0" anchor="ctr" anchorCtr="0" compatLnSpc="1">
              <a:prstTxWarp prst="textNoShape">
                <a:avLst/>
              </a:prstTxWarp>
            </a:bodyPr>
            <a:lstStyle/>
            <a:p>
              <a:pPr algn="ctr" defTabSz="1218585"/>
              <a:r>
                <a:rPr lang="en-US" sz="2400" dirty="0" smtClean="0">
                  <a:solidFill>
                    <a:srgbClr val="FFFFFF"/>
                  </a:solidFill>
                  <a:latin typeface="Segoe" pitchFamily="34" charset="0"/>
                </a:rPr>
                <a:t>  </a:t>
              </a:r>
            </a:p>
          </p:txBody>
        </p:sp>
        <p:sp>
          <p:nvSpPr>
            <p:cNvPr id="39" name="Rectangle 38"/>
            <p:cNvSpPr/>
            <p:nvPr/>
          </p:nvSpPr>
          <p:spPr>
            <a:xfrm>
              <a:off x="1881980" y="1893683"/>
              <a:ext cx="8450740" cy="609600"/>
            </a:xfrm>
            <a:prstGeom prst="rect">
              <a:avLst/>
            </a:prstGeom>
          </p:spPr>
          <p:txBody>
            <a:bodyPr wrap="none" lIns="0" tIns="0" rIns="0" bIns="0">
              <a:noAutofit/>
            </a:bodyPr>
            <a:lstStyle/>
            <a:p>
              <a:pPr algn="ctr"/>
              <a:r>
                <a:rPr lang="en-US" sz="4000" dirty="0" smtClean="0">
                  <a:gradFill>
                    <a:gsLst>
                      <a:gs pos="0">
                        <a:schemeClr val="tx1"/>
                      </a:gs>
                      <a:gs pos="100000">
                        <a:schemeClr val="tx1"/>
                      </a:gs>
                    </a:gsLst>
                    <a:lin ang="5400000" scaled="0"/>
                  </a:gradFill>
                  <a:latin typeface="Segoe UI" pitchFamily="34" charset="0"/>
                  <a:cs typeface="Segoe UI" pitchFamily="34" charset="0"/>
                </a:rPr>
                <a:t>Azure</a:t>
              </a:r>
              <a:r>
                <a:rPr lang="en-US" sz="2000" baseline="50000" dirty="0" smtClean="0">
                  <a:gradFill>
                    <a:gsLst>
                      <a:gs pos="0">
                        <a:schemeClr val="tx1"/>
                      </a:gs>
                      <a:gs pos="100000">
                        <a:schemeClr val="tx1"/>
                      </a:gs>
                    </a:gsLst>
                    <a:lin ang="5400000" scaled="0"/>
                  </a:gradFill>
                  <a:latin typeface="Segoe UI" pitchFamily="34" charset="0"/>
                  <a:cs typeface="Segoe UI" pitchFamily="34" charset="0"/>
                </a:rPr>
                <a:t>™</a:t>
              </a:r>
              <a:r>
                <a:rPr lang="en-US" sz="4000" dirty="0" smtClean="0">
                  <a:gradFill>
                    <a:gsLst>
                      <a:gs pos="0">
                        <a:schemeClr val="tx1"/>
                      </a:gs>
                      <a:gs pos="100000">
                        <a:schemeClr val="tx1"/>
                      </a:gs>
                    </a:gsLst>
                    <a:lin ang="5400000" scaled="0"/>
                  </a:gradFill>
                  <a:latin typeface="Segoe UI" pitchFamily="34" charset="0"/>
                  <a:cs typeface="Segoe UI" pitchFamily="34" charset="0"/>
                </a:rPr>
                <a:t> Services Platform</a:t>
              </a:r>
              <a:endParaRPr lang="en-US" sz="4000" dirty="0">
                <a:gradFill>
                  <a:gsLst>
                    <a:gs pos="0">
                      <a:schemeClr val="tx1"/>
                    </a:gs>
                    <a:gs pos="100000">
                      <a:schemeClr val="tx1"/>
                    </a:gs>
                  </a:gsLst>
                  <a:lin ang="5400000" scaled="0"/>
                </a:gradFill>
                <a:latin typeface="Segoe UI" pitchFamily="34" charset="0"/>
                <a:cs typeface="Segoe UI" pitchFamily="34" charset="0"/>
              </a:endParaRPr>
            </a:p>
          </p:txBody>
        </p:sp>
      </p:grpSp>
      <p:grpSp>
        <p:nvGrpSpPr>
          <p:cNvPr id="3" name="Group 24"/>
          <p:cNvGrpSpPr/>
          <p:nvPr/>
        </p:nvGrpSpPr>
        <p:grpSpPr>
          <a:xfrm>
            <a:off x="733605" y="2717800"/>
            <a:ext cx="1490472" cy="1290320"/>
            <a:chOff x="977886" y="2717800"/>
            <a:chExt cx="1986778" cy="1290320"/>
          </a:xfrm>
        </p:grpSpPr>
        <p:sp>
          <p:nvSpPr>
            <p:cNvPr id="41" name="Rounded Rectangle 40"/>
            <p:cNvSpPr/>
            <p:nvPr/>
          </p:nvSpPr>
          <p:spPr bwMode="auto">
            <a:xfrm>
              <a:off x="977886" y="2717800"/>
              <a:ext cx="1986778" cy="1290320"/>
            </a:xfrm>
            <a:prstGeom prst="roundRect">
              <a:avLst>
                <a:gd name="adj" fmla="val 23334"/>
              </a:avLst>
            </a:prstGeom>
            <a:solidFill>
              <a:srgbClr val="FFFFFF"/>
            </a:solidFill>
            <a:ln w="22225">
              <a:noFill/>
              <a:headEnd type="none" w="med" len="med"/>
              <a:tailEnd type="none" w="med" len="med"/>
            </a:ln>
            <a:effectLst>
              <a:outerShdw blurRad="12700" dist="25400" dir="18600000" algn="bl" rotWithShape="0">
                <a:prstClr val="black">
                  <a:alpha val="42000"/>
                </a:prstClr>
              </a:outerShdw>
            </a:effectLst>
            <a:scene3d>
              <a:camera prst="orthographicFront">
                <a:rot lat="0" lon="0" rev="0"/>
              </a:camera>
              <a:lightRig rig="twoPt" dir="t">
                <a:rot lat="0" lon="0" rev="9600000"/>
              </a:lightRig>
            </a:scene3d>
            <a:sp3d extrusionH="76200" prstMaterial="softEdge">
              <a:bevelT w="19050" h="25400" prst="angle"/>
              <a:bevelB w="0" h="0" prst="angle"/>
              <a:extrusionClr>
                <a:srgbClr val="80F2F8"/>
              </a:extrusionClr>
              <a:contourClr>
                <a:srgbClr val="01CACA">
                  <a:satMod val="300000"/>
                </a:srgbClr>
              </a:contourClr>
            </a:sp3d>
          </p:spPr>
          <p:txBody>
            <a:bodyPr vert="horz" wrap="square" lIns="121893" tIns="60947" rIns="121893" bIns="60947" numCol="1" rtlCol="0" anchor="ctr" anchorCtr="0" compatLnSpc="1">
              <a:prstTxWarp prst="textNoShape">
                <a:avLst/>
              </a:prstTxWarp>
            </a:bodyPr>
            <a:lstStyle/>
            <a:p>
              <a:pPr algn="ctr" defTabSz="1218585"/>
              <a:endParaRPr lang="en-US" dirty="0" smtClean="0">
                <a:solidFill>
                  <a:srgbClr val="FFFFFF"/>
                </a:solidFill>
                <a:latin typeface="Segoe" pitchFamily="34" charset="0"/>
              </a:endParaRPr>
            </a:p>
          </p:txBody>
        </p:sp>
        <p:pic>
          <p:nvPicPr>
            <p:cNvPr id="42" name="Picture 41" descr="LiveServices_h_rgb.png"/>
            <p:cNvPicPr>
              <a:picLocks noChangeAspect="1"/>
            </p:cNvPicPr>
            <p:nvPr/>
          </p:nvPicPr>
          <p:blipFill>
            <a:blip r:embed="rId3" cstate="screen"/>
            <a:stretch>
              <a:fillRect/>
            </a:stretch>
          </p:blipFill>
          <p:spPr>
            <a:xfrm>
              <a:off x="1137018" y="3177934"/>
              <a:ext cx="1584547" cy="441175"/>
            </a:xfrm>
            <a:prstGeom prst="rect">
              <a:avLst/>
            </a:prstGeom>
            <a:noFill/>
            <a:ln>
              <a:noFill/>
            </a:ln>
          </p:spPr>
        </p:pic>
      </p:grpSp>
      <p:grpSp>
        <p:nvGrpSpPr>
          <p:cNvPr id="4" name="Group 23"/>
          <p:cNvGrpSpPr/>
          <p:nvPr/>
        </p:nvGrpSpPr>
        <p:grpSpPr>
          <a:xfrm>
            <a:off x="741225" y="4140200"/>
            <a:ext cx="7652659" cy="1188720"/>
            <a:chOff x="988043" y="4140200"/>
            <a:chExt cx="10238613" cy="1188720"/>
          </a:xfrm>
        </p:grpSpPr>
        <p:sp>
          <p:nvSpPr>
            <p:cNvPr id="50" name="Rounded Rectangle 49"/>
            <p:cNvSpPr/>
            <p:nvPr/>
          </p:nvSpPr>
          <p:spPr bwMode="auto">
            <a:xfrm>
              <a:off x="988043" y="4140200"/>
              <a:ext cx="10238613" cy="1188720"/>
            </a:xfrm>
            <a:prstGeom prst="roundRect">
              <a:avLst>
                <a:gd name="adj" fmla="val 23334"/>
              </a:avLst>
            </a:prstGeom>
            <a:solidFill>
              <a:srgbClr val="FFFFFF"/>
            </a:solidFill>
            <a:ln w="22225">
              <a:noFill/>
              <a:headEnd type="none" w="med" len="med"/>
              <a:tailEnd type="none" w="med" len="med"/>
            </a:ln>
            <a:effectLst>
              <a:outerShdw blurRad="12700" dist="25400" dir="18600000" algn="bl" rotWithShape="0">
                <a:prstClr val="black">
                  <a:alpha val="42000"/>
                </a:prstClr>
              </a:outerShdw>
            </a:effectLst>
            <a:scene3d>
              <a:camera prst="orthographicFront">
                <a:rot lat="0" lon="0" rev="0"/>
              </a:camera>
              <a:lightRig rig="twoPt" dir="t">
                <a:rot lat="0" lon="0" rev="9600000"/>
              </a:lightRig>
            </a:scene3d>
            <a:sp3d extrusionH="76200" prstMaterial="softEdge">
              <a:bevelT w="19050" h="25400" prst="angle"/>
              <a:bevelB w="0" h="0" prst="angle"/>
              <a:extrusionClr>
                <a:srgbClr val="80F2F8"/>
              </a:extrusionClr>
              <a:contourClr>
                <a:srgbClr val="01CACA">
                  <a:satMod val="300000"/>
                </a:srgbClr>
              </a:contourClr>
            </a:sp3d>
          </p:spPr>
          <p:txBody>
            <a:bodyPr vert="horz" wrap="square" lIns="121893" tIns="60947" rIns="121893" bIns="60947" numCol="1" rtlCol="0" anchor="ctr" anchorCtr="0" compatLnSpc="1">
              <a:prstTxWarp prst="textNoShape">
                <a:avLst/>
              </a:prstTxWarp>
            </a:bodyPr>
            <a:lstStyle/>
            <a:p>
              <a:pPr algn="ctr" defTabSz="1218585"/>
              <a:endParaRPr lang="en-US" dirty="0" smtClean="0">
                <a:solidFill>
                  <a:srgbClr val="FFFFFF"/>
                </a:solidFill>
                <a:latin typeface="Segoe" pitchFamily="34" charset="0"/>
              </a:endParaRPr>
            </a:p>
          </p:txBody>
        </p:sp>
        <p:pic>
          <p:nvPicPr>
            <p:cNvPr id="51" name="Picture 50" descr="WinAzure_h_rgb.png"/>
            <p:cNvPicPr>
              <a:picLocks noChangeAspect="1"/>
            </p:cNvPicPr>
            <p:nvPr/>
          </p:nvPicPr>
          <p:blipFill>
            <a:blip r:embed="rId4" cstate="print"/>
            <a:stretch>
              <a:fillRect/>
            </a:stretch>
          </p:blipFill>
          <p:spPr>
            <a:xfrm>
              <a:off x="4044869" y="4301061"/>
              <a:ext cx="4124960" cy="767242"/>
            </a:xfrm>
            <a:prstGeom prst="rect">
              <a:avLst/>
            </a:prstGeom>
          </p:spPr>
        </p:pic>
      </p:grpSp>
      <p:grpSp>
        <p:nvGrpSpPr>
          <p:cNvPr id="5" name="Group 32"/>
          <p:cNvGrpSpPr/>
          <p:nvPr/>
        </p:nvGrpSpPr>
        <p:grpSpPr>
          <a:xfrm>
            <a:off x="3818509" y="2717800"/>
            <a:ext cx="1490472" cy="1290320"/>
            <a:chOff x="5113961" y="2717800"/>
            <a:chExt cx="1986778" cy="1290320"/>
          </a:xfrm>
        </p:grpSpPr>
        <p:sp>
          <p:nvSpPr>
            <p:cNvPr id="53" name="Rounded Rectangle 52"/>
            <p:cNvSpPr/>
            <p:nvPr/>
          </p:nvSpPr>
          <p:spPr bwMode="auto">
            <a:xfrm>
              <a:off x="5113961" y="2717800"/>
              <a:ext cx="1986778" cy="1290320"/>
            </a:xfrm>
            <a:prstGeom prst="roundRect">
              <a:avLst>
                <a:gd name="adj" fmla="val 23334"/>
              </a:avLst>
            </a:prstGeom>
            <a:solidFill>
              <a:srgbClr val="FFFFFF"/>
            </a:solidFill>
            <a:ln w="22225">
              <a:noFill/>
              <a:headEnd type="none" w="med" len="med"/>
              <a:tailEnd type="none" w="med" len="med"/>
            </a:ln>
            <a:effectLst>
              <a:outerShdw blurRad="12700" dist="25400" dir="18600000" algn="bl" rotWithShape="0">
                <a:prstClr val="black">
                  <a:alpha val="42000"/>
                </a:prstClr>
              </a:outerShdw>
            </a:effectLst>
            <a:scene3d>
              <a:camera prst="orthographicFront">
                <a:rot lat="0" lon="0" rev="0"/>
              </a:camera>
              <a:lightRig rig="twoPt" dir="t">
                <a:rot lat="0" lon="0" rev="9600000"/>
              </a:lightRig>
            </a:scene3d>
            <a:sp3d extrusionH="76200" prstMaterial="softEdge">
              <a:bevelT w="19050" h="25400" prst="angle"/>
              <a:bevelB w="0" h="0" prst="angle"/>
              <a:extrusionClr>
                <a:srgbClr val="80F2F8"/>
              </a:extrusionClr>
              <a:contourClr>
                <a:srgbClr val="01CACA">
                  <a:satMod val="300000"/>
                </a:srgbClr>
              </a:contourClr>
            </a:sp3d>
          </p:spPr>
          <p:txBody>
            <a:bodyPr vert="horz" wrap="square" lIns="121893" tIns="60947" rIns="121893" bIns="60947" numCol="1" rtlCol="0" anchor="ctr" anchorCtr="0" compatLnSpc="1">
              <a:prstTxWarp prst="textNoShape">
                <a:avLst/>
              </a:prstTxWarp>
            </a:bodyPr>
            <a:lstStyle/>
            <a:p>
              <a:pPr algn="ctr" defTabSz="1218585"/>
              <a:endParaRPr lang="en-US" dirty="0" smtClean="0">
                <a:solidFill>
                  <a:srgbClr val="FFFFFF"/>
                </a:solidFill>
                <a:latin typeface="Segoe" pitchFamily="34" charset="0"/>
              </a:endParaRPr>
            </a:p>
          </p:txBody>
        </p:sp>
        <p:pic>
          <p:nvPicPr>
            <p:cNvPr id="54" name="Picture 2" descr="C:\Users\maryfj\Desktop\PDC Visuals\Assets\Strata3D architecture chart\Logos\SQL Services\SQLServices_h_rgb.png"/>
            <p:cNvPicPr>
              <a:picLocks noChangeAspect="1" noChangeArrowheads="1"/>
            </p:cNvPicPr>
            <p:nvPr/>
          </p:nvPicPr>
          <p:blipFill>
            <a:blip r:embed="rId5" cstate="screen"/>
            <a:stretch>
              <a:fillRect/>
            </a:stretch>
          </p:blipFill>
          <p:spPr bwMode="auto">
            <a:xfrm>
              <a:off x="5298232" y="3110653"/>
              <a:ext cx="1584547" cy="427939"/>
            </a:xfrm>
            <a:prstGeom prst="rect">
              <a:avLst/>
            </a:prstGeom>
            <a:noFill/>
          </p:spPr>
        </p:pic>
      </p:grpSp>
      <p:grpSp>
        <p:nvGrpSpPr>
          <p:cNvPr id="6" name="Group 31"/>
          <p:cNvGrpSpPr/>
          <p:nvPr/>
        </p:nvGrpSpPr>
        <p:grpSpPr>
          <a:xfrm>
            <a:off x="2276057" y="2717800"/>
            <a:ext cx="1490472" cy="1290320"/>
            <a:chOff x="3040845" y="2717800"/>
            <a:chExt cx="1986778" cy="1290320"/>
          </a:xfrm>
        </p:grpSpPr>
        <p:sp>
          <p:nvSpPr>
            <p:cNvPr id="56" name="Rounded Rectangle 55"/>
            <p:cNvSpPr/>
            <p:nvPr/>
          </p:nvSpPr>
          <p:spPr bwMode="auto">
            <a:xfrm>
              <a:off x="3040845" y="2717800"/>
              <a:ext cx="1986778" cy="1290320"/>
            </a:xfrm>
            <a:prstGeom prst="roundRect">
              <a:avLst>
                <a:gd name="adj" fmla="val 23334"/>
              </a:avLst>
            </a:prstGeom>
            <a:solidFill>
              <a:srgbClr val="FFFFFF"/>
            </a:solidFill>
            <a:ln w="22225">
              <a:noFill/>
              <a:headEnd type="none" w="med" len="med"/>
              <a:tailEnd type="none" w="med" len="med"/>
            </a:ln>
            <a:effectLst>
              <a:outerShdw blurRad="12700" dist="25400" dir="18600000" algn="bl" rotWithShape="0">
                <a:prstClr val="black">
                  <a:alpha val="42000"/>
                </a:prstClr>
              </a:outerShdw>
            </a:effectLst>
            <a:scene3d>
              <a:camera prst="orthographicFront">
                <a:rot lat="0" lon="0" rev="0"/>
              </a:camera>
              <a:lightRig rig="twoPt" dir="t">
                <a:rot lat="0" lon="0" rev="9600000"/>
              </a:lightRig>
            </a:scene3d>
            <a:sp3d extrusionH="76200" prstMaterial="softEdge">
              <a:bevelT w="19050" h="25400" prst="angle"/>
              <a:bevelB w="0" h="0" prst="angle"/>
              <a:extrusionClr>
                <a:srgbClr val="80F2F8"/>
              </a:extrusionClr>
              <a:contourClr>
                <a:srgbClr val="01CACA">
                  <a:satMod val="300000"/>
                </a:srgbClr>
              </a:contourClr>
            </a:sp3d>
          </p:spPr>
          <p:txBody>
            <a:bodyPr vert="horz" wrap="square" lIns="121893" tIns="60947" rIns="121893" bIns="60947" numCol="1" rtlCol="0" anchor="ctr" anchorCtr="0" compatLnSpc="1">
              <a:prstTxWarp prst="textNoShape">
                <a:avLst/>
              </a:prstTxWarp>
            </a:bodyPr>
            <a:lstStyle/>
            <a:p>
              <a:pPr algn="ctr" defTabSz="1218585"/>
              <a:endParaRPr lang="en-US" dirty="0" smtClean="0">
                <a:solidFill>
                  <a:srgbClr val="FFFFFF"/>
                </a:solidFill>
                <a:latin typeface="Segoe" pitchFamily="34" charset="0"/>
              </a:endParaRPr>
            </a:p>
          </p:txBody>
        </p:sp>
        <p:pic>
          <p:nvPicPr>
            <p:cNvPr id="57" name="Picture 3" descr="C:\Users\maryfj\Desktop\PDC Visuals\Assets\Strata3D architecture chart\Logos\NET Services\NETServices_h_rgb.png"/>
            <p:cNvPicPr>
              <a:picLocks noChangeAspect="1" noChangeArrowheads="1"/>
            </p:cNvPicPr>
            <p:nvPr/>
          </p:nvPicPr>
          <p:blipFill>
            <a:blip r:embed="rId6" cstate="screen"/>
            <a:stretch>
              <a:fillRect/>
            </a:stretch>
          </p:blipFill>
          <p:spPr bwMode="auto">
            <a:xfrm>
              <a:off x="3063529" y="3147834"/>
              <a:ext cx="1850241" cy="430253"/>
            </a:xfrm>
            <a:prstGeom prst="rect">
              <a:avLst/>
            </a:prstGeom>
            <a:noFill/>
          </p:spPr>
        </p:pic>
      </p:grpSp>
      <p:grpSp>
        <p:nvGrpSpPr>
          <p:cNvPr id="7" name="Group 33"/>
          <p:cNvGrpSpPr/>
          <p:nvPr/>
        </p:nvGrpSpPr>
        <p:grpSpPr>
          <a:xfrm>
            <a:off x="6903412" y="2717800"/>
            <a:ext cx="1490472" cy="1290320"/>
            <a:chOff x="9202153" y="2717800"/>
            <a:chExt cx="1986778" cy="1290320"/>
          </a:xfrm>
        </p:grpSpPr>
        <p:sp>
          <p:nvSpPr>
            <p:cNvPr id="47" name="Rounded Rectangle 46"/>
            <p:cNvSpPr/>
            <p:nvPr/>
          </p:nvSpPr>
          <p:spPr bwMode="auto">
            <a:xfrm>
              <a:off x="9202153" y="2717800"/>
              <a:ext cx="1986778" cy="1290320"/>
            </a:xfrm>
            <a:prstGeom prst="roundRect">
              <a:avLst>
                <a:gd name="adj" fmla="val 23334"/>
              </a:avLst>
            </a:prstGeom>
            <a:solidFill>
              <a:srgbClr val="FFFFFF"/>
            </a:solidFill>
            <a:ln w="22225">
              <a:noFill/>
              <a:headEnd type="none" w="med" len="med"/>
              <a:tailEnd type="none" w="med" len="med"/>
            </a:ln>
            <a:effectLst>
              <a:outerShdw blurRad="12700" dist="25400" dir="18600000" algn="bl" rotWithShape="0">
                <a:prstClr val="black">
                  <a:alpha val="42000"/>
                </a:prstClr>
              </a:outerShdw>
            </a:effectLst>
            <a:scene3d>
              <a:camera prst="orthographicFront">
                <a:rot lat="0" lon="0" rev="0"/>
              </a:camera>
              <a:lightRig rig="twoPt" dir="t">
                <a:rot lat="0" lon="0" rev="9600000"/>
              </a:lightRig>
            </a:scene3d>
            <a:sp3d extrusionH="76200" prstMaterial="softEdge">
              <a:bevelT w="19050" h="25400" prst="angle"/>
              <a:bevelB w="0" h="0" prst="angle"/>
              <a:extrusionClr>
                <a:srgbClr val="80F2F8"/>
              </a:extrusionClr>
              <a:contourClr>
                <a:srgbClr val="01CACA">
                  <a:satMod val="300000"/>
                </a:srgbClr>
              </a:contourClr>
            </a:sp3d>
          </p:spPr>
          <p:txBody>
            <a:bodyPr vert="horz" wrap="square" lIns="121893" tIns="60947" rIns="121893" bIns="60947" numCol="1" rtlCol="0" anchor="ctr" anchorCtr="0" compatLnSpc="1">
              <a:prstTxWarp prst="textNoShape">
                <a:avLst/>
              </a:prstTxWarp>
            </a:bodyPr>
            <a:lstStyle/>
            <a:p>
              <a:pPr algn="ctr" defTabSz="1218585"/>
              <a:endParaRPr lang="en-US" dirty="0" smtClean="0">
                <a:solidFill>
                  <a:srgbClr val="FFFFFF"/>
                </a:solidFill>
                <a:latin typeface="Segoe" pitchFamily="34" charset="0"/>
              </a:endParaRPr>
            </a:p>
          </p:txBody>
        </p:sp>
        <p:pic>
          <p:nvPicPr>
            <p:cNvPr id="29" name="Picture 28" descr="dyn-CRM-Svc-2_bL.png"/>
            <p:cNvPicPr>
              <a:picLocks noChangeAspect="1"/>
            </p:cNvPicPr>
            <p:nvPr/>
          </p:nvPicPr>
          <p:blipFill>
            <a:blip r:embed="rId7" cstate="screen"/>
            <a:stretch>
              <a:fillRect/>
            </a:stretch>
          </p:blipFill>
          <p:spPr>
            <a:xfrm>
              <a:off x="9257902" y="3173244"/>
              <a:ext cx="1874536" cy="359912"/>
            </a:xfrm>
            <a:prstGeom prst="rect">
              <a:avLst/>
            </a:prstGeom>
          </p:spPr>
        </p:pic>
      </p:grpSp>
      <p:grpSp>
        <p:nvGrpSpPr>
          <p:cNvPr id="8" name="Group 32"/>
          <p:cNvGrpSpPr/>
          <p:nvPr/>
        </p:nvGrpSpPr>
        <p:grpSpPr>
          <a:xfrm>
            <a:off x="5360961" y="2717800"/>
            <a:ext cx="1490472" cy="1290320"/>
            <a:chOff x="7146087" y="2717800"/>
            <a:chExt cx="1986778" cy="1290320"/>
          </a:xfrm>
        </p:grpSpPr>
        <p:sp>
          <p:nvSpPr>
            <p:cNvPr id="44" name="Rounded Rectangle 43"/>
            <p:cNvSpPr/>
            <p:nvPr/>
          </p:nvSpPr>
          <p:spPr bwMode="auto">
            <a:xfrm>
              <a:off x="7146087" y="2717800"/>
              <a:ext cx="1986778" cy="1290320"/>
            </a:xfrm>
            <a:prstGeom prst="roundRect">
              <a:avLst>
                <a:gd name="adj" fmla="val 23334"/>
              </a:avLst>
            </a:prstGeom>
            <a:solidFill>
              <a:srgbClr val="FFFFFF"/>
            </a:solidFill>
            <a:ln w="22225">
              <a:noFill/>
              <a:headEnd type="none" w="med" len="med"/>
              <a:tailEnd type="none" w="med" len="med"/>
            </a:ln>
            <a:effectLst>
              <a:outerShdw blurRad="12700" dist="25400" dir="18600000" algn="bl" rotWithShape="0">
                <a:prstClr val="black">
                  <a:alpha val="42000"/>
                </a:prstClr>
              </a:outerShdw>
            </a:effectLst>
            <a:scene3d>
              <a:camera prst="orthographicFront">
                <a:rot lat="0" lon="0" rev="0"/>
              </a:camera>
              <a:lightRig rig="twoPt" dir="t">
                <a:rot lat="0" lon="0" rev="9600000"/>
              </a:lightRig>
            </a:scene3d>
            <a:sp3d extrusionH="76200" prstMaterial="softEdge">
              <a:bevelT w="19050" h="25400" prst="angle"/>
              <a:bevelB w="0" h="0" prst="angle"/>
              <a:extrusionClr>
                <a:srgbClr val="80F2F8"/>
              </a:extrusionClr>
              <a:contourClr>
                <a:srgbClr val="01CACA">
                  <a:satMod val="300000"/>
                </a:srgbClr>
              </a:contourClr>
            </a:sp3d>
          </p:spPr>
          <p:txBody>
            <a:bodyPr vert="horz" wrap="square" lIns="121893" tIns="60947" rIns="121893" bIns="60947" numCol="1" rtlCol="0" anchor="ctr" anchorCtr="0" compatLnSpc="1">
              <a:prstTxWarp prst="textNoShape">
                <a:avLst/>
              </a:prstTxWarp>
            </a:bodyPr>
            <a:lstStyle/>
            <a:p>
              <a:pPr algn="ctr" defTabSz="1218585"/>
              <a:endParaRPr lang="en-US" dirty="0" smtClean="0">
                <a:solidFill>
                  <a:srgbClr val="FFFFFF"/>
                </a:solidFill>
                <a:latin typeface="Segoe" pitchFamily="34" charset="0"/>
              </a:endParaRPr>
            </a:p>
          </p:txBody>
        </p:sp>
        <p:pic>
          <p:nvPicPr>
            <p:cNvPr id="32" name="Picture 31" descr="ShrPt-Svc-2_bL.png"/>
            <p:cNvPicPr>
              <a:picLocks noChangeAspect="1"/>
            </p:cNvPicPr>
            <p:nvPr/>
          </p:nvPicPr>
          <p:blipFill>
            <a:blip r:embed="rId8" cstate="screen"/>
            <a:stretch>
              <a:fillRect/>
            </a:stretch>
          </p:blipFill>
          <p:spPr>
            <a:xfrm>
              <a:off x="7293883" y="3246376"/>
              <a:ext cx="1697714" cy="235982"/>
            </a:xfrm>
            <a:prstGeom prst="rect">
              <a:avLst/>
            </a:prstGeom>
          </p:spPr>
        </p:pic>
      </p:grpSp>
      <p:sp>
        <p:nvSpPr>
          <p:cNvPr id="30" name="black mask"/>
          <p:cNvSpPr/>
          <p:nvPr/>
        </p:nvSpPr>
        <p:spPr bwMode="auto">
          <a:xfrm>
            <a:off x="0" y="0"/>
            <a:ext cx="9144000" cy="5669280"/>
          </a:xfrm>
          <a:prstGeom prst="rect">
            <a:avLst/>
          </a:prstGeom>
          <a:solidFill>
            <a:srgbClr val="000000">
              <a:alpha val="77000"/>
            </a:srgbClr>
          </a:solidFill>
          <a:ln>
            <a:noFill/>
            <a:headEnd type="none" w="med" len="med"/>
            <a:tailEnd type="none" w="med" len="med"/>
          </a:ln>
        </p:spPr>
        <p:style>
          <a:lnRef idx="2">
            <a:schemeClr val="accent5"/>
          </a:lnRef>
          <a:fillRef idx="1">
            <a:schemeClr val="lt1"/>
          </a:fillRef>
          <a:effectRef idx="0">
            <a:schemeClr val="accent5"/>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ndParaRPr>
          </a:p>
        </p:txBody>
      </p:sp>
      <p:pic>
        <p:nvPicPr>
          <p:cNvPr id="27" name="Picture 26" descr="DaveThompson-Top-logo-layer-glow.png"/>
          <p:cNvPicPr>
            <a:picLocks noChangeAspect="1"/>
          </p:cNvPicPr>
          <p:nvPr/>
        </p:nvPicPr>
        <p:blipFill>
          <a:blip r:embed="rId9" cstate="print"/>
          <a:srcRect b="71339"/>
          <a:stretch>
            <a:fillRect/>
          </a:stretch>
        </p:blipFill>
        <p:spPr>
          <a:xfrm>
            <a:off x="0" y="893"/>
            <a:ext cx="9144000" cy="1965067"/>
          </a:xfrm>
          <a:prstGeom prst="rect">
            <a:avLst/>
          </a:prstGeom>
        </p:spPr>
      </p:pic>
      <p:pic>
        <p:nvPicPr>
          <p:cNvPr id="2057" name="Picture 9" descr="C:\Users\maryfj\Desktop\PDC Visuals\Assets\Strata3D architecture chart\Logos\Dynamics CRM Online\dyn-CRM-Online_ALT_rgb_r.png"/>
          <p:cNvPicPr>
            <a:picLocks noChangeAspect="1" noChangeArrowheads="1"/>
          </p:cNvPicPr>
          <p:nvPr/>
        </p:nvPicPr>
        <p:blipFill>
          <a:blip r:embed="rId10" cstate="screen"/>
          <a:stretch>
            <a:fillRect/>
          </a:stretch>
        </p:blipFill>
        <p:spPr bwMode="invGray">
          <a:xfrm>
            <a:off x="6453241" y="748395"/>
            <a:ext cx="1909307" cy="501380"/>
          </a:xfrm>
          <a:prstGeom prst="rect">
            <a:avLst/>
          </a:prstGeom>
          <a:noFill/>
        </p:spPr>
      </p:pic>
      <p:pic>
        <p:nvPicPr>
          <p:cNvPr id="2052" name="Picture 4" descr="C:\Users\maryfj\Desktop\PDC Visuals\Assets\Strata3D architecture chart\Logos\Office Live\ofc-Live_rgb_r.png"/>
          <p:cNvPicPr>
            <a:picLocks noChangeAspect="1" noChangeArrowheads="1"/>
          </p:cNvPicPr>
          <p:nvPr/>
        </p:nvPicPr>
        <p:blipFill>
          <a:blip r:embed="rId11" cstate="screen"/>
          <a:stretch>
            <a:fillRect/>
          </a:stretch>
        </p:blipFill>
        <p:spPr bwMode="invGray">
          <a:xfrm>
            <a:off x="578740" y="822961"/>
            <a:ext cx="2639024" cy="374529"/>
          </a:xfrm>
          <a:prstGeom prst="rect">
            <a:avLst/>
          </a:prstGeom>
          <a:noFill/>
        </p:spPr>
      </p:pic>
      <p:pic>
        <p:nvPicPr>
          <p:cNvPr id="2054" name="Picture 6" descr="C:\Users\maryfj\Desktop\PDC Visuals\Assets\Strata3D architecture chart\Logos\SharePoint Online\ShrPt-Online_h_bL_r.png"/>
          <p:cNvPicPr>
            <a:picLocks noChangeAspect="1" noChangeArrowheads="1"/>
          </p:cNvPicPr>
          <p:nvPr/>
        </p:nvPicPr>
        <p:blipFill>
          <a:blip r:embed="rId12" cstate="screen"/>
          <a:stretch>
            <a:fillRect/>
          </a:stretch>
        </p:blipFill>
        <p:spPr bwMode="invGray">
          <a:xfrm>
            <a:off x="4888326" y="888401"/>
            <a:ext cx="1406256" cy="281177"/>
          </a:xfrm>
          <a:prstGeom prst="rect">
            <a:avLst/>
          </a:prstGeom>
          <a:noFill/>
        </p:spPr>
      </p:pic>
      <p:pic>
        <p:nvPicPr>
          <p:cNvPr id="28" name="Picture 27" descr="Exchange-Online-Logo-r.png"/>
          <p:cNvPicPr>
            <a:picLocks noChangeAspect="1"/>
          </p:cNvPicPr>
          <p:nvPr/>
        </p:nvPicPr>
        <p:blipFill>
          <a:blip r:embed="rId13" cstate="screen"/>
          <a:stretch>
            <a:fillRect/>
          </a:stretch>
        </p:blipFill>
        <p:spPr bwMode="invGray">
          <a:xfrm>
            <a:off x="3426310" y="883525"/>
            <a:ext cx="1303359" cy="344476"/>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childTnLst>
                                </p:cTn>
                              </p:par>
                              <p:par>
                                <p:cTn id="12" presetID="10" presetClass="entr" presetSubtype="0" fill="hold" nodeType="withEffect">
                                  <p:stCondLst>
                                    <p:cond delay="80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childTnLst>
                                </p:cTn>
                              </p:par>
                              <p:par>
                                <p:cTn id="15" presetID="10" presetClass="entr" presetSubtype="0" fill="hold" nodeType="withEffect">
                                  <p:stCondLst>
                                    <p:cond delay="80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childTnLst>
                                </p:cTn>
                              </p:par>
                              <p:par>
                                <p:cTn id="18" presetID="10" presetClass="entr" presetSubtype="0" fill="hold" nodeType="withEffect">
                                  <p:stCondLst>
                                    <p:cond delay="80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1000"/>
                                        <p:tgtEl>
                                          <p:spTgt spid="5"/>
                                        </p:tgtEl>
                                      </p:cBhvr>
                                    </p:animEffect>
                                  </p:childTnLst>
                                </p:cTn>
                              </p:par>
                              <p:par>
                                <p:cTn id="21" presetID="10" presetClass="entr" presetSubtype="0" fill="hold" nodeType="withEffect">
                                  <p:stCondLst>
                                    <p:cond delay="80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1000"/>
                                        <p:tgtEl>
                                          <p:spTgt spid="8"/>
                                        </p:tgtEl>
                                      </p:cBhvr>
                                    </p:animEffect>
                                  </p:childTnLst>
                                </p:cTn>
                              </p:par>
                              <p:par>
                                <p:cTn id="24" presetID="10" presetClass="entr" presetSubtype="0" fill="hold" nodeType="withEffect">
                                  <p:stCondLst>
                                    <p:cond delay="80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1000"/>
                                        <p:tgtEl>
                                          <p:spTgt spid="7"/>
                                        </p:tgtEl>
                                      </p:cBhvr>
                                    </p:animEffect>
                                  </p:childTnLst>
                                </p:cTn>
                              </p:par>
                            </p:childTnLst>
                          </p:cTn>
                        </p:par>
                        <p:par>
                          <p:cTn id="27" fill="hold">
                            <p:stCondLst>
                              <p:cond delay="2800"/>
                            </p:stCondLst>
                            <p:childTnLst>
                              <p:par>
                                <p:cTn id="28" presetID="42" presetClass="entr" presetSubtype="0" fill="hold" nodeType="afterEffect">
                                  <p:stCondLst>
                                    <p:cond delay="0"/>
                                  </p:stCondLst>
                                  <p:childTnLst>
                                    <p:set>
                                      <p:cBhvr>
                                        <p:cTn id="29" dur="1" fill="hold">
                                          <p:stCondLst>
                                            <p:cond delay="0"/>
                                          </p:stCondLst>
                                        </p:cTn>
                                        <p:tgtEl>
                                          <p:spTgt spid="2052"/>
                                        </p:tgtEl>
                                        <p:attrNameLst>
                                          <p:attrName>style.visibility</p:attrName>
                                        </p:attrNameLst>
                                      </p:cBhvr>
                                      <p:to>
                                        <p:strVal val="visible"/>
                                      </p:to>
                                    </p:set>
                                    <p:animEffect transition="in" filter="fade">
                                      <p:cBhvr>
                                        <p:cTn id="30" dur="1000"/>
                                        <p:tgtEl>
                                          <p:spTgt spid="2052"/>
                                        </p:tgtEl>
                                      </p:cBhvr>
                                    </p:animEffect>
                                    <p:anim calcmode="lin" valueType="num">
                                      <p:cBhvr>
                                        <p:cTn id="31" dur="1000" fill="hold"/>
                                        <p:tgtEl>
                                          <p:spTgt spid="2052"/>
                                        </p:tgtEl>
                                        <p:attrNameLst>
                                          <p:attrName>ppt_x</p:attrName>
                                        </p:attrNameLst>
                                      </p:cBhvr>
                                      <p:tavLst>
                                        <p:tav tm="0">
                                          <p:val>
                                            <p:strVal val="#ppt_x"/>
                                          </p:val>
                                        </p:tav>
                                        <p:tav tm="100000">
                                          <p:val>
                                            <p:strVal val="#ppt_x"/>
                                          </p:val>
                                        </p:tav>
                                      </p:tavLst>
                                    </p:anim>
                                    <p:anim calcmode="lin" valueType="num">
                                      <p:cBhvr>
                                        <p:cTn id="32" dur="1000" fill="hold"/>
                                        <p:tgtEl>
                                          <p:spTgt spid="2052"/>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2054"/>
                                        </p:tgtEl>
                                        <p:attrNameLst>
                                          <p:attrName>style.visibility</p:attrName>
                                        </p:attrNameLst>
                                      </p:cBhvr>
                                      <p:to>
                                        <p:strVal val="visible"/>
                                      </p:to>
                                    </p:set>
                                    <p:animEffect transition="in" filter="fade">
                                      <p:cBhvr>
                                        <p:cTn id="35" dur="1000"/>
                                        <p:tgtEl>
                                          <p:spTgt spid="2054"/>
                                        </p:tgtEl>
                                      </p:cBhvr>
                                    </p:animEffect>
                                    <p:anim calcmode="lin" valueType="num">
                                      <p:cBhvr>
                                        <p:cTn id="36" dur="1000" fill="hold"/>
                                        <p:tgtEl>
                                          <p:spTgt spid="2054"/>
                                        </p:tgtEl>
                                        <p:attrNameLst>
                                          <p:attrName>ppt_x</p:attrName>
                                        </p:attrNameLst>
                                      </p:cBhvr>
                                      <p:tavLst>
                                        <p:tav tm="0">
                                          <p:val>
                                            <p:strVal val="#ppt_x"/>
                                          </p:val>
                                        </p:tav>
                                        <p:tav tm="100000">
                                          <p:val>
                                            <p:strVal val="#ppt_x"/>
                                          </p:val>
                                        </p:tav>
                                      </p:tavLst>
                                    </p:anim>
                                    <p:anim calcmode="lin" valueType="num">
                                      <p:cBhvr>
                                        <p:cTn id="37" dur="1000" fill="hold"/>
                                        <p:tgtEl>
                                          <p:spTgt spid="2054"/>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2057"/>
                                        </p:tgtEl>
                                        <p:attrNameLst>
                                          <p:attrName>style.visibility</p:attrName>
                                        </p:attrNameLst>
                                      </p:cBhvr>
                                      <p:to>
                                        <p:strVal val="visible"/>
                                      </p:to>
                                    </p:set>
                                    <p:animEffect transition="in" filter="fade">
                                      <p:cBhvr>
                                        <p:cTn id="40" dur="1000"/>
                                        <p:tgtEl>
                                          <p:spTgt spid="2057"/>
                                        </p:tgtEl>
                                      </p:cBhvr>
                                    </p:animEffect>
                                    <p:anim calcmode="lin" valueType="num">
                                      <p:cBhvr>
                                        <p:cTn id="41" dur="1000" fill="hold"/>
                                        <p:tgtEl>
                                          <p:spTgt spid="2057"/>
                                        </p:tgtEl>
                                        <p:attrNameLst>
                                          <p:attrName>ppt_x</p:attrName>
                                        </p:attrNameLst>
                                      </p:cBhvr>
                                      <p:tavLst>
                                        <p:tav tm="0">
                                          <p:val>
                                            <p:strVal val="#ppt_x"/>
                                          </p:val>
                                        </p:tav>
                                        <p:tav tm="100000">
                                          <p:val>
                                            <p:strVal val="#ppt_x"/>
                                          </p:val>
                                        </p:tav>
                                      </p:tavLst>
                                    </p:anim>
                                    <p:anim calcmode="lin" valueType="num">
                                      <p:cBhvr>
                                        <p:cTn id="42" dur="1000" fill="hold"/>
                                        <p:tgtEl>
                                          <p:spTgt spid="2057"/>
                                        </p:tgtEl>
                                        <p:attrNameLst>
                                          <p:attrName>ppt_y</p:attrName>
                                        </p:attrNameLst>
                                      </p:cBhvr>
                                      <p:tavLst>
                                        <p:tav tm="0">
                                          <p:val>
                                            <p:strVal val="#ppt_y+.1"/>
                                          </p:val>
                                        </p:tav>
                                        <p:tav tm="100000">
                                          <p:val>
                                            <p:strVal val="#ppt_y"/>
                                          </p:val>
                                        </p:tav>
                                      </p:tavLst>
                                    </p:anim>
                                  </p:childTnLst>
                                </p:cTn>
                              </p:par>
                              <p:par>
                                <p:cTn id="43" presetID="42" presetClass="entr" presetSubtype="0" fill="hold" nodeType="with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fade">
                                      <p:cBhvr>
                                        <p:cTn id="45" dur="1000"/>
                                        <p:tgtEl>
                                          <p:spTgt spid="28"/>
                                        </p:tgtEl>
                                      </p:cBhvr>
                                    </p:animEffect>
                                    <p:anim calcmode="lin" valueType="num">
                                      <p:cBhvr>
                                        <p:cTn id="46" dur="1000" fill="hold"/>
                                        <p:tgtEl>
                                          <p:spTgt spid="28"/>
                                        </p:tgtEl>
                                        <p:attrNameLst>
                                          <p:attrName>ppt_x</p:attrName>
                                        </p:attrNameLst>
                                      </p:cBhvr>
                                      <p:tavLst>
                                        <p:tav tm="0">
                                          <p:val>
                                            <p:strVal val="#ppt_x"/>
                                          </p:val>
                                        </p:tav>
                                        <p:tav tm="100000">
                                          <p:val>
                                            <p:strVal val="#ppt_x"/>
                                          </p:val>
                                        </p:tav>
                                      </p:tavLst>
                                    </p:anim>
                                    <p:anim calcmode="lin" valueType="num">
                                      <p:cBhvr>
                                        <p:cTn id="47" dur="1000" fill="hold"/>
                                        <p:tgtEl>
                                          <p:spTgt spid="28"/>
                                        </p:tgtEl>
                                        <p:attrNameLst>
                                          <p:attrName>ppt_y</p:attrName>
                                        </p:attrNameLst>
                                      </p:cBhvr>
                                      <p:tavLst>
                                        <p:tav tm="0">
                                          <p:val>
                                            <p:strVal val="#ppt_y+.1"/>
                                          </p:val>
                                        </p:tav>
                                        <p:tav tm="100000">
                                          <p:val>
                                            <p:strVal val="#ppt_y"/>
                                          </p:val>
                                        </p:tav>
                                      </p:tavLst>
                                    </p:anim>
                                  </p:childTnLst>
                                </p:cTn>
                              </p:par>
                            </p:childTnLst>
                          </p:cTn>
                        </p:par>
                        <p:par>
                          <p:cTn id="48" fill="hold">
                            <p:stCondLst>
                              <p:cond delay="3800"/>
                            </p:stCondLst>
                            <p:childTnLst>
                              <p:par>
                                <p:cTn id="49" presetID="10" presetClass="entr" presetSubtype="0" fill="hold" grpId="0" nodeType="afterEffect">
                                  <p:stCondLst>
                                    <p:cond delay="0"/>
                                  </p:stCondLst>
                                  <p:childTnLst>
                                    <p:set>
                                      <p:cBhvr>
                                        <p:cTn id="50" dur="1" fill="hold">
                                          <p:stCondLst>
                                            <p:cond delay="0"/>
                                          </p:stCondLst>
                                        </p:cTn>
                                        <p:tgtEl>
                                          <p:spTgt spid="30"/>
                                        </p:tgtEl>
                                        <p:attrNameLst>
                                          <p:attrName>style.visibility</p:attrName>
                                        </p:attrNameLst>
                                      </p:cBhvr>
                                      <p:to>
                                        <p:strVal val="visible"/>
                                      </p:to>
                                    </p:set>
                                    <p:animEffect transition="in" filter="fade">
                                      <p:cBhvr>
                                        <p:cTn id="51" dur="2000"/>
                                        <p:tgtEl>
                                          <p:spTgt spid="30"/>
                                        </p:tgtEl>
                                      </p:cBhvr>
                                    </p:animEffect>
                                  </p:childTnLst>
                                </p:cTn>
                              </p:par>
                              <p:par>
                                <p:cTn id="52" presetID="10" presetClass="entr" presetSubtype="0" fill="hold" nodeType="withEffect">
                                  <p:stCondLst>
                                    <p:cond delay="1100"/>
                                  </p:stCondLst>
                                  <p:childTnLst>
                                    <p:set>
                                      <p:cBhvr>
                                        <p:cTn id="53" dur="1" fill="hold">
                                          <p:stCondLst>
                                            <p:cond delay="0"/>
                                          </p:stCondLst>
                                        </p:cTn>
                                        <p:tgtEl>
                                          <p:spTgt spid="27"/>
                                        </p:tgtEl>
                                        <p:attrNameLst>
                                          <p:attrName>style.visibility</p:attrName>
                                        </p:attrNameLst>
                                      </p:cBhvr>
                                      <p:to>
                                        <p:strVal val="visible"/>
                                      </p:to>
                                    </p:set>
                                    <p:animEffect transition="in" filter="fade">
                                      <p:cBhvr>
                                        <p:cTn id="54" dur="1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054" y="228602"/>
            <a:ext cx="8587129" cy="664797"/>
          </a:xfrm>
        </p:spPr>
        <p:txBody>
          <a:bodyPr/>
          <a:lstStyle/>
          <a:p>
            <a:r>
              <a:rPr lang="en-CA" dirty="0" smtClean="0"/>
              <a:t>The Power of Choice</a:t>
            </a:r>
            <a:endParaRPr lang="en-US" dirty="0"/>
          </a:p>
        </p:txBody>
      </p:sp>
      <p:grpSp>
        <p:nvGrpSpPr>
          <p:cNvPr id="3" name="Group 22"/>
          <p:cNvGrpSpPr/>
          <p:nvPr/>
        </p:nvGrpSpPr>
        <p:grpSpPr>
          <a:xfrm>
            <a:off x="460896" y="1767114"/>
            <a:ext cx="8456218" cy="4557485"/>
            <a:chOff x="460896" y="1767114"/>
            <a:chExt cx="8456218" cy="4557485"/>
          </a:xfrm>
        </p:grpSpPr>
        <p:sp>
          <p:nvSpPr>
            <p:cNvPr id="4" name="Round Same Side Corner Rectangle 3"/>
            <p:cNvSpPr/>
            <p:nvPr/>
          </p:nvSpPr>
          <p:spPr bwMode="auto">
            <a:xfrm flipV="1">
              <a:off x="3291840" y="1767114"/>
              <a:ext cx="2458364" cy="4443984"/>
            </a:xfrm>
            <a:prstGeom prst="round2SameRect">
              <a:avLst>
                <a:gd name="adj1" fmla="val 0"/>
                <a:gd name="adj2" fmla="val 0"/>
              </a:avLst>
            </a:prstGeom>
            <a:gradFill flip="none" rotWithShape="1">
              <a:gsLst>
                <a:gs pos="0">
                  <a:srgbClr val="5131A1">
                    <a:alpha val="18000"/>
                  </a:srgbClr>
                </a:gs>
                <a:gs pos="44000">
                  <a:srgbClr val="6F4BC9">
                    <a:alpha val="36000"/>
                  </a:srgbClr>
                </a:gs>
                <a:gs pos="72000">
                  <a:srgbClr val="9378D6">
                    <a:alpha val="80000"/>
                  </a:srgbClr>
                </a:gs>
                <a:gs pos="100000">
                  <a:srgbClr val="FFFFFF">
                    <a:alpha val="80000"/>
                  </a:srgbClr>
                </a:gs>
              </a:gsLst>
              <a:lin ang="16200000" scaled="1"/>
              <a:tileRect/>
            </a:gradFill>
            <a:ln w="38100">
              <a:noFill/>
            </a:ln>
            <a:effectLst/>
            <a:scene3d>
              <a:camera prst="orthographicFront"/>
              <a:lightRig rig="flat" dir="t">
                <a:rot lat="0" lon="0" rev="5400000"/>
              </a:lightRig>
            </a:scene3d>
            <a:sp3d>
              <a:bevelT w="38100" h="38100" prst="softRound"/>
              <a:bevelB w="38100" h="38100"/>
            </a:sp3d>
          </p:spPr>
          <p:style>
            <a:lnRef idx="2">
              <a:schemeClr val="accent1">
                <a:shade val="50000"/>
              </a:schemeClr>
            </a:lnRef>
            <a:fillRef idx="1">
              <a:schemeClr val="accent1"/>
            </a:fillRef>
            <a:effectRef idx="0">
              <a:schemeClr val="accent1"/>
            </a:effectRef>
            <a:fontRef idx="minor">
              <a:schemeClr val="lt1"/>
            </a:fontRef>
          </p:style>
          <p:txBody>
            <a:bodyPr lIns="0" rIns="0" bIns="0" rtlCol="0" anchor="ctr"/>
            <a:lstStyle/>
            <a:p>
              <a:pPr algn="ctr" defTabSz="822965" rtl="0" fontAlgn="base">
                <a:lnSpc>
                  <a:spcPct val="85000"/>
                </a:lnSpc>
                <a:spcBef>
                  <a:spcPct val="0"/>
                </a:spcBef>
                <a:spcAft>
                  <a:spcPct val="0"/>
                </a:spcAft>
                <a:defRPr/>
              </a:pPr>
              <a:endParaRPr lang="en-US" altLang="zh-CN" sz="2000" kern="1200" spc="-45" dirty="0">
                <a:solidFill>
                  <a:srgbClr val="FFFFFF"/>
                </a:solidFill>
                <a:effectLst>
                  <a:outerShdw blurRad="292100" dist="38100" dir="2700000" sx="101000" sy="101000" algn="tl" rotWithShape="0">
                    <a:srgbClr val="080808"/>
                  </a:outerShdw>
                </a:effectLst>
                <a:latin typeface="Segoe Semibold" pitchFamily="34" charset="0"/>
                <a:ea typeface="+mn-ea"/>
                <a:cs typeface="+mn-cs"/>
              </a:endParaRPr>
            </a:p>
          </p:txBody>
        </p:sp>
        <p:sp>
          <p:nvSpPr>
            <p:cNvPr id="5" name="Freeform 5"/>
            <p:cNvSpPr>
              <a:spLocks/>
            </p:cNvSpPr>
            <p:nvPr/>
          </p:nvSpPr>
          <p:spPr bwMode="auto">
            <a:xfrm flipV="1">
              <a:off x="535578" y="1767114"/>
              <a:ext cx="2523786" cy="4443984"/>
            </a:xfrm>
            <a:prstGeom prst="rect">
              <a:avLst/>
            </a:prstGeom>
            <a:gradFill flip="none" rotWithShape="1">
              <a:gsLst>
                <a:gs pos="0">
                  <a:schemeClr val="accent1">
                    <a:lumMod val="50000"/>
                    <a:alpha val="50000"/>
                  </a:schemeClr>
                </a:gs>
                <a:gs pos="44000">
                  <a:schemeClr val="accent1">
                    <a:alpha val="26000"/>
                  </a:schemeClr>
                </a:gs>
                <a:gs pos="70000">
                  <a:schemeClr val="accent1">
                    <a:lumMod val="60000"/>
                    <a:lumOff val="40000"/>
                    <a:alpha val="80000"/>
                  </a:schemeClr>
                </a:gs>
                <a:gs pos="99000">
                  <a:srgbClr val="FFFFFF">
                    <a:alpha val="80000"/>
                  </a:srgbClr>
                </a:gs>
              </a:gsLst>
              <a:lin ang="16200000" scaled="1"/>
              <a:tileRect/>
            </a:gradFill>
            <a:ln w="38100">
              <a:noFill/>
            </a:ln>
            <a:effectLst/>
            <a:scene3d>
              <a:camera prst="orthographicFront"/>
              <a:lightRig rig="flat" dir="t">
                <a:rot lat="0" lon="0" rev="5400000"/>
              </a:lightRig>
            </a:scene3d>
            <a:sp3d>
              <a:bevelT w="38100" h="38100" prst="softRound"/>
              <a:bevelB w="38100" h="38100"/>
            </a:sp3d>
          </p:spPr>
          <p:style>
            <a:lnRef idx="2">
              <a:schemeClr val="accent1">
                <a:shade val="50000"/>
              </a:schemeClr>
            </a:lnRef>
            <a:fillRef idx="1">
              <a:schemeClr val="accent1"/>
            </a:fillRef>
            <a:effectRef idx="0">
              <a:schemeClr val="accent1"/>
            </a:effectRef>
            <a:fontRef idx="minor">
              <a:schemeClr val="lt1"/>
            </a:fontRef>
          </p:style>
          <p:txBody>
            <a:bodyPr lIns="0" rIns="0" bIns="0" rtlCol="0" anchor="ctr"/>
            <a:lstStyle/>
            <a:p>
              <a:pPr algn="ctr" defTabSz="822965" rtl="0" fontAlgn="base">
                <a:lnSpc>
                  <a:spcPct val="85000"/>
                </a:lnSpc>
                <a:spcBef>
                  <a:spcPct val="0"/>
                </a:spcBef>
                <a:spcAft>
                  <a:spcPct val="0"/>
                </a:spcAft>
                <a:defRPr/>
              </a:pPr>
              <a:endParaRPr lang="en-US" altLang="zh-CN" sz="2000" kern="1200" spc="-45" dirty="0">
                <a:solidFill>
                  <a:srgbClr val="FFFFFF"/>
                </a:solidFill>
                <a:effectLst>
                  <a:outerShdw blurRad="292100" dist="38100" dir="2700000" sx="101000" sy="101000" algn="tl" rotWithShape="0">
                    <a:srgbClr val="080808"/>
                  </a:outerShdw>
                </a:effectLst>
                <a:latin typeface="Segoe Semibold" pitchFamily="34" charset="0"/>
                <a:ea typeface="+mn-ea"/>
                <a:cs typeface="+mn-cs"/>
              </a:endParaRPr>
            </a:p>
          </p:txBody>
        </p:sp>
        <p:sp>
          <p:nvSpPr>
            <p:cNvPr id="6" name="Rectangle 5"/>
            <p:cNvSpPr>
              <a:spLocks/>
            </p:cNvSpPr>
            <p:nvPr/>
          </p:nvSpPr>
          <p:spPr bwMode="auto">
            <a:xfrm flipH="1" flipV="1">
              <a:off x="5986781" y="1767114"/>
              <a:ext cx="2633440" cy="4443984"/>
            </a:xfrm>
            <a:prstGeom prst="rect">
              <a:avLst/>
            </a:prstGeom>
            <a:gradFill flip="none" rotWithShape="1">
              <a:gsLst>
                <a:gs pos="0">
                  <a:srgbClr val="1D534D">
                    <a:alpha val="34000"/>
                  </a:srgbClr>
                </a:gs>
                <a:gs pos="44000">
                  <a:srgbClr val="0070C0">
                    <a:alpha val="30000"/>
                  </a:srgbClr>
                </a:gs>
                <a:gs pos="71000">
                  <a:srgbClr val="64A7F8">
                    <a:alpha val="80000"/>
                  </a:srgbClr>
                </a:gs>
                <a:gs pos="99000">
                  <a:srgbClr val="FFFFFF">
                    <a:alpha val="80000"/>
                  </a:srgbClr>
                </a:gs>
              </a:gsLst>
              <a:lin ang="16200000" scaled="1"/>
              <a:tileRect/>
            </a:gradFill>
            <a:ln w="38100">
              <a:noFill/>
            </a:ln>
            <a:effectLst/>
            <a:scene3d>
              <a:camera prst="orthographicFront"/>
              <a:lightRig rig="flat" dir="t">
                <a:rot lat="0" lon="0" rev="5400000"/>
              </a:lightRig>
            </a:scene3d>
            <a:sp3d>
              <a:bevelT w="38100" h="38100" prst="softRound"/>
              <a:bevelB w="38100" h="38100"/>
            </a:sp3d>
          </p:spPr>
          <p:style>
            <a:lnRef idx="2">
              <a:schemeClr val="accent1">
                <a:shade val="50000"/>
              </a:schemeClr>
            </a:lnRef>
            <a:fillRef idx="1">
              <a:schemeClr val="accent1"/>
            </a:fillRef>
            <a:effectRef idx="0">
              <a:schemeClr val="accent1"/>
            </a:effectRef>
            <a:fontRef idx="minor">
              <a:schemeClr val="lt1"/>
            </a:fontRef>
          </p:style>
          <p:txBody>
            <a:bodyPr lIns="0" rIns="0" bIns="0" rtlCol="0" anchor="ctr"/>
            <a:lstStyle/>
            <a:p>
              <a:pPr algn="ctr" defTabSz="822965" rtl="0" fontAlgn="base">
                <a:lnSpc>
                  <a:spcPct val="85000"/>
                </a:lnSpc>
                <a:spcBef>
                  <a:spcPct val="0"/>
                </a:spcBef>
                <a:spcAft>
                  <a:spcPct val="0"/>
                </a:spcAft>
                <a:defRPr/>
              </a:pPr>
              <a:endParaRPr lang="en-US" altLang="zh-CN" sz="2000" kern="1200" spc="-45" dirty="0">
                <a:solidFill>
                  <a:srgbClr val="FFFFFF"/>
                </a:solidFill>
                <a:effectLst>
                  <a:outerShdw blurRad="292100" dist="38100" dir="2700000" sx="101000" sy="101000" algn="tl" rotWithShape="0">
                    <a:srgbClr val="080808"/>
                  </a:outerShdw>
                </a:effectLst>
                <a:latin typeface="Segoe Semibold" pitchFamily="34" charset="0"/>
                <a:ea typeface="+mn-ea"/>
                <a:cs typeface="+mn-cs"/>
              </a:endParaRPr>
            </a:p>
          </p:txBody>
        </p:sp>
        <p:sp>
          <p:nvSpPr>
            <p:cNvPr id="7" name="Rectangle 6"/>
            <p:cNvSpPr>
              <a:spLocks noChangeArrowheads="1"/>
            </p:cNvSpPr>
            <p:nvPr/>
          </p:nvSpPr>
          <p:spPr bwMode="auto">
            <a:xfrm>
              <a:off x="5972322" y="3224463"/>
              <a:ext cx="2944792" cy="1032067"/>
            </a:xfrm>
            <a:prstGeom prst="rect">
              <a:avLst/>
            </a:prstGeom>
            <a:noFill/>
            <a:ln w="9525" algn="ctr">
              <a:noFill/>
              <a:miter lim="800000"/>
              <a:headEnd/>
              <a:tailEnd/>
            </a:ln>
            <a:effectLst/>
          </p:spPr>
          <p:txBody>
            <a:bodyPr wrap="square" lIns="91430" tIns="45715" rIns="91430" bIns="45715">
              <a:spAutoFit/>
            </a:bodyPr>
            <a:lstStyle/>
            <a:p>
              <a:pPr marL="174625" indent="-174625" algn="l" rtl="0">
                <a:spcBef>
                  <a:spcPts val="400"/>
                </a:spcBef>
                <a:spcAft>
                  <a:spcPct val="20000"/>
                </a:spcAft>
                <a:buClr>
                  <a:srgbClr val="FFFFFF"/>
                </a:buClr>
                <a:buSzPct val="75000"/>
                <a:buFontTx/>
                <a:buBlip>
                  <a:blip r:embed="rId3"/>
                </a:buBlip>
                <a:defRPr/>
              </a:pPr>
              <a:r>
                <a:rPr lang="en-US" sz="1600" kern="1200" dirty="0">
                  <a:solidFill>
                    <a:srgbClr val="FFFFFF"/>
                  </a:solidFill>
                  <a:effectLst>
                    <a:outerShdw blurRad="38100" dist="38100" dir="2700000" algn="tl">
                      <a:srgbClr val="000000">
                        <a:alpha val="43137"/>
                      </a:srgbClr>
                    </a:outerShdw>
                  </a:effectLst>
                  <a:latin typeface="Segoe Semibold" pitchFamily="34" charset="0"/>
                  <a:ea typeface="+mn-ea"/>
                  <a:cs typeface="+mn-cs"/>
                </a:rPr>
                <a:t>Rapid implementation</a:t>
              </a:r>
            </a:p>
            <a:p>
              <a:pPr marL="174625" indent="-174625" algn="l" rtl="0">
                <a:spcBef>
                  <a:spcPts val="400"/>
                </a:spcBef>
                <a:spcAft>
                  <a:spcPct val="20000"/>
                </a:spcAft>
                <a:buClr>
                  <a:srgbClr val="FFFFFF"/>
                </a:buClr>
                <a:buSzPct val="75000"/>
                <a:buFontTx/>
                <a:buBlip>
                  <a:blip r:embed="rId3"/>
                </a:buBlip>
                <a:defRPr/>
              </a:pPr>
              <a:r>
                <a:rPr lang="en-US" sz="1600" kern="1200" dirty="0">
                  <a:solidFill>
                    <a:srgbClr val="FFFFFF"/>
                  </a:solidFill>
                  <a:effectLst>
                    <a:outerShdw blurRad="38100" dist="38100" dir="2700000" algn="tl">
                      <a:srgbClr val="000000">
                        <a:alpha val="43137"/>
                      </a:srgbClr>
                    </a:outerShdw>
                  </a:effectLst>
                  <a:latin typeface="Segoe Semibold" pitchFamily="34" charset="0"/>
                  <a:ea typeface="+mn-ea"/>
                  <a:cs typeface="+mn-cs"/>
                </a:rPr>
                <a:t>Anywhere-access</a:t>
              </a:r>
            </a:p>
            <a:p>
              <a:pPr marL="174625" indent="-174625" algn="l" rtl="0">
                <a:spcBef>
                  <a:spcPts val="400"/>
                </a:spcBef>
                <a:spcAft>
                  <a:spcPct val="20000"/>
                </a:spcAft>
                <a:buClr>
                  <a:srgbClr val="FFFFFF"/>
                </a:buClr>
                <a:buSzPct val="75000"/>
                <a:buFontTx/>
                <a:buBlip>
                  <a:blip r:embed="rId3"/>
                </a:buBlip>
                <a:defRPr/>
              </a:pPr>
              <a:r>
                <a:rPr lang="en-US" sz="1600" kern="1200" dirty="0">
                  <a:solidFill>
                    <a:srgbClr val="FFFFFF"/>
                  </a:solidFill>
                  <a:effectLst>
                    <a:outerShdw blurRad="38100" dist="38100" dir="2700000" algn="tl">
                      <a:srgbClr val="000000">
                        <a:alpha val="43137"/>
                      </a:srgbClr>
                    </a:outerShdw>
                  </a:effectLst>
                  <a:latin typeface="Segoe Semibold" pitchFamily="34" charset="0"/>
                  <a:ea typeface="+mn-ea"/>
                  <a:cs typeface="+mn-cs"/>
                </a:rPr>
                <a:t>Rich customization</a:t>
              </a:r>
            </a:p>
          </p:txBody>
        </p:sp>
        <p:sp>
          <p:nvSpPr>
            <p:cNvPr id="8" name="Rectangle 7"/>
            <p:cNvSpPr/>
            <p:nvPr/>
          </p:nvSpPr>
          <p:spPr>
            <a:xfrm>
              <a:off x="5796958" y="2176772"/>
              <a:ext cx="2349278" cy="387788"/>
            </a:xfrm>
            <a:prstGeom prst="rect">
              <a:avLst/>
            </a:prstGeom>
            <a:noFill/>
          </p:spPr>
          <p:txBody>
            <a:bodyPr wrap="square" lIns="91430" tIns="45715" rIns="91430" bIns="45715">
              <a:spAutoFit/>
              <a:scene3d>
                <a:camera prst="orthographicFront"/>
                <a:lightRig rig="threePt" dir="t"/>
              </a:scene3d>
              <a:sp3d/>
            </a:bodyPr>
            <a:lstStyle/>
            <a:p>
              <a:pPr algn="ctr" rtl="0">
                <a:lnSpc>
                  <a:spcPct val="80000"/>
                </a:lnSpc>
                <a:defRPr/>
              </a:pPr>
              <a:r>
                <a:rPr lang="en-US" sz="2400" b="1" kern="1200" spc="-135" dirty="0">
                  <a:ln w="12700" cmpd="sng">
                    <a:noFill/>
                    <a:prstDash val="solid"/>
                  </a:ln>
                  <a:solidFill>
                    <a:srgbClr val="FFFFFF"/>
                  </a:solidFill>
                  <a:latin typeface="Segoe Semibold" pitchFamily="34" charset="0"/>
                  <a:ea typeface="+mn-ea"/>
                  <a:cs typeface="+mn-cs"/>
                </a:rPr>
                <a:t>MS Hosted</a:t>
              </a:r>
            </a:p>
          </p:txBody>
        </p:sp>
        <p:sp>
          <p:nvSpPr>
            <p:cNvPr id="9" name="Shape 181255"/>
            <p:cNvSpPr>
              <a:spLocks noChangeArrowheads="1"/>
            </p:cNvSpPr>
            <p:nvPr/>
          </p:nvSpPr>
          <p:spPr bwMode="auto">
            <a:xfrm>
              <a:off x="460896" y="3224463"/>
              <a:ext cx="2803003" cy="1032067"/>
            </a:xfrm>
            <a:prstGeom prst="rect">
              <a:avLst/>
            </a:prstGeom>
            <a:noFill/>
            <a:effectLst/>
          </p:spPr>
          <p:txBody>
            <a:bodyPr wrap="square" lIns="91430" tIns="45715" rIns="91430" bIns="45715">
              <a:spAutoFit/>
            </a:bodyPr>
            <a:lstStyle/>
            <a:p>
              <a:pPr marL="174625" indent="-174625" algn="l" rtl="0">
                <a:spcBef>
                  <a:spcPts val="400"/>
                </a:spcBef>
                <a:spcAft>
                  <a:spcPct val="20000"/>
                </a:spcAft>
                <a:buClr>
                  <a:srgbClr val="FFFFFF"/>
                </a:buClr>
                <a:buSzPct val="75000"/>
                <a:buFontTx/>
                <a:buBlip>
                  <a:blip r:embed="rId3"/>
                </a:buBlip>
                <a:defRPr/>
              </a:pPr>
              <a:r>
                <a:rPr lang="en-US" sz="1600" kern="1200" dirty="0">
                  <a:solidFill>
                    <a:srgbClr val="FFFFFF"/>
                  </a:solidFill>
                  <a:effectLst>
                    <a:outerShdw blurRad="38100" dist="38100" dir="2700000" algn="tl">
                      <a:srgbClr val="000000">
                        <a:alpha val="43137"/>
                      </a:srgbClr>
                    </a:outerShdw>
                  </a:effectLst>
                  <a:latin typeface="Segoe Semibold" pitchFamily="34" charset="0"/>
                  <a:ea typeface="+mn-ea"/>
                  <a:cs typeface="+mn-cs"/>
                </a:rPr>
                <a:t>Control &amp; ownership</a:t>
              </a:r>
            </a:p>
            <a:p>
              <a:pPr marL="174625" indent="-174625" algn="l" rtl="0">
                <a:spcBef>
                  <a:spcPts val="400"/>
                </a:spcBef>
                <a:spcAft>
                  <a:spcPct val="20000"/>
                </a:spcAft>
                <a:buClr>
                  <a:srgbClr val="FFFFFF"/>
                </a:buClr>
                <a:buSzPct val="75000"/>
                <a:buFontTx/>
                <a:buBlip>
                  <a:blip r:embed="rId3"/>
                </a:buBlip>
                <a:defRPr/>
              </a:pPr>
              <a:r>
                <a:rPr lang="en-US" sz="1600" kern="1200" dirty="0">
                  <a:solidFill>
                    <a:srgbClr val="FFFFFF"/>
                  </a:solidFill>
                  <a:effectLst>
                    <a:outerShdw blurRad="38100" dist="38100" dir="2700000" algn="tl">
                      <a:srgbClr val="000000">
                        <a:alpha val="43137"/>
                      </a:srgbClr>
                    </a:outerShdw>
                  </a:effectLst>
                  <a:latin typeface="Segoe Semibold" pitchFamily="34" charset="0"/>
                  <a:ea typeface="+mn-ea"/>
                  <a:cs typeface="+mn-cs"/>
                </a:rPr>
                <a:t>Strategic capabilities</a:t>
              </a:r>
            </a:p>
            <a:p>
              <a:pPr marL="174625" indent="-174625" algn="l" rtl="0">
                <a:spcBef>
                  <a:spcPts val="400"/>
                </a:spcBef>
                <a:spcAft>
                  <a:spcPct val="20000"/>
                </a:spcAft>
                <a:buClr>
                  <a:srgbClr val="FFFFFF"/>
                </a:buClr>
                <a:buSzPct val="75000"/>
                <a:buFontTx/>
                <a:buBlip>
                  <a:blip r:embed="rId3"/>
                </a:buBlip>
                <a:defRPr/>
              </a:pPr>
              <a:r>
                <a:rPr lang="en-US" sz="1600" kern="1200" dirty="0">
                  <a:solidFill>
                    <a:srgbClr val="FFFFFF"/>
                  </a:solidFill>
                  <a:effectLst>
                    <a:outerShdw blurRad="38100" dist="38100" dir="2700000" algn="tl">
                      <a:srgbClr val="000000">
                        <a:alpha val="43137"/>
                      </a:srgbClr>
                    </a:outerShdw>
                  </a:effectLst>
                  <a:latin typeface="Segoe Semibold" pitchFamily="34" charset="0"/>
                  <a:ea typeface="+mn-ea"/>
                  <a:cs typeface="+mn-cs"/>
                </a:rPr>
                <a:t>Advanced integration</a:t>
              </a:r>
            </a:p>
          </p:txBody>
        </p:sp>
        <p:sp>
          <p:nvSpPr>
            <p:cNvPr id="10" name="Rectangle 9"/>
            <p:cNvSpPr/>
            <p:nvPr/>
          </p:nvSpPr>
          <p:spPr>
            <a:xfrm>
              <a:off x="1093691" y="2176770"/>
              <a:ext cx="2174691" cy="387788"/>
            </a:xfrm>
            <a:prstGeom prst="rect">
              <a:avLst/>
            </a:prstGeom>
            <a:noFill/>
          </p:spPr>
          <p:txBody>
            <a:bodyPr wrap="square" lIns="91430" tIns="45715" rIns="91430" bIns="45715">
              <a:spAutoFit/>
              <a:scene3d>
                <a:camera prst="orthographicFront"/>
                <a:lightRig rig="threePt" dir="t"/>
              </a:scene3d>
              <a:sp3d/>
            </a:bodyPr>
            <a:lstStyle/>
            <a:p>
              <a:pPr algn="ctr" rtl="0">
                <a:lnSpc>
                  <a:spcPct val="80000"/>
                </a:lnSpc>
                <a:defRPr/>
              </a:pPr>
              <a:r>
                <a:rPr lang="en-US" sz="2400" b="1" kern="1200" spc="-135" dirty="0">
                  <a:ln w="12700" cmpd="sng">
                    <a:noFill/>
                    <a:prstDash val="solid"/>
                  </a:ln>
                  <a:solidFill>
                    <a:srgbClr val="FFFFFF"/>
                  </a:solidFill>
                  <a:latin typeface="Segoe Semibold" pitchFamily="34" charset="0"/>
                  <a:ea typeface="+mn-ea"/>
                  <a:cs typeface="+mn-cs"/>
                </a:rPr>
                <a:t>On-Premise</a:t>
              </a:r>
            </a:p>
          </p:txBody>
        </p:sp>
        <p:sp>
          <p:nvSpPr>
            <p:cNvPr id="11" name="Rectangle 10"/>
            <p:cNvSpPr/>
            <p:nvPr/>
          </p:nvSpPr>
          <p:spPr>
            <a:xfrm>
              <a:off x="3663379" y="2176770"/>
              <a:ext cx="1534348" cy="683254"/>
            </a:xfrm>
            <a:prstGeom prst="rect">
              <a:avLst/>
            </a:prstGeom>
            <a:noFill/>
          </p:spPr>
          <p:txBody>
            <a:bodyPr wrap="square" lIns="91430" tIns="45715" rIns="91430" bIns="45715">
              <a:spAutoFit/>
              <a:scene3d>
                <a:camera prst="orthographicFront"/>
                <a:lightRig rig="threePt" dir="t"/>
              </a:scene3d>
              <a:sp3d/>
            </a:bodyPr>
            <a:lstStyle/>
            <a:p>
              <a:pPr algn="ctr" rtl="0">
                <a:lnSpc>
                  <a:spcPct val="80000"/>
                </a:lnSpc>
                <a:defRPr/>
              </a:pPr>
              <a:r>
                <a:rPr lang="en-US" sz="2400" b="1" kern="1200" spc="-135" dirty="0">
                  <a:ln w="12700" cmpd="sng">
                    <a:noFill/>
                    <a:prstDash val="solid"/>
                  </a:ln>
                  <a:solidFill>
                    <a:srgbClr val="FFFFFF"/>
                  </a:solidFill>
                  <a:latin typeface="Segoe Semibold" pitchFamily="34" charset="0"/>
                  <a:ea typeface="+mn-ea"/>
                  <a:cs typeface="+mn-cs"/>
                </a:rPr>
                <a:t>Partner</a:t>
              </a:r>
            </a:p>
            <a:p>
              <a:pPr algn="ctr" rtl="0">
                <a:lnSpc>
                  <a:spcPct val="80000"/>
                </a:lnSpc>
                <a:defRPr/>
              </a:pPr>
              <a:r>
                <a:rPr lang="en-US" sz="2400" b="1" kern="1200" spc="-135" dirty="0">
                  <a:ln w="12700" cmpd="sng">
                    <a:noFill/>
                    <a:prstDash val="solid"/>
                  </a:ln>
                  <a:solidFill>
                    <a:srgbClr val="FFFFFF"/>
                  </a:solidFill>
                  <a:latin typeface="Segoe Semibold" pitchFamily="34" charset="0"/>
                  <a:ea typeface="+mn-ea"/>
                  <a:cs typeface="+mn-cs"/>
                </a:rPr>
                <a:t>Hosted</a:t>
              </a:r>
            </a:p>
          </p:txBody>
        </p:sp>
        <p:sp>
          <p:nvSpPr>
            <p:cNvPr id="12" name="Shape 181255"/>
            <p:cNvSpPr>
              <a:spLocks noChangeArrowheads="1"/>
            </p:cNvSpPr>
            <p:nvPr/>
          </p:nvSpPr>
          <p:spPr bwMode="auto">
            <a:xfrm>
              <a:off x="3256776" y="3199063"/>
              <a:ext cx="2502330" cy="1278289"/>
            </a:xfrm>
            <a:prstGeom prst="rect">
              <a:avLst/>
            </a:prstGeom>
            <a:noFill/>
            <a:effectLst/>
          </p:spPr>
          <p:txBody>
            <a:bodyPr wrap="square" lIns="91430" tIns="45715" rIns="91430" bIns="45715">
              <a:spAutoFit/>
            </a:bodyPr>
            <a:lstStyle/>
            <a:p>
              <a:pPr marL="174625" indent="-174625" algn="l" rtl="0">
                <a:spcBef>
                  <a:spcPts val="400"/>
                </a:spcBef>
                <a:spcAft>
                  <a:spcPct val="20000"/>
                </a:spcAft>
                <a:buClr>
                  <a:srgbClr val="FFFFFF"/>
                </a:buClr>
                <a:buSzPct val="75000"/>
                <a:buFontTx/>
                <a:buBlip>
                  <a:blip r:embed="rId3"/>
                </a:buBlip>
                <a:defRPr/>
              </a:pPr>
              <a:r>
                <a:rPr lang="en-US" sz="1600" kern="1200" dirty="0">
                  <a:solidFill>
                    <a:srgbClr val="FFFFFF"/>
                  </a:solidFill>
                  <a:effectLst>
                    <a:outerShdw blurRad="38100" dist="38100" dir="2700000" algn="tl">
                      <a:srgbClr val="000000">
                        <a:alpha val="43137"/>
                      </a:srgbClr>
                    </a:outerShdw>
                  </a:effectLst>
                  <a:latin typeface="Segoe Semibold" pitchFamily="34" charset="0"/>
                  <a:ea typeface="+mn-ea"/>
                  <a:cs typeface="+mn-cs"/>
                </a:rPr>
                <a:t>Outsourced IT</a:t>
              </a:r>
            </a:p>
            <a:p>
              <a:pPr marL="174625" indent="-174625" algn="l" rtl="0">
                <a:spcBef>
                  <a:spcPts val="400"/>
                </a:spcBef>
                <a:spcAft>
                  <a:spcPct val="20000"/>
                </a:spcAft>
                <a:buClr>
                  <a:srgbClr val="FFFFFF"/>
                </a:buClr>
                <a:buSzPct val="75000"/>
                <a:buFontTx/>
                <a:buBlip>
                  <a:blip r:embed="rId3"/>
                </a:buBlip>
                <a:defRPr/>
              </a:pPr>
              <a:r>
                <a:rPr lang="en-US" sz="1600" kern="1200" dirty="0">
                  <a:solidFill>
                    <a:srgbClr val="FFFFFF"/>
                  </a:solidFill>
                  <a:effectLst>
                    <a:outerShdw blurRad="38100" dist="38100" dir="2700000" algn="tl">
                      <a:srgbClr val="000000">
                        <a:alpha val="43137"/>
                      </a:srgbClr>
                    </a:outerShdw>
                  </a:effectLst>
                  <a:latin typeface="Segoe Semibold" pitchFamily="34" charset="0"/>
                  <a:ea typeface="+mn-ea"/>
                  <a:cs typeface="+mn-cs"/>
                </a:rPr>
                <a:t>Industry / Vertical configuration</a:t>
              </a:r>
            </a:p>
            <a:p>
              <a:pPr marL="174625" indent="-174625" algn="l" rtl="0">
                <a:spcBef>
                  <a:spcPts val="400"/>
                </a:spcBef>
                <a:spcAft>
                  <a:spcPct val="20000"/>
                </a:spcAft>
                <a:buClr>
                  <a:srgbClr val="FFFFFF"/>
                </a:buClr>
                <a:buSzPct val="75000"/>
                <a:buFontTx/>
                <a:buBlip>
                  <a:blip r:embed="rId3"/>
                </a:buBlip>
                <a:defRPr/>
              </a:pPr>
              <a:r>
                <a:rPr lang="en-US" sz="1600" kern="1200" dirty="0">
                  <a:solidFill>
                    <a:srgbClr val="FFFFFF"/>
                  </a:solidFill>
                  <a:effectLst>
                    <a:outerShdw blurRad="38100" dist="38100" dir="2700000" algn="tl">
                      <a:srgbClr val="000000">
                        <a:alpha val="43137"/>
                      </a:srgbClr>
                    </a:outerShdw>
                  </a:effectLst>
                  <a:latin typeface="Segoe Semibold" pitchFamily="34" charset="0"/>
                  <a:ea typeface="+mn-ea"/>
                  <a:cs typeface="+mn-cs"/>
                </a:rPr>
                <a:t>Packaged solutions</a:t>
              </a:r>
            </a:p>
          </p:txBody>
        </p:sp>
        <p:pic>
          <p:nvPicPr>
            <p:cNvPr id="13" name="Picture 8" descr="C:\Program Files\Microsoft Resource DVD Artwork\DVD_ART\Artwork_Imagery\Photos_for_PPT\Soft-edge_photos\FY07 Brand - People Ready Business\PRB07_NYCSRVR_LIBV_SHELL.png"/>
            <p:cNvPicPr>
              <a:picLocks noChangeAspect="1" noChangeArrowheads="1"/>
            </p:cNvPicPr>
            <p:nvPr/>
          </p:nvPicPr>
          <p:blipFill>
            <a:blip r:embed="rId4" cstate="print">
              <a:duotone>
                <a:prstClr val="black"/>
                <a:srgbClr val="FFC000">
                  <a:tint val="45000"/>
                  <a:satMod val="400000"/>
                </a:srgbClr>
              </a:duotone>
            </a:blip>
            <a:stretch>
              <a:fillRect/>
            </a:stretch>
          </p:blipFill>
          <p:spPr bwMode="auto">
            <a:xfrm>
              <a:off x="1657782" y="4339549"/>
              <a:ext cx="1361626" cy="1597736"/>
            </a:xfrm>
            <a:prstGeom prst="rect">
              <a:avLst/>
            </a:prstGeom>
            <a:noFill/>
            <a:effectLst/>
          </p:spPr>
        </p:pic>
        <p:pic>
          <p:nvPicPr>
            <p:cNvPr id="14" name="Picture 8" descr="C:\Program Files\Microsoft Resource DVD Artwork\DVD_ART\Artwork_Imagery\Photos_for_PPT\Soft-edge_photos\FY07 Brand - People Ready Business\PRB07_NYCSRVR_LIBV_SHELL.png"/>
            <p:cNvPicPr>
              <a:picLocks noChangeAspect="1" noChangeArrowheads="1"/>
            </p:cNvPicPr>
            <p:nvPr/>
          </p:nvPicPr>
          <p:blipFill>
            <a:blip r:embed="rId5" cstate="print">
              <a:duotone>
                <a:prstClr val="black"/>
                <a:srgbClr val="6F4BC9">
                  <a:tint val="45000"/>
                  <a:satMod val="400000"/>
                </a:srgbClr>
              </a:duotone>
            </a:blip>
            <a:stretch>
              <a:fillRect/>
            </a:stretch>
          </p:blipFill>
          <p:spPr bwMode="auto">
            <a:xfrm>
              <a:off x="3517900" y="4543631"/>
              <a:ext cx="1115634" cy="980870"/>
            </a:xfrm>
            <a:prstGeom prst="rect">
              <a:avLst/>
            </a:prstGeom>
            <a:noFill/>
            <a:effectLst/>
          </p:spPr>
        </p:pic>
        <p:cxnSp>
          <p:nvCxnSpPr>
            <p:cNvPr id="15" name="Straight Connector 14"/>
            <p:cNvCxnSpPr/>
            <p:nvPr/>
          </p:nvCxnSpPr>
          <p:spPr bwMode="invGray">
            <a:xfrm>
              <a:off x="918216" y="3084110"/>
              <a:ext cx="2223150" cy="1428"/>
            </a:xfrm>
            <a:prstGeom prst="line">
              <a:avLst/>
            </a:prstGeom>
            <a:ln w="28575">
              <a:gradFill flip="none" rotWithShape="1">
                <a:gsLst>
                  <a:gs pos="0">
                    <a:schemeClr val="tx1">
                      <a:alpha val="0"/>
                    </a:schemeClr>
                  </a:gs>
                  <a:gs pos="50000">
                    <a:schemeClr val="bg2">
                      <a:lumMod val="20000"/>
                      <a:lumOff val="80000"/>
                    </a:schemeClr>
                  </a:gs>
                  <a:gs pos="100000">
                    <a:schemeClr val="tx1">
                      <a:alpha val="0"/>
                    </a:schemeClr>
                  </a:gs>
                </a:gsLst>
                <a:lin ang="10800000" scaled="1"/>
                <a:tileRect/>
              </a:gra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bwMode="invGray">
            <a:xfrm>
              <a:off x="3347693" y="3084110"/>
              <a:ext cx="2346658" cy="1428"/>
            </a:xfrm>
            <a:prstGeom prst="line">
              <a:avLst/>
            </a:prstGeom>
            <a:ln w="28575">
              <a:gradFill flip="none" rotWithShape="1">
                <a:gsLst>
                  <a:gs pos="0">
                    <a:schemeClr val="tx1">
                      <a:alpha val="0"/>
                    </a:schemeClr>
                  </a:gs>
                  <a:gs pos="50000">
                    <a:schemeClr val="bg2">
                      <a:lumMod val="20000"/>
                      <a:lumOff val="80000"/>
                    </a:schemeClr>
                  </a:gs>
                  <a:gs pos="100000">
                    <a:schemeClr val="tx1">
                      <a:alpha val="0"/>
                    </a:schemeClr>
                  </a:gs>
                </a:gsLst>
                <a:lin ang="10800000" scaled="1"/>
                <a:tileRect/>
              </a:gra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bwMode="invGray">
            <a:xfrm>
              <a:off x="5956176" y="3084110"/>
              <a:ext cx="2346658" cy="1428"/>
            </a:xfrm>
            <a:prstGeom prst="line">
              <a:avLst/>
            </a:prstGeom>
            <a:ln w="28575">
              <a:gradFill flip="none" rotWithShape="1">
                <a:gsLst>
                  <a:gs pos="0">
                    <a:schemeClr val="tx1">
                      <a:alpha val="0"/>
                    </a:schemeClr>
                  </a:gs>
                  <a:gs pos="50000">
                    <a:schemeClr val="bg2">
                      <a:lumMod val="20000"/>
                      <a:lumOff val="80000"/>
                    </a:schemeClr>
                  </a:gs>
                  <a:gs pos="100000">
                    <a:schemeClr val="tx1">
                      <a:alpha val="0"/>
                    </a:schemeClr>
                  </a:gs>
                </a:gsLst>
                <a:lin ang="10800000" scaled="1"/>
                <a:tileRect/>
              </a:gradFill>
            </a:ln>
          </p:spPr>
          <p:style>
            <a:lnRef idx="1">
              <a:schemeClr val="accent1"/>
            </a:lnRef>
            <a:fillRef idx="0">
              <a:schemeClr val="accent1"/>
            </a:fillRef>
            <a:effectRef idx="0">
              <a:schemeClr val="accent1"/>
            </a:effectRef>
            <a:fontRef idx="minor">
              <a:schemeClr val="tx1"/>
            </a:fontRef>
          </p:style>
        </p:cxnSp>
        <p:pic>
          <p:nvPicPr>
            <p:cNvPr id="18" name="Picture 3" descr="C:\Program Files\Microsoft Resource DVD Artwork\DVD_ART\Artwork_Imagery\Shapes and Graphics\Internet Cloud\cloud 2.png"/>
            <p:cNvPicPr>
              <a:picLocks noChangeAspect="1" noChangeArrowheads="1"/>
            </p:cNvPicPr>
            <p:nvPr/>
          </p:nvPicPr>
          <p:blipFill>
            <a:blip r:embed="rId6" cstate="print"/>
            <a:srcRect/>
            <a:stretch>
              <a:fillRect/>
            </a:stretch>
          </p:blipFill>
          <p:spPr bwMode="auto">
            <a:xfrm>
              <a:off x="6002961" y="4604491"/>
              <a:ext cx="2025526" cy="1359085"/>
            </a:xfrm>
            <a:prstGeom prst="rect">
              <a:avLst/>
            </a:prstGeom>
          </p:spPr>
        </p:pic>
        <p:pic>
          <p:nvPicPr>
            <p:cNvPr id="19" name="Picture 2" descr="C:\Users\arib\Pictures\Presentation Stuff\Globe3.png"/>
            <p:cNvPicPr>
              <a:picLocks noChangeAspect="1" noChangeArrowheads="1"/>
            </p:cNvPicPr>
            <p:nvPr/>
          </p:nvPicPr>
          <p:blipFill>
            <a:blip r:embed="rId7" cstate="print"/>
            <a:stretch>
              <a:fillRect/>
            </a:stretch>
          </p:blipFill>
          <p:spPr bwMode="auto">
            <a:xfrm>
              <a:off x="6744236" y="4976238"/>
              <a:ext cx="951964" cy="966063"/>
            </a:xfrm>
            <a:prstGeom prst="rect">
              <a:avLst/>
            </a:prstGeom>
            <a:noFill/>
            <a:ln>
              <a:noFill/>
            </a:ln>
          </p:spPr>
        </p:pic>
        <p:pic>
          <p:nvPicPr>
            <p:cNvPr id="20" name="Picture 3" descr="C:\Program Files\Microsoft Resource DVD Artwork\DVD_ART\Artwork_Imagery\Shapes and Graphics\Internet Cloud\cloud 2.png"/>
            <p:cNvPicPr>
              <a:picLocks noChangeAspect="1" noChangeArrowheads="1"/>
            </p:cNvPicPr>
            <p:nvPr/>
          </p:nvPicPr>
          <p:blipFill>
            <a:blip r:embed="rId6" cstate="print">
              <a:duotone>
                <a:prstClr val="black"/>
                <a:schemeClr val="accent6">
                  <a:tint val="45000"/>
                  <a:satMod val="400000"/>
                </a:schemeClr>
              </a:duotone>
              <a:lum bright="10000"/>
            </a:blip>
            <a:srcRect/>
            <a:stretch>
              <a:fillRect/>
            </a:stretch>
          </p:blipFill>
          <p:spPr bwMode="auto">
            <a:xfrm>
              <a:off x="3595206" y="4891630"/>
              <a:ext cx="2135640" cy="1432969"/>
            </a:xfrm>
            <a:prstGeom prst="rect">
              <a:avLst/>
            </a:prstGeom>
            <a:noFill/>
          </p:spPr>
        </p:pic>
        <p:pic>
          <p:nvPicPr>
            <p:cNvPr id="21" name="Picture 2" descr="C:\Users\arib\Pictures\Presentation Stuff\Globe3.png"/>
            <p:cNvPicPr>
              <a:picLocks noChangeAspect="1" noChangeArrowheads="1"/>
            </p:cNvPicPr>
            <p:nvPr/>
          </p:nvPicPr>
          <p:blipFill>
            <a:blip r:embed="rId8" cstate="print">
              <a:lum bright="-10000"/>
              <a:duotone>
                <a:schemeClr val="accent6">
                  <a:shade val="45000"/>
                  <a:satMod val="135000"/>
                </a:schemeClr>
                <a:prstClr val="white"/>
              </a:duotone>
            </a:blip>
            <a:stretch>
              <a:fillRect/>
            </a:stretch>
          </p:blipFill>
          <p:spPr bwMode="auto">
            <a:xfrm>
              <a:off x="4444324" y="4822175"/>
              <a:ext cx="1118276" cy="1203110"/>
            </a:xfrm>
            <a:prstGeom prst="rect">
              <a:avLst/>
            </a:prstGeom>
            <a:noFill/>
            <a:ln>
              <a:noFill/>
            </a:ln>
          </p:spPr>
        </p:pic>
      </p:grpSp>
      <p:grpSp>
        <p:nvGrpSpPr>
          <p:cNvPr id="22" name="Group 23"/>
          <p:cNvGrpSpPr/>
          <p:nvPr/>
        </p:nvGrpSpPr>
        <p:grpSpPr>
          <a:xfrm>
            <a:off x="251015" y="1600200"/>
            <a:ext cx="8666101" cy="4800600"/>
            <a:chOff x="251013" y="1600200"/>
            <a:chExt cx="8666101" cy="4800600"/>
          </a:xfrm>
        </p:grpSpPr>
        <p:sp>
          <p:nvSpPr>
            <p:cNvPr id="25" name="Rounded Rectangle 24"/>
            <p:cNvSpPr/>
            <p:nvPr/>
          </p:nvSpPr>
          <p:spPr bwMode="auto">
            <a:xfrm>
              <a:off x="251013" y="1600200"/>
              <a:ext cx="8659905" cy="4800600"/>
            </a:xfrm>
            <a:prstGeom prst="roundRect">
              <a:avLst>
                <a:gd name="adj" fmla="val 50000"/>
              </a:avLst>
            </a:prstGeom>
            <a:gradFill flip="none" rotWithShape="1">
              <a:gsLst>
                <a:gs pos="4000">
                  <a:srgbClr val="FFFFFF"/>
                </a:gs>
                <a:gs pos="18000">
                  <a:srgbClr val="FFFFFF">
                    <a:alpha val="0"/>
                  </a:srgbClr>
                </a:gs>
                <a:gs pos="48000">
                  <a:srgbClr val="000000">
                    <a:alpha val="40000"/>
                  </a:srgbClr>
                </a:gs>
                <a:gs pos="75000">
                  <a:srgbClr val="000000">
                    <a:alpha val="40000"/>
                  </a:srgbClr>
                </a:gs>
                <a:gs pos="91000">
                  <a:srgbClr val="FFFFFF">
                    <a:alpha val="0"/>
                  </a:srgbClr>
                </a:gs>
                <a:gs pos="100000">
                  <a:srgbClr val="FFFFFF"/>
                </a:gs>
              </a:gsLst>
              <a:lin ang="2700000" scaled="1"/>
              <a:tileRect/>
            </a:gradFill>
            <a:ln w="9525">
              <a:solidFill>
                <a:srgbClr val="FFFFFF">
                  <a:alpha val="44000"/>
                </a:srgbClr>
              </a:solidFill>
              <a:headEnd type="none" w="med" len="med"/>
              <a:tailEnd type="none" w="med" len="med"/>
            </a:ln>
            <a:effectLst>
              <a:reflection blurRad="6350" stA="52000" endA="300" endPos="35000" dir="5400000" sy="-100000" algn="bl" rotWithShape="0"/>
            </a:effectLst>
            <a:scene3d>
              <a:camera prst="orthographicFront" fov="0">
                <a:rot lat="0" lon="0" rev="0"/>
              </a:camera>
              <a:lightRig rig="brightRoom" dir="tl">
                <a:rot lat="0" lon="0" rev="8700000"/>
              </a:lightRig>
            </a:scene3d>
            <a:sp3d>
              <a:bevelT w="0" h="0"/>
              <a:contourClr>
                <a:schemeClr val="accent2">
                  <a:shade val="80000"/>
                </a:schemeClr>
              </a:contourClr>
            </a:sp3d>
          </p:spPr>
          <p:style>
            <a:lnRef idx="1">
              <a:schemeClr val="accent2"/>
            </a:lnRef>
            <a:fillRef idx="3">
              <a:schemeClr val="accent2"/>
            </a:fillRef>
            <a:effectRef idx="2">
              <a:schemeClr val="accent2"/>
            </a:effectRef>
            <a:fontRef idx="minor">
              <a:schemeClr val="lt1"/>
            </a:fontRef>
          </p:style>
          <p:txBody>
            <a:bodyPr vert="horz" wrap="square" lIns="146278" tIns="487595" rIns="146278" bIns="73139" numCol="1" rtlCol="0" anchor="t" anchorCtr="0" compatLnSpc="1">
              <a:prstTxWarp prst="textNoShape">
                <a:avLst/>
              </a:prstTxWarp>
            </a:bodyPr>
            <a:lstStyle/>
            <a:p>
              <a:pPr algn="ctr" defTabSz="822984" rtl="0">
                <a:lnSpc>
                  <a:spcPct val="80000"/>
                </a:lnSpc>
                <a:defRPr/>
              </a:pPr>
              <a:endParaRPr lang="en-US" sz="7200" i="1" kern="1200" spc="-180" dirty="0">
                <a:ln w="18415" cmpd="sng">
                  <a:noFill/>
                  <a:prstDash val="solid"/>
                </a:ln>
                <a:solidFill>
                  <a:srgbClr val="000000"/>
                </a:solidFill>
                <a:effectLst>
                  <a:glow rad="101600">
                    <a:srgbClr val="CCECFF"/>
                  </a:glow>
                  <a:innerShdw blurRad="114300">
                    <a:prstClr val="black"/>
                  </a:innerShdw>
                </a:effectLst>
                <a:latin typeface="Segoe Black" pitchFamily="34" charset="0"/>
                <a:ea typeface="+mn-ea"/>
                <a:cs typeface="+mn-cs"/>
              </a:endParaRPr>
            </a:p>
          </p:txBody>
        </p:sp>
        <p:sp>
          <p:nvSpPr>
            <p:cNvPr id="26" name="Round Same Side Corner Rectangle 25"/>
            <p:cNvSpPr/>
            <p:nvPr/>
          </p:nvSpPr>
          <p:spPr bwMode="auto">
            <a:xfrm flipV="1">
              <a:off x="3260208" y="1767114"/>
              <a:ext cx="2521628" cy="4443984"/>
            </a:xfrm>
            <a:prstGeom prst="round2SameRect">
              <a:avLst>
                <a:gd name="adj1" fmla="val 0"/>
                <a:gd name="adj2" fmla="val 0"/>
              </a:avLst>
            </a:prstGeom>
            <a:gradFill flip="none" rotWithShape="1">
              <a:gsLst>
                <a:gs pos="0">
                  <a:srgbClr val="5131A1">
                    <a:alpha val="18000"/>
                  </a:srgbClr>
                </a:gs>
                <a:gs pos="44000">
                  <a:srgbClr val="6F4BC9">
                    <a:alpha val="36000"/>
                  </a:srgbClr>
                </a:gs>
                <a:gs pos="72000">
                  <a:srgbClr val="9378D6">
                    <a:alpha val="80000"/>
                  </a:srgbClr>
                </a:gs>
                <a:gs pos="100000">
                  <a:srgbClr val="FFFFFF">
                    <a:alpha val="80000"/>
                  </a:srgbClr>
                </a:gs>
              </a:gsLst>
              <a:lin ang="16200000" scaled="1"/>
              <a:tileRect/>
            </a:gradFill>
            <a:ln w="38100">
              <a:noFill/>
            </a:ln>
            <a:effectLst/>
            <a:scene3d>
              <a:camera prst="orthographicFront"/>
              <a:lightRig rig="flat" dir="t">
                <a:rot lat="0" lon="0" rev="5400000"/>
              </a:lightRig>
            </a:scene3d>
            <a:sp3d>
              <a:bevelT w="38100" h="38100" prst="softRound"/>
              <a:bevelB w="38100" h="38100"/>
            </a:sp3d>
          </p:spPr>
          <p:style>
            <a:lnRef idx="2">
              <a:schemeClr val="accent1">
                <a:shade val="50000"/>
              </a:schemeClr>
            </a:lnRef>
            <a:fillRef idx="1">
              <a:schemeClr val="accent1"/>
            </a:fillRef>
            <a:effectRef idx="0">
              <a:schemeClr val="accent1"/>
            </a:effectRef>
            <a:fontRef idx="minor">
              <a:schemeClr val="lt1"/>
            </a:fontRef>
          </p:style>
          <p:txBody>
            <a:bodyPr lIns="0" rIns="0" bIns="0" rtlCol="0" anchor="ctr"/>
            <a:lstStyle/>
            <a:p>
              <a:pPr algn="ctr" defTabSz="822965" rtl="0" fontAlgn="base">
                <a:lnSpc>
                  <a:spcPct val="85000"/>
                </a:lnSpc>
                <a:spcBef>
                  <a:spcPct val="0"/>
                </a:spcBef>
                <a:spcAft>
                  <a:spcPct val="0"/>
                </a:spcAft>
                <a:defRPr/>
              </a:pPr>
              <a:endParaRPr lang="en-US" altLang="zh-CN" sz="2000" kern="1200" spc="-45" dirty="0">
                <a:solidFill>
                  <a:srgbClr val="FFFFFF"/>
                </a:solidFill>
                <a:effectLst>
                  <a:outerShdw blurRad="292100" dist="38100" dir="2700000" sx="101000" sy="101000" algn="tl" rotWithShape="0">
                    <a:srgbClr val="080808"/>
                  </a:outerShdw>
                </a:effectLst>
                <a:latin typeface="Segoe Semibold" pitchFamily="34" charset="0"/>
                <a:ea typeface="+mn-ea"/>
                <a:cs typeface="+mn-cs"/>
              </a:endParaRPr>
            </a:p>
          </p:txBody>
        </p:sp>
        <p:sp>
          <p:nvSpPr>
            <p:cNvPr id="27" name="Freeform 5"/>
            <p:cNvSpPr>
              <a:spLocks/>
            </p:cNvSpPr>
            <p:nvPr/>
          </p:nvSpPr>
          <p:spPr bwMode="auto">
            <a:xfrm flipV="1">
              <a:off x="394448" y="1767114"/>
              <a:ext cx="2806045" cy="4443984"/>
            </a:xfrm>
            <a:custGeom>
              <a:avLst/>
              <a:gdLst/>
              <a:ahLst/>
              <a:cxnLst>
                <a:cxn ang="0">
                  <a:pos x="1914" y="2708"/>
                </a:cxn>
                <a:cxn ang="0">
                  <a:pos x="1354" y="2708"/>
                </a:cxn>
                <a:cxn ang="0">
                  <a:pos x="0" y="1354"/>
                </a:cxn>
                <a:cxn ang="0">
                  <a:pos x="1354" y="0"/>
                </a:cxn>
                <a:cxn ang="0">
                  <a:pos x="1914" y="0"/>
                </a:cxn>
                <a:cxn ang="0">
                  <a:pos x="1914" y="2708"/>
                </a:cxn>
              </a:cxnLst>
              <a:rect l="0" t="0" r="r" b="b"/>
              <a:pathLst>
                <a:path w="1914" h="2708">
                  <a:moveTo>
                    <a:pt x="1914" y="2708"/>
                  </a:moveTo>
                  <a:cubicBezTo>
                    <a:pt x="1354" y="2708"/>
                    <a:pt x="1354" y="2708"/>
                    <a:pt x="1354" y="2708"/>
                  </a:cubicBezTo>
                  <a:cubicBezTo>
                    <a:pt x="606" y="2708"/>
                    <a:pt x="0" y="2102"/>
                    <a:pt x="0" y="1354"/>
                  </a:cubicBezTo>
                  <a:cubicBezTo>
                    <a:pt x="0" y="606"/>
                    <a:pt x="606" y="0"/>
                    <a:pt x="1354" y="0"/>
                  </a:cubicBezTo>
                  <a:cubicBezTo>
                    <a:pt x="1914" y="0"/>
                    <a:pt x="1914" y="0"/>
                    <a:pt x="1914" y="0"/>
                  </a:cubicBezTo>
                  <a:lnTo>
                    <a:pt x="1914" y="2708"/>
                  </a:lnTo>
                  <a:close/>
                </a:path>
              </a:pathLst>
            </a:custGeom>
            <a:gradFill flip="none" rotWithShape="1">
              <a:gsLst>
                <a:gs pos="0">
                  <a:schemeClr val="accent1">
                    <a:lumMod val="50000"/>
                    <a:alpha val="30000"/>
                  </a:schemeClr>
                </a:gs>
                <a:gs pos="44000">
                  <a:schemeClr val="accent1">
                    <a:alpha val="26000"/>
                  </a:schemeClr>
                </a:gs>
                <a:gs pos="70000">
                  <a:schemeClr val="accent1">
                    <a:lumMod val="60000"/>
                    <a:lumOff val="40000"/>
                    <a:alpha val="80000"/>
                  </a:schemeClr>
                </a:gs>
                <a:gs pos="99000">
                  <a:srgbClr val="FFFFFF">
                    <a:alpha val="80000"/>
                  </a:srgbClr>
                </a:gs>
              </a:gsLst>
              <a:lin ang="16200000" scaled="1"/>
              <a:tileRect/>
            </a:gradFill>
            <a:ln w="38100">
              <a:noFill/>
            </a:ln>
            <a:effectLst/>
            <a:scene3d>
              <a:camera prst="orthographicFront"/>
              <a:lightRig rig="flat" dir="t">
                <a:rot lat="0" lon="0" rev="5400000"/>
              </a:lightRig>
            </a:scene3d>
            <a:sp3d>
              <a:bevelT w="38100" h="38100" prst="softRound"/>
              <a:bevelB w="38100" h="38100"/>
            </a:sp3d>
          </p:spPr>
          <p:style>
            <a:lnRef idx="2">
              <a:schemeClr val="accent1">
                <a:shade val="50000"/>
              </a:schemeClr>
            </a:lnRef>
            <a:fillRef idx="1">
              <a:schemeClr val="accent1"/>
            </a:fillRef>
            <a:effectRef idx="0">
              <a:schemeClr val="accent1"/>
            </a:effectRef>
            <a:fontRef idx="minor">
              <a:schemeClr val="lt1"/>
            </a:fontRef>
          </p:style>
          <p:txBody>
            <a:bodyPr lIns="0" rIns="0" bIns="0" rtlCol="0" anchor="ctr"/>
            <a:lstStyle/>
            <a:p>
              <a:pPr algn="ctr" defTabSz="822965" rtl="0" fontAlgn="base">
                <a:lnSpc>
                  <a:spcPct val="85000"/>
                </a:lnSpc>
                <a:spcBef>
                  <a:spcPct val="0"/>
                </a:spcBef>
                <a:spcAft>
                  <a:spcPct val="0"/>
                </a:spcAft>
                <a:defRPr/>
              </a:pPr>
              <a:endParaRPr lang="en-US" altLang="zh-CN" sz="2000" kern="1200" spc="-45" dirty="0">
                <a:solidFill>
                  <a:srgbClr val="FFFFFF"/>
                </a:solidFill>
                <a:effectLst>
                  <a:outerShdw blurRad="292100" dist="38100" dir="2700000" sx="101000" sy="101000" algn="tl" rotWithShape="0">
                    <a:srgbClr val="080808"/>
                  </a:outerShdw>
                </a:effectLst>
                <a:latin typeface="Segoe Semibold" pitchFamily="34" charset="0"/>
                <a:ea typeface="+mn-ea"/>
                <a:cs typeface="+mn-cs"/>
              </a:endParaRPr>
            </a:p>
          </p:txBody>
        </p:sp>
        <p:sp>
          <p:nvSpPr>
            <p:cNvPr id="28" name="Freeform 27"/>
            <p:cNvSpPr>
              <a:spLocks/>
            </p:cNvSpPr>
            <p:nvPr/>
          </p:nvSpPr>
          <p:spPr bwMode="auto">
            <a:xfrm flipH="1" flipV="1">
              <a:off x="5839520" y="1767114"/>
              <a:ext cx="2927962" cy="4443984"/>
            </a:xfrm>
            <a:custGeom>
              <a:avLst/>
              <a:gdLst/>
              <a:ahLst/>
              <a:cxnLst>
                <a:cxn ang="0">
                  <a:pos x="1914" y="2708"/>
                </a:cxn>
                <a:cxn ang="0">
                  <a:pos x="1354" y="2708"/>
                </a:cxn>
                <a:cxn ang="0">
                  <a:pos x="0" y="1354"/>
                </a:cxn>
                <a:cxn ang="0">
                  <a:pos x="1354" y="0"/>
                </a:cxn>
                <a:cxn ang="0">
                  <a:pos x="1914" y="0"/>
                </a:cxn>
                <a:cxn ang="0">
                  <a:pos x="1914" y="2708"/>
                </a:cxn>
              </a:cxnLst>
              <a:rect l="0" t="0" r="r" b="b"/>
              <a:pathLst>
                <a:path w="1914" h="2708">
                  <a:moveTo>
                    <a:pt x="1914" y="2708"/>
                  </a:moveTo>
                  <a:cubicBezTo>
                    <a:pt x="1354" y="2708"/>
                    <a:pt x="1354" y="2708"/>
                    <a:pt x="1354" y="2708"/>
                  </a:cubicBezTo>
                  <a:cubicBezTo>
                    <a:pt x="606" y="2708"/>
                    <a:pt x="0" y="2102"/>
                    <a:pt x="0" y="1354"/>
                  </a:cubicBezTo>
                  <a:cubicBezTo>
                    <a:pt x="0" y="606"/>
                    <a:pt x="606" y="0"/>
                    <a:pt x="1354" y="0"/>
                  </a:cubicBezTo>
                  <a:cubicBezTo>
                    <a:pt x="1914" y="0"/>
                    <a:pt x="1914" y="0"/>
                    <a:pt x="1914" y="0"/>
                  </a:cubicBezTo>
                  <a:lnTo>
                    <a:pt x="1914" y="2708"/>
                  </a:lnTo>
                  <a:close/>
                </a:path>
              </a:pathLst>
            </a:custGeom>
            <a:gradFill flip="none" rotWithShape="1">
              <a:gsLst>
                <a:gs pos="0">
                  <a:srgbClr val="1D534D">
                    <a:alpha val="34000"/>
                  </a:srgbClr>
                </a:gs>
                <a:gs pos="44000">
                  <a:srgbClr val="0070C0">
                    <a:alpha val="30000"/>
                  </a:srgbClr>
                </a:gs>
                <a:gs pos="71000">
                  <a:srgbClr val="64A7F8">
                    <a:alpha val="80000"/>
                  </a:srgbClr>
                </a:gs>
                <a:gs pos="99000">
                  <a:srgbClr val="FFFFFF">
                    <a:alpha val="80000"/>
                  </a:srgbClr>
                </a:gs>
              </a:gsLst>
              <a:lin ang="16200000" scaled="1"/>
              <a:tileRect/>
            </a:gradFill>
            <a:ln w="38100">
              <a:noFill/>
            </a:ln>
            <a:effectLst/>
            <a:scene3d>
              <a:camera prst="orthographicFront"/>
              <a:lightRig rig="flat" dir="t">
                <a:rot lat="0" lon="0" rev="5400000"/>
              </a:lightRig>
            </a:scene3d>
            <a:sp3d>
              <a:bevelT w="38100" h="38100" prst="softRound"/>
              <a:bevelB w="38100" h="38100"/>
            </a:sp3d>
          </p:spPr>
          <p:style>
            <a:lnRef idx="2">
              <a:schemeClr val="accent1">
                <a:shade val="50000"/>
              </a:schemeClr>
            </a:lnRef>
            <a:fillRef idx="1">
              <a:schemeClr val="accent1"/>
            </a:fillRef>
            <a:effectRef idx="0">
              <a:schemeClr val="accent1"/>
            </a:effectRef>
            <a:fontRef idx="minor">
              <a:schemeClr val="lt1"/>
            </a:fontRef>
          </p:style>
          <p:txBody>
            <a:bodyPr lIns="0" rIns="0" bIns="0" rtlCol="0" anchor="ctr"/>
            <a:lstStyle/>
            <a:p>
              <a:pPr algn="ctr" defTabSz="822965" rtl="0" fontAlgn="base">
                <a:lnSpc>
                  <a:spcPct val="85000"/>
                </a:lnSpc>
                <a:spcBef>
                  <a:spcPct val="0"/>
                </a:spcBef>
                <a:spcAft>
                  <a:spcPct val="0"/>
                </a:spcAft>
                <a:defRPr/>
              </a:pPr>
              <a:endParaRPr lang="en-US" altLang="zh-CN" sz="2000" kern="1200" spc="-45" dirty="0">
                <a:solidFill>
                  <a:srgbClr val="FFFFFF"/>
                </a:solidFill>
                <a:effectLst>
                  <a:outerShdw blurRad="292100" dist="38100" dir="2700000" sx="101000" sy="101000" algn="tl" rotWithShape="0">
                    <a:srgbClr val="080808"/>
                  </a:outerShdw>
                </a:effectLst>
                <a:latin typeface="Segoe Semibold" pitchFamily="34" charset="0"/>
                <a:ea typeface="+mn-ea"/>
                <a:cs typeface="+mn-cs"/>
              </a:endParaRPr>
            </a:p>
          </p:txBody>
        </p:sp>
        <p:sp>
          <p:nvSpPr>
            <p:cNvPr id="29" name="Rectangle 28"/>
            <p:cNvSpPr>
              <a:spLocks noChangeArrowheads="1"/>
            </p:cNvSpPr>
            <p:nvPr/>
          </p:nvSpPr>
          <p:spPr bwMode="auto">
            <a:xfrm>
              <a:off x="5972322" y="3224463"/>
              <a:ext cx="2944792" cy="1032067"/>
            </a:xfrm>
            <a:prstGeom prst="rect">
              <a:avLst/>
            </a:prstGeom>
            <a:noFill/>
            <a:ln w="9525" algn="ctr">
              <a:noFill/>
              <a:miter lim="800000"/>
              <a:headEnd/>
              <a:tailEnd/>
            </a:ln>
            <a:effectLst/>
          </p:spPr>
          <p:txBody>
            <a:bodyPr wrap="square" lIns="91430" tIns="45715" rIns="91430" bIns="45715">
              <a:spAutoFit/>
            </a:bodyPr>
            <a:lstStyle/>
            <a:p>
              <a:pPr marL="174625" indent="-174625" algn="l" rtl="0">
                <a:spcBef>
                  <a:spcPts val="400"/>
                </a:spcBef>
                <a:spcAft>
                  <a:spcPct val="20000"/>
                </a:spcAft>
                <a:buClr>
                  <a:srgbClr val="FFFFFF"/>
                </a:buClr>
                <a:buSzPct val="75000"/>
                <a:buFontTx/>
                <a:buBlip>
                  <a:blip r:embed="rId3"/>
                </a:buBlip>
                <a:defRPr/>
              </a:pPr>
              <a:r>
                <a:rPr lang="en-US" sz="1600" kern="1200" dirty="0">
                  <a:solidFill>
                    <a:srgbClr val="FFFFFF"/>
                  </a:solidFill>
                  <a:effectLst>
                    <a:outerShdw blurRad="38100" dist="38100" dir="2700000" algn="tl">
                      <a:srgbClr val="000000">
                        <a:alpha val="43137"/>
                      </a:srgbClr>
                    </a:outerShdw>
                  </a:effectLst>
                  <a:latin typeface="Segoe Semibold" pitchFamily="34" charset="0"/>
                  <a:ea typeface="+mn-ea"/>
                  <a:cs typeface="+mn-cs"/>
                </a:rPr>
                <a:t>Rapid implementation</a:t>
              </a:r>
            </a:p>
            <a:p>
              <a:pPr marL="174625" indent="-174625" algn="l" rtl="0">
                <a:spcBef>
                  <a:spcPts val="400"/>
                </a:spcBef>
                <a:spcAft>
                  <a:spcPct val="20000"/>
                </a:spcAft>
                <a:buClr>
                  <a:srgbClr val="FFFFFF"/>
                </a:buClr>
                <a:buSzPct val="75000"/>
                <a:buFontTx/>
                <a:buBlip>
                  <a:blip r:embed="rId3"/>
                </a:buBlip>
                <a:defRPr/>
              </a:pPr>
              <a:r>
                <a:rPr lang="en-US" sz="1600" kern="1200" dirty="0">
                  <a:solidFill>
                    <a:srgbClr val="FFFFFF"/>
                  </a:solidFill>
                  <a:effectLst>
                    <a:outerShdw blurRad="38100" dist="38100" dir="2700000" algn="tl">
                      <a:srgbClr val="000000">
                        <a:alpha val="43137"/>
                      </a:srgbClr>
                    </a:outerShdw>
                  </a:effectLst>
                  <a:latin typeface="Segoe Semibold" pitchFamily="34" charset="0"/>
                  <a:ea typeface="+mn-ea"/>
                  <a:cs typeface="+mn-cs"/>
                </a:rPr>
                <a:t>Anywhere-access</a:t>
              </a:r>
            </a:p>
            <a:p>
              <a:pPr marL="174625" indent="-174625" algn="l" rtl="0">
                <a:spcBef>
                  <a:spcPts val="400"/>
                </a:spcBef>
                <a:spcAft>
                  <a:spcPct val="20000"/>
                </a:spcAft>
                <a:buClr>
                  <a:srgbClr val="FFFFFF"/>
                </a:buClr>
                <a:buSzPct val="75000"/>
                <a:buFontTx/>
                <a:buBlip>
                  <a:blip r:embed="rId3"/>
                </a:buBlip>
                <a:defRPr/>
              </a:pPr>
              <a:r>
                <a:rPr lang="en-US" sz="1600" kern="1200" dirty="0">
                  <a:solidFill>
                    <a:srgbClr val="FFFFFF"/>
                  </a:solidFill>
                  <a:effectLst>
                    <a:outerShdw blurRad="38100" dist="38100" dir="2700000" algn="tl">
                      <a:srgbClr val="000000">
                        <a:alpha val="43137"/>
                      </a:srgbClr>
                    </a:outerShdw>
                  </a:effectLst>
                  <a:latin typeface="Segoe Semibold" pitchFamily="34" charset="0"/>
                  <a:ea typeface="+mn-ea"/>
                  <a:cs typeface="+mn-cs"/>
                </a:rPr>
                <a:t>Rich customization</a:t>
              </a:r>
            </a:p>
          </p:txBody>
        </p:sp>
        <p:sp>
          <p:nvSpPr>
            <p:cNvPr id="30" name="Rectangle 29"/>
            <p:cNvSpPr/>
            <p:nvPr/>
          </p:nvSpPr>
          <p:spPr>
            <a:xfrm>
              <a:off x="5796958" y="2176772"/>
              <a:ext cx="2349278" cy="387788"/>
            </a:xfrm>
            <a:prstGeom prst="rect">
              <a:avLst/>
            </a:prstGeom>
            <a:noFill/>
          </p:spPr>
          <p:txBody>
            <a:bodyPr wrap="square" lIns="91430" tIns="45715" rIns="91430" bIns="45715">
              <a:spAutoFit/>
              <a:scene3d>
                <a:camera prst="orthographicFront"/>
                <a:lightRig rig="threePt" dir="t"/>
              </a:scene3d>
              <a:sp3d/>
            </a:bodyPr>
            <a:lstStyle/>
            <a:p>
              <a:pPr algn="ctr" rtl="0">
                <a:lnSpc>
                  <a:spcPct val="80000"/>
                </a:lnSpc>
                <a:defRPr/>
              </a:pPr>
              <a:r>
                <a:rPr lang="en-US" sz="2400" b="1" kern="1200" spc="-135" dirty="0">
                  <a:ln w="12700" cmpd="sng">
                    <a:noFill/>
                    <a:prstDash val="solid"/>
                  </a:ln>
                  <a:solidFill>
                    <a:srgbClr val="FFFFFF"/>
                  </a:solidFill>
                  <a:latin typeface="Segoe Semibold" pitchFamily="34" charset="0"/>
                  <a:ea typeface="+mn-ea"/>
                  <a:cs typeface="+mn-cs"/>
                </a:rPr>
                <a:t>MS Hosted</a:t>
              </a:r>
            </a:p>
          </p:txBody>
        </p:sp>
        <p:sp>
          <p:nvSpPr>
            <p:cNvPr id="31" name="Shape 181255"/>
            <p:cNvSpPr>
              <a:spLocks noChangeArrowheads="1"/>
            </p:cNvSpPr>
            <p:nvPr/>
          </p:nvSpPr>
          <p:spPr bwMode="auto">
            <a:xfrm>
              <a:off x="460896" y="3224463"/>
              <a:ext cx="2803003" cy="1032067"/>
            </a:xfrm>
            <a:prstGeom prst="rect">
              <a:avLst/>
            </a:prstGeom>
            <a:noFill/>
            <a:effectLst/>
          </p:spPr>
          <p:txBody>
            <a:bodyPr wrap="square" lIns="91430" tIns="45715" rIns="91430" bIns="45715">
              <a:spAutoFit/>
            </a:bodyPr>
            <a:lstStyle/>
            <a:p>
              <a:pPr marL="174625" indent="-174625" algn="l" rtl="0">
                <a:spcBef>
                  <a:spcPts val="400"/>
                </a:spcBef>
                <a:spcAft>
                  <a:spcPct val="20000"/>
                </a:spcAft>
                <a:buClr>
                  <a:srgbClr val="FFFFFF"/>
                </a:buClr>
                <a:buSzPct val="75000"/>
                <a:buFontTx/>
                <a:buBlip>
                  <a:blip r:embed="rId3"/>
                </a:buBlip>
                <a:defRPr/>
              </a:pPr>
              <a:r>
                <a:rPr lang="en-US" sz="1600" kern="1200" dirty="0">
                  <a:solidFill>
                    <a:srgbClr val="FFFFFF"/>
                  </a:solidFill>
                  <a:effectLst>
                    <a:outerShdw blurRad="38100" dist="38100" dir="2700000" algn="tl">
                      <a:srgbClr val="000000">
                        <a:alpha val="43137"/>
                      </a:srgbClr>
                    </a:outerShdw>
                  </a:effectLst>
                  <a:latin typeface="Segoe Semibold" pitchFamily="34" charset="0"/>
                  <a:ea typeface="+mn-ea"/>
                  <a:cs typeface="+mn-cs"/>
                </a:rPr>
                <a:t>Control &amp; ownership</a:t>
              </a:r>
            </a:p>
            <a:p>
              <a:pPr marL="174625" indent="-174625" algn="l" rtl="0">
                <a:spcBef>
                  <a:spcPts val="400"/>
                </a:spcBef>
                <a:spcAft>
                  <a:spcPct val="20000"/>
                </a:spcAft>
                <a:buClr>
                  <a:srgbClr val="FFFFFF"/>
                </a:buClr>
                <a:buSzPct val="75000"/>
                <a:buFontTx/>
                <a:buBlip>
                  <a:blip r:embed="rId3"/>
                </a:buBlip>
                <a:defRPr/>
              </a:pPr>
              <a:r>
                <a:rPr lang="en-US" sz="1600" kern="1200" dirty="0">
                  <a:solidFill>
                    <a:srgbClr val="FFFFFF"/>
                  </a:solidFill>
                  <a:effectLst>
                    <a:outerShdw blurRad="38100" dist="38100" dir="2700000" algn="tl">
                      <a:srgbClr val="000000">
                        <a:alpha val="43137"/>
                      </a:srgbClr>
                    </a:outerShdw>
                  </a:effectLst>
                  <a:latin typeface="Segoe Semibold" pitchFamily="34" charset="0"/>
                  <a:ea typeface="+mn-ea"/>
                  <a:cs typeface="+mn-cs"/>
                </a:rPr>
                <a:t>Strategic capabilities</a:t>
              </a:r>
            </a:p>
            <a:p>
              <a:pPr marL="174625" indent="-174625" algn="l" rtl="0">
                <a:spcBef>
                  <a:spcPts val="400"/>
                </a:spcBef>
                <a:spcAft>
                  <a:spcPct val="20000"/>
                </a:spcAft>
                <a:buClr>
                  <a:srgbClr val="FFFFFF"/>
                </a:buClr>
                <a:buSzPct val="75000"/>
                <a:buFontTx/>
                <a:buBlip>
                  <a:blip r:embed="rId3"/>
                </a:buBlip>
                <a:defRPr/>
              </a:pPr>
              <a:r>
                <a:rPr lang="en-US" sz="1600" kern="1200" dirty="0">
                  <a:solidFill>
                    <a:srgbClr val="FFFFFF"/>
                  </a:solidFill>
                  <a:effectLst>
                    <a:outerShdw blurRad="38100" dist="38100" dir="2700000" algn="tl">
                      <a:srgbClr val="000000">
                        <a:alpha val="43137"/>
                      </a:srgbClr>
                    </a:outerShdw>
                  </a:effectLst>
                  <a:latin typeface="Segoe Semibold" pitchFamily="34" charset="0"/>
                  <a:ea typeface="+mn-ea"/>
                  <a:cs typeface="+mn-cs"/>
                </a:rPr>
                <a:t>Advanced integration</a:t>
              </a:r>
            </a:p>
          </p:txBody>
        </p:sp>
        <p:sp>
          <p:nvSpPr>
            <p:cNvPr id="32" name="Rectangle 31"/>
            <p:cNvSpPr/>
            <p:nvPr/>
          </p:nvSpPr>
          <p:spPr>
            <a:xfrm>
              <a:off x="1093691" y="2176770"/>
              <a:ext cx="2174691" cy="387788"/>
            </a:xfrm>
            <a:prstGeom prst="rect">
              <a:avLst/>
            </a:prstGeom>
            <a:noFill/>
          </p:spPr>
          <p:txBody>
            <a:bodyPr wrap="square" lIns="91430" tIns="45715" rIns="91430" bIns="45715">
              <a:spAutoFit/>
              <a:scene3d>
                <a:camera prst="orthographicFront"/>
                <a:lightRig rig="threePt" dir="t"/>
              </a:scene3d>
              <a:sp3d/>
            </a:bodyPr>
            <a:lstStyle/>
            <a:p>
              <a:pPr algn="ctr" rtl="0">
                <a:lnSpc>
                  <a:spcPct val="80000"/>
                </a:lnSpc>
                <a:defRPr/>
              </a:pPr>
              <a:r>
                <a:rPr lang="en-US" sz="2400" b="1" kern="1200" spc="-135" dirty="0">
                  <a:ln w="12700" cmpd="sng">
                    <a:noFill/>
                    <a:prstDash val="solid"/>
                  </a:ln>
                  <a:solidFill>
                    <a:srgbClr val="FFFFFF"/>
                  </a:solidFill>
                  <a:latin typeface="Segoe Semibold" pitchFamily="34" charset="0"/>
                  <a:ea typeface="+mn-ea"/>
                  <a:cs typeface="+mn-cs"/>
                </a:rPr>
                <a:t>On-Premise</a:t>
              </a:r>
            </a:p>
          </p:txBody>
        </p:sp>
        <p:sp>
          <p:nvSpPr>
            <p:cNvPr id="33" name="Rectangle 32"/>
            <p:cNvSpPr/>
            <p:nvPr/>
          </p:nvSpPr>
          <p:spPr>
            <a:xfrm>
              <a:off x="3663379" y="2176770"/>
              <a:ext cx="1534348" cy="683254"/>
            </a:xfrm>
            <a:prstGeom prst="rect">
              <a:avLst/>
            </a:prstGeom>
            <a:noFill/>
          </p:spPr>
          <p:txBody>
            <a:bodyPr wrap="square" lIns="91430" tIns="45715" rIns="91430" bIns="45715">
              <a:spAutoFit/>
              <a:scene3d>
                <a:camera prst="orthographicFront"/>
                <a:lightRig rig="threePt" dir="t"/>
              </a:scene3d>
              <a:sp3d/>
            </a:bodyPr>
            <a:lstStyle/>
            <a:p>
              <a:pPr algn="ctr" rtl="0">
                <a:lnSpc>
                  <a:spcPct val="80000"/>
                </a:lnSpc>
                <a:defRPr/>
              </a:pPr>
              <a:r>
                <a:rPr lang="en-US" sz="2400" b="1" kern="1200" spc="-135" dirty="0">
                  <a:ln w="12700" cmpd="sng">
                    <a:noFill/>
                    <a:prstDash val="solid"/>
                  </a:ln>
                  <a:solidFill>
                    <a:srgbClr val="FFFFFF"/>
                  </a:solidFill>
                  <a:latin typeface="Segoe Semibold" pitchFamily="34" charset="0"/>
                  <a:ea typeface="+mn-ea"/>
                  <a:cs typeface="+mn-cs"/>
                </a:rPr>
                <a:t>Partner</a:t>
              </a:r>
            </a:p>
            <a:p>
              <a:pPr algn="ctr" rtl="0">
                <a:lnSpc>
                  <a:spcPct val="80000"/>
                </a:lnSpc>
                <a:defRPr/>
              </a:pPr>
              <a:r>
                <a:rPr lang="en-US" sz="2400" b="1" kern="1200" spc="-135" dirty="0">
                  <a:ln w="12700" cmpd="sng">
                    <a:noFill/>
                    <a:prstDash val="solid"/>
                  </a:ln>
                  <a:solidFill>
                    <a:srgbClr val="FFFFFF"/>
                  </a:solidFill>
                  <a:latin typeface="Segoe Semibold" pitchFamily="34" charset="0"/>
                  <a:ea typeface="+mn-ea"/>
                  <a:cs typeface="+mn-cs"/>
                </a:rPr>
                <a:t>Hosted</a:t>
              </a:r>
            </a:p>
          </p:txBody>
        </p:sp>
        <p:sp>
          <p:nvSpPr>
            <p:cNvPr id="34" name="Shape 181255"/>
            <p:cNvSpPr>
              <a:spLocks noChangeArrowheads="1"/>
            </p:cNvSpPr>
            <p:nvPr/>
          </p:nvSpPr>
          <p:spPr bwMode="auto">
            <a:xfrm>
              <a:off x="3256776" y="3199063"/>
              <a:ext cx="2502330" cy="1278289"/>
            </a:xfrm>
            <a:prstGeom prst="rect">
              <a:avLst/>
            </a:prstGeom>
            <a:noFill/>
            <a:effectLst/>
          </p:spPr>
          <p:txBody>
            <a:bodyPr wrap="square" lIns="91430" tIns="45715" rIns="91430" bIns="45715">
              <a:spAutoFit/>
            </a:bodyPr>
            <a:lstStyle/>
            <a:p>
              <a:pPr marL="174625" indent="-174625" algn="l" rtl="0">
                <a:spcBef>
                  <a:spcPts val="400"/>
                </a:spcBef>
                <a:spcAft>
                  <a:spcPct val="20000"/>
                </a:spcAft>
                <a:buClr>
                  <a:srgbClr val="FFFFFF"/>
                </a:buClr>
                <a:buSzPct val="75000"/>
                <a:buFontTx/>
                <a:buBlip>
                  <a:blip r:embed="rId3"/>
                </a:buBlip>
                <a:defRPr/>
              </a:pPr>
              <a:r>
                <a:rPr lang="en-US" sz="1600" kern="1200" dirty="0">
                  <a:solidFill>
                    <a:srgbClr val="FFFFFF"/>
                  </a:solidFill>
                  <a:effectLst>
                    <a:outerShdw blurRad="38100" dist="38100" dir="2700000" algn="tl">
                      <a:srgbClr val="000000">
                        <a:alpha val="43137"/>
                      </a:srgbClr>
                    </a:outerShdw>
                  </a:effectLst>
                  <a:latin typeface="Segoe Semibold" pitchFamily="34" charset="0"/>
                  <a:ea typeface="+mn-ea"/>
                  <a:cs typeface="+mn-cs"/>
                </a:rPr>
                <a:t>Outsourced IT</a:t>
              </a:r>
            </a:p>
            <a:p>
              <a:pPr marL="174625" indent="-174625" algn="l" rtl="0">
                <a:spcBef>
                  <a:spcPts val="400"/>
                </a:spcBef>
                <a:spcAft>
                  <a:spcPct val="20000"/>
                </a:spcAft>
                <a:buClr>
                  <a:srgbClr val="FFFFFF"/>
                </a:buClr>
                <a:buSzPct val="75000"/>
                <a:buFontTx/>
                <a:buBlip>
                  <a:blip r:embed="rId3"/>
                </a:buBlip>
                <a:defRPr/>
              </a:pPr>
              <a:r>
                <a:rPr lang="en-US" sz="1600" kern="1200" dirty="0">
                  <a:solidFill>
                    <a:srgbClr val="FFFFFF"/>
                  </a:solidFill>
                  <a:effectLst>
                    <a:outerShdw blurRad="38100" dist="38100" dir="2700000" algn="tl">
                      <a:srgbClr val="000000">
                        <a:alpha val="43137"/>
                      </a:srgbClr>
                    </a:outerShdw>
                  </a:effectLst>
                  <a:latin typeface="Segoe Semibold" pitchFamily="34" charset="0"/>
                  <a:ea typeface="+mn-ea"/>
                  <a:cs typeface="+mn-cs"/>
                </a:rPr>
                <a:t>Industry / Vertical configuration</a:t>
              </a:r>
            </a:p>
            <a:p>
              <a:pPr marL="174625" indent="-174625" algn="l" rtl="0">
                <a:spcBef>
                  <a:spcPts val="400"/>
                </a:spcBef>
                <a:spcAft>
                  <a:spcPct val="20000"/>
                </a:spcAft>
                <a:buClr>
                  <a:srgbClr val="FFFFFF"/>
                </a:buClr>
                <a:buSzPct val="75000"/>
                <a:buFontTx/>
                <a:buBlip>
                  <a:blip r:embed="rId3"/>
                </a:buBlip>
                <a:defRPr/>
              </a:pPr>
              <a:r>
                <a:rPr lang="en-US" sz="1600" kern="1200" dirty="0">
                  <a:solidFill>
                    <a:srgbClr val="FFFFFF"/>
                  </a:solidFill>
                  <a:effectLst>
                    <a:outerShdw blurRad="38100" dist="38100" dir="2700000" algn="tl">
                      <a:srgbClr val="000000">
                        <a:alpha val="43137"/>
                      </a:srgbClr>
                    </a:outerShdw>
                  </a:effectLst>
                  <a:latin typeface="Segoe Semibold" pitchFamily="34" charset="0"/>
                  <a:ea typeface="+mn-ea"/>
                  <a:cs typeface="+mn-cs"/>
                </a:rPr>
                <a:t>Packaged solutions</a:t>
              </a:r>
            </a:p>
          </p:txBody>
        </p:sp>
        <p:pic>
          <p:nvPicPr>
            <p:cNvPr id="35" name="Picture 8" descr="C:\Program Files\Microsoft Resource DVD Artwork\DVD_ART\Artwork_Imagery\Photos_for_PPT\Soft-edge_photos\FY07 Brand - People Ready Business\PRB07_NYCSRVR_LIBV_SHELL.png"/>
            <p:cNvPicPr>
              <a:picLocks noChangeAspect="1" noChangeArrowheads="1"/>
            </p:cNvPicPr>
            <p:nvPr/>
          </p:nvPicPr>
          <p:blipFill>
            <a:blip r:embed="rId4" cstate="print">
              <a:duotone>
                <a:prstClr val="black"/>
                <a:srgbClr val="FFC000">
                  <a:tint val="45000"/>
                  <a:satMod val="400000"/>
                </a:srgbClr>
              </a:duotone>
            </a:blip>
            <a:stretch>
              <a:fillRect/>
            </a:stretch>
          </p:blipFill>
          <p:spPr bwMode="auto">
            <a:xfrm>
              <a:off x="1657782" y="4339549"/>
              <a:ext cx="1361626" cy="1597736"/>
            </a:xfrm>
            <a:prstGeom prst="rect">
              <a:avLst/>
            </a:prstGeom>
            <a:noFill/>
            <a:effectLst/>
          </p:spPr>
        </p:pic>
        <p:pic>
          <p:nvPicPr>
            <p:cNvPr id="36" name="Picture 8" descr="C:\Program Files\Microsoft Resource DVD Artwork\DVD_ART\Artwork_Imagery\Photos_for_PPT\Soft-edge_photos\FY07 Brand - People Ready Business\PRB07_NYCSRVR_LIBV_SHELL.png"/>
            <p:cNvPicPr>
              <a:picLocks noChangeAspect="1" noChangeArrowheads="1"/>
            </p:cNvPicPr>
            <p:nvPr/>
          </p:nvPicPr>
          <p:blipFill>
            <a:blip r:embed="rId5" cstate="print">
              <a:duotone>
                <a:prstClr val="black"/>
                <a:srgbClr val="6F4BC9">
                  <a:tint val="45000"/>
                  <a:satMod val="400000"/>
                </a:srgbClr>
              </a:duotone>
            </a:blip>
            <a:stretch>
              <a:fillRect/>
            </a:stretch>
          </p:blipFill>
          <p:spPr bwMode="auto">
            <a:xfrm>
              <a:off x="3517900" y="4543631"/>
              <a:ext cx="1115634" cy="980870"/>
            </a:xfrm>
            <a:prstGeom prst="rect">
              <a:avLst/>
            </a:prstGeom>
            <a:noFill/>
            <a:effectLst/>
          </p:spPr>
        </p:pic>
        <p:cxnSp>
          <p:nvCxnSpPr>
            <p:cNvPr id="37" name="Straight Connector 36"/>
            <p:cNvCxnSpPr/>
            <p:nvPr/>
          </p:nvCxnSpPr>
          <p:spPr bwMode="invGray">
            <a:xfrm>
              <a:off x="918216" y="3084110"/>
              <a:ext cx="2223150" cy="1428"/>
            </a:xfrm>
            <a:prstGeom prst="line">
              <a:avLst/>
            </a:prstGeom>
            <a:ln w="28575">
              <a:gradFill flip="none" rotWithShape="1">
                <a:gsLst>
                  <a:gs pos="0">
                    <a:schemeClr val="tx1">
                      <a:alpha val="0"/>
                    </a:schemeClr>
                  </a:gs>
                  <a:gs pos="50000">
                    <a:schemeClr val="bg2">
                      <a:lumMod val="20000"/>
                      <a:lumOff val="80000"/>
                    </a:schemeClr>
                  </a:gs>
                  <a:gs pos="100000">
                    <a:schemeClr val="tx1">
                      <a:alpha val="0"/>
                    </a:schemeClr>
                  </a:gs>
                </a:gsLst>
                <a:lin ang="10800000" scaled="1"/>
                <a:tileRect/>
              </a:gra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bwMode="invGray">
            <a:xfrm>
              <a:off x="3347693" y="3084110"/>
              <a:ext cx="2346658" cy="1428"/>
            </a:xfrm>
            <a:prstGeom prst="line">
              <a:avLst/>
            </a:prstGeom>
            <a:ln w="28575">
              <a:gradFill flip="none" rotWithShape="1">
                <a:gsLst>
                  <a:gs pos="0">
                    <a:schemeClr val="tx1">
                      <a:alpha val="0"/>
                    </a:schemeClr>
                  </a:gs>
                  <a:gs pos="50000">
                    <a:schemeClr val="bg2">
                      <a:lumMod val="20000"/>
                      <a:lumOff val="80000"/>
                    </a:schemeClr>
                  </a:gs>
                  <a:gs pos="100000">
                    <a:schemeClr val="tx1">
                      <a:alpha val="0"/>
                    </a:schemeClr>
                  </a:gs>
                </a:gsLst>
                <a:lin ang="10800000" scaled="1"/>
                <a:tileRect/>
              </a:gra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bwMode="invGray">
            <a:xfrm>
              <a:off x="5956176" y="3084110"/>
              <a:ext cx="2346658" cy="1428"/>
            </a:xfrm>
            <a:prstGeom prst="line">
              <a:avLst/>
            </a:prstGeom>
            <a:ln w="28575">
              <a:gradFill flip="none" rotWithShape="1">
                <a:gsLst>
                  <a:gs pos="0">
                    <a:schemeClr val="tx1">
                      <a:alpha val="0"/>
                    </a:schemeClr>
                  </a:gs>
                  <a:gs pos="50000">
                    <a:schemeClr val="bg2">
                      <a:lumMod val="20000"/>
                      <a:lumOff val="80000"/>
                    </a:schemeClr>
                  </a:gs>
                  <a:gs pos="100000">
                    <a:schemeClr val="tx1">
                      <a:alpha val="0"/>
                    </a:schemeClr>
                  </a:gs>
                </a:gsLst>
                <a:lin ang="10800000" scaled="1"/>
                <a:tileRect/>
              </a:gradFill>
            </a:ln>
          </p:spPr>
          <p:style>
            <a:lnRef idx="1">
              <a:schemeClr val="accent1"/>
            </a:lnRef>
            <a:fillRef idx="0">
              <a:schemeClr val="accent1"/>
            </a:fillRef>
            <a:effectRef idx="0">
              <a:schemeClr val="accent1"/>
            </a:effectRef>
            <a:fontRef idx="minor">
              <a:schemeClr val="tx1"/>
            </a:fontRef>
          </p:style>
        </p:cxnSp>
        <p:pic>
          <p:nvPicPr>
            <p:cNvPr id="40" name="Picture 3" descr="C:\Program Files\Microsoft Resource DVD Artwork\DVD_ART\Artwork_Imagery\Shapes and Graphics\Internet Cloud\cloud 2.png"/>
            <p:cNvPicPr>
              <a:picLocks noChangeAspect="1" noChangeArrowheads="1"/>
            </p:cNvPicPr>
            <p:nvPr/>
          </p:nvPicPr>
          <p:blipFill>
            <a:blip r:embed="rId6" cstate="print"/>
            <a:srcRect/>
            <a:stretch>
              <a:fillRect/>
            </a:stretch>
          </p:blipFill>
          <p:spPr bwMode="auto">
            <a:xfrm>
              <a:off x="6002961" y="4604491"/>
              <a:ext cx="2025526" cy="1359085"/>
            </a:xfrm>
            <a:prstGeom prst="rect">
              <a:avLst/>
            </a:prstGeom>
          </p:spPr>
        </p:pic>
        <p:pic>
          <p:nvPicPr>
            <p:cNvPr id="41" name="Picture 2" descr="C:\Users\arib\Pictures\Presentation Stuff\Globe3.png"/>
            <p:cNvPicPr>
              <a:picLocks noChangeAspect="1" noChangeArrowheads="1"/>
            </p:cNvPicPr>
            <p:nvPr/>
          </p:nvPicPr>
          <p:blipFill>
            <a:blip r:embed="rId7" cstate="print"/>
            <a:stretch>
              <a:fillRect/>
            </a:stretch>
          </p:blipFill>
          <p:spPr bwMode="auto">
            <a:xfrm>
              <a:off x="6744236" y="4976238"/>
              <a:ext cx="951964" cy="966063"/>
            </a:xfrm>
            <a:prstGeom prst="rect">
              <a:avLst/>
            </a:prstGeom>
            <a:noFill/>
            <a:ln>
              <a:noFill/>
            </a:ln>
          </p:spPr>
        </p:pic>
        <p:pic>
          <p:nvPicPr>
            <p:cNvPr id="42" name="Picture 3" descr="C:\Program Files\Microsoft Resource DVD Artwork\DVD_ART\Artwork_Imagery\Shapes and Graphics\Internet Cloud\cloud 2.png"/>
            <p:cNvPicPr>
              <a:picLocks noChangeAspect="1" noChangeArrowheads="1"/>
            </p:cNvPicPr>
            <p:nvPr/>
          </p:nvPicPr>
          <p:blipFill>
            <a:blip r:embed="rId6" cstate="print">
              <a:duotone>
                <a:prstClr val="black"/>
                <a:schemeClr val="accent6">
                  <a:tint val="45000"/>
                  <a:satMod val="400000"/>
                </a:schemeClr>
              </a:duotone>
              <a:lum bright="10000"/>
            </a:blip>
            <a:srcRect/>
            <a:stretch>
              <a:fillRect/>
            </a:stretch>
          </p:blipFill>
          <p:spPr bwMode="auto">
            <a:xfrm>
              <a:off x="3595206" y="4891630"/>
              <a:ext cx="2135640" cy="1432969"/>
            </a:xfrm>
            <a:prstGeom prst="rect">
              <a:avLst/>
            </a:prstGeom>
            <a:noFill/>
          </p:spPr>
        </p:pic>
        <p:pic>
          <p:nvPicPr>
            <p:cNvPr id="43" name="Picture 2" descr="C:\Users\arib\Pictures\Presentation Stuff\Globe3.png"/>
            <p:cNvPicPr>
              <a:picLocks noChangeAspect="1" noChangeArrowheads="1"/>
            </p:cNvPicPr>
            <p:nvPr/>
          </p:nvPicPr>
          <p:blipFill>
            <a:blip r:embed="rId8" cstate="print">
              <a:lum bright="-10000"/>
              <a:duotone>
                <a:schemeClr val="accent6">
                  <a:shade val="45000"/>
                  <a:satMod val="135000"/>
                </a:schemeClr>
                <a:prstClr val="white"/>
              </a:duotone>
            </a:blip>
            <a:stretch>
              <a:fillRect/>
            </a:stretch>
          </p:blipFill>
          <p:spPr bwMode="auto">
            <a:xfrm>
              <a:off x="4444324" y="4822175"/>
              <a:ext cx="1118276" cy="1203110"/>
            </a:xfrm>
            <a:prstGeom prst="rect">
              <a:avLst/>
            </a:prstGeom>
            <a:noFill/>
            <a:ln>
              <a:noFill/>
            </a:ln>
          </p:spPr>
        </p:pic>
      </p:gr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1"/>
          <p:cNvSpPr>
            <a:spLocks noGrp="1"/>
          </p:cNvSpPr>
          <p:nvPr>
            <p:ph type="title"/>
          </p:nvPr>
        </p:nvSpPr>
        <p:spPr>
          <a:xfrm>
            <a:off x="349250" y="258320"/>
            <a:ext cx="8413750" cy="443198"/>
          </a:xfrm>
        </p:spPr>
        <p:txBody>
          <a:bodyPr/>
          <a:lstStyle/>
          <a:p>
            <a:r>
              <a:rPr lang="en-CA" sz="3200" dirty="0" smtClean="0">
                <a:latin typeface="+mn-lt"/>
              </a:rPr>
              <a:t>The Impact of Cloud Computing</a:t>
            </a:r>
            <a:endParaRPr lang="en-US" sz="3200" dirty="0">
              <a:latin typeface="+mn-lt"/>
            </a:endParaRPr>
          </a:p>
        </p:txBody>
      </p:sp>
      <p:pic>
        <p:nvPicPr>
          <p:cNvPr id="347" name="Picture 25" descr="binary fan"/>
          <p:cNvPicPr>
            <a:picLocks noChangeAspect="1" noChangeArrowheads="1"/>
          </p:cNvPicPr>
          <p:nvPr/>
        </p:nvPicPr>
        <p:blipFill>
          <a:blip r:embed="rId3" cstate="email"/>
          <a:srcRect l="6487" r="7027" b="7843"/>
          <a:stretch>
            <a:fillRect/>
          </a:stretch>
        </p:blipFill>
        <p:spPr bwMode="auto">
          <a:xfrm>
            <a:off x="0" y="838200"/>
            <a:ext cx="9144000" cy="3581400"/>
          </a:xfrm>
          <a:prstGeom prst="rect">
            <a:avLst/>
          </a:prstGeom>
          <a:noFill/>
          <a:ln w="9525">
            <a:noFill/>
            <a:miter lim="800000"/>
            <a:headEnd/>
            <a:tailEnd/>
          </a:ln>
        </p:spPr>
      </p:pic>
      <p:sp>
        <p:nvSpPr>
          <p:cNvPr id="348" name="Rectangle 347"/>
          <p:cNvSpPr/>
          <p:nvPr/>
        </p:nvSpPr>
        <p:spPr bwMode="auto">
          <a:xfrm>
            <a:off x="2583479" y="2079363"/>
            <a:ext cx="3794078" cy="1197237"/>
          </a:xfrm>
          <a:prstGeom prst="rect">
            <a:avLst/>
          </a:prstGeom>
          <a:noFill/>
          <a:ln>
            <a:noFill/>
            <a:headEnd/>
            <a:tailEnd/>
          </a:ln>
          <a:effectLst>
            <a:outerShdw blurRad="215900" dist="114300" dir="2700000" algn="tl" rotWithShape="0">
              <a:prstClr val="black">
                <a:alpha val="40000"/>
              </a:prstClr>
            </a:outerShdw>
          </a:effectLst>
          <a:scene3d>
            <a:camera prst="orthographicFront">
              <a:rot lat="0" lon="0" rev="0"/>
            </a:camera>
            <a:lightRig rig="balanced" dir="t">
              <a:rot lat="0" lon="0" rev="0"/>
            </a:lightRig>
          </a:scene3d>
          <a:sp3d>
            <a:bevelT w="47625" h="69850"/>
            <a:contourClr>
              <a:srgbClr val="FFFFFF"/>
            </a:contourClr>
          </a:sp3d>
        </p:spPr>
        <p:txBody>
          <a:bodyPr wrap="square" anchor="ctr">
            <a:prstTxWarp prst="textArchUp">
              <a:avLst>
                <a:gd name="adj" fmla="val 10961253"/>
              </a:avLst>
            </a:prstTxWarp>
          </a:bodyPr>
          <a:lstStyle/>
          <a:p>
            <a:pPr marL="0" marR="0" lvl="0" indent="0" algn="ctr" defTabSz="914363" rtl="0" eaLnBrk="0" fontAlgn="base" latinLnBrk="0" hangingPunct="0">
              <a:lnSpc>
                <a:spcPct val="80000"/>
              </a:lnSpc>
              <a:spcBef>
                <a:spcPct val="0"/>
              </a:spcBef>
              <a:spcAft>
                <a:spcPct val="0"/>
              </a:spcAft>
              <a:buClrTx/>
              <a:buSzTx/>
              <a:buFontTx/>
              <a:buNone/>
              <a:tabLst/>
              <a:defRPr/>
            </a:pPr>
            <a:r>
              <a:rPr kumimoji="0" lang="en-US" sz="2000" b="1" i="0" u="none" strike="noStrike" kern="120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Segoe UI"/>
                <a:ea typeface="+mn-ea"/>
                <a:cs typeface="+mn-cs"/>
              </a:rPr>
              <a:t>Reduce</a:t>
            </a:r>
            <a:r>
              <a:rPr kumimoji="0" lang="en-US" sz="2000" b="1" i="0" u="none" strike="noStrike" kern="1200" cap="none" spc="0" normalizeH="0" noProof="0" dirty="0" smtClean="0">
                <a:ln>
                  <a:noFill/>
                </a:ln>
                <a:solidFill>
                  <a:srgbClr val="FFFFFF"/>
                </a:solidFill>
                <a:effectLst>
                  <a:outerShdw blurRad="38100" dist="38100" dir="2700000" algn="tl">
                    <a:srgbClr val="000000">
                      <a:alpha val="43137"/>
                    </a:srgbClr>
                  </a:outerShdw>
                </a:effectLst>
                <a:uLnTx/>
                <a:uFillTx/>
                <a:latin typeface="Segoe UI"/>
                <a:ea typeface="+mn-ea"/>
                <a:cs typeface="+mn-cs"/>
              </a:rPr>
              <a:t> Risk, Improve </a:t>
            </a:r>
          </a:p>
          <a:p>
            <a:pPr marL="0" marR="0" lvl="0" indent="0" algn="ctr" defTabSz="914363" rtl="0" eaLnBrk="0" fontAlgn="base" latinLnBrk="0" hangingPunct="0">
              <a:lnSpc>
                <a:spcPct val="80000"/>
              </a:lnSpc>
              <a:spcBef>
                <a:spcPct val="0"/>
              </a:spcBef>
              <a:spcAft>
                <a:spcPct val="0"/>
              </a:spcAft>
              <a:buClrTx/>
              <a:buSzTx/>
              <a:buFontTx/>
              <a:buNone/>
              <a:tabLst/>
              <a:defRPr/>
            </a:pPr>
            <a:r>
              <a:rPr lang="en-US" sz="2000" b="1" baseline="0" dirty="0" smtClean="0">
                <a:solidFill>
                  <a:srgbClr val="FFFFFF"/>
                </a:solidFill>
                <a:effectLst>
                  <a:outerShdw blurRad="38100" dist="38100" dir="2700000" algn="tl">
                    <a:srgbClr val="000000">
                      <a:alpha val="43137"/>
                    </a:srgbClr>
                  </a:outerShdw>
                </a:effectLst>
                <a:latin typeface="Segoe UI"/>
              </a:rPr>
              <a:t>Productivity</a:t>
            </a:r>
          </a:p>
          <a:p>
            <a:pPr marL="0" marR="0" lvl="0" indent="0" algn="ctr" defTabSz="914363" rtl="0" eaLnBrk="0" fontAlgn="base" latinLnBrk="0" hangingPunct="0">
              <a:lnSpc>
                <a:spcPct val="80000"/>
              </a:lnSpc>
              <a:spcBef>
                <a:spcPct val="0"/>
              </a:spcBef>
              <a:spcAft>
                <a:spcPct val="0"/>
              </a:spcAft>
              <a:buClrTx/>
              <a:buSzTx/>
              <a:buFontTx/>
              <a:buNone/>
              <a:tabLst/>
              <a:defRPr/>
            </a:pPr>
            <a:endParaRPr kumimoji="0" lang="en-US" sz="20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Segoe UI"/>
              <a:ea typeface="+mn-ea"/>
              <a:cs typeface="+mn-cs"/>
            </a:endParaRPr>
          </a:p>
        </p:txBody>
      </p:sp>
      <p:pic>
        <p:nvPicPr>
          <p:cNvPr id="349" name="Picture 5" descr="C:\Program Files\Microsoft Resource DVD Artwork\DVD_ART\Artwork_Imagery\Shapes and Graphics\trustworthy computing - security\Lock and key.png"/>
          <p:cNvPicPr>
            <a:picLocks noChangeAspect="1" noChangeArrowheads="1"/>
          </p:cNvPicPr>
          <p:nvPr/>
        </p:nvPicPr>
        <p:blipFill>
          <a:blip r:embed="rId4" cstate="email"/>
          <a:srcRect/>
          <a:stretch>
            <a:fillRect/>
          </a:stretch>
        </p:blipFill>
        <p:spPr bwMode="auto">
          <a:xfrm>
            <a:off x="4034622" y="851000"/>
            <a:ext cx="971538" cy="778620"/>
          </a:xfrm>
          <a:prstGeom prst="rect">
            <a:avLst/>
          </a:prstGeom>
          <a:noFill/>
          <a:effectLst>
            <a:outerShdw blurRad="76200" dir="13500000" sy="23000" kx="1200000" algn="br" rotWithShape="0">
              <a:prstClr val="black">
                <a:alpha val="20000"/>
              </a:prstClr>
            </a:outerShdw>
          </a:effectLst>
        </p:spPr>
      </p:pic>
      <p:pic>
        <p:nvPicPr>
          <p:cNvPr id="351" name="Picture 350" descr="MSN icon currency coins money.png"/>
          <p:cNvPicPr>
            <a:picLocks noChangeAspect="1"/>
          </p:cNvPicPr>
          <p:nvPr/>
        </p:nvPicPr>
        <p:blipFill>
          <a:blip r:embed="rId5" cstate="email"/>
          <a:srcRect/>
          <a:stretch>
            <a:fillRect/>
          </a:stretch>
        </p:blipFill>
        <p:spPr>
          <a:xfrm>
            <a:off x="1327830" y="1337697"/>
            <a:ext cx="799827" cy="741658"/>
          </a:xfrm>
          <a:prstGeom prst="rect">
            <a:avLst/>
          </a:prstGeom>
          <a:effectLst>
            <a:outerShdw blurRad="50800" dist="38100" dir="2700000" algn="tl" rotWithShape="0">
              <a:prstClr val="black">
                <a:alpha val="40000"/>
              </a:prstClr>
            </a:outerShdw>
          </a:effectLst>
        </p:spPr>
      </p:pic>
      <p:sp>
        <p:nvSpPr>
          <p:cNvPr id="352" name="Rectangle 351"/>
          <p:cNvSpPr/>
          <p:nvPr/>
        </p:nvSpPr>
        <p:spPr bwMode="auto">
          <a:xfrm rot="20103725">
            <a:off x="414150" y="2371017"/>
            <a:ext cx="2918959" cy="1099730"/>
          </a:xfrm>
          <a:prstGeom prst="rect">
            <a:avLst/>
          </a:prstGeom>
          <a:noFill/>
          <a:ln>
            <a:noFill/>
            <a:headEnd/>
            <a:tailEnd/>
          </a:ln>
          <a:effectLst>
            <a:outerShdw blurRad="215900" dist="114300" dir="2700000" algn="tl" rotWithShape="0">
              <a:prstClr val="black">
                <a:alpha val="40000"/>
              </a:prstClr>
            </a:outerShdw>
          </a:effectLst>
          <a:scene3d>
            <a:camera prst="orthographicFront">
              <a:rot lat="0" lon="0" rev="0"/>
            </a:camera>
            <a:lightRig rig="balanced" dir="t">
              <a:rot lat="0" lon="0" rev="0"/>
            </a:lightRig>
          </a:scene3d>
          <a:sp3d>
            <a:bevelT w="47625" h="69850"/>
            <a:contourClr>
              <a:srgbClr val="FFFFFF"/>
            </a:contourClr>
          </a:sp3d>
        </p:spPr>
        <p:txBody>
          <a:bodyPr wrap="square" anchor="ctr">
            <a:prstTxWarp prst="textArchUp">
              <a:avLst/>
            </a:prstTxWarp>
          </a:bodyPr>
          <a:lstStyle/>
          <a:p>
            <a:pPr marL="0" marR="0" lvl="0" indent="0" algn="ctr" defTabSz="914363"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Segoe UI"/>
                <a:ea typeface="+mn-ea"/>
                <a:cs typeface="+mn-cs"/>
              </a:rPr>
              <a:t>Reduce Costs</a:t>
            </a:r>
            <a:endParaRPr kumimoji="0" lang="en-US" sz="20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Segoe UI"/>
              <a:ea typeface="+mn-ea"/>
              <a:cs typeface="+mn-cs"/>
            </a:endParaRPr>
          </a:p>
        </p:txBody>
      </p:sp>
      <p:sp>
        <p:nvSpPr>
          <p:cNvPr id="353" name="Rectangle 352"/>
          <p:cNvSpPr/>
          <p:nvPr/>
        </p:nvSpPr>
        <p:spPr bwMode="auto">
          <a:xfrm rot="1775286">
            <a:off x="5324031" y="2550453"/>
            <a:ext cx="3519153" cy="1334433"/>
          </a:xfrm>
          <a:prstGeom prst="rect">
            <a:avLst/>
          </a:prstGeom>
          <a:noFill/>
          <a:ln>
            <a:noFill/>
            <a:headEnd/>
            <a:tailEnd/>
          </a:ln>
          <a:effectLst>
            <a:outerShdw blurRad="215900" dist="114300" dir="2700000" algn="tl" rotWithShape="0">
              <a:prstClr val="black">
                <a:alpha val="40000"/>
              </a:prstClr>
            </a:outerShdw>
          </a:effectLst>
          <a:scene3d>
            <a:camera prst="orthographicFront">
              <a:rot lat="0" lon="0" rev="0"/>
            </a:camera>
            <a:lightRig rig="balanced" dir="t">
              <a:rot lat="0" lon="0" rev="0"/>
            </a:lightRig>
          </a:scene3d>
          <a:sp3d>
            <a:bevelT w="47625" h="69850"/>
            <a:contourClr>
              <a:srgbClr val="FFFFFF"/>
            </a:contourClr>
          </a:sp3d>
        </p:spPr>
        <p:txBody>
          <a:bodyPr wrap="square" anchor="ctr">
            <a:prstTxWarp prst="textArchUp">
              <a:avLst/>
            </a:prstTxWarp>
          </a:bodyPr>
          <a:lstStyle/>
          <a:p>
            <a:pPr marL="0" marR="0" lvl="0" indent="0" algn="ctr" defTabSz="914363"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Segoe UI"/>
                <a:ea typeface="+mn-ea"/>
                <a:cs typeface="+mn-cs"/>
              </a:rPr>
              <a:t>Manage Complexity, </a:t>
            </a:r>
          </a:p>
          <a:p>
            <a:pPr marL="0" marR="0" lvl="0" indent="0" algn="ctr" defTabSz="914363" rtl="0" eaLnBrk="0" fontAlgn="base" latinLnBrk="0" hangingPunct="0">
              <a:lnSpc>
                <a:spcPct val="100000"/>
              </a:lnSpc>
              <a:spcBef>
                <a:spcPct val="0"/>
              </a:spcBef>
              <a:spcAft>
                <a:spcPct val="0"/>
              </a:spcAft>
              <a:buClrTx/>
              <a:buSzTx/>
              <a:buFontTx/>
              <a:buNone/>
              <a:tabLst/>
              <a:defRPr/>
            </a:pPr>
            <a:r>
              <a:rPr lang="en-US" sz="2000" b="1" dirty="0" smtClean="0">
                <a:solidFill>
                  <a:srgbClr val="FFFFFF"/>
                </a:solidFill>
                <a:effectLst>
                  <a:outerShdw blurRad="38100" dist="38100" dir="2700000" algn="tl">
                    <a:srgbClr val="000000">
                      <a:alpha val="43137"/>
                    </a:srgbClr>
                  </a:outerShdw>
                </a:effectLst>
                <a:latin typeface="Segoe UI"/>
              </a:rPr>
              <a:t>Achieve </a:t>
            </a:r>
            <a:r>
              <a:rPr kumimoji="0" lang="en-US" sz="2000" b="1" i="0" u="none" strike="noStrike" kern="120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Segoe UI"/>
                <a:ea typeface="+mn-ea"/>
                <a:cs typeface="+mn-cs"/>
              </a:rPr>
              <a:t>Agility</a:t>
            </a:r>
            <a:endParaRPr kumimoji="0" lang="en-US" sz="20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Segoe UI"/>
              <a:ea typeface="+mn-ea"/>
              <a:cs typeface="+mn-cs"/>
            </a:endParaRPr>
          </a:p>
        </p:txBody>
      </p:sp>
      <p:pic>
        <p:nvPicPr>
          <p:cNvPr id="40962" name="Picture 2" descr="http://www2.istockphoto.com/file_thumbview_approve/8229003/1/istockphoto_8229003-right-solution.jpg">
            <a:hlinkClick r:id="rId6"/>
          </p:cNvPr>
          <p:cNvPicPr>
            <a:picLocks noChangeAspect="1" noChangeArrowheads="1"/>
          </p:cNvPicPr>
          <p:nvPr/>
        </p:nvPicPr>
        <p:blipFill>
          <a:blip r:embed="rId7" cstate="email"/>
          <a:srcRect/>
          <a:stretch>
            <a:fillRect/>
          </a:stretch>
        </p:blipFill>
        <p:spPr bwMode="auto">
          <a:xfrm>
            <a:off x="7153199" y="1063467"/>
            <a:ext cx="1047750" cy="752476"/>
          </a:xfrm>
          <a:prstGeom prst="rect">
            <a:avLst/>
          </a:prstGeom>
          <a:noFill/>
        </p:spPr>
      </p:pic>
      <p:sp>
        <p:nvSpPr>
          <p:cNvPr id="117" name="Rectangle 116"/>
          <p:cNvSpPr/>
          <p:nvPr/>
        </p:nvSpPr>
        <p:spPr>
          <a:xfrm>
            <a:off x="234255" y="4902066"/>
            <a:ext cx="5300252" cy="963073"/>
          </a:xfrm>
          <a:prstGeom prst="rect">
            <a:avLst/>
          </a:prstGeom>
        </p:spPr>
        <p:txBody>
          <a:bodyPr wrap="square">
            <a:spAutoFit/>
          </a:bodyPr>
          <a:lstStyle/>
          <a:p>
            <a:pPr marL="288925" indent="-288925" algn="l" defTabSz="914363" rtl="0" fontAlgn="base">
              <a:lnSpc>
                <a:spcPct val="90000"/>
              </a:lnSpc>
              <a:spcBef>
                <a:spcPct val="20000"/>
              </a:spcBef>
              <a:spcAft>
                <a:spcPct val="0"/>
              </a:spcAft>
              <a:buClr>
                <a:srgbClr val="FFFF99"/>
              </a:buClr>
              <a:buFontTx/>
              <a:buBlip>
                <a:blip r:embed="rId8"/>
              </a:buBlip>
            </a:pPr>
            <a:endParaRPr lang="en-US" sz="2000" dirty="0" smtClean="0">
              <a:solidFill>
                <a:srgbClr val="FFFFFF"/>
              </a:solidFill>
              <a:effectLst>
                <a:outerShdw blurRad="38100" dist="38100" dir="2700000" algn="tl">
                  <a:srgbClr val="000000">
                    <a:alpha val="43137"/>
                  </a:srgbClr>
                </a:outerShdw>
              </a:effectLst>
              <a:latin typeface="+mj-lt"/>
              <a:cs typeface="+mn-cs"/>
              <a:sym typeface="Wingdings" pitchFamily="2" charset="2"/>
            </a:endParaRPr>
          </a:p>
          <a:p>
            <a:pPr marL="288925" indent="-288925" algn="l" defTabSz="914363" rtl="0" fontAlgn="base">
              <a:lnSpc>
                <a:spcPct val="90000"/>
              </a:lnSpc>
              <a:spcBef>
                <a:spcPct val="20000"/>
              </a:spcBef>
              <a:spcAft>
                <a:spcPct val="0"/>
              </a:spcAft>
              <a:buClr>
                <a:srgbClr val="FFFF99"/>
              </a:buClr>
              <a:buFontTx/>
              <a:buBlip>
                <a:blip r:embed="rId8"/>
              </a:buBlip>
            </a:pPr>
            <a:endParaRPr lang="en-US" sz="2000" kern="1200" dirty="0" smtClean="0">
              <a:solidFill>
                <a:srgbClr val="FFFFFF"/>
              </a:solidFill>
              <a:effectLst>
                <a:outerShdw blurRad="38100" dist="38100" dir="2700000" algn="tl">
                  <a:srgbClr val="000000">
                    <a:alpha val="43137"/>
                  </a:srgbClr>
                </a:outerShdw>
              </a:effectLst>
              <a:latin typeface="+mj-lt"/>
              <a:ea typeface="+mn-ea"/>
              <a:cs typeface="+mn-cs"/>
              <a:sym typeface="Wingdings" pitchFamily="2" charset="2"/>
            </a:endParaRPr>
          </a:p>
          <a:p>
            <a:pPr marL="288925" indent="-288925" algn="l" defTabSz="914363" rtl="0" fontAlgn="base">
              <a:lnSpc>
                <a:spcPct val="90000"/>
              </a:lnSpc>
              <a:spcBef>
                <a:spcPct val="20000"/>
              </a:spcBef>
              <a:spcAft>
                <a:spcPct val="0"/>
              </a:spcAft>
              <a:buClr>
                <a:srgbClr val="FFFF99"/>
              </a:buClr>
              <a:buFontTx/>
              <a:buBlip>
                <a:blip r:embed="rId8"/>
              </a:buBlip>
            </a:pPr>
            <a:endParaRPr lang="en-US" sz="2000" kern="1200" dirty="0">
              <a:solidFill>
                <a:srgbClr val="FFFFFF"/>
              </a:solidFill>
              <a:effectLst>
                <a:outerShdw blurRad="38100" dist="38100" dir="2700000" algn="tl">
                  <a:srgbClr val="000000">
                    <a:alpha val="43137"/>
                  </a:srgbClr>
                </a:outerShdw>
              </a:effectLst>
              <a:latin typeface="+mj-lt"/>
              <a:ea typeface="+mn-ea"/>
              <a:cs typeface="+mn-cs"/>
              <a:sym typeface="Wingdings" pitchFamily="2" charset="2"/>
            </a:endParaRPr>
          </a:p>
        </p:txBody>
      </p:sp>
      <p:sp>
        <p:nvSpPr>
          <p:cNvPr id="118" name="Rounded Rectangle 117"/>
          <p:cNvSpPr/>
          <p:nvPr/>
        </p:nvSpPr>
        <p:spPr bwMode="auto">
          <a:xfrm>
            <a:off x="1233866" y="2971800"/>
            <a:ext cx="1582871" cy="3521095"/>
          </a:xfrm>
          <a:prstGeom prst="roundRect">
            <a:avLst>
              <a:gd name="adj" fmla="val 14567"/>
            </a:avLst>
          </a:prstGeom>
          <a:gradFill flip="none" rotWithShape="1">
            <a:gsLst>
              <a:gs pos="8000">
                <a:srgbClr val="E34829">
                  <a:alpha val="74000"/>
                </a:srgbClr>
              </a:gs>
              <a:gs pos="26000">
                <a:srgbClr val="F97B49">
                  <a:alpha val="81000"/>
                </a:srgbClr>
              </a:gs>
              <a:gs pos="40000">
                <a:srgbClr val="FA9D6A">
                  <a:alpha val="89804"/>
                </a:srgbClr>
              </a:gs>
              <a:gs pos="63000">
                <a:srgbClr val="F16F3B">
                  <a:alpha val="78824"/>
                </a:srgbClr>
              </a:gs>
              <a:gs pos="82000">
                <a:srgbClr val="E65014">
                  <a:alpha val="66000"/>
                </a:srgbClr>
              </a:gs>
              <a:gs pos="100000">
                <a:srgbClr val="E84F30">
                  <a:alpha val="48235"/>
                </a:srgbClr>
              </a:gs>
            </a:gsLst>
            <a:lin ang="5400000" scaled="1"/>
            <a:tileRect/>
          </a:gradFill>
          <a:ln w="19050" cap="flat" cmpd="sng" algn="ctr">
            <a:solidFill>
              <a:srgbClr val="F16F3B">
                <a:alpha val="35000"/>
              </a:srgbClr>
            </a:solidFill>
            <a:prstDash val="solid"/>
            <a:round/>
            <a:headEnd type="none" w="med" len="med"/>
            <a:tailEnd type="none" w="med" len="med"/>
          </a:ln>
          <a:effectLst>
            <a:outerShdw blurRad="101600" sx="102000" sy="102000" algn="ctr" rotWithShape="0">
              <a:prstClr val="black">
                <a:alpha val="50000"/>
              </a:prstClr>
            </a:outerShdw>
            <a:reflection blurRad="6350" stA="52000" endA="300" endPos="35000" dir="5400000" sy="-100000" algn="bl" rotWithShape="0"/>
          </a:effectLst>
          <a:scene3d>
            <a:camera prst="orthographicFront"/>
            <a:lightRig rig="threePt" dir="t"/>
          </a:scene3d>
          <a:sp3d>
            <a:bevelB w="0" h="0"/>
            <a:contourClr>
              <a:schemeClr val="accent1">
                <a:lumMod val="75000"/>
              </a:schemeClr>
            </a:contourClr>
          </a:sp3d>
        </p:spPr>
        <p:txBody>
          <a:bodyPr vert="horz" wrap="square" lIns="76197" tIns="38098" rIns="76197" bIns="38098" numCol="1" rtlCol="0" anchor="ctr" anchorCtr="0" compatLnSpc="1">
            <a:prstTxWarp prst="textNoShape">
              <a:avLst/>
            </a:prstTxWarp>
          </a:bodyPr>
          <a:lstStyle/>
          <a:p>
            <a:pPr algn="r" defTabSz="761970" eaLnBrk="0" fontAlgn="base" hangingPunct="0">
              <a:spcBef>
                <a:spcPct val="0"/>
              </a:spcBef>
              <a:spcAft>
                <a:spcPct val="0"/>
              </a:spcAft>
              <a:defRPr/>
            </a:pPr>
            <a:endParaRPr lang="en-US" sz="1600" dirty="0" smtClean="0">
              <a:solidFill>
                <a:schemeClr val="tx1"/>
              </a:solidFill>
              <a:latin typeface="Segoe" pitchFamily="34" charset="0"/>
            </a:endParaRPr>
          </a:p>
        </p:txBody>
      </p:sp>
      <p:sp>
        <p:nvSpPr>
          <p:cNvPr id="119" name="Rounded Rectangle 118"/>
          <p:cNvSpPr/>
          <p:nvPr/>
        </p:nvSpPr>
        <p:spPr bwMode="auto">
          <a:xfrm>
            <a:off x="2895614" y="2971800"/>
            <a:ext cx="1582871" cy="3521095"/>
          </a:xfrm>
          <a:prstGeom prst="roundRect">
            <a:avLst>
              <a:gd name="adj" fmla="val 14567"/>
            </a:avLst>
          </a:prstGeom>
          <a:gradFill flip="none" rotWithShape="1">
            <a:gsLst>
              <a:gs pos="8000">
                <a:srgbClr val="00B0F0">
                  <a:alpha val="70000"/>
                </a:srgbClr>
              </a:gs>
              <a:gs pos="26000">
                <a:srgbClr val="15C2FF">
                  <a:alpha val="80784"/>
                </a:srgbClr>
              </a:gs>
              <a:gs pos="40000">
                <a:srgbClr val="65FFED">
                  <a:alpha val="81961"/>
                </a:srgbClr>
              </a:gs>
              <a:gs pos="63000">
                <a:srgbClr val="00B0F0">
                  <a:alpha val="74000"/>
                </a:srgbClr>
              </a:gs>
              <a:gs pos="82000">
                <a:srgbClr val="00B0F0">
                  <a:alpha val="53000"/>
                </a:srgbClr>
              </a:gs>
              <a:gs pos="100000">
                <a:srgbClr val="00759E">
                  <a:alpha val="49000"/>
                </a:srgbClr>
              </a:gs>
            </a:gsLst>
            <a:lin ang="5400000" scaled="1"/>
            <a:tileRect/>
          </a:gradFill>
          <a:ln w="19050" cap="flat" cmpd="sng" algn="ctr">
            <a:solidFill>
              <a:srgbClr val="00B0F0">
                <a:alpha val="35000"/>
              </a:srgbClr>
            </a:solidFill>
            <a:prstDash val="solid"/>
            <a:round/>
            <a:headEnd type="none" w="med" len="med"/>
            <a:tailEnd type="none" w="med" len="med"/>
          </a:ln>
          <a:effectLst>
            <a:outerShdw blurRad="101600" sx="102000" sy="102000" algn="ctr" rotWithShape="0">
              <a:prstClr val="black">
                <a:alpha val="50000"/>
              </a:prstClr>
            </a:outerShdw>
            <a:reflection blurRad="6350" stA="52000" endA="300" endPos="35000" dir="5400000" sy="-100000" algn="bl" rotWithShape="0"/>
          </a:effectLst>
          <a:scene3d>
            <a:camera prst="orthographicFront"/>
            <a:lightRig rig="threePt" dir="t"/>
          </a:scene3d>
          <a:sp3d>
            <a:bevelB w="0" h="0"/>
            <a:contourClr>
              <a:schemeClr val="accent1">
                <a:lumMod val="75000"/>
              </a:schemeClr>
            </a:contourClr>
          </a:sp3d>
        </p:spPr>
        <p:txBody>
          <a:bodyPr vert="horz" wrap="square" lIns="76197" tIns="38098" rIns="76197" bIns="38098" numCol="1" rtlCol="0" anchor="ctr" anchorCtr="0" compatLnSpc="1">
            <a:prstTxWarp prst="textNoShape">
              <a:avLst/>
            </a:prstTxWarp>
          </a:bodyPr>
          <a:lstStyle/>
          <a:p>
            <a:pPr algn="r" defTabSz="761970" eaLnBrk="0" fontAlgn="base" hangingPunct="0">
              <a:spcBef>
                <a:spcPct val="0"/>
              </a:spcBef>
              <a:spcAft>
                <a:spcPct val="0"/>
              </a:spcAft>
              <a:defRPr/>
            </a:pPr>
            <a:endParaRPr lang="en-US" sz="1600" dirty="0" smtClean="0">
              <a:solidFill>
                <a:schemeClr val="tx1"/>
              </a:solidFill>
              <a:latin typeface="Segoe" pitchFamily="34" charset="0"/>
            </a:endParaRPr>
          </a:p>
        </p:txBody>
      </p:sp>
      <p:sp>
        <p:nvSpPr>
          <p:cNvPr id="120" name="Rounded Rectangle 119"/>
          <p:cNvSpPr/>
          <p:nvPr/>
        </p:nvSpPr>
        <p:spPr bwMode="auto">
          <a:xfrm>
            <a:off x="4564008" y="2971800"/>
            <a:ext cx="1582871" cy="3521095"/>
          </a:xfrm>
          <a:prstGeom prst="roundRect">
            <a:avLst>
              <a:gd name="adj" fmla="val 14567"/>
            </a:avLst>
          </a:prstGeom>
          <a:gradFill flip="none" rotWithShape="1">
            <a:gsLst>
              <a:gs pos="8000">
                <a:srgbClr val="F6AE1E">
                  <a:alpha val="76000"/>
                </a:srgbClr>
              </a:gs>
              <a:gs pos="26000">
                <a:srgbClr val="FFD41D">
                  <a:alpha val="81000"/>
                </a:srgbClr>
              </a:gs>
              <a:gs pos="40000">
                <a:srgbClr val="FFDB43">
                  <a:alpha val="91000"/>
                </a:srgbClr>
              </a:gs>
              <a:gs pos="63000">
                <a:srgbClr val="FFD41D">
                  <a:alpha val="79000"/>
                </a:srgbClr>
              </a:gs>
              <a:gs pos="82000">
                <a:srgbClr val="ECBB06">
                  <a:alpha val="72000"/>
                </a:srgbClr>
              </a:gs>
              <a:gs pos="100000">
                <a:srgbClr val="D28700">
                  <a:alpha val="49000"/>
                </a:srgbClr>
              </a:gs>
            </a:gsLst>
            <a:lin ang="5400000" scaled="1"/>
            <a:tileRect/>
          </a:gradFill>
          <a:ln w="19050" cap="flat" cmpd="sng" algn="ctr">
            <a:solidFill>
              <a:srgbClr val="FFD41D">
                <a:alpha val="35000"/>
              </a:srgbClr>
            </a:solidFill>
            <a:prstDash val="solid"/>
            <a:round/>
            <a:headEnd type="none" w="med" len="med"/>
            <a:tailEnd type="none" w="med" len="med"/>
          </a:ln>
          <a:effectLst>
            <a:outerShdw blurRad="101600" sx="102000" sy="102000" algn="ctr" rotWithShape="0">
              <a:prstClr val="black">
                <a:alpha val="50000"/>
              </a:prstClr>
            </a:outerShdw>
            <a:reflection blurRad="6350" stA="52000" endA="300" endPos="35000" dir="5400000" sy="-100000" algn="bl" rotWithShape="0"/>
          </a:effectLst>
          <a:scene3d>
            <a:camera prst="orthographicFront"/>
            <a:lightRig rig="threePt" dir="t"/>
          </a:scene3d>
          <a:sp3d>
            <a:bevelB w="0" h="0"/>
            <a:contourClr>
              <a:schemeClr val="accent1">
                <a:lumMod val="75000"/>
              </a:schemeClr>
            </a:contourClr>
          </a:sp3d>
        </p:spPr>
        <p:txBody>
          <a:bodyPr vert="horz" wrap="square" lIns="76197" tIns="38098" rIns="76197" bIns="38098" numCol="1" rtlCol="0" anchor="ctr" anchorCtr="0" compatLnSpc="1">
            <a:prstTxWarp prst="textNoShape">
              <a:avLst/>
            </a:prstTxWarp>
          </a:bodyPr>
          <a:lstStyle/>
          <a:p>
            <a:pPr algn="r" defTabSz="761970" eaLnBrk="0" fontAlgn="base" hangingPunct="0">
              <a:spcBef>
                <a:spcPct val="0"/>
              </a:spcBef>
              <a:spcAft>
                <a:spcPct val="0"/>
              </a:spcAft>
              <a:defRPr/>
            </a:pPr>
            <a:endParaRPr lang="en-US" sz="1600" dirty="0" smtClean="0">
              <a:solidFill>
                <a:schemeClr val="tx1"/>
              </a:solidFill>
              <a:latin typeface="Segoe" pitchFamily="34" charset="0"/>
            </a:endParaRPr>
          </a:p>
        </p:txBody>
      </p:sp>
      <p:sp>
        <p:nvSpPr>
          <p:cNvPr id="121" name="Rounded Rectangle 120"/>
          <p:cNvSpPr/>
          <p:nvPr/>
        </p:nvSpPr>
        <p:spPr bwMode="auto">
          <a:xfrm>
            <a:off x="6225757" y="2971800"/>
            <a:ext cx="1582871" cy="3521095"/>
          </a:xfrm>
          <a:prstGeom prst="roundRect">
            <a:avLst>
              <a:gd name="adj" fmla="val 14567"/>
            </a:avLst>
          </a:prstGeom>
          <a:gradFill flip="none" rotWithShape="1">
            <a:gsLst>
              <a:gs pos="8000">
                <a:srgbClr val="4ED802">
                  <a:alpha val="76000"/>
                </a:srgbClr>
              </a:gs>
              <a:gs pos="26000">
                <a:srgbClr val="96FD2F">
                  <a:alpha val="73000"/>
                </a:srgbClr>
              </a:gs>
              <a:gs pos="40000">
                <a:srgbClr val="AFFE2E">
                  <a:alpha val="90980"/>
                </a:srgbClr>
              </a:gs>
              <a:gs pos="63000">
                <a:srgbClr val="8AEF03">
                  <a:alpha val="74902"/>
                </a:srgbClr>
              </a:gs>
              <a:gs pos="82000">
                <a:srgbClr val="4ED802">
                  <a:alpha val="72000"/>
                </a:srgbClr>
              </a:gs>
              <a:gs pos="100000">
                <a:srgbClr val="4ED802">
                  <a:alpha val="49000"/>
                </a:srgbClr>
              </a:gs>
            </a:gsLst>
            <a:lin ang="5400000" scaled="1"/>
            <a:tileRect/>
          </a:gradFill>
          <a:ln w="19050" cap="flat" cmpd="sng" algn="ctr">
            <a:solidFill>
              <a:srgbClr val="4ED802">
                <a:alpha val="35000"/>
              </a:srgbClr>
            </a:solidFill>
            <a:prstDash val="solid"/>
            <a:round/>
            <a:headEnd type="none" w="med" len="med"/>
            <a:tailEnd type="none" w="med" len="med"/>
          </a:ln>
          <a:effectLst>
            <a:outerShdw blurRad="101600" sx="102000" sy="102000" algn="ctr" rotWithShape="0">
              <a:prstClr val="black">
                <a:alpha val="50000"/>
              </a:prstClr>
            </a:outerShdw>
            <a:reflection blurRad="6350" stA="52000" endA="300" endPos="35000" dir="5400000" sy="-100000" algn="bl" rotWithShape="0"/>
          </a:effectLst>
          <a:scene3d>
            <a:camera prst="orthographicFront"/>
            <a:lightRig rig="threePt" dir="t"/>
          </a:scene3d>
          <a:sp3d>
            <a:bevelB w="0" h="0"/>
            <a:contourClr>
              <a:schemeClr val="accent1">
                <a:lumMod val="75000"/>
              </a:schemeClr>
            </a:contourClr>
          </a:sp3d>
        </p:spPr>
        <p:txBody>
          <a:bodyPr vert="horz" wrap="square" lIns="76197" tIns="38098" rIns="76197" bIns="38098" numCol="1" rtlCol="0" anchor="ctr" anchorCtr="0" compatLnSpc="1">
            <a:prstTxWarp prst="textNoShape">
              <a:avLst/>
            </a:prstTxWarp>
          </a:bodyPr>
          <a:lstStyle/>
          <a:p>
            <a:pPr algn="r" defTabSz="761970" eaLnBrk="0" fontAlgn="base" hangingPunct="0">
              <a:spcBef>
                <a:spcPct val="0"/>
              </a:spcBef>
              <a:spcAft>
                <a:spcPct val="0"/>
              </a:spcAft>
              <a:defRPr/>
            </a:pPr>
            <a:endParaRPr lang="en-US" sz="1600" dirty="0" smtClean="0">
              <a:solidFill>
                <a:schemeClr val="tx1"/>
              </a:solidFill>
              <a:latin typeface="Segoe" pitchFamily="34" charset="0"/>
            </a:endParaRPr>
          </a:p>
        </p:txBody>
      </p:sp>
      <p:pic>
        <p:nvPicPr>
          <p:cNvPr id="122" name="Picture 3"/>
          <p:cNvPicPr>
            <a:picLocks noChangeAspect="1" noChangeArrowheads="1"/>
          </p:cNvPicPr>
          <p:nvPr/>
        </p:nvPicPr>
        <p:blipFill>
          <a:blip r:embed="rId9" cstate="screen"/>
          <a:srcRect/>
          <a:stretch>
            <a:fillRect/>
          </a:stretch>
        </p:blipFill>
        <p:spPr bwMode="auto">
          <a:xfrm>
            <a:off x="1301186" y="3101941"/>
            <a:ext cx="1448811" cy="1359892"/>
          </a:xfrm>
          <a:prstGeom prst="roundRect">
            <a:avLst>
              <a:gd name="adj" fmla="val 11507"/>
            </a:avLst>
          </a:prstGeom>
          <a:noFill/>
          <a:ln>
            <a:noFill/>
          </a:ln>
          <a:effectLst/>
        </p:spPr>
      </p:pic>
      <p:sp>
        <p:nvSpPr>
          <p:cNvPr id="123" name="TextBox 122"/>
          <p:cNvSpPr txBox="1"/>
          <p:nvPr/>
        </p:nvSpPr>
        <p:spPr>
          <a:xfrm>
            <a:off x="1565925" y="5090309"/>
            <a:ext cx="844074" cy="368234"/>
          </a:xfrm>
          <a:prstGeom prst="rect">
            <a:avLst/>
          </a:prstGeom>
          <a:noFill/>
          <a:ln w="9525">
            <a:noFill/>
            <a:miter lim="800000"/>
            <a:headEnd/>
            <a:tailEnd/>
          </a:ln>
          <a:effectLst/>
        </p:spPr>
        <p:txBody>
          <a:bodyPr wrap="none" rtlCol="0">
            <a:spAutoFit/>
          </a:bodyPr>
          <a:lstStyle/>
          <a:p>
            <a:pPr algn="ctr"/>
            <a:r>
              <a:rPr lang="en-US" sz="2000" kern="0" dirty="0" smtClean="0">
                <a:ln w="3175" cmpd="sng">
                  <a:solidFill>
                    <a:srgbClr val="080808">
                      <a:alpha val="74000"/>
                    </a:srgbClr>
                  </a:solidFill>
                </a:ln>
                <a:solidFill>
                  <a:schemeClr val="bg1"/>
                </a:solidFill>
                <a:effectLst>
                  <a:reflection blurRad="6350" stA="55000" endA="300" endPos="45500" dir="5400000" sy="-100000" algn="bl" rotWithShape="0"/>
                </a:effectLst>
                <a:latin typeface="Segoe Black" pitchFamily="34" charset="0"/>
              </a:rPr>
              <a:t>Basic</a:t>
            </a:r>
          </a:p>
        </p:txBody>
      </p:sp>
      <p:sp>
        <p:nvSpPr>
          <p:cNvPr id="124" name="TextBox 123"/>
          <p:cNvSpPr txBox="1"/>
          <p:nvPr/>
        </p:nvSpPr>
        <p:spPr>
          <a:xfrm>
            <a:off x="2784117" y="5103265"/>
            <a:ext cx="1761039" cy="339908"/>
          </a:xfrm>
          <a:prstGeom prst="rect">
            <a:avLst/>
          </a:prstGeom>
          <a:noFill/>
        </p:spPr>
        <p:txBody>
          <a:bodyPr wrap="none" rtlCol="0">
            <a:spAutoFit/>
          </a:bodyPr>
          <a:lstStyle/>
          <a:p>
            <a:pPr algn="ctr" defTabSz="914400">
              <a:lnSpc>
                <a:spcPct val="90000"/>
              </a:lnSpc>
            </a:pPr>
            <a:r>
              <a:rPr lang="en-US" sz="2000" kern="0" dirty="0" smtClean="0">
                <a:ln w="3175" cmpd="sng">
                  <a:solidFill>
                    <a:srgbClr val="080808">
                      <a:alpha val="74000"/>
                    </a:srgbClr>
                  </a:solidFill>
                </a:ln>
                <a:solidFill>
                  <a:schemeClr val="bg1"/>
                </a:solidFill>
                <a:effectLst>
                  <a:reflection blurRad="6350" stA="55000" endA="300" endPos="45500" dir="5400000" sy="-100000" algn="bl" rotWithShape="0"/>
                </a:effectLst>
                <a:latin typeface="Segoe Black" pitchFamily="34" charset="0"/>
              </a:rPr>
              <a:t>Standardized</a:t>
            </a:r>
          </a:p>
        </p:txBody>
      </p:sp>
      <p:sp>
        <p:nvSpPr>
          <p:cNvPr id="125" name="TextBox 124"/>
          <p:cNvSpPr txBox="1"/>
          <p:nvPr/>
        </p:nvSpPr>
        <p:spPr>
          <a:xfrm>
            <a:off x="4495007" y="5090309"/>
            <a:ext cx="1659526" cy="368234"/>
          </a:xfrm>
          <a:prstGeom prst="rect">
            <a:avLst/>
          </a:prstGeom>
          <a:noFill/>
        </p:spPr>
        <p:txBody>
          <a:bodyPr wrap="none" rtlCol="0">
            <a:spAutoFit/>
          </a:bodyPr>
          <a:lstStyle/>
          <a:p>
            <a:pPr algn="ctr"/>
            <a:r>
              <a:rPr lang="en-US" sz="2000" kern="0" dirty="0" smtClean="0">
                <a:ln w="3175" cmpd="sng">
                  <a:solidFill>
                    <a:srgbClr val="080808">
                      <a:alpha val="74000"/>
                    </a:srgbClr>
                  </a:solidFill>
                </a:ln>
                <a:solidFill>
                  <a:schemeClr val="bg1"/>
                </a:solidFill>
                <a:effectLst>
                  <a:reflection blurRad="6350" stA="55000" endA="300" endPos="45500" dir="5400000" sy="-100000" algn="bl" rotWithShape="0"/>
                </a:effectLst>
                <a:latin typeface="Segoe Black" pitchFamily="34" charset="0"/>
              </a:rPr>
              <a:t>Rationalized</a:t>
            </a:r>
          </a:p>
        </p:txBody>
      </p:sp>
      <p:sp>
        <p:nvSpPr>
          <p:cNvPr id="126" name="TextBox 125"/>
          <p:cNvSpPr txBox="1"/>
          <p:nvPr/>
        </p:nvSpPr>
        <p:spPr>
          <a:xfrm>
            <a:off x="6403524" y="5103265"/>
            <a:ext cx="1228500" cy="339908"/>
          </a:xfrm>
          <a:prstGeom prst="rect">
            <a:avLst/>
          </a:prstGeom>
          <a:noFill/>
        </p:spPr>
        <p:txBody>
          <a:bodyPr wrap="none" rtlCol="0">
            <a:spAutoFit/>
          </a:bodyPr>
          <a:lstStyle/>
          <a:p>
            <a:pPr algn="ctr" defTabSz="914400">
              <a:lnSpc>
                <a:spcPct val="90000"/>
              </a:lnSpc>
            </a:pPr>
            <a:r>
              <a:rPr lang="en-US" sz="2000" kern="0" dirty="0" smtClean="0">
                <a:ln w="3175" cmpd="sng">
                  <a:solidFill>
                    <a:srgbClr val="080808">
                      <a:alpha val="74000"/>
                    </a:srgbClr>
                  </a:solidFill>
                </a:ln>
                <a:solidFill>
                  <a:schemeClr val="bg1"/>
                </a:solidFill>
                <a:effectLst>
                  <a:reflection blurRad="6350" stA="55000" endA="300" endPos="45500" dir="5400000" sy="-100000" algn="bl" rotWithShape="0"/>
                </a:effectLst>
                <a:latin typeface="Segoe Black" pitchFamily="34" charset="0"/>
              </a:rPr>
              <a:t>Dynamic</a:t>
            </a:r>
          </a:p>
        </p:txBody>
      </p:sp>
      <p:pic>
        <p:nvPicPr>
          <p:cNvPr id="127" name="Picture 3"/>
          <p:cNvPicPr>
            <a:picLocks noChangeAspect="1" noChangeArrowheads="1"/>
          </p:cNvPicPr>
          <p:nvPr/>
        </p:nvPicPr>
        <p:blipFill>
          <a:blip r:embed="rId10" cstate="screen"/>
          <a:srcRect/>
          <a:stretch>
            <a:fillRect/>
          </a:stretch>
        </p:blipFill>
        <p:spPr bwMode="auto">
          <a:xfrm>
            <a:off x="2963320" y="3110713"/>
            <a:ext cx="1448811" cy="1351117"/>
          </a:xfrm>
          <a:prstGeom prst="roundRect">
            <a:avLst>
              <a:gd name="adj" fmla="val 12771"/>
            </a:avLst>
          </a:prstGeom>
          <a:noFill/>
          <a:ln>
            <a:noFill/>
          </a:ln>
          <a:effectLst/>
        </p:spPr>
      </p:pic>
      <p:pic>
        <p:nvPicPr>
          <p:cNvPr id="128" name="Picture 3"/>
          <p:cNvPicPr>
            <a:picLocks noChangeAspect="1" noChangeArrowheads="1"/>
          </p:cNvPicPr>
          <p:nvPr/>
        </p:nvPicPr>
        <p:blipFill>
          <a:blip r:embed="rId11" cstate="screen"/>
          <a:srcRect/>
          <a:stretch>
            <a:fillRect/>
          </a:stretch>
        </p:blipFill>
        <p:spPr bwMode="auto">
          <a:xfrm>
            <a:off x="4634341" y="3110713"/>
            <a:ext cx="1448811" cy="1351117"/>
          </a:xfrm>
          <a:prstGeom prst="roundRect">
            <a:avLst>
              <a:gd name="adj" fmla="val 15368"/>
            </a:avLst>
          </a:prstGeom>
          <a:noFill/>
          <a:ln>
            <a:noFill/>
          </a:ln>
          <a:effectLst/>
        </p:spPr>
      </p:pic>
      <p:pic>
        <p:nvPicPr>
          <p:cNvPr id="129" name="Picture 3"/>
          <p:cNvPicPr>
            <a:picLocks noChangeAspect="1" noChangeArrowheads="1"/>
          </p:cNvPicPr>
          <p:nvPr/>
        </p:nvPicPr>
        <p:blipFill>
          <a:blip r:embed="rId12" cstate="screen"/>
          <a:srcRect/>
          <a:stretch>
            <a:fillRect/>
          </a:stretch>
        </p:blipFill>
        <p:spPr bwMode="auto">
          <a:xfrm>
            <a:off x="6287588" y="3119488"/>
            <a:ext cx="1448811" cy="1342345"/>
          </a:xfrm>
          <a:prstGeom prst="roundRect">
            <a:avLst>
              <a:gd name="adj" fmla="val 14052"/>
            </a:avLst>
          </a:prstGeom>
          <a:noFill/>
          <a:ln>
            <a:noFill/>
          </a:ln>
          <a:effectLst/>
        </p:spPr>
      </p:pic>
      <p:sp>
        <p:nvSpPr>
          <p:cNvPr id="130" name="Rectangle 129"/>
          <p:cNvSpPr/>
          <p:nvPr/>
        </p:nvSpPr>
        <p:spPr>
          <a:xfrm>
            <a:off x="1235527" y="5649869"/>
            <a:ext cx="1534194" cy="492868"/>
          </a:xfrm>
          <a:prstGeom prst="rect">
            <a:avLst/>
          </a:prstGeom>
        </p:spPr>
        <p:txBody>
          <a:bodyPr wrap="square">
            <a:spAutoFit/>
          </a:bodyPr>
          <a:lstStyle/>
          <a:p>
            <a:pPr lvl="0" algn="ctr" fontAlgn="base">
              <a:lnSpc>
                <a:spcPct val="90000"/>
              </a:lnSpc>
              <a:spcBef>
                <a:spcPct val="0"/>
              </a:spcBef>
              <a:spcAft>
                <a:spcPts val="300"/>
              </a:spcAft>
              <a:defRPr/>
            </a:pPr>
            <a:r>
              <a:rPr lang="en-US" altLang="zh-CN" sz="1600" i="1" dirty="0" smtClean="0">
                <a:solidFill>
                  <a:srgbClr val="F8FFCD"/>
                </a:solidFill>
                <a:latin typeface="Segoe" pitchFamily="34" charset="0"/>
              </a:rPr>
              <a:t>IT is a </a:t>
            </a:r>
            <a:br>
              <a:rPr lang="en-US" altLang="zh-CN" sz="1600" i="1" dirty="0" smtClean="0">
                <a:solidFill>
                  <a:srgbClr val="F8FFCD"/>
                </a:solidFill>
                <a:latin typeface="Segoe" pitchFamily="34" charset="0"/>
              </a:rPr>
            </a:br>
            <a:r>
              <a:rPr lang="en-US" altLang="zh-CN" sz="1600" i="1" dirty="0" smtClean="0">
                <a:solidFill>
                  <a:srgbClr val="F8FFCD"/>
                </a:solidFill>
                <a:latin typeface="Segoe" pitchFamily="34" charset="0"/>
              </a:rPr>
              <a:t>cost center</a:t>
            </a:r>
          </a:p>
        </p:txBody>
      </p:sp>
      <p:sp>
        <p:nvSpPr>
          <p:cNvPr id="131" name="Rectangle 130"/>
          <p:cNvSpPr/>
          <p:nvPr/>
        </p:nvSpPr>
        <p:spPr>
          <a:xfrm>
            <a:off x="2924881" y="5670574"/>
            <a:ext cx="1534194" cy="696811"/>
          </a:xfrm>
          <a:prstGeom prst="rect">
            <a:avLst/>
          </a:prstGeom>
        </p:spPr>
        <p:txBody>
          <a:bodyPr wrap="square">
            <a:spAutoFit/>
          </a:bodyPr>
          <a:lstStyle/>
          <a:p>
            <a:pPr lvl="0" algn="ctr" fontAlgn="base">
              <a:lnSpc>
                <a:spcPct val="90000"/>
              </a:lnSpc>
              <a:spcBef>
                <a:spcPct val="0"/>
              </a:spcBef>
              <a:spcAft>
                <a:spcPts val="300"/>
              </a:spcAft>
              <a:defRPr/>
            </a:pPr>
            <a:r>
              <a:rPr lang="en-US" altLang="zh-CN" sz="1600" i="1" dirty="0" smtClean="0">
                <a:solidFill>
                  <a:srgbClr val="F8FFCD"/>
                </a:solidFill>
                <a:latin typeface="Segoe" pitchFamily="34" charset="0"/>
              </a:rPr>
              <a:t>IT is an efficient </a:t>
            </a:r>
            <a:br>
              <a:rPr lang="en-US" altLang="zh-CN" sz="1600" i="1" dirty="0" smtClean="0">
                <a:solidFill>
                  <a:srgbClr val="F8FFCD"/>
                </a:solidFill>
                <a:latin typeface="Segoe" pitchFamily="34" charset="0"/>
              </a:rPr>
            </a:br>
            <a:r>
              <a:rPr lang="en-US" altLang="zh-CN" sz="1600" i="1" dirty="0" smtClean="0">
                <a:solidFill>
                  <a:srgbClr val="F8FFCD"/>
                </a:solidFill>
                <a:latin typeface="Segoe" pitchFamily="34" charset="0"/>
              </a:rPr>
              <a:t>cost center</a:t>
            </a:r>
          </a:p>
        </p:txBody>
      </p:sp>
      <p:sp>
        <p:nvSpPr>
          <p:cNvPr id="132" name="Rectangle 131"/>
          <p:cNvSpPr/>
          <p:nvPr/>
        </p:nvSpPr>
        <p:spPr>
          <a:xfrm>
            <a:off x="4592482" y="5670574"/>
            <a:ext cx="1534194" cy="696811"/>
          </a:xfrm>
          <a:prstGeom prst="rect">
            <a:avLst/>
          </a:prstGeom>
        </p:spPr>
        <p:txBody>
          <a:bodyPr wrap="square">
            <a:spAutoFit/>
          </a:bodyPr>
          <a:lstStyle/>
          <a:p>
            <a:pPr lvl="0" algn="ctr" fontAlgn="base">
              <a:lnSpc>
                <a:spcPct val="90000"/>
              </a:lnSpc>
              <a:spcBef>
                <a:spcPct val="0"/>
              </a:spcBef>
              <a:spcAft>
                <a:spcPts val="300"/>
              </a:spcAft>
              <a:defRPr/>
            </a:pPr>
            <a:r>
              <a:rPr lang="en-US" altLang="zh-CN" sz="1600" i="1" dirty="0" smtClean="0">
                <a:solidFill>
                  <a:srgbClr val="F8FFCD"/>
                </a:solidFill>
                <a:latin typeface="Segoe" pitchFamily="34" charset="0"/>
              </a:rPr>
              <a:t>IT is a </a:t>
            </a:r>
            <a:br>
              <a:rPr lang="en-US" altLang="zh-CN" sz="1600" i="1" dirty="0" smtClean="0">
                <a:solidFill>
                  <a:srgbClr val="F8FFCD"/>
                </a:solidFill>
                <a:latin typeface="Segoe" pitchFamily="34" charset="0"/>
              </a:rPr>
            </a:br>
            <a:r>
              <a:rPr lang="en-US" altLang="zh-CN" sz="1600" i="1" dirty="0" smtClean="0">
                <a:solidFill>
                  <a:srgbClr val="F8FFCD"/>
                </a:solidFill>
                <a:latin typeface="Segoe" pitchFamily="34" charset="0"/>
              </a:rPr>
              <a:t>business center</a:t>
            </a:r>
          </a:p>
        </p:txBody>
      </p:sp>
      <p:sp>
        <p:nvSpPr>
          <p:cNvPr id="133" name="Rectangle 132"/>
          <p:cNvSpPr/>
          <p:nvPr/>
        </p:nvSpPr>
        <p:spPr>
          <a:xfrm>
            <a:off x="6242681" y="5670574"/>
            <a:ext cx="1534194" cy="696811"/>
          </a:xfrm>
          <a:prstGeom prst="rect">
            <a:avLst/>
          </a:prstGeom>
        </p:spPr>
        <p:txBody>
          <a:bodyPr wrap="square">
            <a:spAutoFit/>
          </a:bodyPr>
          <a:lstStyle/>
          <a:p>
            <a:pPr lvl="0" algn="ctr" fontAlgn="base">
              <a:lnSpc>
                <a:spcPct val="90000"/>
              </a:lnSpc>
              <a:spcBef>
                <a:spcPct val="0"/>
              </a:spcBef>
              <a:spcAft>
                <a:spcPts val="300"/>
              </a:spcAft>
              <a:defRPr/>
            </a:pPr>
            <a:r>
              <a:rPr lang="en-US" altLang="zh-CN" sz="1600" i="1" dirty="0" smtClean="0">
                <a:solidFill>
                  <a:srgbClr val="F8FFCD"/>
                </a:solidFill>
                <a:latin typeface="Segoe" pitchFamily="34" charset="0"/>
              </a:rPr>
              <a:t>IT is a </a:t>
            </a:r>
            <a:br>
              <a:rPr lang="en-US" altLang="zh-CN" sz="1600" i="1" dirty="0" smtClean="0">
                <a:solidFill>
                  <a:srgbClr val="F8FFCD"/>
                </a:solidFill>
                <a:latin typeface="Segoe" pitchFamily="34" charset="0"/>
              </a:rPr>
            </a:br>
            <a:r>
              <a:rPr lang="en-US" altLang="zh-CN" sz="1600" i="1" dirty="0" smtClean="0">
                <a:solidFill>
                  <a:srgbClr val="F8FFCD"/>
                </a:solidFill>
                <a:latin typeface="Segoe" pitchFamily="34" charset="0"/>
              </a:rPr>
              <a:t>strategic asset</a:t>
            </a:r>
          </a:p>
        </p:txBody>
      </p:sp>
      <p:sp>
        <p:nvSpPr>
          <p:cNvPr id="134" name="Right Arrow 133"/>
          <p:cNvSpPr/>
          <p:nvPr/>
        </p:nvSpPr>
        <p:spPr bwMode="auto">
          <a:xfrm>
            <a:off x="541560" y="3960908"/>
            <a:ext cx="8069040" cy="1218533"/>
          </a:xfrm>
          <a:prstGeom prst="rightArrow">
            <a:avLst/>
          </a:prstGeom>
          <a:gradFill flip="none" rotWithShape="1">
            <a:gsLst>
              <a:gs pos="8000">
                <a:srgbClr val="00B0F0">
                  <a:alpha val="64000"/>
                </a:srgbClr>
              </a:gs>
              <a:gs pos="40000">
                <a:srgbClr val="90E739">
                  <a:alpha val="73000"/>
                </a:srgbClr>
              </a:gs>
              <a:gs pos="75000">
                <a:srgbClr val="90E739">
                  <a:alpha val="78000"/>
                </a:srgbClr>
              </a:gs>
              <a:gs pos="88000">
                <a:srgbClr val="FDA80F">
                  <a:alpha val="77000"/>
                </a:srgbClr>
              </a:gs>
              <a:gs pos="100000">
                <a:srgbClr val="FDA80F">
                  <a:alpha val="8000"/>
                </a:srgbClr>
              </a:gs>
            </a:gsLst>
            <a:lin ang="10800000" scaled="1"/>
            <a:tileRect/>
          </a:gradFill>
          <a:ln w="19050" cap="flat" cmpd="sng" algn="ctr">
            <a:gradFill flip="none" rotWithShape="1">
              <a:gsLst>
                <a:gs pos="0">
                  <a:srgbClr val="FDA80F"/>
                </a:gs>
                <a:gs pos="50000">
                  <a:srgbClr val="90E739"/>
                </a:gs>
                <a:gs pos="100000">
                  <a:srgbClr val="00B0F0"/>
                </a:gs>
              </a:gsLst>
              <a:lin ang="0" scaled="1"/>
              <a:tileRect/>
            </a:gradFill>
            <a:prstDash val="solid"/>
            <a:round/>
            <a:headEnd type="none" w="med" len="med"/>
            <a:tailEnd type="none" w="med" len="med"/>
          </a:ln>
          <a:effectLst>
            <a:outerShdw blurRad="101600" sx="102000" sy="102000" algn="ctr" rotWithShape="0">
              <a:prstClr val="black">
                <a:alpha val="50000"/>
              </a:prstClr>
            </a:outerShdw>
          </a:effectLst>
          <a:scene3d>
            <a:camera prst="orthographicFront"/>
            <a:lightRig rig="threePt" dir="t"/>
          </a:scene3d>
          <a:sp3d>
            <a:bevelT w="69850" h="19050" prst="coolSlant"/>
            <a:bevelB w="0" h="0"/>
            <a:contourClr>
              <a:schemeClr val="accent1">
                <a:lumMod val="75000"/>
              </a:schemeClr>
            </a:contourClr>
          </a:sp3d>
        </p:spPr>
        <p:txBody>
          <a:bodyPr vert="horz" wrap="square" lIns="76197" tIns="38098" rIns="76197" bIns="38098" numCol="1" rtlCol="0" anchor="ctr" anchorCtr="0" compatLnSpc="1">
            <a:prstTxWarp prst="textNoShape">
              <a:avLst/>
            </a:prstTxWarp>
          </a:bodyPr>
          <a:lstStyle/>
          <a:p>
            <a:pPr algn="ctr" defTabSz="761970" eaLnBrk="0" fontAlgn="base" hangingPunct="0">
              <a:spcBef>
                <a:spcPct val="0"/>
              </a:spcBef>
              <a:spcAft>
                <a:spcPct val="0"/>
              </a:spcAft>
              <a:defRPr/>
            </a:pPr>
            <a:r>
              <a:rPr lang="en-US" i="1" dirty="0" smtClean="0">
                <a:effectLst>
                  <a:outerShdw blurRad="215900" sx="102000" sy="102000" algn="ctr" rotWithShape="0">
                    <a:prstClr val="black"/>
                  </a:outerShdw>
                </a:effectLst>
                <a:latin typeface="Segoe Black" pitchFamily="34" charset="0"/>
              </a:rPr>
              <a:t>Infrastructure Optimization</a:t>
            </a:r>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Diagram 14"/>
          <p:cNvGraphicFramePr/>
          <p:nvPr/>
        </p:nvGraphicFramePr>
        <p:xfrm>
          <a:off x="381000" y="1092200"/>
          <a:ext cx="84582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Freeform 7"/>
          <p:cNvSpPr/>
          <p:nvPr/>
        </p:nvSpPr>
        <p:spPr>
          <a:xfrm>
            <a:off x="381000" y="1066800"/>
            <a:ext cx="8534400" cy="1905000"/>
          </a:xfrm>
          <a:custGeom>
            <a:avLst/>
            <a:gdLst>
              <a:gd name="connsiteX0" fmla="*/ 0 w 7189470"/>
              <a:gd name="connsiteY0" fmla="*/ 163830 h 1638300"/>
              <a:gd name="connsiteX1" fmla="*/ 47985 w 7189470"/>
              <a:gd name="connsiteY1" fmla="*/ 47985 h 1638300"/>
              <a:gd name="connsiteX2" fmla="*/ 163830 w 7189470"/>
              <a:gd name="connsiteY2" fmla="*/ 0 h 1638300"/>
              <a:gd name="connsiteX3" fmla="*/ 7025640 w 7189470"/>
              <a:gd name="connsiteY3" fmla="*/ 0 h 1638300"/>
              <a:gd name="connsiteX4" fmla="*/ 7141485 w 7189470"/>
              <a:gd name="connsiteY4" fmla="*/ 47985 h 1638300"/>
              <a:gd name="connsiteX5" fmla="*/ 7189470 w 7189470"/>
              <a:gd name="connsiteY5" fmla="*/ 163830 h 1638300"/>
              <a:gd name="connsiteX6" fmla="*/ 7189470 w 7189470"/>
              <a:gd name="connsiteY6" fmla="*/ 1474470 h 1638300"/>
              <a:gd name="connsiteX7" fmla="*/ 7141485 w 7189470"/>
              <a:gd name="connsiteY7" fmla="*/ 1590315 h 1638300"/>
              <a:gd name="connsiteX8" fmla="*/ 7025640 w 7189470"/>
              <a:gd name="connsiteY8" fmla="*/ 1638300 h 1638300"/>
              <a:gd name="connsiteX9" fmla="*/ 163830 w 7189470"/>
              <a:gd name="connsiteY9" fmla="*/ 1638300 h 1638300"/>
              <a:gd name="connsiteX10" fmla="*/ 47985 w 7189470"/>
              <a:gd name="connsiteY10" fmla="*/ 1590315 h 1638300"/>
              <a:gd name="connsiteX11" fmla="*/ 0 w 7189470"/>
              <a:gd name="connsiteY11" fmla="*/ 1474470 h 1638300"/>
              <a:gd name="connsiteX12" fmla="*/ 0 w 7189470"/>
              <a:gd name="connsiteY12" fmla="*/ 163830 h 1638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189470" h="1638300">
                <a:moveTo>
                  <a:pt x="0" y="163830"/>
                </a:moveTo>
                <a:cubicBezTo>
                  <a:pt x="0" y="120380"/>
                  <a:pt x="17261" y="78709"/>
                  <a:pt x="47985" y="47985"/>
                </a:cubicBezTo>
                <a:cubicBezTo>
                  <a:pt x="78709" y="17261"/>
                  <a:pt x="120380" y="0"/>
                  <a:pt x="163830" y="0"/>
                </a:cubicBezTo>
                <a:lnTo>
                  <a:pt x="7025640" y="0"/>
                </a:lnTo>
                <a:cubicBezTo>
                  <a:pt x="7069090" y="0"/>
                  <a:pt x="7110761" y="17261"/>
                  <a:pt x="7141485" y="47985"/>
                </a:cubicBezTo>
                <a:cubicBezTo>
                  <a:pt x="7172209" y="78709"/>
                  <a:pt x="7189470" y="120380"/>
                  <a:pt x="7189470" y="163830"/>
                </a:cubicBezTo>
                <a:lnTo>
                  <a:pt x="7189470" y="1474470"/>
                </a:lnTo>
                <a:cubicBezTo>
                  <a:pt x="7189470" y="1517920"/>
                  <a:pt x="7172209" y="1559591"/>
                  <a:pt x="7141485" y="1590315"/>
                </a:cubicBezTo>
                <a:cubicBezTo>
                  <a:pt x="7110761" y="1621039"/>
                  <a:pt x="7069090" y="1638300"/>
                  <a:pt x="7025640" y="1638300"/>
                </a:cubicBezTo>
                <a:lnTo>
                  <a:pt x="163830" y="1638300"/>
                </a:lnTo>
                <a:cubicBezTo>
                  <a:pt x="120380" y="1638300"/>
                  <a:pt x="78709" y="1621039"/>
                  <a:pt x="47985" y="1590315"/>
                </a:cubicBezTo>
                <a:cubicBezTo>
                  <a:pt x="17261" y="1559591"/>
                  <a:pt x="0" y="1517920"/>
                  <a:pt x="0" y="1474470"/>
                </a:cubicBezTo>
                <a:lnTo>
                  <a:pt x="0" y="163830"/>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1001">
            <a:schemeClr val="lt2"/>
          </a:fillRef>
          <a:effectRef idx="2">
            <a:schemeClr val="accent4">
              <a:hueOff val="3600000"/>
              <a:satOff val="100000"/>
              <a:lumOff val="8824"/>
              <a:alphaOff val="0"/>
            </a:schemeClr>
          </a:effectRef>
          <a:fontRef idx="minor">
            <a:schemeClr val="lt1"/>
          </a:fontRef>
        </p:style>
        <p:txBody>
          <a:bodyPr spcFirstLastPara="0" vert="horz" wrap="square" lIns="139424" tIns="139424" rIns="1838684" bIns="139424" numCol="1" spcCol="1270" anchor="ctr" anchorCtr="0">
            <a:noAutofit/>
          </a:bodyPr>
          <a:lstStyle/>
          <a:p>
            <a:pPr lvl="0" algn="l" defTabSz="1066800">
              <a:lnSpc>
                <a:spcPct val="90000"/>
              </a:lnSpc>
              <a:spcBef>
                <a:spcPct val="0"/>
              </a:spcBef>
              <a:spcAft>
                <a:spcPct val="35000"/>
              </a:spcAft>
            </a:pPr>
            <a:r>
              <a:rPr lang="en-CA" sz="2400" kern="1200" dirty="0" smtClean="0">
                <a:solidFill>
                  <a:schemeClr val="bg1">
                    <a:lumMod val="75000"/>
                  </a:schemeClr>
                </a:solidFill>
              </a:rPr>
              <a:t>Summary</a:t>
            </a:r>
          </a:p>
          <a:p>
            <a:pPr lvl="0" algn="l" defTabSz="1066800">
              <a:lnSpc>
                <a:spcPct val="90000"/>
              </a:lnSpc>
              <a:spcBef>
                <a:spcPct val="0"/>
              </a:spcBef>
              <a:spcAft>
                <a:spcPct val="35000"/>
              </a:spcAft>
            </a:pPr>
            <a:r>
              <a:rPr lang="en-CA" sz="3200" kern="1200" dirty="0" smtClean="0">
                <a:solidFill>
                  <a:schemeClr val="bg1">
                    <a:lumMod val="75000"/>
                  </a:schemeClr>
                </a:solidFill>
              </a:rPr>
              <a:t>Services Optimization</a:t>
            </a:r>
          </a:p>
        </p:txBody>
      </p:sp>
      <p:pic>
        <p:nvPicPr>
          <p:cNvPr id="9" name="Picture 5" descr="C:\Users\ruthmort\Pictures\DVD_ART36\Logos\Azure Services Platform\Windows Azure\Windows Azure logo rev.png"/>
          <p:cNvPicPr>
            <a:picLocks noChangeAspect="1" noChangeArrowheads="1"/>
          </p:cNvPicPr>
          <p:nvPr/>
        </p:nvPicPr>
        <p:blipFill>
          <a:blip r:embed="rId8" cstate="print"/>
          <a:srcRect/>
          <a:stretch>
            <a:fillRect/>
          </a:stretch>
        </p:blipFill>
        <p:spPr bwMode="auto">
          <a:xfrm>
            <a:off x="4876800" y="5836653"/>
            <a:ext cx="3561486" cy="564147"/>
          </a:xfrm>
          <a:prstGeom prst="rect">
            <a:avLst/>
          </a:prstGeom>
          <a:noFill/>
        </p:spPr>
      </p:pic>
      <p:pic>
        <p:nvPicPr>
          <p:cNvPr id="3074" name="Picture 2" descr="C:\Users\ruthmort\Pictures\DVD_ART36\Artwork_Imagery\Icons - Illustrations\_ XML ICONS\services icons cubes.png"/>
          <p:cNvPicPr>
            <a:picLocks noChangeAspect="1" noChangeArrowheads="1"/>
          </p:cNvPicPr>
          <p:nvPr/>
        </p:nvPicPr>
        <p:blipFill>
          <a:blip r:embed="rId9" cstate="print"/>
          <a:srcRect/>
          <a:stretch>
            <a:fillRect/>
          </a:stretch>
        </p:blipFill>
        <p:spPr bwMode="auto">
          <a:xfrm>
            <a:off x="5791200" y="838200"/>
            <a:ext cx="2057400" cy="2057400"/>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5">
                                            <p:graphicEl>
                                              <a:dgm id="{C43EB61A-2E04-409F-8F87-79F190ED3CE0}"/>
                                            </p:graphicEl>
                                          </p:spTgt>
                                        </p:tgtEl>
                                        <p:attrNameLst>
                                          <p:attrName>style.visibility</p:attrName>
                                        </p:attrNameLst>
                                      </p:cBhvr>
                                      <p:to>
                                        <p:strVal val="visible"/>
                                      </p:to>
                                    </p:set>
                                    <p:animEffect transition="in" filter="fade">
                                      <p:cBhvr>
                                        <p:cTn id="7" dur="1000"/>
                                        <p:tgtEl>
                                          <p:spTgt spid="15">
                                            <p:graphicEl>
                                              <a:dgm id="{C43EB61A-2E04-409F-8F87-79F190ED3CE0}"/>
                                            </p:graphicEl>
                                          </p:spTgt>
                                        </p:tgtEl>
                                      </p:cBhvr>
                                    </p:animEffect>
                                    <p:anim calcmode="lin" valueType="num">
                                      <p:cBhvr>
                                        <p:cTn id="8" dur="1000" fill="hold"/>
                                        <p:tgtEl>
                                          <p:spTgt spid="15">
                                            <p:graphicEl>
                                              <a:dgm id="{C43EB61A-2E04-409F-8F87-79F190ED3CE0}"/>
                                            </p:graphicEl>
                                          </p:spTgt>
                                        </p:tgtEl>
                                        <p:attrNameLst>
                                          <p:attrName>ppt_x</p:attrName>
                                        </p:attrNameLst>
                                      </p:cBhvr>
                                      <p:tavLst>
                                        <p:tav tm="0">
                                          <p:val>
                                            <p:strVal val="#ppt_x"/>
                                          </p:val>
                                        </p:tav>
                                        <p:tav tm="100000">
                                          <p:val>
                                            <p:strVal val="#ppt_x"/>
                                          </p:val>
                                        </p:tav>
                                      </p:tavLst>
                                    </p:anim>
                                    <p:anim calcmode="lin" valueType="num">
                                      <p:cBhvr>
                                        <p:cTn id="9" dur="1000" fill="hold"/>
                                        <p:tgtEl>
                                          <p:spTgt spid="15">
                                            <p:graphicEl>
                                              <a:dgm id="{C43EB61A-2E04-409F-8F87-79F190ED3CE0}"/>
                                            </p:graphicEl>
                                          </p:spTgt>
                                        </p:tgtEl>
                                        <p:attrNameLst>
                                          <p:attrName>ppt_y</p:attrName>
                                        </p:attrNameLst>
                                      </p:cBhvr>
                                      <p:tavLst>
                                        <p:tav tm="0">
                                          <p:val>
                                            <p:strVal val="#ppt_y+.1"/>
                                          </p:val>
                                        </p:tav>
                                        <p:tav tm="100000">
                                          <p:val>
                                            <p:strVal val="#ppt_y"/>
                                          </p:val>
                                        </p:tav>
                                      </p:tavLst>
                                    </p:anim>
                                  </p:childTnLst>
                                </p:cTn>
                              </p:par>
                              <p:par>
                                <p:cTn id="10" presetID="12" presetClass="entr" presetSubtype="1" fill="hold" grpId="0" nodeType="withEffect">
                                  <p:stCondLst>
                                    <p:cond delay="0"/>
                                  </p:stCondLst>
                                  <p:childTnLst>
                                    <p:set>
                                      <p:cBhvr>
                                        <p:cTn id="11" dur="1" fill="hold">
                                          <p:stCondLst>
                                            <p:cond delay="0"/>
                                          </p:stCondLst>
                                        </p:cTn>
                                        <p:tgtEl>
                                          <p:spTgt spid="15">
                                            <p:graphicEl>
                                              <a:dgm id="{2572025E-E8B8-4F94-94D0-DC22D7F762FB}"/>
                                            </p:graphicEl>
                                          </p:spTgt>
                                        </p:tgtEl>
                                        <p:attrNameLst>
                                          <p:attrName>style.visibility</p:attrName>
                                        </p:attrNameLst>
                                      </p:cBhvr>
                                      <p:to>
                                        <p:strVal val="visible"/>
                                      </p:to>
                                    </p:set>
                                    <p:animEffect transition="in" filter="slide(fromTop)">
                                      <p:cBhvr>
                                        <p:cTn id="12" dur="1000"/>
                                        <p:tgtEl>
                                          <p:spTgt spid="15">
                                            <p:graphicEl>
                                              <a:dgm id="{2572025E-E8B8-4F94-94D0-DC22D7F762FB}"/>
                                            </p:graphicEl>
                                          </p:spTgt>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5">
                                            <p:graphicEl>
                                              <a:dgm id="{41BC1ABA-1F87-4B1E-94EC-41724CD12655}"/>
                                            </p:graphicEl>
                                          </p:spTgt>
                                        </p:tgtEl>
                                        <p:attrNameLst>
                                          <p:attrName>style.visibility</p:attrName>
                                        </p:attrNameLst>
                                      </p:cBhvr>
                                      <p:to>
                                        <p:strVal val="visible"/>
                                      </p:to>
                                    </p:set>
                                    <p:animEffect transition="in" filter="fade">
                                      <p:cBhvr>
                                        <p:cTn id="16" dur="1000"/>
                                        <p:tgtEl>
                                          <p:spTgt spid="15">
                                            <p:graphicEl>
                                              <a:dgm id="{41BC1ABA-1F87-4B1E-94EC-41724CD12655}"/>
                                            </p:graphicEl>
                                          </p:spTgt>
                                        </p:tgtEl>
                                      </p:cBhvr>
                                    </p:animEffect>
                                    <p:anim calcmode="lin" valueType="num">
                                      <p:cBhvr>
                                        <p:cTn id="17" dur="1000" fill="hold"/>
                                        <p:tgtEl>
                                          <p:spTgt spid="15">
                                            <p:graphicEl>
                                              <a:dgm id="{41BC1ABA-1F87-4B1E-94EC-41724CD12655}"/>
                                            </p:graphicEl>
                                          </p:spTgt>
                                        </p:tgtEl>
                                        <p:attrNameLst>
                                          <p:attrName>ppt_x</p:attrName>
                                        </p:attrNameLst>
                                      </p:cBhvr>
                                      <p:tavLst>
                                        <p:tav tm="0">
                                          <p:val>
                                            <p:strVal val="#ppt_x"/>
                                          </p:val>
                                        </p:tav>
                                        <p:tav tm="100000">
                                          <p:val>
                                            <p:strVal val="#ppt_x"/>
                                          </p:val>
                                        </p:tav>
                                      </p:tavLst>
                                    </p:anim>
                                    <p:anim calcmode="lin" valueType="num">
                                      <p:cBhvr>
                                        <p:cTn id="18" dur="1000" fill="hold"/>
                                        <p:tgtEl>
                                          <p:spTgt spid="15">
                                            <p:graphicEl>
                                              <a:dgm id="{41BC1ABA-1F87-4B1E-94EC-41724CD12655}"/>
                                            </p:graphicEl>
                                          </p:spTgt>
                                        </p:tgtEl>
                                        <p:attrNameLst>
                                          <p:attrName>ppt_y</p:attrName>
                                        </p:attrNameLst>
                                      </p:cBhvr>
                                      <p:tavLst>
                                        <p:tav tm="0">
                                          <p:val>
                                            <p:strVal val="#ppt_y+.1"/>
                                          </p:val>
                                        </p:tav>
                                        <p:tav tm="100000">
                                          <p:val>
                                            <p:strVal val="#ppt_y"/>
                                          </p:val>
                                        </p:tav>
                                      </p:tavLst>
                                    </p:anim>
                                  </p:childTnLst>
                                </p:cTn>
                              </p:par>
                              <p:par>
                                <p:cTn id="19" presetID="12" presetClass="entr" presetSubtype="1" fill="hold" grpId="0" nodeType="withEffect">
                                  <p:stCondLst>
                                    <p:cond delay="0"/>
                                  </p:stCondLst>
                                  <p:childTnLst>
                                    <p:set>
                                      <p:cBhvr>
                                        <p:cTn id="20" dur="1" fill="hold">
                                          <p:stCondLst>
                                            <p:cond delay="0"/>
                                          </p:stCondLst>
                                        </p:cTn>
                                        <p:tgtEl>
                                          <p:spTgt spid="15">
                                            <p:graphicEl>
                                              <a:dgm id="{5284ED54-4761-44DA-8086-D5FD397A1C95}"/>
                                            </p:graphicEl>
                                          </p:spTgt>
                                        </p:tgtEl>
                                        <p:attrNameLst>
                                          <p:attrName>style.visibility</p:attrName>
                                        </p:attrNameLst>
                                      </p:cBhvr>
                                      <p:to>
                                        <p:strVal val="visible"/>
                                      </p:to>
                                    </p:set>
                                    <p:animEffect transition="in" filter="slide(fromTop)">
                                      <p:cBhvr>
                                        <p:cTn id="21" dur="1000"/>
                                        <p:tgtEl>
                                          <p:spTgt spid="15">
                                            <p:graphicEl>
                                              <a:dgm id="{5284ED54-4761-44DA-8086-D5FD397A1C95}"/>
                                            </p:graphicEl>
                                          </p:spTgt>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5">
                                            <p:graphicEl>
                                              <a:dgm id="{D88C7409-AB93-4FE3-A61D-F51EE8A4B008}"/>
                                            </p:graphicEl>
                                          </p:spTgt>
                                        </p:tgtEl>
                                        <p:attrNameLst>
                                          <p:attrName>style.visibility</p:attrName>
                                        </p:attrNameLst>
                                      </p:cBhvr>
                                      <p:to>
                                        <p:strVal val="visible"/>
                                      </p:to>
                                    </p:set>
                                    <p:animEffect transition="in" filter="fade">
                                      <p:cBhvr>
                                        <p:cTn id="25" dur="1000"/>
                                        <p:tgtEl>
                                          <p:spTgt spid="15">
                                            <p:graphicEl>
                                              <a:dgm id="{D88C7409-AB93-4FE3-A61D-F51EE8A4B008}"/>
                                            </p:graphicEl>
                                          </p:spTgt>
                                        </p:tgtEl>
                                      </p:cBhvr>
                                    </p:animEffect>
                                    <p:anim calcmode="lin" valueType="num">
                                      <p:cBhvr>
                                        <p:cTn id="26" dur="1000" fill="hold"/>
                                        <p:tgtEl>
                                          <p:spTgt spid="15">
                                            <p:graphicEl>
                                              <a:dgm id="{D88C7409-AB93-4FE3-A61D-F51EE8A4B008}"/>
                                            </p:graphicEl>
                                          </p:spTgt>
                                        </p:tgtEl>
                                        <p:attrNameLst>
                                          <p:attrName>ppt_x</p:attrName>
                                        </p:attrNameLst>
                                      </p:cBhvr>
                                      <p:tavLst>
                                        <p:tav tm="0">
                                          <p:val>
                                            <p:strVal val="#ppt_x"/>
                                          </p:val>
                                        </p:tav>
                                        <p:tav tm="100000">
                                          <p:val>
                                            <p:strVal val="#ppt_x"/>
                                          </p:val>
                                        </p:tav>
                                      </p:tavLst>
                                    </p:anim>
                                    <p:anim calcmode="lin" valueType="num">
                                      <p:cBhvr>
                                        <p:cTn id="27" dur="1000" fill="hold"/>
                                        <p:tgtEl>
                                          <p:spTgt spid="15">
                                            <p:graphicEl>
                                              <a:dgm id="{D88C7409-AB93-4FE3-A61D-F51EE8A4B008}"/>
                                            </p:graphicEl>
                                          </p:spTgt>
                                        </p:tgtEl>
                                        <p:attrNameLst>
                                          <p:attrName>ppt_y</p:attrName>
                                        </p:attrNameLst>
                                      </p:cBhvr>
                                      <p:tavLst>
                                        <p:tav tm="0">
                                          <p:val>
                                            <p:strVal val="#ppt_y+.1"/>
                                          </p:val>
                                        </p:tav>
                                        <p:tav tm="100000">
                                          <p:val>
                                            <p:strVal val="#ppt_y"/>
                                          </p:val>
                                        </p:tav>
                                      </p:tavLst>
                                    </p:anim>
                                  </p:childTnLst>
                                </p:cTn>
                              </p:par>
                              <p:par>
                                <p:cTn id="28" presetID="12" presetClass="entr" presetSubtype="1" fill="hold" grpId="0" nodeType="withEffect">
                                  <p:stCondLst>
                                    <p:cond delay="0"/>
                                  </p:stCondLst>
                                  <p:childTnLst>
                                    <p:set>
                                      <p:cBhvr>
                                        <p:cTn id="29" dur="1" fill="hold">
                                          <p:stCondLst>
                                            <p:cond delay="0"/>
                                          </p:stCondLst>
                                        </p:cTn>
                                        <p:tgtEl>
                                          <p:spTgt spid="15">
                                            <p:graphicEl>
                                              <a:dgm id="{87B5BDBA-3C7A-41F1-8C33-F13937A84B36}"/>
                                            </p:graphicEl>
                                          </p:spTgt>
                                        </p:tgtEl>
                                        <p:attrNameLst>
                                          <p:attrName>style.visibility</p:attrName>
                                        </p:attrNameLst>
                                      </p:cBhvr>
                                      <p:to>
                                        <p:strVal val="visible"/>
                                      </p:to>
                                    </p:set>
                                    <p:animEffect transition="in" filter="slide(fromTop)">
                                      <p:cBhvr>
                                        <p:cTn id="30" dur="1000"/>
                                        <p:tgtEl>
                                          <p:spTgt spid="15">
                                            <p:graphicEl>
                                              <a:dgm id="{87B5BDBA-3C7A-41F1-8C33-F13937A84B36}"/>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5" grpId="0">
        <p:bldSub>
          <a:bldDgm bld="one"/>
        </p:bldSub>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CA" dirty="0" smtClean="0"/>
              <a:t>Call to Action</a:t>
            </a:r>
            <a:endParaRPr lang="en-CA" dirty="0"/>
          </a:p>
        </p:txBody>
      </p:sp>
      <p:sp>
        <p:nvSpPr>
          <p:cNvPr id="4" name="Content Placeholder 3"/>
          <p:cNvSpPr>
            <a:spLocks noGrp="1"/>
          </p:cNvSpPr>
          <p:nvPr>
            <p:ph idx="1"/>
          </p:nvPr>
        </p:nvSpPr>
        <p:spPr>
          <a:xfrm>
            <a:off x="381000" y="1417638"/>
            <a:ext cx="8382000" cy="2302169"/>
          </a:xfrm>
        </p:spPr>
        <p:txBody>
          <a:bodyPr/>
          <a:lstStyle/>
          <a:p>
            <a:r>
              <a:rPr lang="en-CA" dirty="0" smtClean="0"/>
              <a:t>Use your 30 day trials of BPOS and CRM online</a:t>
            </a:r>
          </a:p>
          <a:p>
            <a:pPr lvl="1">
              <a:buNone/>
            </a:pPr>
            <a:r>
              <a:rPr lang="en-CA" dirty="0" smtClean="0">
                <a:solidFill>
                  <a:schemeClr val="tx2"/>
                </a:solidFill>
              </a:rPr>
              <a:t>www.microsoft.ca/online </a:t>
            </a:r>
          </a:p>
          <a:p>
            <a:r>
              <a:rPr lang="en-CA" dirty="0" smtClean="0"/>
              <a:t>Talk to your account rep about how Azure can extend your infrastructure or be your application development platform</a:t>
            </a:r>
            <a:endParaRPr lang="en-CA"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9" name="Picture 11" descr="C:\Program Files\Microsoft Resource DVD Artwork\DVD_ART\Artwork_Imagery\Shapes and Graphics\Box\Rectangle\curvy rectangle left clear.png"/>
          <p:cNvPicPr>
            <a:picLocks noChangeAspect="1" noChangeArrowheads="1"/>
          </p:cNvPicPr>
          <p:nvPr/>
        </p:nvPicPr>
        <p:blipFill>
          <a:blip r:embed="rId3" cstate="print"/>
          <a:srcRect/>
          <a:stretch>
            <a:fillRect/>
          </a:stretch>
        </p:blipFill>
        <p:spPr bwMode="auto">
          <a:xfrm rot="5400000">
            <a:off x="3124198" y="-2057399"/>
            <a:ext cx="2895602" cy="9144000"/>
          </a:xfrm>
          <a:prstGeom prst="rect">
            <a:avLst/>
          </a:prstGeom>
          <a:noFill/>
        </p:spPr>
      </p:pic>
      <p:pic>
        <p:nvPicPr>
          <p:cNvPr id="2058" name="Picture 10" descr="C:\Program Files\Microsoft Resource DVD Artwork\DVD_ART\Artwork_Imagery\Shapes and Graphics\Box\Rectangle\curvy rectangle right clear.png"/>
          <p:cNvPicPr>
            <a:picLocks noChangeAspect="1" noChangeArrowheads="1"/>
          </p:cNvPicPr>
          <p:nvPr/>
        </p:nvPicPr>
        <p:blipFill>
          <a:blip r:embed="rId4" cstate="print"/>
          <a:srcRect/>
          <a:stretch>
            <a:fillRect/>
          </a:stretch>
        </p:blipFill>
        <p:spPr bwMode="auto">
          <a:xfrm rot="5400000">
            <a:off x="3148009" y="509588"/>
            <a:ext cx="2847975" cy="9143999"/>
          </a:xfrm>
          <a:prstGeom prst="rect">
            <a:avLst/>
          </a:prstGeom>
          <a:noFill/>
        </p:spPr>
      </p:pic>
      <p:pic>
        <p:nvPicPr>
          <p:cNvPr id="2050" name="Picture 2" descr="C:\Program Files\Microsoft Resource DVD Artwork\DVD_ART\Artwork_Imagery\HARDWARE_IMAGERY\Photos - OEM Hardware\Server Computer\HP AlphaServer SC4.png"/>
          <p:cNvPicPr>
            <a:picLocks noChangeAspect="1" noChangeArrowheads="1"/>
          </p:cNvPicPr>
          <p:nvPr/>
        </p:nvPicPr>
        <p:blipFill>
          <a:blip r:embed="rId5" cstate="print"/>
          <a:srcRect/>
          <a:stretch>
            <a:fillRect/>
          </a:stretch>
        </p:blipFill>
        <p:spPr bwMode="auto">
          <a:xfrm>
            <a:off x="1066800" y="1371600"/>
            <a:ext cx="2381250" cy="1814513"/>
          </a:xfrm>
          <a:prstGeom prst="rect">
            <a:avLst/>
          </a:prstGeom>
          <a:noFill/>
          <a:effectLst>
            <a:outerShdw blurRad="76200" dir="18900000" sy="23000" kx="-1200000" algn="bl" rotWithShape="0">
              <a:prstClr val="black">
                <a:alpha val="20000"/>
              </a:prstClr>
            </a:outerShdw>
          </a:effectLst>
        </p:spPr>
      </p:pic>
      <p:pic>
        <p:nvPicPr>
          <p:cNvPr id="2051" name="Picture 3" descr="C:\Program Files\Microsoft Resource DVD Artwork\DVD_ART\Artwork_Imagery\HARDWARE_IMAGERY\Photos - OEM Hardware\Computer\Vista Laptop\Gateway Vista Phoenix Laptop.png"/>
          <p:cNvPicPr>
            <a:picLocks noChangeAspect="1" noChangeArrowheads="1"/>
          </p:cNvPicPr>
          <p:nvPr/>
        </p:nvPicPr>
        <p:blipFill>
          <a:blip r:embed="rId6" cstate="print"/>
          <a:srcRect/>
          <a:stretch>
            <a:fillRect/>
          </a:stretch>
        </p:blipFill>
        <p:spPr bwMode="auto">
          <a:xfrm>
            <a:off x="1466850" y="2684230"/>
            <a:ext cx="1447800" cy="1049570"/>
          </a:xfrm>
          <a:prstGeom prst="rect">
            <a:avLst/>
          </a:prstGeom>
          <a:noFill/>
          <a:effectLst>
            <a:softEdge rad="12700"/>
          </a:effectLst>
        </p:spPr>
      </p:pic>
      <p:sp>
        <p:nvSpPr>
          <p:cNvPr id="17" name="Title 16"/>
          <p:cNvSpPr>
            <a:spLocks noGrp="1"/>
          </p:cNvSpPr>
          <p:nvPr>
            <p:ph type="title"/>
          </p:nvPr>
        </p:nvSpPr>
        <p:spPr/>
        <p:txBody>
          <a:bodyPr/>
          <a:lstStyle/>
          <a:p>
            <a:r>
              <a:rPr lang="en-US" dirty="0" smtClean="0"/>
              <a:t>The Industry Debate</a:t>
            </a:r>
            <a:endParaRPr lang="en-US" dirty="0"/>
          </a:p>
        </p:txBody>
      </p:sp>
      <p:grpSp>
        <p:nvGrpSpPr>
          <p:cNvPr id="2" name="Group 4"/>
          <p:cNvGrpSpPr/>
          <p:nvPr/>
        </p:nvGrpSpPr>
        <p:grpSpPr>
          <a:xfrm>
            <a:off x="6201280" y="4118830"/>
            <a:ext cx="1981200" cy="1856369"/>
            <a:chOff x="6934199" y="3498905"/>
            <a:chExt cx="1638301" cy="1573649"/>
          </a:xfrm>
          <a:effectLst>
            <a:reflection blurRad="6350" stA="52000" endA="300" endPos="35000" dir="5400000" sy="-100000" algn="bl" rotWithShape="0"/>
          </a:effectLst>
        </p:grpSpPr>
        <p:pic>
          <p:nvPicPr>
            <p:cNvPr id="15" name="Picture 14" descr="bryce-earth.png"/>
            <p:cNvPicPr>
              <a:picLocks noChangeAspect="1"/>
            </p:cNvPicPr>
            <p:nvPr/>
          </p:nvPicPr>
          <p:blipFill>
            <a:blip r:embed="rId7" cstate="print"/>
            <a:stretch>
              <a:fillRect/>
            </a:stretch>
          </p:blipFill>
          <p:spPr>
            <a:xfrm>
              <a:off x="6968358" y="3498905"/>
              <a:ext cx="1573649" cy="1573649"/>
            </a:xfrm>
            <a:prstGeom prst="rect">
              <a:avLst/>
            </a:prstGeom>
          </p:spPr>
        </p:pic>
        <p:pic>
          <p:nvPicPr>
            <p:cNvPr id="16" name="Picture 15" descr="101010-ring.png"/>
            <p:cNvPicPr>
              <a:picLocks noChangeAspect="1"/>
            </p:cNvPicPr>
            <p:nvPr/>
          </p:nvPicPr>
          <p:blipFill>
            <a:blip r:embed="rId8" cstate="print"/>
            <a:stretch>
              <a:fillRect/>
            </a:stretch>
          </p:blipFill>
          <p:spPr>
            <a:xfrm>
              <a:off x="6934199" y="3810000"/>
              <a:ext cx="1628775" cy="949761"/>
            </a:xfrm>
            <a:prstGeom prst="rect">
              <a:avLst/>
            </a:prstGeom>
          </p:spPr>
        </p:pic>
        <p:pic>
          <p:nvPicPr>
            <p:cNvPr id="18" name="Picture 17" descr="101010-ring.png"/>
            <p:cNvPicPr>
              <a:picLocks noChangeAspect="1"/>
            </p:cNvPicPr>
            <p:nvPr/>
          </p:nvPicPr>
          <p:blipFill>
            <a:blip r:embed="rId8" cstate="print"/>
            <a:stretch>
              <a:fillRect/>
            </a:stretch>
          </p:blipFill>
          <p:spPr>
            <a:xfrm rot="2285466">
              <a:off x="6943725" y="3686174"/>
              <a:ext cx="1628775" cy="949761"/>
            </a:xfrm>
            <a:prstGeom prst="rect">
              <a:avLst/>
            </a:prstGeom>
          </p:spPr>
        </p:pic>
      </p:grpSp>
      <p:pic>
        <p:nvPicPr>
          <p:cNvPr id="19" name="Picture 5" descr="C:\Program Files\Microsoft Resource DVD Artwork\DVD_ART\Artwork_Imagery\HARDWARE_IMAGERY\Photos - OEM Hardware\Computer\Laptop, Notebook\Gateway M680 with Vista Business.png"/>
          <p:cNvPicPr>
            <a:picLocks noChangeAspect="1" noChangeArrowheads="1"/>
          </p:cNvPicPr>
          <p:nvPr/>
        </p:nvPicPr>
        <p:blipFill>
          <a:blip r:embed="rId9" cstate="print"/>
          <a:srcRect/>
          <a:stretch>
            <a:fillRect/>
          </a:stretch>
        </p:blipFill>
        <p:spPr bwMode="auto">
          <a:xfrm>
            <a:off x="7572880" y="5377231"/>
            <a:ext cx="1142524" cy="837851"/>
          </a:xfrm>
          <a:prstGeom prst="rect">
            <a:avLst/>
          </a:prstGeom>
          <a:noFill/>
        </p:spPr>
      </p:pic>
      <p:sp>
        <p:nvSpPr>
          <p:cNvPr id="20" name="Content Placeholder 3"/>
          <p:cNvSpPr txBox="1">
            <a:spLocks/>
          </p:cNvSpPr>
          <p:nvPr/>
        </p:nvSpPr>
        <p:spPr>
          <a:xfrm>
            <a:off x="3929058" y="1338266"/>
            <a:ext cx="4953000" cy="1519230"/>
          </a:xfrm>
          <a:prstGeom prst="rect">
            <a:avLst/>
          </a:prstGeom>
        </p:spPr>
        <p:txBody>
          <a:bodyPr/>
          <a:lstStyle/>
          <a:p>
            <a:pPr marL="287338" indent="-287338">
              <a:lnSpc>
                <a:spcPct val="90000"/>
              </a:lnSpc>
              <a:spcBef>
                <a:spcPts val="600"/>
              </a:spcBef>
              <a:spcAft>
                <a:spcPts val="600"/>
              </a:spcAft>
              <a:buClr>
                <a:schemeClr val="tx2"/>
              </a:buClr>
              <a:buSzPct val="95000"/>
              <a:buBlip>
                <a:blip r:embed="rId10"/>
              </a:buBlip>
            </a:pPr>
            <a:r>
              <a:rPr lang="en-US" kern="0" dirty="0" smtClean="0">
                <a:solidFill>
                  <a:srgbClr val="FFFFFF"/>
                </a:solidFill>
                <a:effectLst>
                  <a:outerShdw blurRad="38100" dist="38100" dir="2700000" algn="tl">
                    <a:srgbClr val="000000"/>
                  </a:outerShdw>
                </a:effectLst>
                <a:latin typeface="+mn-lt"/>
              </a:rPr>
              <a:t>Security &amp; Privacy</a:t>
            </a:r>
          </a:p>
          <a:p>
            <a:pPr marL="571500" lvl="1" indent="-285750">
              <a:lnSpc>
                <a:spcPct val="90000"/>
              </a:lnSpc>
              <a:spcBef>
                <a:spcPts val="600"/>
              </a:spcBef>
              <a:spcAft>
                <a:spcPts val="600"/>
              </a:spcAft>
              <a:buClr>
                <a:schemeClr val="tx2"/>
              </a:buClr>
              <a:buSzPct val="95000"/>
              <a:buBlip>
                <a:blip r:embed="rId10"/>
              </a:buBlip>
            </a:pPr>
            <a:r>
              <a:rPr lang="en-US" kern="0" dirty="0" smtClean="0">
                <a:solidFill>
                  <a:srgbClr val="FFFFFF"/>
                </a:solidFill>
                <a:effectLst>
                  <a:outerShdw blurRad="38100" dist="38100" dir="2700000" algn="tl">
                    <a:srgbClr val="000000"/>
                  </a:outerShdw>
                </a:effectLst>
                <a:latin typeface="+mn-lt"/>
              </a:rPr>
              <a:t>Customizability</a:t>
            </a:r>
          </a:p>
          <a:p>
            <a:pPr lvl="2" indent="-342900">
              <a:lnSpc>
                <a:spcPct val="90000"/>
              </a:lnSpc>
              <a:spcBef>
                <a:spcPts val="600"/>
              </a:spcBef>
              <a:spcAft>
                <a:spcPts val="600"/>
              </a:spcAft>
              <a:buClr>
                <a:schemeClr val="tx2"/>
              </a:buClr>
              <a:buSzPct val="95000"/>
              <a:buBlip>
                <a:blip r:embed="rId10"/>
              </a:buBlip>
            </a:pPr>
            <a:r>
              <a:rPr lang="en-US" kern="0" dirty="0" smtClean="0">
                <a:solidFill>
                  <a:srgbClr val="FFFFFF"/>
                </a:solidFill>
                <a:effectLst>
                  <a:outerShdw blurRad="38100" dist="38100" dir="2700000" algn="tl">
                    <a:srgbClr val="000000"/>
                  </a:outerShdw>
                </a:effectLst>
                <a:latin typeface="+mn-lt"/>
              </a:rPr>
              <a:t>Visibility &amp; Control</a:t>
            </a:r>
          </a:p>
          <a:p>
            <a:pPr lvl="3" indent="-342900">
              <a:lnSpc>
                <a:spcPct val="90000"/>
              </a:lnSpc>
              <a:spcBef>
                <a:spcPts val="600"/>
              </a:spcBef>
              <a:spcAft>
                <a:spcPts val="600"/>
              </a:spcAft>
              <a:buClr>
                <a:schemeClr val="tx2"/>
              </a:buClr>
              <a:buSzPct val="95000"/>
              <a:buBlip>
                <a:blip r:embed="rId10"/>
              </a:buBlip>
            </a:pPr>
            <a:r>
              <a:rPr lang="en-US" kern="0" dirty="0" smtClean="0">
                <a:solidFill>
                  <a:srgbClr val="FFFFFF"/>
                </a:solidFill>
                <a:effectLst>
                  <a:outerShdw blurRad="38100" dist="38100" dir="2700000" algn="tl">
                    <a:srgbClr val="000000"/>
                  </a:outerShdw>
                </a:effectLst>
                <a:latin typeface="+mn-lt"/>
              </a:rPr>
              <a:t>Data Accessibility</a:t>
            </a:r>
          </a:p>
        </p:txBody>
      </p:sp>
      <p:sp>
        <p:nvSpPr>
          <p:cNvPr id="21" name="Content Placeholder 3"/>
          <p:cNvSpPr txBox="1">
            <a:spLocks/>
          </p:cNvSpPr>
          <p:nvPr/>
        </p:nvSpPr>
        <p:spPr>
          <a:xfrm>
            <a:off x="285720" y="4357694"/>
            <a:ext cx="6000792" cy="1519230"/>
          </a:xfrm>
          <a:prstGeom prst="rect">
            <a:avLst/>
          </a:prstGeom>
        </p:spPr>
        <p:txBody>
          <a:bodyPr/>
          <a:lstStyle/>
          <a:p>
            <a:pPr marL="287338" indent="-287338">
              <a:lnSpc>
                <a:spcPct val="90000"/>
              </a:lnSpc>
              <a:spcBef>
                <a:spcPts val="600"/>
              </a:spcBef>
              <a:spcAft>
                <a:spcPts val="600"/>
              </a:spcAft>
              <a:buClr>
                <a:schemeClr val="tx2"/>
              </a:buClr>
              <a:buSzPct val="95000"/>
              <a:buBlip>
                <a:blip r:embed="rId10"/>
              </a:buBlip>
            </a:pPr>
            <a:r>
              <a:rPr lang="en-US" kern="0" dirty="0" smtClean="0">
                <a:solidFill>
                  <a:srgbClr val="FFFFFF"/>
                </a:solidFill>
                <a:effectLst>
                  <a:outerShdw blurRad="38100" dist="38100" dir="2700000" algn="tl">
                    <a:srgbClr val="000000"/>
                  </a:outerShdw>
                </a:effectLst>
                <a:latin typeface="+mn-lt"/>
              </a:rPr>
              <a:t>Global Reach</a:t>
            </a:r>
          </a:p>
          <a:p>
            <a:pPr marL="571500" lvl="1" indent="-285750">
              <a:lnSpc>
                <a:spcPct val="90000"/>
              </a:lnSpc>
              <a:spcBef>
                <a:spcPts val="600"/>
              </a:spcBef>
              <a:spcAft>
                <a:spcPts val="600"/>
              </a:spcAft>
              <a:buClr>
                <a:schemeClr val="tx2"/>
              </a:buClr>
              <a:buSzPct val="95000"/>
              <a:buBlip>
                <a:blip r:embed="rId10"/>
              </a:buBlip>
            </a:pPr>
            <a:r>
              <a:rPr lang="en-US" kern="0" dirty="0" smtClean="0">
                <a:solidFill>
                  <a:srgbClr val="FFFFFF"/>
                </a:solidFill>
                <a:effectLst>
                  <a:outerShdw blurRad="38100" dist="38100" dir="2700000" algn="tl">
                    <a:srgbClr val="000000"/>
                  </a:outerShdw>
                </a:effectLst>
                <a:latin typeface="+mn-lt"/>
              </a:rPr>
              <a:t>Ease of Provisioning</a:t>
            </a:r>
          </a:p>
          <a:p>
            <a:pPr lvl="2" indent="-342900">
              <a:lnSpc>
                <a:spcPct val="90000"/>
              </a:lnSpc>
              <a:spcBef>
                <a:spcPts val="600"/>
              </a:spcBef>
              <a:spcAft>
                <a:spcPts val="600"/>
              </a:spcAft>
              <a:buClr>
                <a:schemeClr val="tx2"/>
              </a:buClr>
              <a:buSzPct val="95000"/>
              <a:buBlip>
                <a:blip r:embed="rId10"/>
              </a:buBlip>
            </a:pPr>
            <a:r>
              <a:rPr lang="en-US" kern="0" dirty="0" smtClean="0">
                <a:solidFill>
                  <a:srgbClr val="FFFFFF"/>
                </a:solidFill>
                <a:effectLst>
                  <a:outerShdw blurRad="38100" dist="38100" dir="2700000" algn="tl">
                    <a:srgbClr val="000000"/>
                  </a:outerShdw>
                </a:effectLst>
                <a:latin typeface="+mn-lt"/>
              </a:rPr>
              <a:t>Business Agility</a:t>
            </a:r>
          </a:p>
          <a:p>
            <a:pPr lvl="3" indent="-342900">
              <a:lnSpc>
                <a:spcPct val="90000"/>
              </a:lnSpc>
              <a:spcBef>
                <a:spcPts val="600"/>
              </a:spcBef>
              <a:spcAft>
                <a:spcPts val="600"/>
              </a:spcAft>
              <a:buClr>
                <a:schemeClr val="tx2"/>
              </a:buClr>
              <a:buSzPct val="95000"/>
              <a:buBlip>
                <a:blip r:embed="rId10"/>
              </a:buBlip>
            </a:pPr>
            <a:r>
              <a:rPr lang="en-US" kern="0" dirty="0" smtClean="0">
                <a:solidFill>
                  <a:srgbClr val="FFFFFF"/>
                </a:solidFill>
                <a:effectLst>
                  <a:outerShdw blurRad="38100" dist="38100" dir="2700000" algn="tl">
                    <a:srgbClr val="000000"/>
                  </a:outerShdw>
                </a:effectLst>
                <a:latin typeface="+mn-lt"/>
              </a:rPr>
              <a:t>Deploy-ability &amp; Manageability</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bwMode="auto">
          <a:xfrm>
            <a:off x="533400" y="1600200"/>
            <a:ext cx="8153400" cy="2362200"/>
          </a:xfrm>
          <a:prstGeom prst="roundRect">
            <a:avLst/>
          </a:prstGeom>
          <a:solidFill>
            <a:srgbClr val="002060"/>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2" name="Title 1"/>
          <p:cNvSpPr>
            <a:spLocks noGrp="1"/>
          </p:cNvSpPr>
          <p:nvPr>
            <p:ph type="title"/>
          </p:nvPr>
        </p:nvSpPr>
        <p:spPr>
          <a:xfrm>
            <a:off x="685800" y="228600"/>
            <a:ext cx="8458200" cy="1143000"/>
          </a:xfrm>
        </p:spPr>
        <p:txBody>
          <a:bodyPr/>
          <a:lstStyle/>
          <a:p>
            <a:pPr algn="l"/>
            <a:r>
              <a:rPr lang="en-CA" dirty="0" smtClean="0"/>
              <a:t>Overall Summary &amp; Conclusion</a:t>
            </a:r>
            <a:endParaRPr lang="en-CA" dirty="0"/>
          </a:p>
        </p:txBody>
      </p:sp>
      <p:pic>
        <p:nvPicPr>
          <p:cNvPr id="1028" name="Picture 4" descr="C:\Users\ruthmort\Pictures\DVD_ART36\Logos\Windows Server 2008\Windows Server 2008 R2\windows server 2008 r2 rev v.png"/>
          <p:cNvPicPr>
            <a:picLocks noChangeAspect="1" noChangeArrowheads="1"/>
          </p:cNvPicPr>
          <p:nvPr/>
        </p:nvPicPr>
        <p:blipFill>
          <a:blip r:embed="rId3" cstate="print"/>
          <a:srcRect/>
          <a:stretch>
            <a:fillRect/>
          </a:stretch>
        </p:blipFill>
        <p:spPr bwMode="auto">
          <a:xfrm>
            <a:off x="5257800" y="4072509"/>
            <a:ext cx="3166629" cy="990386"/>
          </a:xfrm>
          <a:prstGeom prst="rect">
            <a:avLst/>
          </a:prstGeom>
          <a:noFill/>
        </p:spPr>
      </p:pic>
      <p:pic>
        <p:nvPicPr>
          <p:cNvPr id="1029" name="Picture 5" descr="C:\Users\ruthmort\Pictures\DVD_ART36\Logos\Microsoft Hyper-V Server 2008 R2\hyper-v server 2008 r2 rev.png"/>
          <p:cNvPicPr>
            <a:picLocks noChangeAspect="1" noChangeArrowheads="1"/>
          </p:cNvPicPr>
          <p:nvPr/>
        </p:nvPicPr>
        <p:blipFill>
          <a:blip r:embed="rId4" cstate="print"/>
          <a:srcRect/>
          <a:stretch>
            <a:fillRect/>
          </a:stretch>
        </p:blipFill>
        <p:spPr bwMode="auto">
          <a:xfrm>
            <a:off x="5334000" y="5367909"/>
            <a:ext cx="2895600" cy="499491"/>
          </a:xfrm>
          <a:prstGeom prst="rect">
            <a:avLst/>
          </a:prstGeom>
          <a:noFill/>
        </p:spPr>
      </p:pic>
      <p:pic>
        <p:nvPicPr>
          <p:cNvPr id="1030" name="Picture 6" descr="C:\Users\ruthmort\Pictures\DVD_ART36\Logos\Azure Services Platform\Windows Azure\Windows Azure logo rev.png"/>
          <p:cNvPicPr>
            <a:picLocks noChangeAspect="1" noChangeArrowheads="1"/>
          </p:cNvPicPr>
          <p:nvPr/>
        </p:nvPicPr>
        <p:blipFill>
          <a:blip r:embed="rId5" cstate="print"/>
          <a:srcRect/>
          <a:stretch>
            <a:fillRect/>
          </a:stretch>
        </p:blipFill>
        <p:spPr bwMode="auto">
          <a:xfrm>
            <a:off x="1219200" y="5319781"/>
            <a:ext cx="2976089" cy="471419"/>
          </a:xfrm>
          <a:prstGeom prst="rect">
            <a:avLst/>
          </a:prstGeom>
          <a:noFill/>
        </p:spPr>
      </p:pic>
      <p:sp>
        <p:nvSpPr>
          <p:cNvPr id="11" name="TextBox 10"/>
          <p:cNvSpPr txBox="1"/>
          <p:nvPr/>
        </p:nvSpPr>
        <p:spPr>
          <a:xfrm>
            <a:off x="838200" y="2076271"/>
            <a:ext cx="7620000" cy="1200329"/>
          </a:xfrm>
          <a:prstGeom prst="rect">
            <a:avLst/>
          </a:prstGeom>
          <a:noFill/>
        </p:spPr>
        <p:txBody>
          <a:bodyPr wrap="square" rtlCol="0">
            <a:spAutoFit/>
          </a:bodyPr>
          <a:lstStyle/>
          <a:p>
            <a:pPr algn="ctr"/>
            <a:r>
              <a:rPr lang="en-CA"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Optimizing your infrastructure to do more with less</a:t>
            </a:r>
          </a:p>
        </p:txBody>
      </p:sp>
      <p:pic>
        <p:nvPicPr>
          <p:cNvPr id="1031" name="Picture 7" descr="C:\Users\ruthmort\Pictures\DVD_ART36\Logos\Windows 7\Windows 7 Enterprise\Windows 7 Enterprise (brand)\Windows 7 Enterprise 1line r.png"/>
          <p:cNvPicPr>
            <a:picLocks noChangeAspect="1" noChangeArrowheads="1"/>
          </p:cNvPicPr>
          <p:nvPr/>
        </p:nvPicPr>
        <p:blipFill>
          <a:blip r:embed="rId6" cstate="print"/>
          <a:srcRect/>
          <a:stretch>
            <a:fillRect/>
          </a:stretch>
        </p:blipFill>
        <p:spPr bwMode="auto">
          <a:xfrm>
            <a:off x="838200" y="4633981"/>
            <a:ext cx="3429000" cy="437639"/>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CA" dirty="0" smtClean="0"/>
              <a:t>Thank You</a:t>
            </a:r>
            <a:endParaRPr lang="en-CA" dirty="0"/>
          </a:p>
        </p:txBody>
      </p:sp>
      <p:sp>
        <p:nvSpPr>
          <p:cNvPr id="9" name="Content Placeholder 8"/>
          <p:cNvSpPr>
            <a:spLocks noGrp="1"/>
          </p:cNvSpPr>
          <p:nvPr>
            <p:ph idx="1"/>
          </p:nvPr>
        </p:nvSpPr>
        <p:spPr>
          <a:xfrm>
            <a:off x="685800" y="2590800"/>
            <a:ext cx="7772400" cy="3505200"/>
          </a:xfrm>
        </p:spPr>
        <p:txBody>
          <a:bodyPr/>
          <a:lstStyle/>
          <a:p>
            <a:pPr marL="0" indent="0" algn="ctr">
              <a:spcBef>
                <a:spcPts val="0"/>
              </a:spcBef>
              <a:buNone/>
            </a:pPr>
            <a:r>
              <a:rPr lang="en-CA" dirty="0" smtClean="0"/>
              <a:t>Please don’t forget to </a:t>
            </a:r>
            <a:r>
              <a:rPr lang="en-CA" dirty="0" smtClean="0">
                <a:solidFill>
                  <a:srgbClr val="FFFF00"/>
                </a:solidFill>
              </a:rPr>
              <a:t>fill out and hand in your evaluation </a:t>
            </a:r>
            <a:r>
              <a:rPr lang="en-CA" dirty="0" smtClean="0"/>
              <a:t>for a chance to win a Dell Latitude </a:t>
            </a:r>
            <a:r>
              <a:rPr lang="en-CA" dirty="0" err="1" smtClean="0"/>
              <a:t>Netbook</a:t>
            </a:r>
            <a:r>
              <a:rPr lang="en-CA" dirty="0" smtClean="0"/>
              <a:t> loaded with Windows 7.</a:t>
            </a:r>
            <a:endParaRPr lang="en-CA"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5"/>
          <p:cNvSpPr>
            <a:spLocks noChangeArrowheads="1"/>
          </p:cNvSpPr>
          <p:nvPr/>
        </p:nvSpPr>
        <p:spPr bwMode="auto">
          <a:xfrm>
            <a:off x="7859713" y="5354638"/>
            <a:ext cx="1284287" cy="457200"/>
          </a:xfrm>
          <a:prstGeom prst="rect">
            <a:avLst/>
          </a:prstGeom>
          <a:noFill/>
          <a:ln w="9525">
            <a:noFill/>
            <a:miter lim="800000"/>
            <a:headEnd/>
            <a:tailEnd/>
          </a:ln>
        </p:spPr>
        <p:txBody>
          <a:bodyPr>
            <a:spAutoFit/>
          </a:bodyPr>
          <a:lstStyle/>
          <a:p>
            <a:endParaRPr lang="en-US">
              <a:solidFill>
                <a:srgbClr val="FFFFFF"/>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Picture 11" descr="C:\Program Files\Microsoft Resource DVD Artwork\DVD_ART\Artwork_Imagery\Shapes and Graphics\Box\Rectangle\curvy rectangle left clear.png"/>
          <p:cNvPicPr>
            <a:picLocks noChangeAspect="1" noChangeArrowheads="1"/>
          </p:cNvPicPr>
          <p:nvPr/>
        </p:nvPicPr>
        <p:blipFill>
          <a:blip r:embed="rId3" cstate="print"/>
          <a:srcRect/>
          <a:stretch>
            <a:fillRect/>
          </a:stretch>
        </p:blipFill>
        <p:spPr bwMode="auto">
          <a:xfrm rot="5400000">
            <a:off x="3124198" y="-2057399"/>
            <a:ext cx="2895602" cy="9144000"/>
          </a:xfrm>
          <a:prstGeom prst="rect">
            <a:avLst/>
          </a:prstGeom>
          <a:noFill/>
        </p:spPr>
      </p:pic>
      <p:pic>
        <p:nvPicPr>
          <p:cNvPr id="45" name="Picture 10" descr="C:\Program Files\Microsoft Resource DVD Artwork\DVD_ART\Artwork_Imagery\Shapes and Graphics\Box\Rectangle\curvy rectangle right clear.png"/>
          <p:cNvPicPr>
            <a:picLocks noChangeAspect="1" noChangeArrowheads="1"/>
          </p:cNvPicPr>
          <p:nvPr/>
        </p:nvPicPr>
        <p:blipFill>
          <a:blip r:embed="rId4" cstate="print"/>
          <a:srcRect/>
          <a:stretch>
            <a:fillRect/>
          </a:stretch>
        </p:blipFill>
        <p:spPr bwMode="auto">
          <a:xfrm rot="5400000">
            <a:off x="3148009" y="509588"/>
            <a:ext cx="2847975" cy="9143999"/>
          </a:xfrm>
          <a:prstGeom prst="rect">
            <a:avLst/>
          </a:prstGeom>
          <a:noFill/>
        </p:spPr>
      </p:pic>
      <p:sp>
        <p:nvSpPr>
          <p:cNvPr id="38" name="Rectangle 37"/>
          <p:cNvSpPr/>
          <p:nvPr/>
        </p:nvSpPr>
        <p:spPr>
          <a:xfrm>
            <a:off x="3429000" y="2977934"/>
            <a:ext cx="2286000" cy="2379892"/>
          </a:xfrm>
          <a:prstGeom prst="rect">
            <a:avLst/>
          </a:prstGeom>
        </p:spPr>
        <p:txBody>
          <a:bodyPr wrap="square" lIns="82305" tIns="41153" rIns="82305" bIns="41153">
            <a:spAutoFit/>
          </a:bodyPr>
          <a:lstStyle/>
          <a:p>
            <a:pPr algn="ctr" defTabSz="1096919" fontAlgn="base">
              <a:lnSpc>
                <a:spcPct val="75000"/>
              </a:lnSpc>
              <a:spcBef>
                <a:spcPct val="0"/>
              </a:spcBef>
              <a:spcAft>
                <a:spcPct val="0"/>
              </a:spcAft>
              <a:defRPr/>
            </a:pPr>
            <a:r>
              <a:rPr lang="en-US" sz="19900" b="1" dirty="0" smtClean="0">
                <a:ln w="9525" cmpd="sng">
                  <a:noFill/>
                  <a:prstDash val="solid"/>
                </a:ln>
                <a:solidFill>
                  <a:schemeClr val="bg1"/>
                </a:solidFill>
                <a:effectLst>
                  <a:glow rad="228600">
                    <a:srgbClr val="FFFFFF"/>
                  </a:glow>
                </a:effectLst>
                <a:latin typeface="Segoe Semibold"/>
              </a:rPr>
              <a:t>+</a:t>
            </a:r>
          </a:p>
        </p:txBody>
      </p:sp>
      <p:sp>
        <p:nvSpPr>
          <p:cNvPr id="39" name="Content Placeholder 3"/>
          <p:cNvSpPr txBox="1">
            <a:spLocks/>
          </p:cNvSpPr>
          <p:nvPr/>
        </p:nvSpPr>
        <p:spPr>
          <a:xfrm>
            <a:off x="104788" y="4714884"/>
            <a:ext cx="6324600" cy="1533142"/>
          </a:xfrm>
          <a:prstGeom prst="rect">
            <a:avLst/>
          </a:prstGeom>
        </p:spPr>
        <p:txBody>
          <a:bodyPr/>
          <a:lstStyle/>
          <a:p>
            <a:pPr marL="287338" indent="-287338">
              <a:lnSpc>
                <a:spcPct val="90000"/>
              </a:lnSpc>
              <a:spcBef>
                <a:spcPts val="600"/>
              </a:spcBef>
              <a:spcAft>
                <a:spcPts val="600"/>
              </a:spcAft>
              <a:buClr>
                <a:schemeClr val="tx2"/>
              </a:buClr>
              <a:buSzPct val="95000"/>
              <a:buBlip>
                <a:blip r:embed="rId5"/>
              </a:buBlip>
            </a:pPr>
            <a:r>
              <a:rPr lang="en-US" kern="0" dirty="0" smtClean="0">
                <a:solidFill>
                  <a:srgbClr val="FFFFFF"/>
                </a:solidFill>
                <a:effectLst>
                  <a:outerShdw blurRad="38100" dist="38100" dir="2700000" algn="tl">
                    <a:srgbClr val="000000"/>
                  </a:outerShdw>
                </a:effectLst>
                <a:latin typeface="+mn-lt"/>
              </a:rPr>
              <a:t>Extending tools and platform to cloud</a:t>
            </a:r>
          </a:p>
          <a:p>
            <a:pPr marL="571500" lvl="1" indent="-285750">
              <a:lnSpc>
                <a:spcPct val="90000"/>
              </a:lnSpc>
              <a:spcBef>
                <a:spcPts val="600"/>
              </a:spcBef>
              <a:spcAft>
                <a:spcPts val="600"/>
              </a:spcAft>
              <a:buClr>
                <a:schemeClr val="tx2"/>
              </a:buClr>
              <a:buSzPct val="95000"/>
              <a:buBlip>
                <a:blip r:embed="rId5"/>
              </a:buBlip>
            </a:pPr>
            <a:r>
              <a:rPr lang="en-US" kern="0" dirty="0" smtClean="0">
                <a:solidFill>
                  <a:srgbClr val="FFFFFF"/>
                </a:solidFill>
                <a:effectLst>
                  <a:outerShdw blurRad="38100" dist="38100" dir="2700000" algn="tl">
                    <a:srgbClr val="000000"/>
                  </a:outerShdw>
                </a:effectLst>
                <a:latin typeface="+mn-lt"/>
              </a:rPr>
              <a:t>Experience across multiple devices</a:t>
            </a:r>
          </a:p>
          <a:p>
            <a:pPr lvl="2" indent="-342900">
              <a:lnSpc>
                <a:spcPct val="90000"/>
              </a:lnSpc>
              <a:spcBef>
                <a:spcPts val="600"/>
              </a:spcBef>
              <a:spcAft>
                <a:spcPts val="600"/>
              </a:spcAft>
              <a:buClr>
                <a:schemeClr val="tx2"/>
              </a:buClr>
              <a:buSzPct val="95000"/>
              <a:buBlip>
                <a:blip r:embed="rId5"/>
              </a:buBlip>
            </a:pPr>
            <a:r>
              <a:rPr lang="en-US" kern="0" dirty="0" smtClean="0">
                <a:solidFill>
                  <a:srgbClr val="FFFFFF"/>
                </a:solidFill>
                <a:effectLst>
                  <a:outerShdw blurRad="38100" dist="38100" dir="2700000" algn="tl">
                    <a:srgbClr val="000000"/>
                  </a:outerShdw>
                </a:effectLst>
                <a:latin typeface="+mn-lt"/>
              </a:rPr>
              <a:t>Best-in-class SLAs and IT governance</a:t>
            </a:r>
          </a:p>
        </p:txBody>
      </p:sp>
      <p:sp>
        <p:nvSpPr>
          <p:cNvPr id="43" name="Content Placeholder 3"/>
          <p:cNvSpPr txBox="1">
            <a:spLocks/>
          </p:cNvSpPr>
          <p:nvPr/>
        </p:nvSpPr>
        <p:spPr>
          <a:xfrm>
            <a:off x="3886200" y="1285860"/>
            <a:ext cx="4953000" cy="1519230"/>
          </a:xfrm>
          <a:prstGeom prst="rect">
            <a:avLst/>
          </a:prstGeom>
        </p:spPr>
        <p:txBody>
          <a:bodyPr/>
          <a:lstStyle/>
          <a:p>
            <a:pPr marL="287338" indent="-287338">
              <a:lnSpc>
                <a:spcPct val="90000"/>
              </a:lnSpc>
              <a:spcBef>
                <a:spcPts val="600"/>
              </a:spcBef>
              <a:spcAft>
                <a:spcPts val="600"/>
              </a:spcAft>
              <a:buClr>
                <a:schemeClr val="tx2"/>
              </a:buClr>
              <a:buSzPct val="95000"/>
              <a:buBlip>
                <a:blip r:embed="rId5"/>
              </a:buBlip>
            </a:pPr>
            <a:r>
              <a:rPr lang="en-US" kern="0" dirty="0" smtClean="0">
                <a:solidFill>
                  <a:srgbClr val="FFFFFF"/>
                </a:solidFill>
                <a:effectLst>
                  <a:outerShdw blurRad="38100" dist="38100" dir="2700000" algn="tl">
                    <a:srgbClr val="000000"/>
                  </a:outerShdw>
                </a:effectLst>
                <a:latin typeface="+mn-lt"/>
              </a:rPr>
              <a:t>Best of both worlds</a:t>
            </a:r>
          </a:p>
          <a:p>
            <a:pPr marL="571500" lvl="1" indent="-285750">
              <a:lnSpc>
                <a:spcPct val="90000"/>
              </a:lnSpc>
              <a:spcBef>
                <a:spcPts val="600"/>
              </a:spcBef>
              <a:spcAft>
                <a:spcPts val="600"/>
              </a:spcAft>
              <a:buClr>
                <a:schemeClr val="tx2"/>
              </a:buClr>
              <a:buSzPct val="95000"/>
              <a:buBlip>
                <a:blip r:embed="rId5"/>
              </a:buBlip>
            </a:pPr>
            <a:r>
              <a:rPr lang="en-US" kern="0" dirty="0" smtClean="0">
                <a:solidFill>
                  <a:srgbClr val="FFFFFF"/>
                </a:solidFill>
                <a:effectLst>
                  <a:outerShdw blurRad="38100" dist="38100" dir="2700000" algn="tl">
                    <a:srgbClr val="000000"/>
                  </a:outerShdw>
                </a:effectLst>
                <a:latin typeface="+mn-lt"/>
              </a:rPr>
              <a:t>User in control</a:t>
            </a:r>
          </a:p>
          <a:p>
            <a:pPr lvl="2" indent="-342900">
              <a:lnSpc>
                <a:spcPct val="90000"/>
              </a:lnSpc>
              <a:spcBef>
                <a:spcPts val="600"/>
              </a:spcBef>
              <a:spcAft>
                <a:spcPts val="600"/>
              </a:spcAft>
              <a:buClr>
                <a:schemeClr val="tx2"/>
              </a:buClr>
              <a:buSzPct val="95000"/>
              <a:buBlip>
                <a:blip r:embed="rId5"/>
              </a:buBlip>
            </a:pPr>
            <a:r>
              <a:rPr lang="en-US" kern="0" dirty="0" smtClean="0">
                <a:solidFill>
                  <a:srgbClr val="FFFFFF"/>
                </a:solidFill>
                <a:effectLst>
                  <a:outerShdw blurRad="38100" dist="38100" dir="2700000" algn="tl">
                    <a:srgbClr val="000000"/>
                  </a:outerShdw>
                </a:effectLst>
                <a:latin typeface="+mn-lt"/>
              </a:rPr>
              <a:t>Deployment choices for IT</a:t>
            </a:r>
          </a:p>
        </p:txBody>
      </p:sp>
      <p:sp>
        <p:nvSpPr>
          <p:cNvPr id="46" name="Title 45"/>
          <p:cNvSpPr>
            <a:spLocks noGrp="1"/>
          </p:cNvSpPr>
          <p:nvPr>
            <p:ph type="title"/>
          </p:nvPr>
        </p:nvSpPr>
        <p:spPr/>
        <p:txBody>
          <a:bodyPr/>
          <a:lstStyle/>
          <a:p>
            <a:r>
              <a:rPr lang="en-US" dirty="0" smtClean="0"/>
              <a:t>Software + Services</a:t>
            </a:r>
            <a:endParaRPr lang="en-US" dirty="0"/>
          </a:p>
        </p:txBody>
      </p:sp>
      <p:grpSp>
        <p:nvGrpSpPr>
          <p:cNvPr id="2" name="Group 4"/>
          <p:cNvGrpSpPr/>
          <p:nvPr/>
        </p:nvGrpSpPr>
        <p:grpSpPr>
          <a:xfrm>
            <a:off x="6201280" y="4118830"/>
            <a:ext cx="1981200" cy="1856369"/>
            <a:chOff x="6934199" y="3498905"/>
            <a:chExt cx="1638301" cy="1573649"/>
          </a:xfrm>
          <a:effectLst>
            <a:reflection blurRad="6350" stA="52000" endA="300" endPos="35000" dir="5400000" sy="-100000" algn="bl" rotWithShape="0"/>
          </a:effectLst>
        </p:grpSpPr>
        <p:pic>
          <p:nvPicPr>
            <p:cNvPr id="16" name="Picture 15" descr="bryce-earth.png"/>
            <p:cNvPicPr>
              <a:picLocks noChangeAspect="1"/>
            </p:cNvPicPr>
            <p:nvPr/>
          </p:nvPicPr>
          <p:blipFill>
            <a:blip r:embed="rId6" cstate="print"/>
            <a:stretch>
              <a:fillRect/>
            </a:stretch>
          </p:blipFill>
          <p:spPr>
            <a:xfrm>
              <a:off x="6968358" y="3498905"/>
              <a:ext cx="1573649" cy="1573649"/>
            </a:xfrm>
            <a:prstGeom prst="rect">
              <a:avLst/>
            </a:prstGeom>
          </p:spPr>
        </p:pic>
        <p:pic>
          <p:nvPicPr>
            <p:cNvPr id="17" name="Picture 16" descr="101010-ring.png"/>
            <p:cNvPicPr>
              <a:picLocks noChangeAspect="1"/>
            </p:cNvPicPr>
            <p:nvPr/>
          </p:nvPicPr>
          <p:blipFill>
            <a:blip r:embed="rId7" cstate="print"/>
            <a:stretch>
              <a:fillRect/>
            </a:stretch>
          </p:blipFill>
          <p:spPr>
            <a:xfrm>
              <a:off x="6934199" y="3810000"/>
              <a:ext cx="1628775" cy="949761"/>
            </a:xfrm>
            <a:prstGeom prst="rect">
              <a:avLst/>
            </a:prstGeom>
          </p:spPr>
        </p:pic>
        <p:pic>
          <p:nvPicPr>
            <p:cNvPr id="18" name="Picture 17" descr="101010-ring.png"/>
            <p:cNvPicPr>
              <a:picLocks noChangeAspect="1"/>
            </p:cNvPicPr>
            <p:nvPr/>
          </p:nvPicPr>
          <p:blipFill>
            <a:blip r:embed="rId7" cstate="print"/>
            <a:stretch>
              <a:fillRect/>
            </a:stretch>
          </p:blipFill>
          <p:spPr>
            <a:xfrm rot="2285466">
              <a:off x="6943725" y="3686174"/>
              <a:ext cx="1628775" cy="949761"/>
            </a:xfrm>
            <a:prstGeom prst="rect">
              <a:avLst/>
            </a:prstGeom>
          </p:spPr>
        </p:pic>
      </p:grpSp>
      <p:pic>
        <p:nvPicPr>
          <p:cNvPr id="19" name="Picture 2" descr="C:\Program Files\Microsoft Resource DVD Artwork\DVD_ART\Artwork_Imagery\HARDWARE_IMAGERY\Photos - OEM Hardware\Server Computer\HP AlphaServer SC4.png"/>
          <p:cNvPicPr>
            <a:picLocks noChangeAspect="1" noChangeArrowheads="1"/>
          </p:cNvPicPr>
          <p:nvPr/>
        </p:nvPicPr>
        <p:blipFill>
          <a:blip r:embed="rId8" cstate="print"/>
          <a:srcRect/>
          <a:stretch>
            <a:fillRect/>
          </a:stretch>
        </p:blipFill>
        <p:spPr bwMode="auto">
          <a:xfrm>
            <a:off x="1066800" y="1371600"/>
            <a:ext cx="2381250" cy="1814513"/>
          </a:xfrm>
          <a:prstGeom prst="rect">
            <a:avLst/>
          </a:prstGeom>
          <a:noFill/>
          <a:effectLst>
            <a:outerShdw blurRad="76200" dir="18900000" sy="23000" kx="-1200000" algn="bl" rotWithShape="0">
              <a:prstClr val="black">
                <a:alpha val="20000"/>
              </a:prstClr>
            </a:outerShdw>
          </a:effectLst>
        </p:spPr>
      </p:pic>
      <p:pic>
        <p:nvPicPr>
          <p:cNvPr id="20" name="Picture 3" descr="C:\Program Files\Microsoft Resource DVD Artwork\DVD_ART\Artwork_Imagery\HARDWARE_IMAGERY\Photos - OEM Hardware\Computer\Vista Laptop\Gateway Vista Phoenix Laptop.png"/>
          <p:cNvPicPr>
            <a:picLocks noChangeAspect="1" noChangeArrowheads="1"/>
          </p:cNvPicPr>
          <p:nvPr/>
        </p:nvPicPr>
        <p:blipFill>
          <a:blip r:embed="rId9" cstate="print"/>
          <a:srcRect/>
          <a:stretch>
            <a:fillRect/>
          </a:stretch>
        </p:blipFill>
        <p:spPr bwMode="auto">
          <a:xfrm>
            <a:off x="1466850" y="2684230"/>
            <a:ext cx="1447800" cy="1049570"/>
          </a:xfrm>
          <a:prstGeom prst="rect">
            <a:avLst/>
          </a:prstGeom>
          <a:noFill/>
          <a:effectLst>
            <a:softEdge rad="12700"/>
          </a:effectLst>
        </p:spPr>
      </p:pic>
      <p:pic>
        <p:nvPicPr>
          <p:cNvPr id="21" name="Picture 5" descr="C:\Program Files\Microsoft Resource DVD Artwork\DVD_ART\Artwork_Imagery\HARDWARE_IMAGERY\Photos - OEM Hardware\Computer\Laptop, Notebook\Gateway M680 with Vista Business.png"/>
          <p:cNvPicPr>
            <a:picLocks noChangeAspect="1" noChangeArrowheads="1"/>
          </p:cNvPicPr>
          <p:nvPr/>
        </p:nvPicPr>
        <p:blipFill>
          <a:blip r:embed="rId10" cstate="print"/>
          <a:srcRect/>
          <a:stretch>
            <a:fillRect/>
          </a:stretch>
        </p:blipFill>
        <p:spPr bwMode="auto">
          <a:xfrm>
            <a:off x="7572880" y="5377231"/>
            <a:ext cx="1142524" cy="837851"/>
          </a:xfrm>
          <a:prstGeom prst="rect">
            <a:avLst/>
          </a:prstGeom>
          <a:noFill/>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 name="Picture 4" descr="inside glow vertical bar clear two-thirds"/>
          <p:cNvPicPr>
            <a:picLocks noChangeAspect="1" noChangeArrowheads="1"/>
          </p:cNvPicPr>
          <p:nvPr/>
        </p:nvPicPr>
        <p:blipFill>
          <a:blip r:embed="rId3" cstate="print"/>
          <a:srcRect/>
          <a:stretch>
            <a:fillRect/>
          </a:stretch>
        </p:blipFill>
        <p:spPr bwMode="auto">
          <a:xfrm flipH="1">
            <a:off x="3714744" y="5214950"/>
            <a:ext cx="5181600" cy="1219200"/>
          </a:xfrm>
          <a:prstGeom prst="rect">
            <a:avLst/>
          </a:prstGeom>
          <a:noFill/>
        </p:spPr>
      </p:pic>
      <p:pic>
        <p:nvPicPr>
          <p:cNvPr id="53" name="Picture 4" descr="inside glow vertical bar clear two-thirds"/>
          <p:cNvPicPr>
            <a:picLocks noChangeAspect="1" noChangeArrowheads="1"/>
          </p:cNvPicPr>
          <p:nvPr/>
        </p:nvPicPr>
        <p:blipFill>
          <a:blip r:embed="rId3" cstate="print"/>
          <a:srcRect/>
          <a:stretch>
            <a:fillRect/>
          </a:stretch>
        </p:blipFill>
        <p:spPr bwMode="auto">
          <a:xfrm flipH="1">
            <a:off x="3714744" y="3910026"/>
            <a:ext cx="5181600" cy="1219200"/>
          </a:xfrm>
          <a:prstGeom prst="rect">
            <a:avLst/>
          </a:prstGeom>
          <a:noFill/>
        </p:spPr>
      </p:pic>
      <p:pic>
        <p:nvPicPr>
          <p:cNvPr id="52" name="Picture 4" descr="inside glow vertical bar clear two-thirds"/>
          <p:cNvPicPr>
            <a:picLocks noChangeAspect="1" noChangeArrowheads="1"/>
          </p:cNvPicPr>
          <p:nvPr/>
        </p:nvPicPr>
        <p:blipFill>
          <a:blip r:embed="rId3" cstate="print"/>
          <a:srcRect/>
          <a:stretch>
            <a:fillRect/>
          </a:stretch>
        </p:blipFill>
        <p:spPr bwMode="auto">
          <a:xfrm flipH="1">
            <a:off x="3714744" y="2285992"/>
            <a:ext cx="5181600" cy="1447800"/>
          </a:xfrm>
          <a:prstGeom prst="rect">
            <a:avLst/>
          </a:prstGeom>
          <a:noFill/>
        </p:spPr>
      </p:pic>
      <p:pic>
        <p:nvPicPr>
          <p:cNvPr id="51" name="Picture 4" descr="inside glow vertical bar clear two-thirds"/>
          <p:cNvPicPr>
            <a:picLocks noChangeAspect="1" noChangeArrowheads="1"/>
          </p:cNvPicPr>
          <p:nvPr/>
        </p:nvPicPr>
        <p:blipFill>
          <a:blip r:embed="rId3" cstate="print"/>
          <a:srcRect/>
          <a:stretch>
            <a:fillRect/>
          </a:stretch>
        </p:blipFill>
        <p:spPr bwMode="auto">
          <a:xfrm flipH="1">
            <a:off x="3714744" y="990600"/>
            <a:ext cx="5181600" cy="1219200"/>
          </a:xfrm>
          <a:prstGeom prst="rect">
            <a:avLst/>
          </a:prstGeom>
          <a:noFill/>
        </p:spPr>
      </p:pic>
      <p:sp>
        <p:nvSpPr>
          <p:cNvPr id="2" name="Title 1"/>
          <p:cNvSpPr>
            <a:spLocks noGrp="1"/>
          </p:cNvSpPr>
          <p:nvPr>
            <p:ph type="title"/>
          </p:nvPr>
        </p:nvSpPr>
        <p:spPr/>
        <p:txBody>
          <a:bodyPr/>
          <a:lstStyle/>
          <a:p>
            <a:r>
              <a:rPr lang="en-US" dirty="0" smtClean="0"/>
              <a:t>The Move is On</a:t>
            </a:r>
            <a:endParaRPr lang="en-US" dirty="0"/>
          </a:p>
        </p:txBody>
      </p:sp>
      <p:sp>
        <p:nvSpPr>
          <p:cNvPr id="35" name="&quot;GLASS&quot;; White to Transparent Linear; Shadow; 1pt stroke;"/>
          <p:cNvSpPr/>
          <p:nvPr/>
        </p:nvSpPr>
        <p:spPr bwMode="auto">
          <a:xfrm>
            <a:off x="1524000" y="990600"/>
            <a:ext cx="2514600" cy="1219200"/>
          </a:xfrm>
          <a:prstGeom prst="roundRect">
            <a:avLst>
              <a:gd name="adj" fmla="val 11097"/>
            </a:avLst>
          </a:prstGeom>
          <a:noFill/>
          <a:ln w="12700" cap="flat" cmpd="sng" algn="ctr">
            <a:gradFill>
              <a:gsLst>
                <a:gs pos="0">
                  <a:srgbClr val="FFFFFF">
                    <a:alpha val="56000"/>
                  </a:srgbClr>
                </a:gs>
                <a:gs pos="50000">
                  <a:srgbClr val="FFFFFF">
                    <a:alpha val="31000"/>
                  </a:srgbClr>
                </a:gs>
                <a:gs pos="100000">
                  <a:srgbClr val="FFFFFF">
                    <a:alpha val="56000"/>
                  </a:srgbClr>
                </a:gs>
              </a:gsLst>
              <a:lin ang="5400000" scaled="0"/>
            </a:gradFill>
            <a:prstDash val="solid"/>
            <a:round/>
            <a:headEnd type="none" w="med" len="med"/>
            <a:tailEnd type="none" w="med" len="med"/>
          </a:ln>
          <a:effectLst>
            <a:outerShdw blurRad="63500" sx="102000" sy="102000" algn="ctr" rotWithShape="0">
              <a:prstClr val="black">
                <a:alpha val="40000"/>
              </a:prstClr>
            </a:outerShdw>
          </a:effectLst>
          <a:scene3d>
            <a:camera prst="orthographicFront"/>
            <a:lightRig rig="brightRoom" dir="t"/>
          </a:scene3d>
          <a:sp3d prstMaterial="powder">
            <a:bevelT w="95250" h="95250"/>
            <a:bevelB w="165100" h="127000" prst="slope"/>
          </a:sp3d>
        </p:spPr>
        <p:txBody>
          <a:bodyPr vert="horz" wrap="none" lIns="0" tIns="182880" rIns="0" bIns="0" numCol="1" rtlCol="0" anchor="ctr" anchorCtr="0" compatLnSpc="1">
            <a:prstTxWarp prst="textNoShape">
              <a:avLst/>
            </a:prstTxWarp>
            <a:flatTx/>
          </a:bodyPr>
          <a:lstStyle/>
          <a:p>
            <a:pPr algn="ctr" defTabSz="914363" fontAlgn="base">
              <a:lnSpc>
                <a:spcPct val="90000"/>
              </a:lnSpc>
              <a:spcBef>
                <a:spcPts val="630"/>
              </a:spcBef>
              <a:spcAft>
                <a:spcPct val="0"/>
              </a:spcAft>
              <a:defRPr/>
            </a:pPr>
            <a:endParaRPr lang="en-US" altLang="zh-CN" sz="2600" dirty="0" smtClean="0">
              <a:effectLst>
                <a:outerShdw blurRad="38100" dist="38100" dir="2700000" algn="tl">
                  <a:srgbClr val="000000">
                    <a:alpha val="43137"/>
                  </a:srgbClr>
                </a:outerShdw>
              </a:effectLst>
              <a:latin typeface="Segoe" pitchFamily="34" charset="0"/>
            </a:endParaRPr>
          </a:p>
        </p:txBody>
      </p:sp>
      <p:pic>
        <p:nvPicPr>
          <p:cNvPr id="11" name="Picture 8" descr="apple2"/>
          <p:cNvPicPr>
            <a:picLocks noChangeAspect="1" noChangeArrowheads="1"/>
          </p:cNvPicPr>
          <p:nvPr/>
        </p:nvPicPr>
        <p:blipFill>
          <a:blip r:embed="rId4" cstate="print"/>
          <a:srcRect/>
          <a:stretch>
            <a:fillRect/>
          </a:stretch>
        </p:blipFill>
        <p:spPr bwMode="auto">
          <a:xfrm>
            <a:off x="2566982" y="1142984"/>
            <a:ext cx="1219200" cy="515774"/>
          </a:xfrm>
          <a:prstGeom prst="rect">
            <a:avLst/>
          </a:prstGeom>
          <a:noFill/>
        </p:spPr>
      </p:pic>
      <p:pic>
        <p:nvPicPr>
          <p:cNvPr id="28" name="Picture 7" descr="\\showsrus\images\LOGOS\GEN_LOGO\A\Adobe_allWhite.png"/>
          <p:cNvPicPr>
            <a:picLocks noChangeAspect="1" noChangeArrowheads="1"/>
          </p:cNvPicPr>
          <p:nvPr/>
        </p:nvPicPr>
        <p:blipFill>
          <a:blip r:embed="rId5" cstate="print">
            <a:lum bright="100000"/>
          </a:blip>
          <a:srcRect/>
          <a:stretch>
            <a:fillRect/>
          </a:stretch>
        </p:blipFill>
        <p:spPr bwMode="auto">
          <a:xfrm>
            <a:off x="1752600" y="1278246"/>
            <a:ext cx="533399" cy="626754"/>
          </a:xfrm>
          <a:prstGeom prst="rect">
            <a:avLst/>
          </a:prstGeom>
          <a:noFill/>
          <a:effectLst>
            <a:outerShdw blurRad="63500" sx="102000" sy="102000" algn="ctr" rotWithShape="0">
              <a:prstClr val="black">
                <a:alpha val="40000"/>
              </a:prstClr>
            </a:outerShdw>
          </a:effectLst>
        </p:spPr>
      </p:pic>
      <p:sp>
        <p:nvSpPr>
          <p:cNvPr id="36" name="&quot;GLASS&quot;; White to Transparent Linear; Shadow; 1pt stroke;"/>
          <p:cNvSpPr/>
          <p:nvPr/>
        </p:nvSpPr>
        <p:spPr bwMode="auto">
          <a:xfrm>
            <a:off x="1524000" y="2285992"/>
            <a:ext cx="2514600" cy="1447800"/>
          </a:xfrm>
          <a:prstGeom prst="roundRect">
            <a:avLst>
              <a:gd name="adj" fmla="val 11097"/>
            </a:avLst>
          </a:prstGeom>
          <a:noFill/>
          <a:ln w="12700" cap="flat" cmpd="sng" algn="ctr">
            <a:gradFill>
              <a:gsLst>
                <a:gs pos="0">
                  <a:srgbClr val="FFFFFF">
                    <a:alpha val="56000"/>
                  </a:srgbClr>
                </a:gs>
                <a:gs pos="50000">
                  <a:srgbClr val="FFFFFF">
                    <a:alpha val="31000"/>
                  </a:srgbClr>
                </a:gs>
                <a:gs pos="100000">
                  <a:srgbClr val="FFFFFF">
                    <a:alpha val="56000"/>
                  </a:srgbClr>
                </a:gs>
              </a:gsLst>
              <a:lin ang="5400000" scaled="0"/>
            </a:gradFill>
            <a:prstDash val="solid"/>
            <a:round/>
            <a:headEnd type="none" w="med" len="med"/>
            <a:tailEnd type="none" w="med" len="med"/>
          </a:ln>
          <a:effectLst>
            <a:outerShdw blurRad="63500" sx="102000" sy="102000" algn="ctr" rotWithShape="0">
              <a:prstClr val="black">
                <a:alpha val="40000"/>
              </a:prstClr>
            </a:outerShdw>
          </a:effectLst>
          <a:scene3d>
            <a:camera prst="orthographicFront"/>
            <a:lightRig rig="brightRoom" dir="t"/>
          </a:scene3d>
          <a:sp3d prstMaterial="powder">
            <a:bevelT w="95250" h="95250"/>
            <a:bevelB w="165100" h="127000" prst="slope"/>
          </a:sp3d>
        </p:spPr>
        <p:txBody>
          <a:bodyPr vert="horz" wrap="none" lIns="0" tIns="182880" rIns="0" bIns="0" numCol="1" rtlCol="0" anchor="ctr" anchorCtr="0" compatLnSpc="1">
            <a:prstTxWarp prst="textNoShape">
              <a:avLst/>
            </a:prstTxWarp>
            <a:flatTx/>
          </a:bodyPr>
          <a:lstStyle/>
          <a:p>
            <a:pPr algn="ctr" defTabSz="914363" fontAlgn="base">
              <a:lnSpc>
                <a:spcPct val="90000"/>
              </a:lnSpc>
              <a:spcBef>
                <a:spcPts val="630"/>
              </a:spcBef>
              <a:spcAft>
                <a:spcPct val="0"/>
              </a:spcAft>
              <a:defRPr/>
            </a:pPr>
            <a:endParaRPr lang="en-US" altLang="zh-CN" sz="2600" dirty="0" smtClean="0">
              <a:effectLst>
                <a:outerShdw blurRad="38100" dist="38100" dir="2700000" algn="tl">
                  <a:srgbClr val="000000">
                    <a:alpha val="43137"/>
                  </a:srgbClr>
                </a:outerShdw>
              </a:effectLst>
              <a:latin typeface="Segoe" pitchFamily="34" charset="0"/>
            </a:endParaRPr>
          </a:p>
        </p:txBody>
      </p:sp>
      <p:pic>
        <p:nvPicPr>
          <p:cNvPr id="12" name="Picture 22" descr="IBM logo"/>
          <p:cNvPicPr>
            <a:picLocks noChangeAspect="1" noChangeArrowheads="1"/>
          </p:cNvPicPr>
          <p:nvPr/>
        </p:nvPicPr>
        <p:blipFill>
          <a:blip r:embed="rId6" cstate="print"/>
          <a:srcRect/>
          <a:stretch>
            <a:fillRect/>
          </a:stretch>
        </p:blipFill>
        <p:spPr bwMode="auto">
          <a:xfrm>
            <a:off x="2849450" y="2285992"/>
            <a:ext cx="1073543" cy="561622"/>
          </a:xfrm>
          <a:prstGeom prst="rect">
            <a:avLst/>
          </a:prstGeom>
          <a:noFill/>
        </p:spPr>
      </p:pic>
      <p:pic>
        <p:nvPicPr>
          <p:cNvPr id="15" name="Picture 1" descr="\\showsrus\Images\LOGOS\GEN_LOGO\O\ORACLE.png"/>
          <p:cNvPicPr>
            <a:picLocks noChangeAspect="1" noChangeArrowheads="1"/>
          </p:cNvPicPr>
          <p:nvPr/>
        </p:nvPicPr>
        <p:blipFill>
          <a:blip r:embed="rId7" cstate="print"/>
          <a:stretch>
            <a:fillRect/>
          </a:stretch>
        </p:blipFill>
        <p:spPr bwMode="auto">
          <a:xfrm>
            <a:off x="2544650" y="2971792"/>
            <a:ext cx="1295400" cy="164653"/>
          </a:xfrm>
          <a:prstGeom prst="rect">
            <a:avLst/>
          </a:prstGeom>
          <a:noFill/>
          <a:ln>
            <a:noFill/>
          </a:ln>
        </p:spPr>
      </p:pic>
      <p:pic>
        <p:nvPicPr>
          <p:cNvPr id="19" name="Picture 8" descr="sap"/>
          <p:cNvPicPr>
            <a:picLocks noChangeAspect="1" noChangeArrowheads="1"/>
          </p:cNvPicPr>
          <p:nvPr/>
        </p:nvPicPr>
        <p:blipFill>
          <a:blip r:embed="rId8" cstate="print"/>
          <a:stretch>
            <a:fillRect/>
          </a:stretch>
        </p:blipFill>
        <p:spPr bwMode="auto">
          <a:xfrm>
            <a:off x="1782650" y="2514592"/>
            <a:ext cx="995242" cy="505316"/>
          </a:xfrm>
          <a:prstGeom prst="rect">
            <a:avLst/>
          </a:prstGeom>
          <a:noFill/>
          <a:ln>
            <a:noFill/>
          </a:ln>
          <a:effectLst>
            <a:outerShdw blurRad="76200" dist="63500" dir="2700000" sx="102000" sy="102000" algn="tl" rotWithShape="0">
              <a:prstClr val="black">
                <a:alpha val="40000"/>
              </a:prstClr>
            </a:outerShdw>
          </a:effectLst>
        </p:spPr>
      </p:pic>
      <p:pic>
        <p:nvPicPr>
          <p:cNvPr id="31" name="Picture 14" descr="Sun Microsystems"/>
          <p:cNvPicPr>
            <a:picLocks noChangeAspect="1" noChangeArrowheads="1"/>
          </p:cNvPicPr>
          <p:nvPr/>
        </p:nvPicPr>
        <p:blipFill>
          <a:blip r:embed="rId9" cstate="print">
            <a:lum bright="78000"/>
          </a:blip>
          <a:srcRect/>
          <a:stretch>
            <a:fillRect/>
          </a:stretch>
        </p:blipFill>
        <p:spPr bwMode="invGray">
          <a:xfrm>
            <a:off x="2087450" y="3200392"/>
            <a:ext cx="959196" cy="420688"/>
          </a:xfrm>
          <a:prstGeom prst="rect">
            <a:avLst/>
          </a:prstGeom>
          <a:noFill/>
        </p:spPr>
      </p:pic>
      <p:sp>
        <p:nvSpPr>
          <p:cNvPr id="37" name="&quot;GLASS&quot;; White to Transparent Linear; Shadow; 1pt stroke;"/>
          <p:cNvSpPr/>
          <p:nvPr/>
        </p:nvSpPr>
        <p:spPr bwMode="auto">
          <a:xfrm>
            <a:off x="1524000" y="3833826"/>
            <a:ext cx="2514600" cy="1295400"/>
          </a:xfrm>
          <a:prstGeom prst="roundRect">
            <a:avLst>
              <a:gd name="adj" fmla="val 11097"/>
            </a:avLst>
          </a:prstGeom>
          <a:noFill/>
          <a:ln w="12700" cap="flat" cmpd="sng" algn="ctr">
            <a:gradFill>
              <a:gsLst>
                <a:gs pos="0">
                  <a:srgbClr val="FFFFFF">
                    <a:alpha val="56000"/>
                  </a:srgbClr>
                </a:gs>
                <a:gs pos="50000">
                  <a:srgbClr val="FFFFFF">
                    <a:alpha val="31000"/>
                  </a:srgbClr>
                </a:gs>
                <a:gs pos="100000">
                  <a:srgbClr val="FFFFFF">
                    <a:alpha val="56000"/>
                  </a:srgbClr>
                </a:gs>
              </a:gsLst>
              <a:lin ang="5400000" scaled="0"/>
            </a:gradFill>
            <a:prstDash val="solid"/>
            <a:round/>
            <a:headEnd type="none" w="med" len="med"/>
            <a:tailEnd type="none" w="med" len="med"/>
          </a:ln>
          <a:effectLst>
            <a:outerShdw blurRad="63500" sx="102000" sy="102000" algn="ctr" rotWithShape="0">
              <a:prstClr val="black">
                <a:alpha val="40000"/>
              </a:prstClr>
            </a:outerShdw>
          </a:effectLst>
          <a:scene3d>
            <a:camera prst="orthographicFront"/>
            <a:lightRig rig="brightRoom" dir="t"/>
          </a:scene3d>
          <a:sp3d prstMaterial="powder">
            <a:bevelT w="95250" h="95250"/>
            <a:bevelB w="165100" h="127000" prst="slope"/>
          </a:sp3d>
        </p:spPr>
        <p:txBody>
          <a:bodyPr vert="horz" wrap="none" lIns="0" tIns="182880" rIns="0" bIns="0" numCol="1" rtlCol="0" anchor="ctr" anchorCtr="0" compatLnSpc="1">
            <a:prstTxWarp prst="textNoShape">
              <a:avLst/>
            </a:prstTxWarp>
            <a:flatTx/>
          </a:bodyPr>
          <a:lstStyle/>
          <a:p>
            <a:pPr algn="ctr" defTabSz="914363" fontAlgn="base">
              <a:lnSpc>
                <a:spcPct val="90000"/>
              </a:lnSpc>
              <a:spcBef>
                <a:spcPts val="630"/>
              </a:spcBef>
              <a:spcAft>
                <a:spcPct val="0"/>
              </a:spcAft>
              <a:defRPr/>
            </a:pPr>
            <a:endParaRPr lang="en-US" altLang="zh-CN" sz="2600" dirty="0" smtClean="0">
              <a:effectLst>
                <a:outerShdw blurRad="38100" dist="38100" dir="2700000" algn="tl">
                  <a:srgbClr val="000000">
                    <a:alpha val="43137"/>
                  </a:srgbClr>
                </a:outerShdw>
              </a:effectLst>
              <a:latin typeface="Segoe" pitchFamily="34" charset="0"/>
            </a:endParaRPr>
          </a:p>
        </p:txBody>
      </p:sp>
      <p:pic>
        <p:nvPicPr>
          <p:cNvPr id="10" name="Picture 4" descr="\\showsrus\images\LOGOS\GEN_LOGO\G\Google large.png"/>
          <p:cNvPicPr>
            <a:picLocks noChangeAspect="1" noChangeArrowheads="1"/>
          </p:cNvPicPr>
          <p:nvPr/>
        </p:nvPicPr>
        <p:blipFill>
          <a:blip r:embed="rId10" cstate="print"/>
          <a:srcRect/>
          <a:stretch>
            <a:fillRect/>
          </a:stretch>
        </p:blipFill>
        <p:spPr bwMode="auto">
          <a:xfrm>
            <a:off x="1828800" y="3986226"/>
            <a:ext cx="1237012" cy="429053"/>
          </a:xfrm>
          <a:prstGeom prst="rect">
            <a:avLst/>
          </a:prstGeom>
          <a:noFill/>
        </p:spPr>
      </p:pic>
      <p:pic>
        <p:nvPicPr>
          <p:cNvPr id="17" name="Picture 5" descr="\\showsrus\images\LOGOS\GEN_LOGO\XYZ\Yahoo-red.png"/>
          <p:cNvPicPr>
            <a:picLocks noChangeAspect="1" noChangeArrowheads="1"/>
          </p:cNvPicPr>
          <p:nvPr/>
        </p:nvPicPr>
        <p:blipFill>
          <a:blip r:embed="rId11" cstate="print">
            <a:lum bright="-10000"/>
          </a:blip>
          <a:srcRect/>
          <a:stretch>
            <a:fillRect/>
          </a:stretch>
        </p:blipFill>
        <p:spPr bwMode="auto">
          <a:xfrm>
            <a:off x="2667000" y="4508958"/>
            <a:ext cx="1219200" cy="239268"/>
          </a:xfrm>
          <a:prstGeom prst="rect">
            <a:avLst/>
          </a:prstGeom>
          <a:noFill/>
          <a:ln>
            <a:noFill/>
          </a:ln>
          <a:effectLst>
            <a:outerShdw blurRad="76200" dir="5400000" algn="ctr" rotWithShape="0">
              <a:schemeClr val="tx1">
                <a:alpha val="25000"/>
              </a:schemeClr>
            </a:outerShdw>
          </a:effectLst>
        </p:spPr>
      </p:pic>
      <p:pic>
        <p:nvPicPr>
          <p:cNvPr id="26" name="Picture 6" descr="From collectibles to cars, buy and sell all kinds of items on eBay">
            <a:hlinkClick r:id="rId12"/>
          </p:cNvPr>
          <p:cNvPicPr>
            <a:picLocks noChangeAspect="1" noChangeArrowheads="1"/>
          </p:cNvPicPr>
          <p:nvPr/>
        </p:nvPicPr>
        <p:blipFill>
          <a:blip r:embed="rId13" cstate="print"/>
          <a:srcRect/>
          <a:stretch>
            <a:fillRect/>
          </a:stretch>
        </p:blipFill>
        <p:spPr bwMode="auto">
          <a:xfrm>
            <a:off x="1828800" y="4595826"/>
            <a:ext cx="838200" cy="391161"/>
          </a:xfrm>
          <a:prstGeom prst="rect">
            <a:avLst/>
          </a:prstGeom>
          <a:noFill/>
          <a:effectLst>
            <a:outerShdw blurRad="50800" dist="38100" dir="2700000" algn="tl" rotWithShape="0">
              <a:schemeClr val="tx1">
                <a:alpha val="40000"/>
              </a:schemeClr>
            </a:outerShdw>
          </a:effectLst>
        </p:spPr>
      </p:pic>
      <p:sp>
        <p:nvSpPr>
          <p:cNvPr id="38" name="&quot;GLASS&quot;; White to Transparent Linear; Shadow; 1pt stroke;"/>
          <p:cNvSpPr/>
          <p:nvPr/>
        </p:nvSpPr>
        <p:spPr bwMode="auto">
          <a:xfrm>
            <a:off x="1524000" y="5214950"/>
            <a:ext cx="2514600" cy="1219200"/>
          </a:xfrm>
          <a:prstGeom prst="roundRect">
            <a:avLst>
              <a:gd name="adj" fmla="val 11097"/>
            </a:avLst>
          </a:prstGeom>
          <a:noFill/>
          <a:ln w="12700" cap="flat" cmpd="sng" algn="ctr">
            <a:gradFill>
              <a:gsLst>
                <a:gs pos="0">
                  <a:srgbClr val="FFFFFF">
                    <a:alpha val="56000"/>
                  </a:srgbClr>
                </a:gs>
                <a:gs pos="50000">
                  <a:srgbClr val="FFFFFF">
                    <a:alpha val="31000"/>
                  </a:srgbClr>
                </a:gs>
                <a:gs pos="100000">
                  <a:srgbClr val="FFFFFF">
                    <a:alpha val="56000"/>
                  </a:srgbClr>
                </a:gs>
              </a:gsLst>
              <a:lin ang="5400000" scaled="0"/>
            </a:gradFill>
            <a:prstDash val="solid"/>
            <a:round/>
            <a:headEnd type="none" w="med" len="med"/>
            <a:tailEnd type="none" w="med" len="med"/>
          </a:ln>
          <a:effectLst>
            <a:outerShdw blurRad="63500" sx="102000" sy="102000" algn="ctr" rotWithShape="0">
              <a:prstClr val="black">
                <a:alpha val="40000"/>
              </a:prstClr>
            </a:outerShdw>
          </a:effectLst>
          <a:scene3d>
            <a:camera prst="orthographicFront"/>
            <a:lightRig rig="brightRoom" dir="t"/>
          </a:scene3d>
          <a:sp3d prstMaterial="powder">
            <a:bevelT w="95250" h="95250"/>
            <a:bevelB w="165100" h="127000" prst="slope"/>
          </a:sp3d>
        </p:spPr>
        <p:txBody>
          <a:bodyPr vert="horz" wrap="none" lIns="0" tIns="182880" rIns="0" bIns="0" numCol="1" rtlCol="0" anchor="ctr" anchorCtr="0" compatLnSpc="1">
            <a:prstTxWarp prst="textNoShape">
              <a:avLst/>
            </a:prstTxWarp>
            <a:flatTx/>
          </a:bodyPr>
          <a:lstStyle/>
          <a:p>
            <a:pPr algn="ctr" defTabSz="914363" fontAlgn="base">
              <a:lnSpc>
                <a:spcPct val="90000"/>
              </a:lnSpc>
              <a:spcBef>
                <a:spcPts val="630"/>
              </a:spcBef>
              <a:spcAft>
                <a:spcPct val="0"/>
              </a:spcAft>
              <a:defRPr/>
            </a:pPr>
            <a:endParaRPr lang="en-US" altLang="zh-CN" sz="2600" dirty="0" smtClean="0">
              <a:effectLst>
                <a:outerShdw blurRad="38100" dist="38100" dir="2700000" algn="tl">
                  <a:srgbClr val="000000">
                    <a:alpha val="43137"/>
                  </a:srgbClr>
                </a:outerShdw>
              </a:effectLst>
              <a:latin typeface="Segoe" pitchFamily="34" charset="0"/>
            </a:endParaRPr>
          </a:p>
        </p:txBody>
      </p:sp>
      <p:pic>
        <p:nvPicPr>
          <p:cNvPr id="13" name="Picture 9" descr="\\showsrus\images\LOGOS\GEN_LOGO\S\salesforce.png"/>
          <p:cNvPicPr>
            <a:picLocks noChangeAspect="1" noChangeArrowheads="1"/>
          </p:cNvPicPr>
          <p:nvPr/>
        </p:nvPicPr>
        <p:blipFill>
          <a:blip r:embed="rId14" cstate="print"/>
          <a:srcRect/>
          <a:stretch>
            <a:fillRect/>
          </a:stretch>
        </p:blipFill>
        <p:spPr bwMode="auto">
          <a:xfrm>
            <a:off x="2000232" y="5214950"/>
            <a:ext cx="1981200" cy="735094"/>
          </a:xfrm>
          <a:prstGeom prst="rect">
            <a:avLst/>
          </a:prstGeom>
          <a:noFill/>
          <a:effectLst/>
        </p:spPr>
      </p:pic>
      <p:sp>
        <p:nvSpPr>
          <p:cNvPr id="39" name="TextBox 38"/>
          <p:cNvSpPr txBox="1"/>
          <p:nvPr/>
        </p:nvSpPr>
        <p:spPr>
          <a:xfrm>
            <a:off x="0" y="1258669"/>
            <a:ext cx="1524000" cy="646331"/>
          </a:xfrm>
          <a:prstGeom prst="rect">
            <a:avLst/>
          </a:prstGeom>
          <a:noFill/>
        </p:spPr>
        <p:txBody>
          <a:bodyPr wrap="square" rtlCol="0">
            <a:spAutoFit/>
          </a:bodyPr>
          <a:lstStyle/>
          <a:p>
            <a:pPr algn="ctr"/>
            <a:r>
              <a:rPr lang="en-US" sz="1800" b="1" dirty="0" smtClean="0">
                <a:effectLst>
                  <a:glow rad="101600">
                    <a:schemeClr val="accent2">
                      <a:satMod val="175000"/>
                      <a:alpha val="40000"/>
                    </a:schemeClr>
                  </a:glow>
                </a:effectLst>
              </a:rPr>
              <a:t>Desktop Software</a:t>
            </a:r>
            <a:endParaRPr lang="en-US" sz="1800" b="1" dirty="0">
              <a:effectLst>
                <a:glow rad="101600">
                  <a:schemeClr val="accent2">
                    <a:satMod val="175000"/>
                    <a:alpha val="40000"/>
                  </a:schemeClr>
                </a:glow>
              </a:effectLst>
            </a:endParaRPr>
          </a:p>
        </p:txBody>
      </p:sp>
      <p:sp>
        <p:nvSpPr>
          <p:cNvPr id="40" name="TextBox 39"/>
          <p:cNvSpPr txBox="1"/>
          <p:nvPr/>
        </p:nvSpPr>
        <p:spPr>
          <a:xfrm>
            <a:off x="0" y="2630261"/>
            <a:ext cx="1524000" cy="646331"/>
          </a:xfrm>
          <a:prstGeom prst="rect">
            <a:avLst/>
          </a:prstGeom>
          <a:noFill/>
        </p:spPr>
        <p:txBody>
          <a:bodyPr wrap="square" rtlCol="0">
            <a:spAutoFit/>
          </a:bodyPr>
          <a:lstStyle/>
          <a:p>
            <a:pPr algn="ctr"/>
            <a:r>
              <a:rPr lang="en-US" sz="1800" b="1" dirty="0" smtClean="0">
                <a:effectLst>
                  <a:glow rad="101600">
                    <a:schemeClr val="accent2">
                      <a:satMod val="175000"/>
                      <a:alpha val="40000"/>
                    </a:schemeClr>
                  </a:glow>
                </a:effectLst>
              </a:rPr>
              <a:t>Enterprise Software</a:t>
            </a:r>
            <a:endParaRPr lang="en-US" sz="1800" b="1" dirty="0">
              <a:effectLst>
                <a:glow rad="101600">
                  <a:schemeClr val="accent2">
                    <a:satMod val="175000"/>
                    <a:alpha val="40000"/>
                  </a:schemeClr>
                </a:glow>
              </a:effectLst>
            </a:endParaRPr>
          </a:p>
        </p:txBody>
      </p:sp>
      <p:sp>
        <p:nvSpPr>
          <p:cNvPr id="41" name="TextBox 40"/>
          <p:cNvSpPr txBox="1"/>
          <p:nvPr/>
        </p:nvSpPr>
        <p:spPr>
          <a:xfrm>
            <a:off x="0" y="4138626"/>
            <a:ext cx="1524000" cy="646331"/>
          </a:xfrm>
          <a:prstGeom prst="rect">
            <a:avLst/>
          </a:prstGeom>
          <a:noFill/>
        </p:spPr>
        <p:txBody>
          <a:bodyPr wrap="square" rtlCol="0">
            <a:spAutoFit/>
          </a:bodyPr>
          <a:lstStyle/>
          <a:p>
            <a:pPr algn="ctr"/>
            <a:r>
              <a:rPr lang="en-US" sz="1800" b="1" dirty="0" smtClean="0">
                <a:effectLst>
                  <a:glow rad="101600">
                    <a:schemeClr val="accent2">
                      <a:satMod val="175000"/>
                      <a:alpha val="40000"/>
                    </a:schemeClr>
                  </a:glow>
                </a:effectLst>
              </a:rPr>
              <a:t>Consumer Web</a:t>
            </a:r>
            <a:endParaRPr lang="en-US" sz="1800" b="1" dirty="0">
              <a:effectLst>
                <a:glow rad="101600">
                  <a:schemeClr val="accent2">
                    <a:satMod val="175000"/>
                    <a:alpha val="40000"/>
                  </a:schemeClr>
                </a:glow>
              </a:effectLst>
            </a:endParaRPr>
          </a:p>
        </p:txBody>
      </p:sp>
      <p:sp>
        <p:nvSpPr>
          <p:cNvPr id="42" name="TextBox 41"/>
          <p:cNvSpPr txBox="1"/>
          <p:nvPr/>
        </p:nvSpPr>
        <p:spPr>
          <a:xfrm>
            <a:off x="0" y="5519750"/>
            <a:ext cx="1524000" cy="646331"/>
          </a:xfrm>
          <a:prstGeom prst="rect">
            <a:avLst/>
          </a:prstGeom>
          <a:noFill/>
        </p:spPr>
        <p:txBody>
          <a:bodyPr wrap="square" rtlCol="0">
            <a:spAutoFit/>
          </a:bodyPr>
          <a:lstStyle/>
          <a:p>
            <a:pPr algn="ctr"/>
            <a:r>
              <a:rPr lang="en-US" sz="1800" b="1" dirty="0" smtClean="0">
                <a:effectLst>
                  <a:glow rad="101600">
                    <a:schemeClr val="accent2">
                      <a:satMod val="175000"/>
                      <a:alpha val="40000"/>
                    </a:schemeClr>
                  </a:glow>
                </a:effectLst>
              </a:rPr>
              <a:t>Pure-Play SaaS</a:t>
            </a:r>
            <a:endParaRPr lang="en-US" sz="1800" b="1" dirty="0">
              <a:effectLst>
                <a:glow rad="101600">
                  <a:schemeClr val="accent2">
                    <a:satMod val="175000"/>
                    <a:alpha val="40000"/>
                  </a:schemeClr>
                </a:glow>
              </a:effectLst>
            </a:endParaRPr>
          </a:p>
        </p:txBody>
      </p:sp>
      <p:sp>
        <p:nvSpPr>
          <p:cNvPr id="43" name="Content Placeholder 3"/>
          <p:cNvSpPr txBox="1">
            <a:spLocks/>
          </p:cNvSpPr>
          <p:nvPr/>
        </p:nvSpPr>
        <p:spPr>
          <a:xfrm>
            <a:off x="4095744" y="1138238"/>
            <a:ext cx="4343400" cy="1076316"/>
          </a:xfrm>
          <a:prstGeom prst="rect">
            <a:avLst/>
          </a:prstGeom>
        </p:spPr>
        <p:txBody>
          <a:bodyPr/>
          <a:lstStyle/>
          <a:p>
            <a:pPr marL="287338" indent="-287338">
              <a:lnSpc>
                <a:spcPct val="90000"/>
              </a:lnSpc>
              <a:spcBef>
                <a:spcPts val="0"/>
              </a:spcBef>
              <a:spcAft>
                <a:spcPts val="0"/>
              </a:spcAft>
              <a:buClr>
                <a:schemeClr val="tx2"/>
              </a:buClr>
              <a:buSzPct val="95000"/>
              <a:buBlip>
                <a:blip r:embed="rId15"/>
              </a:buBlip>
            </a:pPr>
            <a:r>
              <a:rPr lang="en-US" sz="2000" kern="0" dirty="0" smtClean="0">
                <a:solidFill>
                  <a:schemeClr val="tx1">
                    <a:lumMod val="85000"/>
                  </a:schemeClr>
                </a:solidFill>
                <a:effectLst>
                  <a:outerShdw blurRad="38100" dist="38100" dir="2700000" algn="tl">
                    <a:srgbClr val="000000"/>
                  </a:outerShdw>
                </a:effectLst>
                <a:latin typeface="+mn-lt"/>
              </a:rPr>
              <a:t>Apple iTunes, </a:t>
            </a:r>
            <a:r>
              <a:rPr lang="en-US" sz="2000" kern="0" dirty="0" err="1" smtClean="0">
                <a:solidFill>
                  <a:schemeClr val="tx1">
                    <a:lumMod val="85000"/>
                  </a:schemeClr>
                </a:solidFill>
                <a:effectLst>
                  <a:outerShdw blurRad="38100" dist="38100" dir="2700000" algn="tl">
                    <a:srgbClr val="000000"/>
                  </a:outerShdw>
                </a:effectLst>
                <a:latin typeface="+mn-lt"/>
              </a:rPr>
              <a:t>iPhone</a:t>
            </a:r>
            <a:r>
              <a:rPr lang="en-US" sz="2000" kern="0" dirty="0" smtClean="0">
                <a:solidFill>
                  <a:schemeClr val="tx1">
                    <a:lumMod val="85000"/>
                  </a:schemeClr>
                </a:solidFill>
                <a:effectLst>
                  <a:outerShdw blurRad="38100" dist="38100" dir="2700000" algn="tl">
                    <a:srgbClr val="000000"/>
                  </a:outerShdw>
                </a:effectLst>
                <a:latin typeface="+mn-lt"/>
              </a:rPr>
              <a:t> SDK</a:t>
            </a:r>
          </a:p>
          <a:p>
            <a:pPr marL="287338" indent="-287338">
              <a:lnSpc>
                <a:spcPct val="90000"/>
              </a:lnSpc>
              <a:spcBef>
                <a:spcPts val="0"/>
              </a:spcBef>
              <a:spcAft>
                <a:spcPts val="0"/>
              </a:spcAft>
              <a:buClr>
                <a:schemeClr val="tx2"/>
              </a:buClr>
              <a:buSzPct val="95000"/>
              <a:buBlip>
                <a:blip r:embed="rId15"/>
              </a:buBlip>
            </a:pPr>
            <a:r>
              <a:rPr lang="en-US" sz="2000" kern="0" dirty="0" smtClean="0">
                <a:solidFill>
                  <a:schemeClr val="tx1">
                    <a:lumMod val="85000"/>
                  </a:schemeClr>
                </a:solidFill>
                <a:effectLst>
                  <a:outerShdw blurRad="38100" dist="38100" dir="2700000" algn="tl">
                    <a:srgbClr val="000000"/>
                  </a:outerShdw>
                </a:effectLst>
                <a:latin typeface="+mn-lt"/>
              </a:rPr>
              <a:t>Adobe AIR</a:t>
            </a:r>
          </a:p>
          <a:p>
            <a:pPr marL="287338" indent="-287338">
              <a:lnSpc>
                <a:spcPct val="90000"/>
              </a:lnSpc>
              <a:spcBef>
                <a:spcPts val="0"/>
              </a:spcBef>
              <a:spcAft>
                <a:spcPts val="0"/>
              </a:spcAft>
              <a:buClr>
                <a:schemeClr val="tx2"/>
              </a:buClr>
              <a:buSzPct val="95000"/>
              <a:buBlip>
                <a:blip r:embed="rId15"/>
              </a:buBlip>
            </a:pPr>
            <a:r>
              <a:rPr lang="en-US" sz="2000" kern="0" dirty="0" smtClean="0">
                <a:solidFill>
                  <a:schemeClr val="tx1">
                    <a:lumMod val="85000"/>
                  </a:schemeClr>
                </a:solidFill>
                <a:effectLst>
                  <a:outerShdw blurRad="38100" dist="38100" dir="2700000" algn="tl">
                    <a:srgbClr val="000000"/>
                  </a:outerShdw>
                </a:effectLst>
                <a:latin typeface="+mn-lt"/>
              </a:rPr>
              <a:t>Quicken Online</a:t>
            </a:r>
            <a:endParaRPr lang="en-US" sz="2000" kern="0" dirty="0" smtClean="0">
              <a:solidFill>
                <a:srgbClr val="FF0000"/>
              </a:solidFill>
              <a:effectLst>
                <a:outerShdw blurRad="38100" dist="38100" dir="2700000" algn="tl">
                  <a:srgbClr val="000000"/>
                </a:outerShdw>
              </a:effectLst>
              <a:latin typeface="+mn-lt"/>
            </a:endParaRPr>
          </a:p>
        </p:txBody>
      </p:sp>
      <p:sp>
        <p:nvSpPr>
          <p:cNvPr id="44" name="Content Placeholder 3"/>
          <p:cNvSpPr txBox="1">
            <a:spLocks/>
          </p:cNvSpPr>
          <p:nvPr/>
        </p:nvSpPr>
        <p:spPr>
          <a:xfrm>
            <a:off x="4095744" y="2386005"/>
            <a:ext cx="4800600" cy="1257309"/>
          </a:xfrm>
          <a:prstGeom prst="rect">
            <a:avLst/>
          </a:prstGeom>
        </p:spPr>
        <p:txBody>
          <a:bodyPr/>
          <a:lstStyle/>
          <a:p>
            <a:pPr marL="287338" indent="-287338">
              <a:lnSpc>
                <a:spcPct val="90000"/>
              </a:lnSpc>
              <a:spcBef>
                <a:spcPts val="0"/>
              </a:spcBef>
              <a:spcAft>
                <a:spcPts val="0"/>
              </a:spcAft>
              <a:buClr>
                <a:schemeClr val="tx2"/>
              </a:buClr>
              <a:buSzPct val="95000"/>
              <a:buBlip>
                <a:blip r:embed="rId15"/>
              </a:buBlip>
            </a:pPr>
            <a:r>
              <a:rPr lang="en-US" sz="2000" kern="0" dirty="0" smtClean="0">
                <a:solidFill>
                  <a:schemeClr val="tx1">
                    <a:lumMod val="85000"/>
                  </a:schemeClr>
                </a:solidFill>
                <a:effectLst>
                  <a:outerShdw blurRad="38100" dist="38100" dir="2700000" algn="tl">
                    <a:srgbClr val="000000"/>
                  </a:outerShdw>
                </a:effectLst>
                <a:latin typeface="+mn-lt"/>
              </a:rPr>
              <a:t>SAP Business </a:t>
            </a:r>
            <a:r>
              <a:rPr lang="en-US" sz="2000" kern="0" dirty="0" err="1" smtClean="0">
                <a:solidFill>
                  <a:schemeClr val="tx1">
                    <a:lumMod val="85000"/>
                  </a:schemeClr>
                </a:solidFill>
                <a:effectLst>
                  <a:outerShdw blurRad="38100" dist="38100" dir="2700000" algn="tl">
                    <a:srgbClr val="000000"/>
                  </a:outerShdw>
                </a:effectLst>
                <a:latin typeface="+mn-lt"/>
              </a:rPr>
              <a:t>ByDesign</a:t>
            </a:r>
            <a:endParaRPr lang="en-US" sz="2000" kern="0" dirty="0" smtClean="0">
              <a:solidFill>
                <a:schemeClr val="tx1">
                  <a:lumMod val="85000"/>
                </a:schemeClr>
              </a:solidFill>
              <a:effectLst>
                <a:outerShdw blurRad="38100" dist="38100" dir="2700000" algn="tl">
                  <a:srgbClr val="000000"/>
                </a:outerShdw>
              </a:effectLst>
              <a:latin typeface="+mn-lt"/>
            </a:endParaRPr>
          </a:p>
          <a:p>
            <a:pPr marL="287338" indent="-287338">
              <a:lnSpc>
                <a:spcPct val="90000"/>
              </a:lnSpc>
              <a:spcBef>
                <a:spcPts val="0"/>
              </a:spcBef>
              <a:spcAft>
                <a:spcPts val="0"/>
              </a:spcAft>
              <a:buClr>
                <a:schemeClr val="tx2"/>
              </a:buClr>
              <a:buSzPct val="95000"/>
              <a:buBlip>
                <a:blip r:embed="rId15"/>
              </a:buBlip>
            </a:pPr>
            <a:r>
              <a:rPr lang="en-US" sz="2000" kern="0" dirty="0" smtClean="0">
                <a:solidFill>
                  <a:schemeClr val="tx1">
                    <a:lumMod val="85000"/>
                  </a:schemeClr>
                </a:solidFill>
                <a:effectLst>
                  <a:outerShdw blurRad="38100" dist="38100" dir="2700000" algn="tl">
                    <a:srgbClr val="000000"/>
                  </a:outerShdw>
                </a:effectLst>
                <a:latin typeface="+mn-lt"/>
              </a:rPr>
              <a:t>Lotus Notes Hosted Messaging</a:t>
            </a:r>
          </a:p>
          <a:p>
            <a:pPr marL="287338" indent="-287338">
              <a:lnSpc>
                <a:spcPct val="90000"/>
              </a:lnSpc>
              <a:spcBef>
                <a:spcPts val="0"/>
              </a:spcBef>
              <a:spcAft>
                <a:spcPts val="0"/>
              </a:spcAft>
              <a:buClr>
                <a:schemeClr val="tx2"/>
              </a:buClr>
              <a:buSzPct val="95000"/>
              <a:buBlip>
                <a:blip r:embed="rId15"/>
              </a:buBlip>
            </a:pPr>
            <a:r>
              <a:rPr lang="en-US" sz="2000" kern="0" dirty="0" smtClean="0">
                <a:solidFill>
                  <a:schemeClr val="tx1">
                    <a:lumMod val="85000"/>
                  </a:schemeClr>
                </a:solidFill>
                <a:effectLst>
                  <a:outerShdw blurRad="38100" dist="38100" dir="2700000" algn="tl">
                    <a:srgbClr val="000000"/>
                  </a:outerShdw>
                </a:effectLst>
                <a:latin typeface="+mn-lt"/>
              </a:rPr>
              <a:t>Siebel CRM </a:t>
            </a:r>
            <a:r>
              <a:rPr lang="en-US" sz="2000" kern="0" dirty="0" err="1" smtClean="0">
                <a:solidFill>
                  <a:schemeClr val="tx1">
                    <a:lumMod val="85000"/>
                  </a:schemeClr>
                </a:solidFill>
                <a:effectLst>
                  <a:outerShdw blurRad="38100" dist="38100" dir="2700000" algn="tl">
                    <a:srgbClr val="000000"/>
                  </a:outerShdw>
                </a:effectLst>
                <a:latin typeface="+mn-lt"/>
              </a:rPr>
              <a:t>OnDemand</a:t>
            </a:r>
            <a:endParaRPr lang="en-US" sz="2000" kern="0" dirty="0" smtClean="0">
              <a:solidFill>
                <a:schemeClr val="tx1">
                  <a:lumMod val="85000"/>
                </a:schemeClr>
              </a:solidFill>
              <a:effectLst>
                <a:outerShdw blurRad="38100" dist="38100" dir="2700000" algn="tl">
                  <a:srgbClr val="000000"/>
                </a:outerShdw>
              </a:effectLst>
              <a:latin typeface="+mn-lt"/>
            </a:endParaRPr>
          </a:p>
          <a:p>
            <a:pPr marL="287338" indent="-287338">
              <a:lnSpc>
                <a:spcPct val="90000"/>
              </a:lnSpc>
              <a:spcBef>
                <a:spcPts val="0"/>
              </a:spcBef>
              <a:spcAft>
                <a:spcPts val="0"/>
              </a:spcAft>
              <a:buClr>
                <a:schemeClr val="tx2"/>
              </a:buClr>
              <a:buSzPct val="95000"/>
              <a:buBlip>
                <a:blip r:embed="rId15"/>
              </a:buBlip>
            </a:pPr>
            <a:r>
              <a:rPr lang="en-US" sz="2000" kern="0" dirty="0" smtClean="0">
                <a:solidFill>
                  <a:schemeClr val="tx1">
                    <a:lumMod val="85000"/>
                  </a:schemeClr>
                </a:solidFill>
                <a:effectLst>
                  <a:outerShdw blurRad="38100" dist="38100" dir="2700000" algn="tl">
                    <a:srgbClr val="000000"/>
                  </a:outerShdw>
                </a:effectLst>
                <a:latin typeface="+mn-lt"/>
              </a:rPr>
              <a:t>Sun Hydrazine</a:t>
            </a:r>
          </a:p>
        </p:txBody>
      </p:sp>
      <p:sp>
        <p:nvSpPr>
          <p:cNvPr id="45" name="Content Placeholder 3"/>
          <p:cNvSpPr txBox="1">
            <a:spLocks/>
          </p:cNvSpPr>
          <p:nvPr/>
        </p:nvSpPr>
        <p:spPr>
          <a:xfrm>
            <a:off x="4095744" y="4071942"/>
            <a:ext cx="5048256" cy="928694"/>
          </a:xfrm>
          <a:prstGeom prst="rect">
            <a:avLst/>
          </a:prstGeom>
        </p:spPr>
        <p:txBody>
          <a:bodyPr/>
          <a:lstStyle/>
          <a:p>
            <a:pPr marL="287338" indent="-287338">
              <a:lnSpc>
                <a:spcPct val="90000"/>
              </a:lnSpc>
              <a:spcBef>
                <a:spcPts val="0"/>
              </a:spcBef>
              <a:spcAft>
                <a:spcPts val="0"/>
              </a:spcAft>
              <a:buClr>
                <a:schemeClr val="tx2"/>
              </a:buClr>
              <a:buSzPct val="95000"/>
              <a:buBlip>
                <a:blip r:embed="rId15"/>
              </a:buBlip>
            </a:pPr>
            <a:r>
              <a:rPr lang="en-US" sz="2000" kern="0" dirty="0" smtClean="0">
                <a:solidFill>
                  <a:schemeClr val="tx1">
                    <a:lumMod val="85000"/>
                  </a:schemeClr>
                </a:solidFill>
                <a:effectLst>
                  <a:outerShdw blurRad="38100" dist="38100" dir="2700000" algn="tl">
                    <a:srgbClr val="000000"/>
                  </a:outerShdw>
                </a:effectLst>
                <a:latin typeface="+mn-lt"/>
              </a:rPr>
              <a:t>Google Chrome, Android, Gears</a:t>
            </a:r>
          </a:p>
          <a:p>
            <a:pPr marL="287338" indent="-287338">
              <a:lnSpc>
                <a:spcPct val="90000"/>
              </a:lnSpc>
              <a:spcBef>
                <a:spcPts val="0"/>
              </a:spcBef>
              <a:spcAft>
                <a:spcPts val="0"/>
              </a:spcAft>
              <a:buClr>
                <a:schemeClr val="tx2"/>
              </a:buClr>
              <a:buSzPct val="95000"/>
              <a:buBlip>
                <a:blip r:embed="rId15"/>
              </a:buBlip>
            </a:pPr>
            <a:r>
              <a:rPr lang="en-US" sz="2000" kern="0" dirty="0" smtClean="0">
                <a:solidFill>
                  <a:schemeClr val="tx1">
                    <a:lumMod val="85000"/>
                  </a:schemeClr>
                </a:solidFill>
                <a:effectLst>
                  <a:outerShdw blurRad="38100" dist="38100" dir="2700000" algn="tl">
                    <a:srgbClr val="000000"/>
                  </a:outerShdw>
                </a:effectLst>
                <a:latin typeface="+mn-lt"/>
              </a:rPr>
              <a:t>Yahoo! </a:t>
            </a:r>
            <a:r>
              <a:rPr lang="en-US" sz="2000" kern="0" dirty="0" err="1" smtClean="0">
                <a:solidFill>
                  <a:schemeClr val="tx1">
                    <a:lumMod val="85000"/>
                  </a:schemeClr>
                </a:solidFill>
                <a:effectLst>
                  <a:outerShdw blurRad="38100" dist="38100" dir="2700000" algn="tl">
                    <a:srgbClr val="000000"/>
                  </a:outerShdw>
                </a:effectLst>
                <a:latin typeface="+mn-lt"/>
              </a:rPr>
              <a:t>BrowserPlus</a:t>
            </a:r>
            <a:r>
              <a:rPr lang="en-US" sz="2000" kern="0" dirty="0" smtClean="0">
                <a:solidFill>
                  <a:schemeClr val="tx1">
                    <a:lumMod val="85000"/>
                  </a:schemeClr>
                </a:solidFill>
                <a:effectLst>
                  <a:outerShdw blurRad="38100" dist="38100" dir="2700000" algn="tl">
                    <a:srgbClr val="000000"/>
                  </a:outerShdw>
                </a:effectLst>
                <a:latin typeface="+mn-lt"/>
              </a:rPr>
              <a:t>, </a:t>
            </a:r>
            <a:r>
              <a:rPr lang="en-US" sz="2000" kern="0" dirty="0" err="1" smtClean="0">
                <a:solidFill>
                  <a:schemeClr val="tx1">
                    <a:lumMod val="85000"/>
                  </a:schemeClr>
                </a:solidFill>
                <a:effectLst>
                  <a:outerShdw blurRad="38100" dist="38100" dir="2700000" algn="tl">
                    <a:srgbClr val="000000"/>
                  </a:outerShdw>
                </a:effectLst>
                <a:latin typeface="+mn-lt"/>
              </a:rPr>
              <a:t>Zimbra</a:t>
            </a:r>
            <a:r>
              <a:rPr lang="en-US" sz="2000" kern="0" dirty="0" smtClean="0">
                <a:solidFill>
                  <a:schemeClr val="tx1">
                    <a:lumMod val="85000"/>
                  </a:schemeClr>
                </a:solidFill>
                <a:effectLst>
                  <a:outerShdw blurRad="38100" dist="38100" dir="2700000" algn="tl">
                    <a:srgbClr val="000000"/>
                  </a:outerShdw>
                </a:effectLst>
                <a:latin typeface="+mn-lt"/>
              </a:rPr>
              <a:t> Desktop</a:t>
            </a:r>
          </a:p>
          <a:p>
            <a:pPr marL="287338" indent="-287338">
              <a:lnSpc>
                <a:spcPct val="90000"/>
              </a:lnSpc>
              <a:spcBef>
                <a:spcPts val="0"/>
              </a:spcBef>
              <a:spcAft>
                <a:spcPts val="0"/>
              </a:spcAft>
              <a:buClr>
                <a:schemeClr val="tx2"/>
              </a:buClr>
              <a:buSzPct val="95000"/>
              <a:buBlip>
                <a:blip r:embed="rId15"/>
              </a:buBlip>
            </a:pPr>
            <a:r>
              <a:rPr lang="en-US" sz="2000" kern="0" dirty="0" smtClean="0">
                <a:solidFill>
                  <a:schemeClr val="tx1">
                    <a:lumMod val="85000"/>
                  </a:schemeClr>
                </a:solidFill>
                <a:effectLst>
                  <a:outerShdw blurRad="38100" dist="38100" dir="2700000" algn="tl">
                    <a:srgbClr val="000000"/>
                  </a:outerShdw>
                </a:effectLst>
                <a:latin typeface="+mn-lt"/>
              </a:rPr>
              <a:t>eBay Desktop, Skype</a:t>
            </a:r>
          </a:p>
        </p:txBody>
      </p:sp>
      <p:sp>
        <p:nvSpPr>
          <p:cNvPr id="46" name="Content Placeholder 3"/>
          <p:cNvSpPr txBox="1">
            <a:spLocks/>
          </p:cNvSpPr>
          <p:nvPr/>
        </p:nvSpPr>
        <p:spPr>
          <a:xfrm>
            <a:off x="4095744" y="5362588"/>
            <a:ext cx="4800600" cy="995370"/>
          </a:xfrm>
          <a:prstGeom prst="rect">
            <a:avLst/>
          </a:prstGeom>
        </p:spPr>
        <p:txBody>
          <a:bodyPr/>
          <a:lstStyle/>
          <a:p>
            <a:pPr marL="287338" indent="-287338">
              <a:lnSpc>
                <a:spcPct val="90000"/>
              </a:lnSpc>
              <a:spcBef>
                <a:spcPts val="0"/>
              </a:spcBef>
              <a:spcAft>
                <a:spcPts val="0"/>
              </a:spcAft>
              <a:buClr>
                <a:schemeClr val="tx2"/>
              </a:buClr>
              <a:buSzPct val="95000"/>
              <a:buBlip>
                <a:blip r:embed="rId15"/>
              </a:buBlip>
            </a:pPr>
            <a:r>
              <a:rPr lang="en-US" sz="2000" kern="0" dirty="0" err="1" smtClean="0">
                <a:solidFill>
                  <a:schemeClr val="tx1">
                    <a:lumMod val="85000"/>
                  </a:schemeClr>
                </a:solidFill>
                <a:effectLst>
                  <a:outerShdw blurRad="38100" dist="38100" dir="2700000" algn="tl">
                    <a:srgbClr val="000000"/>
                  </a:outerShdw>
                </a:effectLst>
                <a:latin typeface="+mn-lt"/>
              </a:rPr>
              <a:t>Salesforce</a:t>
            </a:r>
            <a:r>
              <a:rPr lang="en-US" sz="2000" kern="0" dirty="0" smtClean="0">
                <a:solidFill>
                  <a:schemeClr val="tx1">
                    <a:lumMod val="85000"/>
                  </a:schemeClr>
                </a:solidFill>
                <a:effectLst>
                  <a:outerShdw blurRad="38100" dist="38100" dir="2700000" algn="tl">
                    <a:srgbClr val="000000"/>
                  </a:outerShdw>
                </a:effectLst>
                <a:latin typeface="+mn-lt"/>
              </a:rPr>
              <a:t> Offline Edition 2.0, Mobile</a:t>
            </a:r>
          </a:p>
          <a:p>
            <a:pPr marL="287338" indent="-287338">
              <a:lnSpc>
                <a:spcPct val="90000"/>
              </a:lnSpc>
              <a:spcBef>
                <a:spcPts val="0"/>
              </a:spcBef>
              <a:spcAft>
                <a:spcPts val="0"/>
              </a:spcAft>
              <a:buClr>
                <a:schemeClr val="tx2"/>
              </a:buClr>
              <a:buSzPct val="95000"/>
              <a:buBlip>
                <a:blip r:embed="rId15"/>
              </a:buBlip>
            </a:pPr>
            <a:r>
              <a:rPr lang="en-US" sz="2000" kern="0" dirty="0" err="1" smtClean="0">
                <a:solidFill>
                  <a:schemeClr val="tx1">
                    <a:lumMod val="85000"/>
                  </a:schemeClr>
                </a:solidFill>
                <a:effectLst>
                  <a:outerShdw blurRad="38100" dist="38100" dir="2700000" algn="tl">
                    <a:srgbClr val="000000"/>
                  </a:outerShdw>
                </a:effectLst>
                <a:latin typeface="+mn-lt"/>
              </a:rPr>
              <a:t>NetSuite</a:t>
            </a:r>
            <a:r>
              <a:rPr lang="en-US" sz="2000" kern="0" dirty="0" smtClean="0">
                <a:solidFill>
                  <a:schemeClr val="tx1">
                    <a:lumMod val="85000"/>
                  </a:schemeClr>
                </a:solidFill>
                <a:effectLst>
                  <a:outerShdw blurRad="38100" dist="38100" dir="2700000" algn="tl">
                    <a:srgbClr val="000000"/>
                  </a:outerShdw>
                </a:effectLst>
                <a:latin typeface="+mn-lt"/>
              </a:rPr>
              <a:t> Office integration</a:t>
            </a:r>
          </a:p>
          <a:p>
            <a:pPr marL="287338" indent="-287338">
              <a:lnSpc>
                <a:spcPct val="90000"/>
              </a:lnSpc>
              <a:spcBef>
                <a:spcPts val="0"/>
              </a:spcBef>
              <a:spcAft>
                <a:spcPts val="0"/>
              </a:spcAft>
              <a:buClr>
                <a:schemeClr val="tx2"/>
              </a:buClr>
              <a:buSzPct val="95000"/>
              <a:buBlip>
                <a:blip r:embed="rId15"/>
              </a:buBlip>
            </a:pPr>
            <a:r>
              <a:rPr lang="en-US" sz="2000" kern="0" dirty="0" err="1" smtClean="0">
                <a:solidFill>
                  <a:schemeClr val="tx1">
                    <a:lumMod val="85000"/>
                  </a:schemeClr>
                </a:solidFill>
                <a:effectLst>
                  <a:outerShdw blurRad="38100" dist="38100" dir="2700000" algn="tl">
                    <a:srgbClr val="000000"/>
                  </a:outerShdw>
                </a:effectLst>
                <a:latin typeface="+mn-lt"/>
              </a:rPr>
              <a:t>Zoho</a:t>
            </a:r>
            <a:r>
              <a:rPr lang="en-US" sz="2000" kern="0" dirty="0" smtClean="0">
                <a:solidFill>
                  <a:schemeClr val="tx1">
                    <a:lumMod val="85000"/>
                  </a:schemeClr>
                </a:solidFill>
                <a:effectLst>
                  <a:outerShdw blurRad="38100" dist="38100" dir="2700000" algn="tl">
                    <a:srgbClr val="000000"/>
                  </a:outerShdw>
                </a:effectLst>
                <a:latin typeface="+mn-lt"/>
              </a:rPr>
              <a:t> CRM Outlook Edition</a:t>
            </a:r>
          </a:p>
        </p:txBody>
      </p:sp>
      <p:pic>
        <p:nvPicPr>
          <p:cNvPr id="50" name="Picture 49" descr="Intuit.png"/>
          <p:cNvPicPr>
            <a:picLocks noChangeAspect="1"/>
          </p:cNvPicPr>
          <p:nvPr/>
        </p:nvPicPr>
        <p:blipFill>
          <a:blip r:embed="rId16" cstate="email">
            <a:lum bright="100000"/>
          </a:blip>
          <a:stretch>
            <a:fillRect/>
          </a:stretch>
        </p:blipFill>
        <p:spPr>
          <a:xfrm>
            <a:off x="2357422" y="1714488"/>
            <a:ext cx="1257651" cy="261459"/>
          </a:xfrm>
          <a:prstGeom prst="rect">
            <a:avLst/>
          </a:prstGeom>
        </p:spPr>
      </p:pic>
      <p:pic>
        <p:nvPicPr>
          <p:cNvPr id="47" name="Picture 1" descr="http://i.i.com.com/cnwk.1d/i/bto/20080514/zoho_logo.jpg"/>
          <p:cNvPicPr>
            <a:picLocks noChangeAspect="1" noChangeArrowheads="1"/>
          </p:cNvPicPr>
          <p:nvPr/>
        </p:nvPicPr>
        <p:blipFill>
          <a:blip r:embed="rId17" cstate="print"/>
          <a:srcRect/>
          <a:stretch>
            <a:fillRect/>
          </a:stretch>
        </p:blipFill>
        <p:spPr bwMode="auto">
          <a:xfrm>
            <a:off x="3124200" y="5866677"/>
            <a:ext cx="762000" cy="415073"/>
          </a:xfrm>
          <a:prstGeom prst="rect">
            <a:avLst/>
          </a:prstGeom>
          <a:noFill/>
          <a:ln w="9525">
            <a:noFill/>
            <a:miter lim="800000"/>
            <a:headEnd/>
            <a:tailEnd/>
          </a:ln>
          <a:effectLst>
            <a:outerShdw blurRad="76200" dist="38100" dir="2700000" sx="103000" sy="103000" algn="tl" rotWithShape="0">
              <a:prstClr val="black">
                <a:alpha val="20000"/>
              </a:prstClr>
            </a:outerShdw>
            <a:softEdge rad="31750"/>
          </a:effectLst>
          <a:scene3d>
            <a:camera prst="orthographicFront"/>
            <a:lightRig rig="threePt" dir="t"/>
          </a:scene3d>
          <a:sp3d>
            <a:bevelT/>
          </a:sp3d>
        </p:spPr>
      </p:pic>
      <p:pic>
        <p:nvPicPr>
          <p:cNvPr id="61441" name="Picture 1"/>
          <p:cNvPicPr>
            <a:picLocks noChangeAspect="1" noChangeArrowheads="1"/>
          </p:cNvPicPr>
          <p:nvPr/>
        </p:nvPicPr>
        <p:blipFill>
          <a:blip r:embed="rId18" cstate="print"/>
          <a:srcRect/>
          <a:stretch>
            <a:fillRect/>
          </a:stretch>
        </p:blipFill>
        <p:spPr bwMode="auto">
          <a:xfrm>
            <a:off x="1828800" y="5900750"/>
            <a:ext cx="955260" cy="381000"/>
          </a:xfrm>
          <a:prstGeom prst="rect">
            <a:avLst/>
          </a:prstGeom>
          <a:noFill/>
          <a:ln w="9525">
            <a:noFill/>
            <a:miter lim="800000"/>
            <a:headEnd/>
            <a:tailEnd/>
          </a:ln>
          <a:effectLst>
            <a:outerShdw blurRad="50800" dist="38100" dir="2700000" algn="tl" rotWithShape="0">
              <a:prstClr val="black">
                <a:alpha val="40000"/>
              </a:prstClr>
            </a:outerShdw>
            <a:softEdge rad="31750"/>
          </a:effectLst>
          <a:scene3d>
            <a:camera prst="orthographicFront"/>
            <a:lightRig rig="threePt" dir="t"/>
          </a:scene3d>
          <a:sp3d>
            <a:bevelT/>
          </a:sp3d>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Integrated Experiences</a:t>
            </a:r>
            <a:endParaRPr lang="en-US" dirty="0"/>
          </a:p>
        </p:txBody>
      </p:sp>
      <p:sp>
        <p:nvSpPr>
          <p:cNvPr id="22" name="Content Placeholder 21"/>
          <p:cNvSpPr>
            <a:spLocks noGrp="1"/>
          </p:cNvSpPr>
          <p:nvPr>
            <p:ph idx="1"/>
          </p:nvPr>
        </p:nvSpPr>
        <p:spPr>
          <a:xfrm>
            <a:off x="381000" y="1417638"/>
            <a:ext cx="8382000" cy="2880789"/>
          </a:xfrm>
        </p:spPr>
        <p:txBody>
          <a:bodyPr/>
          <a:lstStyle/>
          <a:p>
            <a:r>
              <a:rPr lang="en-US" sz="2600" dirty="0" smtClean="0"/>
              <a:t>Raising the level of the platform above individual devices</a:t>
            </a:r>
          </a:p>
          <a:p>
            <a:r>
              <a:rPr lang="en-US" sz="2600" dirty="0" smtClean="0"/>
              <a:t>Making the combination of the PC, the Web and the phone greater than the sum of their parts</a:t>
            </a:r>
          </a:p>
          <a:p>
            <a:r>
              <a:rPr lang="en-US" sz="2600" dirty="0" smtClean="0"/>
              <a:t>Provides platforms and tools that capitalize on each device’s unique characteristics</a:t>
            </a:r>
          </a:p>
          <a:p>
            <a:endParaRPr lang="en-US" sz="2600" dirty="0"/>
          </a:p>
        </p:txBody>
      </p:sp>
      <p:sp>
        <p:nvSpPr>
          <p:cNvPr id="3" name="&quot;GLASS&quot;; White to Transparent Linear; Shadow; 1pt stroke;"/>
          <p:cNvSpPr/>
          <p:nvPr/>
        </p:nvSpPr>
        <p:spPr bwMode="auto">
          <a:xfrm>
            <a:off x="1219200" y="4343400"/>
            <a:ext cx="6934200" cy="2328858"/>
          </a:xfrm>
          <a:prstGeom prst="roundRect">
            <a:avLst>
              <a:gd name="adj" fmla="val 11097"/>
            </a:avLst>
          </a:prstGeom>
          <a:gradFill flip="none" rotWithShape="1">
            <a:gsLst>
              <a:gs pos="0">
                <a:srgbClr val="FFFFFF">
                  <a:alpha val="92000"/>
                </a:srgbClr>
              </a:gs>
              <a:gs pos="6000">
                <a:srgbClr val="0070C0">
                  <a:alpha val="14000"/>
                </a:srgbClr>
              </a:gs>
              <a:gs pos="16000">
                <a:srgbClr val="000000">
                  <a:alpha val="35000"/>
                </a:srgbClr>
              </a:gs>
              <a:gs pos="32000">
                <a:srgbClr val="0070C0">
                  <a:alpha val="0"/>
                </a:srgbClr>
              </a:gs>
              <a:gs pos="87000">
                <a:srgbClr val="080808">
                  <a:alpha val="0"/>
                </a:srgbClr>
              </a:gs>
              <a:gs pos="100000">
                <a:srgbClr val="000000">
                  <a:alpha val="69000"/>
                </a:srgbClr>
              </a:gs>
            </a:gsLst>
            <a:lin ang="4800000" scaled="0"/>
            <a:tileRect/>
          </a:gradFill>
          <a:ln w="12700" cap="flat" cmpd="sng" algn="ctr">
            <a:gradFill>
              <a:gsLst>
                <a:gs pos="0">
                  <a:srgbClr val="FFFFFF">
                    <a:alpha val="56000"/>
                  </a:srgbClr>
                </a:gs>
                <a:gs pos="50000">
                  <a:srgbClr val="FFFFFF">
                    <a:alpha val="31000"/>
                  </a:srgbClr>
                </a:gs>
                <a:gs pos="100000">
                  <a:srgbClr val="FFFFFF">
                    <a:alpha val="56000"/>
                  </a:srgbClr>
                </a:gs>
              </a:gsLst>
              <a:lin ang="5400000" scaled="0"/>
            </a:gradFill>
            <a:prstDash val="solid"/>
            <a:round/>
            <a:headEnd type="none" w="med" len="med"/>
            <a:tailEnd type="none" w="med" len="med"/>
          </a:ln>
          <a:effectLst>
            <a:outerShdw blurRad="63500" sx="102000" sy="102000" algn="ctr" rotWithShape="0">
              <a:prstClr val="black">
                <a:alpha val="40000"/>
              </a:prstClr>
            </a:outerShdw>
          </a:effectLst>
          <a:scene3d>
            <a:camera prst="orthographicFront"/>
            <a:lightRig rig="brightRoom" dir="t"/>
          </a:scene3d>
          <a:sp3d prstMaterial="powder">
            <a:bevelT w="95250" h="95250"/>
            <a:bevelB w="165100" h="127000" prst="slope"/>
          </a:sp3d>
        </p:spPr>
        <p:txBody>
          <a:bodyPr vert="horz" wrap="none" lIns="0" tIns="182880" rIns="0" bIns="0" numCol="1" rtlCol="0" anchor="ctr" anchorCtr="0" compatLnSpc="1">
            <a:prstTxWarp prst="textNoShape">
              <a:avLst/>
            </a:prstTxWarp>
            <a:flatTx/>
          </a:bodyPr>
          <a:lstStyle/>
          <a:p>
            <a:pPr algn="ctr" defTabSz="914363" fontAlgn="base">
              <a:lnSpc>
                <a:spcPct val="90000"/>
              </a:lnSpc>
              <a:spcBef>
                <a:spcPts val="630"/>
              </a:spcBef>
              <a:spcAft>
                <a:spcPct val="0"/>
              </a:spcAft>
              <a:defRPr/>
            </a:pPr>
            <a:endParaRPr lang="en-US" altLang="zh-CN" sz="2600" dirty="0" smtClean="0">
              <a:effectLst>
                <a:outerShdw blurRad="38100" dist="38100" dir="2700000" algn="tl">
                  <a:srgbClr val="000000">
                    <a:alpha val="43137"/>
                  </a:srgbClr>
                </a:outerShdw>
              </a:effectLst>
              <a:latin typeface="Segoe" pitchFamily="34" charset="0"/>
            </a:endParaRPr>
          </a:p>
        </p:txBody>
      </p:sp>
      <p:sp>
        <p:nvSpPr>
          <p:cNvPr id="5" name="&quot;GLASS&quot;; White to Transparent Linear; Shadow; 1pt stroke;"/>
          <p:cNvSpPr/>
          <p:nvPr/>
        </p:nvSpPr>
        <p:spPr bwMode="auto">
          <a:xfrm>
            <a:off x="5897563" y="4391025"/>
            <a:ext cx="2027237" cy="1743074"/>
          </a:xfrm>
          <a:prstGeom prst="roundRect">
            <a:avLst>
              <a:gd name="adj" fmla="val 8887"/>
            </a:avLst>
          </a:prstGeom>
          <a:gradFill flip="none" rotWithShape="1">
            <a:gsLst>
              <a:gs pos="0">
                <a:srgbClr val="FFFFFF">
                  <a:alpha val="92000"/>
                </a:srgbClr>
              </a:gs>
              <a:gs pos="8000">
                <a:srgbClr val="0070C0">
                  <a:alpha val="63000"/>
                </a:srgbClr>
              </a:gs>
              <a:gs pos="16000">
                <a:srgbClr val="000000">
                  <a:alpha val="68000"/>
                </a:srgbClr>
              </a:gs>
              <a:gs pos="64000">
                <a:srgbClr val="0070C0">
                  <a:alpha val="33000"/>
                </a:srgbClr>
              </a:gs>
              <a:gs pos="89000">
                <a:srgbClr val="0070C0"/>
              </a:gs>
              <a:gs pos="100000">
                <a:srgbClr val="FFFFFF"/>
              </a:gs>
            </a:gsLst>
            <a:lin ang="4800000" scaled="0"/>
            <a:tileRect/>
          </a:gradFill>
          <a:ln w="12700" cap="flat" cmpd="sng" algn="ctr">
            <a:gradFill>
              <a:gsLst>
                <a:gs pos="0">
                  <a:srgbClr val="FFFFFF">
                    <a:alpha val="58000"/>
                  </a:srgbClr>
                </a:gs>
                <a:gs pos="50000">
                  <a:srgbClr val="FFFFFF">
                    <a:alpha val="0"/>
                  </a:srgbClr>
                </a:gs>
                <a:gs pos="100000">
                  <a:srgbClr val="000000">
                    <a:alpha val="45000"/>
                  </a:srgbClr>
                </a:gs>
              </a:gsLst>
              <a:lin ang="5400000" scaled="0"/>
            </a:gradFill>
            <a:prstDash val="solid"/>
            <a:round/>
            <a:headEnd type="none" w="med" len="med"/>
            <a:tailEnd type="none" w="med" len="med"/>
          </a:ln>
          <a:effectLst>
            <a:outerShdw blurRad="63500" sx="102000" sy="102000" algn="ctr" rotWithShape="0">
              <a:prstClr val="black">
                <a:alpha val="40000"/>
              </a:prstClr>
            </a:outerShdw>
          </a:effectLst>
          <a:scene3d>
            <a:camera prst="orthographicFront"/>
            <a:lightRig rig="brightRoom" dir="t"/>
          </a:scene3d>
          <a:sp3d prstMaterial="powder">
            <a:bevelT w="95250" h="95250"/>
            <a:bevelB w="165100" h="127000" prst="slope"/>
          </a:sp3d>
        </p:spPr>
        <p:txBody>
          <a:bodyPr vert="horz" wrap="none" lIns="0" tIns="182880" rIns="0" bIns="0" numCol="1" rtlCol="0" anchor="ctr" anchorCtr="0" compatLnSpc="1">
            <a:prstTxWarp prst="textNoShape">
              <a:avLst/>
            </a:prstTxWarp>
            <a:flatTx/>
          </a:bodyPr>
          <a:lstStyle/>
          <a:p>
            <a:pPr algn="ctr" defTabSz="914363" fontAlgn="base">
              <a:lnSpc>
                <a:spcPct val="90000"/>
              </a:lnSpc>
              <a:spcBef>
                <a:spcPts val="630"/>
              </a:spcBef>
              <a:spcAft>
                <a:spcPct val="0"/>
              </a:spcAft>
              <a:defRPr/>
            </a:pPr>
            <a:endParaRPr lang="en-US" altLang="zh-CN" sz="2600" dirty="0" smtClean="0">
              <a:effectLst>
                <a:outerShdw blurRad="38100" dist="38100" dir="2700000" algn="tl">
                  <a:srgbClr val="000000">
                    <a:alpha val="43137"/>
                  </a:srgbClr>
                </a:outerShdw>
              </a:effectLst>
              <a:latin typeface="Segoe" pitchFamily="34" charset="0"/>
            </a:endParaRPr>
          </a:p>
        </p:txBody>
      </p:sp>
      <p:sp>
        <p:nvSpPr>
          <p:cNvPr id="6" name="&quot;GLASS&quot;; White to Transparent Linear; Shadow; 1pt stroke;"/>
          <p:cNvSpPr/>
          <p:nvPr/>
        </p:nvSpPr>
        <p:spPr bwMode="auto">
          <a:xfrm>
            <a:off x="1477963" y="4391025"/>
            <a:ext cx="2027237" cy="1743074"/>
          </a:xfrm>
          <a:prstGeom prst="roundRect">
            <a:avLst>
              <a:gd name="adj" fmla="val 8887"/>
            </a:avLst>
          </a:prstGeom>
          <a:gradFill flip="none" rotWithShape="1">
            <a:gsLst>
              <a:gs pos="0">
                <a:srgbClr val="FFFFFF">
                  <a:alpha val="92000"/>
                </a:srgbClr>
              </a:gs>
              <a:gs pos="8000">
                <a:srgbClr val="0070C0">
                  <a:alpha val="63000"/>
                </a:srgbClr>
              </a:gs>
              <a:gs pos="16000">
                <a:srgbClr val="000000">
                  <a:alpha val="68000"/>
                </a:srgbClr>
              </a:gs>
              <a:gs pos="64000">
                <a:srgbClr val="0070C0">
                  <a:alpha val="33000"/>
                </a:srgbClr>
              </a:gs>
              <a:gs pos="89000">
                <a:srgbClr val="0070C0"/>
              </a:gs>
              <a:gs pos="100000">
                <a:srgbClr val="FFFFFF"/>
              </a:gs>
            </a:gsLst>
            <a:lin ang="4800000" scaled="0"/>
            <a:tileRect/>
          </a:gradFill>
          <a:ln w="12700" cap="flat" cmpd="sng" algn="ctr">
            <a:gradFill>
              <a:gsLst>
                <a:gs pos="0">
                  <a:srgbClr val="FFFFFF">
                    <a:alpha val="58000"/>
                  </a:srgbClr>
                </a:gs>
                <a:gs pos="50000">
                  <a:srgbClr val="FFFFFF">
                    <a:alpha val="0"/>
                  </a:srgbClr>
                </a:gs>
                <a:gs pos="100000">
                  <a:srgbClr val="000000">
                    <a:alpha val="45000"/>
                  </a:srgbClr>
                </a:gs>
              </a:gsLst>
              <a:lin ang="5400000" scaled="0"/>
            </a:gradFill>
            <a:prstDash val="solid"/>
            <a:round/>
            <a:headEnd type="none" w="med" len="med"/>
            <a:tailEnd type="none" w="med" len="med"/>
          </a:ln>
          <a:effectLst>
            <a:outerShdw blurRad="63500" sx="102000" sy="102000" algn="ctr" rotWithShape="0">
              <a:prstClr val="black">
                <a:alpha val="40000"/>
              </a:prstClr>
            </a:outerShdw>
          </a:effectLst>
          <a:scene3d>
            <a:camera prst="orthographicFront"/>
            <a:lightRig rig="brightRoom" dir="t"/>
          </a:scene3d>
          <a:sp3d prstMaterial="powder">
            <a:bevelT w="95250" h="95250"/>
            <a:bevelB w="165100" h="127000" prst="slope"/>
          </a:sp3d>
        </p:spPr>
        <p:txBody>
          <a:bodyPr vert="horz" wrap="none" lIns="0" tIns="182880" rIns="0" bIns="0" numCol="1" rtlCol="0" anchor="ctr" anchorCtr="0" compatLnSpc="1">
            <a:prstTxWarp prst="textNoShape">
              <a:avLst/>
            </a:prstTxWarp>
            <a:flatTx/>
          </a:bodyPr>
          <a:lstStyle/>
          <a:p>
            <a:pPr algn="ctr" defTabSz="914363" fontAlgn="base">
              <a:lnSpc>
                <a:spcPct val="90000"/>
              </a:lnSpc>
              <a:spcBef>
                <a:spcPts val="630"/>
              </a:spcBef>
              <a:spcAft>
                <a:spcPct val="0"/>
              </a:spcAft>
              <a:defRPr/>
            </a:pPr>
            <a:endParaRPr lang="en-US" altLang="zh-CN" sz="2600" dirty="0" smtClean="0">
              <a:effectLst>
                <a:outerShdw blurRad="38100" dist="38100" dir="2700000" algn="tl">
                  <a:srgbClr val="000000">
                    <a:alpha val="43137"/>
                  </a:srgbClr>
                </a:outerShdw>
              </a:effectLst>
              <a:latin typeface="Segoe" pitchFamily="34" charset="0"/>
            </a:endParaRPr>
          </a:p>
        </p:txBody>
      </p:sp>
      <p:sp>
        <p:nvSpPr>
          <p:cNvPr id="7" name="&quot;GLASS&quot;; White to Transparent Linear; Shadow; 1pt stroke;"/>
          <p:cNvSpPr/>
          <p:nvPr/>
        </p:nvSpPr>
        <p:spPr bwMode="auto">
          <a:xfrm>
            <a:off x="3687763" y="4391025"/>
            <a:ext cx="2027237" cy="1743074"/>
          </a:xfrm>
          <a:prstGeom prst="roundRect">
            <a:avLst>
              <a:gd name="adj" fmla="val 8887"/>
            </a:avLst>
          </a:prstGeom>
          <a:gradFill flip="none" rotWithShape="1">
            <a:gsLst>
              <a:gs pos="0">
                <a:srgbClr val="FFFFFF">
                  <a:alpha val="92000"/>
                </a:srgbClr>
              </a:gs>
              <a:gs pos="8000">
                <a:srgbClr val="0070C0">
                  <a:alpha val="63000"/>
                </a:srgbClr>
              </a:gs>
              <a:gs pos="16000">
                <a:srgbClr val="000000">
                  <a:alpha val="68000"/>
                </a:srgbClr>
              </a:gs>
              <a:gs pos="64000">
                <a:srgbClr val="0070C0">
                  <a:alpha val="33000"/>
                </a:srgbClr>
              </a:gs>
              <a:gs pos="89000">
                <a:srgbClr val="0070C0"/>
              </a:gs>
              <a:gs pos="100000">
                <a:srgbClr val="FFFFFF"/>
              </a:gs>
            </a:gsLst>
            <a:lin ang="4800000" scaled="0"/>
            <a:tileRect/>
          </a:gradFill>
          <a:ln w="12700" cap="flat" cmpd="sng" algn="ctr">
            <a:gradFill>
              <a:gsLst>
                <a:gs pos="0">
                  <a:srgbClr val="FFFFFF">
                    <a:alpha val="58000"/>
                  </a:srgbClr>
                </a:gs>
                <a:gs pos="50000">
                  <a:srgbClr val="FFFFFF">
                    <a:alpha val="0"/>
                  </a:srgbClr>
                </a:gs>
                <a:gs pos="100000">
                  <a:srgbClr val="000000">
                    <a:alpha val="45000"/>
                  </a:srgbClr>
                </a:gs>
              </a:gsLst>
              <a:lin ang="5400000" scaled="0"/>
            </a:gradFill>
            <a:prstDash val="solid"/>
            <a:round/>
            <a:headEnd type="none" w="med" len="med"/>
            <a:tailEnd type="none" w="med" len="med"/>
          </a:ln>
          <a:effectLst>
            <a:outerShdw blurRad="63500" sx="102000" sy="102000" algn="ctr" rotWithShape="0">
              <a:prstClr val="black">
                <a:alpha val="40000"/>
              </a:prstClr>
            </a:outerShdw>
          </a:effectLst>
          <a:scene3d>
            <a:camera prst="orthographicFront"/>
            <a:lightRig rig="brightRoom" dir="t"/>
          </a:scene3d>
          <a:sp3d prstMaterial="powder">
            <a:bevelT w="95250" h="95250"/>
            <a:bevelB w="165100" h="127000" prst="slope"/>
          </a:sp3d>
        </p:spPr>
        <p:txBody>
          <a:bodyPr vert="horz" wrap="none" lIns="0" tIns="182880" rIns="0" bIns="0" numCol="1" rtlCol="0" anchor="ctr" anchorCtr="0" compatLnSpc="1">
            <a:prstTxWarp prst="textNoShape">
              <a:avLst/>
            </a:prstTxWarp>
            <a:flatTx/>
          </a:bodyPr>
          <a:lstStyle/>
          <a:p>
            <a:pPr algn="ctr" defTabSz="914363" fontAlgn="base">
              <a:lnSpc>
                <a:spcPct val="90000"/>
              </a:lnSpc>
              <a:spcBef>
                <a:spcPts val="630"/>
              </a:spcBef>
              <a:spcAft>
                <a:spcPct val="0"/>
              </a:spcAft>
              <a:defRPr/>
            </a:pPr>
            <a:endParaRPr lang="en-US" altLang="zh-CN" sz="2600" dirty="0" smtClean="0">
              <a:effectLst>
                <a:outerShdw blurRad="38100" dist="38100" dir="2700000" algn="tl">
                  <a:srgbClr val="000000">
                    <a:alpha val="43137"/>
                  </a:srgbClr>
                </a:outerShdw>
              </a:effectLst>
              <a:latin typeface="Segoe" pitchFamily="34" charset="0"/>
            </a:endParaRPr>
          </a:p>
        </p:txBody>
      </p:sp>
      <p:pic>
        <p:nvPicPr>
          <p:cNvPr id="15" name="PHONE" descr="Samsung2.png"/>
          <p:cNvPicPr>
            <a:picLocks noChangeAspect="1"/>
          </p:cNvPicPr>
          <p:nvPr/>
        </p:nvPicPr>
        <p:blipFill>
          <a:blip r:embed="rId3" cstate="print"/>
          <a:stretch>
            <a:fillRect/>
          </a:stretch>
        </p:blipFill>
        <p:spPr>
          <a:xfrm>
            <a:off x="6429388" y="4572008"/>
            <a:ext cx="910367" cy="1928826"/>
          </a:xfrm>
          <a:prstGeom prst="rect">
            <a:avLst/>
          </a:prstGeom>
          <a:effectLst>
            <a:outerShdw blurRad="457200" sx="102000" sy="102000" algn="ctr" rotWithShape="0">
              <a:prstClr val="black">
                <a:alpha val="75000"/>
              </a:prstClr>
            </a:outerShdw>
          </a:effectLst>
        </p:spPr>
      </p:pic>
      <p:grpSp>
        <p:nvGrpSpPr>
          <p:cNvPr id="4" name="Group 23"/>
          <p:cNvGrpSpPr>
            <a:grpSpLocks noChangeAspect="1"/>
          </p:cNvGrpSpPr>
          <p:nvPr/>
        </p:nvGrpSpPr>
        <p:grpSpPr>
          <a:xfrm>
            <a:off x="1714480" y="4714884"/>
            <a:ext cx="1626451" cy="1643074"/>
            <a:chOff x="3347188" y="2225615"/>
            <a:chExt cx="5072195" cy="5124034"/>
          </a:xfrm>
        </p:grpSpPr>
        <p:pic>
          <p:nvPicPr>
            <p:cNvPr id="24" name="PC" descr="C:\Program Files\Microsoft Resource DVD Artwork\DVD_ART\Artwork_Imagery\HARDWARE_IMAGERY\Photos - OEM Hardware\Computer\Vista Media Center\HP Hewlett Packard Crossfire.png"/>
            <p:cNvPicPr>
              <a:picLocks noChangeAspect="1" noChangeArrowheads="1"/>
            </p:cNvPicPr>
            <p:nvPr/>
          </p:nvPicPr>
          <p:blipFill>
            <a:blip r:embed="rId4" cstate="print"/>
            <a:stretch>
              <a:fillRect/>
            </a:stretch>
          </p:blipFill>
          <p:spPr bwMode="auto">
            <a:xfrm>
              <a:off x="3347188" y="2225615"/>
              <a:ext cx="5072195" cy="5124034"/>
            </a:xfrm>
            <a:prstGeom prst="rect">
              <a:avLst/>
            </a:prstGeom>
            <a:noFill/>
            <a:effectLst/>
          </p:spPr>
        </p:pic>
        <p:pic>
          <p:nvPicPr>
            <p:cNvPr id="25" name="Picture 24" descr="black-pc-screen.png"/>
            <p:cNvPicPr>
              <a:picLocks noChangeAspect="1"/>
            </p:cNvPicPr>
            <p:nvPr/>
          </p:nvPicPr>
          <p:blipFill>
            <a:blip r:embed="rId5" cstate="print"/>
            <a:stretch>
              <a:fillRect/>
            </a:stretch>
          </p:blipFill>
          <p:spPr>
            <a:xfrm>
              <a:off x="4711699" y="2358540"/>
              <a:ext cx="2717591" cy="2022960"/>
            </a:xfrm>
            <a:prstGeom prst="rect">
              <a:avLst/>
            </a:prstGeom>
          </p:spPr>
        </p:pic>
      </p:grpSp>
      <p:pic>
        <p:nvPicPr>
          <p:cNvPr id="29" name="WEB" descr="nike-prototype-screeb.png"/>
          <p:cNvPicPr>
            <a:picLocks noChangeAspect="1"/>
          </p:cNvPicPr>
          <p:nvPr/>
        </p:nvPicPr>
        <p:blipFill>
          <a:blip r:embed="rId6" cstate="print"/>
          <a:stretch>
            <a:fillRect/>
          </a:stretch>
        </p:blipFill>
        <p:spPr>
          <a:xfrm>
            <a:off x="3929058" y="4804052"/>
            <a:ext cx="1604263" cy="1411030"/>
          </a:xfrm>
          <a:prstGeom prst="rect">
            <a:avLst/>
          </a:prstGeom>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382000" cy="1994392"/>
          </a:xfrm>
        </p:spPr>
        <p:txBody>
          <a:bodyPr/>
          <a:lstStyle/>
          <a:p>
            <a:pPr algn="ctr"/>
            <a:r>
              <a:rPr lang="en-US" dirty="0" smtClean="0"/>
              <a:t>Microsoft Online Services</a:t>
            </a:r>
            <a:br>
              <a:rPr lang="en-US" dirty="0" smtClean="0"/>
            </a:br>
            <a:r>
              <a:rPr lang="en-US" dirty="0" smtClean="0"/>
              <a:t/>
            </a:r>
            <a:br>
              <a:rPr lang="en-US" dirty="0" smtClean="0"/>
            </a:br>
            <a:r>
              <a:rPr lang="en-US" sz="2800" dirty="0" smtClean="0">
                <a:solidFill>
                  <a:schemeClr val="tx1"/>
                </a:solidFill>
              </a:rPr>
              <a:t>Enterprise class software delivered via subscription </a:t>
            </a:r>
            <a:br>
              <a:rPr lang="en-US" sz="2800" dirty="0" smtClean="0">
                <a:solidFill>
                  <a:schemeClr val="tx1"/>
                </a:solidFill>
              </a:rPr>
            </a:br>
            <a:r>
              <a:rPr lang="en-US" sz="2800" dirty="0" smtClean="0">
                <a:solidFill>
                  <a:schemeClr val="tx1"/>
                </a:solidFill>
              </a:rPr>
              <a:t>services hosted by Microsoft and sold with partners</a:t>
            </a:r>
            <a:endParaRPr lang="en-US" dirty="0">
              <a:solidFill>
                <a:schemeClr val="tx1"/>
              </a:solidFill>
            </a:endParaRPr>
          </a:p>
        </p:txBody>
      </p:sp>
      <p:sp>
        <p:nvSpPr>
          <p:cNvPr id="5" name="Rounded Rectangle 4"/>
          <p:cNvSpPr/>
          <p:nvPr/>
        </p:nvSpPr>
        <p:spPr bwMode="auto">
          <a:xfrm>
            <a:off x="676073" y="3034359"/>
            <a:ext cx="7772400" cy="3124200"/>
          </a:xfrm>
          <a:prstGeom prst="roundRect">
            <a:avLst/>
          </a:prstGeom>
          <a:gradFill flip="none" rotWithShape="1">
            <a:gsLst>
              <a:gs pos="0">
                <a:srgbClr val="3BA0CD">
                  <a:lumMod val="40000"/>
                  <a:lumOff val="60000"/>
                </a:srgbClr>
              </a:gs>
              <a:gs pos="37000">
                <a:srgbClr val="3BA0CD">
                  <a:lumMod val="75000"/>
                </a:srgbClr>
              </a:gs>
              <a:gs pos="70000">
                <a:srgbClr val="3BA0CD"/>
              </a:gs>
              <a:gs pos="100000">
                <a:srgbClr val="3BA0CD">
                  <a:lumMod val="60000"/>
                  <a:lumOff val="40000"/>
                </a:srgbClr>
              </a:gs>
            </a:gsLst>
            <a:lin ang="5400000" scaled="1"/>
            <a:tileRect/>
          </a:gradFill>
          <a:ln w="41275">
            <a:gradFill>
              <a:gsLst>
                <a:gs pos="0">
                  <a:srgbClr val="3BA0CD"/>
                </a:gs>
                <a:gs pos="100000">
                  <a:srgbClr val="3BA0CD">
                    <a:lumMod val="60000"/>
                    <a:lumOff val="40000"/>
                  </a:srgbClr>
                </a:gs>
              </a:gsLst>
              <a:lin ang="5400000" scaled="0"/>
            </a:gradFill>
            <a:headEnd type="none" w="med" len="med"/>
            <a:tailEnd type="none" w="med" len="med"/>
          </a:ln>
          <a:effectLst>
            <a:outerShdw blurRad="254000" dist="63500" dir="2400000" algn="ctr" rotWithShape="0">
              <a:srgbClr val="050595">
                <a:alpha val="25000"/>
              </a:srgbClr>
            </a:outerShdw>
          </a:effectLst>
          <a:scene3d>
            <a:camera prst="orthographicFront"/>
            <a:lightRig rig="threePt" dir="t"/>
          </a:scene3d>
          <a:sp3d prstMaterial="matte">
            <a:contourClr>
              <a:srgbClr val="F8BD52">
                <a:satMod val="300000"/>
              </a:srgbClr>
            </a:contourClr>
          </a:sp3d>
        </p:spPr>
        <p:txBody>
          <a:bodyPr vert="horz" wrap="square" lIns="76194" tIns="38097" rIns="76194" bIns="38097" numCol="1" rtlCol="0" anchor="ctr" anchorCtr="0" compatLnSpc="1">
            <a:prstTxWarp prst="textNoShape">
              <a:avLst/>
            </a:prstTxWarp>
          </a:bodyPr>
          <a:lstStyle/>
          <a:p>
            <a:pPr algn="ctr" defTabSz="761719">
              <a:defRPr/>
            </a:pPr>
            <a:endParaRPr lang="en-US" sz="1600" kern="0" dirty="0" smtClean="0">
              <a:solidFill>
                <a:srgbClr val="FFFFFF"/>
              </a:solidFill>
              <a:latin typeface="Segoe"/>
            </a:endParaRPr>
          </a:p>
        </p:txBody>
      </p:sp>
      <p:sp>
        <p:nvSpPr>
          <p:cNvPr id="6" name="TextBox 5"/>
          <p:cNvSpPr txBox="1"/>
          <p:nvPr/>
        </p:nvSpPr>
        <p:spPr>
          <a:xfrm>
            <a:off x="987043" y="3235656"/>
            <a:ext cx="3264612" cy="400110"/>
          </a:xfrm>
          <a:prstGeom prst="rect">
            <a:avLst/>
          </a:prstGeom>
          <a:noFill/>
        </p:spPr>
        <p:txBody>
          <a:bodyPr wrap="none" rtlCol="0">
            <a:spAutoFit/>
          </a:bodyPr>
          <a:lstStyle/>
          <a:p>
            <a:r>
              <a:rPr lang="en-US" sz="2000" b="1" dirty="0" smtClean="0">
                <a:solidFill>
                  <a:schemeClr val="bg1"/>
                </a:solidFill>
                <a:latin typeface="+mn-lt"/>
              </a:rPr>
              <a:t>Microsoft Online Services</a:t>
            </a:r>
            <a:endParaRPr lang="en-US" sz="2000" b="1" dirty="0">
              <a:solidFill>
                <a:schemeClr val="bg1"/>
              </a:solidFill>
              <a:latin typeface="+mn-lt"/>
            </a:endParaRPr>
          </a:p>
        </p:txBody>
      </p:sp>
      <p:cxnSp>
        <p:nvCxnSpPr>
          <p:cNvPr id="7" name="Straight Connector 6"/>
          <p:cNvCxnSpPr/>
          <p:nvPr/>
        </p:nvCxnSpPr>
        <p:spPr>
          <a:xfrm>
            <a:off x="1057072" y="3794776"/>
            <a:ext cx="7041040" cy="15"/>
          </a:xfrm>
          <a:prstGeom prst="line">
            <a:avLst/>
          </a:prstGeom>
          <a:ln w="28575">
            <a:gradFill flip="none" rotWithShape="1">
              <a:gsLst>
                <a:gs pos="0">
                  <a:schemeClr val="tx1">
                    <a:alpha val="0"/>
                  </a:schemeClr>
                </a:gs>
                <a:gs pos="50000">
                  <a:schemeClr val="tx1"/>
                </a:gs>
                <a:gs pos="100000">
                  <a:schemeClr val="tx1">
                    <a:alpha val="0"/>
                  </a:schemeClr>
                </a:gs>
              </a:gsLst>
              <a:lin ang="10800000" scaled="1"/>
              <a:tileRect/>
            </a:gradFill>
          </a:ln>
        </p:spPr>
        <p:style>
          <a:lnRef idx="1">
            <a:schemeClr val="accent1"/>
          </a:lnRef>
          <a:fillRef idx="0">
            <a:schemeClr val="accent1"/>
          </a:fillRef>
          <a:effectRef idx="0">
            <a:schemeClr val="accent1"/>
          </a:effectRef>
          <a:fontRef idx="minor">
            <a:schemeClr val="tx1"/>
          </a:fontRef>
        </p:style>
      </p:cxnSp>
      <p:pic>
        <p:nvPicPr>
          <p:cNvPr id="9" name="Picture 4" descr="C:\Users\tobrien\Desktop\MediaBin_Items_1\Exchange-online_bL_r.png"/>
          <p:cNvPicPr>
            <a:picLocks noChangeAspect="1" noChangeArrowheads="1"/>
          </p:cNvPicPr>
          <p:nvPr/>
        </p:nvPicPr>
        <p:blipFill>
          <a:blip r:embed="rId3" cstate="print"/>
          <a:stretch>
            <a:fillRect/>
          </a:stretch>
        </p:blipFill>
        <p:spPr bwMode="auto">
          <a:xfrm>
            <a:off x="1209472" y="4673752"/>
            <a:ext cx="1970975" cy="399564"/>
          </a:xfrm>
          <a:prstGeom prst="rect">
            <a:avLst/>
          </a:prstGeom>
          <a:noFill/>
          <a:ln>
            <a:noFill/>
          </a:ln>
        </p:spPr>
      </p:pic>
      <p:pic>
        <p:nvPicPr>
          <p:cNvPr id="10" name="Picture 5" descr="C:\Users\tobrien\Desktop\MediaBin_Items_1\ofc-Comm-Online_rgb_r.png"/>
          <p:cNvPicPr>
            <a:picLocks noChangeAspect="1" noChangeArrowheads="1"/>
          </p:cNvPicPr>
          <p:nvPr/>
        </p:nvPicPr>
        <p:blipFill>
          <a:blip r:embed="rId4" cstate="print"/>
          <a:stretch>
            <a:fillRect/>
          </a:stretch>
        </p:blipFill>
        <p:spPr bwMode="auto">
          <a:xfrm>
            <a:off x="4181276" y="4737557"/>
            <a:ext cx="3341147" cy="388933"/>
          </a:xfrm>
          <a:prstGeom prst="rect">
            <a:avLst/>
          </a:prstGeom>
          <a:noFill/>
          <a:ln>
            <a:noFill/>
          </a:ln>
        </p:spPr>
      </p:pic>
      <p:pic>
        <p:nvPicPr>
          <p:cNvPr id="11" name="Picture 5"/>
          <p:cNvPicPr>
            <a:picLocks noChangeAspect="1" noChangeArrowheads="1"/>
          </p:cNvPicPr>
          <p:nvPr/>
        </p:nvPicPr>
        <p:blipFill>
          <a:blip r:embed="rId5" cstate="print"/>
          <a:stretch>
            <a:fillRect/>
          </a:stretch>
        </p:blipFill>
        <p:spPr bwMode="auto">
          <a:xfrm>
            <a:off x="1425167" y="5406510"/>
            <a:ext cx="2334354" cy="411093"/>
          </a:xfrm>
          <a:prstGeom prst="rect">
            <a:avLst/>
          </a:prstGeom>
          <a:noFill/>
          <a:ln>
            <a:noFill/>
          </a:ln>
        </p:spPr>
      </p:pic>
      <p:pic>
        <p:nvPicPr>
          <p:cNvPr id="1027" name="Picture 3" descr="C:\Users\mcorley\AppData\Local\Microsoft\Windows\Temporary Internet Files\Content.Outlook\4ZPGV9LD\dyn-CRM-online_rgb_r.png"/>
          <p:cNvPicPr>
            <a:picLocks noChangeAspect="1" noChangeArrowheads="1"/>
          </p:cNvPicPr>
          <p:nvPr/>
        </p:nvPicPr>
        <p:blipFill>
          <a:blip r:embed="rId6" cstate="print"/>
          <a:stretch>
            <a:fillRect/>
          </a:stretch>
        </p:blipFill>
        <p:spPr bwMode="auto">
          <a:xfrm>
            <a:off x="4325587" y="5313174"/>
            <a:ext cx="3496355" cy="568218"/>
          </a:xfrm>
          <a:prstGeom prst="rect">
            <a:avLst/>
          </a:prstGeom>
          <a:noFill/>
          <a:ln>
            <a:noFill/>
          </a:ln>
        </p:spPr>
      </p:pic>
      <p:sp>
        <p:nvSpPr>
          <p:cNvPr id="14" name="TextBox 13"/>
          <p:cNvSpPr txBox="1"/>
          <p:nvPr/>
        </p:nvSpPr>
        <p:spPr>
          <a:xfrm>
            <a:off x="4163992" y="3273844"/>
            <a:ext cx="3573351" cy="338554"/>
          </a:xfrm>
          <a:prstGeom prst="rect">
            <a:avLst/>
          </a:prstGeom>
          <a:noFill/>
        </p:spPr>
        <p:txBody>
          <a:bodyPr wrap="none" rtlCol="0">
            <a:spAutoFit/>
          </a:bodyPr>
          <a:lstStyle/>
          <a:p>
            <a:r>
              <a:rPr lang="en-US" sz="1600" b="1" dirty="0" smtClean="0">
                <a:solidFill>
                  <a:schemeClr val="bg1"/>
                </a:solidFill>
                <a:latin typeface="+mn-lt"/>
              </a:rPr>
              <a:t>: Business Productivity Online Suite</a:t>
            </a:r>
            <a:endParaRPr lang="en-US" sz="1600" b="1" dirty="0">
              <a:solidFill>
                <a:schemeClr val="bg1"/>
              </a:solidFill>
              <a:latin typeface="+mn-lt"/>
            </a:endParaRPr>
          </a:p>
        </p:txBody>
      </p:sp>
      <p:sp>
        <p:nvSpPr>
          <p:cNvPr id="13" name="16-Point Star 12"/>
          <p:cNvSpPr/>
          <p:nvPr/>
        </p:nvSpPr>
        <p:spPr bwMode="auto">
          <a:xfrm>
            <a:off x="7162800" y="2514600"/>
            <a:ext cx="1433593" cy="821594"/>
          </a:xfrm>
          <a:prstGeom prst="star16">
            <a:avLst/>
          </a:prstGeom>
          <a:gradFill flip="none" rotWithShape="1">
            <a:gsLst>
              <a:gs pos="0">
                <a:srgbClr val="FFCC00">
                  <a:lumMod val="20000"/>
                  <a:lumOff val="80000"/>
                </a:srgbClr>
              </a:gs>
              <a:gs pos="37000">
                <a:srgbClr val="FFCC00">
                  <a:lumMod val="75000"/>
                </a:srgbClr>
              </a:gs>
              <a:gs pos="70000">
                <a:srgbClr val="FFCC00"/>
              </a:gs>
              <a:gs pos="100000">
                <a:srgbClr val="FFCC00">
                  <a:lumMod val="60000"/>
                  <a:lumOff val="40000"/>
                </a:srgbClr>
              </a:gs>
            </a:gsLst>
            <a:lin ang="5400000" scaled="1"/>
            <a:tileRect/>
          </a:gradFill>
          <a:ln w="41275">
            <a:gradFill>
              <a:gsLst>
                <a:gs pos="0">
                  <a:srgbClr val="FFCC00">
                    <a:lumMod val="75000"/>
                  </a:srgbClr>
                </a:gs>
                <a:gs pos="80000">
                  <a:srgbClr val="FFCC00"/>
                </a:gs>
              </a:gsLst>
              <a:lin ang="5400000" scaled="0"/>
            </a:gradFill>
            <a:headEnd type="none" w="med" len="med"/>
            <a:tailEnd type="none" w="med" len="med"/>
          </a:ln>
          <a:effectLst>
            <a:innerShdw blurRad="114300">
              <a:srgbClr val="FFCC00"/>
            </a:innerShdw>
          </a:effectLst>
          <a:scene3d>
            <a:camera prst="orthographicFront"/>
            <a:lightRig rig="threePt" dir="t"/>
          </a:scene3d>
          <a:sp3d prstMaterial="matte">
            <a:contourClr>
              <a:srgbClr val="F8BD52">
                <a:satMod val="300000"/>
              </a:srgbClr>
            </a:contourClr>
          </a:sp3d>
        </p:spPr>
        <p:txBody>
          <a:bodyPr vert="horz" wrap="square" lIns="76194" tIns="38097" rIns="76194" bIns="38097" numCol="1" rtlCol="0" anchor="ctr" anchorCtr="0" compatLnSpc="1">
            <a:prstTxWarp prst="textNoShape">
              <a:avLst/>
            </a:prstTxWarp>
          </a:bodyPr>
          <a:lstStyle/>
          <a:p>
            <a:pPr algn="ctr" defTabSz="761719" fontAlgn="base">
              <a:spcBef>
                <a:spcPct val="0"/>
              </a:spcBef>
              <a:spcAft>
                <a:spcPct val="0"/>
              </a:spcAft>
              <a:defRPr/>
            </a:pPr>
            <a:r>
              <a:rPr lang="en-US" sz="2000" kern="0" dirty="0" smtClean="0">
                <a:solidFill>
                  <a:srgbClr val="000000"/>
                </a:solidFill>
                <a:latin typeface="Segoe"/>
              </a:rPr>
              <a:t>New</a:t>
            </a:r>
          </a:p>
        </p:txBody>
      </p:sp>
      <p:pic>
        <p:nvPicPr>
          <p:cNvPr id="3" name="Picture 1" descr="Exchng-Host-Svcs_white.png"/>
          <p:cNvPicPr>
            <a:picLocks noChangeAspect="1" noChangeArrowheads="1"/>
          </p:cNvPicPr>
          <p:nvPr/>
        </p:nvPicPr>
        <p:blipFill>
          <a:blip r:embed="rId7" cstate="print"/>
          <a:srcRect/>
          <a:stretch>
            <a:fillRect/>
          </a:stretch>
        </p:blipFill>
        <p:spPr bwMode="auto">
          <a:xfrm>
            <a:off x="5486400" y="4073856"/>
            <a:ext cx="1629524" cy="494476"/>
          </a:xfrm>
          <a:prstGeom prst="rect">
            <a:avLst/>
          </a:prstGeom>
          <a:noFill/>
          <a:ln w="9525">
            <a:noFill/>
            <a:miter lim="800000"/>
            <a:headEnd/>
            <a:tailEnd/>
          </a:ln>
        </p:spPr>
      </p:pic>
      <p:pic>
        <p:nvPicPr>
          <p:cNvPr id="15" name="Picture 3" descr="V:\Designer Resources\MS Resources\Colors and Logos\Logos\sharepoint online - no Ofc\ShrPt-Online_h_bL.png"/>
          <p:cNvPicPr>
            <a:picLocks noChangeAspect="1" noChangeArrowheads="1"/>
          </p:cNvPicPr>
          <p:nvPr/>
        </p:nvPicPr>
        <p:blipFill>
          <a:blip r:embed="rId8" cstate="print">
            <a:lum bright="100000"/>
          </a:blip>
          <a:srcRect/>
          <a:stretch>
            <a:fillRect/>
          </a:stretch>
        </p:blipFill>
        <p:spPr bwMode="auto">
          <a:xfrm>
            <a:off x="1737764" y="4073857"/>
            <a:ext cx="2180897" cy="326506"/>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2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par>
                          <p:cTn id="21" fill="hold">
                            <p:stCondLst>
                              <p:cond delay="0"/>
                            </p:stCondLst>
                            <p:childTnLst>
                              <p:par>
                                <p:cTn id="22" presetID="12" presetClass="entr" presetSubtype="8" fill="hold" grpId="0" nodeType="after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slide(fromLeft)">
                                      <p:cBhvr>
                                        <p:cTn id="24" dur="2000"/>
                                        <p:tgtEl>
                                          <p:spTgt spid="14"/>
                                        </p:tgtEl>
                                      </p:cBhvr>
                                    </p:animEffect>
                                  </p:childTnLst>
                                </p:cTn>
                              </p:par>
                              <p:par>
                                <p:cTn id="25" presetID="9" presetClass="exit" presetSubtype="0" fill="hold" nodeType="withEffect">
                                  <p:stCondLst>
                                    <p:cond delay="0"/>
                                  </p:stCondLst>
                                  <p:childTnLst>
                                    <p:animEffect transition="out" filter="dissolve">
                                      <p:cBhvr>
                                        <p:cTn id="26" dur="3000"/>
                                        <p:tgtEl>
                                          <p:spTgt spid="1027"/>
                                        </p:tgtEl>
                                      </p:cBhvr>
                                    </p:animEffect>
                                    <p:set>
                                      <p:cBhvr>
                                        <p:cTn id="27" dur="1" fill="hold">
                                          <p:stCondLst>
                                            <p:cond delay="2999"/>
                                          </p:stCondLst>
                                        </p:cTn>
                                        <p:tgtEl>
                                          <p:spTgt spid="1027"/>
                                        </p:tgtEl>
                                        <p:attrNameLst>
                                          <p:attrName>style.visibility</p:attrName>
                                        </p:attrNameLst>
                                      </p:cBhvr>
                                      <p:to>
                                        <p:strVal val="hidden"/>
                                      </p:to>
                                    </p:set>
                                  </p:childTnLst>
                                </p:cTn>
                              </p:par>
                              <p:par>
                                <p:cTn id="28" presetID="1" presetClass="entr" presetSubtype="0" fill="hold" grpId="0" nodeType="withEffect">
                                  <p:stCondLst>
                                    <p:cond delay="2000"/>
                                  </p:stCondLst>
                                  <p:childTnLst>
                                    <p:set>
                                      <p:cBhvr>
                                        <p:cTn id="29"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6" grpId="0"/>
      <p:bldP spid="14" grpId="0"/>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6"/>
          <p:cNvGrpSpPr/>
          <p:nvPr/>
        </p:nvGrpSpPr>
        <p:grpSpPr>
          <a:xfrm>
            <a:off x="5980430" y="2102874"/>
            <a:ext cx="2879371" cy="2934349"/>
            <a:chOff x="7824131" y="2810081"/>
            <a:chExt cx="3124646" cy="2374647"/>
          </a:xfrm>
        </p:grpSpPr>
        <p:pic>
          <p:nvPicPr>
            <p:cNvPr id="22" name="large IDC" descr="C:\Users\monical\Desktop\servers.png"/>
            <p:cNvPicPr>
              <a:picLocks noChangeAspect="1" noChangeArrowheads="1"/>
            </p:cNvPicPr>
            <p:nvPr/>
          </p:nvPicPr>
          <p:blipFill>
            <a:blip r:embed="rId3" cstate="print"/>
            <a:stretch>
              <a:fillRect/>
            </a:stretch>
          </p:blipFill>
          <p:spPr bwMode="auto">
            <a:xfrm>
              <a:off x="7824131" y="2810081"/>
              <a:ext cx="2694200" cy="2212665"/>
            </a:xfrm>
            <a:prstGeom prst="rect">
              <a:avLst/>
            </a:prstGeom>
            <a:noFill/>
          </p:spPr>
        </p:pic>
        <p:pic>
          <p:nvPicPr>
            <p:cNvPr id="23" name="Picture 3" descr="C:\Users\alexbrad\Documents\Logos\DVD_ART34\Logos\Microsoft Online Services\Microsoft Online Services logo v w.png"/>
            <p:cNvPicPr>
              <a:picLocks noChangeAspect="1" noChangeArrowheads="1"/>
            </p:cNvPicPr>
            <p:nvPr/>
          </p:nvPicPr>
          <p:blipFill>
            <a:blip r:embed="rId4" cstate="print"/>
            <a:stretch>
              <a:fillRect/>
            </a:stretch>
          </p:blipFill>
          <p:spPr bwMode="auto">
            <a:xfrm>
              <a:off x="8770805" y="4533508"/>
              <a:ext cx="2177972" cy="651220"/>
            </a:xfrm>
            <a:prstGeom prst="rect">
              <a:avLst/>
            </a:prstGeom>
            <a:noFill/>
          </p:spPr>
        </p:pic>
      </p:grpSp>
      <p:pic>
        <p:nvPicPr>
          <p:cNvPr id="56" name="large EDC" descr="new-data-center-photo.png"/>
          <p:cNvPicPr>
            <a:picLocks noChangeAspect="1"/>
          </p:cNvPicPr>
          <p:nvPr/>
        </p:nvPicPr>
        <p:blipFill>
          <a:blip r:embed="rId5" cstate="print"/>
          <a:stretch>
            <a:fillRect/>
          </a:stretch>
        </p:blipFill>
        <p:spPr>
          <a:xfrm>
            <a:off x="396269" y="2691611"/>
            <a:ext cx="2821425" cy="2401626"/>
          </a:xfrm>
          <a:prstGeom prst="rect">
            <a:avLst/>
          </a:prstGeom>
          <a:noFill/>
          <a:ln>
            <a:noFill/>
          </a:ln>
        </p:spPr>
      </p:pic>
      <p:sp>
        <p:nvSpPr>
          <p:cNvPr id="3" name="Title 2"/>
          <p:cNvSpPr>
            <a:spLocks noGrp="1"/>
          </p:cNvSpPr>
          <p:nvPr>
            <p:ph type="title"/>
          </p:nvPr>
        </p:nvSpPr>
        <p:spPr/>
        <p:txBody>
          <a:bodyPr/>
          <a:lstStyle/>
          <a:p>
            <a:r>
              <a:rPr smtClean="0">
                <a:latin typeface="Segoe UI" pitchFamily="34" charset="0"/>
                <a:cs typeface="Segoe UI" pitchFamily="34" charset="0"/>
              </a:rPr>
              <a:t>Software + Services</a:t>
            </a:r>
            <a:endParaRPr sz="2400" dirty="0">
              <a:latin typeface="Segoe UI" pitchFamily="34" charset="0"/>
              <a:cs typeface="Segoe UI" pitchFamily="34" charset="0"/>
            </a:endParaRPr>
          </a:p>
        </p:txBody>
      </p:sp>
      <p:sp>
        <p:nvSpPr>
          <p:cNvPr id="24" name="TextBox 23"/>
          <p:cNvSpPr txBox="1"/>
          <p:nvPr/>
        </p:nvSpPr>
        <p:spPr>
          <a:xfrm>
            <a:off x="4094090" y="2775738"/>
            <a:ext cx="685979" cy="1969770"/>
          </a:xfrm>
          <a:prstGeom prst="rect">
            <a:avLst/>
          </a:prstGeom>
          <a:noFill/>
        </p:spPr>
        <p:txBody>
          <a:bodyPr wrap="square" rtlCol="0">
            <a:spAutoFit/>
          </a:bodyPr>
          <a:lstStyle/>
          <a:p>
            <a:pPr algn="l" defTabSz="1218987" rtl="0"/>
            <a:r>
              <a:rPr lang="en-US" sz="12200" kern="1200" dirty="0">
                <a:solidFill>
                  <a:srgbClr val="FFFFFF"/>
                </a:solidFill>
                <a:latin typeface="Segoe UI" pitchFamily="34" charset="0"/>
                <a:ea typeface="+mn-ea"/>
                <a:cs typeface="+mn-cs"/>
              </a:rPr>
              <a:t>+</a:t>
            </a:r>
          </a:p>
        </p:txBody>
      </p:sp>
      <p:grpSp>
        <p:nvGrpSpPr>
          <p:cNvPr id="4" name="Group 52"/>
          <p:cNvGrpSpPr/>
          <p:nvPr/>
        </p:nvGrpSpPr>
        <p:grpSpPr>
          <a:xfrm>
            <a:off x="945539" y="1349514"/>
            <a:ext cx="7110076" cy="5225673"/>
            <a:chOff x="1260386" y="1349514"/>
            <a:chExt cx="9477632" cy="5225673"/>
          </a:xfrm>
        </p:grpSpPr>
        <p:sp>
          <p:nvSpPr>
            <p:cNvPr id="36" name="Donut 35"/>
            <p:cNvSpPr/>
            <p:nvPr/>
          </p:nvSpPr>
          <p:spPr bwMode="auto">
            <a:xfrm>
              <a:off x="1260386" y="1612556"/>
              <a:ext cx="9477632" cy="4751173"/>
            </a:xfrm>
            <a:prstGeom prst="donut">
              <a:avLst>
                <a:gd name="adj" fmla="val 2905"/>
              </a:avLst>
            </a:prstGeom>
            <a:solidFill>
              <a:schemeClr val="accent4">
                <a:lumMod val="40000"/>
                <a:lumOff val="60000"/>
              </a:schemeClr>
            </a:solidFill>
            <a:ln w="12700" cap="flat" cmpd="sng" algn="ctr">
              <a:gradFill>
                <a:gsLst>
                  <a:gs pos="0">
                    <a:srgbClr val="FFFFFF">
                      <a:alpha val="58000"/>
                    </a:srgbClr>
                  </a:gs>
                  <a:gs pos="50000">
                    <a:srgbClr val="FFFFFF">
                      <a:alpha val="0"/>
                    </a:srgbClr>
                  </a:gs>
                  <a:gs pos="100000">
                    <a:srgbClr val="000000">
                      <a:alpha val="45000"/>
                    </a:srgbClr>
                  </a:gs>
                </a:gsLst>
                <a:lin ang="5400000" scaled="0"/>
              </a:gradFill>
              <a:prstDash val="solid"/>
              <a:round/>
              <a:headEnd type="none" w="med" len="med"/>
              <a:tailEnd type="none" w="med" len="med"/>
            </a:ln>
            <a:effectLst>
              <a:outerShdw blurRad="63500" sx="102000" sy="102000" algn="ctr" rotWithShape="0">
                <a:prstClr val="black">
                  <a:alpha val="40000"/>
                </a:prstClr>
              </a:outerShdw>
            </a:effectLst>
            <a:scene3d>
              <a:camera prst="orthographicFront"/>
              <a:lightRig rig="brightRoom" dir="t"/>
            </a:scene3d>
            <a:sp3d prstMaterial="powder">
              <a:bevelT w="95250" h="95250"/>
              <a:bevelB w="165100" h="127000" prst="slope"/>
            </a:sp3d>
          </p:spPr>
          <p:txBody>
            <a:bodyPr vert="horz" wrap="none" lIns="0" tIns="0" rIns="0" bIns="0" numCol="1" rtlCol="0" anchor="ctr" anchorCtr="0" compatLnSpc="1">
              <a:prstTxWarp prst="textNoShape">
                <a:avLst/>
              </a:prstTxWarp>
              <a:flatTx/>
            </a:bodyPr>
            <a:lstStyle/>
            <a:p>
              <a:pPr algn="ctr" defTabSz="1218987" rtl="0" fontAlgn="base">
                <a:lnSpc>
                  <a:spcPct val="90000"/>
                </a:lnSpc>
                <a:spcBef>
                  <a:spcPts val="630"/>
                </a:spcBef>
                <a:spcAft>
                  <a:spcPct val="0"/>
                </a:spcAft>
                <a:defRPr/>
              </a:pPr>
              <a:endParaRPr lang="en-US" altLang="zh-CN" sz="2000" kern="1200" dirty="0">
                <a:solidFill>
                  <a:srgbClr val="FFFFFF"/>
                </a:solidFill>
                <a:effectLst>
                  <a:outerShdw blurRad="38100" dist="38100" dir="2700000" algn="tl">
                    <a:srgbClr val="000000">
                      <a:alpha val="43137"/>
                    </a:srgbClr>
                  </a:outerShdw>
                </a:effectLst>
                <a:latin typeface="Segoe UI" pitchFamily="34" charset="0"/>
                <a:ea typeface="+mn-ea"/>
                <a:cs typeface="+mn-cs"/>
              </a:endParaRPr>
            </a:p>
          </p:txBody>
        </p:sp>
        <p:sp>
          <p:nvSpPr>
            <p:cNvPr id="37" name="TextBox 36"/>
            <p:cNvSpPr txBox="1"/>
            <p:nvPr/>
          </p:nvSpPr>
          <p:spPr>
            <a:xfrm>
              <a:off x="5456712" y="2768904"/>
              <a:ext cx="914400" cy="1969770"/>
            </a:xfrm>
            <a:prstGeom prst="rect">
              <a:avLst/>
            </a:prstGeom>
            <a:noFill/>
          </p:spPr>
          <p:txBody>
            <a:bodyPr wrap="square" rtlCol="0">
              <a:spAutoFit/>
            </a:bodyPr>
            <a:lstStyle/>
            <a:p>
              <a:pPr algn="l" defTabSz="1218987" rtl="0"/>
              <a:r>
                <a:rPr lang="en-US" sz="12200" kern="1200" dirty="0">
                  <a:solidFill>
                    <a:srgbClr val="FFFFFF"/>
                  </a:solidFill>
                  <a:latin typeface="Segoe UI" pitchFamily="34" charset="0"/>
                  <a:ea typeface="+mn-ea"/>
                  <a:cs typeface="+mn-cs"/>
                </a:rPr>
                <a:t>+</a:t>
              </a:r>
            </a:p>
          </p:txBody>
        </p:sp>
        <p:grpSp>
          <p:nvGrpSpPr>
            <p:cNvPr id="5" name="Group 48"/>
            <p:cNvGrpSpPr/>
            <p:nvPr/>
          </p:nvGrpSpPr>
          <p:grpSpPr>
            <a:xfrm>
              <a:off x="4601182" y="1349514"/>
              <a:ext cx="2743200" cy="770104"/>
              <a:chOff x="4520797" y="5776591"/>
              <a:chExt cx="2743200" cy="770104"/>
            </a:xfrm>
          </p:grpSpPr>
          <p:sp>
            <p:nvSpPr>
              <p:cNvPr id="50" name="Rounded Rectangle 49"/>
              <p:cNvSpPr/>
              <p:nvPr/>
            </p:nvSpPr>
            <p:spPr bwMode="auto">
              <a:xfrm>
                <a:off x="4520797" y="5789952"/>
                <a:ext cx="2743200" cy="756743"/>
              </a:xfrm>
              <a:prstGeom prst="roundRect">
                <a:avLst/>
              </a:prstGeom>
              <a:gradFill flip="none" rotWithShape="1">
                <a:gsLst>
                  <a:gs pos="0">
                    <a:srgbClr val="FFFFFF">
                      <a:alpha val="92000"/>
                    </a:srgbClr>
                  </a:gs>
                  <a:gs pos="8000">
                    <a:srgbClr val="0070C0">
                      <a:alpha val="90000"/>
                    </a:srgbClr>
                  </a:gs>
                  <a:gs pos="16000">
                    <a:srgbClr val="000000">
                      <a:alpha val="89000"/>
                    </a:srgbClr>
                  </a:gs>
                  <a:gs pos="64000">
                    <a:srgbClr val="0070C0">
                      <a:alpha val="87000"/>
                    </a:srgbClr>
                  </a:gs>
                  <a:gs pos="89000">
                    <a:srgbClr val="0070C0"/>
                  </a:gs>
                  <a:gs pos="100000">
                    <a:srgbClr val="FFFFFF"/>
                  </a:gs>
                </a:gsLst>
                <a:lin ang="4800000" scaled="0"/>
                <a:tileRect/>
              </a:gradFill>
              <a:ln w="12700" cap="flat" cmpd="sng" algn="ctr">
                <a:gradFill>
                  <a:gsLst>
                    <a:gs pos="0">
                      <a:srgbClr val="FFFFFF">
                        <a:alpha val="58000"/>
                      </a:srgbClr>
                    </a:gs>
                    <a:gs pos="50000">
                      <a:srgbClr val="FFFFFF">
                        <a:alpha val="0"/>
                      </a:srgbClr>
                    </a:gs>
                    <a:gs pos="100000">
                      <a:srgbClr val="000000">
                        <a:alpha val="45000"/>
                      </a:srgbClr>
                    </a:gs>
                  </a:gsLst>
                  <a:lin ang="5400000" scaled="0"/>
                </a:gradFill>
                <a:prstDash val="solid"/>
                <a:round/>
                <a:headEnd type="none" w="med" len="med"/>
                <a:tailEnd type="none" w="med" len="med"/>
              </a:ln>
              <a:effectLst>
                <a:outerShdw blurRad="63500" sx="102000" sy="102000" algn="ctr" rotWithShape="0">
                  <a:prstClr val="black">
                    <a:alpha val="40000"/>
                  </a:prstClr>
                </a:outerShdw>
              </a:effectLst>
              <a:scene3d>
                <a:camera prst="orthographicFront"/>
                <a:lightRig rig="brightRoom" dir="t"/>
              </a:scene3d>
              <a:sp3d prstMaterial="powder">
                <a:bevelT w="95250" h="95250"/>
                <a:bevelB w="165100" h="127000" prst="slope"/>
              </a:sp3d>
            </p:spPr>
            <p:txBody>
              <a:bodyPr vert="horz" wrap="none" lIns="0" tIns="0" rIns="0" bIns="0" numCol="1" rtlCol="0" anchor="ctr" anchorCtr="0" compatLnSpc="1">
                <a:prstTxWarp prst="textNoShape">
                  <a:avLst/>
                </a:prstTxWarp>
                <a:flatTx/>
              </a:bodyPr>
              <a:lstStyle/>
              <a:p>
                <a:pPr algn="ctr" defTabSz="1218987" rtl="0" fontAlgn="base">
                  <a:lnSpc>
                    <a:spcPct val="90000"/>
                  </a:lnSpc>
                  <a:spcBef>
                    <a:spcPts val="630"/>
                  </a:spcBef>
                  <a:spcAft>
                    <a:spcPct val="0"/>
                  </a:spcAft>
                  <a:defRPr/>
                </a:pPr>
                <a:endParaRPr lang="en-US" altLang="zh-CN" sz="2000" kern="1200" dirty="0">
                  <a:solidFill>
                    <a:srgbClr val="FFFFFF"/>
                  </a:solidFill>
                  <a:effectLst>
                    <a:outerShdw blurRad="38100" dist="38100" dir="2700000" algn="tl">
                      <a:srgbClr val="000000">
                        <a:alpha val="43137"/>
                      </a:srgbClr>
                    </a:outerShdw>
                  </a:effectLst>
                  <a:latin typeface="Segoe UI" pitchFamily="34" charset="0"/>
                  <a:ea typeface="+mn-ea"/>
                  <a:cs typeface="+mn-cs"/>
                </a:endParaRPr>
              </a:p>
            </p:txBody>
          </p:sp>
          <p:sp>
            <p:nvSpPr>
              <p:cNvPr id="51" name="TextBox 50"/>
              <p:cNvSpPr txBox="1"/>
              <p:nvPr/>
            </p:nvSpPr>
            <p:spPr>
              <a:xfrm>
                <a:off x="4593369" y="5776591"/>
                <a:ext cx="2598056" cy="707886"/>
              </a:xfrm>
              <a:prstGeom prst="rect">
                <a:avLst/>
              </a:prstGeom>
              <a:noFill/>
            </p:spPr>
            <p:txBody>
              <a:bodyPr wrap="square" rtlCol="0">
                <a:spAutoFit/>
              </a:bodyPr>
              <a:lstStyle/>
              <a:p>
                <a:pPr algn="ctr" defTabSz="1218987" rtl="0"/>
                <a:r>
                  <a:rPr lang="en-US" sz="2000" b="1" kern="1200" dirty="0">
                    <a:solidFill>
                      <a:srgbClr val="FFFFFF"/>
                    </a:solidFill>
                    <a:effectLst>
                      <a:outerShdw blurRad="38100" dist="38100" dir="2700000" algn="tl">
                        <a:srgbClr val="000000">
                          <a:alpha val="43137"/>
                        </a:srgbClr>
                      </a:outerShdw>
                    </a:effectLst>
                    <a:latin typeface="Segoe UI" pitchFamily="34" charset="0"/>
                    <a:ea typeface="+mn-ea"/>
                    <a:cs typeface="+mn-cs"/>
                  </a:rPr>
                  <a:t>Federated Identity</a:t>
                </a:r>
              </a:p>
            </p:txBody>
          </p:sp>
        </p:grpSp>
        <p:sp>
          <p:nvSpPr>
            <p:cNvPr id="52" name="Rounded Rectangle 51"/>
            <p:cNvSpPr/>
            <p:nvPr/>
          </p:nvSpPr>
          <p:spPr bwMode="auto">
            <a:xfrm>
              <a:off x="4580401" y="5825379"/>
              <a:ext cx="2743200" cy="749808"/>
            </a:xfrm>
            <a:prstGeom prst="roundRect">
              <a:avLst/>
            </a:prstGeom>
            <a:gradFill flip="none" rotWithShape="1">
              <a:gsLst>
                <a:gs pos="0">
                  <a:srgbClr val="FFFFFF">
                    <a:alpha val="92000"/>
                  </a:srgbClr>
                </a:gs>
                <a:gs pos="8000">
                  <a:srgbClr val="0070C0">
                    <a:alpha val="90000"/>
                  </a:srgbClr>
                </a:gs>
                <a:gs pos="16000">
                  <a:srgbClr val="000000">
                    <a:alpha val="89000"/>
                  </a:srgbClr>
                </a:gs>
                <a:gs pos="64000">
                  <a:srgbClr val="0070C0">
                    <a:alpha val="87000"/>
                  </a:srgbClr>
                </a:gs>
                <a:gs pos="89000">
                  <a:srgbClr val="0070C0"/>
                </a:gs>
                <a:gs pos="100000">
                  <a:srgbClr val="FFFFFF"/>
                </a:gs>
              </a:gsLst>
              <a:lin ang="4800000" scaled="0"/>
              <a:tileRect/>
            </a:gradFill>
            <a:ln w="12700" cap="flat" cmpd="sng" algn="ctr">
              <a:gradFill>
                <a:gsLst>
                  <a:gs pos="0">
                    <a:srgbClr val="FFFFFF">
                      <a:alpha val="58000"/>
                    </a:srgbClr>
                  </a:gs>
                  <a:gs pos="50000">
                    <a:srgbClr val="FFFFFF">
                      <a:alpha val="0"/>
                    </a:srgbClr>
                  </a:gs>
                  <a:gs pos="100000">
                    <a:srgbClr val="000000">
                      <a:alpha val="45000"/>
                    </a:srgbClr>
                  </a:gs>
                </a:gsLst>
                <a:lin ang="5400000" scaled="0"/>
              </a:gradFill>
              <a:prstDash val="solid"/>
              <a:round/>
              <a:headEnd type="none" w="med" len="med"/>
              <a:tailEnd type="none" w="med" len="med"/>
            </a:ln>
            <a:effectLst>
              <a:outerShdw blurRad="63500" sx="102000" sy="102000" algn="ctr" rotWithShape="0">
                <a:prstClr val="black">
                  <a:alpha val="40000"/>
                </a:prstClr>
              </a:outerShdw>
            </a:effectLst>
            <a:scene3d>
              <a:camera prst="orthographicFront"/>
              <a:lightRig rig="brightRoom" dir="t"/>
            </a:scene3d>
            <a:sp3d prstMaterial="powder">
              <a:bevelT w="95250" h="95250"/>
              <a:bevelB w="165100" h="127000" prst="slope"/>
            </a:sp3d>
          </p:spPr>
          <p:txBody>
            <a:bodyPr vert="horz" wrap="none" lIns="0" tIns="0" rIns="0" bIns="0" numCol="1" rtlCol="0" anchor="ctr" anchorCtr="0" compatLnSpc="1">
              <a:prstTxWarp prst="textNoShape">
                <a:avLst/>
              </a:prstTxWarp>
              <a:flatTx/>
            </a:bodyPr>
            <a:lstStyle/>
            <a:p>
              <a:pPr algn="ctr" defTabSz="1218987" rtl="0" fontAlgn="base">
                <a:lnSpc>
                  <a:spcPct val="90000"/>
                </a:lnSpc>
                <a:spcBef>
                  <a:spcPts val="630"/>
                </a:spcBef>
                <a:spcAft>
                  <a:spcPct val="0"/>
                </a:spcAft>
                <a:defRPr/>
              </a:pPr>
              <a:r>
                <a:rPr lang="en-US" altLang="zh-CN" sz="2000" b="1" kern="1200" dirty="0">
                  <a:gradFill>
                    <a:gsLst>
                      <a:gs pos="0">
                        <a:srgbClr val="FFFFFF"/>
                      </a:gs>
                      <a:gs pos="8000">
                        <a:srgbClr val="FFFFFF"/>
                      </a:gs>
                    </a:gsLst>
                    <a:lin ang="4800000" scaled="0"/>
                  </a:gradFill>
                  <a:effectLst>
                    <a:outerShdw blurRad="38100" dist="38100" dir="2700000" algn="tl">
                      <a:srgbClr val="000000">
                        <a:alpha val="43137"/>
                      </a:srgbClr>
                    </a:outerShdw>
                  </a:effectLst>
                  <a:latin typeface="Segoe UI" pitchFamily="34" charset="0"/>
                  <a:ea typeface="+mn-ea"/>
                  <a:cs typeface="+mn-cs"/>
                </a:rPr>
                <a:t>Extensibility</a:t>
              </a:r>
            </a:p>
          </p:txBody>
        </p:sp>
      </p:grpSp>
      <p:sp>
        <p:nvSpPr>
          <p:cNvPr id="29" name="Title 2"/>
          <p:cNvSpPr txBox="1">
            <a:spLocks/>
          </p:cNvSpPr>
          <p:nvPr/>
        </p:nvSpPr>
        <p:spPr>
          <a:xfrm>
            <a:off x="387059" y="152400"/>
            <a:ext cx="4006917" cy="941796"/>
          </a:xfrm>
          <a:prstGeom prst="rect">
            <a:avLst/>
          </a:prstGeom>
        </p:spPr>
        <p:txBody>
          <a:bodyPr vert="horz" wrap="square" lIns="0" tIns="0" rIns="0" bIns="0" rtlCol="0" anchor="t">
            <a:spAutoFit/>
          </a:bodyPr>
          <a:lstStyle/>
          <a:p>
            <a:pPr algn="l" defTabSz="914363" rtl="0">
              <a:lnSpc>
                <a:spcPct val="90000"/>
              </a:lnSpc>
              <a:spcBef>
                <a:spcPct val="0"/>
              </a:spcBef>
              <a:defRPr/>
            </a:pPr>
            <a:r>
              <a:rPr lang="en-US" sz="4400" kern="1200" spc="-150" dirty="0">
                <a:ln w="3175">
                  <a:noFill/>
                </a:ln>
                <a:gradFill flip="none" rotWithShape="1">
                  <a:gsLst>
                    <a:gs pos="0">
                      <a:srgbClr val="FFFFFF"/>
                    </a:gs>
                    <a:gs pos="86000">
                      <a:srgbClr val="FFFFFF"/>
                    </a:gs>
                  </a:gsLst>
                  <a:lin ang="5400000" scaled="0"/>
                  <a:tileRect/>
                </a:gradFill>
                <a:latin typeface="Segoe UI" pitchFamily="34" charset="0"/>
                <a:ea typeface="+mn-ea"/>
                <a:cs typeface="Segoe UI" pitchFamily="34" charset="0"/>
              </a:rPr>
              <a:t/>
            </a:r>
            <a:br>
              <a:rPr lang="en-US" sz="4400" kern="1200" spc="-150" dirty="0">
                <a:ln w="3175">
                  <a:noFill/>
                </a:ln>
                <a:gradFill flip="none" rotWithShape="1">
                  <a:gsLst>
                    <a:gs pos="0">
                      <a:srgbClr val="FFFFFF"/>
                    </a:gs>
                    <a:gs pos="86000">
                      <a:srgbClr val="FFFFFF"/>
                    </a:gs>
                  </a:gsLst>
                  <a:lin ang="5400000" scaled="0"/>
                  <a:tileRect/>
                </a:gradFill>
                <a:latin typeface="Segoe UI" pitchFamily="34" charset="0"/>
                <a:ea typeface="+mn-ea"/>
                <a:cs typeface="Segoe UI" pitchFamily="34" charset="0"/>
              </a:rPr>
            </a:br>
            <a:r>
              <a:rPr lang="en-US" sz="2400" kern="1200" spc="-150" dirty="0">
                <a:ln w="3175">
                  <a:noFill/>
                </a:ln>
                <a:gradFill flip="none" rotWithShape="1">
                  <a:gsLst>
                    <a:gs pos="0">
                      <a:srgbClr val="FFFFFF"/>
                    </a:gs>
                    <a:gs pos="86000">
                      <a:srgbClr val="FFFFFF"/>
                    </a:gs>
                  </a:gsLst>
                  <a:lin ang="5400000" scaled="0"/>
                  <a:tileRect/>
                </a:gradFill>
                <a:latin typeface="Segoe UI" pitchFamily="34" charset="0"/>
                <a:ea typeface="+mn-ea"/>
                <a:cs typeface="Segoe UI" pitchFamily="34" charset="0"/>
              </a:rPr>
              <a:t>Power of choice</a:t>
            </a:r>
          </a:p>
        </p:txBody>
      </p:sp>
      <p:sp>
        <p:nvSpPr>
          <p:cNvPr id="30" name="Title 2"/>
          <p:cNvSpPr txBox="1">
            <a:spLocks/>
          </p:cNvSpPr>
          <p:nvPr/>
        </p:nvSpPr>
        <p:spPr>
          <a:xfrm>
            <a:off x="351857" y="157334"/>
            <a:ext cx="5851318" cy="1274195"/>
          </a:xfrm>
          <a:prstGeom prst="rect">
            <a:avLst/>
          </a:prstGeom>
        </p:spPr>
        <p:txBody>
          <a:bodyPr vert="horz" wrap="square" lIns="0" tIns="0" rIns="0" bIns="0" rtlCol="0" anchor="t">
            <a:spAutoFit/>
          </a:bodyPr>
          <a:lstStyle/>
          <a:p>
            <a:pPr algn="l" defTabSz="1218987" rtl="0">
              <a:lnSpc>
                <a:spcPct val="90000"/>
              </a:lnSpc>
              <a:spcBef>
                <a:spcPct val="0"/>
              </a:spcBef>
            </a:pPr>
            <a:r>
              <a:rPr lang="en-US" sz="4400" kern="1200" spc="-150" dirty="0">
                <a:ln w="3175">
                  <a:noFill/>
                </a:ln>
                <a:gradFill flip="none" rotWithShape="1">
                  <a:gsLst>
                    <a:gs pos="0">
                      <a:srgbClr val="FFFFFF"/>
                    </a:gs>
                    <a:gs pos="86000">
                      <a:srgbClr val="FFFFFF"/>
                    </a:gs>
                  </a:gsLst>
                  <a:lin ang="5400000" scaled="0"/>
                  <a:tileRect/>
                </a:gradFill>
                <a:latin typeface="Segoe UI" pitchFamily="34" charset="0"/>
                <a:ea typeface="+mn-ea"/>
                <a:cs typeface="Segoe UI" pitchFamily="34" charset="0"/>
              </a:rPr>
              <a:t/>
            </a:r>
            <a:br>
              <a:rPr lang="en-US" sz="4400" kern="1200" spc="-150" dirty="0">
                <a:ln w="3175">
                  <a:noFill/>
                </a:ln>
                <a:gradFill flip="none" rotWithShape="1">
                  <a:gsLst>
                    <a:gs pos="0">
                      <a:srgbClr val="FFFFFF"/>
                    </a:gs>
                    <a:gs pos="86000">
                      <a:srgbClr val="FFFFFF"/>
                    </a:gs>
                  </a:gsLst>
                  <a:lin ang="5400000" scaled="0"/>
                  <a:tileRect/>
                </a:gradFill>
                <a:latin typeface="Segoe UI" pitchFamily="34" charset="0"/>
                <a:ea typeface="+mn-ea"/>
                <a:cs typeface="Segoe UI" pitchFamily="34" charset="0"/>
              </a:rPr>
            </a:br>
            <a:r>
              <a:rPr lang="en-US" sz="2400" kern="1200" spc="-150" dirty="0">
                <a:ln w="3175">
                  <a:noFill/>
                </a:ln>
                <a:gradFill flip="none" rotWithShape="1">
                  <a:gsLst>
                    <a:gs pos="0">
                      <a:srgbClr val="FFFFFF"/>
                    </a:gs>
                    <a:gs pos="86000">
                      <a:srgbClr val="FFFFFF"/>
                    </a:gs>
                  </a:gsLst>
                  <a:lin ang="5400000" scaled="0"/>
                  <a:tileRect/>
                </a:gradFill>
                <a:latin typeface="Segoe UI" pitchFamily="34" charset="0"/>
                <a:ea typeface="+mn-ea"/>
                <a:cs typeface="Segoe UI" pitchFamily="34" charset="0"/>
              </a:rPr>
              <a:t> Evolve existing paradigms to work with hybrid architectures</a:t>
            </a:r>
          </a:p>
        </p:txBody>
      </p:sp>
      <p:pic>
        <p:nvPicPr>
          <p:cNvPr id="27" name="large EDC" descr="new-data-center-photo.png"/>
          <p:cNvPicPr>
            <a:picLocks noChangeAspect="1"/>
          </p:cNvPicPr>
          <p:nvPr/>
        </p:nvPicPr>
        <p:blipFill>
          <a:blip r:embed="rId5" cstate="print"/>
          <a:stretch>
            <a:fillRect/>
          </a:stretch>
        </p:blipFill>
        <p:spPr>
          <a:xfrm>
            <a:off x="2509293" y="2898490"/>
            <a:ext cx="1702160" cy="1744207"/>
          </a:xfrm>
          <a:prstGeom prst="rect">
            <a:avLst/>
          </a:prstGeom>
        </p:spPr>
      </p:pic>
      <p:pic>
        <p:nvPicPr>
          <p:cNvPr id="28" name="Picture 2" descr="C:\Users\Shows\Desktop\ServercloudsMSOnline.png"/>
          <p:cNvPicPr>
            <a:picLocks noChangeAspect="1" noChangeArrowheads="1"/>
          </p:cNvPicPr>
          <p:nvPr/>
        </p:nvPicPr>
        <p:blipFill>
          <a:blip r:embed="rId6" cstate="print"/>
          <a:srcRect/>
          <a:stretch>
            <a:fillRect/>
          </a:stretch>
        </p:blipFill>
        <p:spPr bwMode="auto">
          <a:xfrm>
            <a:off x="4826038" y="2454195"/>
            <a:ext cx="1927302" cy="1966826"/>
          </a:xfrm>
          <a:prstGeom prst="rect">
            <a:avLst/>
          </a:prstGeom>
          <a:noFill/>
        </p:spPr>
      </p:pic>
      <p:pic>
        <p:nvPicPr>
          <p:cNvPr id="2050" name="Picture 2" descr="C:\Users\Shows\Pictures\DVD_ART34_Update1_rev6-26\Logos\Exchange Server\Exchange Server generic brand Grid h r.png"/>
          <p:cNvPicPr>
            <a:picLocks noChangeAspect="1" noChangeArrowheads="1"/>
          </p:cNvPicPr>
          <p:nvPr/>
        </p:nvPicPr>
        <p:blipFill>
          <a:blip r:embed="rId7" cstate="print"/>
          <a:srcRect/>
          <a:stretch>
            <a:fillRect/>
          </a:stretch>
        </p:blipFill>
        <p:spPr bwMode="auto">
          <a:xfrm>
            <a:off x="2276228" y="4712111"/>
            <a:ext cx="1958371" cy="517672"/>
          </a:xfrm>
          <a:prstGeom prst="rect">
            <a:avLst/>
          </a:prstGeom>
          <a:noFill/>
        </p:spPr>
      </p:pic>
      <p:pic>
        <p:nvPicPr>
          <p:cNvPr id="2051" name="Picture 3" descr="C:\Users\Shows\Pictures\DVD_ART34_Update1_rev6-26\Logos\Exchange Online\Exchange Online grid h r.png"/>
          <p:cNvPicPr>
            <a:picLocks noChangeAspect="1" noChangeArrowheads="1"/>
          </p:cNvPicPr>
          <p:nvPr/>
        </p:nvPicPr>
        <p:blipFill>
          <a:blip r:embed="rId8" cstate="print"/>
          <a:srcRect/>
          <a:stretch>
            <a:fillRect/>
          </a:stretch>
        </p:blipFill>
        <p:spPr bwMode="auto">
          <a:xfrm>
            <a:off x="4696177" y="4648201"/>
            <a:ext cx="2100610" cy="583351"/>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3.53002E-6 -6.19796E-7 L 0.15931 -6.19796E-7 " pathEditMode="relative" rAng="0" ptsTypes="AA">
                                      <p:cBhvr>
                                        <p:cTn id="6" dur="1000" fill="hold"/>
                                        <p:tgtEl>
                                          <p:spTgt spid="56"/>
                                        </p:tgtEl>
                                        <p:attrNameLst>
                                          <p:attrName>ppt_x</p:attrName>
                                          <p:attrName>ppt_y</p:attrName>
                                        </p:attrNameLst>
                                      </p:cBhvr>
                                      <p:rCtr x="80" y="0"/>
                                    </p:animMotion>
                                  </p:childTnLst>
                                </p:cTn>
                              </p:par>
                              <p:par>
                                <p:cTn id="7" presetID="6" presetClass="emph" presetSubtype="0" fill="hold" nodeType="withEffect">
                                  <p:stCondLst>
                                    <p:cond delay="0"/>
                                  </p:stCondLst>
                                  <p:childTnLst>
                                    <p:animScale>
                                      <p:cBhvr>
                                        <p:cTn id="8" dur="1000" fill="hold"/>
                                        <p:tgtEl>
                                          <p:spTgt spid="56"/>
                                        </p:tgtEl>
                                      </p:cBhvr>
                                      <p:by x="80000" y="80000"/>
                                    </p:animScale>
                                  </p:childTnLst>
                                </p:cTn>
                              </p:par>
                              <p:par>
                                <p:cTn id="9" presetID="10" presetClass="exit" presetSubtype="0" fill="hold" grpId="0" nodeType="withEffect">
                                  <p:stCondLst>
                                    <p:cond delay="0"/>
                                  </p:stCondLst>
                                  <p:childTnLst>
                                    <p:animEffect transition="out" filter="fade">
                                      <p:cBhvr>
                                        <p:cTn id="10" dur="1000"/>
                                        <p:tgtEl>
                                          <p:spTgt spid="29"/>
                                        </p:tgtEl>
                                      </p:cBhvr>
                                    </p:animEffect>
                                    <p:set>
                                      <p:cBhvr>
                                        <p:cTn id="11" dur="1" fill="hold">
                                          <p:stCondLst>
                                            <p:cond delay="999"/>
                                          </p:stCondLst>
                                        </p:cTn>
                                        <p:tgtEl>
                                          <p:spTgt spid="29"/>
                                        </p:tgtEl>
                                        <p:attrNameLst>
                                          <p:attrName>style.visibility</p:attrName>
                                        </p:attrNameLst>
                                      </p:cBhvr>
                                      <p:to>
                                        <p:strVal val="hidden"/>
                                      </p:to>
                                    </p:set>
                                  </p:childTnLst>
                                </p:cTn>
                              </p:par>
                              <p:par>
                                <p:cTn id="12" presetID="10" presetClass="entr" presetSubtype="0" fill="hold" nodeType="with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fade">
                                      <p:cBhvr>
                                        <p:cTn id="14" dur="500"/>
                                        <p:tgtEl>
                                          <p:spTgt spid="27"/>
                                        </p:tgtEl>
                                      </p:cBhvr>
                                    </p:animEffect>
                                  </p:childTnLst>
                                </p:cTn>
                              </p:par>
                              <p:par>
                                <p:cTn id="15" presetID="10" presetClass="exit" presetSubtype="0" fill="hold" nodeType="withEffect">
                                  <p:stCondLst>
                                    <p:cond delay="0"/>
                                  </p:stCondLst>
                                  <p:childTnLst>
                                    <p:animEffect transition="out" filter="fade">
                                      <p:cBhvr>
                                        <p:cTn id="16" dur="1000"/>
                                        <p:tgtEl>
                                          <p:spTgt spid="56"/>
                                        </p:tgtEl>
                                      </p:cBhvr>
                                    </p:animEffect>
                                    <p:set>
                                      <p:cBhvr>
                                        <p:cTn id="17" dur="1" fill="hold">
                                          <p:stCondLst>
                                            <p:cond delay="999"/>
                                          </p:stCondLst>
                                        </p:cTn>
                                        <p:tgtEl>
                                          <p:spTgt spid="56"/>
                                        </p:tgtEl>
                                        <p:attrNameLst>
                                          <p:attrName>style.visibility</p:attrName>
                                        </p:attrNameLst>
                                      </p:cBhvr>
                                      <p:to>
                                        <p:strVal val="hidden"/>
                                      </p:to>
                                    </p:set>
                                  </p:childTnLst>
                                </p:cTn>
                              </p:par>
                              <p:par>
                                <p:cTn id="18" presetID="35" presetClass="path" presetSubtype="0" accel="50000" decel="50000" fill="hold" nodeType="withEffect">
                                  <p:stCondLst>
                                    <p:cond delay="0"/>
                                  </p:stCondLst>
                                  <p:childTnLst>
                                    <p:animMotion origin="layout" path="M 4.78397E-6 -1.85185E-6 L -0.16658 -0.00301 " pathEditMode="relative" rAng="0" ptsTypes="AA">
                                      <p:cBhvr>
                                        <p:cTn id="19" dur="1000" fill="hold"/>
                                        <p:tgtEl>
                                          <p:spTgt spid="2"/>
                                        </p:tgtEl>
                                        <p:attrNameLst>
                                          <p:attrName>ppt_x</p:attrName>
                                          <p:attrName>ppt_y</p:attrName>
                                        </p:attrNameLst>
                                      </p:cBhvr>
                                      <p:rCtr x="-83" y="-2"/>
                                    </p:animMotion>
                                  </p:childTnLst>
                                </p:cTn>
                              </p:par>
                              <p:par>
                                <p:cTn id="20" presetID="6" presetClass="emph" presetSubtype="0" fill="hold" nodeType="withEffect">
                                  <p:stCondLst>
                                    <p:cond delay="0"/>
                                  </p:stCondLst>
                                  <p:childTnLst>
                                    <p:animScale>
                                      <p:cBhvr>
                                        <p:cTn id="21" dur="1000" fill="hold"/>
                                        <p:tgtEl>
                                          <p:spTgt spid="2"/>
                                        </p:tgtEl>
                                      </p:cBhvr>
                                      <p:by x="80000" y="80000"/>
                                    </p:animScale>
                                  </p:childTnLst>
                                </p:cTn>
                              </p:par>
                              <p:par>
                                <p:cTn id="22" presetID="10" presetClass="exit" presetSubtype="0" fill="hold" nodeType="withEffect">
                                  <p:stCondLst>
                                    <p:cond delay="0"/>
                                  </p:stCondLst>
                                  <p:childTnLst>
                                    <p:animEffect transition="out" filter="fade">
                                      <p:cBhvr>
                                        <p:cTn id="23" dur="1000"/>
                                        <p:tgtEl>
                                          <p:spTgt spid="2"/>
                                        </p:tgtEl>
                                      </p:cBhvr>
                                    </p:animEffect>
                                    <p:set>
                                      <p:cBhvr>
                                        <p:cTn id="24" dur="1" fill="hold">
                                          <p:stCondLst>
                                            <p:cond delay="999"/>
                                          </p:stCondLst>
                                        </p:cTn>
                                        <p:tgtEl>
                                          <p:spTgt spid="2"/>
                                        </p:tgtEl>
                                        <p:attrNameLst>
                                          <p:attrName>style.visibility</p:attrName>
                                        </p:attrNameLst>
                                      </p:cBhvr>
                                      <p:to>
                                        <p:strVal val="hidden"/>
                                      </p:to>
                                    </p:set>
                                  </p:childTnLst>
                                </p:cTn>
                              </p:par>
                              <p:par>
                                <p:cTn id="25" presetID="10" presetClass="entr" presetSubtype="0" fill="hold" nodeType="with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fade">
                                      <p:cBhvr>
                                        <p:cTn id="27" dur="500"/>
                                        <p:tgtEl>
                                          <p:spTgt spid="28"/>
                                        </p:tgtEl>
                                      </p:cBhvr>
                                    </p:animEffect>
                                  </p:childTnLst>
                                </p:cTn>
                              </p:par>
                            </p:childTnLst>
                          </p:cTn>
                        </p:par>
                        <p:par>
                          <p:cTn id="28" fill="hold">
                            <p:stCondLst>
                              <p:cond delay="1000"/>
                            </p:stCondLst>
                            <p:childTnLst>
                              <p:par>
                                <p:cTn id="29" presetID="10" presetClass="entr" presetSubtype="0" fill="hold" nodeType="after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1000"/>
                                        <p:tgtEl>
                                          <p:spTgt spid="4"/>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500"/>
                                        <p:tgtEl>
                                          <p:spTgt spid="30"/>
                                        </p:tgtEl>
                                      </p:cBhvr>
                                    </p:animEffect>
                                  </p:childTnLst>
                                </p:cTn>
                              </p:par>
                              <p:par>
                                <p:cTn id="35" presetID="10" presetClass="entr" presetSubtype="0" fill="hold" nodeType="withEffect">
                                  <p:stCondLst>
                                    <p:cond delay="0"/>
                                  </p:stCondLst>
                                  <p:childTnLst>
                                    <p:set>
                                      <p:cBhvr>
                                        <p:cTn id="36" dur="1" fill="hold">
                                          <p:stCondLst>
                                            <p:cond delay="0"/>
                                          </p:stCondLst>
                                        </p:cTn>
                                        <p:tgtEl>
                                          <p:spTgt spid="2051"/>
                                        </p:tgtEl>
                                        <p:attrNameLst>
                                          <p:attrName>style.visibility</p:attrName>
                                        </p:attrNameLst>
                                      </p:cBhvr>
                                      <p:to>
                                        <p:strVal val="visible"/>
                                      </p:to>
                                    </p:set>
                                    <p:animEffect transition="in" filter="fade">
                                      <p:cBhvr>
                                        <p:cTn id="37" dur="1000"/>
                                        <p:tgtEl>
                                          <p:spTgt spid="2051"/>
                                        </p:tgtEl>
                                      </p:cBhvr>
                                    </p:animEffect>
                                  </p:childTnLst>
                                </p:cTn>
                              </p:par>
                              <p:par>
                                <p:cTn id="38" presetID="10" presetClass="entr" presetSubtype="0" fill="hold" nodeType="withEffect">
                                  <p:stCondLst>
                                    <p:cond delay="0"/>
                                  </p:stCondLst>
                                  <p:childTnLst>
                                    <p:set>
                                      <p:cBhvr>
                                        <p:cTn id="39" dur="1" fill="hold">
                                          <p:stCondLst>
                                            <p:cond delay="0"/>
                                          </p:stCondLst>
                                        </p:cTn>
                                        <p:tgtEl>
                                          <p:spTgt spid="2050"/>
                                        </p:tgtEl>
                                        <p:attrNameLst>
                                          <p:attrName>style.visibility</p:attrName>
                                        </p:attrNameLst>
                                      </p:cBhvr>
                                      <p:to>
                                        <p:strVal val="visible"/>
                                      </p:to>
                                    </p:set>
                                    <p:animEffect transition="in" filter="fade">
                                      <p:cBhvr>
                                        <p:cTn id="40" dur="1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WinAzure_h_rgb_r.png"/>
          <p:cNvPicPr>
            <a:picLocks noChangeAspect="1"/>
          </p:cNvPicPr>
          <p:nvPr/>
        </p:nvPicPr>
        <p:blipFill>
          <a:blip r:embed="rId3" cstate="print"/>
          <a:stretch>
            <a:fillRect/>
          </a:stretch>
        </p:blipFill>
        <p:spPr bwMode="invGray">
          <a:xfrm>
            <a:off x="1470804" y="2160270"/>
            <a:ext cx="5716489" cy="142494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2000" fill="hold"/>
                                        <p:tgtEl>
                                          <p:spTgt spid="6"/>
                                        </p:tgtEl>
                                        <p:attrNameLst>
                                          <p:attrName>ppt_w</p:attrName>
                                        </p:attrNameLst>
                                      </p:cBhvr>
                                      <p:tavLst>
                                        <p:tav tm="0">
                                          <p:val>
                                            <p:fltVal val="0"/>
                                          </p:val>
                                        </p:tav>
                                        <p:tav tm="100000">
                                          <p:val>
                                            <p:strVal val="#ppt_w"/>
                                          </p:val>
                                        </p:tav>
                                      </p:tavLst>
                                    </p:anim>
                                    <p:anim calcmode="lin" valueType="num">
                                      <p:cBhvr>
                                        <p:cTn id="8" dur="20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7" name="Picture 9" descr="C:\Users\maryfj\Desktop\PDC Visuals\Assets\Strata3D architecture chart\Logos\Dynamics CRM Online\dyn-CRM-Online_ALT_rgb_r.png"/>
          <p:cNvPicPr>
            <a:picLocks noChangeAspect="1" noChangeArrowheads="1"/>
          </p:cNvPicPr>
          <p:nvPr/>
        </p:nvPicPr>
        <p:blipFill>
          <a:blip r:embed="rId3" cstate="screen"/>
          <a:stretch>
            <a:fillRect/>
          </a:stretch>
        </p:blipFill>
        <p:spPr bwMode="invGray">
          <a:xfrm>
            <a:off x="6453241" y="748395"/>
            <a:ext cx="1909307" cy="501380"/>
          </a:xfrm>
          <a:prstGeom prst="rect">
            <a:avLst/>
          </a:prstGeom>
          <a:noFill/>
        </p:spPr>
      </p:pic>
      <p:pic>
        <p:nvPicPr>
          <p:cNvPr id="2052" name="Picture 4" descr="C:\Users\maryfj\Desktop\PDC Visuals\Assets\Strata3D architecture chart\Logos\Office Live\ofc-Live_rgb_r.png"/>
          <p:cNvPicPr>
            <a:picLocks noChangeAspect="1" noChangeArrowheads="1"/>
          </p:cNvPicPr>
          <p:nvPr/>
        </p:nvPicPr>
        <p:blipFill>
          <a:blip r:embed="rId4" cstate="screen"/>
          <a:stretch>
            <a:fillRect/>
          </a:stretch>
        </p:blipFill>
        <p:spPr bwMode="invGray">
          <a:xfrm>
            <a:off x="2170086" y="820614"/>
            <a:ext cx="1097566" cy="381852"/>
          </a:xfrm>
          <a:prstGeom prst="rect">
            <a:avLst/>
          </a:prstGeom>
          <a:noFill/>
        </p:spPr>
      </p:pic>
      <p:pic>
        <p:nvPicPr>
          <p:cNvPr id="2053" name="Picture 5" descr="C:\Users\maryfj\Desktop\PDC Visuals\Assets\Strata3D architecture chart\Logos\Windows Live\WLive_h_rgb_r.png"/>
          <p:cNvPicPr>
            <a:picLocks noChangeAspect="1" noChangeArrowheads="1"/>
          </p:cNvPicPr>
          <p:nvPr/>
        </p:nvPicPr>
        <p:blipFill>
          <a:blip r:embed="rId5" cstate="screen"/>
          <a:stretch>
            <a:fillRect/>
          </a:stretch>
        </p:blipFill>
        <p:spPr bwMode="invGray">
          <a:xfrm>
            <a:off x="708070" y="955742"/>
            <a:ext cx="1303359" cy="231068"/>
          </a:xfrm>
          <a:prstGeom prst="rect">
            <a:avLst/>
          </a:prstGeom>
          <a:noFill/>
        </p:spPr>
      </p:pic>
      <p:pic>
        <p:nvPicPr>
          <p:cNvPr id="2054" name="Picture 6" descr="C:\Users\maryfj\Desktop\PDC Visuals\Assets\Strata3D architecture chart\Logos\SharePoint Online\ShrPt-Online_h_bL_r.png"/>
          <p:cNvPicPr>
            <a:picLocks noChangeAspect="1" noChangeArrowheads="1"/>
          </p:cNvPicPr>
          <p:nvPr/>
        </p:nvPicPr>
        <p:blipFill>
          <a:blip r:embed="rId6" cstate="screen"/>
          <a:stretch>
            <a:fillRect/>
          </a:stretch>
        </p:blipFill>
        <p:spPr bwMode="invGray">
          <a:xfrm>
            <a:off x="4888326" y="888401"/>
            <a:ext cx="1406256" cy="281177"/>
          </a:xfrm>
          <a:prstGeom prst="rect">
            <a:avLst/>
          </a:prstGeom>
          <a:noFill/>
        </p:spPr>
      </p:pic>
      <p:grpSp>
        <p:nvGrpSpPr>
          <p:cNvPr id="2" name="Group 35"/>
          <p:cNvGrpSpPr/>
          <p:nvPr/>
        </p:nvGrpSpPr>
        <p:grpSpPr>
          <a:xfrm>
            <a:off x="624840" y="1701800"/>
            <a:ext cx="7894320" cy="3835400"/>
            <a:chOff x="832903" y="1701800"/>
            <a:chExt cx="10523019" cy="3835400"/>
          </a:xfrm>
        </p:grpSpPr>
        <p:sp>
          <p:nvSpPr>
            <p:cNvPr id="38" name="Rounded Rectangle 37"/>
            <p:cNvSpPr/>
            <p:nvPr/>
          </p:nvSpPr>
          <p:spPr bwMode="auto">
            <a:xfrm>
              <a:off x="832903" y="1701800"/>
              <a:ext cx="10523019" cy="3835400"/>
            </a:xfrm>
            <a:prstGeom prst="roundRect">
              <a:avLst>
                <a:gd name="adj" fmla="val 8190"/>
              </a:avLst>
            </a:prstGeom>
            <a:gradFill flip="none" rotWithShape="1">
              <a:gsLst>
                <a:gs pos="0">
                  <a:srgbClr val="041E3A">
                    <a:alpha val="20000"/>
                  </a:srgbClr>
                </a:gs>
                <a:gs pos="39000">
                  <a:schemeClr val="tx1">
                    <a:alpha val="17000"/>
                  </a:schemeClr>
                </a:gs>
                <a:gs pos="88000">
                  <a:srgbClr val="05284F">
                    <a:alpha val="20000"/>
                  </a:srgbClr>
                </a:gs>
              </a:gsLst>
              <a:lin ang="3000000" scaled="0"/>
              <a:tileRect/>
            </a:gradFill>
            <a:ln w="9525">
              <a:gradFill flip="none" rotWithShape="1">
                <a:gsLst>
                  <a:gs pos="0">
                    <a:schemeClr val="tx1">
                      <a:alpha val="44000"/>
                    </a:schemeClr>
                  </a:gs>
                  <a:gs pos="50000">
                    <a:schemeClr val="tx1">
                      <a:alpha val="59000"/>
                    </a:schemeClr>
                  </a:gs>
                  <a:gs pos="100000">
                    <a:schemeClr val="tx1">
                      <a:alpha val="44000"/>
                    </a:schemeClr>
                  </a:gs>
                </a:gsLst>
                <a:lin ang="10800000" scaled="1"/>
                <a:tileRect/>
              </a:gradFill>
              <a:headEnd type="none" w="med" len="med"/>
              <a:tailEnd type="none" w="med" len="med"/>
            </a:ln>
            <a:effectLst/>
            <a:scene3d>
              <a:camera prst="orthographicFront">
                <a:rot lat="0" lon="0" rev="0"/>
              </a:camera>
              <a:lightRig rig="brightRoom" dir="t"/>
            </a:scene3d>
            <a:sp3d prstMaterial="softEdge">
              <a:extrusionClr>
                <a:srgbClr val="041E3A"/>
              </a:extrusionClr>
              <a:contourClr>
                <a:srgbClr val="000000"/>
              </a:contourClr>
            </a:sp3d>
          </p:spPr>
          <p:txBody>
            <a:bodyPr vert="horz" wrap="square" lIns="121893" tIns="60947" rIns="121893" bIns="60947" numCol="1" rtlCol="0" anchor="ctr" anchorCtr="0" compatLnSpc="1">
              <a:prstTxWarp prst="textNoShape">
                <a:avLst/>
              </a:prstTxWarp>
            </a:bodyPr>
            <a:lstStyle/>
            <a:p>
              <a:pPr algn="ctr" defTabSz="1218585"/>
              <a:r>
                <a:rPr lang="en-US" sz="2400" dirty="0" smtClean="0">
                  <a:solidFill>
                    <a:srgbClr val="FFFFFF"/>
                  </a:solidFill>
                  <a:latin typeface="Segoe" pitchFamily="34" charset="0"/>
                </a:rPr>
                <a:t>  </a:t>
              </a:r>
            </a:p>
          </p:txBody>
        </p:sp>
        <p:sp>
          <p:nvSpPr>
            <p:cNvPr id="39" name="Rectangle 38"/>
            <p:cNvSpPr/>
            <p:nvPr/>
          </p:nvSpPr>
          <p:spPr>
            <a:xfrm>
              <a:off x="1881980" y="1893683"/>
              <a:ext cx="8450740" cy="609600"/>
            </a:xfrm>
            <a:prstGeom prst="rect">
              <a:avLst/>
            </a:prstGeom>
          </p:spPr>
          <p:txBody>
            <a:bodyPr wrap="none" lIns="0" tIns="0" rIns="0" bIns="0">
              <a:noAutofit/>
            </a:bodyPr>
            <a:lstStyle/>
            <a:p>
              <a:pPr algn="ctr"/>
              <a:r>
                <a:rPr lang="en-US" sz="4000" dirty="0" smtClean="0">
                  <a:gradFill>
                    <a:gsLst>
                      <a:gs pos="0">
                        <a:schemeClr val="tx1"/>
                      </a:gs>
                      <a:gs pos="100000">
                        <a:schemeClr val="tx1"/>
                      </a:gs>
                    </a:gsLst>
                    <a:lin ang="5400000" scaled="0"/>
                  </a:gradFill>
                  <a:latin typeface="Segoe UI" pitchFamily="34" charset="0"/>
                  <a:cs typeface="Segoe UI" pitchFamily="34" charset="0"/>
                </a:rPr>
                <a:t>Azure</a:t>
              </a:r>
              <a:r>
                <a:rPr lang="en-US" sz="2000" baseline="50000" dirty="0" smtClean="0">
                  <a:gradFill>
                    <a:gsLst>
                      <a:gs pos="0">
                        <a:schemeClr val="tx1"/>
                      </a:gs>
                      <a:gs pos="100000">
                        <a:schemeClr val="tx1"/>
                      </a:gs>
                    </a:gsLst>
                    <a:lin ang="5400000" scaled="0"/>
                  </a:gradFill>
                  <a:latin typeface="Segoe UI" pitchFamily="34" charset="0"/>
                  <a:cs typeface="Segoe UI" pitchFamily="34" charset="0"/>
                </a:rPr>
                <a:t>™</a:t>
              </a:r>
              <a:r>
                <a:rPr lang="en-US" sz="4000" dirty="0" smtClean="0">
                  <a:gradFill>
                    <a:gsLst>
                      <a:gs pos="0">
                        <a:schemeClr val="tx1"/>
                      </a:gs>
                      <a:gs pos="100000">
                        <a:schemeClr val="tx1"/>
                      </a:gs>
                    </a:gsLst>
                    <a:lin ang="5400000" scaled="0"/>
                  </a:gradFill>
                  <a:latin typeface="Segoe UI" pitchFamily="34" charset="0"/>
                  <a:cs typeface="Segoe UI" pitchFamily="34" charset="0"/>
                </a:rPr>
                <a:t> Services Platform</a:t>
              </a:r>
              <a:endParaRPr lang="en-US" sz="4000" dirty="0">
                <a:gradFill>
                  <a:gsLst>
                    <a:gs pos="0">
                      <a:schemeClr val="tx1"/>
                    </a:gs>
                    <a:gs pos="100000">
                      <a:schemeClr val="tx1"/>
                    </a:gs>
                  </a:gsLst>
                  <a:lin ang="5400000" scaled="0"/>
                </a:gradFill>
                <a:latin typeface="Segoe UI" pitchFamily="34" charset="0"/>
                <a:cs typeface="Segoe UI" pitchFamily="34" charset="0"/>
              </a:endParaRPr>
            </a:p>
          </p:txBody>
        </p:sp>
      </p:grpSp>
      <p:grpSp>
        <p:nvGrpSpPr>
          <p:cNvPr id="3" name="Group 24"/>
          <p:cNvGrpSpPr/>
          <p:nvPr/>
        </p:nvGrpSpPr>
        <p:grpSpPr>
          <a:xfrm>
            <a:off x="733605" y="2717800"/>
            <a:ext cx="1490472" cy="1290320"/>
            <a:chOff x="977886" y="2717800"/>
            <a:chExt cx="1986778" cy="1290320"/>
          </a:xfrm>
        </p:grpSpPr>
        <p:sp>
          <p:nvSpPr>
            <p:cNvPr id="41" name="Rounded Rectangle 40"/>
            <p:cNvSpPr/>
            <p:nvPr/>
          </p:nvSpPr>
          <p:spPr bwMode="auto">
            <a:xfrm>
              <a:off x="977886" y="2717800"/>
              <a:ext cx="1986778" cy="1290320"/>
            </a:xfrm>
            <a:prstGeom prst="roundRect">
              <a:avLst>
                <a:gd name="adj" fmla="val 23334"/>
              </a:avLst>
            </a:prstGeom>
            <a:solidFill>
              <a:srgbClr val="FFFFFF"/>
            </a:solidFill>
            <a:ln w="22225">
              <a:noFill/>
              <a:headEnd type="none" w="med" len="med"/>
              <a:tailEnd type="none" w="med" len="med"/>
            </a:ln>
            <a:effectLst>
              <a:outerShdw blurRad="12700" dist="25400" dir="18600000" algn="bl" rotWithShape="0">
                <a:prstClr val="black">
                  <a:alpha val="42000"/>
                </a:prstClr>
              </a:outerShdw>
            </a:effectLst>
            <a:scene3d>
              <a:camera prst="orthographicFront">
                <a:rot lat="0" lon="0" rev="0"/>
              </a:camera>
              <a:lightRig rig="twoPt" dir="t">
                <a:rot lat="0" lon="0" rev="9600000"/>
              </a:lightRig>
            </a:scene3d>
            <a:sp3d extrusionH="76200" prstMaterial="softEdge">
              <a:bevelT w="19050" h="25400" prst="angle"/>
              <a:bevelB w="0" h="0" prst="angle"/>
              <a:extrusionClr>
                <a:srgbClr val="80F2F8"/>
              </a:extrusionClr>
              <a:contourClr>
                <a:srgbClr val="01CACA">
                  <a:satMod val="300000"/>
                </a:srgbClr>
              </a:contourClr>
            </a:sp3d>
          </p:spPr>
          <p:txBody>
            <a:bodyPr vert="horz" wrap="square" lIns="121893" tIns="60947" rIns="121893" bIns="60947" numCol="1" rtlCol="0" anchor="ctr" anchorCtr="0" compatLnSpc="1">
              <a:prstTxWarp prst="textNoShape">
                <a:avLst/>
              </a:prstTxWarp>
            </a:bodyPr>
            <a:lstStyle/>
            <a:p>
              <a:pPr algn="ctr" defTabSz="1218585"/>
              <a:endParaRPr lang="en-US" dirty="0" smtClean="0">
                <a:solidFill>
                  <a:srgbClr val="FFFFFF"/>
                </a:solidFill>
                <a:latin typeface="Segoe" pitchFamily="34" charset="0"/>
              </a:endParaRPr>
            </a:p>
          </p:txBody>
        </p:sp>
        <p:pic>
          <p:nvPicPr>
            <p:cNvPr id="42" name="Picture 41" descr="LiveServices_h_rgb.png"/>
            <p:cNvPicPr>
              <a:picLocks noChangeAspect="1"/>
            </p:cNvPicPr>
            <p:nvPr/>
          </p:nvPicPr>
          <p:blipFill>
            <a:blip r:embed="rId7" cstate="screen"/>
            <a:stretch>
              <a:fillRect/>
            </a:stretch>
          </p:blipFill>
          <p:spPr>
            <a:xfrm>
              <a:off x="1137018" y="3177934"/>
              <a:ext cx="1584547" cy="441175"/>
            </a:xfrm>
            <a:prstGeom prst="rect">
              <a:avLst/>
            </a:prstGeom>
            <a:noFill/>
            <a:ln>
              <a:noFill/>
            </a:ln>
          </p:spPr>
        </p:pic>
      </p:grpSp>
      <p:grpSp>
        <p:nvGrpSpPr>
          <p:cNvPr id="4" name="Group 23"/>
          <p:cNvGrpSpPr/>
          <p:nvPr/>
        </p:nvGrpSpPr>
        <p:grpSpPr>
          <a:xfrm>
            <a:off x="741225" y="4140200"/>
            <a:ext cx="7652659" cy="1188720"/>
            <a:chOff x="988043" y="4140200"/>
            <a:chExt cx="10238613" cy="1188720"/>
          </a:xfrm>
        </p:grpSpPr>
        <p:sp>
          <p:nvSpPr>
            <p:cNvPr id="50" name="Rounded Rectangle 49"/>
            <p:cNvSpPr/>
            <p:nvPr/>
          </p:nvSpPr>
          <p:spPr bwMode="auto">
            <a:xfrm>
              <a:off x="988043" y="4140200"/>
              <a:ext cx="10238613" cy="1188720"/>
            </a:xfrm>
            <a:prstGeom prst="roundRect">
              <a:avLst>
                <a:gd name="adj" fmla="val 23334"/>
              </a:avLst>
            </a:prstGeom>
            <a:solidFill>
              <a:srgbClr val="FFFFFF"/>
            </a:solidFill>
            <a:ln w="22225">
              <a:noFill/>
              <a:headEnd type="none" w="med" len="med"/>
              <a:tailEnd type="none" w="med" len="med"/>
            </a:ln>
            <a:effectLst>
              <a:outerShdw blurRad="12700" dist="25400" dir="18600000" algn="bl" rotWithShape="0">
                <a:prstClr val="black">
                  <a:alpha val="42000"/>
                </a:prstClr>
              </a:outerShdw>
            </a:effectLst>
            <a:scene3d>
              <a:camera prst="orthographicFront">
                <a:rot lat="0" lon="0" rev="0"/>
              </a:camera>
              <a:lightRig rig="twoPt" dir="t">
                <a:rot lat="0" lon="0" rev="9600000"/>
              </a:lightRig>
            </a:scene3d>
            <a:sp3d extrusionH="76200" prstMaterial="softEdge">
              <a:bevelT w="19050" h="25400" prst="angle"/>
              <a:bevelB w="0" h="0" prst="angle"/>
              <a:extrusionClr>
                <a:srgbClr val="80F2F8"/>
              </a:extrusionClr>
              <a:contourClr>
                <a:srgbClr val="01CACA">
                  <a:satMod val="300000"/>
                </a:srgbClr>
              </a:contourClr>
            </a:sp3d>
          </p:spPr>
          <p:txBody>
            <a:bodyPr vert="horz" wrap="square" lIns="121893" tIns="60947" rIns="121893" bIns="60947" numCol="1" rtlCol="0" anchor="ctr" anchorCtr="0" compatLnSpc="1">
              <a:prstTxWarp prst="textNoShape">
                <a:avLst/>
              </a:prstTxWarp>
            </a:bodyPr>
            <a:lstStyle/>
            <a:p>
              <a:pPr algn="ctr" defTabSz="1218585"/>
              <a:endParaRPr lang="en-US" dirty="0" smtClean="0">
                <a:solidFill>
                  <a:srgbClr val="FFFFFF"/>
                </a:solidFill>
                <a:latin typeface="Segoe" pitchFamily="34" charset="0"/>
              </a:endParaRPr>
            </a:p>
          </p:txBody>
        </p:sp>
        <p:pic>
          <p:nvPicPr>
            <p:cNvPr id="51" name="Picture 50" descr="WinAzure_h_rgb.png"/>
            <p:cNvPicPr>
              <a:picLocks noChangeAspect="1"/>
            </p:cNvPicPr>
            <p:nvPr/>
          </p:nvPicPr>
          <p:blipFill>
            <a:blip r:embed="rId8" cstate="print"/>
            <a:stretch>
              <a:fillRect/>
            </a:stretch>
          </p:blipFill>
          <p:spPr>
            <a:xfrm>
              <a:off x="4044869" y="4301061"/>
              <a:ext cx="4124960" cy="767242"/>
            </a:xfrm>
            <a:prstGeom prst="rect">
              <a:avLst/>
            </a:prstGeom>
          </p:spPr>
        </p:pic>
      </p:grpSp>
      <p:grpSp>
        <p:nvGrpSpPr>
          <p:cNvPr id="5" name="Group 32"/>
          <p:cNvGrpSpPr/>
          <p:nvPr/>
        </p:nvGrpSpPr>
        <p:grpSpPr>
          <a:xfrm>
            <a:off x="3818509" y="2717800"/>
            <a:ext cx="1490472" cy="1290320"/>
            <a:chOff x="5113961" y="2717800"/>
            <a:chExt cx="1986778" cy="1290320"/>
          </a:xfrm>
        </p:grpSpPr>
        <p:sp>
          <p:nvSpPr>
            <p:cNvPr id="53" name="Rounded Rectangle 52"/>
            <p:cNvSpPr/>
            <p:nvPr/>
          </p:nvSpPr>
          <p:spPr bwMode="auto">
            <a:xfrm>
              <a:off x="5113961" y="2717800"/>
              <a:ext cx="1986778" cy="1290320"/>
            </a:xfrm>
            <a:prstGeom prst="roundRect">
              <a:avLst>
                <a:gd name="adj" fmla="val 23334"/>
              </a:avLst>
            </a:prstGeom>
            <a:solidFill>
              <a:srgbClr val="FFFFFF"/>
            </a:solidFill>
            <a:ln w="22225">
              <a:noFill/>
              <a:headEnd type="none" w="med" len="med"/>
              <a:tailEnd type="none" w="med" len="med"/>
            </a:ln>
            <a:effectLst>
              <a:outerShdw blurRad="12700" dist="25400" dir="18600000" algn="bl" rotWithShape="0">
                <a:prstClr val="black">
                  <a:alpha val="42000"/>
                </a:prstClr>
              </a:outerShdw>
            </a:effectLst>
            <a:scene3d>
              <a:camera prst="orthographicFront">
                <a:rot lat="0" lon="0" rev="0"/>
              </a:camera>
              <a:lightRig rig="twoPt" dir="t">
                <a:rot lat="0" lon="0" rev="9600000"/>
              </a:lightRig>
            </a:scene3d>
            <a:sp3d extrusionH="76200" prstMaterial="softEdge">
              <a:bevelT w="19050" h="25400" prst="angle"/>
              <a:bevelB w="0" h="0" prst="angle"/>
              <a:extrusionClr>
                <a:srgbClr val="80F2F8"/>
              </a:extrusionClr>
              <a:contourClr>
                <a:srgbClr val="01CACA">
                  <a:satMod val="300000"/>
                </a:srgbClr>
              </a:contourClr>
            </a:sp3d>
          </p:spPr>
          <p:txBody>
            <a:bodyPr vert="horz" wrap="square" lIns="121893" tIns="60947" rIns="121893" bIns="60947" numCol="1" rtlCol="0" anchor="ctr" anchorCtr="0" compatLnSpc="1">
              <a:prstTxWarp prst="textNoShape">
                <a:avLst/>
              </a:prstTxWarp>
            </a:bodyPr>
            <a:lstStyle/>
            <a:p>
              <a:pPr algn="ctr" defTabSz="1218585"/>
              <a:endParaRPr lang="en-US" dirty="0" smtClean="0">
                <a:solidFill>
                  <a:srgbClr val="FFFFFF"/>
                </a:solidFill>
                <a:latin typeface="Segoe" pitchFamily="34" charset="0"/>
              </a:endParaRPr>
            </a:p>
          </p:txBody>
        </p:sp>
        <p:pic>
          <p:nvPicPr>
            <p:cNvPr id="54" name="Picture 2" descr="C:\Users\maryfj\Desktop\PDC Visuals\Assets\Strata3D architecture chart\Logos\SQL Services\SQLServices_h_rgb.png"/>
            <p:cNvPicPr>
              <a:picLocks noChangeAspect="1" noChangeArrowheads="1"/>
            </p:cNvPicPr>
            <p:nvPr/>
          </p:nvPicPr>
          <p:blipFill>
            <a:blip r:embed="rId9" cstate="screen"/>
            <a:stretch>
              <a:fillRect/>
            </a:stretch>
          </p:blipFill>
          <p:spPr bwMode="auto">
            <a:xfrm>
              <a:off x="5298232" y="3110653"/>
              <a:ext cx="1584547" cy="427939"/>
            </a:xfrm>
            <a:prstGeom prst="rect">
              <a:avLst/>
            </a:prstGeom>
            <a:noFill/>
          </p:spPr>
        </p:pic>
      </p:grpSp>
      <p:grpSp>
        <p:nvGrpSpPr>
          <p:cNvPr id="6" name="Group 31"/>
          <p:cNvGrpSpPr/>
          <p:nvPr/>
        </p:nvGrpSpPr>
        <p:grpSpPr>
          <a:xfrm>
            <a:off x="2276057" y="2717800"/>
            <a:ext cx="1490472" cy="1290320"/>
            <a:chOff x="3040845" y="2717800"/>
            <a:chExt cx="1986778" cy="1290320"/>
          </a:xfrm>
        </p:grpSpPr>
        <p:sp>
          <p:nvSpPr>
            <p:cNvPr id="56" name="Rounded Rectangle 55"/>
            <p:cNvSpPr/>
            <p:nvPr/>
          </p:nvSpPr>
          <p:spPr bwMode="auto">
            <a:xfrm>
              <a:off x="3040845" y="2717800"/>
              <a:ext cx="1986778" cy="1290320"/>
            </a:xfrm>
            <a:prstGeom prst="roundRect">
              <a:avLst>
                <a:gd name="adj" fmla="val 23334"/>
              </a:avLst>
            </a:prstGeom>
            <a:solidFill>
              <a:srgbClr val="FFFFFF"/>
            </a:solidFill>
            <a:ln w="22225">
              <a:noFill/>
              <a:headEnd type="none" w="med" len="med"/>
              <a:tailEnd type="none" w="med" len="med"/>
            </a:ln>
            <a:effectLst>
              <a:outerShdw blurRad="12700" dist="25400" dir="18600000" algn="bl" rotWithShape="0">
                <a:prstClr val="black">
                  <a:alpha val="42000"/>
                </a:prstClr>
              </a:outerShdw>
            </a:effectLst>
            <a:scene3d>
              <a:camera prst="orthographicFront">
                <a:rot lat="0" lon="0" rev="0"/>
              </a:camera>
              <a:lightRig rig="twoPt" dir="t">
                <a:rot lat="0" lon="0" rev="9600000"/>
              </a:lightRig>
            </a:scene3d>
            <a:sp3d extrusionH="76200" prstMaterial="softEdge">
              <a:bevelT w="19050" h="25400" prst="angle"/>
              <a:bevelB w="0" h="0" prst="angle"/>
              <a:extrusionClr>
                <a:srgbClr val="80F2F8"/>
              </a:extrusionClr>
              <a:contourClr>
                <a:srgbClr val="01CACA">
                  <a:satMod val="300000"/>
                </a:srgbClr>
              </a:contourClr>
            </a:sp3d>
          </p:spPr>
          <p:txBody>
            <a:bodyPr vert="horz" wrap="square" lIns="121893" tIns="60947" rIns="121893" bIns="60947" numCol="1" rtlCol="0" anchor="ctr" anchorCtr="0" compatLnSpc="1">
              <a:prstTxWarp prst="textNoShape">
                <a:avLst/>
              </a:prstTxWarp>
            </a:bodyPr>
            <a:lstStyle/>
            <a:p>
              <a:pPr algn="ctr" defTabSz="1218585"/>
              <a:endParaRPr lang="en-US" dirty="0" smtClean="0">
                <a:solidFill>
                  <a:srgbClr val="FFFFFF"/>
                </a:solidFill>
                <a:latin typeface="Segoe" pitchFamily="34" charset="0"/>
              </a:endParaRPr>
            </a:p>
          </p:txBody>
        </p:sp>
        <p:pic>
          <p:nvPicPr>
            <p:cNvPr id="57" name="Picture 3" descr="C:\Users\maryfj\Desktop\PDC Visuals\Assets\Strata3D architecture chart\Logos\NET Services\NETServices_h_rgb.png"/>
            <p:cNvPicPr>
              <a:picLocks noChangeAspect="1" noChangeArrowheads="1"/>
            </p:cNvPicPr>
            <p:nvPr/>
          </p:nvPicPr>
          <p:blipFill>
            <a:blip r:embed="rId10" cstate="screen"/>
            <a:stretch>
              <a:fillRect/>
            </a:stretch>
          </p:blipFill>
          <p:spPr bwMode="auto">
            <a:xfrm>
              <a:off x="3063529" y="3147834"/>
              <a:ext cx="1850241" cy="430253"/>
            </a:xfrm>
            <a:prstGeom prst="rect">
              <a:avLst/>
            </a:prstGeom>
            <a:noFill/>
          </p:spPr>
        </p:pic>
      </p:grpSp>
      <p:pic>
        <p:nvPicPr>
          <p:cNvPr id="28" name="Picture 27" descr="Exchange-Online-Logo-r.png"/>
          <p:cNvPicPr>
            <a:picLocks noChangeAspect="1"/>
          </p:cNvPicPr>
          <p:nvPr/>
        </p:nvPicPr>
        <p:blipFill>
          <a:blip r:embed="rId11" cstate="screen"/>
          <a:stretch>
            <a:fillRect/>
          </a:stretch>
        </p:blipFill>
        <p:spPr bwMode="invGray">
          <a:xfrm>
            <a:off x="3426310" y="883525"/>
            <a:ext cx="1303359" cy="344476"/>
          </a:xfrm>
          <a:prstGeom prst="rect">
            <a:avLst/>
          </a:prstGeom>
        </p:spPr>
      </p:pic>
      <p:grpSp>
        <p:nvGrpSpPr>
          <p:cNvPr id="7" name="Group 33"/>
          <p:cNvGrpSpPr/>
          <p:nvPr/>
        </p:nvGrpSpPr>
        <p:grpSpPr>
          <a:xfrm>
            <a:off x="6903412" y="2717800"/>
            <a:ext cx="1490472" cy="1290320"/>
            <a:chOff x="9202153" y="2717800"/>
            <a:chExt cx="1986778" cy="1290320"/>
          </a:xfrm>
        </p:grpSpPr>
        <p:sp>
          <p:nvSpPr>
            <p:cNvPr id="47" name="Rounded Rectangle 46"/>
            <p:cNvSpPr/>
            <p:nvPr/>
          </p:nvSpPr>
          <p:spPr bwMode="auto">
            <a:xfrm>
              <a:off x="9202153" y="2717800"/>
              <a:ext cx="1986778" cy="1290320"/>
            </a:xfrm>
            <a:prstGeom prst="roundRect">
              <a:avLst>
                <a:gd name="adj" fmla="val 23334"/>
              </a:avLst>
            </a:prstGeom>
            <a:solidFill>
              <a:srgbClr val="FFFFFF"/>
            </a:solidFill>
            <a:ln w="22225">
              <a:noFill/>
              <a:headEnd type="none" w="med" len="med"/>
              <a:tailEnd type="none" w="med" len="med"/>
            </a:ln>
            <a:effectLst>
              <a:outerShdw blurRad="12700" dist="25400" dir="18600000" algn="bl" rotWithShape="0">
                <a:prstClr val="black">
                  <a:alpha val="42000"/>
                </a:prstClr>
              </a:outerShdw>
            </a:effectLst>
            <a:scene3d>
              <a:camera prst="orthographicFront">
                <a:rot lat="0" lon="0" rev="0"/>
              </a:camera>
              <a:lightRig rig="twoPt" dir="t">
                <a:rot lat="0" lon="0" rev="9600000"/>
              </a:lightRig>
            </a:scene3d>
            <a:sp3d extrusionH="76200" prstMaterial="softEdge">
              <a:bevelT w="19050" h="25400" prst="angle"/>
              <a:bevelB w="0" h="0" prst="angle"/>
              <a:extrusionClr>
                <a:srgbClr val="80F2F8"/>
              </a:extrusionClr>
              <a:contourClr>
                <a:srgbClr val="01CACA">
                  <a:satMod val="300000"/>
                </a:srgbClr>
              </a:contourClr>
            </a:sp3d>
          </p:spPr>
          <p:txBody>
            <a:bodyPr vert="horz" wrap="square" lIns="121893" tIns="60947" rIns="121893" bIns="60947" numCol="1" rtlCol="0" anchor="ctr" anchorCtr="0" compatLnSpc="1">
              <a:prstTxWarp prst="textNoShape">
                <a:avLst/>
              </a:prstTxWarp>
            </a:bodyPr>
            <a:lstStyle/>
            <a:p>
              <a:pPr algn="ctr" defTabSz="1218585"/>
              <a:endParaRPr lang="en-US" dirty="0" smtClean="0">
                <a:solidFill>
                  <a:srgbClr val="FFFFFF"/>
                </a:solidFill>
                <a:latin typeface="Segoe" pitchFamily="34" charset="0"/>
              </a:endParaRPr>
            </a:p>
          </p:txBody>
        </p:sp>
        <p:pic>
          <p:nvPicPr>
            <p:cNvPr id="29" name="Picture 28" descr="dyn-CRM-Svc-2_bL.png"/>
            <p:cNvPicPr>
              <a:picLocks noChangeAspect="1"/>
            </p:cNvPicPr>
            <p:nvPr/>
          </p:nvPicPr>
          <p:blipFill>
            <a:blip r:embed="rId12" cstate="screen"/>
            <a:stretch>
              <a:fillRect/>
            </a:stretch>
          </p:blipFill>
          <p:spPr>
            <a:xfrm>
              <a:off x="9257902" y="3173244"/>
              <a:ext cx="1874536" cy="359912"/>
            </a:xfrm>
            <a:prstGeom prst="rect">
              <a:avLst/>
            </a:prstGeom>
          </p:spPr>
        </p:pic>
      </p:grpSp>
      <p:grpSp>
        <p:nvGrpSpPr>
          <p:cNvPr id="8" name="Group 32"/>
          <p:cNvGrpSpPr/>
          <p:nvPr/>
        </p:nvGrpSpPr>
        <p:grpSpPr>
          <a:xfrm>
            <a:off x="5360961" y="2717800"/>
            <a:ext cx="1490472" cy="1290320"/>
            <a:chOff x="7146087" y="2717800"/>
            <a:chExt cx="1986778" cy="1290320"/>
          </a:xfrm>
        </p:grpSpPr>
        <p:sp>
          <p:nvSpPr>
            <p:cNvPr id="44" name="Rounded Rectangle 43"/>
            <p:cNvSpPr/>
            <p:nvPr/>
          </p:nvSpPr>
          <p:spPr bwMode="auto">
            <a:xfrm>
              <a:off x="7146087" y="2717800"/>
              <a:ext cx="1986778" cy="1290320"/>
            </a:xfrm>
            <a:prstGeom prst="roundRect">
              <a:avLst>
                <a:gd name="adj" fmla="val 23334"/>
              </a:avLst>
            </a:prstGeom>
            <a:solidFill>
              <a:srgbClr val="FFFFFF"/>
            </a:solidFill>
            <a:ln w="22225">
              <a:noFill/>
              <a:headEnd type="none" w="med" len="med"/>
              <a:tailEnd type="none" w="med" len="med"/>
            </a:ln>
            <a:effectLst>
              <a:outerShdw blurRad="12700" dist="25400" dir="18600000" algn="bl" rotWithShape="0">
                <a:prstClr val="black">
                  <a:alpha val="42000"/>
                </a:prstClr>
              </a:outerShdw>
            </a:effectLst>
            <a:scene3d>
              <a:camera prst="orthographicFront">
                <a:rot lat="0" lon="0" rev="0"/>
              </a:camera>
              <a:lightRig rig="twoPt" dir="t">
                <a:rot lat="0" lon="0" rev="9600000"/>
              </a:lightRig>
            </a:scene3d>
            <a:sp3d extrusionH="76200" prstMaterial="softEdge">
              <a:bevelT w="19050" h="25400" prst="angle"/>
              <a:bevelB w="0" h="0" prst="angle"/>
              <a:extrusionClr>
                <a:srgbClr val="80F2F8"/>
              </a:extrusionClr>
              <a:contourClr>
                <a:srgbClr val="01CACA">
                  <a:satMod val="300000"/>
                </a:srgbClr>
              </a:contourClr>
            </a:sp3d>
          </p:spPr>
          <p:txBody>
            <a:bodyPr vert="horz" wrap="square" lIns="121893" tIns="60947" rIns="121893" bIns="60947" numCol="1" rtlCol="0" anchor="ctr" anchorCtr="0" compatLnSpc="1">
              <a:prstTxWarp prst="textNoShape">
                <a:avLst/>
              </a:prstTxWarp>
            </a:bodyPr>
            <a:lstStyle/>
            <a:p>
              <a:pPr algn="ctr" defTabSz="1218585"/>
              <a:endParaRPr lang="en-US" dirty="0" smtClean="0">
                <a:solidFill>
                  <a:srgbClr val="FFFFFF"/>
                </a:solidFill>
                <a:latin typeface="Segoe" pitchFamily="34" charset="0"/>
              </a:endParaRPr>
            </a:p>
          </p:txBody>
        </p:sp>
        <p:pic>
          <p:nvPicPr>
            <p:cNvPr id="32" name="Picture 31" descr="ShrPt-Svc-2_bL.png"/>
            <p:cNvPicPr>
              <a:picLocks noChangeAspect="1"/>
            </p:cNvPicPr>
            <p:nvPr/>
          </p:nvPicPr>
          <p:blipFill>
            <a:blip r:embed="rId13" cstate="screen"/>
            <a:stretch>
              <a:fillRect/>
            </a:stretch>
          </p:blipFill>
          <p:spPr>
            <a:xfrm>
              <a:off x="7293883" y="3246376"/>
              <a:ext cx="1697714" cy="235982"/>
            </a:xfrm>
            <a:prstGeom prst="rect">
              <a:avLst/>
            </a:prstGeom>
          </p:spPr>
        </p:pic>
      </p:grpSp>
      <p:pic>
        <p:nvPicPr>
          <p:cNvPr id="30" name="Picture 29" descr="WinAzure_h_rgb_r.png"/>
          <p:cNvPicPr>
            <a:picLocks noChangeAspect="1"/>
          </p:cNvPicPr>
          <p:nvPr/>
        </p:nvPicPr>
        <p:blipFill>
          <a:blip r:embed="rId14" cstate="print"/>
          <a:stretch>
            <a:fillRect/>
          </a:stretch>
        </p:blipFill>
        <p:spPr>
          <a:xfrm>
            <a:off x="1470804" y="2129790"/>
            <a:ext cx="5716489" cy="142494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afterEffect">
                                  <p:stCondLst>
                                    <p:cond delay="0"/>
                                  </p:stCondLst>
                                  <p:childTnLst>
                                    <p:animScale>
                                      <p:cBhvr>
                                        <p:cTn id="6" dur="2000" fill="hold"/>
                                        <p:tgtEl>
                                          <p:spTgt spid="30"/>
                                        </p:tgtEl>
                                      </p:cBhvr>
                                      <p:by x="54000" y="54000"/>
                                    </p:animScale>
                                  </p:childTnLst>
                                </p:cTn>
                              </p:par>
                              <p:par>
                                <p:cTn id="7" presetID="0" presetClass="path" presetSubtype="0" accel="50000" decel="50000" fill="hold" nodeType="withEffect">
                                  <p:stCondLst>
                                    <p:cond delay="0"/>
                                  </p:stCondLst>
                                  <p:childTnLst>
                                    <p:animMotion origin="layout" path="M 2.70833E-6 3.33333E-6 L 0.02513 0.26875 " pathEditMode="relative" rAng="0" ptsTypes="AA">
                                      <p:cBhvr>
                                        <p:cTn id="8" dur="2000" fill="hold"/>
                                        <p:tgtEl>
                                          <p:spTgt spid="30"/>
                                        </p:tgtEl>
                                        <p:attrNameLst>
                                          <p:attrName>ppt_x</p:attrName>
                                          <p:attrName>ppt_y</p:attrName>
                                        </p:attrNameLst>
                                      </p:cBhvr>
                                      <p:rCtr x="13" y="134"/>
                                    </p:animMotion>
                                  </p:childTnLst>
                                </p:cTn>
                              </p:par>
                              <p:par>
                                <p:cTn id="9" presetID="10" presetClass="exit" presetSubtype="0" fill="hold" nodeType="withEffect">
                                  <p:stCondLst>
                                    <p:cond delay="1900"/>
                                  </p:stCondLst>
                                  <p:childTnLst>
                                    <p:animEffect transition="out" filter="fade">
                                      <p:cBhvr>
                                        <p:cTn id="10" dur="1100"/>
                                        <p:tgtEl>
                                          <p:spTgt spid="30"/>
                                        </p:tgtEl>
                                      </p:cBhvr>
                                    </p:animEffect>
                                    <p:set>
                                      <p:cBhvr>
                                        <p:cTn id="11" dur="1" fill="hold">
                                          <p:stCondLst>
                                            <p:cond delay="1099"/>
                                          </p:stCondLst>
                                        </p:cTn>
                                        <p:tgtEl>
                                          <p:spTgt spid="30"/>
                                        </p:tgtEl>
                                        <p:attrNameLst>
                                          <p:attrName>style.visibility</p:attrName>
                                        </p:attrNameLst>
                                      </p:cBhvr>
                                      <p:to>
                                        <p:strVal val="hidden"/>
                                      </p:to>
                                    </p:set>
                                  </p:childTnLst>
                                </p:cTn>
                              </p:par>
                              <p:par>
                                <p:cTn id="12" presetID="10" presetClass="entr" presetSubtype="0" fill="hold" nodeType="withEffect">
                                  <p:stCondLst>
                                    <p:cond delay="170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900"/>
                                        <p:tgtEl>
                                          <p:spTgt spid="4"/>
                                        </p:tgtEl>
                                      </p:cBhvr>
                                    </p:animEffect>
                                  </p:childTnLst>
                                </p:cTn>
                              </p:par>
                            </p:childTnLst>
                          </p:cTn>
                        </p:par>
                        <p:par>
                          <p:cTn id="15" fill="hold">
                            <p:stCondLst>
                              <p:cond delay="3000"/>
                            </p:stCondLst>
                            <p:childTnLst>
                              <p:par>
                                <p:cTn id="16" presetID="10" presetClass="entr" presetSubtype="0"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1000"/>
                                        <p:tgtEl>
                                          <p:spTgt spid="2"/>
                                        </p:tgtEl>
                                      </p:cBhvr>
                                    </p:animEffect>
                                  </p:childTnLst>
                                </p:cTn>
                              </p:par>
                              <p:par>
                                <p:cTn id="19" presetID="10" presetClass="entr" presetSubtype="0" fill="hold" nodeType="withEffect">
                                  <p:stCondLst>
                                    <p:cond delay="50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childTnLst>
                                </p:cTn>
                              </p:par>
                              <p:par>
                                <p:cTn id="22" presetID="10" presetClass="entr" presetSubtype="0" fill="hold" nodeType="withEffect">
                                  <p:stCondLst>
                                    <p:cond delay="50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par>
                                <p:cTn id="25" presetID="10" presetClass="entr" presetSubtype="0" fill="hold" nodeType="withEffect">
                                  <p:stCondLst>
                                    <p:cond delay="50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par>
                                <p:cTn id="28" presetID="10" presetClass="entr" presetSubtype="0" fill="hold" nodeType="withEffect">
                                  <p:stCondLst>
                                    <p:cond delay="50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childTnLst>
                                </p:cTn>
                              </p:par>
                              <p:par>
                                <p:cTn id="31" presetID="10" presetClass="entr" presetSubtype="0" fill="hold" nodeType="withEffect">
                                  <p:stCondLst>
                                    <p:cond delay="50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500"/>
                                        <p:tgtEl>
                                          <p:spTgt spid="7"/>
                                        </p:tgtEl>
                                      </p:cBhvr>
                                    </p:animEffect>
                                  </p:childTnLst>
                                </p:cTn>
                              </p:par>
                            </p:childTnLst>
                          </p:cTn>
                        </p:par>
                        <p:par>
                          <p:cTn id="34" fill="hold">
                            <p:stCondLst>
                              <p:cond delay="4000"/>
                            </p:stCondLst>
                            <p:childTnLst>
                              <p:par>
                                <p:cTn id="35" presetID="42" presetClass="entr" presetSubtype="0" fill="hold" nodeType="afterEffect">
                                  <p:stCondLst>
                                    <p:cond delay="0"/>
                                  </p:stCondLst>
                                  <p:childTnLst>
                                    <p:set>
                                      <p:cBhvr>
                                        <p:cTn id="36" dur="1" fill="hold">
                                          <p:stCondLst>
                                            <p:cond delay="0"/>
                                          </p:stCondLst>
                                        </p:cTn>
                                        <p:tgtEl>
                                          <p:spTgt spid="2053"/>
                                        </p:tgtEl>
                                        <p:attrNameLst>
                                          <p:attrName>style.visibility</p:attrName>
                                        </p:attrNameLst>
                                      </p:cBhvr>
                                      <p:to>
                                        <p:strVal val="visible"/>
                                      </p:to>
                                    </p:set>
                                    <p:animEffect transition="in" filter="fade">
                                      <p:cBhvr>
                                        <p:cTn id="37" dur="1000"/>
                                        <p:tgtEl>
                                          <p:spTgt spid="2053"/>
                                        </p:tgtEl>
                                      </p:cBhvr>
                                    </p:animEffect>
                                    <p:anim calcmode="lin" valueType="num">
                                      <p:cBhvr>
                                        <p:cTn id="38" dur="1000" fill="hold"/>
                                        <p:tgtEl>
                                          <p:spTgt spid="2053"/>
                                        </p:tgtEl>
                                        <p:attrNameLst>
                                          <p:attrName>ppt_x</p:attrName>
                                        </p:attrNameLst>
                                      </p:cBhvr>
                                      <p:tavLst>
                                        <p:tav tm="0">
                                          <p:val>
                                            <p:strVal val="#ppt_x"/>
                                          </p:val>
                                        </p:tav>
                                        <p:tav tm="100000">
                                          <p:val>
                                            <p:strVal val="#ppt_x"/>
                                          </p:val>
                                        </p:tav>
                                      </p:tavLst>
                                    </p:anim>
                                    <p:anim calcmode="lin" valueType="num">
                                      <p:cBhvr>
                                        <p:cTn id="39" dur="1000" fill="hold"/>
                                        <p:tgtEl>
                                          <p:spTgt spid="2053"/>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2052"/>
                                        </p:tgtEl>
                                        <p:attrNameLst>
                                          <p:attrName>style.visibility</p:attrName>
                                        </p:attrNameLst>
                                      </p:cBhvr>
                                      <p:to>
                                        <p:strVal val="visible"/>
                                      </p:to>
                                    </p:set>
                                    <p:animEffect transition="in" filter="fade">
                                      <p:cBhvr>
                                        <p:cTn id="42" dur="1000"/>
                                        <p:tgtEl>
                                          <p:spTgt spid="2052"/>
                                        </p:tgtEl>
                                      </p:cBhvr>
                                    </p:animEffect>
                                    <p:anim calcmode="lin" valueType="num">
                                      <p:cBhvr>
                                        <p:cTn id="43" dur="1000" fill="hold"/>
                                        <p:tgtEl>
                                          <p:spTgt spid="2052"/>
                                        </p:tgtEl>
                                        <p:attrNameLst>
                                          <p:attrName>ppt_x</p:attrName>
                                        </p:attrNameLst>
                                      </p:cBhvr>
                                      <p:tavLst>
                                        <p:tav tm="0">
                                          <p:val>
                                            <p:strVal val="#ppt_x"/>
                                          </p:val>
                                        </p:tav>
                                        <p:tav tm="100000">
                                          <p:val>
                                            <p:strVal val="#ppt_x"/>
                                          </p:val>
                                        </p:tav>
                                      </p:tavLst>
                                    </p:anim>
                                    <p:anim calcmode="lin" valueType="num">
                                      <p:cBhvr>
                                        <p:cTn id="44" dur="1000" fill="hold"/>
                                        <p:tgtEl>
                                          <p:spTgt spid="2052"/>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2054"/>
                                        </p:tgtEl>
                                        <p:attrNameLst>
                                          <p:attrName>style.visibility</p:attrName>
                                        </p:attrNameLst>
                                      </p:cBhvr>
                                      <p:to>
                                        <p:strVal val="visible"/>
                                      </p:to>
                                    </p:set>
                                    <p:animEffect transition="in" filter="fade">
                                      <p:cBhvr>
                                        <p:cTn id="47" dur="1000"/>
                                        <p:tgtEl>
                                          <p:spTgt spid="2054"/>
                                        </p:tgtEl>
                                      </p:cBhvr>
                                    </p:animEffect>
                                    <p:anim calcmode="lin" valueType="num">
                                      <p:cBhvr>
                                        <p:cTn id="48" dur="1000" fill="hold"/>
                                        <p:tgtEl>
                                          <p:spTgt spid="2054"/>
                                        </p:tgtEl>
                                        <p:attrNameLst>
                                          <p:attrName>ppt_x</p:attrName>
                                        </p:attrNameLst>
                                      </p:cBhvr>
                                      <p:tavLst>
                                        <p:tav tm="0">
                                          <p:val>
                                            <p:strVal val="#ppt_x"/>
                                          </p:val>
                                        </p:tav>
                                        <p:tav tm="100000">
                                          <p:val>
                                            <p:strVal val="#ppt_x"/>
                                          </p:val>
                                        </p:tav>
                                      </p:tavLst>
                                    </p:anim>
                                    <p:anim calcmode="lin" valueType="num">
                                      <p:cBhvr>
                                        <p:cTn id="49" dur="1000" fill="hold"/>
                                        <p:tgtEl>
                                          <p:spTgt spid="2054"/>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2057"/>
                                        </p:tgtEl>
                                        <p:attrNameLst>
                                          <p:attrName>style.visibility</p:attrName>
                                        </p:attrNameLst>
                                      </p:cBhvr>
                                      <p:to>
                                        <p:strVal val="visible"/>
                                      </p:to>
                                    </p:set>
                                    <p:animEffect transition="in" filter="fade">
                                      <p:cBhvr>
                                        <p:cTn id="52" dur="1000"/>
                                        <p:tgtEl>
                                          <p:spTgt spid="2057"/>
                                        </p:tgtEl>
                                      </p:cBhvr>
                                    </p:animEffect>
                                    <p:anim calcmode="lin" valueType="num">
                                      <p:cBhvr>
                                        <p:cTn id="53" dur="1000" fill="hold"/>
                                        <p:tgtEl>
                                          <p:spTgt spid="2057"/>
                                        </p:tgtEl>
                                        <p:attrNameLst>
                                          <p:attrName>ppt_x</p:attrName>
                                        </p:attrNameLst>
                                      </p:cBhvr>
                                      <p:tavLst>
                                        <p:tav tm="0">
                                          <p:val>
                                            <p:strVal val="#ppt_x"/>
                                          </p:val>
                                        </p:tav>
                                        <p:tav tm="100000">
                                          <p:val>
                                            <p:strVal val="#ppt_x"/>
                                          </p:val>
                                        </p:tav>
                                      </p:tavLst>
                                    </p:anim>
                                    <p:anim calcmode="lin" valueType="num">
                                      <p:cBhvr>
                                        <p:cTn id="54" dur="1000" fill="hold"/>
                                        <p:tgtEl>
                                          <p:spTgt spid="2057"/>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fade">
                                      <p:cBhvr>
                                        <p:cTn id="57" dur="1000"/>
                                        <p:tgtEl>
                                          <p:spTgt spid="28"/>
                                        </p:tgtEl>
                                      </p:cBhvr>
                                    </p:animEffect>
                                    <p:anim calcmode="lin" valueType="num">
                                      <p:cBhvr>
                                        <p:cTn id="58" dur="1000" fill="hold"/>
                                        <p:tgtEl>
                                          <p:spTgt spid="28"/>
                                        </p:tgtEl>
                                        <p:attrNameLst>
                                          <p:attrName>ppt_x</p:attrName>
                                        </p:attrNameLst>
                                      </p:cBhvr>
                                      <p:tavLst>
                                        <p:tav tm="0">
                                          <p:val>
                                            <p:strVal val="#ppt_x"/>
                                          </p:val>
                                        </p:tav>
                                        <p:tav tm="100000">
                                          <p:val>
                                            <p:strVal val="#ppt_x"/>
                                          </p:val>
                                        </p:tav>
                                      </p:tavLst>
                                    </p:anim>
                                    <p:anim calcmode="lin" valueType="num">
                                      <p:cBhvr>
                                        <p:cTn id="59"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lank Presentation">
  <a:themeElements>
    <a:clrScheme name="Blank Presentation 1">
      <a:dk1>
        <a:srgbClr val="808080"/>
      </a:dk1>
      <a:lt1>
        <a:srgbClr val="FFFFFF"/>
      </a:lt1>
      <a:dk2>
        <a:srgbClr val="003366"/>
      </a:dk2>
      <a:lt2>
        <a:srgbClr val="FFCC00"/>
      </a:lt2>
      <a:accent1>
        <a:srgbClr val="FFFFCC"/>
      </a:accent1>
      <a:accent2>
        <a:srgbClr val="0099FF"/>
      </a:accent2>
      <a:accent3>
        <a:srgbClr val="AAADB8"/>
      </a:accent3>
      <a:accent4>
        <a:srgbClr val="DADADA"/>
      </a:accent4>
      <a:accent5>
        <a:srgbClr val="FFFFE2"/>
      </a:accent5>
      <a:accent6>
        <a:srgbClr val="008AE7"/>
      </a:accent6>
      <a:hlink>
        <a:srgbClr val="FF6600"/>
      </a:hlink>
      <a:folHlink>
        <a:srgbClr val="00CC00"/>
      </a:folHlink>
    </a:clrScheme>
    <a:fontScheme name="Blank Presentation">
      <a:majorFont>
        <a:latin typeface="Segoe"/>
        <a:ea typeface="ＭＳ Ｐゴシック"/>
        <a:cs typeface=""/>
      </a:majorFont>
      <a:minorFont>
        <a:latin typeface="Segoe"/>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34" charset="0"/>
            <a:ea typeface="ＭＳ Ｐゴシック"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34" charset="0"/>
            <a:ea typeface="ＭＳ Ｐゴシック" pitchFamily="34" charset="-128"/>
          </a:defRPr>
        </a:defPPr>
      </a:lstStyle>
    </a:lnDef>
  </a:objectDefaults>
  <a:extraClrSchemeLst>
    <a:extraClrScheme>
      <a:clrScheme name="Blank Presentation 1">
        <a:dk1>
          <a:srgbClr val="808080"/>
        </a:dk1>
        <a:lt1>
          <a:srgbClr val="FFFFFF"/>
        </a:lt1>
        <a:dk2>
          <a:srgbClr val="003366"/>
        </a:dk2>
        <a:lt2>
          <a:srgbClr val="FFCC00"/>
        </a:lt2>
        <a:accent1>
          <a:srgbClr val="FFFFCC"/>
        </a:accent1>
        <a:accent2>
          <a:srgbClr val="0099FF"/>
        </a:accent2>
        <a:accent3>
          <a:srgbClr val="AAADB8"/>
        </a:accent3>
        <a:accent4>
          <a:srgbClr val="DADADA"/>
        </a:accent4>
        <a:accent5>
          <a:srgbClr val="FFFFE2"/>
        </a:accent5>
        <a:accent6>
          <a:srgbClr val="008AE7"/>
        </a:accent6>
        <a:hlink>
          <a:srgbClr val="FF6600"/>
        </a:hlink>
        <a:folHlink>
          <a:srgbClr val="00CC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Blank Presentation">
  <a:themeElements>
    <a:clrScheme name="Custom 1">
      <a:dk1>
        <a:srgbClr val="FFFFFF"/>
      </a:dk1>
      <a:lt1>
        <a:srgbClr val="FFFFFF"/>
      </a:lt1>
      <a:dk2>
        <a:srgbClr val="FFFFFF"/>
      </a:dk2>
      <a:lt2>
        <a:srgbClr val="EEECE1"/>
      </a:lt2>
      <a:accent1>
        <a:srgbClr val="FFFFFF"/>
      </a:accent1>
      <a:accent2>
        <a:srgbClr val="FFFFFF"/>
      </a:accent2>
      <a:accent3>
        <a:srgbClr val="FFFFFF"/>
      </a:accent3>
      <a:accent4>
        <a:srgbClr val="FFFFFF"/>
      </a:accent4>
      <a:accent5>
        <a:srgbClr val="FFFFFF"/>
      </a:accent5>
      <a:accent6>
        <a:srgbClr val="FFFFFF"/>
      </a:accent6>
      <a:hlink>
        <a:srgbClr val="FFFFFF"/>
      </a:hlink>
      <a:folHlink>
        <a:srgbClr val="FFFFF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65" charset="0"/>
            <a:ea typeface="ＭＳ Ｐゴシック" pitchFamily="-65" charset="-128"/>
            <a:cs typeface="ＭＳ Ｐゴシック" pitchFamily="-65"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65" charset="0"/>
            <a:ea typeface="ＭＳ Ｐゴシック" pitchFamily="-65" charset="-128"/>
            <a:cs typeface="ＭＳ Ｐゴシック" pitchFamily="-65"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0</TotalTime>
  <Words>675</Words>
  <Application>Microsoft Office PowerPoint</Application>
  <PresentationFormat>On-screen Show (4:3)</PresentationFormat>
  <Paragraphs>165</Paragraphs>
  <Slides>22</Slides>
  <Notes>22</Notes>
  <HiddenSlides>0</HiddenSlides>
  <MMClips>0</MMClips>
  <ScaleCrop>false</ScaleCrop>
  <HeadingPairs>
    <vt:vector size="4" baseType="variant">
      <vt:variant>
        <vt:lpstr>Theme</vt:lpstr>
      </vt:variant>
      <vt:variant>
        <vt:i4>2</vt:i4>
      </vt:variant>
      <vt:variant>
        <vt:lpstr>Slide Titles</vt:lpstr>
      </vt:variant>
      <vt:variant>
        <vt:i4>22</vt:i4>
      </vt:variant>
    </vt:vector>
  </HeadingPairs>
  <TitlesOfParts>
    <vt:vector size="24" baseType="lpstr">
      <vt:lpstr>Blank Presentation</vt:lpstr>
      <vt:lpstr>2_Blank Presentation</vt:lpstr>
      <vt:lpstr>Slide 1</vt:lpstr>
      <vt:lpstr>The Industry Debate</vt:lpstr>
      <vt:lpstr>Software + Services</vt:lpstr>
      <vt:lpstr>The Move is On</vt:lpstr>
      <vt:lpstr>Integrated Experiences</vt:lpstr>
      <vt:lpstr>Microsoft Online Services  Enterprise class software delivered via subscription  services hosted by Microsoft and sold with partners</vt:lpstr>
      <vt:lpstr>Software + Services</vt:lpstr>
      <vt:lpstr>Slide 8</vt:lpstr>
      <vt:lpstr>Slide 9</vt:lpstr>
      <vt:lpstr>Slide 10</vt:lpstr>
      <vt:lpstr>Slide 11</vt:lpstr>
      <vt:lpstr>Skills Reuse</vt:lpstr>
      <vt:lpstr>Slide 13</vt:lpstr>
      <vt:lpstr>Open and Interoperable Identity</vt:lpstr>
      <vt:lpstr>Slide 15</vt:lpstr>
      <vt:lpstr>The Power of Choice</vt:lpstr>
      <vt:lpstr>The Impact of Cloud Computing</vt:lpstr>
      <vt:lpstr>Slide 18</vt:lpstr>
      <vt:lpstr>Call to Action</vt:lpstr>
      <vt:lpstr>Overall Summary &amp; Conclusion</vt:lpstr>
      <vt:lpstr>Thank You</vt:lpstr>
      <vt:lpstr>Slide 22</vt:lpstr>
    </vt:vector>
  </TitlesOfParts>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2009-10-05T16:18:32Z</dcterms:created>
  <dcterms:modified xsi:type="dcterms:W3CDTF">2009-10-05T16:19:22Z</dcterms:modified>
</cp:coreProperties>
</file>