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DE5"/>
    <a:srgbClr val="E9EDF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6D351-70D6-440D-AA6E-F8FB5D14F1EB}" type="datetimeFigureOut">
              <a:rPr lang="de-DE" smtClean="0"/>
              <a:t>04.06.2008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2D52C-76B6-4F86-BDC4-316E3665328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CD7-C328-4E58-BB16-389C9642F330}" type="datetime1">
              <a:rPr lang="de-DE" smtClean="0"/>
              <a:t>04.06.2008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B48A-3806-4509-976B-157AF05AE35D}" type="datetime1">
              <a:rPr lang="de-DE" smtClean="0"/>
              <a:t>04.06.2008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513-6F14-4833-B6DE-6AE7BEAD022D}" type="datetime1">
              <a:rPr lang="de-DE" smtClean="0"/>
              <a:t>04.06.2008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C71E2-E9AA-4993-BBC4-95FB7BA50073}" type="datetime1">
              <a:rPr lang="de-DE" smtClean="0"/>
              <a:t>04.06.2008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BB70-A9B6-46C8-8D01-A4E5DB544E62}" type="datetime1">
              <a:rPr lang="de-DE" smtClean="0"/>
              <a:t>04.06.2008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7CABD-A328-4D25-BCCB-DCD447964226}" type="datetime1">
              <a:rPr lang="de-DE" smtClean="0"/>
              <a:t>04.06.2008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F646-5EB2-4CFF-B3A3-4B9C1DCC75B1}" type="datetime1">
              <a:rPr lang="de-DE" smtClean="0"/>
              <a:t>04.06.2008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D90A-8DA9-441D-8FFC-EED878E4AAA5}" type="datetime1">
              <a:rPr lang="de-DE" smtClean="0"/>
              <a:t>04.06.2008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B5DC-4BDB-40F5-88C8-5B340520D4B9}" type="datetime1">
              <a:rPr lang="de-DE" smtClean="0"/>
              <a:t>04.06.2008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458D-22CD-46A7-990F-321700229DE9}" type="datetime1">
              <a:rPr lang="de-DE" smtClean="0"/>
              <a:t>04.06.2008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64CB-3AC8-4793-808A-16E0AF067D1C}" type="datetime1">
              <a:rPr lang="de-DE" smtClean="0"/>
              <a:t>04.06.2008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B1414-A441-486B-B2FC-E3BC718A8F34}" type="datetime1">
              <a:rPr lang="de-DE" smtClean="0"/>
              <a:t>04.06.2008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3BA84-3E63-4BCE-B952-9E7299FD43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Software Assurance Services – </a:t>
            </a:r>
            <a:br>
              <a:rPr lang="de-DE" dirty="0" smtClean="0"/>
            </a:br>
            <a:r>
              <a:rPr lang="de-DE" dirty="0" smtClean="0"/>
              <a:t>Angebot </a:t>
            </a:r>
            <a:r>
              <a:rPr lang="de-DE" dirty="0" smtClean="0"/>
              <a:t>für Open und Open Value Kunden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Stand Juni 2008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357158" y="500042"/>
          <a:ext cx="7883213" cy="53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00"/>
                <a:gridCol w="1224000"/>
                <a:gridCol w="1560142"/>
                <a:gridCol w="1149577"/>
                <a:gridCol w="985354"/>
                <a:gridCol w="1560140"/>
              </a:tblGrid>
              <a:tr h="490994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PHASE</a:t>
                      </a:r>
                      <a:r>
                        <a:rPr lang="de-DE" sz="1100" baseline="0" dirty="0" smtClean="0"/>
                        <a:t> DES SOFTWARE ZYKLUS</a:t>
                      </a:r>
                      <a:endParaRPr lang="de-DE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SA</a:t>
                      </a:r>
                      <a:r>
                        <a:rPr lang="de-DE" sz="1100" baseline="0" dirty="0" smtClean="0"/>
                        <a:t> SERVICE</a:t>
                      </a:r>
                      <a:endParaRPr lang="de-DE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</a:t>
                      </a:r>
                      <a:r>
                        <a:rPr lang="de-DE" sz="1100" dirty="0" err="1" smtClean="0"/>
                        <a:t>License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Value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Value Company-</a:t>
                      </a:r>
                      <a:r>
                        <a:rPr lang="de-DE" sz="1100" dirty="0" err="1" smtClean="0"/>
                        <a:t>wide</a:t>
                      </a:r>
                      <a:r>
                        <a:rPr lang="de-DE" sz="1100" baseline="0" dirty="0" smtClean="0"/>
                        <a:t> und </a:t>
                      </a:r>
                      <a:r>
                        <a:rPr lang="de-DE" sz="1100" baseline="0" dirty="0" err="1" smtClean="0"/>
                        <a:t>Subscription</a:t>
                      </a:r>
                      <a:endParaRPr lang="de-DE" sz="1100" dirty="0"/>
                    </a:p>
                  </a:txBody>
                  <a:tcPr/>
                </a:tc>
              </a:tr>
              <a:tr h="284806">
                <a:tc rowSpan="2">
                  <a:txBody>
                    <a:bodyPr/>
                    <a:lstStyle/>
                    <a:p>
                      <a:r>
                        <a:rPr lang="de-DE" sz="1100" dirty="0" smtClean="0"/>
                        <a:t>       PLANUNG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New Version </a:t>
                      </a:r>
                      <a:r>
                        <a:rPr lang="de-DE" sz="1100" dirty="0" err="1" smtClean="0"/>
                        <a:t>Rights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Ratenzahlung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baseline="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4844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endParaRPr lang="de-DE" sz="1100" kern="1200" spc="-3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ctr" anchorCtr="1"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spc="-3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PACKAGED SERVICES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wordArtVert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</a:t>
                      </a: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Services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857256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SharePoint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Services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275934"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100" dirty="0" smtClean="0"/>
                        <a:t>NUTZUNG</a:t>
                      </a:r>
                    </a:p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endParaRPr lang="de-DE" sz="1100" kern="1200" spc="-3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80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Windows Vista Enterprise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640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Windows Vista </a:t>
                      </a:r>
                      <a:r>
                        <a:rPr lang="de-DE" sz="1100" dirty="0" err="1" smtClean="0"/>
                        <a:t>Ultimate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100" dirty="0" smtClean="0"/>
                        <a:t>Optionale </a:t>
                      </a:r>
                      <a:r>
                        <a:rPr lang="de-DE" sz="1100" dirty="0" err="1" smtClean="0"/>
                        <a:t>Subscriptions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smtClean="0"/>
                        <a:t>zu Vista Enterprise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Microsoft Desktop </a:t>
                      </a:r>
                      <a:r>
                        <a:rPr lang="de-DE" sz="1100" dirty="0" err="1" smtClean="0"/>
                        <a:t>Optimization</a:t>
                      </a:r>
                      <a:r>
                        <a:rPr lang="de-DE" sz="1100" baseline="0" dirty="0" smtClean="0"/>
                        <a:t> Pack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</a:t>
                      </a:r>
                      <a:r>
                        <a:rPr lang="de-DE" sz="1100" baseline="0" dirty="0" smtClean="0"/>
                        <a:t>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Vista Enterprise </a:t>
                      </a:r>
                      <a:r>
                        <a:rPr lang="de-DE" sz="1100" dirty="0" err="1" smtClean="0"/>
                        <a:t>Centralized</a:t>
                      </a:r>
                      <a:r>
                        <a:rPr lang="de-DE" sz="1100" dirty="0" smtClean="0"/>
                        <a:t> Desktops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</a:t>
                      </a:r>
                      <a:r>
                        <a:rPr lang="de-DE" sz="1100" baseline="0" dirty="0" smtClean="0"/>
                        <a:t>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768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Trainingsgutscheine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959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eLearning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0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Home</a:t>
                      </a:r>
                      <a:r>
                        <a:rPr lang="de-DE" sz="1100" baseline="0" dirty="0" smtClean="0"/>
                        <a:t> </a:t>
                      </a:r>
                      <a:r>
                        <a:rPr lang="de-DE" sz="1100" baseline="0" dirty="0" err="1" smtClean="0"/>
                        <a:t>Use</a:t>
                      </a:r>
                      <a:r>
                        <a:rPr lang="de-DE" sz="1100" baseline="0" dirty="0" smtClean="0"/>
                        <a:t> Program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41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err="1" smtClean="0"/>
                        <a:t>Employee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Purchase</a:t>
                      </a:r>
                      <a:r>
                        <a:rPr lang="de-DE" sz="1100" baseline="0" dirty="0" smtClean="0"/>
                        <a:t> Program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383191" y="557746"/>
          <a:ext cx="7920000" cy="3610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/>
                <a:gridCol w="1583999"/>
                <a:gridCol w="1385999"/>
                <a:gridCol w="1089000"/>
                <a:gridCol w="990000"/>
                <a:gridCol w="1683002"/>
              </a:tblGrid>
              <a:tr h="867034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PHASE</a:t>
                      </a:r>
                      <a:r>
                        <a:rPr lang="de-DE" sz="1100" baseline="0" dirty="0" smtClean="0"/>
                        <a:t> DES SOFTWARE ZYKLUS</a:t>
                      </a:r>
                      <a:endParaRPr lang="de-DE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SA</a:t>
                      </a:r>
                      <a:r>
                        <a:rPr lang="de-DE" sz="1100" baseline="0" dirty="0" smtClean="0"/>
                        <a:t> SERVICE</a:t>
                      </a:r>
                      <a:endParaRPr lang="de-DE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</a:t>
                      </a:r>
                      <a:r>
                        <a:rPr lang="de-DE" sz="1100" dirty="0" err="1" smtClean="0"/>
                        <a:t>License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Value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Value Company-</a:t>
                      </a:r>
                      <a:r>
                        <a:rPr lang="de-DE" sz="1100" dirty="0" err="1" smtClean="0"/>
                        <a:t>wide</a:t>
                      </a:r>
                      <a:r>
                        <a:rPr lang="de-DE" sz="1100" baseline="0" dirty="0" smtClean="0"/>
                        <a:t> und </a:t>
                      </a:r>
                      <a:r>
                        <a:rPr lang="de-DE" sz="1100" baseline="0" dirty="0" err="1" smtClean="0"/>
                        <a:t>Subscription</a:t>
                      </a:r>
                      <a:endParaRPr lang="de-DE" sz="1100" dirty="0"/>
                    </a:p>
                  </a:txBody>
                  <a:tcPr/>
                </a:tc>
              </a:tr>
              <a:tr h="418309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100" dirty="0" smtClean="0"/>
                        <a:t>WARTUNG</a:t>
                      </a:r>
                      <a:endParaRPr lang="de-DE" sz="1100" dirty="0" smtClean="0"/>
                    </a:p>
                  </a:txBody>
                  <a:tcPr anchor="ctr" anchorCtr="1">
                    <a:solidFill>
                      <a:srgbClr val="B9CD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Technischer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Support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₁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 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397983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Cold</a:t>
                      </a: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BackUp</a:t>
                      </a: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für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die Wiederherstellung im Notfall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39798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TechNet Plus </a:t>
                      </a: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Direct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397983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TechNet SA </a:t>
                      </a: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Subscription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Services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53080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100" dirty="0" smtClean="0"/>
                        <a:t>ÜBERGANG</a:t>
                      </a:r>
                      <a:endParaRPr lang="de-DE" sz="1100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de-DE" sz="1100" dirty="0" smtClean="0"/>
                        <a:t>Extended </a:t>
                      </a:r>
                      <a:r>
                        <a:rPr lang="de-DE" sz="1100" smtClean="0"/>
                        <a:t>Hotfix Support           </a:t>
                      </a:r>
                      <a:r>
                        <a:rPr lang="de-DE" sz="1000" i="1" dirty="0" smtClean="0"/>
                        <a:t>(Ein Premier</a:t>
                      </a:r>
                      <a:r>
                        <a:rPr lang="de-DE" sz="1000" i="1" baseline="0" dirty="0" smtClean="0"/>
                        <a:t> oder Essential Vertrag ist Voraussetzung.)</a:t>
                      </a:r>
                      <a:endParaRPr lang="de-DE" sz="1100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dirty="0" smtClean="0"/>
                        <a:t>Server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dirty="0" smtClean="0"/>
                        <a:t>Desktop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</a:t>
                      </a:r>
                      <a:r>
                        <a:rPr lang="de-DE" sz="1100" baseline="0" dirty="0" smtClean="0"/>
                        <a:t>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428596" y="6202940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₁ </a:t>
            </a:r>
            <a:r>
              <a:rPr lang="de-DE" sz="1050" dirty="0" smtClean="0"/>
              <a:t>für Open </a:t>
            </a:r>
            <a:r>
              <a:rPr lang="de-DE" sz="1050" dirty="0" err="1" smtClean="0"/>
              <a:t>License</a:t>
            </a:r>
            <a:r>
              <a:rPr lang="de-DE" sz="1050" dirty="0" smtClean="0"/>
              <a:t> Kunden gibt es keinen Websupport und keine Basisanfrage beim telefonischen Support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Bildschirmpräsentation (4:3)</PresentationFormat>
  <Paragraphs>94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Software Assurance Services –  Angebot für Open und Open Value Kunden</vt:lpstr>
      <vt:lpstr>Folie 2</vt:lpstr>
      <vt:lpstr>Folie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Assurance Services –  Angebot für Corporate Kunden</dc:title>
  <dc:creator>khensle</dc:creator>
  <cp:lastModifiedBy>khensle2</cp:lastModifiedBy>
  <cp:revision>38</cp:revision>
  <dcterms:created xsi:type="dcterms:W3CDTF">2008-01-22T13:46:06Z</dcterms:created>
  <dcterms:modified xsi:type="dcterms:W3CDTF">2008-06-04T12:24:42Z</dcterms:modified>
</cp:coreProperties>
</file>