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256" r:id="rId2"/>
    <p:sldId id="257" r:id="rId3"/>
    <p:sldId id="295" r:id="rId4"/>
    <p:sldId id="284" r:id="rId5"/>
    <p:sldId id="282" r:id="rId6"/>
    <p:sldId id="283" r:id="rId7"/>
    <p:sldId id="329" r:id="rId8"/>
    <p:sldId id="281" r:id="rId9"/>
    <p:sldId id="285" r:id="rId10"/>
    <p:sldId id="280" r:id="rId11"/>
    <p:sldId id="300" r:id="rId12"/>
    <p:sldId id="346" r:id="rId13"/>
    <p:sldId id="301" r:id="rId14"/>
    <p:sldId id="289" r:id="rId15"/>
    <p:sldId id="290" r:id="rId16"/>
    <p:sldId id="303" r:id="rId17"/>
    <p:sldId id="304" r:id="rId18"/>
    <p:sldId id="305" r:id="rId19"/>
    <p:sldId id="340" r:id="rId20"/>
    <p:sldId id="336" r:id="rId21"/>
    <p:sldId id="306" r:id="rId22"/>
    <p:sldId id="307" r:id="rId23"/>
    <p:sldId id="308" r:id="rId24"/>
    <p:sldId id="341" r:id="rId25"/>
    <p:sldId id="309" r:id="rId26"/>
    <p:sldId id="342" r:id="rId27"/>
    <p:sldId id="310" r:id="rId28"/>
    <p:sldId id="344" r:id="rId29"/>
    <p:sldId id="345" r:id="rId30"/>
    <p:sldId id="311" r:id="rId31"/>
    <p:sldId id="343" r:id="rId32"/>
    <p:sldId id="313" r:id="rId33"/>
    <p:sldId id="314" r:id="rId34"/>
    <p:sldId id="315" r:id="rId35"/>
    <p:sldId id="316" r:id="rId36"/>
    <p:sldId id="317" r:id="rId37"/>
    <p:sldId id="318" r:id="rId38"/>
    <p:sldId id="319" r:id="rId39"/>
    <p:sldId id="320" r:id="rId40"/>
    <p:sldId id="337" r:id="rId41"/>
    <p:sldId id="321" r:id="rId42"/>
    <p:sldId id="322" r:id="rId43"/>
    <p:sldId id="323" r:id="rId44"/>
    <p:sldId id="324" r:id="rId45"/>
    <p:sldId id="338" r:id="rId46"/>
    <p:sldId id="331" r:id="rId47"/>
    <p:sldId id="334" r:id="rId48"/>
    <p:sldId id="332" r:id="rId49"/>
    <p:sldId id="335" r:id="rId50"/>
    <p:sldId id="333"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81" autoAdjust="0"/>
  </p:normalViewPr>
  <p:slideViewPr>
    <p:cSldViewPr>
      <p:cViewPr varScale="1">
        <p:scale>
          <a:sx n="89" d="100"/>
          <a:sy n="89" d="100"/>
        </p:scale>
        <p:origin x="-22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53AE7-9345-4282-A81C-F734DEED519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FCFFCF6-2BEC-4537-8C7E-731E5E3D40F9}">
      <dgm:prSet phldrT="[Text]" custT="1"/>
      <dgm:spPr/>
      <dgm:t>
        <a:bodyPr/>
        <a:lstStyle/>
        <a:p>
          <a:r>
            <a:rPr lang="en-US" sz="5600" dirty="0" smtClean="0"/>
            <a:t>HW1</a:t>
          </a:r>
          <a:endParaRPr lang="en-US" sz="5600" dirty="0"/>
        </a:p>
      </dgm:t>
    </dgm:pt>
    <dgm:pt modelId="{AF0A4291-99AE-47D7-A301-D95357EEF2AE}" type="parTrans" cxnId="{9E057689-E523-4CFD-AFC2-5604D2221CBC}">
      <dgm:prSet/>
      <dgm:spPr/>
      <dgm:t>
        <a:bodyPr/>
        <a:lstStyle/>
        <a:p>
          <a:endParaRPr lang="en-US"/>
        </a:p>
      </dgm:t>
    </dgm:pt>
    <dgm:pt modelId="{A4CC3AF3-655A-4D94-AA5A-A82D4E2464CB}" type="sibTrans" cxnId="{9E057689-E523-4CFD-AFC2-5604D2221CBC}">
      <dgm:prSet/>
      <dgm:spPr/>
      <dgm:t>
        <a:bodyPr/>
        <a:lstStyle/>
        <a:p>
          <a:endParaRPr lang="en-US"/>
        </a:p>
      </dgm:t>
    </dgm:pt>
    <dgm:pt modelId="{28673B43-A1F4-4F2F-B757-4627C0EB00C8}">
      <dgm:prSet phldrT="[Text]"/>
      <dgm:spPr>
        <a:solidFill>
          <a:schemeClr val="accent4">
            <a:lumMod val="60000"/>
            <a:lumOff val="40000"/>
          </a:schemeClr>
        </a:solidFill>
      </dgm:spPr>
      <dgm:t>
        <a:bodyPr/>
        <a:lstStyle/>
        <a:p>
          <a:r>
            <a:rPr lang="en-US" dirty="0" smtClean="0"/>
            <a:t>App1 [VM1]</a:t>
          </a:r>
          <a:endParaRPr lang="en-US" dirty="0"/>
        </a:p>
      </dgm:t>
    </dgm:pt>
    <dgm:pt modelId="{BEB5A78D-8B97-4072-8DBB-97A10D58259B}" type="parTrans" cxnId="{F45D9325-B663-4FE0-8B2B-9FFC1F7A2404}">
      <dgm:prSet/>
      <dgm:spPr/>
      <dgm:t>
        <a:bodyPr/>
        <a:lstStyle/>
        <a:p>
          <a:endParaRPr lang="en-US"/>
        </a:p>
      </dgm:t>
    </dgm:pt>
    <dgm:pt modelId="{345EA483-D586-4ECC-9BF1-73BBDCB0E2FE}" type="sibTrans" cxnId="{F45D9325-B663-4FE0-8B2B-9FFC1F7A2404}">
      <dgm:prSet/>
      <dgm:spPr/>
      <dgm:t>
        <a:bodyPr/>
        <a:lstStyle/>
        <a:p>
          <a:endParaRPr lang="en-US"/>
        </a:p>
      </dgm:t>
    </dgm:pt>
    <dgm:pt modelId="{D368D66B-E447-41B7-A7AB-DE5ABA1DF624}">
      <dgm:prSet phldrT="[Text]"/>
      <dgm:spPr/>
      <dgm:t>
        <a:bodyPr/>
        <a:lstStyle/>
        <a:p>
          <a:r>
            <a:rPr lang="en-US" dirty="0" smtClean="0"/>
            <a:t>App2 [VM4]</a:t>
          </a:r>
          <a:endParaRPr lang="en-US" dirty="0"/>
        </a:p>
      </dgm:t>
    </dgm:pt>
    <dgm:pt modelId="{5441B469-3942-463E-846D-07B6DDF1A260}" type="parTrans" cxnId="{0C5C2BB2-09FE-4521-87F8-3E5045EF4255}">
      <dgm:prSet/>
      <dgm:spPr/>
      <dgm:t>
        <a:bodyPr/>
        <a:lstStyle/>
        <a:p>
          <a:endParaRPr lang="en-US"/>
        </a:p>
      </dgm:t>
    </dgm:pt>
    <dgm:pt modelId="{F971A755-7FF1-4DA4-805A-730D67B05548}" type="sibTrans" cxnId="{0C5C2BB2-09FE-4521-87F8-3E5045EF4255}">
      <dgm:prSet/>
      <dgm:spPr/>
      <dgm:t>
        <a:bodyPr/>
        <a:lstStyle/>
        <a:p>
          <a:endParaRPr lang="en-US"/>
        </a:p>
      </dgm:t>
    </dgm:pt>
    <dgm:pt modelId="{1DF254FB-E156-45A2-98EA-A46A9AFEB77B}">
      <dgm:prSet phldrT="[Text]"/>
      <dgm:spPr/>
      <dgm:t>
        <a:bodyPr/>
        <a:lstStyle/>
        <a:p>
          <a:r>
            <a:rPr lang="en-US" dirty="0" smtClean="0"/>
            <a:t>HW3</a:t>
          </a:r>
          <a:endParaRPr lang="en-US" dirty="0"/>
        </a:p>
      </dgm:t>
    </dgm:pt>
    <dgm:pt modelId="{4D927621-A0EF-4444-8327-830400AC6882}" type="parTrans" cxnId="{48D85321-2857-4E8E-B802-D06427B0899E}">
      <dgm:prSet/>
      <dgm:spPr/>
      <dgm:t>
        <a:bodyPr/>
        <a:lstStyle/>
        <a:p>
          <a:endParaRPr lang="en-US"/>
        </a:p>
      </dgm:t>
    </dgm:pt>
    <dgm:pt modelId="{339FB4B1-9D2A-4151-8769-91D927B64D41}" type="sibTrans" cxnId="{48D85321-2857-4E8E-B802-D06427B0899E}">
      <dgm:prSet/>
      <dgm:spPr/>
      <dgm:t>
        <a:bodyPr/>
        <a:lstStyle/>
        <a:p>
          <a:endParaRPr lang="en-US"/>
        </a:p>
      </dgm:t>
    </dgm:pt>
    <dgm:pt modelId="{7CD0EAC3-3124-47E4-AEFE-20EE69B65A64}">
      <dgm:prSet phldrT="[Text]"/>
      <dgm:spPr/>
      <dgm:t>
        <a:bodyPr/>
        <a:lstStyle/>
        <a:p>
          <a:r>
            <a:rPr lang="en-US" dirty="0" smtClean="0"/>
            <a:t>App1 [VM3]</a:t>
          </a:r>
          <a:endParaRPr lang="en-US" dirty="0"/>
        </a:p>
      </dgm:t>
    </dgm:pt>
    <dgm:pt modelId="{0ABB6EB3-CF2C-4F40-BFA3-F3B781EE665F}" type="parTrans" cxnId="{DD494EAD-6EC3-4775-8588-F26C97645998}">
      <dgm:prSet/>
      <dgm:spPr/>
      <dgm:t>
        <a:bodyPr/>
        <a:lstStyle/>
        <a:p>
          <a:endParaRPr lang="en-US"/>
        </a:p>
      </dgm:t>
    </dgm:pt>
    <dgm:pt modelId="{479C89E7-43F0-4DBC-92F8-B56A3BA2DAF0}" type="sibTrans" cxnId="{DD494EAD-6EC3-4775-8588-F26C97645998}">
      <dgm:prSet/>
      <dgm:spPr/>
      <dgm:t>
        <a:bodyPr/>
        <a:lstStyle/>
        <a:p>
          <a:endParaRPr lang="en-US"/>
        </a:p>
      </dgm:t>
    </dgm:pt>
    <dgm:pt modelId="{59768B3C-1CFA-48A8-83BE-32FC063290F0}">
      <dgm:prSet phldrT="[Text]"/>
      <dgm:spPr/>
      <dgm:t>
        <a:bodyPr/>
        <a:lstStyle/>
        <a:p>
          <a:r>
            <a:rPr lang="en-US" dirty="0" smtClean="0"/>
            <a:t>App3 [VM7]</a:t>
          </a:r>
          <a:endParaRPr lang="en-US" dirty="0"/>
        </a:p>
      </dgm:t>
    </dgm:pt>
    <dgm:pt modelId="{2F28BDEA-D315-4934-8E55-32F67F2A91BF}" type="parTrans" cxnId="{2E26E887-440F-4800-9B0D-24168CF99A1B}">
      <dgm:prSet/>
      <dgm:spPr/>
    </dgm:pt>
    <dgm:pt modelId="{08E0091F-6706-4E24-900D-FB2874646298}" type="sibTrans" cxnId="{2E26E887-440F-4800-9B0D-24168CF99A1B}">
      <dgm:prSet/>
      <dgm:spPr/>
    </dgm:pt>
    <dgm:pt modelId="{128FD866-5A93-4E72-810E-7A2009DD05DD}">
      <dgm:prSet phldrT="[Text]"/>
      <dgm:spPr/>
      <dgm:t>
        <a:bodyPr/>
        <a:lstStyle/>
        <a:p>
          <a:r>
            <a:rPr lang="en-US" dirty="0" smtClean="0"/>
            <a:t>App1 [VM2]</a:t>
          </a:r>
          <a:endParaRPr lang="en-US" dirty="0"/>
        </a:p>
      </dgm:t>
    </dgm:pt>
    <dgm:pt modelId="{17F18B80-BC81-41B8-9563-1B3F82987920}" type="parTrans" cxnId="{D45D3F0B-C0C8-4F52-A8C0-968424F74AF0}">
      <dgm:prSet/>
      <dgm:spPr/>
    </dgm:pt>
    <dgm:pt modelId="{22F0E7A0-959C-4634-B5C8-50749B72F1E6}" type="sibTrans" cxnId="{D45D3F0B-C0C8-4F52-A8C0-968424F74AF0}">
      <dgm:prSet/>
      <dgm:spPr/>
    </dgm:pt>
    <dgm:pt modelId="{03275DFD-0886-4091-8653-074037D995C5}">
      <dgm:prSet phldrT="[Text]"/>
      <dgm:spPr>
        <a:solidFill>
          <a:schemeClr val="accent4">
            <a:lumMod val="60000"/>
            <a:lumOff val="40000"/>
          </a:schemeClr>
        </a:solidFill>
      </dgm:spPr>
      <dgm:t>
        <a:bodyPr/>
        <a:lstStyle/>
        <a:p>
          <a:r>
            <a:rPr lang="en-US" dirty="0" smtClean="0"/>
            <a:t>App2 [VM5]</a:t>
          </a:r>
          <a:endParaRPr lang="en-US" dirty="0"/>
        </a:p>
      </dgm:t>
    </dgm:pt>
    <dgm:pt modelId="{784BD476-E2FE-4C9E-AECC-B5217F295B93}" type="parTrans" cxnId="{FCB467E8-D193-41D0-A800-1016ADD33155}">
      <dgm:prSet/>
      <dgm:spPr/>
    </dgm:pt>
    <dgm:pt modelId="{72EFA422-ACB4-46E5-9205-773DD9C8C80C}" type="sibTrans" cxnId="{FCB467E8-D193-41D0-A800-1016ADD33155}">
      <dgm:prSet/>
      <dgm:spPr/>
    </dgm:pt>
    <dgm:pt modelId="{05F0B317-A86C-43AF-9BCF-015AC8D6FF5C}">
      <dgm:prSet phldrT="[Text]"/>
      <dgm:spPr/>
      <dgm:t>
        <a:bodyPr/>
        <a:lstStyle/>
        <a:p>
          <a:r>
            <a:rPr lang="en-US" dirty="0" smtClean="0"/>
            <a:t>App2 [VM6]</a:t>
          </a:r>
          <a:endParaRPr lang="en-US" dirty="0"/>
        </a:p>
      </dgm:t>
    </dgm:pt>
    <dgm:pt modelId="{EF4E6E18-1DCB-4F9F-A71E-98E2DD339817}" type="parTrans" cxnId="{4EECE072-EA52-4E61-8CE0-A06610658EDC}">
      <dgm:prSet/>
      <dgm:spPr/>
    </dgm:pt>
    <dgm:pt modelId="{D5CCF34B-54BA-4B6A-991D-BC0796C42869}" type="sibTrans" cxnId="{4EECE072-EA52-4E61-8CE0-A06610658EDC}">
      <dgm:prSet/>
      <dgm:spPr/>
    </dgm:pt>
    <dgm:pt modelId="{4F389260-648E-4440-B653-4007E343E836}">
      <dgm:prSet phldrT="[Text]"/>
      <dgm:spPr/>
      <dgm:t>
        <a:bodyPr/>
        <a:lstStyle/>
        <a:p>
          <a:r>
            <a:rPr lang="en-US" dirty="0" smtClean="0"/>
            <a:t>HW2</a:t>
          </a:r>
          <a:endParaRPr lang="en-US" dirty="0"/>
        </a:p>
      </dgm:t>
    </dgm:pt>
    <dgm:pt modelId="{591B0C93-C645-41DC-ABCF-CFC55446A8F4}" type="sibTrans" cxnId="{3527EDA0-50D4-457F-93EC-4E407FEDC1B2}">
      <dgm:prSet/>
      <dgm:spPr/>
      <dgm:t>
        <a:bodyPr/>
        <a:lstStyle/>
        <a:p>
          <a:endParaRPr lang="en-US"/>
        </a:p>
      </dgm:t>
    </dgm:pt>
    <dgm:pt modelId="{FBD14B2D-E8EF-4492-A4FA-CFD4455AB572}" type="parTrans" cxnId="{3527EDA0-50D4-457F-93EC-4E407FEDC1B2}">
      <dgm:prSet/>
      <dgm:spPr/>
      <dgm:t>
        <a:bodyPr/>
        <a:lstStyle/>
        <a:p>
          <a:endParaRPr lang="en-US"/>
        </a:p>
      </dgm:t>
    </dgm:pt>
    <dgm:pt modelId="{66B7E0CA-B3D1-4B5C-9AF4-DA33199076DC}">
      <dgm:prSet phldrT="[Text]"/>
      <dgm:spPr/>
      <dgm:t>
        <a:bodyPr/>
        <a:lstStyle/>
        <a:p>
          <a:r>
            <a:rPr lang="en-US" dirty="0" smtClean="0"/>
            <a:t>App3 [VM8]</a:t>
          </a:r>
          <a:endParaRPr lang="en-US" dirty="0"/>
        </a:p>
      </dgm:t>
    </dgm:pt>
    <dgm:pt modelId="{8EA249AA-C29E-4848-A968-2428699CC895}" type="parTrans" cxnId="{0D67A05F-FD3B-45B4-A7A9-00EC505D9AB6}">
      <dgm:prSet/>
      <dgm:spPr/>
    </dgm:pt>
    <dgm:pt modelId="{D1ABF585-64E6-434A-B8D4-B522DB04A153}" type="sibTrans" cxnId="{0D67A05F-FD3B-45B4-A7A9-00EC505D9AB6}">
      <dgm:prSet/>
      <dgm:spPr/>
    </dgm:pt>
    <dgm:pt modelId="{6C59550E-4191-4497-BA49-AD72ACA6EBA8}">
      <dgm:prSet phldrT="[Text]"/>
      <dgm:spPr>
        <a:solidFill>
          <a:schemeClr val="accent4">
            <a:lumMod val="60000"/>
            <a:lumOff val="40000"/>
          </a:schemeClr>
        </a:solidFill>
      </dgm:spPr>
      <dgm:t>
        <a:bodyPr/>
        <a:lstStyle/>
        <a:p>
          <a:r>
            <a:rPr lang="en-US" dirty="0" smtClean="0"/>
            <a:t>App3 [VM9]</a:t>
          </a:r>
          <a:endParaRPr lang="en-US" dirty="0"/>
        </a:p>
      </dgm:t>
    </dgm:pt>
    <dgm:pt modelId="{5F31CA07-55BA-45DB-AA25-0648AB189284}" type="parTrans" cxnId="{5E5BBEB7-E44F-44D5-BF64-2CEA8E893A8C}">
      <dgm:prSet/>
      <dgm:spPr/>
    </dgm:pt>
    <dgm:pt modelId="{4C46151C-C43E-45A5-BCDD-5B0B954146D6}" type="sibTrans" cxnId="{5E5BBEB7-E44F-44D5-BF64-2CEA8E893A8C}">
      <dgm:prSet/>
      <dgm:spPr/>
    </dgm:pt>
    <dgm:pt modelId="{A6EBDD1D-4497-437C-A218-D007262863C8}" type="pres">
      <dgm:prSet presAssocID="{EBC53AE7-9345-4282-A81C-F734DEED519A}" presName="theList" presStyleCnt="0">
        <dgm:presLayoutVars>
          <dgm:dir/>
          <dgm:animLvl val="lvl"/>
          <dgm:resizeHandles val="exact"/>
        </dgm:presLayoutVars>
      </dgm:prSet>
      <dgm:spPr/>
      <dgm:t>
        <a:bodyPr/>
        <a:lstStyle/>
        <a:p>
          <a:endParaRPr lang="en-US"/>
        </a:p>
      </dgm:t>
    </dgm:pt>
    <dgm:pt modelId="{40A9280E-D2F4-4FA3-B61A-51E974827BAE}" type="pres">
      <dgm:prSet presAssocID="{BFCFFCF6-2BEC-4537-8C7E-731E5E3D40F9}" presName="compNode" presStyleCnt="0"/>
      <dgm:spPr/>
    </dgm:pt>
    <dgm:pt modelId="{EA91B53C-FACD-4E69-AEB8-F142CC4EB4CA}" type="pres">
      <dgm:prSet presAssocID="{BFCFFCF6-2BEC-4537-8C7E-731E5E3D40F9}" presName="aNode" presStyleLbl="bgShp" presStyleIdx="0" presStyleCnt="3"/>
      <dgm:spPr/>
      <dgm:t>
        <a:bodyPr/>
        <a:lstStyle/>
        <a:p>
          <a:endParaRPr lang="en-US"/>
        </a:p>
      </dgm:t>
    </dgm:pt>
    <dgm:pt modelId="{3758406D-0E62-4B90-B508-0FB35C818836}" type="pres">
      <dgm:prSet presAssocID="{BFCFFCF6-2BEC-4537-8C7E-731E5E3D40F9}" presName="textNode" presStyleLbl="bgShp" presStyleIdx="0" presStyleCnt="3"/>
      <dgm:spPr/>
      <dgm:t>
        <a:bodyPr/>
        <a:lstStyle/>
        <a:p>
          <a:endParaRPr lang="en-US"/>
        </a:p>
      </dgm:t>
    </dgm:pt>
    <dgm:pt modelId="{AEE845A4-80D1-4EA7-8B7D-EAC0AF5ECEEA}" type="pres">
      <dgm:prSet presAssocID="{BFCFFCF6-2BEC-4537-8C7E-731E5E3D40F9}" presName="compChildNode" presStyleCnt="0"/>
      <dgm:spPr/>
    </dgm:pt>
    <dgm:pt modelId="{61DA08B2-1131-44DD-9B5A-3585B602D3F3}" type="pres">
      <dgm:prSet presAssocID="{BFCFFCF6-2BEC-4537-8C7E-731E5E3D40F9}" presName="theInnerList" presStyleCnt="0"/>
      <dgm:spPr/>
    </dgm:pt>
    <dgm:pt modelId="{826E4379-E051-43D2-BF12-AE432E4CA3E4}" type="pres">
      <dgm:prSet presAssocID="{28673B43-A1F4-4F2F-B757-4627C0EB00C8}" presName="childNode" presStyleLbl="node1" presStyleIdx="0" presStyleCnt="9">
        <dgm:presLayoutVars>
          <dgm:bulletEnabled val="1"/>
        </dgm:presLayoutVars>
      </dgm:prSet>
      <dgm:spPr/>
      <dgm:t>
        <a:bodyPr/>
        <a:lstStyle/>
        <a:p>
          <a:endParaRPr lang="en-US"/>
        </a:p>
      </dgm:t>
    </dgm:pt>
    <dgm:pt modelId="{0479BF0F-633C-4B68-A56C-FEC9D22A045A}" type="pres">
      <dgm:prSet presAssocID="{28673B43-A1F4-4F2F-B757-4627C0EB00C8}" presName="aSpace2" presStyleCnt="0"/>
      <dgm:spPr/>
    </dgm:pt>
    <dgm:pt modelId="{2118020E-3DE7-4426-A18F-53C86C26D7B2}" type="pres">
      <dgm:prSet presAssocID="{D368D66B-E447-41B7-A7AB-DE5ABA1DF624}" presName="childNode" presStyleLbl="node1" presStyleIdx="1" presStyleCnt="9">
        <dgm:presLayoutVars>
          <dgm:bulletEnabled val="1"/>
        </dgm:presLayoutVars>
      </dgm:prSet>
      <dgm:spPr/>
      <dgm:t>
        <a:bodyPr/>
        <a:lstStyle/>
        <a:p>
          <a:endParaRPr lang="en-US"/>
        </a:p>
      </dgm:t>
    </dgm:pt>
    <dgm:pt modelId="{413F803E-8834-4847-9D5E-D09721E77966}" type="pres">
      <dgm:prSet presAssocID="{D368D66B-E447-41B7-A7AB-DE5ABA1DF624}" presName="aSpace2" presStyleCnt="0"/>
      <dgm:spPr/>
    </dgm:pt>
    <dgm:pt modelId="{33963023-A723-40D4-924F-BB102E8E096E}" type="pres">
      <dgm:prSet presAssocID="{59768B3C-1CFA-48A8-83BE-32FC063290F0}" presName="childNode" presStyleLbl="node1" presStyleIdx="2" presStyleCnt="9">
        <dgm:presLayoutVars>
          <dgm:bulletEnabled val="1"/>
        </dgm:presLayoutVars>
      </dgm:prSet>
      <dgm:spPr/>
      <dgm:t>
        <a:bodyPr/>
        <a:lstStyle/>
        <a:p>
          <a:endParaRPr lang="en-US"/>
        </a:p>
      </dgm:t>
    </dgm:pt>
    <dgm:pt modelId="{001E9E9F-92C3-44C7-9772-11E6DB222BC5}" type="pres">
      <dgm:prSet presAssocID="{BFCFFCF6-2BEC-4537-8C7E-731E5E3D40F9}" presName="aSpace" presStyleCnt="0"/>
      <dgm:spPr/>
    </dgm:pt>
    <dgm:pt modelId="{077CF444-92A5-43AA-95AD-06807BB5D172}" type="pres">
      <dgm:prSet presAssocID="{4F389260-648E-4440-B653-4007E343E836}" presName="compNode" presStyleCnt="0"/>
      <dgm:spPr/>
    </dgm:pt>
    <dgm:pt modelId="{28D659C6-1B2D-4ECB-BDB0-2A49F9E8D702}" type="pres">
      <dgm:prSet presAssocID="{4F389260-648E-4440-B653-4007E343E836}" presName="aNode" presStyleLbl="bgShp" presStyleIdx="1" presStyleCnt="3"/>
      <dgm:spPr/>
      <dgm:t>
        <a:bodyPr/>
        <a:lstStyle/>
        <a:p>
          <a:endParaRPr lang="en-US"/>
        </a:p>
      </dgm:t>
    </dgm:pt>
    <dgm:pt modelId="{C483FDA6-DBBC-47AE-92D9-7897CC3E3BDB}" type="pres">
      <dgm:prSet presAssocID="{4F389260-648E-4440-B653-4007E343E836}" presName="textNode" presStyleLbl="bgShp" presStyleIdx="1" presStyleCnt="3"/>
      <dgm:spPr/>
      <dgm:t>
        <a:bodyPr/>
        <a:lstStyle/>
        <a:p>
          <a:endParaRPr lang="en-US"/>
        </a:p>
      </dgm:t>
    </dgm:pt>
    <dgm:pt modelId="{C33A35D8-3018-4F90-8362-E32638B4E31B}" type="pres">
      <dgm:prSet presAssocID="{4F389260-648E-4440-B653-4007E343E836}" presName="compChildNode" presStyleCnt="0"/>
      <dgm:spPr/>
    </dgm:pt>
    <dgm:pt modelId="{40710FDE-EFF9-42F1-9224-A4E034F1CAED}" type="pres">
      <dgm:prSet presAssocID="{4F389260-648E-4440-B653-4007E343E836}" presName="theInnerList" presStyleCnt="0"/>
      <dgm:spPr/>
    </dgm:pt>
    <dgm:pt modelId="{20A4C3AD-3D31-4490-9394-E46C057BB303}" type="pres">
      <dgm:prSet presAssocID="{128FD866-5A93-4E72-810E-7A2009DD05DD}" presName="childNode" presStyleLbl="node1" presStyleIdx="3" presStyleCnt="9">
        <dgm:presLayoutVars>
          <dgm:bulletEnabled val="1"/>
        </dgm:presLayoutVars>
      </dgm:prSet>
      <dgm:spPr/>
      <dgm:t>
        <a:bodyPr/>
        <a:lstStyle/>
        <a:p>
          <a:endParaRPr lang="en-US"/>
        </a:p>
      </dgm:t>
    </dgm:pt>
    <dgm:pt modelId="{9E4BFBF4-B454-4F85-9FE0-3C5E5E8F802F}" type="pres">
      <dgm:prSet presAssocID="{128FD866-5A93-4E72-810E-7A2009DD05DD}" presName="aSpace2" presStyleCnt="0"/>
      <dgm:spPr/>
    </dgm:pt>
    <dgm:pt modelId="{D456442E-56C2-455F-97B1-E65781234386}" type="pres">
      <dgm:prSet presAssocID="{03275DFD-0886-4091-8653-074037D995C5}" presName="childNode" presStyleLbl="node1" presStyleIdx="4" presStyleCnt="9">
        <dgm:presLayoutVars>
          <dgm:bulletEnabled val="1"/>
        </dgm:presLayoutVars>
      </dgm:prSet>
      <dgm:spPr/>
      <dgm:t>
        <a:bodyPr/>
        <a:lstStyle/>
        <a:p>
          <a:endParaRPr lang="en-US"/>
        </a:p>
      </dgm:t>
    </dgm:pt>
    <dgm:pt modelId="{EDF2ADF7-E056-489A-A8D2-0D0F7379FF9C}" type="pres">
      <dgm:prSet presAssocID="{03275DFD-0886-4091-8653-074037D995C5}" presName="aSpace2" presStyleCnt="0"/>
      <dgm:spPr/>
    </dgm:pt>
    <dgm:pt modelId="{0658BE78-E507-4305-BC21-627DF4ACEB52}" type="pres">
      <dgm:prSet presAssocID="{66B7E0CA-B3D1-4B5C-9AF4-DA33199076DC}" presName="childNode" presStyleLbl="node1" presStyleIdx="5" presStyleCnt="9">
        <dgm:presLayoutVars>
          <dgm:bulletEnabled val="1"/>
        </dgm:presLayoutVars>
      </dgm:prSet>
      <dgm:spPr/>
      <dgm:t>
        <a:bodyPr/>
        <a:lstStyle/>
        <a:p>
          <a:endParaRPr lang="en-US"/>
        </a:p>
      </dgm:t>
    </dgm:pt>
    <dgm:pt modelId="{F1E0E401-C45B-456D-ADD4-237E3F60FE7A}" type="pres">
      <dgm:prSet presAssocID="{4F389260-648E-4440-B653-4007E343E836}" presName="aSpace" presStyleCnt="0"/>
      <dgm:spPr/>
    </dgm:pt>
    <dgm:pt modelId="{4FE19D30-9FB7-4DEE-8CC9-E59B3BF93EA7}" type="pres">
      <dgm:prSet presAssocID="{1DF254FB-E156-45A2-98EA-A46A9AFEB77B}" presName="compNode" presStyleCnt="0"/>
      <dgm:spPr/>
    </dgm:pt>
    <dgm:pt modelId="{2B12842E-3102-4D39-AB98-248BFD11FCE3}" type="pres">
      <dgm:prSet presAssocID="{1DF254FB-E156-45A2-98EA-A46A9AFEB77B}" presName="aNode" presStyleLbl="bgShp" presStyleIdx="2" presStyleCnt="3"/>
      <dgm:spPr/>
      <dgm:t>
        <a:bodyPr/>
        <a:lstStyle/>
        <a:p>
          <a:endParaRPr lang="en-US"/>
        </a:p>
      </dgm:t>
    </dgm:pt>
    <dgm:pt modelId="{64A6315E-C133-4D4E-B7E2-318FD4A6FD2E}" type="pres">
      <dgm:prSet presAssocID="{1DF254FB-E156-45A2-98EA-A46A9AFEB77B}" presName="textNode" presStyleLbl="bgShp" presStyleIdx="2" presStyleCnt="3"/>
      <dgm:spPr/>
      <dgm:t>
        <a:bodyPr/>
        <a:lstStyle/>
        <a:p>
          <a:endParaRPr lang="en-US"/>
        </a:p>
      </dgm:t>
    </dgm:pt>
    <dgm:pt modelId="{F78E9B70-56C1-4A72-B445-E21AFDD369DC}" type="pres">
      <dgm:prSet presAssocID="{1DF254FB-E156-45A2-98EA-A46A9AFEB77B}" presName="compChildNode" presStyleCnt="0"/>
      <dgm:spPr/>
    </dgm:pt>
    <dgm:pt modelId="{206452CA-7BB3-42D0-A77E-92F87538926F}" type="pres">
      <dgm:prSet presAssocID="{1DF254FB-E156-45A2-98EA-A46A9AFEB77B}" presName="theInnerList" presStyleCnt="0"/>
      <dgm:spPr/>
    </dgm:pt>
    <dgm:pt modelId="{C6CEBA5B-AB72-46A7-BD9B-3B80D72712B0}" type="pres">
      <dgm:prSet presAssocID="{7CD0EAC3-3124-47E4-AEFE-20EE69B65A64}" presName="childNode" presStyleLbl="node1" presStyleIdx="6" presStyleCnt="9">
        <dgm:presLayoutVars>
          <dgm:bulletEnabled val="1"/>
        </dgm:presLayoutVars>
      </dgm:prSet>
      <dgm:spPr/>
      <dgm:t>
        <a:bodyPr/>
        <a:lstStyle/>
        <a:p>
          <a:endParaRPr lang="en-US"/>
        </a:p>
      </dgm:t>
    </dgm:pt>
    <dgm:pt modelId="{AF7883B3-A1E2-4260-BBFD-5CAC28C55EF9}" type="pres">
      <dgm:prSet presAssocID="{7CD0EAC3-3124-47E4-AEFE-20EE69B65A64}" presName="aSpace2" presStyleCnt="0"/>
      <dgm:spPr/>
    </dgm:pt>
    <dgm:pt modelId="{F2E42405-73C2-4B69-B7BB-03E1DCA04014}" type="pres">
      <dgm:prSet presAssocID="{05F0B317-A86C-43AF-9BCF-015AC8D6FF5C}" presName="childNode" presStyleLbl="node1" presStyleIdx="7" presStyleCnt="9">
        <dgm:presLayoutVars>
          <dgm:bulletEnabled val="1"/>
        </dgm:presLayoutVars>
      </dgm:prSet>
      <dgm:spPr/>
      <dgm:t>
        <a:bodyPr/>
        <a:lstStyle/>
        <a:p>
          <a:endParaRPr lang="en-US"/>
        </a:p>
      </dgm:t>
    </dgm:pt>
    <dgm:pt modelId="{FCCC7BDF-2251-48E8-9651-58EE26C0E85D}" type="pres">
      <dgm:prSet presAssocID="{05F0B317-A86C-43AF-9BCF-015AC8D6FF5C}" presName="aSpace2" presStyleCnt="0"/>
      <dgm:spPr/>
    </dgm:pt>
    <dgm:pt modelId="{8D02BF55-38C0-42D7-BCC1-48656DC9C50B}" type="pres">
      <dgm:prSet presAssocID="{6C59550E-4191-4497-BA49-AD72ACA6EBA8}" presName="childNode" presStyleLbl="node1" presStyleIdx="8" presStyleCnt="9">
        <dgm:presLayoutVars>
          <dgm:bulletEnabled val="1"/>
        </dgm:presLayoutVars>
      </dgm:prSet>
      <dgm:spPr/>
      <dgm:t>
        <a:bodyPr/>
        <a:lstStyle/>
        <a:p>
          <a:endParaRPr lang="en-US"/>
        </a:p>
      </dgm:t>
    </dgm:pt>
  </dgm:ptLst>
  <dgm:cxnLst>
    <dgm:cxn modelId="{4EECE072-EA52-4E61-8CE0-A06610658EDC}" srcId="{1DF254FB-E156-45A2-98EA-A46A9AFEB77B}" destId="{05F0B317-A86C-43AF-9BCF-015AC8D6FF5C}" srcOrd="1" destOrd="0" parTransId="{EF4E6E18-1DCB-4F9F-A71E-98E2DD339817}" sibTransId="{D5CCF34B-54BA-4B6A-991D-BC0796C42869}"/>
    <dgm:cxn modelId="{1CBAD887-AC77-4D20-A265-077308BD9B53}" type="presOf" srcId="{128FD866-5A93-4E72-810E-7A2009DD05DD}" destId="{20A4C3AD-3D31-4490-9394-E46C057BB303}" srcOrd="0" destOrd="0" presId="urn:microsoft.com/office/officeart/2005/8/layout/lProcess2"/>
    <dgm:cxn modelId="{5E5BBEB7-E44F-44D5-BF64-2CEA8E893A8C}" srcId="{1DF254FB-E156-45A2-98EA-A46A9AFEB77B}" destId="{6C59550E-4191-4497-BA49-AD72ACA6EBA8}" srcOrd="2" destOrd="0" parTransId="{5F31CA07-55BA-45DB-AA25-0648AB189284}" sibTransId="{4C46151C-C43E-45A5-BCDD-5B0B954146D6}"/>
    <dgm:cxn modelId="{EDD2A27E-FB3E-4FCD-B5ED-2690E9DA4493}" type="presOf" srcId="{59768B3C-1CFA-48A8-83BE-32FC063290F0}" destId="{33963023-A723-40D4-924F-BB102E8E096E}" srcOrd="0" destOrd="0" presId="urn:microsoft.com/office/officeart/2005/8/layout/lProcess2"/>
    <dgm:cxn modelId="{020913A1-EB74-4285-86AF-C4661C9D59BB}" type="presOf" srcId="{4F389260-648E-4440-B653-4007E343E836}" destId="{28D659C6-1B2D-4ECB-BDB0-2A49F9E8D702}" srcOrd="0" destOrd="0" presId="urn:microsoft.com/office/officeart/2005/8/layout/lProcess2"/>
    <dgm:cxn modelId="{6BDC8000-E0C5-4FAE-BEC8-033C5F4DA5CE}" type="presOf" srcId="{66B7E0CA-B3D1-4B5C-9AF4-DA33199076DC}" destId="{0658BE78-E507-4305-BC21-627DF4ACEB52}" srcOrd="0" destOrd="0" presId="urn:microsoft.com/office/officeart/2005/8/layout/lProcess2"/>
    <dgm:cxn modelId="{DD494EAD-6EC3-4775-8588-F26C97645998}" srcId="{1DF254FB-E156-45A2-98EA-A46A9AFEB77B}" destId="{7CD0EAC3-3124-47E4-AEFE-20EE69B65A64}" srcOrd="0" destOrd="0" parTransId="{0ABB6EB3-CF2C-4F40-BFA3-F3B781EE665F}" sibTransId="{479C89E7-43F0-4DBC-92F8-B56A3BA2DAF0}"/>
    <dgm:cxn modelId="{1347377F-AB4C-4D15-823B-9C210A119773}" type="presOf" srcId="{4F389260-648E-4440-B653-4007E343E836}" destId="{C483FDA6-DBBC-47AE-92D9-7897CC3E3BDB}" srcOrd="1" destOrd="0" presId="urn:microsoft.com/office/officeart/2005/8/layout/lProcess2"/>
    <dgm:cxn modelId="{A07D57D2-C44A-4101-A14D-E23F59418251}" type="presOf" srcId="{28673B43-A1F4-4F2F-B757-4627C0EB00C8}" destId="{826E4379-E051-43D2-BF12-AE432E4CA3E4}" srcOrd="0" destOrd="0" presId="urn:microsoft.com/office/officeart/2005/8/layout/lProcess2"/>
    <dgm:cxn modelId="{0C5C2BB2-09FE-4521-87F8-3E5045EF4255}" srcId="{BFCFFCF6-2BEC-4537-8C7E-731E5E3D40F9}" destId="{D368D66B-E447-41B7-A7AB-DE5ABA1DF624}" srcOrd="1" destOrd="0" parTransId="{5441B469-3942-463E-846D-07B6DDF1A260}" sibTransId="{F971A755-7FF1-4DA4-805A-730D67B05548}"/>
    <dgm:cxn modelId="{7A6BCB6E-9776-43E1-8FD7-8C7C1B29765A}" type="presOf" srcId="{03275DFD-0886-4091-8653-074037D995C5}" destId="{D456442E-56C2-455F-97B1-E65781234386}" srcOrd="0" destOrd="0" presId="urn:microsoft.com/office/officeart/2005/8/layout/lProcess2"/>
    <dgm:cxn modelId="{AE8D7EE0-CC80-41F7-B0DD-FBC994BCF8A8}" type="presOf" srcId="{D368D66B-E447-41B7-A7AB-DE5ABA1DF624}" destId="{2118020E-3DE7-4426-A18F-53C86C26D7B2}" srcOrd="0" destOrd="0" presId="urn:microsoft.com/office/officeart/2005/8/layout/lProcess2"/>
    <dgm:cxn modelId="{FCB467E8-D193-41D0-A800-1016ADD33155}" srcId="{4F389260-648E-4440-B653-4007E343E836}" destId="{03275DFD-0886-4091-8653-074037D995C5}" srcOrd="1" destOrd="0" parTransId="{784BD476-E2FE-4C9E-AECC-B5217F295B93}" sibTransId="{72EFA422-ACB4-46E5-9205-773DD9C8C80C}"/>
    <dgm:cxn modelId="{A76753F7-C788-4C09-9C19-3C922A4AFBAB}" type="presOf" srcId="{BFCFFCF6-2BEC-4537-8C7E-731E5E3D40F9}" destId="{EA91B53C-FACD-4E69-AEB8-F142CC4EB4CA}" srcOrd="0" destOrd="0" presId="urn:microsoft.com/office/officeart/2005/8/layout/lProcess2"/>
    <dgm:cxn modelId="{F45D9325-B663-4FE0-8B2B-9FFC1F7A2404}" srcId="{BFCFFCF6-2BEC-4537-8C7E-731E5E3D40F9}" destId="{28673B43-A1F4-4F2F-B757-4627C0EB00C8}" srcOrd="0" destOrd="0" parTransId="{BEB5A78D-8B97-4072-8DBB-97A10D58259B}" sibTransId="{345EA483-D586-4ECC-9BF1-73BBDCB0E2FE}"/>
    <dgm:cxn modelId="{8065DEA6-CAD2-4CA0-9F98-B1309303257C}" type="presOf" srcId="{1DF254FB-E156-45A2-98EA-A46A9AFEB77B}" destId="{64A6315E-C133-4D4E-B7E2-318FD4A6FD2E}" srcOrd="1" destOrd="0" presId="urn:microsoft.com/office/officeart/2005/8/layout/lProcess2"/>
    <dgm:cxn modelId="{BF1A4F17-6E3E-431D-B9A4-4D616CB7D525}" type="presOf" srcId="{05F0B317-A86C-43AF-9BCF-015AC8D6FF5C}" destId="{F2E42405-73C2-4B69-B7BB-03E1DCA04014}" srcOrd="0" destOrd="0" presId="urn:microsoft.com/office/officeart/2005/8/layout/lProcess2"/>
    <dgm:cxn modelId="{28849B22-1ABB-4402-8D58-E61571EAFD09}" type="presOf" srcId="{6C59550E-4191-4497-BA49-AD72ACA6EBA8}" destId="{8D02BF55-38C0-42D7-BCC1-48656DC9C50B}" srcOrd="0" destOrd="0" presId="urn:microsoft.com/office/officeart/2005/8/layout/lProcess2"/>
    <dgm:cxn modelId="{693F6493-70DB-4710-9262-2870604FAAE8}" type="presOf" srcId="{7CD0EAC3-3124-47E4-AEFE-20EE69B65A64}" destId="{C6CEBA5B-AB72-46A7-BD9B-3B80D72712B0}" srcOrd="0" destOrd="0" presId="urn:microsoft.com/office/officeart/2005/8/layout/lProcess2"/>
    <dgm:cxn modelId="{D45D3F0B-C0C8-4F52-A8C0-968424F74AF0}" srcId="{4F389260-648E-4440-B653-4007E343E836}" destId="{128FD866-5A93-4E72-810E-7A2009DD05DD}" srcOrd="0" destOrd="0" parTransId="{17F18B80-BC81-41B8-9563-1B3F82987920}" sibTransId="{22F0E7A0-959C-4634-B5C8-50749B72F1E6}"/>
    <dgm:cxn modelId="{48D85321-2857-4E8E-B802-D06427B0899E}" srcId="{EBC53AE7-9345-4282-A81C-F734DEED519A}" destId="{1DF254FB-E156-45A2-98EA-A46A9AFEB77B}" srcOrd="2" destOrd="0" parTransId="{4D927621-A0EF-4444-8327-830400AC6882}" sibTransId="{339FB4B1-9D2A-4151-8769-91D927B64D41}"/>
    <dgm:cxn modelId="{2E26E887-440F-4800-9B0D-24168CF99A1B}" srcId="{BFCFFCF6-2BEC-4537-8C7E-731E5E3D40F9}" destId="{59768B3C-1CFA-48A8-83BE-32FC063290F0}" srcOrd="2" destOrd="0" parTransId="{2F28BDEA-D315-4934-8E55-32F67F2A91BF}" sibTransId="{08E0091F-6706-4E24-900D-FB2874646298}"/>
    <dgm:cxn modelId="{207C1453-F5B0-403D-8C79-8E49E7543FA8}" type="presOf" srcId="{EBC53AE7-9345-4282-A81C-F734DEED519A}" destId="{A6EBDD1D-4497-437C-A218-D007262863C8}" srcOrd="0" destOrd="0" presId="urn:microsoft.com/office/officeart/2005/8/layout/lProcess2"/>
    <dgm:cxn modelId="{0D67A05F-FD3B-45B4-A7A9-00EC505D9AB6}" srcId="{4F389260-648E-4440-B653-4007E343E836}" destId="{66B7E0CA-B3D1-4B5C-9AF4-DA33199076DC}" srcOrd="2" destOrd="0" parTransId="{8EA249AA-C29E-4848-A968-2428699CC895}" sibTransId="{D1ABF585-64E6-434A-B8D4-B522DB04A153}"/>
    <dgm:cxn modelId="{3527EDA0-50D4-457F-93EC-4E407FEDC1B2}" srcId="{EBC53AE7-9345-4282-A81C-F734DEED519A}" destId="{4F389260-648E-4440-B653-4007E343E836}" srcOrd="1" destOrd="0" parTransId="{FBD14B2D-E8EF-4492-A4FA-CFD4455AB572}" sibTransId="{591B0C93-C645-41DC-ABCF-CFC55446A8F4}"/>
    <dgm:cxn modelId="{B9CBA627-A403-4F02-8B9C-16EADF7C7A17}" type="presOf" srcId="{BFCFFCF6-2BEC-4537-8C7E-731E5E3D40F9}" destId="{3758406D-0E62-4B90-B508-0FB35C818836}" srcOrd="1" destOrd="0" presId="urn:microsoft.com/office/officeart/2005/8/layout/lProcess2"/>
    <dgm:cxn modelId="{9E057689-E523-4CFD-AFC2-5604D2221CBC}" srcId="{EBC53AE7-9345-4282-A81C-F734DEED519A}" destId="{BFCFFCF6-2BEC-4537-8C7E-731E5E3D40F9}" srcOrd="0" destOrd="0" parTransId="{AF0A4291-99AE-47D7-A301-D95357EEF2AE}" sibTransId="{A4CC3AF3-655A-4D94-AA5A-A82D4E2464CB}"/>
    <dgm:cxn modelId="{3CBB9E02-2F24-4807-8077-9F50009A12D8}" type="presOf" srcId="{1DF254FB-E156-45A2-98EA-A46A9AFEB77B}" destId="{2B12842E-3102-4D39-AB98-248BFD11FCE3}" srcOrd="0" destOrd="0" presId="urn:microsoft.com/office/officeart/2005/8/layout/lProcess2"/>
    <dgm:cxn modelId="{7399155E-5FF5-42C3-90E4-E07F3D3601F0}" type="presParOf" srcId="{A6EBDD1D-4497-437C-A218-D007262863C8}" destId="{40A9280E-D2F4-4FA3-B61A-51E974827BAE}" srcOrd="0" destOrd="0" presId="urn:microsoft.com/office/officeart/2005/8/layout/lProcess2"/>
    <dgm:cxn modelId="{9AD1D5D5-C0FF-4048-9798-96742B346036}" type="presParOf" srcId="{40A9280E-D2F4-4FA3-B61A-51E974827BAE}" destId="{EA91B53C-FACD-4E69-AEB8-F142CC4EB4CA}" srcOrd="0" destOrd="0" presId="urn:microsoft.com/office/officeart/2005/8/layout/lProcess2"/>
    <dgm:cxn modelId="{1C914F79-4C63-4E7D-ADE2-3A74B91AEB81}" type="presParOf" srcId="{40A9280E-D2F4-4FA3-B61A-51E974827BAE}" destId="{3758406D-0E62-4B90-B508-0FB35C818836}" srcOrd="1" destOrd="0" presId="urn:microsoft.com/office/officeart/2005/8/layout/lProcess2"/>
    <dgm:cxn modelId="{58541DD7-0C01-4D54-8833-7BC199387B6B}" type="presParOf" srcId="{40A9280E-D2F4-4FA3-B61A-51E974827BAE}" destId="{AEE845A4-80D1-4EA7-8B7D-EAC0AF5ECEEA}" srcOrd="2" destOrd="0" presId="urn:microsoft.com/office/officeart/2005/8/layout/lProcess2"/>
    <dgm:cxn modelId="{41D9E698-57AA-4BE9-AE07-462363430CEE}" type="presParOf" srcId="{AEE845A4-80D1-4EA7-8B7D-EAC0AF5ECEEA}" destId="{61DA08B2-1131-44DD-9B5A-3585B602D3F3}" srcOrd="0" destOrd="0" presId="urn:microsoft.com/office/officeart/2005/8/layout/lProcess2"/>
    <dgm:cxn modelId="{AACDA356-EC7D-4197-A8C5-94F625FEAF89}" type="presParOf" srcId="{61DA08B2-1131-44DD-9B5A-3585B602D3F3}" destId="{826E4379-E051-43D2-BF12-AE432E4CA3E4}" srcOrd="0" destOrd="0" presId="urn:microsoft.com/office/officeart/2005/8/layout/lProcess2"/>
    <dgm:cxn modelId="{300F8EDD-E7F3-47B0-96A2-4FBA5BF6B741}" type="presParOf" srcId="{61DA08B2-1131-44DD-9B5A-3585B602D3F3}" destId="{0479BF0F-633C-4B68-A56C-FEC9D22A045A}" srcOrd="1" destOrd="0" presId="urn:microsoft.com/office/officeart/2005/8/layout/lProcess2"/>
    <dgm:cxn modelId="{0AD29BEA-A8AF-4026-8B95-E350A9B5E515}" type="presParOf" srcId="{61DA08B2-1131-44DD-9B5A-3585B602D3F3}" destId="{2118020E-3DE7-4426-A18F-53C86C26D7B2}" srcOrd="2" destOrd="0" presId="urn:microsoft.com/office/officeart/2005/8/layout/lProcess2"/>
    <dgm:cxn modelId="{59B0E850-CDD1-4882-A390-5B1AB870FE65}" type="presParOf" srcId="{61DA08B2-1131-44DD-9B5A-3585B602D3F3}" destId="{413F803E-8834-4847-9D5E-D09721E77966}" srcOrd="3" destOrd="0" presId="urn:microsoft.com/office/officeart/2005/8/layout/lProcess2"/>
    <dgm:cxn modelId="{722B1DFD-3C51-4F67-91E2-1A1854439F56}" type="presParOf" srcId="{61DA08B2-1131-44DD-9B5A-3585B602D3F3}" destId="{33963023-A723-40D4-924F-BB102E8E096E}" srcOrd="4" destOrd="0" presId="urn:microsoft.com/office/officeart/2005/8/layout/lProcess2"/>
    <dgm:cxn modelId="{E4F48513-D873-4865-B5AD-B7CFBA10AA15}" type="presParOf" srcId="{A6EBDD1D-4497-437C-A218-D007262863C8}" destId="{001E9E9F-92C3-44C7-9772-11E6DB222BC5}" srcOrd="1" destOrd="0" presId="urn:microsoft.com/office/officeart/2005/8/layout/lProcess2"/>
    <dgm:cxn modelId="{99CDEBF0-27B9-4097-BF2D-EB0235D2E07E}" type="presParOf" srcId="{A6EBDD1D-4497-437C-A218-D007262863C8}" destId="{077CF444-92A5-43AA-95AD-06807BB5D172}" srcOrd="2" destOrd="0" presId="urn:microsoft.com/office/officeart/2005/8/layout/lProcess2"/>
    <dgm:cxn modelId="{E23A2F29-8D5C-4CF8-BACD-0F6347049C5C}" type="presParOf" srcId="{077CF444-92A5-43AA-95AD-06807BB5D172}" destId="{28D659C6-1B2D-4ECB-BDB0-2A49F9E8D702}" srcOrd="0" destOrd="0" presId="urn:microsoft.com/office/officeart/2005/8/layout/lProcess2"/>
    <dgm:cxn modelId="{5C7F6684-0EB2-4045-9FFE-2A1686F10E55}" type="presParOf" srcId="{077CF444-92A5-43AA-95AD-06807BB5D172}" destId="{C483FDA6-DBBC-47AE-92D9-7897CC3E3BDB}" srcOrd="1" destOrd="0" presId="urn:microsoft.com/office/officeart/2005/8/layout/lProcess2"/>
    <dgm:cxn modelId="{19A829F3-E2A2-489A-B3E1-9BDFD333A093}" type="presParOf" srcId="{077CF444-92A5-43AA-95AD-06807BB5D172}" destId="{C33A35D8-3018-4F90-8362-E32638B4E31B}" srcOrd="2" destOrd="0" presId="urn:microsoft.com/office/officeart/2005/8/layout/lProcess2"/>
    <dgm:cxn modelId="{C4ABC21E-82D4-4978-A78A-D3940CE2AAFC}" type="presParOf" srcId="{C33A35D8-3018-4F90-8362-E32638B4E31B}" destId="{40710FDE-EFF9-42F1-9224-A4E034F1CAED}" srcOrd="0" destOrd="0" presId="urn:microsoft.com/office/officeart/2005/8/layout/lProcess2"/>
    <dgm:cxn modelId="{61FADD3F-95CB-4F17-BC7A-D54D418BA31D}" type="presParOf" srcId="{40710FDE-EFF9-42F1-9224-A4E034F1CAED}" destId="{20A4C3AD-3D31-4490-9394-E46C057BB303}" srcOrd="0" destOrd="0" presId="urn:microsoft.com/office/officeart/2005/8/layout/lProcess2"/>
    <dgm:cxn modelId="{217A2A6C-889B-406E-8D44-48EB45219FAF}" type="presParOf" srcId="{40710FDE-EFF9-42F1-9224-A4E034F1CAED}" destId="{9E4BFBF4-B454-4F85-9FE0-3C5E5E8F802F}" srcOrd="1" destOrd="0" presId="urn:microsoft.com/office/officeart/2005/8/layout/lProcess2"/>
    <dgm:cxn modelId="{33E3612D-B6AF-4F48-8955-AC3A63D85EEF}" type="presParOf" srcId="{40710FDE-EFF9-42F1-9224-A4E034F1CAED}" destId="{D456442E-56C2-455F-97B1-E65781234386}" srcOrd="2" destOrd="0" presId="urn:microsoft.com/office/officeart/2005/8/layout/lProcess2"/>
    <dgm:cxn modelId="{073C0FA7-D937-4146-937A-590E2993D27E}" type="presParOf" srcId="{40710FDE-EFF9-42F1-9224-A4E034F1CAED}" destId="{EDF2ADF7-E056-489A-A8D2-0D0F7379FF9C}" srcOrd="3" destOrd="0" presId="urn:microsoft.com/office/officeart/2005/8/layout/lProcess2"/>
    <dgm:cxn modelId="{7401D5E0-F72A-4786-9059-670EAB54772D}" type="presParOf" srcId="{40710FDE-EFF9-42F1-9224-A4E034F1CAED}" destId="{0658BE78-E507-4305-BC21-627DF4ACEB52}" srcOrd="4" destOrd="0" presId="urn:microsoft.com/office/officeart/2005/8/layout/lProcess2"/>
    <dgm:cxn modelId="{D459652F-D96E-4E66-939D-AB0F96063523}" type="presParOf" srcId="{A6EBDD1D-4497-437C-A218-D007262863C8}" destId="{F1E0E401-C45B-456D-ADD4-237E3F60FE7A}" srcOrd="3" destOrd="0" presId="urn:microsoft.com/office/officeart/2005/8/layout/lProcess2"/>
    <dgm:cxn modelId="{6BEAE353-7BE4-4E1D-99EB-992DB187C3B7}" type="presParOf" srcId="{A6EBDD1D-4497-437C-A218-D007262863C8}" destId="{4FE19D30-9FB7-4DEE-8CC9-E59B3BF93EA7}" srcOrd="4" destOrd="0" presId="urn:microsoft.com/office/officeart/2005/8/layout/lProcess2"/>
    <dgm:cxn modelId="{7AF09D42-DB8E-4447-951E-AFAFE8994618}" type="presParOf" srcId="{4FE19D30-9FB7-4DEE-8CC9-E59B3BF93EA7}" destId="{2B12842E-3102-4D39-AB98-248BFD11FCE3}" srcOrd="0" destOrd="0" presId="urn:microsoft.com/office/officeart/2005/8/layout/lProcess2"/>
    <dgm:cxn modelId="{075011D6-F721-460C-B726-ED573CCAEDD0}" type="presParOf" srcId="{4FE19D30-9FB7-4DEE-8CC9-E59B3BF93EA7}" destId="{64A6315E-C133-4D4E-B7E2-318FD4A6FD2E}" srcOrd="1" destOrd="0" presId="urn:microsoft.com/office/officeart/2005/8/layout/lProcess2"/>
    <dgm:cxn modelId="{E02D1648-CA93-43B0-AD3A-E6C8EFE13AF6}" type="presParOf" srcId="{4FE19D30-9FB7-4DEE-8CC9-E59B3BF93EA7}" destId="{F78E9B70-56C1-4A72-B445-E21AFDD369DC}" srcOrd="2" destOrd="0" presId="urn:microsoft.com/office/officeart/2005/8/layout/lProcess2"/>
    <dgm:cxn modelId="{BA926CE9-1989-4471-9CBF-E71136C7E787}" type="presParOf" srcId="{F78E9B70-56C1-4A72-B445-E21AFDD369DC}" destId="{206452CA-7BB3-42D0-A77E-92F87538926F}" srcOrd="0" destOrd="0" presId="urn:microsoft.com/office/officeart/2005/8/layout/lProcess2"/>
    <dgm:cxn modelId="{BC7CCEA4-134C-400F-80E5-1DFA8A60E3E6}" type="presParOf" srcId="{206452CA-7BB3-42D0-A77E-92F87538926F}" destId="{C6CEBA5B-AB72-46A7-BD9B-3B80D72712B0}" srcOrd="0" destOrd="0" presId="urn:microsoft.com/office/officeart/2005/8/layout/lProcess2"/>
    <dgm:cxn modelId="{E1AC4F84-4B03-4FCC-BFE0-F5084FBC2B4C}" type="presParOf" srcId="{206452CA-7BB3-42D0-A77E-92F87538926F}" destId="{AF7883B3-A1E2-4260-BBFD-5CAC28C55EF9}" srcOrd="1" destOrd="0" presId="urn:microsoft.com/office/officeart/2005/8/layout/lProcess2"/>
    <dgm:cxn modelId="{6E22EBE4-BB5B-4485-B274-7319DB99EC0E}" type="presParOf" srcId="{206452CA-7BB3-42D0-A77E-92F87538926F}" destId="{F2E42405-73C2-4B69-B7BB-03E1DCA04014}" srcOrd="2" destOrd="0" presId="urn:microsoft.com/office/officeart/2005/8/layout/lProcess2"/>
    <dgm:cxn modelId="{6841FEB4-4052-43AE-9F20-92C9317F8A10}" type="presParOf" srcId="{206452CA-7BB3-42D0-A77E-92F87538926F}" destId="{FCCC7BDF-2251-48E8-9651-58EE26C0E85D}" srcOrd="3" destOrd="0" presId="urn:microsoft.com/office/officeart/2005/8/layout/lProcess2"/>
    <dgm:cxn modelId="{606D92AF-C500-4111-A3E6-A9D7A43A9DB4}" type="presParOf" srcId="{206452CA-7BB3-42D0-A77E-92F87538926F}" destId="{8D02BF55-38C0-42D7-BCC1-48656DC9C50B}"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53AE7-9345-4282-A81C-F734DEED519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FCFFCF6-2BEC-4537-8C7E-731E5E3D40F9}">
      <dgm:prSet phldrT="[Text]"/>
      <dgm:spPr/>
      <dgm:t>
        <a:bodyPr/>
        <a:lstStyle/>
        <a:p>
          <a:r>
            <a:rPr lang="en-US" dirty="0" smtClean="0"/>
            <a:t>HW1</a:t>
          </a:r>
          <a:endParaRPr lang="en-US" dirty="0"/>
        </a:p>
      </dgm:t>
    </dgm:pt>
    <dgm:pt modelId="{AF0A4291-99AE-47D7-A301-D95357EEF2AE}" type="parTrans" cxnId="{9E057689-E523-4CFD-AFC2-5604D2221CBC}">
      <dgm:prSet/>
      <dgm:spPr/>
      <dgm:t>
        <a:bodyPr/>
        <a:lstStyle/>
        <a:p>
          <a:endParaRPr lang="en-US"/>
        </a:p>
      </dgm:t>
    </dgm:pt>
    <dgm:pt modelId="{A4CC3AF3-655A-4D94-AA5A-A82D4E2464CB}" type="sibTrans" cxnId="{9E057689-E523-4CFD-AFC2-5604D2221CBC}">
      <dgm:prSet/>
      <dgm:spPr/>
      <dgm:t>
        <a:bodyPr/>
        <a:lstStyle/>
        <a:p>
          <a:endParaRPr lang="en-US"/>
        </a:p>
      </dgm:t>
    </dgm:pt>
    <dgm:pt modelId="{28673B43-A1F4-4F2F-B757-4627C0EB00C8}">
      <dgm:prSet phldrT="[Text]"/>
      <dgm:spPr>
        <a:solidFill>
          <a:schemeClr val="accent4">
            <a:lumMod val="60000"/>
            <a:lumOff val="40000"/>
          </a:schemeClr>
        </a:solidFill>
      </dgm:spPr>
      <dgm:t>
        <a:bodyPr/>
        <a:lstStyle/>
        <a:p>
          <a:r>
            <a:rPr lang="en-US" dirty="0" smtClean="0"/>
            <a:t>App1 [VM1]</a:t>
          </a:r>
          <a:endParaRPr lang="en-US" dirty="0"/>
        </a:p>
      </dgm:t>
    </dgm:pt>
    <dgm:pt modelId="{BEB5A78D-8B97-4072-8DBB-97A10D58259B}" type="parTrans" cxnId="{F45D9325-B663-4FE0-8B2B-9FFC1F7A2404}">
      <dgm:prSet/>
      <dgm:spPr/>
      <dgm:t>
        <a:bodyPr/>
        <a:lstStyle/>
        <a:p>
          <a:endParaRPr lang="en-US"/>
        </a:p>
      </dgm:t>
    </dgm:pt>
    <dgm:pt modelId="{345EA483-D586-4ECC-9BF1-73BBDCB0E2FE}" type="sibTrans" cxnId="{F45D9325-B663-4FE0-8B2B-9FFC1F7A2404}">
      <dgm:prSet/>
      <dgm:spPr/>
      <dgm:t>
        <a:bodyPr/>
        <a:lstStyle/>
        <a:p>
          <a:endParaRPr lang="en-US"/>
        </a:p>
      </dgm:t>
    </dgm:pt>
    <dgm:pt modelId="{D368D66B-E447-41B7-A7AB-DE5ABA1DF624}">
      <dgm:prSet phldrT="[Text]"/>
      <dgm:spPr/>
      <dgm:t>
        <a:bodyPr/>
        <a:lstStyle/>
        <a:p>
          <a:r>
            <a:rPr lang="en-US" dirty="0" smtClean="0"/>
            <a:t>App2 [VM4]</a:t>
          </a:r>
          <a:endParaRPr lang="en-US" dirty="0"/>
        </a:p>
      </dgm:t>
    </dgm:pt>
    <dgm:pt modelId="{5441B469-3942-463E-846D-07B6DDF1A260}" type="parTrans" cxnId="{0C5C2BB2-09FE-4521-87F8-3E5045EF4255}">
      <dgm:prSet/>
      <dgm:spPr/>
      <dgm:t>
        <a:bodyPr/>
        <a:lstStyle/>
        <a:p>
          <a:endParaRPr lang="en-US"/>
        </a:p>
      </dgm:t>
    </dgm:pt>
    <dgm:pt modelId="{F971A755-7FF1-4DA4-805A-730D67B05548}" type="sibTrans" cxnId="{0C5C2BB2-09FE-4521-87F8-3E5045EF4255}">
      <dgm:prSet/>
      <dgm:spPr/>
      <dgm:t>
        <a:bodyPr/>
        <a:lstStyle/>
        <a:p>
          <a:endParaRPr lang="en-US"/>
        </a:p>
      </dgm:t>
    </dgm:pt>
    <dgm:pt modelId="{1DF254FB-E156-45A2-98EA-A46A9AFEB77B}">
      <dgm:prSet phldrT="[Text]"/>
      <dgm:spPr/>
      <dgm:t>
        <a:bodyPr/>
        <a:lstStyle/>
        <a:p>
          <a:r>
            <a:rPr lang="en-US" dirty="0" smtClean="0"/>
            <a:t>HW3</a:t>
          </a:r>
          <a:endParaRPr lang="en-US" dirty="0"/>
        </a:p>
      </dgm:t>
    </dgm:pt>
    <dgm:pt modelId="{4D927621-A0EF-4444-8327-830400AC6882}" type="parTrans" cxnId="{48D85321-2857-4E8E-B802-D06427B0899E}">
      <dgm:prSet/>
      <dgm:spPr/>
      <dgm:t>
        <a:bodyPr/>
        <a:lstStyle/>
        <a:p>
          <a:endParaRPr lang="en-US"/>
        </a:p>
      </dgm:t>
    </dgm:pt>
    <dgm:pt modelId="{339FB4B1-9D2A-4151-8769-91D927B64D41}" type="sibTrans" cxnId="{48D85321-2857-4E8E-B802-D06427B0899E}">
      <dgm:prSet/>
      <dgm:spPr/>
      <dgm:t>
        <a:bodyPr/>
        <a:lstStyle/>
        <a:p>
          <a:endParaRPr lang="en-US"/>
        </a:p>
      </dgm:t>
    </dgm:pt>
    <dgm:pt modelId="{7CD0EAC3-3124-47E4-AEFE-20EE69B65A64}">
      <dgm:prSet phldrT="[Text]"/>
      <dgm:spPr/>
      <dgm:t>
        <a:bodyPr/>
        <a:lstStyle/>
        <a:p>
          <a:r>
            <a:rPr lang="en-US" dirty="0" smtClean="0"/>
            <a:t>App1 [VM3]</a:t>
          </a:r>
          <a:endParaRPr lang="en-US" dirty="0"/>
        </a:p>
      </dgm:t>
    </dgm:pt>
    <dgm:pt modelId="{0ABB6EB3-CF2C-4F40-BFA3-F3B781EE665F}" type="parTrans" cxnId="{DD494EAD-6EC3-4775-8588-F26C97645998}">
      <dgm:prSet/>
      <dgm:spPr/>
      <dgm:t>
        <a:bodyPr/>
        <a:lstStyle/>
        <a:p>
          <a:endParaRPr lang="en-US"/>
        </a:p>
      </dgm:t>
    </dgm:pt>
    <dgm:pt modelId="{479C89E7-43F0-4DBC-92F8-B56A3BA2DAF0}" type="sibTrans" cxnId="{DD494EAD-6EC3-4775-8588-F26C97645998}">
      <dgm:prSet/>
      <dgm:spPr/>
      <dgm:t>
        <a:bodyPr/>
        <a:lstStyle/>
        <a:p>
          <a:endParaRPr lang="en-US"/>
        </a:p>
      </dgm:t>
    </dgm:pt>
    <dgm:pt modelId="{59768B3C-1CFA-48A8-83BE-32FC063290F0}">
      <dgm:prSet phldrT="[Text]"/>
      <dgm:spPr/>
      <dgm:t>
        <a:bodyPr/>
        <a:lstStyle/>
        <a:p>
          <a:r>
            <a:rPr lang="en-US" dirty="0" smtClean="0"/>
            <a:t>App3 [VM7]</a:t>
          </a:r>
          <a:endParaRPr lang="en-US" dirty="0"/>
        </a:p>
      </dgm:t>
    </dgm:pt>
    <dgm:pt modelId="{2F28BDEA-D315-4934-8E55-32F67F2A91BF}" type="parTrans" cxnId="{2E26E887-440F-4800-9B0D-24168CF99A1B}">
      <dgm:prSet/>
      <dgm:spPr/>
    </dgm:pt>
    <dgm:pt modelId="{08E0091F-6706-4E24-900D-FB2874646298}" type="sibTrans" cxnId="{2E26E887-440F-4800-9B0D-24168CF99A1B}">
      <dgm:prSet/>
      <dgm:spPr/>
    </dgm:pt>
    <dgm:pt modelId="{128FD866-5A93-4E72-810E-7A2009DD05DD}">
      <dgm:prSet phldrT="[Text]"/>
      <dgm:spPr>
        <a:solidFill>
          <a:schemeClr val="accent4">
            <a:lumMod val="40000"/>
            <a:lumOff val="60000"/>
          </a:schemeClr>
        </a:solidFill>
      </dgm:spPr>
      <dgm:t>
        <a:bodyPr/>
        <a:lstStyle/>
        <a:p>
          <a:r>
            <a:rPr lang="en-US" dirty="0" smtClean="0"/>
            <a:t>App1 [VM2]</a:t>
          </a:r>
          <a:endParaRPr lang="en-US" dirty="0"/>
        </a:p>
      </dgm:t>
    </dgm:pt>
    <dgm:pt modelId="{17F18B80-BC81-41B8-9563-1B3F82987920}" type="parTrans" cxnId="{D45D3F0B-C0C8-4F52-A8C0-968424F74AF0}">
      <dgm:prSet/>
      <dgm:spPr/>
    </dgm:pt>
    <dgm:pt modelId="{22F0E7A0-959C-4634-B5C8-50749B72F1E6}" type="sibTrans" cxnId="{D45D3F0B-C0C8-4F52-A8C0-968424F74AF0}">
      <dgm:prSet/>
      <dgm:spPr/>
    </dgm:pt>
    <dgm:pt modelId="{03275DFD-0886-4091-8653-074037D995C5}">
      <dgm:prSet phldrT="[Text]"/>
      <dgm:spPr>
        <a:solidFill>
          <a:schemeClr val="accent4">
            <a:lumMod val="60000"/>
            <a:lumOff val="40000"/>
          </a:schemeClr>
        </a:solidFill>
      </dgm:spPr>
      <dgm:t>
        <a:bodyPr/>
        <a:lstStyle/>
        <a:p>
          <a:r>
            <a:rPr lang="en-US" dirty="0" smtClean="0"/>
            <a:t>App2 [VM5]</a:t>
          </a:r>
          <a:endParaRPr lang="en-US" dirty="0"/>
        </a:p>
      </dgm:t>
    </dgm:pt>
    <dgm:pt modelId="{784BD476-E2FE-4C9E-AECC-B5217F295B93}" type="parTrans" cxnId="{FCB467E8-D193-41D0-A800-1016ADD33155}">
      <dgm:prSet/>
      <dgm:spPr/>
    </dgm:pt>
    <dgm:pt modelId="{72EFA422-ACB4-46E5-9205-773DD9C8C80C}" type="sibTrans" cxnId="{FCB467E8-D193-41D0-A800-1016ADD33155}">
      <dgm:prSet/>
      <dgm:spPr/>
    </dgm:pt>
    <dgm:pt modelId="{05F0B317-A86C-43AF-9BCF-015AC8D6FF5C}">
      <dgm:prSet phldrT="[Text]"/>
      <dgm:spPr/>
      <dgm:t>
        <a:bodyPr/>
        <a:lstStyle/>
        <a:p>
          <a:r>
            <a:rPr lang="en-US" dirty="0" smtClean="0"/>
            <a:t>App2 [VM6]</a:t>
          </a:r>
          <a:endParaRPr lang="en-US" dirty="0"/>
        </a:p>
      </dgm:t>
    </dgm:pt>
    <dgm:pt modelId="{EF4E6E18-1DCB-4F9F-A71E-98E2DD339817}" type="parTrans" cxnId="{4EECE072-EA52-4E61-8CE0-A06610658EDC}">
      <dgm:prSet/>
      <dgm:spPr/>
    </dgm:pt>
    <dgm:pt modelId="{D5CCF34B-54BA-4B6A-991D-BC0796C42869}" type="sibTrans" cxnId="{4EECE072-EA52-4E61-8CE0-A06610658EDC}">
      <dgm:prSet/>
      <dgm:spPr/>
    </dgm:pt>
    <dgm:pt modelId="{4F389260-648E-4440-B653-4007E343E836}">
      <dgm:prSet phldrT="[Text]"/>
      <dgm:spPr/>
      <dgm:t>
        <a:bodyPr/>
        <a:lstStyle/>
        <a:p>
          <a:r>
            <a:rPr lang="en-US" dirty="0" smtClean="0"/>
            <a:t>HW2</a:t>
          </a:r>
          <a:endParaRPr lang="en-US" dirty="0"/>
        </a:p>
      </dgm:t>
    </dgm:pt>
    <dgm:pt modelId="{591B0C93-C645-41DC-ABCF-CFC55446A8F4}" type="sibTrans" cxnId="{3527EDA0-50D4-457F-93EC-4E407FEDC1B2}">
      <dgm:prSet/>
      <dgm:spPr/>
      <dgm:t>
        <a:bodyPr/>
        <a:lstStyle/>
        <a:p>
          <a:endParaRPr lang="en-US"/>
        </a:p>
      </dgm:t>
    </dgm:pt>
    <dgm:pt modelId="{FBD14B2D-E8EF-4492-A4FA-CFD4455AB572}" type="parTrans" cxnId="{3527EDA0-50D4-457F-93EC-4E407FEDC1B2}">
      <dgm:prSet/>
      <dgm:spPr/>
      <dgm:t>
        <a:bodyPr/>
        <a:lstStyle/>
        <a:p>
          <a:endParaRPr lang="en-US"/>
        </a:p>
      </dgm:t>
    </dgm:pt>
    <dgm:pt modelId="{66B7E0CA-B3D1-4B5C-9AF4-DA33199076DC}">
      <dgm:prSet phldrT="[Text]"/>
      <dgm:spPr/>
      <dgm:t>
        <a:bodyPr/>
        <a:lstStyle/>
        <a:p>
          <a:r>
            <a:rPr lang="en-US" dirty="0" smtClean="0"/>
            <a:t>App3 [VM8]</a:t>
          </a:r>
          <a:endParaRPr lang="en-US" dirty="0"/>
        </a:p>
      </dgm:t>
    </dgm:pt>
    <dgm:pt modelId="{8EA249AA-C29E-4848-A968-2428699CC895}" type="parTrans" cxnId="{0D67A05F-FD3B-45B4-A7A9-00EC505D9AB6}">
      <dgm:prSet/>
      <dgm:spPr/>
    </dgm:pt>
    <dgm:pt modelId="{D1ABF585-64E6-434A-B8D4-B522DB04A153}" type="sibTrans" cxnId="{0D67A05F-FD3B-45B4-A7A9-00EC505D9AB6}">
      <dgm:prSet/>
      <dgm:spPr/>
    </dgm:pt>
    <dgm:pt modelId="{6C59550E-4191-4497-BA49-AD72ACA6EBA8}">
      <dgm:prSet phldrT="[Text]"/>
      <dgm:spPr>
        <a:solidFill>
          <a:schemeClr val="accent4">
            <a:lumMod val="60000"/>
            <a:lumOff val="40000"/>
          </a:schemeClr>
        </a:solidFill>
      </dgm:spPr>
      <dgm:t>
        <a:bodyPr/>
        <a:lstStyle/>
        <a:p>
          <a:r>
            <a:rPr lang="en-US" dirty="0" smtClean="0"/>
            <a:t>App3 [VM9]</a:t>
          </a:r>
          <a:endParaRPr lang="en-US" dirty="0"/>
        </a:p>
      </dgm:t>
    </dgm:pt>
    <dgm:pt modelId="{5F31CA07-55BA-45DB-AA25-0648AB189284}" type="parTrans" cxnId="{5E5BBEB7-E44F-44D5-BF64-2CEA8E893A8C}">
      <dgm:prSet/>
      <dgm:spPr/>
    </dgm:pt>
    <dgm:pt modelId="{4C46151C-C43E-45A5-BCDD-5B0B954146D6}" type="sibTrans" cxnId="{5E5BBEB7-E44F-44D5-BF64-2CEA8E893A8C}">
      <dgm:prSet/>
      <dgm:spPr/>
    </dgm:pt>
    <dgm:pt modelId="{A6EBDD1D-4497-437C-A218-D007262863C8}" type="pres">
      <dgm:prSet presAssocID="{EBC53AE7-9345-4282-A81C-F734DEED519A}" presName="theList" presStyleCnt="0">
        <dgm:presLayoutVars>
          <dgm:dir/>
          <dgm:animLvl val="lvl"/>
          <dgm:resizeHandles val="exact"/>
        </dgm:presLayoutVars>
      </dgm:prSet>
      <dgm:spPr/>
      <dgm:t>
        <a:bodyPr/>
        <a:lstStyle/>
        <a:p>
          <a:endParaRPr lang="en-US"/>
        </a:p>
      </dgm:t>
    </dgm:pt>
    <dgm:pt modelId="{40A9280E-D2F4-4FA3-B61A-51E974827BAE}" type="pres">
      <dgm:prSet presAssocID="{BFCFFCF6-2BEC-4537-8C7E-731E5E3D40F9}" presName="compNode" presStyleCnt="0"/>
      <dgm:spPr/>
    </dgm:pt>
    <dgm:pt modelId="{EA91B53C-FACD-4E69-AEB8-F142CC4EB4CA}" type="pres">
      <dgm:prSet presAssocID="{BFCFFCF6-2BEC-4537-8C7E-731E5E3D40F9}" presName="aNode" presStyleLbl="bgShp" presStyleIdx="0" presStyleCnt="3"/>
      <dgm:spPr/>
      <dgm:t>
        <a:bodyPr/>
        <a:lstStyle/>
        <a:p>
          <a:endParaRPr lang="en-US"/>
        </a:p>
      </dgm:t>
    </dgm:pt>
    <dgm:pt modelId="{3758406D-0E62-4B90-B508-0FB35C818836}" type="pres">
      <dgm:prSet presAssocID="{BFCFFCF6-2BEC-4537-8C7E-731E5E3D40F9}" presName="textNode" presStyleLbl="bgShp" presStyleIdx="0" presStyleCnt="3"/>
      <dgm:spPr/>
      <dgm:t>
        <a:bodyPr/>
        <a:lstStyle/>
        <a:p>
          <a:endParaRPr lang="en-US"/>
        </a:p>
      </dgm:t>
    </dgm:pt>
    <dgm:pt modelId="{AEE845A4-80D1-4EA7-8B7D-EAC0AF5ECEEA}" type="pres">
      <dgm:prSet presAssocID="{BFCFFCF6-2BEC-4537-8C7E-731E5E3D40F9}" presName="compChildNode" presStyleCnt="0"/>
      <dgm:spPr/>
    </dgm:pt>
    <dgm:pt modelId="{61DA08B2-1131-44DD-9B5A-3585B602D3F3}" type="pres">
      <dgm:prSet presAssocID="{BFCFFCF6-2BEC-4537-8C7E-731E5E3D40F9}" presName="theInnerList" presStyleCnt="0"/>
      <dgm:spPr/>
    </dgm:pt>
    <dgm:pt modelId="{826E4379-E051-43D2-BF12-AE432E4CA3E4}" type="pres">
      <dgm:prSet presAssocID="{28673B43-A1F4-4F2F-B757-4627C0EB00C8}" presName="childNode" presStyleLbl="node1" presStyleIdx="0" presStyleCnt="9">
        <dgm:presLayoutVars>
          <dgm:bulletEnabled val="1"/>
        </dgm:presLayoutVars>
      </dgm:prSet>
      <dgm:spPr/>
      <dgm:t>
        <a:bodyPr/>
        <a:lstStyle/>
        <a:p>
          <a:endParaRPr lang="en-US"/>
        </a:p>
      </dgm:t>
    </dgm:pt>
    <dgm:pt modelId="{0479BF0F-633C-4B68-A56C-FEC9D22A045A}" type="pres">
      <dgm:prSet presAssocID="{28673B43-A1F4-4F2F-B757-4627C0EB00C8}" presName="aSpace2" presStyleCnt="0"/>
      <dgm:spPr/>
    </dgm:pt>
    <dgm:pt modelId="{2118020E-3DE7-4426-A18F-53C86C26D7B2}" type="pres">
      <dgm:prSet presAssocID="{D368D66B-E447-41B7-A7AB-DE5ABA1DF624}" presName="childNode" presStyleLbl="node1" presStyleIdx="1" presStyleCnt="9">
        <dgm:presLayoutVars>
          <dgm:bulletEnabled val="1"/>
        </dgm:presLayoutVars>
      </dgm:prSet>
      <dgm:spPr/>
      <dgm:t>
        <a:bodyPr/>
        <a:lstStyle/>
        <a:p>
          <a:endParaRPr lang="en-US"/>
        </a:p>
      </dgm:t>
    </dgm:pt>
    <dgm:pt modelId="{413F803E-8834-4847-9D5E-D09721E77966}" type="pres">
      <dgm:prSet presAssocID="{D368D66B-E447-41B7-A7AB-DE5ABA1DF624}" presName="aSpace2" presStyleCnt="0"/>
      <dgm:spPr/>
    </dgm:pt>
    <dgm:pt modelId="{33963023-A723-40D4-924F-BB102E8E096E}" type="pres">
      <dgm:prSet presAssocID="{59768B3C-1CFA-48A8-83BE-32FC063290F0}" presName="childNode" presStyleLbl="node1" presStyleIdx="2" presStyleCnt="9">
        <dgm:presLayoutVars>
          <dgm:bulletEnabled val="1"/>
        </dgm:presLayoutVars>
      </dgm:prSet>
      <dgm:spPr/>
      <dgm:t>
        <a:bodyPr/>
        <a:lstStyle/>
        <a:p>
          <a:endParaRPr lang="en-US"/>
        </a:p>
      </dgm:t>
    </dgm:pt>
    <dgm:pt modelId="{001E9E9F-92C3-44C7-9772-11E6DB222BC5}" type="pres">
      <dgm:prSet presAssocID="{BFCFFCF6-2BEC-4537-8C7E-731E5E3D40F9}" presName="aSpace" presStyleCnt="0"/>
      <dgm:spPr/>
    </dgm:pt>
    <dgm:pt modelId="{077CF444-92A5-43AA-95AD-06807BB5D172}" type="pres">
      <dgm:prSet presAssocID="{4F389260-648E-4440-B653-4007E343E836}" presName="compNode" presStyleCnt="0"/>
      <dgm:spPr/>
    </dgm:pt>
    <dgm:pt modelId="{28D659C6-1B2D-4ECB-BDB0-2A49F9E8D702}" type="pres">
      <dgm:prSet presAssocID="{4F389260-648E-4440-B653-4007E343E836}" presName="aNode" presStyleLbl="bgShp" presStyleIdx="1" presStyleCnt="3"/>
      <dgm:spPr/>
      <dgm:t>
        <a:bodyPr/>
        <a:lstStyle/>
        <a:p>
          <a:endParaRPr lang="en-US"/>
        </a:p>
      </dgm:t>
    </dgm:pt>
    <dgm:pt modelId="{C483FDA6-DBBC-47AE-92D9-7897CC3E3BDB}" type="pres">
      <dgm:prSet presAssocID="{4F389260-648E-4440-B653-4007E343E836}" presName="textNode" presStyleLbl="bgShp" presStyleIdx="1" presStyleCnt="3"/>
      <dgm:spPr/>
      <dgm:t>
        <a:bodyPr/>
        <a:lstStyle/>
        <a:p>
          <a:endParaRPr lang="en-US"/>
        </a:p>
      </dgm:t>
    </dgm:pt>
    <dgm:pt modelId="{C33A35D8-3018-4F90-8362-E32638B4E31B}" type="pres">
      <dgm:prSet presAssocID="{4F389260-648E-4440-B653-4007E343E836}" presName="compChildNode" presStyleCnt="0"/>
      <dgm:spPr/>
    </dgm:pt>
    <dgm:pt modelId="{40710FDE-EFF9-42F1-9224-A4E034F1CAED}" type="pres">
      <dgm:prSet presAssocID="{4F389260-648E-4440-B653-4007E343E836}" presName="theInnerList" presStyleCnt="0"/>
      <dgm:spPr/>
    </dgm:pt>
    <dgm:pt modelId="{20A4C3AD-3D31-4490-9394-E46C057BB303}" type="pres">
      <dgm:prSet presAssocID="{128FD866-5A93-4E72-810E-7A2009DD05DD}" presName="childNode" presStyleLbl="node1" presStyleIdx="3" presStyleCnt="9">
        <dgm:presLayoutVars>
          <dgm:bulletEnabled val="1"/>
        </dgm:presLayoutVars>
      </dgm:prSet>
      <dgm:spPr/>
      <dgm:t>
        <a:bodyPr/>
        <a:lstStyle/>
        <a:p>
          <a:endParaRPr lang="en-US"/>
        </a:p>
      </dgm:t>
    </dgm:pt>
    <dgm:pt modelId="{9E4BFBF4-B454-4F85-9FE0-3C5E5E8F802F}" type="pres">
      <dgm:prSet presAssocID="{128FD866-5A93-4E72-810E-7A2009DD05DD}" presName="aSpace2" presStyleCnt="0"/>
      <dgm:spPr/>
    </dgm:pt>
    <dgm:pt modelId="{D456442E-56C2-455F-97B1-E65781234386}" type="pres">
      <dgm:prSet presAssocID="{03275DFD-0886-4091-8653-074037D995C5}" presName="childNode" presStyleLbl="node1" presStyleIdx="4" presStyleCnt="9">
        <dgm:presLayoutVars>
          <dgm:bulletEnabled val="1"/>
        </dgm:presLayoutVars>
      </dgm:prSet>
      <dgm:spPr/>
      <dgm:t>
        <a:bodyPr/>
        <a:lstStyle/>
        <a:p>
          <a:endParaRPr lang="en-US"/>
        </a:p>
      </dgm:t>
    </dgm:pt>
    <dgm:pt modelId="{EDF2ADF7-E056-489A-A8D2-0D0F7379FF9C}" type="pres">
      <dgm:prSet presAssocID="{03275DFD-0886-4091-8653-074037D995C5}" presName="aSpace2" presStyleCnt="0"/>
      <dgm:spPr/>
    </dgm:pt>
    <dgm:pt modelId="{0658BE78-E507-4305-BC21-627DF4ACEB52}" type="pres">
      <dgm:prSet presAssocID="{66B7E0CA-B3D1-4B5C-9AF4-DA33199076DC}" presName="childNode" presStyleLbl="node1" presStyleIdx="5" presStyleCnt="9">
        <dgm:presLayoutVars>
          <dgm:bulletEnabled val="1"/>
        </dgm:presLayoutVars>
      </dgm:prSet>
      <dgm:spPr/>
      <dgm:t>
        <a:bodyPr/>
        <a:lstStyle/>
        <a:p>
          <a:endParaRPr lang="en-US"/>
        </a:p>
      </dgm:t>
    </dgm:pt>
    <dgm:pt modelId="{F1E0E401-C45B-456D-ADD4-237E3F60FE7A}" type="pres">
      <dgm:prSet presAssocID="{4F389260-648E-4440-B653-4007E343E836}" presName="aSpace" presStyleCnt="0"/>
      <dgm:spPr/>
    </dgm:pt>
    <dgm:pt modelId="{4FE19D30-9FB7-4DEE-8CC9-E59B3BF93EA7}" type="pres">
      <dgm:prSet presAssocID="{1DF254FB-E156-45A2-98EA-A46A9AFEB77B}" presName="compNode" presStyleCnt="0"/>
      <dgm:spPr/>
    </dgm:pt>
    <dgm:pt modelId="{2B12842E-3102-4D39-AB98-248BFD11FCE3}" type="pres">
      <dgm:prSet presAssocID="{1DF254FB-E156-45A2-98EA-A46A9AFEB77B}" presName="aNode" presStyleLbl="bgShp" presStyleIdx="2" presStyleCnt="3"/>
      <dgm:spPr/>
      <dgm:t>
        <a:bodyPr/>
        <a:lstStyle/>
        <a:p>
          <a:endParaRPr lang="en-US"/>
        </a:p>
      </dgm:t>
    </dgm:pt>
    <dgm:pt modelId="{64A6315E-C133-4D4E-B7E2-318FD4A6FD2E}" type="pres">
      <dgm:prSet presAssocID="{1DF254FB-E156-45A2-98EA-A46A9AFEB77B}" presName="textNode" presStyleLbl="bgShp" presStyleIdx="2" presStyleCnt="3"/>
      <dgm:spPr/>
      <dgm:t>
        <a:bodyPr/>
        <a:lstStyle/>
        <a:p>
          <a:endParaRPr lang="en-US"/>
        </a:p>
      </dgm:t>
    </dgm:pt>
    <dgm:pt modelId="{F78E9B70-56C1-4A72-B445-E21AFDD369DC}" type="pres">
      <dgm:prSet presAssocID="{1DF254FB-E156-45A2-98EA-A46A9AFEB77B}" presName="compChildNode" presStyleCnt="0"/>
      <dgm:spPr/>
    </dgm:pt>
    <dgm:pt modelId="{206452CA-7BB3-42D0-A77E-92F87538926F}" type="pres">
      <dgm:prSet presAssocID="{1DF254FB-E156-45A2-98EA-A46A9AFEB77B}" presName="theInnerList" presStyleCnt="0"/>
      <dgm:spPr/>
    </dgm:pt>
    <dgm:pt modelId="{C6CEBA5B-AB72-46A7-BD9B-3B80D72712B0}" type="pres">
      <dgm:prSet presAssocID="{7CD0EAC3-3124-47E4-AEFE-20EE69B65A64}" presName="childNode" presStyleLbl="node1" presStyleIdx="6" presStyleCnt="9">
        <dgm:presLayoutVars>
          <dgm:bulletEnabled val="1"/>
        </dgm:presLayoutVars>
      </dgm:prSet>
      <dgm:spPr/>
      <dgm:t>
        <a:bodyPr/>
        <a:lstStyle/>
        <a:p>
          <a:endParaRPr lang="en-US"/>
        </a:p>
      </dgm:t>
    </dgm:pt>
    <dgm:pt modelId="{AF7883B3-A1E2-4260-BBFD-5CAC28C55EF9}" type="pres">
      <dgm:prSet presAssocID="{7CD0EAC3-3124-47E4-AEFE-20EE69B65A64}" presName="aSpace2" presStyleCnt="0"/>
      <dgm:spPr/>
    </dgm:pt>
    <dgm:pt modelId="{F2E42405-73C2-4B69-B7BB-03E1DCA04014}" type="pres">
      <dgm:prSet presAssocID="{05F0B317-A86C-43AF-9BCF-015AC8D6FF5C}" presName="childNode" presStyleLbl="node1" presStyleIdx="7" presStyleCnt="9">
        <dgm:presLayoutVars>
          <dgm:bulletEnabled val="1"/>
        </dgm:presLayoutVars>
      </dgm:prSet>
      <dgm:spPr/>
      <dgm:t>
        <a:bodyPr/>
        <a:lstStyle/>
        <a:p>
          <a:endParaRPr lang="en-US"/>
        </a:p>
      </dgm:t>
    </dgm:pt>
    <dgm:pt modelId="{FCCC7BDF-2251-48E8-9651-58EE26C0E85D}" type="pres">
      <dgm:prSet presAssocID="{05F0B317-A86C-43AF-9BCF-015AC8D6FF5C}" presName="aSpace2" presStyleCnt="0"/>
      <dgm:spPr/>
    </dgm:pt>
    <dgm:pt modelId="{8D02BF55-38C0-42D7-BCC1-48656DC9C50B}" type="pres">
      <dgm:prSet presAssocID="{6C59550E-4191-4497-BA49-AD72ACA6EBA8}" presName="childNode" presStyleLbl="node1" presStyleIdx="8" presStyleCnt="9">
        <dgm:presLayoutVars>
          <dgm:bulletEnabled val="1"/>
        </dgm:presLayoutVars>
      </dgm:prSet>
      <dgm:spPr/>
      <dgm:t>
        <a:bodyPr/>
        <a:lstStyle/>
        <a:p>
          <a:endParaRPr lang="en-US"/>
        </a:p>
      </dgm:t>
    </dgm:pt>
  </dgm:ptLst>
  <dgm:cxnLst>
    <dgm:cxn modelId="{F1A6ABD7-49F6-4AA3-9483-E38E239A2C9F}" type="presOf" srcId="{7CD0EAC3-3124-47E4-AEFE-20EE69B65A64}" destId="{C6CEBA5B-AB72-46A7-BD9B-3B80D72712B0}" srcOrd="0" destOrd="0" presId="urn:microsoft.com/office/officeart/2005/8/layout/lProcess2"/>
    <dgm:cxn modelId="{5F53A3DA-B257-44D0-AB82-7979B323C9DB}" type="presOf" srcId="{59768B3C-1CFA-48A8-83BE-32FC063290F0}" destId="{33963023-A723-40D4-924F-BB102E8E096E}" srcOrd="0" destOrd="0" presId="urn:microsoft.com/office/officeart/2005/8/layout/lProcess2"/>
    <dgm:cxn modelId="{8B7FC058-E8C5-4B78-B9C3-70ED32C9AADF}" type="presOf" srcId="{128FD866-5A93-4E72-810E-7A2009DD05DD}" destId="{20A4C3AD-3D31-4490-9394-E46C057BB303}" srcOrd="0" destOrd="0" presId="urn:microsoft.com/office/officeart/2005/8/layout/lProcess2"/>
    <dgm:cxn modelId="{4EECE072-EA52-4E61-8CE0-A06610658EDC}" srcId="{1DF254FB-E156-45A2-98EA-A46A9AFEB77B}" destId="{05F0B317-A86C-43AF-9BCF-015AC8D6FF5C}" srcOrd="1" destOrd="0" parTransId="{EF4E6E18-1DCB-4F9F-A71E-98E2DD339817}" sibTransId="{D5CCF34B-54BA-4B6A-991D-BC0796C42869}"/>
    <dgm:cxn modelId="{5E5BBEB7-E44F-44D5-BF64-2CEA8E893A8C}" srcId="{1DF254FB-E156-45A2-98EA-A46A9AFEB77B}" destId="{6C59550E-4191-4497-BA49-AD72ACA6EBA8}" srcOrd="2" destOrd="0" parTransId="{5F31CA07-55BA-45DB-AA25-0648AB189284}" sibTransId="{4C46151C-C43E-45A5-BCDD-5B0B954146D6}"/>
    <dgm:cxn modelId="{9A720A62-016C-4EA0-B563-6ED9B6504171}" type="presOf" srcId="{66B7E0CA-B3D1-4B5C-9AF4-DA33199076DC}" destId="{0658BE78-E507-4305-BC21-627DF4ACEB52}" srcOrd="0" destOrd="0" presId="urn:microsoft.com/office/officeart/2005/8/layout/lProcess2"/>
    <dgm:cxn modelId="{9EB2B256-4D97-43DB-AF97-D1DA33AC507F}" type="presOf" srcId="{05F0B317-A86C-43AF-9BCF-015AC8D6FF5C}" destId="{F2E42405-73C2-4B69-B7BB-03E1DCA04014}" srcOrd="0" destOrd="0" presId="urn:microsoft.com/office/officeart/2005/8/layout/lProcess2"/>
    <dgm:cxn modelId="{317A4917-0B57-417D-9A8F-9DCDB0BE3406}" type="presOf" srcId="{6C59550E-4191-4497-BA49-AD72ACA6EBA8}" destId="{8D02BF55-38C0-42D7-BCC1-48656DC9C50B}" srcOrd="0" destOrd="0" presId="urn:microsoft.com/office/officeart/2005/8/layout/lProcess2"/>
    <dgm:cxn modelId="{EC126B7A-D1C1-4637-BEEC-54E3A0638AFC}" type="presOf" srcId="{4F389260-648E-4440-B653-4007E343E836}" destId="{C483FDA6-DBBC-47AE-92D9-7897CC3E3BDB}" srcOrd="1" destOrd="0" presId="urn:microsoft.com/office/officeart/2005/8/layout/lProcess2"/>
    <dgm:cxn modelId="{DD494EAD-6EC3-4775-8588-F26C97645998}" srcId="{1DF254FB-E156-45A2-98EA-A46A9AFEB77B}" destId="{7CD0EAC3-3124-47E4-AEFE-20EE69B65A64}" srcOrd="0" destOrd="0" parTransId="{0ABB6EB3-CF2C-4F40-BFA3-F3B781EE665F}" sibTransId="{479C89E7-43F0-4DBC-92F8-B56A3BA2DAF0}"/>
    <dgm:cxn modelId="{A644DAB4-D45F-4098-B58E-D48652FAAE85}" type="presOf" srcId="{28673B43-A1F4-4F2F-B757-4627C0EB00C8}" destId="{826E4379-E051-43D2-BF12-AE432E4CA3E4}" srcOrd="0" destOrd="0" presId="urn:microsoft.com/office/officeart/2005/8/layout/lProcess2"/>
    <dgm:cxn modelId="{0C5C2BB2-09FE-4521-87F8-3E5045EF4255}" srcId="{BFCFFCF6-2BEC-4537-8C7E-731E5E3D40F9}" destId="{D368D66B-E447-41B7-A7AB-DE5ABA1DF624}" srcOrd="1" destOrd="0" parTransId="{5441B469-3942-463E-846D-07B6DDF1A260}" sibTransId="{F971A755-7FF1-4DA4-805A-730D67B05548}"/>
    <dgm:cxn modelId="{C676A1C9-0FDF-4D5C-812B-CF6D737A8BEE}" type="presOf" srcId="{BFCFFCF6-2BEC-4537-8C7E-731E5E3D40F9}" destId="{EA91B53C-FACD-4E69-AEB8-F142CC4EB4CA}" srcOrd="0" destOrd="0" presId="urn:microsoft.com/office/officeart/2005/8/layout/lProcess2"/>
    <dgm:cxn modelId="{9A73214A-1098-478C-B94C-5937FB293BB0}" type="presOf" srcId="{4F389260-648E-4440-B653-4007E343E836}" destId="{28D659C6-1B2D-4ECB-BDB0-2A49F9E8D702}" srcOrd="0" destOrd="0" presId="urn:microsoft.com/office/officeart/2005/8/layout/lProcess2"/>
    <dgm:cxn modelId="{FCB467E8-D193-41D0-A800-1016ADD33155}" srcId="{4F389260-648E-4440-B653-4007E343E836}" destId="{03275DFD-0886-4091-8653-074037D995C5}" srcOrd="1" destOrd="0" parTransId="{784BD476-E2FE-4C9E-AECC-B5217F295B93}" sibTransId="{72EFA422-ACB4-46E5-9205-773DD9C8C80C}"/>
    <dgm:cxn modelId="{7ECF7110-84D7-4A80-BA49-09CC3B0B0687}" type="presOf" srcId="{1DF254FB-E156-45A2-98EA-A46A9AFEB77B}" destId="{2B12842E-3102-4D39-AB98-248BFD11FCE3}" srcOrd="0" destOrd="0" presId="urn:microsoft.com/office/officeart/2005/8/layout/lProcess2"/>
    <dgm:cxn modelId="{F45D9325-B663-4FE0-8B2B-9FFC1F7A2404}" srcId="{BFCFFCF6-2BEC-4537-8C7E-731E5E3D40F9}" destId="{28673B43-A1F4-4F2F-B757-4627C0EB00C8}" srcOrd="0" destOrd="0" parTransId="{BEB5A78D-8B97-4072-8DBB-97A10D58259B}" sibTransId="{345EA483-D586-4ECC-9BF1-73BBDCB0E2FE}"/>
    <dgm:cxn modelId="{90C6F021-6510-4487-8216-C3388EC878D8}" type="presOf" srcId="{EBC53AE7-9345-4282-A81C-F734DEED519A}" destId="{A6EBDD1D-4497-437C-A218-D007262863C8}" srcOrd="0" destOrd="0" presId="urn:microsoft.com/office/officeart/2005/8/layout/lProcess2"/>
    <dgm:cxn modelId="{B1CA3723-E0BA-407B-A606-254F691D01FC}" type="presOf" srcId="{BFCFFCF6-2BEC-4537-8C7E-731E5E3D40F9}" destId="{3758406D-0E62-4B90-B508-0FB35C818836}" srcOrd="1" destOrd="0" presId="urn:microsoft.com/office/officeart/2005/8/layout/lProcess2"/>
    <dgm:cxn modelId="{6D46487F-037D-4169-B64A-D78E2CC2590F}" type="presOf" srcId="{1DF254FB-E156-45A2-98EA-A46A9AFEB77B}" destId="{64A6315E-C133-4D4E-B7E2-318FD4A6FD2E}" srcOrd="1" destOrd="0" presId="urn:microsoft.com/office/officeart/2005/8/layout/lProcess2"/>
    <dgm:cxn modelId="{48D85321-2857-4E8E-B802-D06427B0899E}" srcId="{EBC53AE7-9345-4282-A81C-F734DEED519A}" destId="{1DF254FB-E156-45A2-98EA-A46A9AFEB77B}" srcOrd="2" destOrd="0" parTransId="{4D927621-A0EF-4444-8327-830400AC6882}" sibTransId="{339FB4B1-9D2A-4151-8769-91D927B64D41}"/>
    <dgm:cxn modelId="{D45D3F0B-C0C8-4F52-A8C0-968424F74AF0}" srcId="{4F389260-648E-4440-B653-4007E343E836}" destId="{128FD866-5A93-4E72-810E-7A2009DD05DD}" srcOrd="0" destOrd="0" parTransId="{17F18B80-BC81-41B8-9563-1B3F82987920}" sibTransId="{22F0E7A0-959C-4634-B5C8-50749B72F1E6}"/>
    <dgm:cxn modelId="{2E26E887-440F-4800-9B0D-24168CF99A1B}" srcId="{BFCFFCF6-2BEC-4537-8C7E-731E5E3D40F9}" destId="{59768B3C-1CFA-48A8-83BE-32FC063290F0}" srcOrd="2" destOrd="0" parTransId="{2F28BDEA-D315-4934-8E55-32F67F2A91BF}" sibTransId="{08E0091F-6706-4E24-900D-FB2874646298}"/>
    <dgm:cxn modelId="{0D67A05F-FD3B-45B4-A7A9-00EC505D9AB6}" srcId="{4F389260-648E-4440-B653-4007E343E836}" destId="{66B7E0CA-B3D1-4B5C-9AF4-DA33199076DC}" srcOrd="2" destOrd="0" parTransId="{8EA249AA-C29E-4848-A968-2428699CC895}" sibTransId="{D1ABF585-64E6-434A-B8D4-B522DB04A153}"/>
    <dgm:cxn modelId="{3527EDA0-50D4-457F-93EC-4E407FEDC1B2}" srcId="{EBC53AE7-9345-4282-A81C-F734DEED519A}" destId="{4F389260-648E-4440-B653-4007E343E836}" srcOrd="1" destOrd="0" parTransId="{FBD14B2D-E8EF-4492-A4FA-CFD4455AB572}" sibTransId="{591B0C93-C645-41DC-ABCF-CFC55446A8F4}"/>
    <dgm:cxn modelId="{B4AA0699-B0A5-42DD-8E38-1AB919BDC0DB}" type="presOf" srcId="{03275DFD-0886-4091-8653-074037D995C5}" destId="{D456442E-56C2-455F-97B1-E65781234386}" srcOrd="0" destOrd="0" presId="urn:microsoft.com/office/officeart/2005/8/layout/lProcess2"/>
    <dgm:cxn modelId="{9E057689-E523-4CFD-AFC2-5604D2221CBC}" srcId="{EBC53AE7-9345-4282-A81C-F734DEED519A}" destId="{BFCFFCF6-2BEC-4537-8C7E-731E5E3D40F9}" srcOrd="0" destOrd="0" parTransId="{AF0A4291-99AE-47D7-A301-D95357EEF2AE}" sibTransId="{A4CC3AF3-655A-4D94-AA5A-A82D4E2464CB}"/>
    <dgm:cxn modelId="{A8674E97-7085-4293-B606-9C6C4D3B102C}" type="presOf" srcId="{D368D66B-E447-41B7-A7AB-DE5ABA1DF624}" destId="{2118020E-3DE7-4426-A18F-53C86C26D7B2}" srcOrd="0" destOrd="0" presId="urn:microsoft.com/office/officeart/2005/8/layout/lProcess2"/>
    <dgm:cxn modelId="{D14AF940-6A62-4ECF-ADC1-E262D5ADD385}" type="presParOf" srcId="{A6EBDD1D-4497-437C-A218-D007262863C8}" destId="{40A9280E-D2F4-4FA3-B61A-51E974827BAE}" srcOrd="0" destOrd="0" presId="urn:microsoft.com/office/officeart/2005/8/layout/lProcess2"/>
    <dgm:cxn modelId="{C6FE467E-A5E8-492A-A6FB-F63E74D3C199}" type="presParOf" srcId="{40A9280E-D2F4-4FA3-B61A-51E974827BAE}" destId="{EA91B53C-FACD-4E69-AEB8-F142CC4EB4CA}" srcOrd="0" destOrd="0" presId="urn:microsoft.com/office/officeart/2005/8/layout/lProcess2"/>
    <dgm:cxn modelId="{73F1A72C-B214-44A8-8025-3DF0CED0A4D1}" type="presParOf" srcId="{40A9280E-D2F4-4FA3-B61A-51E974827BAE}" destId="{3758406D-0E62-4B90-B508-0FB35C818836}" srcOrd="1" destOrd="0" presId="urn:microsoft.com/office/officeart/2005/8/layout/lProcess2"/>
    <dgm:cxn modelId="{449A191B-9F75-45AC-95AE-9D5A552BA29B}" type="presParOf" srcId="{40A9280E-D2F4-4FA3-B61A-51E974827BAE}" destId="{AEE845A4-80D1-4EA7-8B7D-EAC0AF5ECEEA}" srcOrd="2" destOrd="0" presId="urn:microsoft.com/office/officeart/2005/8/layout/lProcess2"/>
    <dgm:cxn modelId="{3AB49EA2-D0BA-4EA0-8BCC-93B6F47C41A3}" type="presParOf" srcId="{AEE845A4-80D1-4EA7-8B7D-EAC0AF5ECEEA}" destId="{61DA08B2-1131-44DD-9B5A-3585B602D3F3}" srcOrd="0" destOrd="0" presId="urn:microsoft.com/office/officeart/2005/8/layout/lProcess2"/>
    <dgm:cxn modelId="{E3157C7C-0C37-4151-A969-36201FE04F7A}" type="presParOf" srcId="{61DA08B2-1131-44DD-9B5A-3585B602D3F3}" destId="{826E4379-E051-43D2-BF12-AE432E4CA3E4}" srcOrd="0" destOrd="0" presId="urn:microsoft.com/office/officeart/2005/8/layout/lProcess2"/>
    <dgm:cxn modelId="{1CED088A-4AA0-4E33-BD28-6D3FE53EBAF8}" type="presParOf" srcId="{61DA08B2-1131-44DD-9B5A-3585B602D3F3}" destId="{0479BF0F-633C-4B68-A56C-FEC9D22A045A}" srcOrd="1" destOrd="0" presId="urn:microsoft.com/office/officeart/2005/8/layout/lProcess2"/>
    <dgm:cxn modelId="{EF50A389-E127-4879-983B-192F541784B0}" type="presParOf" srcId="{61DA08B2-1131-44DD-9B5A-3585B602D3F3}" destId="{2118020E-3DE7-4426-A18F-53C86C26D7B2}" srcOrd="2" destOrd="0" presId="urn:microsoft.com/office/officeart/2005/8/layout/lProcess2"/>
    <dgm:cxn modelId="{69A3D635-1010-4854-84B8-88A1695931C5}" type="presParOf" srcId="{61DA08B2-1131-44DD-9B5A-3585B602D3F3}" destId="{413F803E-8834-4847-9D5E-D09721E77966}" srcOrd="3" destOrd="0" presId="urn:microsoft.com/office/officeart/2005/8/layout/lProcess2"/>
    <dgm:cxn modelId="{8564D3F5-FD44-412E-829D-F17368025578}" type="presParOf" srcId="{61DA08B2-1131-44DD-9B5A-3585B602D3F3}" destId="{33963023-A723-40D4-924F-BB102E8E096E}" srcOrd="4" destOrd="0" presId="urn:microsoft.com/office/officeart/2005/8/layout/lProcess2"/>
    <dgm:cxn modelId="{D0C18149-E93A-4E4B-95A7-65C9FF3D3FF8}" type="presParOf" srcId="{A6EBDD1D-4497-437C-A218-D007262863C8}" destId="{001E9E9F-92C3-44C7-9772-11E6DB222BC5}" srcOrd="1" destOrd="0" presId="urn:microsoft.com/office/officeart/2005/8/layout/lProcess2"/>
    <dgm:cxn modelId="{2530D669-F1F3-450F-B427-699770D66206}" type="presParOf" srcId="{A6EBDD1D-4497-437C-A218-D007262863C8}" destId="{077CF444-92A5-43AA-95AD-06807BB5D172}" srcOrd="2" destOrd="0" presId="urn:microsoft.com/office/officeart/2005/8/layout/lProcess2"/>
    <dgm:cxn modelId="{E1384C06-1A7C-4967-86A3-1C8C692EE4E1}" type="presParOf" srcId="{077CF444-92A5-43AA-95AD-06807BB5D172}" destId="{28D659C6-1B2D-4ECB-BDB0-2A49F9E8D702}" srcOrd="0" destOrd="0" presId="urn:microsoft.com/office/officeart/2005/8/layout/lProcess2"/>
    <dgm:cxn modelId="{229662F6-1D09-4766-8D58-84EF18CE1EE3}" type="presParOf" srcId="{077CF444-92A5-43AA-95AD-06807BB5D172}" destId="{C483FDA6-DBBC-47AE-92D9-7897CC3E3BDB}" srcOrd="1" destOrd="0" presId="urn:microsoft.com/office/officeart/2005/8/layout/lProcess2"/>
    <dgm:cxn modelId="{141765E5-75B0-44C2-9AEC-E46287F2D092}" type="presParOf" srcId="{077CF444-92A5-43AA-95AD-06807BB5D172}" destId="{C33A35D8-3018-4F90-8362-E32638B4E31B}" srcOrd="2" destOrd="0" presId="urn:microsoft.com/office/officeart/2005/8/layout/lProcess2"/>
    <dgm:cxn modelId="{EA687D7F-891F-40F8-A513-0015B8BFAEE4}" type="presParOf" srcId="{C33A35D8-3018-4F90-8362-E32638B4E31B}" destId="{40710FDE-EFF9-42F1-9224-A4E034F1CAED}" srcOrd="0" destOrd="0" presId="urn:microsoft.com/office/officeart/2005/8/layout/lProcess2"/>
    <dgm:cxn modelId="{546D3EE8-10B1-486A-9623-D81DD2F7C601}" type="presParOf" srcId="{40710FDE-EFF9-42F1-9224-A4E034F1CAED}" destId="{20A4C3AD-3D31-4490-9394-E46C057BB303}" srcOrd="0" destOrd="0" presId="urn:microsoft.com/office/officeart/2005/8/layout/lProcess2"/>
    <dgm:cxn modelId="{D5E68D2C-5B94-4058-B126-52A571678056}" type="presParOf" srcId="{40710FDE-EFF9-42F1-9224-A4E034F1CAED}" destId="{9E4BFBF4-B454-4F85-9FE0-3C5E5E8F802F}" srcOrd="1" destOrd="0" presId="urn:microsoft.com/office/officeart/2005/8/layout/lProcess2"/>
    <dgm:cxn modelId="{F4E978EC-6AC2-440A-870B-F9428101E9F2}" type="presParOf" srcId="{40710FDE-EFF9-42F1-9224-A4E034F1CAED}" destId="{D456442E-56C2-455F-97B1-E65781234386}" srcOrd="2" destOrd="0" presId="urn:microsoft.com/office/officeart/2005/8/layout/lProcess2"/>
    <dgm:cxn modelId="{B3C72333-76F8-4241-A818-2EE781DEB965}" type="presParOf" srcId="{40710FDE-EFF9-42F1-9224-A4E034F1CAED}" destId="{EDF2ADF7-E056-489A-A8D2-0D0F7379FF9C}" srcOrd="3" destOrd="0" presId="urn:microsoft.com/office/officeart/2005/8/layout/lProcess2"/>
    <dgm:cxn modelId="{602CBF8A-8D0B-4720-B3D4-8B2AEA7C124E}" type="presParOf" srcId="{40710FDE-EFF9-42F1-9224-A4E034F1CAED}" destId="{0658BE78-E507-4305-BC21-627DF4ACEB52}" srcOrd="4" destOrd="0" presId="urn:microsoft.com/office/officeart/2005/8/layout/lProcess2"/>
    <dgm:cxn modelId="{039F35F6-09BC-4681-A858-14E2BA96BD12}" type="presParOf" srcId="{A6EBDD1D-4497-437C-A218-D007262863C8}" destId="{F1E0E401-C45B-456D-ADD4-237E3F60FE7A}" srcOrd="3" destOrd="0" presId="urn:microsoft.com/office/officeart/2005/8/layout/lProcess2"/>
    <dgm:cxn modelId="{E0739B0C-9EC7-4222-BB32-AEAD7884E21A}" type="presParOf" srcId="{A6EBDD1D-4497-437C-A218-D007262863C8}" destId="{4FE19D30-9FB7-4DEE-8CC9-E59B3BF93EA7}" srcOrd="4" destOrd="0" presId="urn:microsoft.com/office/officeart/2005/8/layout/lProcess2"/>
    <dgm:cxn modelId="{B2F4FA7C-330F-422C-99B3-C050E311EB31}" type="presParOf" srcId="{4FE19D30-9FB7-4DEE-8CC9-E59B3BF93EA7}" destId="{2B12842E-3102-4D39-AB98-248BFD11FCE3}" srcOrd="0" destOrd="0" presId="urn:microsoft.com/office/officeart/2005/8/layout/lProcess2"/>
    <dgm:cxn modelId="{7CE9A4D4-6B74-4DB4-AA2E-B645792F3C5D}" type="presParOf" srcId="{4FE19D30-9FB7-4DEE-8CC9-E59B3BF93EA7}" destId="{64A6315E-C133-4D4E-B7E2-318FD4A6FD2E}" srcOrd="1" destOrd="0" presId="urn:microsoft.com/office/officeart/2005/8/layout/lProcess2"/>
    <dgm:cxn modelId="{470D5699-9AFD-453A-A59E-CE58B48863BE}" type="presParOf" srcId="{4FE19D30-9FB7-4DEE-8CC9-E59B3BF93EA7}" destId="{F78E9B70-56C1-4A72-B445-E21AFDD369DC}" srcOrd="2" destOrd="0" presId="urn:microsoft.com/office/officeart/2005/8/layout/lProcess2"/>
    <dgm:cxn modelId="{C37D5020-7E72-4E79-A7DD-A6EBE59E2A2C}" type="presParOf" srcId="{F78E9B70-56C1-4A72-B445-E21AFDD369DC}" destId="{206452CA-7BB3-42D0-A77E-92F87538926F}" srcOrd="0" destOrd="0" presId="urn:microsoft.com/office/officeart/2005/8/layout/lProcess2"/>
    <dgm:cxn modelId="{2C76E8F0-21D9-4118-8C16-B3AC40DCA35B}" type="presParOf" srcId="{206452CA-7BB3-42D0-A77E-92F87538926F}" destId="{C6CEBA5B-AB72-46A7-BD9B-3B80D72712B0}" srcOrd="0" destOrd="0" presId="urn:microsoft.com/office/officeart/2005/8/layout/lProcess2"/>
    <dgm:cxn modelId="{E7F4BADD-88F0-44A7-A977-4C10516D53F4}" type="presParOf" srcId="{206452CA-7BB3-42D0-A77E-92F87538926F}" destId="{AF7883B3-A1E2-4260-BBFD-5CAC28C55EF9}" srcOrd="1" destOrd="0" presId="urn:microsoft.com/office/officeart/2005/8/layout/lProcess2"/>
    <dgm:cxn modelId="{7D79AA1A-35A4-41DF-899F-B330EE18DC79}" type="presParOf" srcId="{206452CA-7BB3-42D0-A77E-92F87538926F}" destId="{F2E42405-73C2-4B69-B7BB-03E1DCA04014}" srcOrd="2" destOrd="0" presId="urn:microsoft.com/office/officeart/2005/8/layout/lProcess2"/>
    <dgm:cxn modelId="{AB884F98-7914-4D89-8BE7-B636CB6E1A22}" type="presParOf" srcId="{206452CA-7BB3-42D0-A77E-92F87538926F}" destId="{FCCC7BDF-2251-48E8-9651-58EE26C0E85D}" srcOrd="3" destOrd="0" presId="urn:microsoft.com/office/officeart/2005/8/layout/lProcess2"/>
    <dgm:cxn modelId="{49E73BB1-D33E-4DD3-8004-8DE20E4FD6DE}" type="presParOf" srcId="{206452CA-7BB3-42D0-A77E-92F87538926F}" destId="{8D02BF55-38C0-42D7-BCC1-48656DC9C50B}"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C53AE7-9345-4282-A81C-F734DEED519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FCFFCF6-2BEC-4537-8C7E-731E5E3D40F9}">
      <dgm:prSet phldrT="[Text]"/>
      <dgm:spPr/>
      <dgm:t>
        <a:bodyPr/>
        <a:lstStyle/>
        <a:p>
          <a:r>
            <a:rPr lang="en-US" dirty="0" smtClean="0"/>
            <a:t>HW1</a:t>
          </a:r>
          <a:endParaRPr lang="en-US" dirty="0"/>
        </a:p>
      </dgm:t>
    </dgm:pt>
    <dgm:pt modelId="{AF0A4291-99AE-47D7-A301-D95357EEF2AE}" type="parTrans" cxnId="{9E057689-E523-4CFD-AFC2-5604D2221CBC}">
      <dgm:prSet/>
      <dgm:spPr/>
      <dgm:t>
        <a:bodyPr/>
        <a:lstStyle/>
        <a:p>
          <a:endParaRPr lang="en-US"/>
        </a:p>
      </dgm:t>
    </dgm:pt>
    <dgm:pt modelId="{A4CC3AF3-655A-4D94-AA5A-A82D4E2464CB}" type="sibTrans" cxnId="{9E057689-E523-4CFD-AFC2-5604D2221CBC}">
      <dgm:prSet/>
      <dgm:spPr/>
      <dgm:t>
        <a:bodyPr/>
        <a:lstStyle/>
        <a:p>
          <a:endParaRPr lang="en-US"/>
        </a:p>
      </dgm:t>
    </dgm:pt>
    <dgm:pt modelId="{28673B43-A1F4-4F2F-B757-4627C0EB00C8}">
      <dgm:prSet phldrT="[Text]"/>
      <dgm:spPr>
        <a:solidFill>
          <a:schemeClr val="accent4">
            <a:lumMod val="60000"/>
            <a:lumOff val="40000"/>
          </a:schemeClr>
        </a:solidFill>
      </dgm:spPr>
      <dgm:t>
        <a:bodyPr/>
        <a:lstStyle/>
        <a:p>
          <a:r>
            <a:rPr lang="en-US" dirty="0" smtClean="0"/>
            <a:t>App1 [VM1]</a:t>
          </a:r>
          <a:endParaRPr lang="en-US" dirty="0"/>
        </a:p>
      </dgm:t>
    </dgm:pt>
    <dgm:pt modelId="{BEB5A78D-8B97-4072-8DBB-97A10D58259B}" type="parTrans" cxnId="{F45D9325-B663-4FE0-8B2B-9FFC1F7A2404}">
      <dgm:prSet/>
      <dgm:spPr/>
      <dgm:t>
        <a:bodyPr/>
        <a:lstStyle/>
        <a:p>
          <a:endParaRPr lang="en-US"/>
        </a:p>
      </dgm:t>
    </dgm:pt>
    <dgm:pt modelId="{345EA483-D586-4ECC-9BF1-73BBDCB0E2FE}" type="sibTrans" cxnId="{F45D9325-B663-4FE0-8B2B-9FFC1F7A2404}">
      <dgm:prSet/>
      <dgm:spPr/>
      <dgm:t>
        <a:bodyPr/>
        <a:lstStyle/>
        <a:p>
          <a:endParaRPr lang="en-US"/>
        </a:p>
      </dgm:t>
    </dgm:pt>
    <dgm:pt modelId="{D368D66B-E447-41B7-A7AB-DE5ABA1DF624}">
      <dgm:prSet phldrT="[Text]"/>
      <dgm:spPr/>
      <dgm:t>
        <a:bodyPr/>
        <a:lstStyle/>
        <a:p>
          <a:r>
            <a:rPr lang="en-US" dirty="0" smtClean="0"/>
            <a:t>App2 [VM4]</a:t>
          </a:r>
          <a:endParaRPr lang="en-US" dirty="0"/>
        </a:p>
      </dgm:t>
    </dgm:pt>
    <dgm:pt modelId="{5441B469-3942-463E-846D-07B6DDF1A260}" type="parTrans" cxnId="{0C5C2BB2-09FE-4521-87F8-3E5045EF4255}">
      <dgm:prSet/>
      <dgm:spPr/>
      <dgm:t>
        <a:bodyPr/>
        <a:lstStyle/>
        <a:p>
          <a:endParaRPr lang="en-US"/>
        </a:p>
      </dgm:t>
    </dgm:pt>
    <dgm:pt modelId="{F971A755-7FF1-4DA4-805A-730D67B05548}" type="sibTrans" cxnId="{0C5C2BB2-09FE-4521-87F8-3E5045EF4255}">
      <dgm:prSet/>
      <dgm:spPr/>
      <dgm:t>
        <a:bodyPr/>
        <a:lstStyle/>
        <a:p>
          <a:endParaRPr lang="en-US"/>
        </a:p>
      </dgm:t>
    </dgm:pt>
    <dgm:pt modelId="{1DF254FB-E156-45A2-98EA-A46A9AFEB77B}">
      <dgm:prSet phldrT="[Text]"/>
      <dgm:spPr/>
      <dgm:t>
        <a:bodyPr/>
        <a:lstStyle/>
        <a:p>
          <a:r>
            <a:rPr lang="en-US" dirty="0" smtClean="0"/>
            <a:t>HW3</a:t>
          </a:r>
          <a:endParaRPr lang="en-US" dirty="0"/>
        </a:p>
      </dgm:t>
    </dgm:pt>
    <dgm:pt modelId="{4D927621-A0EF-4444-8327-830400AC6882}" type="parTrans" cxnId="{48D85321-2857-4E8E-B802-D06427B0899E}">
      <dgm:prSet/>
      <dgm:spPr/>
      <dgm:t>
        <a:bodyPr/>
        <a:lstStyle/>
        <a:p>
          <a:endParaRPr lang="en-US"/>
        </a:p>
      </dgm:t>
    </dgm:pt>
    <dgm:pt modelId="{339FB4B1-9D2A-4151-8769-91D927B64D41}" type="sibTrans" cxnId="{48D85321-2857-4E8E-B802-D06427B0899E}">
      <dgm:prSet/>
      <dgm:spPr/>
      <dgm:t>
        <a:bodyPr/>
        <a:lstStyle/>
        <a:p>
          <a:endParaRPr lang="en-US"/>
        </a:p>
      </dgm:t>
    </dgm:pt>
    <dgm:pt modelId="{7CD0EAC3-3124-47E4-AEFE-20EE69B65A64}">
      <dgm:prSet phldrT="[Text]"/>
      <dgm:spPr>
        <a:solidFill>
          <a:schemeClr val="accent4">
            <a:lumMod val="40000"/>
            <a:lumOff val="60000"/>
          </a:schemeClr>
        </a:solidFill>
      </dgm:spPr>
      <dgm:t>
        <a:bodyPr/>
        <a:lstStyle/>
        <a:p>
          <a:r>
            <a:rPr lang="en-US" dirty="0" smtClean="0"/>
            <a:t>App1 [VM3]</a:t>
          </a:r>
          <a:endParaRPr lang="en-US" dirty="0"/>
        </a:p>
      </dgm:t>
    </dgm:pt>
    <dgm:pt modelId="{0ABB6EB3-CF2C-4F40-BFA3-F3B781EE665F}" type="parTrans" cxnId="{DD494EAD-6EC3-4775-8588-F26C97645998}">
      <dgm:prSet/>
      <dgm:spPr/>
      <dgm:t>
        <a:bodyPr/>
        <a:lstStyle/>
        <a:p>
          <a:endParaRPr lang="en-US"/>
        </a:p>
      </dgm:t>
    </dgm:pt>
    <dgm:pt modelId="{479C89E7-43F0-4DBC-92F8-B56A3BA2DAF0}" type="sibTrans" cxnId="{DD494EAD-6EC3-4775-8588-F26C97645998}">
      <dgm:prSet/>
      <dgm:spPr/>
      <dgm:t>
        <a:bodyPr/>
        <a:lstStyle/>
        <a:p>
          <a:endParaRPr lang="en-US"/>
        </a:p>
      </dgm:t>
    </dgm:pt>
    <dgm:pt modelId="{59768B3C-1CFA-48A8-83BE-32FC063290F0}">
      <dgm:prSet phldrT="[Text]"/>
      <dgm:spPr/>
      <dgm:t>
        <a:bodyPr/>
        <a:lstStyle/>
        <a:p>
          <a:r>
            <a:rPr lang="en-US" dirty="0" smtClean="0"/>
            <a:t>App3 [VM7]</a:t>
          </a:r>
          <a:endParaRPr lang="en-US" dirty="0"/>
        </a:p>
      </dgm:t>
    </dgm:pt>
    <dgm:pt modelId="{2F28BDEA-D315-4934-8E55-32F67F2A91BF}" type="parTrans" cxnId="{2E26E887-440F-4800-9B0D-24168CF99A1B}">
      <dgm:prSet/>
      <dgm:spPr/>
    </dgm:pt>
    <dgm:pt modelId="{08E0091F-6706-4E24-900D-FB2874646298}" type="sibTrans" cxnId="{2E26E887-440F-4800-9B0D-24168CF99A1B}">
      <dgm:prSet/>
      <dgm:spPr/>
    </dgm:pt>
    <dgm:pt modelId="{128FD866-5A93-4E72-810E-7A2009DD05DD}">
      <dgm:prSet phldrT="[Text]"/>
      <dgm:spPr>
        <a:solidFill>
          <a:schemeClr val="accent4">
            <a:lumMod val="40000"/>
            <a:lumOff val="60000"/>
          </a:schemeClr>
        </a:solidFill>
      </dgm:spPr>
      <dgm:t>
        <a:bodyPr/>
        <a:lstStyle/>
        <a:p>
          <a:r>
            <a:rPr lang="en-US" dirty="0" smtClean="0"/>
            <a:t>App1 [VM2]</a:t>
          </a:r>
          <a:endParaRPr lang="en-US" dirty="0"/>
        </a:p>
      </dgm:t>
    </dgm:pt>
    <dgm:pt modelId="{17F18B80-BC81-41B8-9563-1B3F82987920}" type="parTrans" cxnId="{D45D3F0B-C0C8-4F52-A8C0-968424F74AF0}">
      <dgm:prSet/>
      <dgm:spPr/>
    </dgm:pt>
    <dgm:pt modelId="{22F0E7A0-959C-4634-B5C8-50749B72F1E6}" type="sibTrans" cxnId="{D45D3F0B-C0C8-4F52-A8C0-968424F74AF0}">
      <dgm:prSet/>
      <dgm:spPr/>
    </dgm:pt>
    <dgm:pt modelId="{03275DFD-0886-4091-8653-074037D995C5}">
      <dgm:prSet phldrT="[Text]"/>
      <dgm:spPr>
        <a:solidFill>
          <a:schemeClr val="accent4">
            <a:lumMod val="60000"/>
            <a:lumOff val="40000"/>
          </a:schemeClr>
        </a:solidFill>
      </dgm:spPr>
      <dgm:t>
        <a:bodyPr/>
        <a:lstStyle/>
        <a:p>
          <a:r>
            <a:rPr lang="en-US" dirty="0" smtClean="0"/>
            <a:t>App2 [VM5]</a:t>
          </a:r>
          <a:endParaRPr lang="en-US" dirty="0"/>
        </a:p>
      </dgm:t>
    </dgm:pt>
    <dgm:pt modelId="{784BD476-E2FE-4C9E-AECC-B5217F295B93}" type="parTrans" cxnId="{FCB467E8-D193-41D0-A800-1016ADD33155}">
      <dgm:prSet/>
      <dgm:spPr/>
    </dgm:pt>
    <dgm:pt modelId="{72EFA422-ACB4-46E5-9205-773DD9C8C80C}" type="sibTrans" cxnId="{FCB467E8-D193-41D0-A800-1016ADD33155}">
      <dgm:prSet/>
      <dgm:spPr/>
    </dgm:pt>
    <dgm:pt modelId="{05F0B317-A86C-43AF-9BCF-015AC8D6FF5C}">
      <dgm:prSet phldrT="[Text]"/>
      <dgm:spPr/>
      <dgm:t>
        <a:bodyPr/>
        <a:lstStyle/>
        <a:p>
          <a:r>
            <a:rPr lang="en-US" dirty="0" smtClean="0"/>
            <a:t>App2 [VM6]</a:t>
          </a:r>
          <a:endParaRPr lang="en-US" dirty="0"/>
        </a:p>
      </dgm:t>
    </dgm:pt>
    <dgm:pt modelId="{EF4E6E18-1DCB-4F9F-A71E-98E2DD339817}" type="parTrans" cxnId="{4EECE072-EA52-4E61-8CE0-A06610658EDC}">
      <dgm:prSet/>
      <dgm:spPr/>
    </dgm:pt>
    <dgm:pt modelId="{D5CCF34B-54BA-4B6A-991D-BC0796C42869}" type="sibTrans" cxnId="{4EECE072-EA52-4E61-8CE0-A06610658EDC}">
      <dgm:prSet/>
      <dgm:spPr/>
    </dgm:pt>
    <dgm:pt modelId="{4F389260-648E-4440-B653-4007E343E836}">
      <dgm:prSet phldrT="[Text]"/>
      <dgm:spPr/>
      <dgm:t>
        <a:bodyPr/>
        <a:lstStyle/>
        <a:p>
          <a:r>
            <a:rPr lang="en-US" dirty="0" smtClean="0"/>
            <a:t>HW2</a:t>
          </a:r>
          <a:endParaRPr lang="en-US" dirty="0"/>
        </a:p>
      </dgm:t>
    </dgm:pt>
    <dgm:pt modelId="{591B0C93-C645-41DC-ABCF-CFC55446A8F4}" type="sibTrans" cxnId="{3527EDA0-50D4-457F-93EC-4E407FEDC1B2}">
      <dgm:prSet/>
      <dgm:spPr/>
      <dgm:t>
        <a:bodyPr/>
        <a:lstStyle/>
        <a:p>
          <a:endParaRPr lang="en-US"/>
        </a:p>
      </dgm:t>
    </dgm:pt>
    <dgm:pt modelId="{FBD14B2D-E8EF-4492-A4FA-CFD4455AB572}" type="parTrans" cxnId="{3527EDA0-50D4-457F-93EC-4E407FEDC1B2}">
      <dgm:prSet/>
      <dgm:spPr/>
      <dgm:t>
        <a:bodyPr/>
        <a:lstStyle/>
        <a:p>
          <a:endParaRPr lang="en-US"/>
        </a:p>
      </dgm:t>
    </dgm:pt>
    <dgm:pt modelId="{66B7E0CA-B3D1-4B5C-9AF4-DA33199076DC}">
      <dgm:prSet phldrT="[Text]"/>
      <dgm:spPr/>
      <dgm:t>
        <a:bodyPr/>
        <a:lstStyle/>
        <a:p>
          <a:r>
            <a:rPr lang="en-US" dirty="0" smtClean="0"/>
            <a:t>App3 [VM8]</a:t>
          </a:r>
          <a:endParaRPr lang="en-US" dirty="0"/>
        </a:p>
      </dgm:t>
    </dgm:pt>
    <dgm:pt modelId="{8EA249AA-C29E-4848-A968-2428699CC895}" type="parTrans" cxnId="{0D67A05F-FD3B-45B4-A7A9-00EC505D9AB6}">
      <dgm:prSet/>
      <dgm:spPr/>
    </dgm:pt>
    <dgm:pt modelId="{D1ABF585-64E6-434A-B8D4-B522DB04A153}" type="sibTrans" cxnId="{0D67A05F-FD3B-45B4-A7A9-00EC505D9AB6}">
      <dgm:prSet/>
      <dgm:spPr/>
    </dgm:pt>
    <dgm:pt modelId="{6C59550E-4191-4497-BA49-AD72ACA6EBA8}">
      <dgm:prSet phldrT="[Text]"/>
      <dgm:spPr>
        <a:solidFill>
          <a:schemeClr val="accent4">
            <a:lumMod val="60000"/>
            <a:lumOff val="40000"/>
          </a:schemeClr>
        </a:solidFill>
      </dgm:spPr>
      <dgm:t>
        <a:bodyPr/>
        <a:lstStyle/>
        <a:p>
          <a:r>
            <a:rPr lang="en-US" dirty="0" smtClean="0"/>
            <a:t>App3 [VM9]</a:t>
          </a:r>
          <a:endParaRPr lang="en-US" dirty="0"/>
        </a:p>
      </dgm:t>
    </dgm:pt>
    <dgm:pt modelId="{5F31CA07-55BA-45DB-AA25-0648AB189284}" type="parTrans" cxnId="{5E5BBEB7-E44F-44D5-BF64-2CEA8E893A8C}">
      <dgm:prSet/>
      <dgm:spPr/>
    </dgm:pt>
    <dgm:pt modelId="{4C46151C-C43E-45A5-BCDD-5B0B954146D6}" type="sibTrans" cxnId="{5E5BBEB7-E44F-44D5-BF64-2CEA8E893A8C}">
      <dgm:prSet/>
      <dgm:spPr/>
    </dgm:pt>
    <dgm:pt modelId="{A6EBDD1D-4497-437C-A218-D007262863C8}" type="pres">
      <dgm:prSet presAssocID="{EBC53AE7-9345-4282-A81C-F734DEED519A}" presName="theList" presStyleCnt="0">
        <dgm:presLayoutVars>
          <dgm:dir/>
          <dgm:animLvl val="lvl"/>
          <dgm:resizeHandles val="exact"/>
        </dgm:presLayoutVars>
      </dgm:prSet>
      <dgm:spPr/>
      <dgm:t>
        <a:bodyPr/>
        <a:lstStyle/>
        <a:p>
          <a:endParaRPr lang="en-US"/>
        </a:p>
      </dgm:t>
    </dgm:pt>
    <dgm:pt modelId="{40A9280E-D2F4-4FA3-B61A-51E974827BAE}" type="pres">
      <dgm:prSet presAssocID="{BFCFFCF6-2BEC-4537-8C7E-731E5E3D40F9}" presName="compNode" presStyleCnt="0"/>
      <dgm:spPr/>
    </dgm:pt>
    <dgm:pt modelId="{EA91B53C-FACD-4E69-AEB8-F142CC4EB4CA}" type="pres">
      <dgm:prSet presAssocID="{BFCFFCF6-2BEC-4537-8C7E-731E5E3D40F9}" presName="aNode" presStyleLbl="bgShp" presStyleIdx="0" presStyleCnt="3"/>
      <dgm:spPr/>
      <dgm:t>
        <a:bodyPr/>
        <a:lstStyle/>
        <a:p>
          <a:endParaRPr lang="en-US"/>
        </a:p>
      </dgm:t>
    </dgm:pt>
    <dgm:pt modelId="{3758406D-0E62-4B90-B508-0FB35C818836}" type="pres">
      <dgm:prSet presAssocID="{BFCFFCF6-2BEC-4537-8C7E-731E5E3D40F9}" presName="textNode" presStyleLbl="bgShp" presStyleIdx="0" presStyleCnt="3"/>
      <dgm:spPr/>
      <dgm:t>
        <a:bodyPr/>
        <a:lstStyle/>
        <a:p>
          <a:endParaRPr lang="en-US"/>
        </a:p>
      </dgm:t>
    </dgm:pt>
    <dgm:pt modelId="{AEE845A4-80D1-4EA7-8B7D-EAC0AF5ECEEA}" type="pres">
      <dgm:prSet presAssocID="{BFCFFCF6-2BEC-4537-8C7E-731E5E3D40F9}" presName="compChildNode" presStyleCnt="0"/>
      <dgm:spPr/>
    </dgm:pt>
    <dgm:pt modelId="{61DA08B2-1131-44DD-9B5A-3585B602D3F3}" type="pres">
      <dgm:prSet presAssocID="{BFCFFCF6-2BEC-4537-8C7E-731E5E3D40F9}" presName="theInnerList" presStyleCnt="0"/>
      <dgm:spPr/>
    </dgm:pt>
    <dgm:pt modelId="{826E4379-E051-43D2-BF12-AE432E4CA3E4}" type="pres">
      <dgm:prSet presAssocID="{28673B43-A1F4-4F2F-B757-4627C0EB00C8}" presName="childNode" presStyleLbl="node1" presStyleIdx="0" presStyleCnt="9">
        <dgm:presLayoutVars>
          <dgm:bulletEnabled val="1"/>
        </dgm:presLayoutVars>
      </dgm:prSet>
      <dgm:spPr/>
      <dgm:t>
        <a:bodyPr/>
        <a:lstStyle/>
        <a:p>
          <a:endParaRPr lang="en-US"/>
        </a:p>
      </dgm:t>
    </dgm:pt>
    <dgm:pt modelId="{0479BF0F-633C-4B68-A56C-FEC9D22A045A}" type="pres">
      <dgm:prSet presAssocID="{28673B43-A1F4-4F2F-B757-4627C0EB00C8}" presName="aSpace2" presStyleCnt="0"/>
      <dgm:spPr/>
    </dgm:pt>
    <dgm:pt modelId="{2118020E-3DE7-4426-A18F-53C86C26D7B2}" type="pres">
      <dgm:prSet presAssocID="{D368D66B-E447-41B7-A7AB-DE5ABA1DF624}" presName="childNode" presStyleLbl="node1" presStyleIdx="1" presStyleCnt="9">
        <dgm:presLayoutVars>
          <dgm:bulletEnabled val="1"/>
        </dgm:presLayoutVars>
      </dgm:prSet>
      <dgm:spPr/>
      <dgm:t>
        <a:bodyPr/>
        <a:lstStyle/>
        <a:p>
          <a:endParaRPr lang="en-US"/>
        </a:p>
      </dgm:t>
    </dgm:pt>
    <dgm:pt modelId="{413F803E-8834-4847-9D5E-D09721E77966}" type="pres">
      <dgm:prSet presAssocID="{D368D66B-E447-41B7-A7AB-DE5ABA1DF624}" presName="aSpace2" presStyleCnt="0"/>
      <dgm:spPr/>
    </dgm:pt>
    <dgm:pt modelId="{33963023-A723-40D4-924F-BB102E8E096E}" type="pres">
      <dgm:prSet presAssocID="{59768B3C-1CFA-48A8-83BE-32FC063290F0}" presName="childNode" presStyleLbl="node1" presStyleIdx="2" presStyleCnt="9">
        <dgm:presLayoutVars>
          <dgm:bulletEnabled val="1"/>
        </dgm:presLayoutVars>
      </dgm:prSet>
      <dgm:spPr/>
      <dgm:t>
        <a:bodyPr/>
        <a:lstStyle/>
        <a:p>
          <a:endParaRPr lang="en-US"/>
        </a:p>
      </dgm:t>
    </dgm:pt>
    <dgm:pt modelId="{001E9E9F-92C3-44C7-9772-11E6DB222BC5}" type="pres">
      <dgm:prSet presAssocID="{BFCFFCF6-2BEC-4537-8C7E-731E5E3D40F9}" presName="aSpace" presStyleCnt="0"/>
      <dgm:spPr/>
    </dgm:pt>
    <dgm:pt modelId="{077CF444-92A5-43AA-95AD-06807BB5D172}" type="pres">
      <dgm:prSet presAssocID="{4F389260-648E-4440-B653-4007E343E836}" presName="compNode" presStyleCnt="0"/>
      <dgm:spPr/>
    </dgm:pt>
    <dgm:pt modelId="{28D659C6-1B2D-4ECB-BDB0-2A49F9E8D702}" type="pres">
      <dgm:prSet presAssocID="{4F389260-648E-4440-B653-4007E343E836}" presName="aNode" presStyleLbl="bgShp" presStyleIdx="1" presStyleCnt="3"/>
      <dgm:spPr/>
      <dgm:t>
        <a:bodyPr/>
        <a:lstStyle/>
        <a:p>
          <a:endParaRPr lang="en-US"/>
        </a:p>
      </dgm:t>
    </dgm:pt>
    <dgm:pt modelId="{C483FDA6-DBBC-47AE-92D9-7897CC3E3BDB}" type="pres">
      <dgm:prSet presAssocID="{4F389260-648E-4440-B653-4007E343E836}" presName="textNode" presStyleLbl="bgShp" presStyleIdx="1" presStyleCnt="3"/>
      <dgm:spPr/>
      <dgm:t>
        <a:bodyPr/>
        <a:lstStyle/>
        <a:p>
          <a:endParaRPr lang="en-US"/>
        </a:p>
      </dgm:t>
    </dgm:pt>
    <dgm:pt modelId="{C33A35D8-3018-4F90-8362-E32638B4E31B}" type="pres">
      <dgm:prSet presAssocID="{4F389260-648E-4440-B653-4007E343E836}" presName="compChildNode" presStyleCnt="0"/>
      <dgm:spPr/>
    </dgm:pt>
    <dgm:pt modelId="{40710FDE-EFF9-42F1-9224-A4E034F1CAED}" type="pres">
      <dgm:prSet presAssocID="{4F389260-648E-4440-B653-4007E343E836}" presName="theInnerList" presStyleCnt="0"/>
      <dgm:spPr/>
    </dgm:pt>
    <dgm:pt modelId="{20A4C3AD-3D31-4490-9394-E46C057BB303}" type="pres">
      <dgm:prSet presAssocID="{128FD866-5A93-4E72-810E-7A2009DD05DD}" presName="childNode" presStyleLbl="node1" presStyleIdx="3" presStyleCnt="9">
        <dgm:presLayoutVars>
          <dgm:bulletEnabled val="1"/>
        </dgm:presLayoutVars>
      </dgm:prSet>
      <dgm:spPr/>
      <dgm:t>
        <a:bodyPr/>
        <a:lstStyle/>
        <a:p>
          <a:endParaRPr lang="en-US"/>
        </a:p>
      </dgm:t>
    </dgm:pt>
    <dgm:pt modelId="{9E4BFBF4-B454-4F85-9FE0-3C5E5E8F802F}" type="pres">
      <dgm:prSet presAssocID="{128FD866-5A93-4E72-810E-7A2009DD05DD}" presName="aSpace2" presStyleCnt="0"/>
      <dgm:spPr/>
    </dgm:pt>
    <dgm:pt modelId="{D456442E-56C2-455F-97B1-E65781234386}" type="pres">
      <dgm:prSet presAssocID="{03275DFD-0886-4091-8653-074037D995C5}" presName="childNode" presStyleLbl="node1" presStyleIdx="4" presStyleCnt="9">
        <dgm:presLayoutVars>
          <dgm:bulletEnabled val="1"/>
        </dgm:presLayoutVars>
      </dgm:prSet>
      <dgm:spPr/>
      <dgm:t>
        <a:bodyPr/>
        <a:lstStyle/>
        <a:p>
          <a:endParaRPr lang="en-US"/>
        </a:p>
      </dgm:t>
    </dgm:pt>
    <dgm:pt modelId="{EDF2ADF7-E056-489A-A8D2-0D0F7379FF9C}" type="pres">
      <dgm:prSet presAssocID="{03275DFD-0886-4091-8653-074037D995C5}" presName="aSpace2" presStyleCnt="0"/>
      <dgm:spPr/>
    </dgm:pt>
    <dgm:pt modelId="{0658BE78-E507-4305-BC21-627DF4ACEB52}" type="pres">
      <dgm:prSet presAssocID="{66B7E0CA-B3D1-4B5C-9AF4-DA33199076DC}" presName="childNode" presStyleLbl="node1" presStyleIdx="5" presStyleCnt="9">
        <dgm:presLayoutVars>
          <dgm:bulletEnabled val="1"/>
        </dgm:presLayoutVars>
      </dgm:prSet>
      <dgm:spPr/>
      <dgm:t>
        <a:bodyPr/>
        <a:lstStyle/>
        <a:p>
          <a:endParaRPr lang="en-US"/>
        </a:p>
      </dgm:t>
    </dgm:pt>
    <dgm:pt modelId="{F1E0E401-C45B-456D-ADD4-237E3F60FE7A}" type="pres">
      <dgm:prSet presAssocID="{4F389260-648E-4440-B653-4007E343E836}" presName="aSpace" presStyleCnt="0"/>
      <dgm:spPr/>
    </dgm:pt>
    <dgm:pt modelId="{4FE19D30-9FB7-4DEE-8CC9-E59B3BF93EA7}" type="pres">
      <dgm:prSet presAssocID="{1DF254FB-E156-45A2-98EA-A46A9AFEB77B}" presName="compNode" presStyleCnt="0"/>
      <dgm:spPr/>
    </dgm:pt>
    <dgm:pt modelId="{2B12842E-3102-4D39-AB98-248BFD11FCE3}" type="pres">
      <dgm:prSet presAssocID="{1DF254FB-E156-45A2-98EA-A46A9AFEB77B}" presName="aNode" presStyleLbl="bgShp" presStyleIdx="2" presStyleCnt="3"/>
      <dgm:spPr/>
      <dgm:t>
        <a:bodyPr/>
        <a:lstStyle/>
        <a:p>
          <a:endParaRPr lang="en-US"/>
        </a:p>
      </dgm:t>
    </dgm:pt>
    <dgm:pt modelId="{64A6315E-C133-4D4E-B7E2-318FD4A6FD2E}" type="pres">
      <dgm:prSet presAssocID="{1DF254FB-E156-45A2-98EA-A46A9AFEB77B}" presName="textNode" presStyleLbl="bgShp" presStyleIdx="2" presStyleCnt="3"/>
      <dgm:spPr/>
      <dgm:t>
        <a:bodyPr/>
        <a:lstStyle/>
        <a:p>
          <a:endParaRPr lang="en-US"/>
        </a:p>
      </dgm:t>
    </dgm:pt>
    <dgm:pt modelId="{F78E9B70-56C1-4A72-B445-E21AFDD369DC}" type="pres">
      <dgm:prSet presAssocID="{1DF254FB-E156-45A2-98EA-A46A9AFEB77B}" presName="compChildNode" presStyleCnt="0"/>
      <dgm:spPr/>
    </dgm:pt>
    <dgm:pt modelId="{206452CA-7BB3-42D0-A77E-92F87538926F}" type="pres">
      <dgm:prSet presAssocID="{1DF254FB-E156-45A2-98EA-A46A9AFEB77B}" presName="theInnerList" presStyleCnt="0"/>
      <dgm:spPr/>
    </dgm:pt>
    <dgm:pt modelId="{C6CEBA5B-AB72-46A7-BD9B-3B80D72712B0}" type="pres">
      <dgm:prSet presAssocID="{7CD0EAC3-3124-47E4-AEFE-20EE69B65A64}" presName="childNode" presStyleLbl="node1" presStyleIdx="6" presStyleCnt="9">
        <dgm:presLayoutVars>
          <dgm:bulletEnabled val="1"/>
        </dgm:presLayoutVars>
      </dgm:prSet>
      <dgm:spPr/>
      <dgm:t>
        <a:bodyPr/>
        <a:lstStyle/>
        <a:p>
          <a:endParaRPr lang="en-US"/>
        </a:p>
      </dgm:t>
    </dgm:pt>
    <dgm:pt modelId="{AF7883B3-A1E2-4260-BBFD-5CAC28C55EF9}" type="pres">
      <dgm:prSet presAssocID="{7CD0EAC3-3124-47E4-AEFE-20EE69B65A64}" presName="aSpace2" presStyleCnt="0"/>
      <dgm:spPr/>
    </dgm:pt>
    <dgm:pt modelId="{F2E42405-73C2-4B69-B7BB-03E1DCA04014}" type="pres">
      <dgm:prSet presAssocID="{05F0B317-A86C-43AF-9BCF-015AC8D6FF5C}" presName="childNode" presStyleLbl="node1" presStyleIdx="7" presStyleCnt="9">
        <dgm:presLayoutVars>
          <dgm:bulletEnabled val="1"/>
        </dgm:presLayoutVars>
      </dgm:prSet>
      <dgm:spPr/>
      <dgm:t>
        <a:bodyPr/>
        <a:lstStyle/>
        <a:p>
          <a:endParaRPr lang="en-US"/>
        </a:p>
      </dgm:t>
    </dgm:pt>
    <dgm:pt modelId="{FCCC7BDF-2251-48E8-9651-58EE26C0E85D}" type="pres">
      <dgm:prSet presAssocID="{05F0B317-A86C-43AF-9BCF-015AC8D6FF5C}" presName="aSpace2" presStyleCnt="0"/>
      <dgm:spPr/>
    </dgm:pt>
    <dgm:pt modelId="{8D02BF55-38C0-42D7-BCC1-48656DC9C50B}" type="pres">
      <dgm:prSet presAssocID="{6C59550E-4191-4497-BA49-AD72ACA6EBA8}" presName="childNode" presStyleLbl="node1" presStyleIdx="8" presStyleCnt="9">
        <dgm:presLayoutVars>
          <dgm:bulletEnabled val="1"/>
        </dgm:presLayoutVars>
      </dgm:prSet>
      <dgm:spPr/>
      <dgm:t>
        <a:bodyPr/>
        <a:lstStyle/>
        <a:p>
          <a:endParaRPr lang="en-US"/>
        </a:p>
      </dgm:t>
    </dgm:pt>
  </dgm:ptLst>
  <dgm:cxnLst>
    <dgm:cxn modelId="{8690EED4-0CAC-4CD9-A8FA-70184218520B}" type="presOf" srcId="{59768B3C-1CFA-48A8-83BE-32FC063290F0}" destId="{33963023-A723-40D4-924F-BB102E8E096E}" srcOrd="0" destOrd="0" presId="urn:microsoft.com/office/officeart/2005/8/layout/lProcess2"/>
    <dgm:cxn modelId="{E07DE4CB-4CDB-4B15-BBDE-3C33A4E1356C}" type="presOf" srcId="{4F389260-648E-4440-B653-4007E343E836}" destId="{28D659C6-1B2D-4ECB-BDB0-2A49F9E8D702}" srcOrd="0" destOrd="0" presId="urn:microsoft.com/office/officeart/2005/8/layout/lProcess2"/>
    <dgm:cxn modelId="{4EECE072-EA52-4E61-8CE0-A06610658EDC}" srcId="{1DF254FB-E156-45A2-98EA-A46A9AFEB77B}" destId="{05F0B317-A86C-43AF-9BCF-015AC8D6FF5C}" srcOrd="1" destOrd="0" parTransId="{EF4E6E18-1DCB-4F9F-A71E-98E2DD339817}" sibTransId="{D5CCF34B-54BA-4B6A-991D-BC0796C42869}"/>
    <dgm:cxn modelId="{D256A598-C9E7-41D9-9EDC-7BC212215C2B}" type="presOf" srcId="{BFCFFCF6-2BEC-4537-8C7E-731E5E3D40F9}" destId="{EA91B53C-FACD-4E69-AEB8-F142CC4EB4CA}" srcOrd="0" destOrd="0" presId="urn:microsoft.com/office/officeart/2005/8/layout/lProcess2"/>
    <dgm:cxn modelId="{5AF3AA29-B1CF-44BB-A006-015937A6BA33}" type="presOf" srcId="{4F389260-648E-4440-B653-4007E343E836}" destId="{C483FDA6-DBBC-47AE-92D9-7897CC3E3BDB}" srcOrd="1" destOrd="0" presId="urn:microsoft.com/office/officeart/2005/8/layout/lProcess2"/>
    <dgm:cxn modelId="{FF355EDC-7958-43B3-9586-31B032C086C5}" type="presOf" srcId="{7CD0EAC3-3124-47E4-AEFE-20EE69B65A64}" destId="{C6CEBA5B-AB72-46A7-BD9B-3B80D72712B0}" srcOrd="0" destOrd="0" presId="urn:microsoft.com/office/officeart/2005/8/layout/lProcess2"/>
    <dgm:cxn modelId="{5E5BBEB7-E44F-44D5-BF64-2CEA8E893A8C}" srcId="{1DF254FB-E156-45A2-98EA-A46A9AFEB77B}" destId="{6C59550E-4191-4497-BA49-AD72ACA6EBA8}" srcOrd="2" destOrd="0" parTransId="{5F31CA07-55BA-45DB-AA25-0648AB189284}" sibTransId="{4C46151C-C43E-45A5-BCDD-5B0B954146D6}"/>
    <dgm:cxn modelId="{A718A825-89A1-46B5-B64B-1FC6005F365A}" type="presOf" srcId="{05F0B317-A86C-43AF-9BCF-015AC8D6FF5C}" destId="{F2E42405-73C2-4B69-B7BB-03E1DCA04014}" srcOrd="0" destOrd="0" presId="urn:microsoft.com/office/officeart/2005/8/layout/lProcess2"/>
    <dgm:cxn modelId="{BF2571AC-B768-4ACA-BAED-0350846D8F56}" type="presOf" srcId="{BFCFFCF6-2BEC-4537-8C7E-731E5E3D40F9}" destId="{3758406D-0E62-4B90-B508-0FB35C818836}" srcOrd="1" destOrd="0" presId="urn:microsoft.com/office/officeart/2005/8/layout/lProcess2"/>
    <dgm:cxn modelId="{DD494EAD-6EC3-4775-8588-F26C97645998}" srcId="{1DF254FB-E156-45A2-98EA-A46A9AFEB77B}" destId="{7CD0EAC3-3124-47E4-AEFE-20EE69B65A64}" srcOrd="0" destOrd="0" parTransId="{0ABB6EB3-CF2C-4F40-BFA3-F3B781EE665F}" sibTransId="{479C89E7-43F0-4DBC-92F8-B56A3BA2DAF0}"/>
    <dgm:cxn modelId="{2C63498C-7382-4979-8BFA-18A59C850E1A}" type="presOf" srcId="{03275DFD-0886-4091-8653-074037D995C5}" destId="{D456442E-56C2-455F-97B1-E65781234386}" srcOrd="0" destOrd="0" presId="urn:microsoft.com/office/officeart/2005/8/layout/lProcess2"/>
    <dgm:cxn modelId="{0C5C2BB2-09FE-4521-87F8-3E5045EF4255}" srcId="{BFCFFCF6-2BEC-4537-8C7E-731E5E3D40F9}" destId="{D368D66B-E447-41B7-A7AB-DE5ABA1DF624}" srcOrd="1" destOrd="0" parTransId="{5441B469-3942-463E-846D-07B6DDF1A260}" sibTransId="{F971A755-7FF1-4DA4-805A-730D67B05548}"/>
    <dgm:cxn modelId="{5F121A85-00EB-45FE-A5AC-5C6FEB45735F}" type="presOf" srcId="{1DF254FB-E156-45A2-98EA-A46A9AFEB77B}" destId="{2B12842E-3102-4D39-AB98-248BFD11FCE3}" srcOrd="0" destOrd="0" presId="urn:microsoft.com/office/officeart/2005/8/layout/lProcess2"/>
    <dgm:cxn modelId="{4A850A25-2201-413C-91EA-F8F3635A02E1}" type="presOf" srcId="{6C59550E-4191-4497-BA49-AD72ACA6EBA8}" destId="{8D02BF55-38C0-42D7-BCC1-48656DC9C50B}" srcOrd="0" destOrd="0" presId="urn:microsoft.com/office/officeart/2005/8/layout/lProcess2"/>
    <dgm:cxn modelId="{FCB467E8-D193-41D0-A800-1016ADD33155}" srcId="{4F389260-648E-4440-B653-4007E343E836}" destId="{03275DFD-0886-4091-8653-074037D995C5}" srcOrd="1" destOrd="0" parTransId="{784BD476-E2FE-4C9E-AECC-B5217F295B93}" sibTransId="{72EFA422-ACB4-46E5-9205-773DD9C8C80C}"/>
    <dgm:cxn modelId="{F45D9325-B663-4FE0-8B2B-9FFC1F7A2404}" srcId="{BFCFFCF6-2BEC-4537-8C7E-731E5E3D40F9}" destId="{28673B43-A1F4-4F2F-B757-4627C0EB00C8}" srcOrd="0" destOrd="0" parTransId="{BEB5A78D-8B97-4072-8DBB-97A10D58259B}" sibTransId="{345EA483-D586-4ECC-9BF1-73BBDCB0E2FE}"/>
    <dgm:cxn modelId="{347DF7A0-231F-426A-80B2-C86FE0033E0E}" type="presOf" srcId="{EBC53AE7-9345-4282-A81C-F734DEED519A}" destId="{A6EBDD1D-4497-437C-A218-D007262863C8}" srcOrd="0" destOrd="0" presId="urn:microsoft.com/office/officeart/2005/8/layout/lProcess2"/>
    <dgm:cxn modelId="{D45D3F0B-C0C8-4F52-A8C0-968424F74AF0}" srcId="{4F389260-648E-4440-B653-4007E343E836}" destId="{128FD866-5A93-4E72-810E-7A2009DD05DD}" srcOrd="0" destOrd="0" parTransId="{17F18B80-BC81-41B8-9563-1B3F82987920}" sibTransId="{22F0E7A0-959C-4634-B5C8-50749B72F1E6}"/>
    <dgm:cxn modelId="{48D85321-2857-4E8E-B802-D06427B0899E}" srcId="{EBC53AE7-9345-4282-A81C-F734DEED519A}" destId="{1DF254FB-E156-45A2-98EA-A46A9AFEB77B}" srcOrd="2" destOrd="0" parTransId="{4D927621-A0EF-4444-8327-830400AC6882}" sibTransId="{339FB4B1-9D2A-4151-8769-91D927B64D41}"/>
    <dgm:cxn modelId="{FC7A9F14-5A69-401C-A6BE-A23CD99B545E}" type="presOf" srcId="{D368D66B-E447-41B7-A7AB-DE5ABA1DF624}" destId="{2118020E-3DE7-4426-A18F-53C86C26D7B2}" srcOrd="0" destOrd="0" presId="urn:microsoft.com/office/officeart/2005/8/layout/lProcess2"/>
    <dgm:cxn modelId="{2E26E887-440F-4800-9B0D-24168CF99A1B}" srcId="{BFCFFCF6-2BEC-4537-8C7E-731E5E3D40F9}" destId="{59768B3C-1CFA-48A8-83BE-32FC063290F0}" srcOrd="2" destOrd="0" parTransId="{2F28BDEA-D315-4934-8E55-32F67F2A91BF}" sibTransId="{08E0091F-6706-4E24-900D-FB2874646298}"/>
    <dgm:cxn modelId="{80A34C7B-C5B8-4E9D-A911-42FB219C4368}" type="presOf" srcId="{1DF254FB-E156-45A2-98EA-A46A9AFEB77B}" destId="{64A6315E-C133-4D4E-B7E2-318FD4A6FD2E}" srcOrd="1" destOrd="0" presId="urn:microsoft.com/office/officeart/2005/8/layout/lProcess2"/>
    <dgm:cxn modelId="{0D67A05F-FD3B-45B4-A7A9-00EC505D9AB6}" srcId="{4F389260-648E-4440-B653-4007E343E836}" destId="{66B7E0CA-B3D1-4B5C-9AF4-DA33199076DC}" srcOrd="2" destOrd="0" parTransId="{8EA249AA-C29E-4848-A968-2428699CC895}" sibTransId="{D1ABF585-64E6-434A-B8D4-B522DB04A153}"/>
    <dgm:cxn modelId="{3527EDA0-50D4-457F-93EC-4E407FEDC1B2}" srcId="{EBC53AE7-9345-4282-A81C-F734DEED519A}" destId="{4F389260-648E-4440-B653-4007E343E836}" srcOrd="1" destOrd="0" parTransId="{FBD14B2D-E8EF-4492-A4FA-CFD4455AB572}" sibTransId="{591B0C93-C645-41DC-ABCF-CFC55446A8F4}"/>
    <dgm:cxn modelId="{4707B74D-6E50-46BF-9F0D-41AB015AAF0C}" type="presOf" srcId="{28673B43-A1F4-4F2F-B757-4627C0EB00C8}" destId="{826E4379-E051-43D2-BF12-AE432E4CA3E4}" srcOrd="0" destOrd="0" presId="urn:microsoft.com/office/officeart/2005/8/layout/lProcess2"/>
    <dgm:cxn modelId="{7DC192A6-6674-4C1A-AD89-821B1F5B5A31}" type="presOf" srcId="{66B7E0CA-B3D1-4B5C-9AF4-DA33199076DC}" destId="{0658BE78-E507-4305-BC21-627DF4ACEB52}" srcOrd="0" destOrd="0" presId="urn:microsoft.com/office/officeart/2005/8/layout/lProcess2"/>
    <dgm:cxn modelId="{9E057689-E523-4CFD-AFC2-5604D2221CBC}" srcId="{EBC53AE7-9345-4282-A81C-F734DEED519A}" destId="{BFCFFCF6-2BEC-4537-8C7E-731E5E3D40F9}" srcOrd="0" destOrd="0" parTransId="{AF0A4291-99AE-47D7-A301-D95357EEF2AE}" sibTransId="{A4CC3AF3-655A-4D94-AA5A-A82D4E2464CB}"/>
    <dgm:cxn modelId="{3A50030A-50C1-45CB-9B6C-0E0D06F694AF}" type="presOf" srcId="{128FD866-5A93-4E72-810E-7A2009DD05DD}" destId="{20A4C3AD-3D31-4490-9394-E46C057BB303}" srcOrd="0" destOrd="0" presId="urn:microsoft.com/office/officeart/2005/8/layout/lProcess2"/>
    <dgm:cxn modelId="{877826CE-DB9F-4C8F-BCB9-4D3780964269}" type="presParOf" srcId="{A6EBDD1D-4497-437C-A218-D007262863C8}" destId="{40A9280E-D2F4-4FA3-B61A-51E974827BAE}" srcOrd="0" destOrd="0" presId="urn:microsoft.com/office/officeart/2005/8/layout/lProcess2"/>
    <dgm:cxn modelId="{A4BB3BB2-EA56-4377-9154-CA112C9F50D6}" type="presParOf" srcId="{40A9280E-D2F4-4FA3-B61A-51E974827BAE}" destId="{EA91B53C-FACD-4E69-AEB8-F142CC4EB4CA}" srcOrd="0" destOrd="0" presId="urn:microsoft.com/office/officeart/2005/8/layout/lProcess2"/>
    <dgm:cxn modelId="{7657D6EE-2A50-425A-8D92-72AA27FEDF48}" type="presParOf" srcId="{40A9280E-D2F4-4FA3-B61A-51E974827BAE}" destId="{3758406D-0E62-4B90-B508-0FB35C818836}" srcOrd="1" destOrd="0" presId="urn:microsoft.com/office/officeart/2005/8/layout/lProcess2"/>
    <dgm:cxn modelId="{3D186F28-5187-4E2A-973C-9672F7376434}" type="presParOf" srcId="{40A9280E-D2F4-4FA3-B61A-51E974827BAE}" destId="{AEE845A4-80D1-4EA7-8B7D-EAC0AF5ECEEA}" srcOrd="2" destOrd="0" presId="urn:microsoft.com/office/officeart/2005/8/layout/lProcess2"/>
    <dgm:cxn modelId="{7EC7ABDD-1605-47C0-A8C7-109AEF65FF90}" type="presParOf" srcId="{AEE845A4-80D1-4EA7-8B7D-EAC0AF5ECEEA}" destId="{61DA08B2-1131-44DD-9B5A-3585B602D3F3}" srcOrd="0" destOrd="0" presId="urn:microsoft.com/office/officeart/2005/8/layout/lProcess2"/>
    <dgm:cxn modelId="{2CA444AD-A0A0-465A-87FB-6989CA557A98}" type="presParOf" srcId="{61DA08B2-1131-44DD-9B5A-3585B602D3F3}" destId="{826E4379-E051-43D2-BF12-AE432E4CA3E4}" srcOrd="0" destOrd="0" presId="urn:microsoft.com/office/officeart/2005/8/layout/lProcess2"/>
    <dgm:cxn modelId="{9B29D55B-8A0C-45C1-8166-8D2ED8260F96}" type="presParOf" srcId="{61DA08B2-1131-44DD-9B5A-3585B602D3F3}" destId="{0479BF0F-633C-4B68-A56C-FEC9D22A045A}" srcOrd="1" destOrd="0" presId="urn:microsoft.com/office/officeart/2005/8/layout/lProcess2"/>
    <dgm:cxn modelId="{0A9B7FD4-16B3-4873-A634-A00DBE9B7786}" type="presParOf" srcId="{61DA08B2-1131-44DD-9B5A-3585B602D3F3}" destId="{2118020E-3DE7-4426-A18F-53C86C26D7B2}" srcOrd="2" destOrd="0" presId="urn:microsoft.com/office/officeart/2005/8/layout/lProcess2"/>
    <dgm:cxn modelId="{37AB0F02-455F-4883-9278-00C4FE8A4EF6}" type="presParOf" srcId="{61DA08B2-1131-44DD-9B5A-3585B602D3F3}" destId="{413F803E-8834-4847-9D5E-D09721E77966}" srcOrd="3" destOrd="0" presId="urn:microsoft.com/office/officeart/2005/8/layout/lProcess2"/>
    <dgm:cxn modelId="{ACBEE874-042A-4D6F-97C0-3A13D21BE9E4}" type="presParOf" srcId="{61DA08B2-1131-44DD-9B5A-3585B602D3F3}" destId="{33963023-A723-40D4-924F-BB102E8E096E}" srcOrd="4" destOrd="0" presId="urn:microsoft.com/office/officeart/2005/8/layout/lProcess2"/>
    <dgm:cxn modelId="{EE348DEB-BAAE-4361-835F-87C67D4FCC1F}" type="presParOf" srcId="{A6EBDD1D-4497-437C-A218-D007262863C8}" destId="{001E9E9F-92C3-44C7-9772-11E6DB222BC5}" srcOrd="1" destOrd="0" presId="urn:microsoft.com/office/officeart/2005/8/layout/lProcess2"/>
    <dgm:cxn modelId="{0D7FF85C-F4B3-4EA9-AD77-BE8B1F58681E}" type="presParOf" srcId="{A6EBDD1D-4497-437C-A218-D007262863C8}" destId="{077CF444-92A5-43AA-95AD-06807BB5D172}" srcOrd="2" destOrd="0" presId="urn:microsoft.com/office/officeart/2005/8/layout/lProcess2"/>
    <dgm:cxn modelId="{95BA8E4F-4940-4223-83B3-9440C9B60217}" type="presParOf" srcId="{077CF444-92A5-43AA-95AD-06807BB5D172}" destId="{28D659C6-1B2D-4ECB-BDB0-2A49F9E8D702}" srcOrd="0" destOrd="0" presId="urn:microsoft.com/office/officeart/2005/8/layout/lProcess2"/>
    <dgm:cxn modelId="{E5267D31-562C-4A34-AEB1-C74300EDDAC6}" type="presParOf" srcId="{077CF444-92A5-43AA-95AD-06807BB5D172}" destId="{C483FDA6-DBBC-47AE-92D9-7897CC3E3BDB}" srcOrd="1" destOrd="0" presId="urn:microsoft.com/office/officeart/2005/8/layout/lProcess2"/>
    <dgm:cxn modelId="{A415BDB4-990C-4355-AC7A-C127D605B647}" type="presParOf" srcId="{077CF444-92A5-43AA-95AD-06807BB5D172}" destId="{C33A35D8-3018-4F90-8362-E32638B4E31B}" srcOrd="2" destOrd="0" presId="urn:microsoft.com/office/officeart/2005/8/layout/lProcess2"/>
    <dgm:cxn modelId="{8436F838-3BF6-438C-B211-7FF35AA410AF}" type="presParOf" srcId="{C33A35D8-3018-4F90-8362-E32638B4E31B}" destId="{40710FDE-EFF9-42F1-9224-A4E034F1CAED}" srcOrd="0" destOrd="0" presId="urn:microsoft.com/office/officeart/2005/8/layout/lProcess2"/>
    <dgm:cxn modelId="{0EDCDF8A-A1EE-4737-88B6-B577F0E7730E}" type="presParOf" srcId="{40710FDE-EFF9-42F1-9224-A4E034F1CAED}" destId="{20A4C3AD-3D31-4490-9394-E46C057BB303}" srcOrd="0" destOrd="0" presId="urn:microsoft.com/office/officeart/2005/8/layout/lProcess2"/>
    <dgm:cxn modelId="{B91E9E85-48BC-4035-8551-F24BF210201F}" type="presParOf" srcId="{40710FDE-EFF9-42F1-9224-A4E034F1CAED}" destId="{9E4BFBF4-B454-4F85-9FE0-3C5E5E8F802F}" srcOrd="1" destOrd="0" presId="urn:microsoft.com/office/officeart/2005/8/layout/lProcess2"/>
    <dgm:cxn modelId="{D344FDC0-6BCC-414F-94F7-431322CBDA7D}" type="presParOf" srcId="{40710FDE-EFF9-42F1-9224-A4E034F1CAED}" destId="{D456442E-56C2-455F-97B1-E65781234386}" srcOrd="2" destOrd="0" presId="urn:microsoft.com/office/officeart/2005/8/layout/lProcess2"/>
    <dgm:cxn modelId="{E8C53B58-A0DF-40AD-B795-528F2DDE694D}" type="presParOf" srcId="{40710FDE-EFF9-42F1-9224-A4E034F1CAED}" destId="{EDF2ADF7-E056-489A-A8D2-0D0F7379FF9C}" srcOrd="3" destOrd="0" presId="urn:microsoft.com/office/officeart/2005/8/layout/lProcess2"/>
    <dgm:cxn modelId="{11FE58FC-1A91-4000-BAA5-CD01379A1127}" type="presParOf" srcId="{40710FDE-EFF9-42F1-9224-A4E034F1CAED}" destId="{0658BE78-E507-4305-BC21-627DF4ACEB52}" srcOrd="4" destOrd="0" presId="urn:microsoft.com/office/officeart/2005/8/layout/lProcess2"/>
    <dgm:cxn modelId="{2CC45B25-4EC9-45D6-A8A8-CEA80CC72DBC}" type="presParOf" srcId="{A6EBDD1D-4497-437C-A218-D007262863C8}" destId="{F1E0E401-C45B-456D-ADD4-237E3F60FE7A}" srcOrd="3" destOrd="0" presId="urn:microsoft.com/office/officeart/2005/8/layout/lProcess2"/>
    <dgm:cxn modelId="{954E582D-459B-4802-A570-6A60E9FB7FB6}" type="presParOf" srcId="{A6EBDD1D-4497-437C-A218-D007262863C8}" destId="{4FE19D30-9FB7-4DEE-8CC9-E59B3BF93EA7}" srcOrd="4" destOrd="0" presId="urn:microsoft.com/office/officeart/2005/8/layout/lProcess2"/>
    <dgm:cxn modelId="{CC951E4B-957B-464D-AA87-00A42B41DCFA}" type="presParOf" srcId="{4FE19D30-9FB7-4DEE-8CC9-E59B3BF93EA7}" destId="{2B12842E-3102-4D39-AB98-248BFD11FCE3}" srcOrd="0" destOrd="0" presId="urn:microsoft.com/office/officeart/2005/8/layout/lProcess2"/>
    <dgm:cxn modelId="{15DDBCB1-13C9-468B-B3C3-7D276D086A17}" type="presParOf" srcId="{4FE19D30-9FB7-4DEE-8CC9-E59B3BF93EA7}" destId="{64A6315E-C133-4D4E-B7E2-318FD4A6FD2E}" srcOrd="1" destOrd="0" presId="urn:microsoft.com/office/officeart/2005/8/layout/lProcess2"/>
    <dgm:cxn modelId="{28920583-D39B-4926-80F2-F1FA47CFA907}" type="presParOf" srcId="{4FE19D30-9FB7-4DEE-8CC9-E59B3BF93EA7}" destId="{F78E9B70-56C1-4A72-B445-E21AFDD369DC}" srcOrd="2" destOrd="0" presId="urn:microsoft.com/office/officeart/2005/8/layout/lProcess2"/>
    <dgm:cxn modelId="{B8C704A7-7FF1-4E15-9596-3B858E2387F9}" type="presParOf" srcId="{F78E9B70-56C1-4A72-B445-E21AFDD369DC}" destId="{206452CA-7BB3-42D0-A77E-92F87538926F}" srcOrd="0" destOrd="0" presId="urn:microsoft.com/office/officeart/2005/8/layout/lProcess2"/>
    <dgm:cxn modelId="{F2D43173-9D19-4089-9A6D-267222AB1369}" type="presParOf" srcId="{206452CA-7BB3-42D0-A77E-92F87538926F}" destId="{C6CEBA5B-AB72-46A7-BD9B-3B80D72712B0}" srcOrd="0" destOrd="0" presId="urn:microsoft.com/office/officeart/2005/8/layout/lProcess2"/>
    <dgm:cxn modelId="{D276D344-9970-4F56-A2BF-98135941FF1A}" type="presParOf" srcId="{206452CA-7BB3-42D0-A77E-92F87538926F}" destId="{AF7883B3-A1E2-4260-BBFD-5CAC28C55EF9}" srcOrd="1" destOrd="0" presId="urn:microsoft.com/office/officeart/2005/8/layout/lProcess2"/>
    <dgm:cxn modelId="{8DA6B17A-47BC-4E49-89F5-B41655D9A4ED}" type="presParOf" srcId="{206452CA-7BB3-42D0-A77E-92F87538926F}" destId="{F2E42405-73C2-4B69-B7BB-03E1DCA04014}" srcOrd="2" destOrd="0" presId="urn:microsoft.com/office/officeart/2005/8/layout/lProcess2"/>
    <dgm:cxn modelId="{9182B384-DDCF-4792-AF14-D4D5B09BF3C3}" type="presParOf" srcId="{206452CA-7BB3-42D0-A77E-92F87538926F}" destId="{FCCC7BDF-2251-48E8-9651-58EE26C0E85D}" srcOrd="3" destOrd="0" presId="urn:microsoft.com/office/officeart/2005/8/layout/lProcess2"/>
    <dgm:cxn modelId="{6B88B043-FB83-43A4-85FC-E4647BDC22B3}" type="presParOf" srcId="{206452CA-7BB3-42D0-A77E-92F87538926F}" destId="{8D02BF55-38C0-42D7-BCC1-48656DC9C50B}"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C53AE7-9345-4282-A81C-F734DEED519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FCFFCF6-2BEC-4537-8C7E-731E5E3D40F9}">
      <dgm:prSet phldrT="[Text]"/>
      <dgm:spPr/>
      <dgm:t>
        <a:bodyPr/>
        <a:lstStyle/>
        <a:p>
          <a:r>
            <a:rPr lang="en-US" dirty="0" smtClean="0"/>
            <a:t>HW1</a:t>
          </a:r>
          <a:endParaRPr lang="en-US" dirty="0"/>
        </a:p>
      </dgm:t>
    </dgm:pt>
    <dgm:pt modelId="{AF0A4291-99AE-47D7-A301-D95357EEF2AE}" type="parTrans" cxnId="{9E057689-E523-4CFD-AFC2-5604D2221CBC}">
      <dgm:prSet/>
      <dgm:spPr/>
      <dgm:t>
        <a:bodyPr/>
        <a:lstStyle/>
        <a:p>
          <a:endParaRPr lang="en-US"/>
        </a:p>
      </dgm:t>
    </dgm:pt>
    <dgm:pt modelId="{A4CC3AF3-655A-4D94-AA5A-A82D4E2464CB}" type="sibTrans" cxnId="{9E057689-E523-4CFD-AFC2-5604D2221CBC}">
      <dgm:prSet/>
      <dgm:spPr/>
      <dgm:t>
        <a:bodyPr/>
        <a:lstStyle/>
        <a:p>
          <a:endParaRPr lang="en-US"/>
        </a:p>
      </dgm:t>
    </dgm:pt>
    <dgm:pt modelId="{28673B43-A1F4-4F2F-B757-4627C0EB00C8}">
      <dgm:prSet phldrT="[Text]"/>
      <dgm:spPr>
        <a:solidFill>
          <a:schemeClr val="accent4">
            <a:lumMod val="60000"/>
            <a:lumOff val="40000"/>
          </a:schemeClr>
        </a:solidFill>
      </dgm:spPr>
      <dgm:t>
        <a:bodyPr/>
        <a:lstStyle/>
        <a:p>
          <a:r>
            <a:rPr lang="en-US" dirty="0" smtClean="0"/>
            <a:t>App1 [VM1]</a:t>
          </a:r>
          <a:endParaRPr lang="en-US" dirty="0"/>
        </a:p>
      </dgm:t>
    </dgm:pt>
    <dgm:pt modelId="{BEB5A78D-8B97-4072-8DBB-97A10D58259B}" type="parTrans" cxnId="{F45D9325-B663-4FE0-8B2B-9FFC1F7A2404}">
      <dgm:prSet/>
      <dgm:spPr/>
      <dgm:t>
        <a:bodyPr/>
        <a:lstStyle/>
        <a:p>
          <a:endParaRPr lang="en-US"/>
        </a:p>
      </dgm:t>
    </dgm:pt>
    <dgm:pt modelId="{345EA483-D586-4ECC-9BF1-73BBDCB0E2FE}" type="sibTrans" cxnId="{F45D9325-B663-4FE0-8B2B-9FFC1F7A2404}">
      <dgm:prSet/>
      <dgm:spPr/>
      <dgm:t>
        <a:bodyPr/>
        <a:lstStyle/>
        <a:p>
          <a:endParaRPr lang="en-US"/>
        </a:p>
      </dgm:t>
    </dgm:pt>
    <dgm:pt modelId="{D368D66B-E447-41B7-A7AB-DE5ABA1DF624}">
      <dgm:prSet phldrT="[Text]"/>
      <dgm:spPr/>
      <dgm:t>
        <a:bodyPr/>
        <a:lstStyle/>
        <a:p>
          <a:r>
            <a:rPr lang="en-US" dirty="0" smtClean="0"/>
            <a:t>App2 [VM4]</a:t>
          </a:r>
          <a:endParaRPr lang="en-US" dirty="0"/>
        </a:p>
      </dgm:t>
    </dgm:pt>
    <dgm:pt modelId="{5441B469-3942-463E-846D-07B6DDF1A260}" type="parTrans" cxnId="{0C5C2BB2-09FE-4521-87F8-3E5045EF4255}">
      <dgm:prSet/>
      <dgm:spPr/>
      <dgm:t>
        <a:bodyPr/>
        <a:lstStyle/>
        <a:p>
          <a:endParaRPr lang="en-US"/>
        </a:p>
      </dgm:t>
    </dgm:pt>
    <dgm:pt modelId="{F971A755-7FF1-4DA4-805A-730D67B05548}" type="sibTrans" cxnId="{0C5C2BB2-09FE-4521-87F8-3E5045EF4255}">
      <dgm:prSet/>
      <dgm:spPr/>
      <dgm:t>
        <a:bodyPr/>
        <a:lstStyle/>
        <a:p>
          <a:endParaRPr lang="en-US"/>
        </a:p>
      </dgm:t>
    </dgm:pt>
    <dgm:pt modelId="{1DF254FB-E156-45A2-98EA-A46A9AFEB77B}">
      <dgm:prSet phldrT="[Text]"/>
      <dgm:spPr/>
      <dgm:t>
        <a:bodyPr/>
        <a:lstStyle/>
        <a:p>
          <a:r>
            <a:rPr lang="en-US" dirty="0" smtClean="0"/>
            <a:t>HW3</a:t>
          </a:r>
          <a:endParaRPr lang="en-US" dirty="0"/>
        </a:p>
      </dgm:t>
    </dgm:pt>
    <dgm:pt modelId="{4D927621-A0EF-4444-8327-830400AC6882}" type="parTrans" cxnId="{48D85321-2857-4E8E-B802-D06427B0899E}">
      <dgm:prSet/>
      <dgm:spPr/>
      <dgm:t>
        <a:bodyPr/>
        <a:lstStyle/>
        <a:p>
          <a:endParaRPr lang="en-US"/>
        </a:p>
      </dgm:t>
    </dgm:pt>
    <dgm:pt modelId="{339FB4B1-9D2A-4151-8769-91D927B64D41}" type="sibTrans" cxnId="{48D85321-2857-4E8E-B802-D06427B0899E}">
      <dgm:prSet/>
      <dgm:spPr/>
      <dgm:t>
        <a:bodyPr/>
        <a:lstStyle/>
        <a:p>
          <a:endParaRPr lang="en-US"/>
        </a:p>
      </dgm:t>
    </dgm:pt>
    <dgm:pt modelId="{7CD0EAC3-3124-47E4-AEFE-20EE69B65A64}">
      <dgm:prSet phldrT="[Text]"/>
      <dgm:spPr/>
      <dgm:t>
        <a:bodyPr/>
        <a:lstStyle/>
        <a:p>
          <a:r>
            <a:rPr lang="en-US" dirty="0" smtClean="0"/>
            <a:t>App1 [VM3]</a:t>
          </a:r>
          <a:endParaRPr lang="en-US" dirty="0"/>
        </a:p>
      </dgm:t>
    </dgm:pt>
    <dgm:pt modelId="{0ABB6EB3-CF2C-4F40-BFA3-F3B781EE665F}" type="parTrans" cxnId="{DD494EAD-6EC3-4775-8588-F26C97645998}">
      <dgm:prSet/>
      <dgm:spPr/>
      <dgm:t>
        <a:bodyPr/>
        <a:lstStyle/>
        <a:p>
          <a:endParaRPr lang="en-US"/>
        </a:p>
      </dgm:t>
    </dgm:pt>
    <dgm:pt modelId="{479C89E7-43F0-4DBC-92F8-B56A3BA2DAF0}" type="sibTrans" cxnId="{DD494EAD-6EC3-4775-8588-F26C97645998}">
      <dgm:prSet/>
      <dgm:spPr/>
      <dgm:t>
        <a:bodyPr/>
        <a:lstStyle/>
        <a:p>
          <a:endParaRPr lang="en-US"/>
        </a:p>
      </dgm:t>
    </dgm:pt>
    <dgm:pt modelId="{59768B3C-1CFA-48A8-83BE-32FC063290F0}">
      <dgm:prSet phldrT="[Text]"/>
      <dgm:spPr/>
      <dgm:t>
        <a:bodyPr/>
        <a:lstStyle/>
        <a:p>
          <a:r>
            <a:rPr lang="en-US" dirty="0" smtClean="0"/>
            <a:t>App3 [VM7]</a:t>
          </a:r>
          <a:endParaRPr lang="en-US" dirty="0"/>
        </a:p>
      </dgm:t>
    </dgm:pt>
    <dgm:pt modelId="{2F28BDEA-D315-4934-8E55-32F67F2A91BF}" type="parTrans" cxnId="{2E26E887-440F-4800-9B0D-24168CF99A1B}">
      <dgm:prSet/>
      <dgm:spPr/>
    </dgm:pt>
    <dgm:pt modelId="{08E0091F-6706-4E24-900D-FB2874646298}" type="sibTrans" cxnId="{2E26E887-440F-4800-9B0D-24168CF99A1B}">
      <dgm:prSet/>
      <dgm:spPr/>
    </dgm:pt>
    <dgm:pt modelId="{128FD866-5A93-4E72-810E-7A2009DD05DD}">
      <dgm:prSet phldrT="[Text]"/>
      <dgm:spPr>
        <a:solidFill>
          <a:schemeClr val="accent4">
            <a:lumMod val="40000"/>
            <a:lumOff val="60000"/>
          </a:schemeClr>
        </a:solidFill>
      </dgm:spPr>
      <dgm:t>
        <a:bodyPr/>
        <a:lstStyle/>
        <a:p>
          <a:r>
            <a:rPr lang="en-US" dirty="0" smtClean="0"/>
            <a:t>App1 [VM2]</a:t>
          </a:r>
          <a:endParaRPr lang="en-US" dirty="0"/>
        </a:p>
      </dgm:t>
    </dgm:pt>
    <dgm:pt modelId="{17F18B80-BC81-41B8-9563-1B3F82987920}" type="parTrans" cxnId="{D45D3F0B-C0C8-4F52-A8C0-968424F74AF0}">
      <dgm:prSet/>
      <dgm:spPr/>
    </dgm:pt>
    <dgm:pt modelId="{22F0E7A0-959C-4634-B5C8-50749B72F1E6}" type="sibTrans" cxnId="{D45D3F0B-C0C8-4F52-A8C0-968424F74AF0}">
      <dgm:prSet/>
      <dgm:spPr/>
    </dgm:pt>
    <dgm:pt modelId="{03275DFD-0886-4091-8653-074037D995C5}">
      <dgm:prSet phldrT="[Text]"/>
      <dgm:spPr>
        <a:solidFill>
          <a:schemeClr val="accent4">
            <a:lumMod val="60000"/>
            <a:lumOff val="40000"/>
          </a:schemeClr>
        </a:solidFill>
      </dgm:spPr>
      <dgm:t>
        <a:bodyPr/>
        <a:lstStyle/>
        <a:p>
          <a:r>
            <a:rPr lang="en-US" dirty="0" smtClean="0"/>
            <a:t>App2 [VM5]</a:t>
          </a:r>
          <a:endParaRPr lang="en-US" dirty="0"/>
        </a:p>
      </dgm:t>
    </dgm:pt>
    <dgm:pt modelId="{784BD476-E2FE-4C9E-AECC-B5217F295B93}" type="parTrans" cxnId="{FCB467E8-D193-41D0-A800-1016ADD33155}">
      <dgm:prSet/>
      <dgm:spPr/>
    </dgm:pt>
    <dgm:pt modelId="{72EFA422-ACB4-46E5-9205-773DD9C8C80C}" type="sibTrans" cxnId="{FCB467E8-D193-41D0-A800-1016ADD33155}">
      <dgm:prSet/>
      <dgm:spPr/>
    </dgm:pt>
    <dgm:pt modelId="{05F0B317-A86C-43AF-9BCF-015AC8D6FF5C}">
      <dgm:prSet phldrT="[Text]"/>
      <dgm:spPr/>
      <dgm:t>
        <a:bodyPr/>
        <a:lstStyle/>
        <a:p>
          <a:r>
            <a:rPr lang="en-US" dirty="0" smtClean="0"/>
            <a:t>App2 [VM6]</a:t>
          </a:r>
          <a:endParaRPr lang="en-US" dirty="0"/>
        </a:p>
      </dgm:t>
    </dgm:pt>
    <dgm:pt modelId="{EF4E6E18-1DCB-4F9F-A71E-98E2DD339817}" type="parTrans" cxnId="{4EECE072-EA52-4E61-8CE0-A06610658EDC}">
      <dgm:prSet/>
      <dgm:spPr/>
    </dgm:pt>
    <dgm:pt modelId="{D5CCF34B-54BA-4B6A-991D-BC0796C42869}" type="sibTrans" cxnId="{4EECE072-EA52-4E61-8CE0-A06610658EDC}">
      <dgm:prSet/>
      <dgm:spPr/>
    </dgm:pt>
    <dgm:pt modelId="{4F389260-648E-4440-B653-4007E343E836}">
      <dgm:prSet phldrT="[Text]"/>
      <dgm:spPr/>
      <dgm:t>
        <a:bodyPr/>
        <a:lstStyle/>
        <a:p>
          <a:r>
            <a:rPr lang="en-US" dirty="0" smtClean="0"/>
            <a:t>HW2</a:t>
          </a:r>
          <a:endParaRPr lang="en-US" dirty="0"/>
        </a:p>
      </dgm:t>
    </dgm:pt>
    <dgm:pt modelId="{591B0C93-C645-41DC-ABCF-CFC55446A8F4}" type="sibTrans" cxnId="{3527EDA0-50D4-457F-93EC-4E407FEDC1B2}">
      <dgm:prSet/>
      <dgm:spPr/>
      <dgm:t>
        <a:bodyPr/>
        <a:lstStyle/>
        <a:p>
          <a:endParaRPr lang="en-US"/>
        </a:p>
      </dgm:t>
    </dgm:pt>
    <dgm:pt modelId="{FBD14B2D-E8EF-4492-A4FA-CFD4455AB572}" type="parTrans" cxnId="{3527EDA0-50D4-457F-93EC-4E407FEDC1B2}">
      <dgm:prSet/>
      <dgm:spPr/>
      <dgm:t>
        <a:bodyPr/>
        <a:lstStyle/>
        <a:p>
          <a:endParaRPr lang="en-US"/>
        </a:p>
      </dgm:t>
    </dgm:pt>
    <dgm:pt modelId="{66B7E0CA-B3D1-4B5C-9AF4-DA33199076DC}">
      <dgm:prSet phldrT="[Text]"/>
      <dgm:spPr/>
      <dgm:t>
        <a:bodyPr/>
        <a:lstStyle/>
        <a:p>
          <a:r>
            <a:rPr lang="en-US" dirty="0" smtClean="0"/>
            <a:t>App3 [VM8]</a:t>
          </a:r>
          <a:endParaRPr lang="en-US" dirty="0"/>
        </a:p>
      </dgm:t>
    </dgm:pt>
    <dgm:pt modelId="{8EA249AA-C29E-4848-A968-2428699CC895}" type="parTrans" cxnId="{0D67A05F-FD3B-45B4-A7A9-00EC505D9AB6}">
      <dgm:prSet/>
      <dgm:spPr/>
    </dgm:pt>
    <dgm:pt modelId="{D1ABF585-64E6-434A-B8D4-B522DB04A153}" type="sibTrans" cxnId="{0D67A05F-FD3B-45B4-A7A9-00EC505D9AB6}">
      <dgm:prSet/>
      <dgm:spPr/>
    </dgm:pt>
    <dgm:pt modelId="{6C59550E-4191-4497-BA49-AD72ACA6EBA8}">
      <dgm:prSet phldrT="[Text]"/>
      <dgm:spPr>
        <a:solidFill>
          <a:schemeClr val="accent4">
            <a:lumMod val="60000"/>
            <a:lumOff val="40000"/>
          </a:schemeClr>
        </a:solidFill>
      </dgm:spPr>
      <dgm:t>
        <a:bodyPr/>
        <a:lstStyle/>
        <a:p>
          <a:r>
            <a:rPr lang="en-US" dirty="0" smtClean="0"/>
            <a:t>App3 [VM9]</a:t>
          </a:r>
          <a:endParaRPr lang="en-US" dirty="0"/>
        </a:p>
      </dgm:t>
    </dgm:pt>
    <dgm:pt modelId="{5F31CA07-55BA-45DB-AA25-0648AB189284}" type="parTrans" cxnId="{5E5BBEB7-E44F-44D5-BF64-2CEA8E893A8C}">
      <dgm:prSet/>
      <dgm:spPr/>
    </dgm:pt>
    <dgm:pt modelId="{4C46151C-C43E-45A5-BCDD-5B0B954146D6}" type="sibTrans" cxnId="{5E5BBEB7-E44F-44D5-BF64-2CEA8E893A8C}">
      <dgm:prSet/>
      <dgm:spPr/>
    </dgm:pt>
    <dgm:pt modelId="{A6EBDD1D-4497-437C-A218-D007262863C8}" type="pres">
      <dgm:prSet presAssocID="{EBC53AE7-9345-4282-A81C-F734DEED519A}" presName="theList" presStyleCnt="0">
        <dgm:presLayoutVars>
          <dgm:dir/>
          <dgm:animLvl val="lvl"/>
          <dgm:resizeHandles val="exact"/>
        </dgm:presLayoutVars>
      </dgm:prSet>
      <dgm:spPr/>
      <dgm:t>
        <a:bodyPr/>
        <a:lstStyle/>
        <a:p>
          <a:endParaRPr lang="en-US"/>
        </a:p>
      </dgm:t>
    </dgm:pt>
    <dgm:pt modelId="{40A9280E-D2F4-4FA3-B61A-51E974827BAE}" type="pres">
      <dgm:prSet presAssocID="{BFCFFCF6-2BEC-4537-8C7E-731E5E3D40F9}" presName="compNode" presStyleCnt="0"/>
      <dgm:spPr/>
    </dgm:pt>
    <dgm:pt modelId="{EA91B53C-FACD-4E69-AEB8-F142CC4EB4CA}" type="pres">
      <dgm:prSet presAssocID="{BFCFFCF6-2BEC-4537-8C7E-731E5E3D40F9}" presName="aNode" presStyleLbl="bgShp" presStyleIdx="0" presStyleCnt="3"/>
      <dgm:spPr/>
      <dgm:t>
        <a:bodyPr/>
        <a:lstStyle/>
        <a:p>
          <a:endParaRPr lang="en-US"/>
        </a:p>
      </dgm:t>
    </dgm:pt>
    <dgm:pt modelId="{3758406D-0E62-4B90-B508-0FB35C818836}" type="pres">
      <dgm:prSet presAssocID="{BFCFFCF6-2BEC-4537-8C7E-731E5E3D40F9}" presName="textNode" presStyleLbl="bgShp" presStyleIdx="0" presStyleCnt="3"/>
      <dgm:spPr/>
      <dgm:t>
        <a:bodyPr/>
        <a:lstStyle/>
        <a:p>
          <a:endParaRPr lang="en-US"/>
        </a:p>
      </dgm:t>
    </dgm:pt>
    <dgm:pt modelId="{AEE845A4-80D1-4EA7-8B7D-EAC0AF5ECEEA}" type="pres">
      <dgm:prSet presAssocID="{BFCFFCF6-2BEC-4537-8C7E-731E5E3D40F9}" presName="compChildNode" presStyleCnt="0"/>
      <dgm:spPr/>
    </dgm:pt>
    <dgm:pt modelId="{61DA08B2-1131-44DD-9B5A-3585B602D3F3}" type="pres">
      <dgm:prSet presAssocID="{BFCFFCF6-2BEC-4537-8C7E-731E5E3D40F9}" presName="theInnerList" presStyleCnt="0"/>
      <dgm:spPr/>
    </dgm:pt>
    <dgm:pt modelId="{826E4379-E051-43D2-BF12-AE432E4CA3E4}" type="pres">
      <dgm:prSet presAssocID="{28673B43-A1F4-4F2F-B757-4627C0EB00C8}" presName="childNode" presStyleLbl="node1" presStyleIdx="0" presStyleCnt="9">
        <dgm:presLayoutVars>
          <dgm:bulletEnabled val="1"/>
        </dgm:presLayoutVars>
      </dgm:prSet>
      <dgm:spPr/>
      <dgm:t>
        <a:bodyPr/>
        <a:lstStyle/>
        <a:p>
          <a:endParaRPr lang="en-US"/>
        </a:p>
      </dgm:t>
    </dgm:pt>
    <dgm:pt modelId="{0479BF0F-633C-4B68-A56C-FEC9D22A045A}" type="pres">
      <dgm:prSet presAssocID="{28673B43-A1F4-4F2F-B757-4627C0EB00C8}" presName="aSpace2" presStyleCnt="0"/>
      <dgm:spPr/>
    </dgm:pt>
    <dgm:pt modelId="{2118020E-3DE7-4426-A18F-53C86C26D7B2}" type="pres">
      <dgm:prSet presAssocID="{D368D66B-E447-41B7-A7AB-DE5ABA1DF624}" presName="childNode" presStyleLbl="node1" presStyleIdx="1" presStyleCnt="9">
        <dgm:presLayoutVars>
          <dgm:bulletEnabled val="1"/>
        </dgm:presLayoutVars>
      </dgm:prSet>
      <dgm:spPr/>
      <dgm:t>
        <a:bodyPr/>
        <a:lstStyle/>
        <a:p>
          <a:endParaRPr lang="en-US"/>
        </a:p>
      </dgm:t>
    </dgm:pt>
    <dgm:pt modelId="{413F803E-8834-4847-9D5E-D09721E77966}" type="pres">
      <dgm:prSet presAssocID="{D368D66B-E447-41B7-A7AB-DE5ABA1DF624}" presName="aSpace2" presStyleCnt="0"/>
      <dgm:spPr/>
    </dgm:pt>
    <dgm:pt modelId="{33963023-A723-40D4-924F-BB102E8E096E}" type="pres">
      <dgm:prSet presAssocID="{59768B3C-1CFA-48A8-83BE-32FC063290F0}" presName="childNode" presStyleLbl="node1" presStyleIdx="2" presStyleCnt="9">
        <dgm:presLayoutVars>
          <dgm:bulletEnabled val="1"/>
        </dgm:presLayoutVars>
      </dgm:prSet>
      <dgm:spPr/>
      <dgm:t>
        <a:bodyPr/>
        <a:lstStyle/>
        <a:p>
          <a:endParaRPr lang="en-US"/>
        </a:p>
      </dgm:t>
    </dgm:pt>
    <dgm:pt modelId="{001E9E9F-92C3-44C7-9772-11E6DB222BC5}" type="pres">
      <dgm:prSet presAssocID="{BFCFFCF6-2BEC-4537-8C7E-731E5E3D40F9}" presName="aSpace" presStyleCnt="0"/>
      <dgm:spPr/>
    </dgm:pt>
    <dgm:pt modelId="{077CF444-92A5-43AA-95AD-06807BB5D172}" type="pres">
      <dgm:prSet presAssocID="{4F389260-648E-4440-B653-4007E343E836}" presName="compNode" presStyleCnt="0"/>
      <dgm:spPr/>
    </dgm:pt>
    <dgm:pt modelId="{28D659C6-1B2D-4ECB-BDB0-2A49F9E8D702}" type="pres">
      <dgm:prSet presAssocID="{4F389260-648E-4440-B653-4007E343E836}" presName="aNode" presStyleLbl="bgShp" presStyleIdx="1" presStyleCnt="3"/>
      <dgm:spPr/>
      <dgm:t>
        <a:bodyPr/>
        <a:lstStyle/>
        <a:p>
          <a:endParaRPr lang="en-US"/>
        </a:p>
      </dgm:t>
    </dgm:pt>
    <dgm:pt modelId="{C483FDA6-DBBC-47AE-92D9-7897CC3E3BDB}" type="pres">
      <dgm:prSet presAssocID="{4F389260-648E-4440-B653-4007E343E836}" presName="textNode" presStyleLbl="bgShp" presStyleIdx="1" presStyleCnt="3"/>
      <dgm:spPr/>
      <dgm:t>
        <a:bodyPr/>
        <a:lstStyle/>
        <a:p>
          <a:endParaRPr lang="en-US"/>
        </a:p>
      </dgm:t>
    </dgm:pt>
    <dgm:pt modelId="{C33A35D8-3018-4F90-8362-E32638B4E31B}" type="pres">
      <dgm:prSet presAssocID="{4F389260-648E-4440-B653-4007E343E836}" presName="compChildNode" presStyleCnt="0"/>
      <dgm:spPr/>
    </dgm:pt>
    <dgm:pt modelId="{40710FDE-EFF9-42F1-9224-A4E034F1CAED}" type="pres">
      <dgm:prSet presAssocID="{4F389260-648E-4440-B653-4007E343E836}" presName="theInnerList" presStyleCnt="0"/>
      <dgm:spPr/>
    </dgm:pt>
    <dgm:pt modelId="{20A4C3AD-3D31-4490-9394-E46C057BB303}" type="pres">
      <dgm:prSet presAssocID="{128FD866-5A93-4E72-810E-7A2009DD05DD}" presName="childNode" presStyleLbl="node1" presStyleIdx="3" presStyleCnt="9">
        <dgm:presLayoutVars>
          <dgm:bulletEnabled val="1"/>
        </dgm:presLayoutVars>
      </dgm:prSet>
      <dgm:spPr/>
      <dgm:t>
        <a:bodyPr/>
        <a:lstStyle/>
        <a:p>
          <a:endParaRPr lang="en-US"/>
        </a:p>
      </dgm:t>
    </dgm:pt>
    <dgm:pt modelId="{9E4BFBF4-B454-4F85-9FE0-3C5E5E8F802F}" type="pres">
      <dgm:prSet presAssocID="{128FD866-5A93-4E72-810E-7A2009DD05DD}" presName="aSpace2" presStyleCnt="0"/>
      <dgm:spPr/>
    </dgm:pt>
    <dgm:pt modelId="{D456442E-56C2-455F-97B1-E65781234386}" type="pres">
      <dgm:prSet presAssocID="{03275DFD-0886-4091-8653-074037D995C5}" presName="childNode" presStyleLbl="node1" presStyleIdx="4" presStyleCnt="9">
        <dgm:presLayoutVars>
          <dgm:bulletEnabled val="1"/>
        </dgm:presLayoutVars>
      </dgm:prSet>
      <dgm:spPr/>
      <dgm:t>
        <a:bodyPr/>
        <a:lstStyle/>
        <a:p>
          <a:endParaRPr lang="en-US"/>
        </a:p>
      </dgm:t>
    </dgm:pt>
    <dgm:pt modelId="{EDF2ADF7-E056-489A-A8D2-0D0F7379FF9C}" type="pres">
      <dgm:prSet presAssocID="{03275DFD-0886-4091-8653-074037D995C5}" presName="aSpace2" presStyleCnt="0"/>
      <dgm:spPr/>
    </dgm:pt>
    <dgm:pt modelId="{0658BE78-E507-4305-BC21-627DF4ACEB52}" type="pres">
      <dgm:prSet presAssocID="{66B7E0CA-B3D1-4B5C-9AF4-DA33199076DC}" presName="childNode" presStyleLbl="node1" presStyleIdx="5" presStyleCnt="9">
        <dgm:presLayoutVars>
          <dgm:bulletEnabled val="1"/>
        </dgm:presLayoutVars>
      </dgm:prSet>
      <dgm:spPr/>
      <dgm:t>
        <a:bodyPr/>
        <a:lstStyle/>
        <a:p>
          <a:endParaRPr lang="en-US"/>
        </a:p>
      </dgm:t>
    </dgm:pt>
    <dgm:pt modelId="{F1E0E401-C45B-456D-ADD4-237E3F60FE7A}" type="pres">
      <dgm:prSet presAssocID="{4F389260-648E-4440-B653-4007E343E836}" presName="aSpace" presStyleCnt="0"/>
      <dgm:spPr/>
    </dgm:pt>
    <dgm:pt modelId="{4FE19D30-9FB7-4DEE-8CC9-E59B3BF93EA7}" type="pres">
      <dgm:prSet presAssocID="{1DF254FB-E156-45A2-98EA-A46A9AFEB77B}" presName="compNode" presStyleCnt="0"/>
      <dgm:spPr/>
    </dgm:pt>
    <dgm:pt modelId="{2B12842E-3102-4D39-AB98-248BFD11FCE3}" type="pres">
      <dgm:prSet presAssocID="{1DF254FB-E156-45A2-98EA-A46A9AFEB77B}" presName="aNode" presStyleLbl="bgShp" presStyleIdx="2" presStyleCnt="3"/>
      <dgm:spPr/>
      <dgm:t>
        <a:bodyPr/>
        <a:lstStyle/>
        <a:p>
          <a:endParaRPr lang="en-US"/>
        </a:p>
      </dgm:t>
    </dgm:pt>
    <dgm:pt modelId="{64A6315E-C133-4D4E-B7E2-318FD4A6FD2E}" type="pres">
      <dgm:prSet presAssocID="{1DF254FB-E156-45A2-98EA-A46A9AFEB77B}" presName="textNode" presStyleLbl="bgShp" presStyleIdx="2" presStyleCnt="3"/>
      <dgm:spPr/>
      <dgm:t>
        <a:bodyPr/>
        <a:lstStyle/>
        <a:p>
          <a:endParaRPr lang="en-US"/>
        </a:p>
      </dgm:t>
    </dgm:pt>
    <dgm:pt modelId="{F78E9B70-56C1-4A72-B445-E21AFDD369DC}" type="pres">
      <dgm:prSet presAssocID="{1DF254FB-E156-45A2-98EA-A46A9AFEB77B}" presName="compChildNode" presStyleCnt="0"/>
      <dgm:spPr/>
    </dgm:pt>
    <dgm:pt modelId="{206452CA-7BB3-42D0-A77E-92F87538926F}" type="pres">
      <dgm:prSet presAssocID="{1DF254FB-E156-45A2-98EA-A46A9AFEB77B}" presName="theInnerList" presStyleCnt="0"/>
      <dgm:spPr/>
    </dgm:pt>
    <dgm:pt modelId="{C6CEBA5B-AB72-46A7-BD9B-3B80D72712B0}" type="pres">
      <dgm:prSet presAssocID="{7CD0EAC3-3124-47E4-AEFE-20EE69B65A64}" presName="childNode" presStyleLbl="node1" presStyleIdx="6" presStyleCnt="9">
        <dgm:presLayoutVars>
          <dgm:bulletEnabled val="1"/>
        </dgm:presLayoutVars>
      </dgm:prSet>
      <dgm:spPr/>
      <dgm:t>
        <a:bodyPr/>
        <a:lstStyle/>
        <a:p>
          <a:endParaRPr lang="en-US"/>
        </a:p>
      </dgm:t>
    </dgm:pt>
    <dgm:pt modelId="{AF7883B3-A1E2-4260-BBFD-5CAC28C55EF9}" type="pres">
      <dgm:prSet presAssocID="{7CD0EAC3-3124-47E4-AEFE-20EE69B65A64}" presName="aSpace2" presStyleCnt="0"/>
      <dgm:spPr/>
    </dgm:pt>
    <dgm:pt modelId="{F2E42405-73C2-4B69-B7BB-03E1DCA04014}" type="pres">
      <dgm:prSet presAssocID="{05F0B317-A86C-43AF-9BCF-015AC8D6FF5C}" presName="childNode" presStyleLbl="node1" presStyleIdx="7" presStyleCnt="9">
        <dgm:presLayoutVars>
          <dgm:bulletEnabled val="1"/>
        </dgm:presLayoutVars>
      </dgm:prSet>
      <dgm:spPr/>
      <dgm:t>
        <a:bodyPr/>
        <a:lstStyle/>
        <a:p>
          <a:endParaRPr lang="en-US"/>
        </a:p>
      </dgm:t>
    </dgm:pt>
    <dgm:pt modelId="{FCCC7BDF-2251-48E8-9651-58EE26C0E85D}" type="pres">
      <dgm:prSet presAssocID="{05F0B317-A86C-43AF-9BCF-015AC8D6FF5C}" presName="aSpace2" presStyleCnt="0"/>
      <dgm:spPr/>
    </dgm:pt>
    <dgm:pt modelId="{8D02BF55-38C0-42D7-BCC1-48656DC9C50B}" type="pres">
      <dgm:prSet presAssocID="{6C59550E-4191-4497-BA49-AD72ACA6EBA8}" presName="childNode" presStyleLbl="node1" presStyleIdx="8" presStyleCnt="9">
        <dgm:presLayoutVars>
          <dgm:bulletEnabled val="1"/>
        </dgm:presLayoutVars>
      </dgm:prSet>
      <dgm:spPr/>
      <dgm:t>
        <a:bodyPr/>
        <a:lstStyle/>
        <a:p>
          <a:endParaRPr lang="en-US"/>
        </a:p>
      </dgm:t>
    </dgm:pt>
  </dgm:ptLst>
  <dgm:cxnLst>
    <dgm:cxn modelId="{9D741904-573C-43AA-A527-2320E822A3EB}" type="presOf" srcId="{4F389260-648E-4440-B653-4007E343E836}" destId="{C483FDA6-DBBC-47AE-92D9-7897CC3E3BDB}" srcOrd="1" destOrd="0" presId="urn:microsoft.com/office/officeart/2005/8/layout/lProcess2"/>
    <dgm:cxn modelId="{4EECE072-EA52-4E61-8CE0-A06610658EDC}" srcId="{1DF254FB-E156-45A2-98EA-A46A9AFEB77B}" destId="{05F0B317-A86C-43AF-9BCF-015AC8D6FF5C}" srcOrd="1" destOrd="0" parTransId="{EF4E6E18-1DCB-4F9F-A71E-98E2DD339817}" sibTransId="{D5CCF34B-54BA-4B6A-991D-BC0796C42869}"/>
    <dgm:cxn modelId="{EB7A1980-ADFE-489B-8468-1E0CAB9963AD}" type="presOf" srcId="{66B7E0CA-B3D1-4B5C-9AF4-DA33199076DC}" destId="{0658BE78-E507-4305-BC21-627DF4ACEB52}" srcOrd="0" destOrd="0" presId="urn:microsoft.com/office/officeart/2005/8/layout/lProcess2"/>
    <dgm:cxn modelId="{85C18740-0B93-45AC-920F-4111B0F12467}" type="presOf" srcId="{59768B3C-1CFA-48A8-83BE-32FC063290F0}" destId="{33963023-A723-40D4-924F-BB102E8E096E}" srcOrd="0" destOrd="0" presId="urn:microsoft.com/office/officeart/2005/8/layout/lProcess2"/>
    <dgm:cxn modelId="{5E5BBEB7-E44F-44D5-BF64-2CEA8E893A8C}" srcId="{1DF254FB-E156-45A2-98EA-A46A9AFEB77B}" destId="{6C59550E-4191-4497-BA49-AD72ACA6EBA8}" srcOrd="2" destOrd="0" parTransId="{5F31CA07-55BA-45DB-AA25-0648AB189284}" sibTransId="{4C46151C-C43E-45A5-BCDD-5B0B954146D6}"/>
    <dgm:cxn modelId="{2C2105A6-7AE5-45BD-A138-9AE479DE644E}" type="presOf" srcId="{1DF254FB-E156-45A2-98EA-A46A9AFEB77B}" destId="{64A6315E-C133-4D4E-B7E2-318FD4A6FD2E}" srcOrd="1" destOrd="0" presId="urn:microsoft.com/office/officeart/2005/8/layout/lProcess2"/>
    <dgm:cxn modelId="{DD494EAD-6EC3-4775-8588-F26C97645998}" srcId="{1DF254FB-E156-45A2-98EA-A46A9AFEB77B}" destId="{7CD0EAC3-3124-47E4-AEFE-20EE69B65A64}" srcOrd="0" destOrd="0" parTransId="{0ABB6EB3-CF2C-4F40-BFA3-F3B781EE665F}" sibTransId="{479C89E7-43F0-4DBC-92F8-B56A3BA2DAF0}"/>
    <dgm:cxn modelId="{05E1DB69-AD39-4B6E-AF55-AC59F6678A19}" type="presOf" srcId="{1DF254FB-E156-45A2-98EA-A46A9AFEB77B}" destId="{2B12842E-3102-4D39-AB98-248BFD11FCE3}" srcOrd="0" destOrd="0" presId="urn:microsoft.com/office/officeart/2005/8/layout/lProcess2"/>
    <dgm:cxn modelId="{0C5C2BB2-09FE-4521-87F8-3E5045EF4255}" srcId="{BFCFFCF6-2BEC-4537-8C7E-731E5E3D40F9}" destId="{D368D66B-E447-41B7-A7AB-DE5ABA1DF624}" srcOrd="1" destOrd="0" parTransId="{5441B469-3942-463E-846D-07B6DDF1A260}" sibTransId="{F971A755-7FF1-4DA4-805A-730D67B05548}"/>
    <dgm:cxn modelId="{A9112305-2722-4220-B228-75DBF9A7E131}" type="presOf" srcId="{BFCFFCF6-2BEC-4537-8C7E-731E5E3D40F9}" destId="{EA91B53C-FACD-4E69-AEB8-F142CC4EB4CA}" srcOrd="0" destOrd="0" presId="urn:microsoft.com/office/officeart/2005/8/layout/lProcess2"/>
    <dgm:cxn modelId="{5D1321C7-A705-415A-9EF9-290927087EAB}" type="presOf" srcId="{7CD0EAC3-3124-47E4-AEFE-20EE69B65A64}" destId="{C6CEBA5B-AB72-46A7-BD9B-3B80D72712B0}" srcOrd="0" destOrd="0" presId="urn:microsoft.com/office/officeart/2005/8/layout/lProcess2"/>
    <dgm:cxn modelId="{8758E20E-CD63-42A1-A299-C1E55BBB417E}" type="presOf" srcId="{05F0B317-A86C-43AF-9BCF-015AC8D6FF5C}" destId="{F2E42405-73C2-4B69-B7BB-03E1DCA04014}" srcOrd="0" destOrd="0" presId="urn:microsoft.com/office/officeart/2005/8/layout/lProcess2"/>
    <dgm:cxn modelId="{C160908E-CDD7-4F10-A264-29084E12C185}" type="presOf" srcId="{28673B43-A1F4-4F2F-B757-4627C0EB00C8}" destId="{826E4379-E051-43D2-BF12-AE432E4CA3E4}" srcOrd="0" destOrd="0" presId="urn:microsoft.com/office/officeart/2005/8/layout/lProcess2"/>
    <dgm:cxn modelId="{A8002765-A0F8-4C8F-898B-98E625CB7AC3}" type="presOf" srcId="{EBC53AE7-9345-4282-A81C-F734DEED519A}" destId="{A6EBDD1D-4497-437C-A218-D007262863C8}" srcOrd="0" destOrd="0" presId="urn:microsoft.com/office/officeart/2005/8/layout/lProcess2"/>
    <dgm:cxn modelId="{E017BDA4-7858-4993-AB77-B9076578E8A1}" type="presOf" srcId="{6C59550E-4191-4497-BA49-AD72ACA6EBA8}" destId="{8D02BF55-38C0-42D7-BCC1-48656DC9C50B}" srcOrd="0" destOrd="0" presId="urn:microsoft.com/office/officeart/2005/8/layout/lProcess2"/>
    <dgm:cxn modelId="{FCB467E8-D193-41D0-A800-1016ADD33155}" srcId="{4F389260-648E-4440-B653-4007E343E836}" destId="{03275DFD-0886-4091-8653-074037D995C5}" srcOrd="1" destOrd="0" parTransId="{784BD476-E2FE-4C9E-AECC-B5217F295B93}" sibTransId="{72EFA422-ACB4-46E5-9205-773DD9C8C80C}"/>
    <dgm:cxn modelId="{F45D9325-B663-4FE0-8B2B-9FFC1F7A2404}" srcId="{BFCFFCF6-2BEC-4537-8C7E-731E5E3D40F9}" destId="{28673B43-A1F4-4F2F-B757-4627C0EB00C8}" srcOrd="0" destOrd="0" parTransId="{BEB5A78D-8B97-4072-8DBB-97A10D58259B}" sibTransId="{345EA483-D586-4ECC-9BF1-73BBDCB0E2FE}"/>
    <dgm:cxn modelId="{55407D3F-615A-407C-A9D1-000217C40AC0}" type="presOf" srcId="{128FD866-5A93-4E72-810E-7A2009DD05DD}" destId="{20A4C3AD-3D31-4490-9394-E46C057BB303}" srcOrd="0" destOrd="0" presId="urn:microsoft.com/office/officeart/2005/8/layout/lProcess2"/>
    <dgm:cxn modelId="{FE51698B-8B54-4065-9D72-D54289BEECEA}" type="presOf" srcId="{03275DFD-0886-4091-8653-074037D995C5}" destId="{D456442E-56C2-455F-97B1-E65781234386}" srcOrd="0" destOrd="0" presId="urn:microsoft.com/office/officeart/2005/8/layout/lProcess2"/>
    <dgm:cxn modelId="{D45D3F0B-C0C8-4F52-A8C0-968424F74AF0}" srcId="{4F389260-648E-4440-B653-4007E343E836}" destId="{128FD866-5A93-4E72-810E-7A2009DD05DD}" srcOrd="0" destOrd="0" parTransId="{17F18B80-BC81-41B8-9563-1B3F82987920}" sibTransId="{22F0E7A0-959C-4634-B5C8-50749B72F1E6}"/>
    <dgm:cxn modelId="{48D85321-2857-4E8E-B802-D06427B0899E}" srcId="{EBC53AE7-9345-4282-A81C-F734DEED519A}" destId="{1DF254FB-E156-45A2-98EA-A46A9AFEB77B}" srcOrd="2" destOrd="0" parTransId="{4D927621-A0EF-4444-8327-830400AC6882}" sibTransId="{339FB4B1-9D2A-4151-8769-91D927B64D41}"/>
    <dgm:cxn modelId="{E73A5D3F-2AB8-400E-BBAB-769A50222CA6}" type="presOf" srcId="{D368D66B-E447-41B7-A7AB-DE5ABA1DF624}" destId="{2118020E-3DE7-4426-A18F-53C86C26D7B2}" srcOrd="0" destOrd="0" presId="urn:microsoft.com/office/officeart/2005/8/layout/lProcess2"/>
    <dgm:cxn modelId="{2E26E887-440F-4800-9B0D-24168CF99A1B}" srcId="{BFCFFCF6-2BEC-4537-8C7E-731E5E3D40F9}" destId="{59768B3C-1CFA-48A8-83BE-32FC063290F0}" srcOrd="2" destOrd="0" parTransId="{2F28BDEA-D315-4934-8E55-32F67F2A91BF}" sibTransId="{08E0091F-6706-4E24-900D-FB2874646298}"/>
    <dgm:cxn modelId="{0D67A05F-FD3B-45B4-A7A9-00EC505D9AB6}" srcId="{4F389260-648E-4440-B653-4007E343E836}" destId="{66B7E0CA-B3D1-4B5C-9AF4-DA33199076DC}" srcOrd="2" destOrd="0" parTransId="{8EA249AA-C29E-4848-A968-2428699CC895}" sibTransId="{D1ABF585-64E6-434A-B8D4-B522DB04A153}"/>
    <dgm:cxn modelId="{3527EDA0-50D4-457F-93EC-4E407FEDC1B2}" srcId="{EBC53AE7-9345-4282-A81C-F734DEED519A}" destId="{4F389260-648E-4440-B653-4007E343E836}" srcOrd="1" destOrd="0" parTransId="{FBD14B2D-E8EF-4492-A4FA-CFD4455AB572}" sibTransId="{591B0C93-C645-41DC-ABCF-CFC55446A8F4}"/>
    <dgm:cxn modelId="{0D22D558-7FAA-449D-89AF-86A35A4415B7}" type="presOf" srcId="{BFCFFCF6-2BEC-4537-8C7E-731E5E3D40F9}" destId="{3758406D-0E62-4B90-B508-0FB35C818836}" srcOrd="1" destOrd="0" presId="urn:microsoft.com/office/officeart/2005/8/layout/lProcess2"/>
    <dgm:cxn modelId="{39A27EF3-D883-4FAB-8B28-7CB39ED36CE1}" type="presOf" srcId="{4F389260-648E-4440-B653-4007E343E836}" destId="{28D659C6-1B2D-4ECB-BDB0-2A49F9E8D702}" srcOrd="0" destOrd="0" presId="urn:microsoft.com/office/officeart/2005/8/layout/lProcess2"/>
    <dgm:cxn modelId="{9E057689-E523-4CFD-AFC2-5604D2221CBC}" srcId="{EBC53AE7-9345-4282-A81C-F734DEED519A}" destId="{BFCFFCF6-2BEC-4537-8C7E-731E5E3D40F9}" srcOrd="0" destOrd="0" parTransId="{AF0A4291-99AE-47D7-A301-D95357EEF2AE}" sibTransId="{A4CC3AF3-655A-4D94-AA5A-A82D4E2464CB}"/>
    <dgm:cxn modelId="{BE2236B0-7CED-4E0F-A43D-45E61FBD4D12}" type="presParOf" srcId="{A6EBDD1D-4497-437C-A218-D007262863C8}" destId="{40A9280E-D2F4-4FA3-B61A-51E974827BAE}" srcOrd="0" destOrd="0" presId="urn:microsoft.com/office/officeart/2005/8/layout/lProcess2"/>
    <dgm:cxn modelId="{455DF1AC-98A6-4AC9-ACB6-B351D1BDF8FD}" type="presParOf" srcId="{40A9280E-D2F4-4FA3-B61A-51E974827BAE}" destId="{EA91B53C-FACD-4E69-AEB8-F142CC4EB4CA}" srcOrd="0" destOrd="0" presId="urn:microsoft.com/office/officeart/2005/8/layout/lProcess2"/>
    <dgm:cxn modelId="{775B1548-B427-4FF7-9AC0-8957974894EC}" type="presParOf" srcId="{40A9280E-D2F4-4FA3-B61A-51E974827BAE}" destId="{3758406D-0E62-4B90-B508-0FB35C818836}" srcOrd="1" destOrd="0" presId="urn:microsoft.com/office/officeart/2005/8/layout/lProcess2"/>
    <dgm:cxn modelId="{ABE0855B-BDB1-400B-8CCB-AA73C77B6A7D}" type="presParOf" srcId="{40A9280E-D2F4-4FA3-B61A-51E974827BAE}" destId="{AEE845A4-80D1-4EA7-8B7D-EAC0AF5ECEEA}" srcOrd="2" destOrd="0" presId="urn:microsoft.com/office/officeart/2005/8/layout/lProcess2"/>
    <dgm:cxn modelId="{1D9AD220-C02D-4F26-BB08-16EAF7C57E18}" type="presParOf" srcId="{AEE845A4-80D1-4EA7-8B7D-EAC0AF5ECEEA}" destId="{61DA08B2-1131-44DD-9B5A-3585B602D3F3}" srcOrd="0" destOrd="0" presId="urn:microsoft.com/office/officeart/2005/8/layout/lProcess2"/>
    <dgm:cxn modelId="{6D0ADAD6-55D0-4C26-98A7-619558DCA93D}" type="presParOf" srcId="{61DA08B2-1131-44DD-9B5A-3585B602D3F3}" destId="{826E4379-E051-43D2-BF12-AE432E4CA3E4}" srcOrd="0" destOrd="0" presId="urn:microsoft.com/office/officeart/2005/8/layout/lProcess2"/>
    <dgm:cxn modelId="{AEDA02A1-00C1-4DC2-A1F4-38648C668F81}" type="presParOf" srcId="{61DA08B2-1131-44DD-9B5A-3585B602D3F3}" destId="{0479BF0F-633C-4B68-A56C-FEC9D22A045A}" srcOrd="1" destOrd="0" presId="urn:microsoft.com/office/officeart/2005/8/layout/lProcess2"/>
    <dgm:cxn modelId="{436A2E21-C801-4F0A-8CC0-C012CF797E4D}" type="presParOf" srcId="{61DA08B2-1131-44DD-9B5A-3585B602D3F3}" destId="{2118020E-3DE7-4426-A18F-53C86C26D7B2}" srcOrd="2" destOrd="0" presId="urn:microsoft.com/office/officeart/2005/8/layout/lProcess2"/>
    <dgm:cxn modelId="{5B540BEE-B39F-4D96-911C-25302357E483}" type="presParOf" srcId="{61DA08B2-1131-44DD-9B5A-3585B602D3F3}" destId="{413F803E-8834-4847-9D5E-D09721E77966}" srcOrd="3" destOrd="0" presId="urn:microsoft.com/office/officeart/2005/8/layout/lProcess2"/>
    <dgm:cxn modelId="{6F29743B-9BA2-4F40-8860-DA6E78CC46F6}" type="presParOf" srcId="{61DA08B2-1131-44DD-9B5A-3585B602D3F3}" destId="{33963023-A723-40D4-924F-BB102E8E096E}" srcOrd="4" destOrd="0" presId="urn:microsoft.com/office/officeart/2005/8/layout/lProcess2"/>
    <dgm:cxn modelId="{82042A70-DB13-47D3-ABBA-67C37EC986E6}" type="presParOf" srcId="{A6EBDD1D-4497-437C-A218-D007262863C8}" destId="{001E9E9F-92C3-44C7-9772-11E6DB222BC5}" srcOrd="1" destOrd="0" presId="urn:microsoft.com/office/officeart/2005/8/layout/lProcess2"/>
    <dgm:cxn modelId="{08E6346E-98CA-4740-9B1A-0F053C812A60}" type="presParOf" srcId="{A6EBDD1D-4497-437C-A218-D007262863C8}" destId="{077CF444-92A5-43AA-95AD-06807BB5D172}" srcOrd="2" destOrd="0" presId="urn:microsoft.com/office/officeart/2005/8/layout/lProcess2"/>
    <dgm:cxn modelId="{2D9AC375-58D9-4348-AE09-52F7C4924785}" type="presParOf" srcId="{077CF444-92A5-43AA-95AD-06807BB5D172}" destId="{28D659C6-1B2D-4ECB-BDB0-2A49F9E8D702}" srcOrd="0" destOrd="0" presId="urn:microsoft.com/office/officeart/2005/8/layout/lProcess2"/>
    <dgm:cxn modelId="{92394D2B-A0E1-4AE6-BEBC-901738E26417}" type="presParOf" srcId="{077CF444-92A5-43AA-95AD-06807BB5D172}" destId="{C483FDA6-DBBC-47AE-92D9-7897CC3E3BDB}" srcOrd="1" destOrd="0" presId="urn:microsoft.com/office/officeart/2005/8/layout/lProcess2"/>
    <dgm:cxn modelId="{0872B6B3-46E4-48FB-B329-1B31CF5DC0B6}" type="presParOf" srcId="{077CF444-92A5-43AA-95AD-06807BB5D172}" destId="{C33A35D8-3018-4F90-8362-E32638B4E31B}" srcOrd="2" destOrd="0" presId="urn:microsoft.com/office/officeart/2005/8/layout/lProcess2"/>
    <dgm:cxn modelId="{E5991096-F441-4649-AC41-8C17C723C571}" type="presParOf" srcId="{C33A35D8-3018-4F90-8362-E32638B4E31B}" destId="{40710FDE-EFF9-42F1-9224-A4E034F1CAED}" srcOrd="0" destOrd="0" presId="urn:microsoft.com/office/officeart/2005/8/layout/lProcess2"/>
    <dgm:cxn modelId="{2CC66492-E225-4338-B065-B4E3308F6C66}" type="presParOf" srcId="{40710FDE-EFF9-42F1-9224-A4E034F1CAED}" destId="{20A4C3AD-3D31-4490-9394-E46C057BB303}" srcOrd="0" destOrd="0" presId="urn:microsoft.com/office/officeart/2005/8/layout/lProcess2"/>
    <dgm:cxn modelId="{7D119472-8036-4928-ABF6-141BD5DA70AA}" type="presParOf" srcId="{40710FDE-EFF9-42F1-9224-A4E034F1CAED}" destId="{9E4BFBF4-B454-4F85-9FE0-3C5E5E8F802F}" srcOrd="1" destOrd="0" presId="urn:microsoft.com/office/officeart/2005/8/layout/lProcess2"/>
    <dgm:cxn modelId="{97B60025-6E3F-4432-92FF-A54BD19EFD18}" type="presParOf" srcId="{40710FDE-EFF9-42F1-9224-A4E034F1CAED}" destId="{D456442E-56C2-455F-97B1-E65781234386}" srcOrd="2" destOrd="0" presId="urn:microsoft.com/office/officeart/2005/8/layout/lProcess2"/>
    <dgm:cxn modelId="{FD351EAE-404D-4980-91A4-3F18DB9D59AD}" type="presParOf" srcId="{40710FDE-EFF9-42F1-9224-A4E034F1CAED}" destId="{EDF2ADF7-E056-489A-A8D2-0D0F7379FF9C}" srcOrd="3" destOrd="0" presId="urn:microsoft.com/office/officeart/2005/8/layout/lProcess2"/>
    <dgm:cxn modelId="{B1990F3F-A884-438D-8B5A-7D8BC8F64DD1}" type="presParOf" srcId="{40710FDE-EFF9-42F1-9224-A4E034F1CAED}" destId="{0658BE78-E507-4305-BC21-627DF4ACEB52}" srcOrd="4" destOrd="0" presId="urn:microsoft.com/office/officeart/2005/8/layout/lProcess2"/>
    <dgm:cxn modelId="{D1B87DF1-981D-45D7-975E-807928D82366}" type="presParOf" srcId="{A6EBDD1D-4497-437C-A218-D007262863C8}" destId="{F1E0E401-C45B-456D-ADD4-237E3F60FE7A}" srcOrd="3" destOrd="0" presId="urn:microsoft.com/office/officeart/2005/8/layout/lProcess2"/>
    <dgm:cxn modelId="{92C99B37-D08A-445D-AAA4-3FCC2878D362}" type="presParOf" srcId="{A6EBDD1D-4497-437C-A218-D007262863C8}" destId="{4FE19D30-9FB7-4DEE-8CC9-E59B3BF93EA7}" srcOrd="4" destOrd="0" presId="urn:microsoft.com/office/officeart/2005/8/layout/lProcess2"/>
    <dgm:cxn modelId="{290905B8-FB7C-4217-B202-A69A972C0037}" type="presParOf" srcId="{4FE19D30-9FB7-4DEE-8CC9-E59B3BF93EA7}" destId="{2B12842E-3102-4D39-AB98-248BFD11FCE3}" srcOrd="0" destOrd="0" presId="urn:microsoft.com/office/officeart/2005/8/layout/lProcess2"/>
    <dgm:cxn modelId="{D084E53F-895E-4A12-A9F2-36FDD240B634}" type="presParOf" srcId="{4FE19D30-9FB7-4DEE-8CC9-E59B3BF93EA7}" destId="{64A6315E-C133-4D4E-B7E2-318FD4A6FD2E}" srcOrd="1" destOrd="0" presId="urn:microsoft.com/office/officeart/2005/8/layout/lProcess2"/>
    <dgm:cxn modelId="{28203BBC-7C17-4F35-A71B-0B6B8BEDB23E}" type="presParOf" srcId="{4FE19D30-9FB7-4DEE-8CC9-E59B3BF93EA7}" destId="{F78E9B70-56C1-4A72-B445-E21AFDD369DC}" srcOrd="2" destOrd="0" presId="urn:microsoft.com/office/officeart/2005/8/layout/lProcess2"/>
    <dgm:cxn modelId="{BA8692B1-0664-4C32-AE07-5095DFBCF186}" type="presParOf" srcId="{F78E9B70-56C1-4A72-B445-E21AFDD369DC}" destId="{206452CA-7BB3-42D0-A77E-92F87538926F}" srcOrd="0" destOrd="0" presId="urn:microsoft.com/office/officeart/2005/8/layout/lProcess2"/>
    <dgm:cxn modelId="{0396644F-9BFE-438A-A5EA-419A696208D8}" type="presParOf" srcId="{206452CA-7BB3-42D0-A77E-92F87538926F}" destId="{C6CEBA5B-AB72-46A7-BD9B-3B80D72712B0}" srcOrd="0" destOrd="0" presId="urn:microsoft.com/office/officeart/2005/8/layout/lProcess2"/>
    <dgm:cxn modelId="{6F73C28A-B086-4FB8-B5B1-357576C2F2D3}" type="presParOf" srcId="{206452CA-7BB3-42D0-A77E-92F87538926F}" destId="{AF7883B3-A1E2-4260-BBFD-5CAC28C55EF9}" srcOrd="1" destOrd="0" presId="urn:microsoft.com/office/officeart/2005/8/layout/lProcess2"/>
    <dgm:cxn modelId="{D5BE2654-E945-4D8F-BBFF-8860EC3F8CA2}" type="presParOf" srcId="{206452CA-7BB3-42D0-A77E-92F87538926F}" destId="{F2E42405-73C2-4B69-B7BB-03E1DCA04014}" srcOrd="2" destOrd="0" presId="urn:microsoft.com/office/officeart/2005/8/layout/lProcess2"/>
    <dgm:cxn modelId="{4E64E556-FD17-44E8-8C24-D7BBF5CE4E13}" type="presParOf" srcId="{206452CA-7BB3-42D0-A77E-92F87538926F}" destId="{FCCC7BDF-2251-48E8-9651-58EE26C0E85D}" srcOrd="3" destOrd="0" presId="urn:microsoft.com/office/officeart/2005/8/layout/lProcess2"/>
    <dgm:cxn modelId="{97D8D5E4-A4EA-4F12-B32D-CCDE70594F9D}" type="presParOf" srcId="{206452CA-7BB3-42D0-A77E-92F87538926F}" destId="{8D02BF55-38C0-42D7-BCC1-48656DC9C50B}"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C53AE7-9345-4282-A81C-F734DEED519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FCFFCF6-2BEC-4537-8C7E-731E5E3D40F9}">
      <dgm:prSet phldrT="[Text]"/>
      <dgm:spPr/>
      <dgm:t>
        <a:bodyPr/>
        <a:lstStyle/>
        <a:p>
          <a:r>
            <a:rPr lang="en-US" dirty="0" smtClean="0"/>
            <a:t>HW1</a:t>
          </a:r>
          <a:endParaRPr lang="en-US" dirty="0"/>
        </a:p>
      </dgm:t>
    </dgm:pt>
    <dgm:pt modelId="{AF0A4291-99AE-47D7-A301-D95357EEF2AE}" type="parTrans" cxnId="{9E057689-E523-4CFD-AFC2-5604D2221CBC}">
      <dgm:prSet/>
      <dgm:spPr/>
      <dgm:t>
        <a:bodyPr/>
        <a:lstStyle/>
        <a:p>
          <a:endParaRPr lang="en-US"/>
        </a:p>
      </dgm:t>
    </dgm:pt>
    <dgm:pt modelId="{A4CC3AF3-655A-4D94-AA5A-A82D4E2464CB}" type="sibTrans" cxnId="{9E057689-E523-4CFD-AFC2-5604D2221CBC}">
      <dgm:prSet/>
      <dgm:spPr/>
      <dgm:t>
        <a:bodyPr/>
        <a:lstStyle/>
        <a:p>
          <a:endParaRPr lang="en-US"/>
        </a:p>
      </dgm:t>
    </dgm:pt>
    <dgm:pt modelId="{28673B43-A1F4-4F2F-B757-4627C0EB00C8}">
      <dgm:prSet phldrT="[Text]"/>
      <dgm:spPr>
        <a:solidFill>
          <a:schemeClr val="accent4">
            <a:lumMod val="60000"/>
            <a:lumOff val="40000"/>
          </a:schemeClr>
        </a:solidFill>
      </dgm:spPr>
      <dgm:t>
        <a:bodyPr/>
        <a:lstStyle/>
        <a:p>
          <a:r>
            <a:rPr lang="en-US" dirty="0" smtClean="0"/>
            <a:t>App1 [VM1]</a:t>
          </a:r>
          <a:endParaRPr lang="en-US" dirty="0"/>
        </a:p>
      </dgm:t>
    </dgm:pt>
    <dgm:pt modelId="{BEB5A78D-8B97-4072-8DBB-97A10D58259B}" type="parTrans" cxnId="{F45D9325-B663-4FE0-8B2B-9FFC1F7A2404}">
      <dgm:prSet/>
      <dgm:spPr/>
      <dgm:t>
        <a:bodyPr/>
        <a:lstStyle/>
        <a:p>
          <a:endParaRPr lang="en-US"/>
        </a:p>
      </dgm:t>
    </dgm:pt>
    <dgm:pt modelId="{345EA483-D586-4ECC-9BF1-73BBDCB0E2FE}" type="sibTrans" cxnId="{F45D9325-B663-4FE0-8B2B-9FFC1F7A2404}">
      <dgm:prSet/>
      <dgm:spPr/>
      <dgm:t>
        <a:bodyPr/>
        <a:lstStyle/>
        <a:p>
          <a:endParaRPr lang="en-US"/>
        </a:p>
      </dgm:t>
    </dgm:pt>
    <dgm:pt modelId="{D368D66B-E447-41B7-A7AB-DE5ABA1DF624}">
      <dgm:prSet phldrT="[Text]"/>
      <dgm:spPr/>
      <dgm:t>
        <a:bodyPr/>
        <a:lstStyle/>
        <a:p>
          <a:r>
            <a:rPr lang="en-US" dirty="0" smtClean="0"/>
            <a:t>App2 [VM4]</a:t>
          </a:r>
          <a:endParaRPr lang="en-US" dirty="0"/>
        </a:p>
      </dgm:t>
    </dgm:pt>
    <dgm:pt modelId="{5441B469-3942-463E-846D-07B6DDF1A260}" type="parTrans" cxnId="{0C5C2BB2-09FE-4521-87F8-3E5045EF4255}">
      <dgm:prSet/>
      <dgm:spPr/>
      <dgm:t>
        <a:bodyPr/>
        <a:lstStyle/>
        <a:p>
          <a:endParaRPr lang="en-US"/>
        </a:p>
      </dgm:t>
    </dgm:pt>
    <dgm:pt modelId="{F971A755-7FF1-4DA4-805A-730D67B05548}" type="sibTrans" cxnId="{0C5C2BB2-09FE-4521-87F8-3E5045EF4255}">
      <dgm:prSet/>
      <dgm:spPr/>
      <dgm:t>
        <a:bodyPr/>
        <a:lstStyle/>
        <a:p>
          <a:endParaRPr lang="en-US"/>
        </a:p>
      </dgm:t>
    </dgm:pt>
    <dgm:pt modelId="{1DF254FB-E156-45A2-98EA-A46A9AFEB77B}">
      <dgm:prSet phldrT="[Text]"/>
      <dgm:spPr/>
      <dgm:t>
        <a:bodyPr/>
        <a:lstStyle/>
        <a:p>
          <a:r>
            <a:rPr lang="en-US" dirty="0" smtClean="0"/>
            <a:t>HW3</a:t>
          </a:r>
          <a:endParaRPr lang="en-US" dirty="0"/>
        </a:p>
      </dgm:t>
    </dgm:pt>
    <dgm:pt modelId="{4D927621-A0EF-4444-8327-830400AC6882}" type="parTrans" cxnId="{48D85321-2857-4E8E-B802-D06427B0899E}">
      <dgm:prSet/>
      <dgm:spPr/>
      <dgm:t>
        <a:bodyPr/>
        <a:lstStyle/>
        <a:p>
          <a:endParaRPr lang="en-US"/>
        </a:p>
      </dgm:t>
    </dgm:pt>
    <dgm:pt modelId="{339FB4B1-9D2A-4151-8769-91D927B64D41}" type="sibTrans" cxnId="{48D85321-2857-4E8E-B802-D06427B0899E}">
      <dgm:prSet/>
      <dgm:spPr/>
      <dgm:t>
        <a:bodyPr/>
        <a:lstStyle/>
        <a:p>
          <a:endParaRPr lang="en-US"/>
        </a:p>
      </dgm:t>
    </dgm:pt>
    <dgm:pt modelId="{7CD0EAC3-3124-47E4-AEFE-20EE69B65A64}">
      <dgm:prSet phldrT="[Text]"/>
      <dgm:spPr/>
      <dgm:t>
        <a:bodyPr/>
        <a:lstStyle/>
        <a:p>
          <a:r>
            <a:rPr lang="en-US" dirty="0" smtClean="0"/>
            <a:t>App1 [VM3]</a:t>
          </a:r>
          <a:endParaRPr lang="en-US" dirty="0"/>
        </a:p>
      </dgm:t>
    </dgm:pt>
    <dgm:pt modelId="{0ABB6EB3-CF2C-4F40-BFA3-F3B781EE665F}" type="parTrans" cxnId="{DD494EAD-6EC3-4775-8588-F26C97645998}">
      <dgm:prSet/>
      <dgm:spPr/>
      <dgm:t>
        <a:bodyPr/>
        <a:lstStyle/>
        <a:p>
          <a:endParaRPr lang="en-US"/>
        </a:p>
      </dgm:t>
    </dgm:pt>
    <dgm:pt modelId="{479C89E7-43F0-4DBC-92F8-B56A3BA2DAF0}" type="sibTrans" cxnId="{DD494EAD-6EC3-4775-8588-F26C97645998}">
      <dgm:prSet/>
      <dgm:spPr/>
      <dgm:t>
        <a:bodyPr/>
        <a:lstStyle/>
        <a:p>
          <a:endParaRPr lang="en-US"/>
        </a:p>
      </dgm:t>
    </dgm:pt>
    <dgm:pt modelId="{59768B3C-1CFA-48A8-83BE-32FC063290F0}">
      <dgm:prSet phldrT="[Text]"/>
      <dgm:spPr/>
      <dgm:t>
        <a:bodyPr/>
        <a:lstStyle/>
        <a:p>
          <a:r>
            <a:rPr lang="en-US" dirty="0" smtClean="0"/>
            <a:t>App3 [VM7]</a:t>
          </a:r>
          <a:endParaRPr lang="en-US" dirty="0"/>
        </a:p>
      </dgm:t>
    </dgm:pt>
    <dgm:pt modelId="{2F28BDEA-D315-4934-8E55-32F67F2A91BF}" type="parTrans" cxnId="{2E26E887-440F-4800-9B0D-24168CF99A1B}">
      <dgm:prSet/>
      <dgm:spPr/>
      <dgm:t>
        <a:bodyPr/>
        <a:lstStyle/>
        <a:p>
          <a:endParaRPr lang="en-US"/>
        </a:p>
      </dgm:t>
    </dgm:pt>
    <dgm:pt modelId="{08E0091F-6706-4E24-900D-FB2874646298}" type="sibTrans" cxnId="{2E26E887-440F-4800-9B0D-24168CF99A1B}">
      <dgm:prSet/>
      <dgm:spPr/>
      <dgm:t>
        <a:bodyPr/>
        <a:lstStyle/>
        <a:p>
          <a:endParaRPr lang="en-US"/>
        </a:p>
      </dgm:t>
    </dgm:pt>
    <dgm:pt modelId="{128FD866-5A93-4E72-810E-7A2009DD05DD}">
      <dgm:prSet phldrT="[Text]"/>
      <dgm:spPr/>
      <dgm:t>
        <a:bodyPr/>
        <a:lstStyle/>
        <a:p>
          <a:r>
            <a:rPr lang="en-US" dirty="0" smtClean="0"/>
            <a:t>App1 [VM2]</a:t>
          </a:r>
          <a:endParaRPr lang="en-US" dirty="0"/>
        </a:p>
      </dgm:t>
    </dgm:pt>
    <dgm:pt modelId="{17F18B80-BC81-41B8-9563-1B3F82987920}" type="parTrans" cxnId="{D45D3F0B-C0C8-4F52-A8C0-968424F74AF0}">
      <dgm:prSet/>
      <dgm:spPr/>
      <dgm:t>
        <a:bodyPr/>
        <a:lstStyle/>
        <a:p>
          <a:endParaRPr lang="en-US"/>
        </a:p>
      </dgm:t>
    </dgm:pt>
    <dgm:pt modelId="{22F0E7A0-959C-4634-B5C8-50749B72F1E6}" type="sibTrans" cxnId="{D45D3F0B-C0C8-4F52-A8C0-968424F74AF0}">
      <dgm:prSet/>
      <dgm:spPr/>
      <dgm:t>
        <a:bodyPr/>
        <a:lstStyle/>
        <a:p>
          <a:endParaRPr lang="en-US"/>
        </a:p>
      </dgm:t>
    </dgm:pt>
    <dgm:pt modelId="{03275DFD-0886-4091-8653-074037D995C5}">
      <dgm:prSet phldrT="[Text]"/>
      <dgm:spPr>
        <a:solidFill>
          <a:schemeClr val="accent4">
            <a:lumMod val="60000"/>
            <a:lumOff val="40000"/>
          </a:schemeClr>
        </a:solidFill>
      </dgm:spPr>
      <dgm:t>
        <a:bodyPr/>
        <a:lstStyle/>
        <a:p>
          <a:r>
            <a:rPr lang="en-US" dirty="0" smtClean="0"/>
            <a:t>App2 [VM5]</a:t>
          </a:r>
          <a:endParaRPr lang="en-US" dirty="0"/>
        </a:p>
      </dgm:t>
    </dgm:pt>
    <dgm:pt modelId="{784BD476-E2FE-4C9E-AECC-B5217F295B93}" type="parTrans" cxnId="{FCB467E8-D193-41D0-A800-1016ADD33155}">
      <dgm:prSet/>
      <dgm:spPr/>
      <dgm:t>
        <a:bodyPr/>
        <a:lstStyle/>
        <a:p>
          <a:endParaRPr lang="en-US"/>
        </a:p>
      </dgm:t>
    </dgm:pt>
    <dgm:pt modelId="{72EFA422-ACB4-46E5-9205-773DD9C8C80C}" type="sibTrans" cxnId="{FCB467E8-D193-41D0-A800-1016ADD33155}">
      <dgm:prSet/>
      <dgm:spPr/>
      <dgm:t>
        <a:bodyPr/>
        <a:lstStyle/>
        <a:p>
          <a:endParaRPr lang="en-US"/>
        </a:p>
      </dgm:t>
    </dgm:pt>
    <dgm:pt modelId="{05F0B317-A86C-43AF-9BCF-015AC8D6FF5C}">
      <dgm:prSet phldrT="[Text]"/>
      <dgm:spPr/>
      <dgm:t>
        <a:bodyPr/>
        <a:lstStyle/>
        <a:p>
          <a:r>
            <a:rPr lang="en-US" dirty="0" smtClean="0"/>
            <a:t>App2 [VM6]</a:t>
          </a:r>
          <a:endParaRPr lang="en-US" dirty="0"/>
        </a:p>
      </dgm:t>
    </dgm:pt>
    <dgm:pt modelId="{EF4E6E18-1DCB-4F9F-A71E-98E2DD339817}" type="parTrans" cxnId="{4EECE072-EA52-4E61-8CE0-A06610658EDC}">
      <dgm:prSet/>
      <dgm:spPr/>
      <dgm:t>
        <a:bodyPr/>
        <a:lstStyle/>
        <a:p>
          <a:endParaRPr lang="en-US"/>
        </a:p>
      </dgm:t>
    </dgm:pt>
    <dgm:pt modelId="{D5CCF34B-54BA-4B6A-991D-BC0796C42869}" type="sibTrans" cxnId="{4EECE072-EA52-4E61-8CE0-A06610658EDC}">
      <dgm:prSet/>
      <dgm:spPr/>
      <dgm:t>
        <a:bodyPr/>
        <a:lstStyle/>
        <a:p>
          <a:endParaRPr lang="en-US"/>
        </a:p>
      </dgm:t>
    </dgm:pt>
    <dgm:pt modelId="{4F389260-648E-4440-B653-4007E343E836}">
      <dgm:prSet phldrT="[Text]"/>
      <dgm:spPr/>
      <dgm:t>
        <a:bodyPr/>
        <a:lstStyle/>
        <a:p>
          <a:r>
            <a:rPr lang="en-US" dirty="0" smtClean="0"/>
            <a:t>HW2</a:t>
          </a:r>
          <a:endParaRPr lang="en-US" dirty="0"/>
        </a:p>
      </dgm:t>
    </dgm:pt>
    <dgm:pt modelId="{591B0C93-C645-41DC-ABCF-CFC55446A8F4}" type="sibTrans" cxnId="{3527EDA0-50D4-457F-93EC-4E407FEDC1B2}">
      <dgm:prSet/>
      <dgm:spPr/>
      <dgm:t>
        <a:bodyPr/>
        <a:lstStyle/>
        <a:p>
          <a:endParaRPr lang="en-US"/>
        </a:p>
      </dgm:t>
    </dgm:pt>
    <dgm:pt modelId="{FBD14B2D-E8EF-4492-A4FA-CFD4455AB572}" type="parTrans" cxnId="{3527EDA0-50D4-457F-93EC-4E407FEDC1B2}">
      <dgm:prSet/>
      <dgm:spPr/>
      <dgm:t>
        <a:bodyPr/>
        <a:lstStyle/>
        <a:p>
          <a:endParaRPr lang="en-US"/>
        </a:p>
      </dgm:t>
    </dgm:pt>
    <dgm:pt modelId="{66B7E0CA-B3D1-4B5C-9AF4-DA33199076DC}">
      <dgm:prSet phldrT="[Text]"/>
      <dgm:spPr/>
      <dgm:t>
        <a:bodyPr/>
        <a:lstStyle/>
        <a:p>
          <a:r>
            <a:rPr lang="en-US" dirty="0" smtClean="0"/>
            <a:t>App3 [VM8]</a:t>
          </a:r>
          <a:endParaRPr lang="en-US" dirty="0"/>
        </a:p>
      </dgm:t>
    </dgm:pt>
    <dgm:pt modelId="{8EA249AA-C29E-4848-A968-2428699CC895}" type="parTrans" cxnId="{0D67A05F-FD3B-45B4-A7A9-00EC505D9AB6}">
      <dgm:prSet/>
      <dgm:spPr/>
      <dgm:t>
        <a:bodyPr/>
        <a:lstStyle/>
        <a:p>
          <a:endParaRPr lang="en-US"/>
        </a:p>
      </dgm:t>
    </dgm:pt>
    <dgm:pt modelId="{D1ABF585-64E6-434A-B8D4-B522DB04A153}" type="sibTrans" cxnId="{0D67A05F-FD3B-45B4-A7A9-00EC505D9AB6}">
      <dgm:prSet/>
      <dgm:spPr/>
      <dgm:t>
        <a:bodyPr/>
        <a:lstStyle/>
        <a:p>
          <a:endParaRPr lang="en-US"/>
        </a:p>
      </dgm:t>
    </dgm:pt>
    <dgm:pt modelId="{6C59550E-4191-4497-BA49-AD72ACA6EBA8}">
      <dgm:prSet phldrT="[Text]"/>
      <dgm:spPr>
        <a:solidFill>
          <a:schemeClr val="accent4">
            <a:lumMod val="60000"/>
            <a:lumOff val="40000"/>
          </a:schemeClr>
        </a:solidFill>
      </dgm:spPr>
      <dgm:t>
        <a:bodyPr/>
        <a:lstStyle/>
        <a:p>
          <a:r>
            <a:rPr lang="en-US" dirty="0" smtClean="0"/>
            <a:t>App3 [VM9]</a:t>
          </a:r>
          <a:endParaRPr lang="en-US" dirty="0"/>
        </a:p>
      </dgm:t>
    </dgm:pt>
    <dgm:pt modelId="{5F31CA07-55BA-45DB-AA25-0648AB189284}" type="parTrans" cxnId="{5E5BBEB7-E44F-44D5-BF64-2CEA8E893A8C}">
      <dgm:prSet/>
      <dgm:spPr/>
      <dgm:t>
        <a:bodyPr/>
        <a:lstStyle/>
        <a:p>
          <a:endParaRPr lang="en-US"/>
        </a:p>
      </dgm:t>
    </dgm:pt>
    <dgm:pt modelId="{4C46151C-C43E-45A5-BCDD-5B0B954146D6}" type="sibTrans" cxnId="{5E5BBEB7-E44F-44D5-BF64-2CEA8E893A8C}">
      <dgm:prSet/>
      <dgm:spPr/>
      <dgm:t>
        <a:bodyPr/>
        <a:lstStyle/>
        <a:p>
          <a:endParaRPr lang="en-US"/>
        </a:p>
      </dgm:t>
    </dgm:pt>
    <dgm:pt modelId="{A6EBDD1D-4497-437C-A218-D007262863C8}" type="pres">
      <dgm:prSet presAssocID="{EBC53AE7-9345-4282-A81C-F734DEED519A}" presName="theList" presStyleCnt="0">
        <dgm:presLayoutVars>
          <dgm:dir/>
          <dgm:animLvl val="lvl"/>
          <dgm:resizeHandles val="exact"/>
        </dgm:presLayoutVars>
      </dgm:prSet>
      <dgm:spPr/>
      <dgm:t>
        <a:bodyPr/>
        <a:lstStyle/>
        <a:p>
          <a:endParaRPr lang="en-US"/>
        </a:p>
      </dgm:t>
    </dgm:pt>
    <dgm:pt modelId="{40A9280E-D2F4-4FA3-B61A-51E974827BAE}" type="pres">
      <dgm:prSet presAssocID="{BFCFFCF6-2BEC-4537-8C7E-731E5E3D40F9}" presName="compNode" presStyleCnt="0"/>
      <dgm:spPr/>
    </dgm:pt>
    <dgm:pt modelId="{EA91B53C-FACD-4E69-AEB8-F142CC4EB4CA}" type="pres">
      <dgm:prSet presAssocID="{BFCFFCF6-2BEC-4537-8C7E-731E5E3D40F9}" presName="aNode" presStyleLbl="bgShp" presStyleIdx="0" presStyleCnt="3"/>
      <dgm:spPr/>
      <dgm:t>
        <a:bodyPr/>
        <a:lstStyle/>
        <a:p>
          <a:endParaRPr lang="en-US"/>
        </a:p>
      </dgm:t>
    </dgm:pt>
    <dgm:pt modelId="{3758406D-0E62-4B90-B508-0FB35C818836}" type="pres">
      <dgm:prSet presAssocID="{BFCFFCF6-2BEC-4537-8C7E-731E5E3D40F9}" presName="textNode" presStyleLbl="bgShp" presStyleIdx="0" presStyleCnt="3"/>
      <dgm:spPr/>
      <dgm:t>
        <a:bodyPr/>
        <a:lstStyle/>
        <a:p>
          <a:endParaRPr lang="en-US"/>
        </a:p>
      </dgm:t>
    </dgm:pt>
    <dgm:pt modelId="{AEE845A4-80D1-4EA7-8B7D-EAC0AF5ECEEA}" type="pres">
      <dgm:prSet presAssocID="{BFCFFCF6-2BEC-4537-8C7E-731E5E3D40F9}" presName="compChildNode" presStyleCnt="0"/>
      <dgm:spPr/>
    </dgm:pt>
    <dgm:pt modelId="{61DA08B2-1131-44DD-9B5A-3585B602D3F3}" type="pres">
      <dgm:prSet presAssocID="{BFCFFCF6-2BEC-4537-8C7E-731E5E3D40F9}" presName="theInnerList" presStyleCnt="0"/>
      <dgm:spPr/>
    </dgm:pt>
    <dgm:pt modelId="{826E4379-E051-43D2-BF12-AE432E4CA3E4}" type="pres">
      <dgm:prSet presAssocID="{28673B43-A1F4-4F2F-B757-4627C0EB00C8}" presName="childNode" presStyleLbl="node1" presStyleIdx="0" presStyleCnt="9">
        <dgm:presLayoutVars>
          <dgm:bulletEnabled val="1"/>
        </dgm:presLayoutVars>
      </dgm:prSet>
      <dgm:spPr/>
      <dgm:t>
        <a:bodyPr/>
        <a:lstStyle/>
        <a:p>
          <a:endParaRPr lang="en-US"/>
        </a:p>
      </dgm:t>
    </dgm:pt>
    <dgm:pt modelId="{0479BF0F-633C-4B68-A56C-FEC9D22A045A}" type="pres">
      <dgm:prSet presAssocID="{28673B43-A1F4-4F2F-B757-4627C0EB00C8}" presName="aSpace2" presStyleCnt="0"/>
      <dgm:spPr/>
    </dgm:pt>
    <dgm:pt modelId="{2118020E-3DE7-4426-A18F-53C86C26D7B2}" type="pres">
      <dgm:prSet presAssocID="{D368D66B-E447-41B7-A7AB-DE5ABA1DF624}" presName="childNode" presStyleLbl="node1" presStyleIdx="1" presStyleCnt="9">
        <dgm:presLayoutVars>
          <dgm:bulletEnabled val="1"/>
        </dgm:presLayoutVars>
      </dgm:prSet>
      <dgm:spPr/>
      <dgm:t>
        <a:bodyPr/>
        <a:lstStyle/>
        <a:p>
          <a:endParaRPr lang="en-US"/>
        </a:p>
      </dgm:t>
    </dgm:pt>
    <dgm:pt modelId="{413F803E-8834-4847-9D5E-D09721E77966}" type="pres">
      <dgm:prSet presAssocID="{D368D66B-E447-41B7-A7AB-DE5ABA1DF624}" presName="aSpace2" presStyleCnt="0"/>
      <dgm:spPr/>
    </dgm:pt>
    <dgm:pt modelId="{33963023-A723-40D4-924F-BB102E8E096E}" type="pres">
      <dgm:prSet presAssocID="{59768B3C-1CFA-48A8-83BE-32FC063290F0}" presName="childNode" presStyleLbl="node1" presStyleIdx="2" presStyleCnt="9">
        <dgm:presLayoutVars>
          <dgm:bulletEnabled val="1"/>
        </dgm:presLayoutVars>
      </dgm:prSet>
      <dgm:spPr/>
      <dgm:t>
        <a:bodyPr/>
        <a:lstStyle/>
        <a:p>
          <a:endParaRPr lang="en-US"/>
        </a:p>
      </dgm:t>
    </dgm:pt>
    <dgm:pt modelId="{001E9E9F-92C3-44C7-9772-11E6DB222BC5}" type="pres">
      <dgm:prSet presAssocID="{BFCFFCF6-2BEC-4537-8C7E-731E5E3D40F9}" presName="aSpace" presStyleCnt="0"/>
      <dgm:spPr/>
    </dgm:pt>
    <dgm:pt modelId="{077CF444-92A5-43AA-95AD-06807BB5D172}" type="pres">
      <dgm:prSet presAssocID="{4F389260-648E-4440-B653-4007E343E836}" presName="compNode" presStyleCnt="0"/>
      <dgm:spPr/>
    </dgm:pt>
    <dgm:pt modelId="{28D659C6-1B2D-4ECB-BDB0-2A49F9E8D702}" type="pres">
      <dgm:prSet presAssocID="{4F389260-648E-4440-B653-4007E343E836}" presName="aNode" presStyleLbl="bgShp" presStyleIdx="1" presStyleCnt="3"/>
      <dgm:spPr/>
      <dgm:t>
        <a:bodyPr/>
        <a:lstStyle/>
        <a:p>
          <a:endParaRPr lang="en-US"/>
        </a:p>
      </dgm:t>
    </dgm:pt>
    <dgm:pt modelId="{C483FDA6-DBBC-47AE-92D9-7897CC3E3BDB}" type="pres">
      <dgm:prSet presAssocID="{4F389260-648E-4440-B653-4007E343E836}" presName="textNode" presStyleLbl="bgShp" presStyleIdx="1" presStyleCnt="3"/>
      <dgm:spPr/>
      <dgm:t>
        <a:bodyPr/>
        <a:lstStyle/>
        <a:p>
          <a:endParaRPr lang="en-US"/>
        </a:p>
      </dgm:t>
    </dgm:pt>
    <dgm:pt modelId="{C33A35D8-3018-4F90-8362-E32638B4E31B}" type="pres">
      <dgm:prSet presAssocID="{4F389260-648E-4440-B653-4007E343E836}" presName="compChildNode" presStyleCnt="0"/>
      <dgm:spPr/>
    </dgm:pt>
    <dgm:pt modelId="{40710FDE-EFF9-42F1-9224-A4E034F1CAED}" type="pres">
      <dgm:prSet presAssocID="{4F389260-648E-4440-B653-4007E343E836}" presName="theInnerList" presStyleCnt="0"/>
      <dgm:spPr/>
    </dgm:pt>
    <dgm:pt modelId="{20A4C3AD-3D31-4490-9394-E46C057BB303}" type="pres">
      <dgm:prSet presAssocID="{128FD866-5A93-4E72-810E-7A2009DD05DD}" presName="childNode" presStyleLbl="node1" presStyleIdx="3" presStyleCnt="9">
        <dgm:presLayoutVars>
          <dgm:bulletEnabled val="1"/>
        </dgm:presLayoutVars>
      </dgm:prSet>
      <dgm:spPr/>
      <dgm:t>
        <a:bodyPr/>
        <a:lstStyle/>
        <a:p>
          <a:endParaRPr lang="en-US"/>
        </a:p>
      </dgm:t>
    </dgm:pt>
    <dgm:pt modelId="{9E4BFBF4-B454-4F85-9FE0-3C5E5E8F802F}" type="pres">
      <dgm:prSet presAssocID="{128FD866-5A93-4E72-810E-7A2009DD05DD}" presName="aSpace2" presStyleCnt="0"/>
      <dgm:spPr/>
    </dgm:pt>
    <dgm:pt modelId="{D456442E-56C2-455F-97B1-E65781234386}" type="pres">
      <dgm:prSet presAssocID="{03275DFD-0886-4091-8653-074037D995C5}" presName="childNode" presStyleLbl="node1" presStyleIdx="4" presStyleCnt="9">
        <dgm:presLayoutVars>
          <dgm:bulletEnabled val="1"/>
        </dgm:presLayoutVars>
      </dgm:prSet>
      <dgm:spPr/>
      <dgm:t>
        <a:bodyPr/>
        <a:lstStyle/>
        <a:p>
          <a:endParaRPr lang="en-US"/>
        </a:p>
      </dgm:t>
    </dgm:pt>
    <dgm:pt modelId="{EDF2ADF7-E056-489A-A8D2-0D0F7379FF9C}" type="pres">
      <dgm:prSet presAssocID="{03275DFD-0886-4091-8653-074037D995C5}" presName="aSpace2" presStyleCnt="0"/>
      <dgm:spPr/>
    </dgm:pt>
    <dgm:pt modelId="{0658BE78-E507-4305-BC21-627DF4ACEB52}" type="pres">
      <dgm:prSet presAssocID="{66B7E0CA-B3D1-4B5C-9AF4-DA33199076DC}" presName="childNode" presStyleLbl="node1" presStyleIdx="5" presStyleCnt="9">
        <dgm:presLayoutVars>
          <dgm:bulletEnabled val="1"/>
        </dgm:presLayoutVars>
      </dgm:prSet>
      <dgm:spPr/>
      <dgm:t>
        <a:bodyPr/>
        <a:lstStyle/>
        <a:p>
          <a:endParaRPr lang="en-US"/>
        </a:p>
      </dgm:t>
    </dgm:pt>
    <dgm:pt modelId="{F1E0E401-C45B-456D-ADD4-237E3F60FE7A}" type="pres">
      <dgm:prSet presAssocID="{4F389260-648E-4440-B653-4007E343E836}" presName="aSpace" presStyleCnt="0"/>
      <dgm:spPr/>
    </dgm:pt>
    <dgm:pt modelId="{4FE19D30-9FB7-4DEE-8CC9-E59B3BF93EA7}" type="pres">
      <dgm:prSet presAssocID="{1DF254FB-E156-45A2-98EA-A46A9AFEB77B}" presName="compNode" presStyleCnt="0"/>
      <dgm:spPr/>
    </dgm:pt>
    <dgm:pt modelId="{2B12842E-3102-4D39-AB98-248BFD11FCE3}" type="pres">
      <dgm:prSet presAssocID="{1DF254FB-E156-45A2-98EA-A46A9AFEB77B}" presName="aNode" presStyleLbl="bgShp" presStyleIdx="2" presStyleCnt="3"/>
      <dgm:spPr/>
      <dgm:t>
        <a:bodyPr/>
        <a:lstStyle/>
        <a:p>
          <a:endParaRPr lang="en-US"/>
        </a:p>
      </dgm:t>
    </dgm:pt>
    <dgm:pt modelId="{64A6315E-C133-4D4E-B7E2-318FD4A6FD2E}" type="pres">
      <dgm:prSet presAssocID="{1DF254FB-E156-45A2-98EA-A46A9AFEB77B}" presName="textNode" presStyleLbl="bgShp" presStyleIdx="2" presStyleCnt="3"/>
      <dgm:spPr/>
      <dgm:t>
        <a:bodyPr/>
        <a:lstStyle/>
        <a:p>
          <a:endParaRPr lang="en-US"/>
        </a:p>
      </dgm:t>
    </dgm:pt>
    <dgm:pt modelId="{F78E9B70-56C1-4A72-B445-E21AFDD369DC}" type="pres">
      <dgm:prSet presAssocID="{1DF254FB-E156-45A2-98EA-A46A9AFEB77B}" presName="compChildNode" presStyleCnt="0"/>
      <dgm:spPr/>
    </dgm:pt>
    <dgm:pt modelId="{206452CA-7BB3-42D0-A77E-92F87538926F}" type="pres">
      <dgm:prSet presAssocID="{1DF254FB-E156-45A2-98EA-A46A9AFEB77B}" presName="theInnerList" presStyleCnt="0"/>
      <dgm:spPr/>
    </dgm:pt>
    <dgm:pt modelId="{C6CEBA5B-AB72-46A7-BD9B-3B80D72712B0}" type="pres">
      <dgm:prSet presAssocID="{7CD0EAC3-3124-47E4-AEFE-20EE69B65A64}" presName="childNode" presStyleLbl="node1" presStyleIdx="6" presStyleCnt="9">
        <dgm:presLayoutVars>
          <dgm:bulletEnabled val="1"/>
        </dgm:presLayoutVars>
      </dgm:prSet>
      <dgm:spPr/>
      <dgm:t>
        <a:bodyPr/>
        <a:lstStyle/>
        <a:p>
          <a:endParaRPr lang="en-US"/>
        </a:p>
      </dgm:t>
    </dgm:pt>
    <dgm:pt modelId="{AF7883B3-A1E2-4260-BBFD-5CAC28C55EF9}" type="pres">
      <dgm:prSet presAssocID="{7CD0EAC3-3124-47E4-AEFE-20EE69B65A64}" presName="aSpace2" presStyleCnt="0"/>
      <dgm:spPr/>
    </dgm:pt>
    <dgm:pt modelId="{F2E42405-73C2-4B69-B7BB-03E1DCA04014}" type="pres">
      <dgm:prSet presAssocID="{05F0B317-A86C-43AF-9BCF-015AC8D6FF5C}" presName="childNode" presStyleLbl="node1" presStyleIdx="7" presStyleCnt="9">
        <dgm:presLayoutVars>
          <dgm:bulletEnabled val="1"/>
        </dgm:presLayoutVars>
      </dgm:prSet>
      <dgm:spPr/>
      <dgm:t>
        <a:bodyPr/>
        <a:lstStyle/>
        <a:p>
          <a:endParaRPr lang="en-US"/>
        </a:p>
      </dgm:t>
    </dgm:pt>
    <dgm:pt modelId="{FCCC7BDF-2251-48E8-9651-58EE26C0E85D}" type="pres">
      <dgm:prSet presAssocID="{05F0B317-A86C-43AF-9BCF-015AC8D6FF5C}" presName="aSpace2" presStyleCnt="0"/>
      <dgm:spPr/>
    </dgm:pt>
    <dgm:pt modelId="{8D02BF55-38C0-42D7-BCC1-48656DC9C50B}" type="pres">
      <dgm:prSet presAssocID="{6C59550E-4191-4497-BA49-AD72ACA6EBA8}" presName="childNode" presStyleLbl="node1" presStyleIdx="8" presStyleCnt="9">
        <dgm:presLayoutVars>
          <dgm:bulletEnabled val="1"/>
        </dgm:presLayoutVars>
      </dgm:prSet>
      <dgm:spPr/>
      <dgm:t>
        <a:bodyPr/>
        <a:lstStyle/>
        <a:p>
          <a:endParaRPr lang="en-US"/>
        </a:p>
      </dgm:t>
    </dgm:pt>
  </dgm:ptLst>
  <dgm:cxnLst>
    <dgm:cxn modelId="{DDF311A6-6971-4D00-9D03-990DF16B0019}" type="presOf" srcId="{BFCFFCF6-2BEC-4537-8C7E-731E5E3D40F9}" destId="{3758406D-0E62-4B90-B508-0FB35C818836}" srcOrd="1" destOrd="0" presId="urn:microsoft.com/office/officeart/2005/8/layout/lProcess2"/>
    <dgm:cxn modelId="{4EECE072-EA52-4E61-8CE0-A06610658EDC}" srcId="{1DF254FB-E156-45A2-98EA-A46A9AFEB77B}" destId="{05F0B317-A86C-43AF-9BCF-015AC8D6FF5C}" srcOrd="1" destOrd="0" parTransId="{EF4E6E18-1DCB-4F9F-A71E-98E2DD339817}" sibTransId="{D5CCF34B-54BA-4B6A-991D-BC0796C42869}"/>
    <dgm:cxn modelId="{A0702F76-DFCD-4E37-B222-C569D80DB406}" type="presOf" srcId="{7CD0EAC3-3124-47E4-AEFE-20EE69B65A64}" destId="{C6CEBA5B-AB72-46A7-BD9B-3B80D72712B0}" srcOrd="0" destOrd="0" presId="urn:microsoft.com/office/officeart/2005/8/layout/lProcess2"/>
    <dgm:cxn modelId="{5E5BBEB7-E44F-44D5-BF64-2CEA8E893A8C}" srcId="{1DF254FB-E156-45A2-98EA-A46A9AFEB77B}" destId="{6C59550E-4191-4497-BA49-AD72ACA6EBA8}" srcOrd="2" destOrd="0" parTransId="{5F31CA07-55BA-45DB-AA25-0648AB189284}" sibTransId="{4C46151C-C43E-45A5-BCDD-5B0B954146D6}"/>
    <dgm:cxn modelId="{3035C1B4-D4A3-4CAF-92DF-BA6A562349AE}" type="presOf" srcId="{1DF254FB-E156-45A2-98EA-A46A9AFEB77B}" destId="{64A6315E-C133-4D4E-B7E2-318FD4A6FD2E}" srcOrd="1" destOrd="0" presId="urn:microsoft.com/office/officeart/2005/8/layout/lProcess2"/>
    <dgm:cxn modelId="{CFE96ED1-68A4-4A68-8862-8B02DF94E989}" type="presOf" srcId="{6C59550E-4191-4497-BA49-AD72ACA6EBA8}" destId="{8D02BF55-38C0-42D7-BCC1-48656DC9C50B}" srcOrd="0" destOrd="0" presId="urn:microsoft.com/office/officeart/2005/8/layout/lProcess2"/>
    <dgm:cxn modelId="{CB5FF8A1-EE09-4FD0-89BC-8C940621BAA0}" type="presOf" srcId="{BFCFFCF6-2BEC-4537-8C7E-731E5E3D40F9}" destId="{EA91B53C-FACD-4E69-AEB8-F142CC4EB4CA}" srcOrd="0" destOrd="0" presId="urn:microsoft.com/office/officeart/2005/8/layout/lProcess2"/>
    <dgm:cxn modelId="{E06632E8-D46F-427D-8E94-F7FD156B221E}" type="presOf" srcId="{1DF254FB-E156-45A2-98EA-A46A9AFEB77B}" destId="{2B12842E-3102-4D39-AB98-248BFD11FCE3}" srcOrd="0" destOrd="0" presId="urn:microsoft.com/office/officeart/2005/8/layout/lProcess2"/>
    <dgm:cxn modelId="{DD494EAD-6EC3-4775-8588-F26C97645998}" srcId="{1DF254FB-E156-45A2-98EA-A46A9AFEB77B}" destId="{7CD0EAC3-3124-47E4-AEFE-20EE69B65A64}" srcOrd="0" destOrd="0" parTransId="{0ABB6EB3-CF2C-4F40-BFA3-F3B781EE665F}" sibTransId="{479C89E7-43F0-4DBC-92F8-B56A3BA2DAF0}"/>
    <dgm:cxn modelId="{8FAF3D56-CF84-46F3-A4CB-048ED8FADA84}" type="presOf" srcId="{28673B43-A1F4-4F2F-B757-4627C0EB00C8}" destId="{826E4379-E051-43D2-BF12-AE432E4CA3E4}" srcOrd="0" destOrd="0" presId="urn:microsoft.com/office/officeart/2005/8/layout/lProcess2"/>
    <dgm:cxn modelId="{D496BA9E-2961-4860-8642-DCEA000F36EB}" type="presOf" srcId="{03275DFD-0886-4091-8653-074037D995C5}" destId="{D456442E-56C2-455F-97B1-E65781234386}" srcOrd="0" destOrd="0" presId="urn:microsoft.com/office/officeart/2005/8/layout/lProcess2"/>
    <dgm:cxn modelId="{0C5C2BB2-09FE-4521-87F8-3E5045EF4255}" srcId="{BFCFFCF6-2BEC-4537-8C7E-731E5E3D40F9}" destId="{D368D66B-E447-41B7-A7AB-DE5ABA1DF624}" srcOrd="1" destOrd="0" parTransId="{5441B469-3942-463E-846D-07B6DDF1A260}" sibTransId="{F971A755-7FF1-4DA4-805A-730D67B05548}"/>
    <dgm:cxn modelId="{F40D25B5-944A-4774-B671-B9C40BFEA0BE}" type="presOf" srcId="{66B7E0CA-B3D1-4B5C-9AF4-DA33199076DC}" destId="{0658BE78-E507-4305-BC21-627DF4ACEB52}" srcOrd="0" destOrd="0" presId="urn:microsoft.com/office/officeart/2005/8/layout/lProcess2"/>
    <dgm:cxn modelId="{52C16D1C-8CB2-402C-ABC5-C97452697ED7}" type="presOf" srcId="{4F389260-648E-4440-B653-4007E343E836}" destId="{28D659C6-1B2D-4ECB-BDB0-2A49F9E8D702}" srcOrd="0" destOrd="0" presId="urn:microsoft.com/office/officeart/2005/8/layout/lProcess2"/>
    <dgm:cxn modelId="{CB95BC49-06A7-4F6B-BECE-839EE7C58DC3}" type="presOf" srcId="{4F389260-648E-4440-B653-4007E343E836}" destId="{C483FDA6-DBBC-47AE-92D9-7897CC3E3BDB}" srcOrd="1" destOrd="0" presId="urn:microsoft.com/office/officeart/2005/8/layout/lProcess2"/>
    <dgm:cxn modelId="{FCB467E8-D193-41D0-A800-1016ADD33155}" srcId="{4F389260-648E-4440-B653-4007E343E836}" destId="{03275DFD-0886-4091-8653-074037D995C5}" srcOrd="1" destOrd="0" parTransId="{784BD476-E2FE-4C9E-AECC-B5217F295B93}" sibTransId="{72EFA422-ACB4-46E5-9205-773DD9C8C80C}"/>
    <dgm:cxn modelId="{F45D9325-B663-4FE0-8B2B-9FFC1F7A2404}" srcId="{BFCFFCF6-2BEC-4537-8C7E-731E5E3D40F9}" destId="{28673B43-A1F4-4F2F-B757-4627C0EB00C8}" srcOrd="0" destOrd="0" parTransId="{BEB5A78D-8B97-4072-8DBB-97A10D58259B}" sibTransId="{345EA483-D586-4ECC-9BF1-73BBDCB0E2FE}"/>
    <dgm:cxn modelId="{03A5C81F-3CE9-44A1-9274-D4BC08FD337A}" type="presOf" srcId="{128FD866-5A93-4E72-810E-7A2009DD05DD}" destId="{20A4C3AD-3D31-4490-9394-E46C057BB303}" srcOrd="0" destOrd="0" presId="urn:microsoft.com/office/officeart/2005/8/layout/lProcess2"/>
    <dgm:cxn modelId="{48D85321-2857-4E8E-B802-D06427B0899E}" srcId="{EBC53AE7-9345-4282-A81C-F734DEED519A}" destId="{1DF254FB-E156-45A2-98EA-A46A9AFEB77B}" srcOrd="2" destOrd="0" parTransId="{4D927621-A0EF-4444-8327-830400AC6882}" sibTransId="{339FB4B1-9D2A-4151-8769-91D927B64D41}"/>
    <dgm:cxn modelId="{EE8EE9E8-BCDF-49A0-9CAA-75769CA74C29}" type="presOf" srcId="{05F0B317-A86C-43AF-9BCF-015AC8D6FF5C}" destId="{F2E42405-73C2-4B69-B7BB-03E1DCA04014}" srcOrd="0" destOrd="0" presId="urn:microsoft.com/office/officeart/2005/8/layout/lProcess2"/>
    <dgm:cxn modelId="{A7865308-9C94-4866-BAE3-39168D0A8908}" type="presOf" srcId="{D368D66B-E447-41B7-A7AB-DE5ABA1DF624}" destId="{2118020E-3DE7-4426-A18F-53C86C26D7B2}" srcOrd="0" destOrd="0" presId="urn:microsoft.com/office/officeart/2005/8/layout/lProcess2"/>
    <dgm:cxn modelId="{D45D3F0B-C0C8-4F52-A8C0-968424F74AF0}" srcId="{4F389260-648E-4440-B653-4007E343E836}" destId="{128FD866-5A93-4E72-810E-7A2009DD05DD}" srcOrd="0" destOrd="0" parTransId="{17F18B80-BC81-41B8-9563-1B3F82987920}" sibTransId="{22F0E7A0-959C-4634-B5C8-50749B72F1E6}"/>
    <dgm:cxn modelId="{2E26E887-440F-4800-9B0D-24168CF99A1B}" srcId="{BFCFFCF6-2BEC-4537-8C7E-731E5E3D40F9}" destId="{59768B3C-1CFA-48A8-83BE-32FC063290F0}" srcOrd="2" destOrd="0" parTransId="{2F28BDEA-D315-4934-8E55-32F67F2A91BF}" sibTransId="{08E0091F-6706-4E24-900D-FB2874646298}"/>
    <dgm:cxn modelId="{0D67A05F-FD3B-45B4-A7A9-00EC505D9AB6}" srcId="{4F389260-648E-4440-B653-4007E343E836}" destId="{66B7E0CA-B3D1-4B5C-9AF4-DA33199076DC}" srcOrd="2" destOrd="0" parTransId="{8EA249AA-C29E-4848-A968-2428699CC895}" sibTransId="{D1ABF585-64E6-434A-B8D4-B522DB04A153}"/>
    <dgm:cxn modelId="{51F9D8CD-554A-4AAC-8405-5B59D6C49E3C}" type="presOf" srcId="{59768B3C-1CFA-48A8-83BE-32FC063290F0}" destId="{33963023-A723-40D4-924F-BB102E8E096E}" srcOrd="0" destOrd="0" presId="urn:microsoft.com/office/officeart/2005/8/layout/lProcess2"/>
    <dgm:cxn modelId="{3527EDA0-50D4-457F-93EC-4E407FEDC1B2}" srcId="{EBC53AE7-9345-4282-A81C-F734DEED519A}" destId="{4F389260-648E-4440-B653-4007E343E836}" srcOrd="1" destOrd="0" parTransId="{FBD14B2D-E8EF-4492-A4FA-CFD4455AB572}" sibTransId="{591B0C93-C645-41DC-ABCF-CFC55446A8F4}"/>
    <dgm:cxn modelId="{05F1A507-9B19-4A53-B755-31C5C21EABAB}" type="presOf" srcId="{EBC53AE7-9345-4282-A81C-F734DEED519A}" destId="{A6EBDD1D-4497-437C-A218-D007262863C8}" srcOrd="0" destOrd="0" presId="urn:microsoft.com/office/officeart/2005/8/layout/lProcess2"/>
    <dgm:cxn modelId="{9E057689-E523-4CFD-AFC2-5604D2221CBC}" srcId="{EBC53AE7-9345-4282-A81C-F734DEED519A}" destId="{BFCFFCF6-2BEC-4537-8C7E-731E5E3D40F9}" srcOrd="0" destOrd="0" parTransId="{AF0A4291-99AE-47D7-A301-D95357EEF2AE}" sibTransId="{A4CC3AF3-655A-4D94-AA5A-A82D4E2464CB}"/>
    <dgm:cxn modelId="{7E065250-8A1B-4FD5-956C-52D8368F0E21}" type="presParOf" srcId="{A6EBDD1D-4497-437C-A218-D007262863C8}" destId="{40A9280E-D2F4-4FA3-B61A-51E974827BAE}" srcOrd="0" destOrd="0" presId="urn:microsoft.com/office/officeart/2005/8/layout/lProcess2"/>
    <dgm:cxn modelId="{C8D6198B-C4D3-48EA-8F40-34D152793174}" type="presParOf" srcId="{40A9280E-D2F4-4FA3-B61A-51E974827BAE}" destId="{EA91B53C-FACD-4E69-AEB8-F142CC4EB4CA}" srcOrd="0" destOrd="0" presId="urn:microsoft.com/office/officeart/2005/8/layout/lProcess2"/>
    <dgm:cxn modelId="{E989B5E8-CDA7-431F-A562-4CE5EE169725}" type="presParOf" srcId="{40A9280E-D2F4-4FA3-B61A-51E974827BAE}" destId="{3758406D-0E62-4B90-B508-0FB35C818836}" srcOrd="1" destOrd="0" presId="urn:microsoft.com/office/officeart/2005/8/layout/lProcess2"/>
    <dgm:cxn modelId="{F26C2A79-3949-421A-97A1-B2FFDF0AF4DC}" type="presParOf" srcId="{40A9280E-D2F4-4FA3-B61A-51E974827BAE}" destId="{AEE845A4-80D1-4EA7-8B7D-EAC0AF5ECEEA}" srcOrd="2" destOrd="0" presId="urn:microsoft.com/office/officeart/2005/8/layout/lProcess2"/>
    <dgm:cxn modelId="{00B201EA-5F12-4381-90E5-E361C4DA6675}" type="presParOf" srcId="{AEE845A4-80D1-4EA7-8B7D-EAC0AF5ECEEA}" destId="{61DA08B2-1131-44DD-9B5A-3585B602D3F3}" srcOrd="0" destOrd="0" presId="urn:microsoft.com/office/officeart/2005/8/layout/lProcess2"/>
    <dgm:cxn modelId="{16AC3783-7CF6-461F-9237-DE4E2CCF12ED}" type="presParOf" srcId="{61DA08B2-1131-44DD-9B5A-3585B602D3F3}" destId="{826E4379-E051-43D2-BF12-AE432E4CA3E4}" srcOrd="0" destOrd="0" presId="urn:microsoft.com/office/officeart/2005/8/layout/lProcess2"/>
    <dgm:cxn modelId="{569058D4-CE3F-4A0D-BEBE-43453E9A42CA}" type="presParOf" srcId="{61DA08B2-1131-44DD-9B5A-3585B602D3F3}" destId="{0479BF0F-633C-4B68-A56C-FEC9D22A045A}" srcOrd="1" destOrd="0" presId="urn:microsoft.com/office/officeart/2005/8/layout/lProcess2"/>
    <dgm:cxn modelId="{768DE879-325E-4A66-B9B0-FEEAE61A63CF}" type="presParOf" srcId="{61DA08B2-1131-44DD-9B5A-3585B602D3F3}" destId="{2118020E-3DE7-4426-A18F-53C86C26D7B2}" srcOrd="2" destOrd="0" presId="urn:microsoft.com/office/officeart/2005/8/layout/lProcess2"/>
    <dgm:cxn modelId="{F88984F4-729F-4194-9783-4B7A6ED41D33}" type="presParOf" srcId="{61DA08B2-1131-44DD-9B5A-3585B602D3F3}" destId="{413F803E-8834-4847-9D5E-D09721E77966}" srcOrd="3" destOrd="0" presId="urn:microsoft.com/office/officeart/2005/8/layout/lProcess2"/>
    <dgm:cxn modelId="{41A9510A-5193-4C9C-8072-B370BE909953}" type="presParOf" srcId="{61DA08B2-1131-44DD-9B5A-3585B602D3F3}" destId="{33963023-A723-40D4-924F-BB102E8E096E}" srcOrd="4" destOrd="0" presId="urn:microsoft.com/office/officeart/2005/8/layout/lProcess2"/>
    <dgm:cxn modelId="{E9917D88-C55C-4B67-9597-9492D6F098A7}" type="presParOf" srcId="{A6EBDD1D-4497-437C-A218-D007262863C8}" destId="{001E9E9F-92C3-44C7-9772-11E6DB222BC5}" srcOrd="1" destOrd="0" presId="urn:microsoft.com/office/officeart/2005/8/layout/lProcess2"/>
    <dgm:cxn modelId="{D29DF6E2-0FC8-427E-937C-87F8F21336AD}" type="presParOf" srcId="{A6EBDD1D-4497-437C-A218-D007262863C8}" destId="{077CF444-92A5-43AA-95AD-06807BB5D172}" srcOrd="2" destOrd="0" presId="urn:microsoft.com/office/officeart/2005/8/layout/lProcess2"/>
    <dgm:cxn modelId="{0F801DB6-7339-4FE0-8617-9FBF4396004C}" type="presParOf" srcId="{077CF444-92A5-43AA-95AD-06807BB5D172}" destId="{28D659C6-1B2D-4ECB-BDB0-2A49F9E8D702}" srcOrd="0" destOrd="0" presId="urn:microsoft.com/office/officeart/2005/8/layout/lProcess2"/>
    <dgm:cxn modelId="{F2F22D58-DAAC-469D-A71D-B769C0CA7783}" type="presParOf" srcId="{077CF444-92A5-43AA-95AD-06807BB5D172}" destId="{C483FDA6-DBBC-47AE-92D9-7897CC3E3BDB}" srcOrd="1" destOrd="0" presId="urn:microsoft.com/office/officeart/2005/8/layout/lProcess2"/>
    <dgm:cxn modelId="{52BD886D-AE4D-422D-8649-794E110D4BEB}" type="presParOf" srcId="{077CF444-92A5-43AA-95AD-06807BB5D172}" destId="{C33A35D8-3018-4F90-8362-E32638B4E31B}" srcOrd="2" destOrd="0" presId="urn:microsoft.com/office/officeart/2005/8/layout/lProcess2"/>
    <dgm:cxn modelId="{DB933800-B2D0-464B-9EC5-6789873E63B8}" type="presParOf" srcId="{C33A35D8-3018-4F90-8362-E32638B4E31B}" destId="{40710FDE-EFF9-42F1-9224-A4E034F1CAED}" srcOrd="0" destOrd="0" presId="urn:microsoft.com/office/officeart/2005/8/layout/lProcess2"/>
    <dgm:cxn modelId="{CD71F3D8-4B5F-4D82-912B-337EC6E2206F}" type="presParOf" srcId="{40710FDE-EFF9-42F1-9224-A4E034F1CAED}" destId="{20A4C3AD-3D31-4490-9394-E46C057BB303}" srcOrd="0" destOrd="0" presId="urn:microsoft.com/office/officeart/2005/8/layout/lProcess2"/>
    <dgm:cxn modelId="{BF489183-7BF6-4E3A-B3AF-43179DAF5E2F}" type="presParOf" srcId="{40710FDE-EFF9-42F1-9224-A4E034F1CAED}" destId="{9E4BFBF4-B454-4F85-9FE0-3C5E5E8F802F}" srcOrd="1" destOrd="0" presId="urn:microsoft.com/office/officeart/2005/8/layout/lProcess2"/>
    <dgm:cxn modelId="{3E1D7A69-244A-4F93-A311-1A803C290471}" type="presParOf" srcId="{40710FDE-EFF9-42F1-9224-A4E034F1CAED}" destId="{D456442E-56C2-455F-97B1-E65781234386}" srcOrd="2" destOrd="0" presId="urn:microsoft.com/office/officeart/2005/8/layout/lProcess2"/>
    <dgm:cxn modelId="{7CFCFBEE-D7F2-4987-9EE4-BC1C18D819F1}" type="presParOf" srcId="{40710FDE-EFF9-42F1-9224-A4E034F1CAED}" destId="{EDF2ADF7-E056-489A-A8D2-0D0F7379FF9C}" srcOrd="3" destOrd="0" presId="urn:microsoft.com/office/officeart/2005/8/layout/lProcess2"/>
    <dgm:cxn modelId="{9C842AB1-BC4B-456A-9C55-BCEB1F67FE66}" type="presParOf" srcId="{40710FDE-EFF9-42F1-9224-A4E034F1CAED}" destId="{0658BE78-E507-4305-BC21-627DF4ACEB52}" srcOrd="4" destOrd="0" presId="urn:microsoft.com/office/officeart/2005/8/layout/lProcess2"/>
    <dgm:cxn modelId="{E46AF554-700E-4F60-82B2-0E0C5C53D30E}" type="presParOf" srcId="{A6EBDD1D-4497-437C-A218-D007262863C8}" destId="{F1E0E401-C45B-456D-ADD4-237E3F60FE7A}" srcOrd="3" destOrd="0" presId="urn:microsoft.com/office/officeart/2005/8/layout/lProcess2"/>
    <dgm:cxn modelId="{2E4CF982-10CB-4F4A-9D49-A1C13F9B1F7C}" type="presParOf" srcId="{A6EBDD1D-4497-437C-A218-D007262863C8}" destId="{4FE19D30-9FB7-4DEE-8CC9-E59B3BF93EA7}" srcOrd="4" destOrd="0" presId="urn:microsoft.com/office/officeart/2005/8/layout/lProcess2"/>
    <dgm:cxn modelId="{7B7AB123-B6CB-49C4-8157-4E201C90233D}" type="presParOf" srcId="{4FE19D30-9FB7-4DEE-8CC9-E59B3BF93EA7}" destId="{2B12842E-3102-4D39-AB98-248BFD11FCE3}" srcOrd="0" destOrd="0" presId="urn:microsoft.com/office/officeart/2005/8/layout/lProcess2"/>
    <dgm:cxn modelId="{55E86004-DBA4-4FF3-9769-6356E94151DA}" type="presParOf" srcId="{4FE19D30-9FB7-4DEE-8CC9-E59B3BF93EA7}" destId="{64A6315E-C133-4D4E-B7E2-318FD4A6FD2E}" srcOrd="1" destOrd="0" presId="urn:microsoft.com/office/officeart/2005/8/layout/lProcess2"/>
    <dgm:cxn modelId="{EA6B4843-81F9-424D-BB13-8EA5CFE7CA88}" type="presParOf" srcId="{4FE19D30-9FB7-4DEE-8CC9-E59B3BF93EA7}" destId="{F78E9B70-56C1-4A72-B445-E21AFDD369DC}" srcOrd="2" destOrd="0" presId="urn:microsoft.com/office/officeart/2005/8/layout/lProcess2"/>
    <dgm:cxn modelId="{38B9D97B-5EDD-4812-A96A-E9FB011B05B8}" type="presParOf" srcId="{F78E9B70-56C1-4A72-B445-E21AFDD369DC}" destId="{206452CA-7BB3-42D0-A77E-92F87538926F}" srcOrd="0" destOrd="0" presId="urn:microsoft.com/office/officeart/2005/8/layout/lProcess2"/>
    <dgm:cxn modelId="{BC237A2F-5456-40D8-A32A-96F4828B3E84}" type="presParOf" srcId="{206452CA-7BB3-42D0-A77E-92F87538926F}" destId="{C6CEBA5B-AB72-46A7-BD9B-3B80D72712B0}" srcOrd="0" destOrd="0" presId="urn:microsoft.com/office/officeart/2005/8/layout/lProcess2"/>
    <dgm:cxn modelId="{FB48C1E4-5019-4398-A3B2-55339EFF3B19}" type="presParOf" srcId="{206452CA-7BB3-42D0-A77E-92F87538926F}" destId="{AF7883B3-A1E2-4260-BBFD-5CAC28C55EF9}" srcOrd="1" destOrd="0" presId="urn:microsoft.com/office/officeart/2005/8/layout/lProcess2"/>
    <dgm:cxn modelId="{DC0C32DD-5E47-4B31-9296-4513B6ADB62F}" type="presParOf" srcId="{206452CA-7BB3-42D0-A77E-92F87538926F}" destId="{F2E42405-73C2-4B69-B7BB-03E1DCA04014}" srcOrd="2" destOrd="0" presId="urn:microsoft.com/office/officeart/2005/8/layout/lProcess2"/>
    <dgm:cxn modelId="{269312D2-EEED-4D6A-84A2-8CFA311FFDEE}" type="presParOf" srcId="{206452CA-7BB3-42D0-A77E-92F87538926F}" destId="{FCCC7BDF-2251-48E8-9651-58EE26C0E85D}" srcOrd="3" destOrd="0" presId="urn:microsoft.com/office/officeart/2005/8/layout/lProcess2"/>
    <dgm:cxn modelId="{D746210F-9644-42BC-8301-1F188523C435}" type="presParOf" srcId="{206452CA-7BB3-42D0-A77E-92F87538926F}" destId="{8D02BF55-38C0-42D7-BCC1-48656DC9C50B}" srcOrd="4"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 xmlns:p14="http://schemas.microsoft.com/office/powerpoint/2007/7/12/main" val="214536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extLst>
      <p:ext uri="{BB962C8B-B14F-4D97-AF65-F5344CB8AC3E}">
        <p14:creationId xmlns:p14="http://schemas.microsoft.com/office/powerpoint/2007/7/12/main" xmlns="" val="109644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685800"/>
            <a:ext cx="4476750" cy="335915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4:49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Solution Accelerators</a:t>
            </a:r>
            <a:endParaRPr lang="en-US" dirty="0"/>
          </a:p>
        </p:txBody>
      </p:sp>
      <p:sp>
        <p:nvSpPr>
          <p:cNvPr id="5" name="Date Placeholder 4"/>
          <p:cNvSpPr>
            <a:spLocks noGrp="1"/>
          </p:cNvSpPr>
          <p:nvPr>
            <p:ph type="dt" idx="11"/>
          </p:nvPr>
        </p:nvSpPr>
        <p:spPr/>
        <p:txBody>
          <a:bodyPr/>
          <a:lstStyle/>
          <a:p>
            <a:fld id="{98151E5A-79E2-4F51-9B68-D3C5B76BE1AA}" type="datetime1">
              <a:rPr lang="en-US" smtClean="0"/>
              <a:pPr/>
              <a:t>11/9/2009</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extLst>
      <p:ext uri="{BB962C8B-B14F-4D97-AF65-F5344CB8AC3E}">
        <p14:creationId xmlns="" xmlns:p14="http://schemas.microsoft.com/office/powerpoint/2007/7/12/main" val="1085951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E841335-EB63-4323-9E0B-6E692BFBA226}" type="slidenum">
              <a:rPr lang="en-US" smtClean="0"/>
              <a:pPr/>
              <a:t>16</a:t>
            </a:fld>
            <a:endParaRPr lang="en-US"/>
          </a:p>
        </p:txBody>
      </p:sp>
    </p:spTree>
    <p:extLst>
      <p:ext uri="{BB962C8B-B14F-4D97-AF65-F5344CB8AC3E}">
        <p14:creationId xmlns:p14="http://schemas.microsoft.com/office/powerpoint/2007/7/12/main" xmlns="" val="3959809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extLst>
      <p:ext uri="{BB962C8B-B14F-4D97-AF65-F5344CB8AC3E}">
        <p14:creationId xmlns="" xmlns:p14="http://schemas.microsoft.com/office/powerpoint/2007/7/12/main" val="29740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8F54861-0FE2-495F-98C1-4DF72E939A61}" type="slidenum">
              <a:rPr lang="en-US" smtClean="0"/>
              <a:pPr>
                <a:defRPr/>
              </a:pPr>
              <a:t>27</a:t>
            </a:fld>
            <a:endParaRPr lang="en-US"/>
          </a:p>
        </p:txBody>
      </p:sp>
      <p:sp>
        <p:nvSpPr>
          <p:cNvPr id="5" name="Date Placeholder 4"/>
          <p:cNvSpPr>
            <a:spLocks noGrp="1"/>
          </p:cNvSpPr>
          <p:nvPr>
            <p:ph type="dt" idx="11"/>
          </p:nvPr>
        </p:nvSpPr>
        <p:spPr/>
        <p:txBody>
          <a:bodyPr/>
          <a:lstStyle/>
          <a:p>
            <a:fld id="{4CD3D184-D33F-4277-8D76-348D356C51D4}" type="datetime1">
              <a:rPr lang="en-US" smtClean="0"/>
              <a:pPr/>
              <a:t>11/9/2009</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Header Placeholder 6"/>
          <p:cNvSpPr>
            <a:spLocks noGrp="1"/>
          </p:cNvSpPr>
          <p:nvPr>
            <p:ph type="hdr" sz="quarter" idx="13"/>
          </p:nvPr>
        </p:nvSpPr>
        <p:spPr/>
        <p:txBody>
          <a:bodyPr/>
          <a:lstStyle/>
          <a:p>
            <a:r>
              <a:rPr lang="en-US" smtClean="0"/>
              <a:t>Solution Accelerators</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extLst>
      <p:ext uri="{BB962C8B-B14F-4D97-AF65-F5344CB8AC3E}">
        <p14:creationId xmlns:p14="http://schemas.microsoft.com/office/powerpoint/2007/7/12/main" xmlns="" val="1748952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extLst>
      <p:ext uri="{BB962C8B-B14F-4D97-AF65-F5344CB8AC3E}">
        <p14:creationId xmlns="" xmlns:p14="http://schemas.microsoft.com/office/powerpoint/2007/7/12/main" val="190180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457200"/>
            <a:ext cx="3736975" cy="2801938"/>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457200"/>
            <a:ext cx="3736975" cy="2801938"/>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50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457200"/>
            <a:ext cx="3736975" cy="2801938"/>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4614F6F5-254B-4169-BB71-C600338675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41DCC-6911-48D6-846E-36FD845A507A}" type="slidenum">
              <a:rPr lang="zh-CN" altLang="en-US" smtClean="0"/>
              <a:pPr/>
              <a:t>8</a:t>
            </a:fld>
            <a:endParaRPr lang="zh-CN" altLang="en-US"/>
          </a:p>
        </p:txBody>
      </p:sp>
    </p:spTree>
    <p:extLst>
      <p:ext uri="{BB962C8B-B14F-4D97-AF65-F5344CB8AC3E}">
        <p14:creationId xmlns="" xmlns:p14="http://schemas.microsoft.com/office/powerpoint/2007/7/12/main" val="383746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extLst>
      <p:ext uri="{BB962C8B-B14F-4D97-AF65-F5344CB8AC3E}">
        <p14:creationId xmlns="" xmlns:p14="http://schemas.microsoft.com/office/powerpoint/2007/7/12/main" val="190180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586586"/>
          </a:xfrm>
          <a:prstGeom prst="rect">
            <a:avLst/>
          </a:prstGeom>
        </p:spPr>
        <p:txBody>
          <a:bodyPr lIns="82058" tIns="41029" rIns="82058" bIns="41029"/>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765189"/>
          </a:xfrm>
          <a:prstGeom prst="rect">
            <a:avLst/>
          </a:prstGeom>
        </p:spPr>
        <p:txBody>
          <a:bodyPr lIns="82058" tIns="41029" rIns="82058" bIns="41029"/>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5232726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3.xml"/><Relationship Id="rId16"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video" Target="file:///C:\Users\fryang\Documents\3.0%20MTC%20China\TechEd%202009%20Beijing\applyVM.avi" TargetMode="Externa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ideo" Target="file:///C:\Users\fryang\Documents\3.0%20MTC%20China\20091027_Dell%20TechSummit%2009%20Shanghai\VirtualDC2.avi" TargetMode="Externa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ideo" Target="file:///C:\Users\fryang\Documents\3.0%20MTC%20China\TechEd%202009%20Beijing\3.PRO.avi" TargetMode="Externa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video" Target="file:///C:\Users\fryang\Documents\3.0%20MTC%20China\20091027_Dell%20TechSummit%2009%20Shanghai\1.Stress(no_web_page).avi" TargetMode="Externa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3.jpeg"/><Relationship Id="rId7" Type="http://schemas.openxmlformats.org/officeDocument/2006/relationships/diagramColors" Target="../diagrams/colors5.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ideo" Target="file:///C:\Users\fryang\Documents\3.0%20MTC%20China\TechEd%202009%20Beijing\Hyper-V_boot_from_USB.avi" TargetMode="External"/><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gif"/><Relationship Id="rId7" Type="http://schemas.openxmlformats.org/officeDocument/2006/relationships/image" Target="../media/image89.jpeg"/><Relationship Id="rId12" Type="http://schemas.openxmlformats.org/officeDocument/2006/relationships/image" Target="../media/image94.jpe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88.jpe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jpeg"/><Relationship Id="rId4" Type="http://schemas.openxmlformats.org/officeDocument/2006/relationships/image" Target="../media/image86.jpeg"/><Relationship Id="rId9" Type="http://schemas.openxmlformats.org/officeDocument/2006/relationships/image" Target="../media/image91.jpeg"/></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动态数据中心的两大特点</a:t>
            </a:r>
            <a:endParaRPr lang="en-US" dirty="0"/>
          </a:p>
        </p:txBody>
      </p:sp>
      <p:sp>
        <p:nvSpPr>
          <p:cNvPr id="5" name="Oval 4"/>
          <p:cNvSpPr/>
          <p:nvPr/>
        </p:nvSpPr>
        <p:spPr bwMode="auto">
          <a:xfrm>
            <a:off x="500034" y="1571612"/>
            <a:ext cx="2428892" cy="4500594"/>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eaVert" wrap="square" lIns="91436" tIns="45718" rIns="91436" bIns="45718" numCol="1" rtlCol="0" anchor="ctr" anchorCtr="0" compatLnSpc="1">
            <a:prstTxWarp prst="textNoShape">
              <a:avLst/>
            </a:prstTxWarp>
          </a:bodyPr>
          <a:lstStyle/>
          <a:p>
            <a:pPr algn="ctr" defTabSz="914099"/>
            <a:r>
              <a:rPr lang="zh-CN" altLang="en-US" sz="2800" dirty="0" smtClean="0">
                <a:solidFill>
                  <a:srgbClr val="FFFFFF"/>
                </a:solidFill>
                <a:effectLst>
                  <a:outerShdw blurRad="38100" dist="38100" dir="2700000" algn="tl">
                    <a:srgbClr val="000000">
                      <a:alpha val="43137"/>
                    </a:srgbClr>
                  </a:outerShdw>
                </a:effectLst>
                <a:latin typeface="Calibri" pitchFamily="34" charset="0"/>
              </a:rPr>
              <a:t>垂直方向：松耦合</a:t>
            </a:r>
            <a:endParaRPr lang="en-US" sz="2800" dirty="0">
              <a:solidFill>
                <a:srgbClr val="FFFFFF"/>
              </a:solidFill>
              <a:effectLst>
                <a:outerShdw blurRad="38100" dist="38100" dir="2700000" algn="tl">
                  <a:srgbClr val="000000">
                    <a:alpha val="43137"/>
                  </a:srgbClr>
                </a:outerShdw>
              </a:effectLst>
              <a:latin typeface="Calibri" pitchFamily="34" charset="0"/>
            </a:endParaRPr>
          </a:p>
        </p:txBody>
      </p:sp>
      <p:sp>
        <p:nvSpPr>
          <p:cNvPr id="6" name="Oval 5"/>
          <p:cNvSpPr/>
          <p:nvPr/>
        </p:nvSpPr>
        <p:spPr bwMode="auto">
          <a:xfrm>
            <a:off x="3857620" y="2786058"/>
            <a:ext cx="5072066" cy="178595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800" dirty="0" smtClean="0">
                <a:solidFill>
                  <a:srgbClr val="FFFFFF"/>
                </a:solidFill>
                <a:effectLst>
                  <a:outerShdw blurRad="38100" dist="38100" dir="2700000" algn="tl">
                    <a:srgbClr val="000000">
                      <a:alpha val="43137"/>
                    </a:srgbClr>
                  </a:outerShdw>
                </a:effectLst>
                <a:latin typeface="Calibri" pitchFamily="34" charset="0"/>
              </a:rPr>
              <a:t>水平方向：集成</a:t>
            </a:r>
            <a:endParaRPr lang="en-US" sz="2800" dirty="0">
              <a:solidFill>
                <a:srgbClr val="FFFFFF"/>
              </a:solidFill>
              <a:effectLst>
                <a:outerShdw blurRad="38100" dist="38100" dir="2700000" algn="tl">
                  <a:srgbClr val="000000">
                    <a:alpha val="43137"/>
                  </a:srgbClr>
                </a:outerShdw>
              </a:effectLst>
              <a:latin typeface="Calibri" pitchFamily="34" charset="0"/>
            </a:endParaRPr>
          </a:p>
        </p:txBody>
      </p:sp>
      <p:sp>
        <p:nvSpPr>
          <p:cNvPr id="7" name="TextBox 6"/>
          <p:cNvSpPr txBox="1"/>
          <p:nvPr/>
        </p:nvSpPr>
        <p:spPr>
          <a:xfrm>
            <a:off x="3071802" y="3214686"/>
            <a:ext cx="785793" cy="923330"/>
          </a:xfrm>
          <a:prstGeom prst="rect">
            <a:avLst/>
          </a:prstGeom>
          <a:noFill/>
        </p:spPr>
        <p:txBody>
          <a:bodyPr wrap="none" rtlCol="0">
            <a:spAutoFit/>
          </a:bodyPr>
          <a:lstStyle/>
          <a:p>
            <a:r>
              <a:rPr lang="en-US" sz="5400" b="1" dirty="0" smtClean="0"/>
              <a:t>+</a:t>
            </a:r>
            <a:endParaRPr lang="en-US" sz="5400" b="1" dirty="0"/>
          </a:p>
        </p:txBody>
      </p:sp>
    </p:spTree>
    <p:extLst>
      <p:ext uri="{BB962C8B-B14F-4D97-AF65-F5344CB8AC3E}">
        <p14:creationId xmlns="" xmlns:p14="http://schemas.microsoft.com/office/powerpoint/2007/7/12/main" val="30078865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571472" y="4824134"/>
            <a:ext cx="2987386" cy="176492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82055" tIns="41027" rIns="82055" bIns="41027" numCol="1" rtlCol="0" anchor="ctr" anchorCtr="0" compatLnSpc="1">
            <a:prstTxWarp prst="textNoShape">
              <a:avLst/>
            </a:prstTxWarp>
          </a:bodyPr>
          <a:lstStyle/>
          <a:p>
            <a:pPr algn="ctr" defTabSz="820312" fontAlgn="base">
              <a:spcBef>
                <a:spcPct val="0"/>
              </a:spcBef>
              <a:spcAft>
                <a:spcPct val="0"/>
              </a:spcAft>
            </a:pPr>
            <a:endParaRPr lang="en-US" sz="2200" dirty="0">
              <a:solidFill>
                <a:schemeClr val="tx1"/>
              </a:solidFill>
              <a:latin typeface="Segoe" pitchFamily="34" charset="0"/>
            </a:endParaRPr>
          </a:p>
        </p:txBody>
      </p:sp>
      <p:sp>
        <p:nvSpPr>
          <p:cNvPr id="8" name="Rounded Rectangle 7"/>
          <p:cNvSpPr/>
          <p:nvPr/>
        </p:nvSpPr>
        <p:spPr bwMode="auto">
          <a:xfrm>
            <a:off x="580132" y="2945747"/>
            <a:ext cx="2987386" cy="176492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82055" tIns="41027" rIns="82055" bIns="41027" numCol="1" rtlCol="0" anchor="ctr" anchorCtr="0" compatLnSpc="1">
            <a:prstTxWarp prst="textNoShape">
              <a:avLst/>
            </a:prstTxWarp>
          </a:bodyPr>
          <a:lstStyle/>
          <a:p>
            <a:pPr algn="ctr" defTabSz="820312" fontAlgn="base">
              <a:spcBef>
                <a:spcPct val="0"/>
              </a:spcBef>
              <a:spcAft>
                <a:spcPct val="0"/>
              </a:spcAft>
            </a:pPr>
            <a:endParaRPr lang="en-US" sz="2200" dirty="0">
              <a:solidFill>
                <a:schemeClr val="tx1"/>
              </a:solidFill>
              <a:latin typeface="Segoe" pitchFamily="34" charset="0"/>
            </a:endParaRPr>
          </a:p>
        </p:txBody>
      </p:sp>
      <p:sp>
        <p:nvSpPr>
          <p:cNvPr id="4" name="Rounded Rectangle 3"/>
          <p:cNvSpPr/>
          <p:nvPr/>
        </p:nvSpPr>
        <p:spPr bwMode="auto">
          <a:xfrm>
            <a:off x="571472" y="1058956"/>
            <a:ext cx="2987386" cy="176492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82055" tIns="41027" rIns="82055" bIns="41027" numCol="1" rtlCol="0" anchor="ctr" anchorCtr="0" compatLnSpc="1">
            <a:prstTxWarp prst="textNoShape">
              <a:avLst/>
            </a:prstTxWarp>
          </a:bodyPr>
          <a:lstStyle/>
          <a:p>
            <a:pPr algn="ctr" defTabSz="820312" fontAlgn="base">
              <a:spcBef>
                <a:spcPct val="0"/>
              </a:spcBef>
              <a:spcAft>
                <a:spcPct val="0"/>
              </a:spcAft>
            </a:pPr>
            <a:endParaRPr lang="en-US" sz="2200" dirty="0">
              <a:solidFill>
                <a:schemeClr val="tx1"/>
              </a:solidFill>
              <a:latin typeface="Segoe" pitchFamily="34" charset="0"/>
            </a:endParaRPr>
          </a:p>
        </p:txBody>
      </p:sp>
      <p:sp>
        <p:nvSpPr>
          <p:cNvPr id="2" name="Title 1"/>
          <p:cNvSpPr>
            <a:spLocks noGrp="1"/>
          </p:cNvSpPr>
          <p:nvPr>
            <p:ph type="title"/>
          </p:nvPr>
        </p:nvSpPr>
        <p:spPr/>
        <p:txBody>
          <a:bodyPr/>
          <a:lstStyle/>
          <a:p>
            <a:r>
              <a:rPr lang="zh-CN" altLang="en-US" dirty="0" smtClean="0"/>
              <a:t>动态数据中心的功能点</a:t>
            </a:r>
            <a:endParaRPr lang="en-US" dirty="0"/>
          </a:p>
        </p:txBody>
      </p:sp>
      <p:sp>
        <p:nvSpPr>
          <p:cNvPr id="13" name="Content Placeholder 12"/>
          <p:cNvSpPr>
            <a:spLocks noGrp="1"/>
          </p:cNvSpPr>
          <p:nvPr>
            <p:ph idx="1"/>
          </p:nvPr>
        </p:nvSpPr>
        <p:spPr/>
        <p:txBody>
          <a:bodyPr/>
          <a:lstStyle/>
          <a:p>
            <a:endParaRPr lang="en-US"/>
          </a:p>
        </p:txBody>
      </p:sp>
      <p:pic>
        <p:nvPicPr>
          <p:cNvPr id="2050" name="Picture 2" descr="C:\Users\guoweif\Pictures\virtual.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822583" y="3420597"/>
            <a:ext cx="2558962" cy="928687"/>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2051" name="Picture 3" descr="C:\Users\guoweif\Pictures\dedicated.png"/>
          <p:cNvPicPr>
            <a:picLocks noChangeAspect="1" noChangeArrowheads="1"/>
          </p:cNvPicPr>
          <p:nvPr/>
        </p:nvPicPr>
        <p:blipFill>
          <a:blip r:embed="rId4" cstate="print">
            <a:extLst>
              <a:ext uri="28A0092B-C50C-407e-A947-70E740481C1C">
                <a14:useLocalDpi xmlns:a14="http://schemas.microsoft.com/office/drawing/2007/7/7/main" xmlns="" val="0"/>
              </a:ext>
            </a:extLst>
          </a:blip>
          <a:srcRect/>
          <a:stretch>
            <a:fillRect/>
          </a:stretch>
        </p:blipFill>
        <p:spPr bwMode="auto">
          <a:xfrm>
            <a:off x="930821" y="5298982"/>
            <a:ext cx="2446192" cy="903474"/>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pic>
        <p:nvPicPr>
          <p:cNvPr id="2052" name="Picture 4" descr="C:\Users\guoweif\Pictures\shared.png"/>
          <p:cNvPicPr>
            <a:picLocks noChangeAspect="1" noChangeArrowheads="1"/>
          </p:cNvPicPr>
          <p:nvPr/>
        </p:nvPicPr>
        <p:blipFill>
          <a:blip r:embed="rId5" cstate="print">
            <a:extLst>
              <a:ext uri="28A0092B-C50C-407e-A947-70E740481C1C">
                <a14:useLocalDpi xmlns:a14="http://schemas.microsoft.com/office/drawing/2007/7/7/main" xmlns="" val="0"/>
              </a:ext>
            </a:extLst>
          </a:blip>
          <a:srcRect/>
          <a:stretch>
            <a:fillRect/>
          </a:stretch>
        </p:blipFill>
        <p:spPr bwMode="auto">
          <a:xfrm>
            <a:off x="900516" y="1542210"/>
            <a:ext cx="2390715" cy="89086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10" name="Text Placeholder 2"/>
          <p:cNvSpPr txBox="1">
            <a:spLocks/>
          </p:cNvSpPr>
          <p:nvPr/>
        </p:nvSpPr>
        <p:spPr>
          <a:xfrm>
            <a:off x="4009157" y="3437016"/>
            <a:ext cx="4156365" cy="443198"/>
          </a:xfrm>
          <a:prstGeom prst="rect">
            <a:avLst/>
          </a:prstGeom>
        </p:spPr>
        <p:txBody>
          <a:bodyPr vert="horz" lIns="0" tIns="0" rIns="0" bIns="0" rtlCol="0">
            <a:spAutoFit/>
          </a:bodyPr>
          <a:lstStyle>
            <a:lvl1pPr marL="460375" indent="-460375" algn="l" defTabSz="914363" rtl="0" eaLnBrk="1" latinLnBrk="0" hangingPunct="1">
              <a:lnSpc>
                <a:spcPct val="90000"/>
              </a:lnSpc>
              <a:spcBef>
                <a:spcPct val="20000"/>
              </a:spcBef>
              <a:buFontTx/>
              <a:buBlip>
                <a:blip r:embed="rId6"/>
              </a:buBlip>
              <a:defRPr sz="3200" kern="1200">
                <a:solidFill>
                  <a:schemeClr val="tx1"/>
                </a:solidFill>
                <a:latin typeface="+mn-lt"/>
                <a:ea typeface="+mn-ea"/>
                <a:cs typeface="+mn-cs"/>
              </a:defRPr>
            </a:lvl1pPr>
            <a:lvl2pPr marL="860425" indent="-400050" algn="l" defTabSz="914363" rtl="0" eaLnBrk="1" latinLnBrk="0" hangingPunct="1">
              <a:lnSpc>
                <a:spcPct val="90000"/>
              </a:lnSpc>
              <a:spcBef>
                <a:spcPct val="20000"/>
              </a:spcBef>
              <a:buFontTx/>
              <a:buBlip>
                <a:blip r:embed="rId7"/>
              </a:buBlip>
              <a:defRPr sz="2800" kern="1200">
                <a:gradFill>
                  <a:gsLst>
                    <a:gs pos="0">
                      <a:schemeClr val="bg1"/>
                    </a:gs>
                    <a:gs pos="100000">
                      <a:schemeClr val="bg1"/>
                    </a:gs>
                  </a:gsLst>
                  <a:lin ang="5400000" scaled="0"/>
                </a:gradFill>
                <a:latin typeface="+mn-lt"/>
                <a:ea typeface="+mn-ea"/>
                <a:cs typeface="+mn-cs"/>
              </a:defRPr>
            </a:lvl2pPr>
            <a:lvl3pPr marL="1258888" indent="-398463" algn="l" defTabSz="914363" rtl="0" eaLnBrk="1" latinLnBrk="0" hangingPunct="1">
              <a:lnSpc>
                <a:spcPct val="90000"/>
              </a:lnSpc>
              <a:spcBef>
                <a:spcPct val="20000"/>
              </a:spcBef>
              <a:buFontTx/>
              <a:buBlip>
                <a:blip r:embed="rId7"/>
              </a:buBlip>
              <a:defRPr sz="2400" kern="1200">
                <a:gradFill>
                  <a:gsLst>
                    <a:gs pos="0">
                      <a:schemeClr val="bg1"/>
                    </a:gs>
                    <a:gs pos="100000">
                      <a:schemeClr val="bg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7"/>
              </a:buBlip>
              <a:defRPr sz="2000" kern="1200">
                <a:gradFill>
                  <a:gsLst>
                    <a:gs pos="0">
                      <a:schemeClr val="bg1"/>
                    </a:gs>
                    <a:gs pos="100000">
                      <a:schemeClr val="bg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7"/>
              </a:buBlip>
              <a:defRPr sz="2000" kern="1200">
                <a:gradFill>
                  <a:gsLst>
                    <a:gs pos="0">
                      <a:schemeClr val="bg1"/>
                    </a:gs>
                    <a:gs pos="100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t>虚拟化基</a:t>
            </a:r>
            <a:r>
              <a:rPr lang="zh-CN" altLang="en-US" dirty="0"/>
              <a:t>础设施资</a:t>
            </a:r>
            <a:r>
              <a:rPr lang="zh-CN" altLang="en-US" dirty="0" smtClean="0"/>
              <a:t>源</a:t>
            </a:r>
            <a:endParaRPr lang="en-US" dirty="0"/>
          </a:p>
        </p:txBody>
      </p:sp>
      <p:sp>
        <p:nvSpPr>
          <p:cNvPr id="11" name="Text Placeholder 2"/>
          <p:cNvSpPr txBox="1">
            <a:spLocks/>
          </p:cNvSpPr>
          <p:nvPr/>
        </p:nvSpPr>
        <p:spPr>
          <a:xfrm>
            <a:off x="4048123" y="5302795"/>
            <a:ext cx="4156365" cy="443198"/>
          </a:xfrm>
          <a:prstGeom prst="rect">
            <a:avLst/>
          </a:prstGeom>
        </p:spPr>
        <p:txBody>
          <a:bodyPr vert="horz" lIns="0" tIns="0" rIns="0" bIns="0" rtlCol="0">
            <a:spAutoFit/>
          </a:bodyPr>
          <a:lstStyle>
            <a:lvl1pPr marL="460375" indent="-460375" algn="l" defTabSz="914363" rtl="0" eaLnBrk="1" latinLnBrk="0" hangingPunct="1">
              <a:lnSpc>
                <a:spcPct val="90000"/>
              </a:lnSpc>
              <a:spcBef>
                <a:spcPct val="20000"/>
              </a:spcBef>
              <a:buFontTx/>
              <a:buBlip>
                <a:blip r:embed="rId6"/>
              </a:buBlip>
              <a:defRPr sz="3200" kern="1200">
                <a:gradFill>
                  <a:gsLst>
                    <a:gs pos="0">
                      <a:schemeClr val="bg1"/>
                    </a:gs>
                    <a:gs pos="100000">
                      <a:schemeClr val="bg1"/>
                    </a:gs>
                  </a:gsLst>
                  <a:lin ang="5400000" scaled="0"/>
                </a:gradFill>
                <a:latin typeface="+mn-lt"/>
                <a:ea typeface="+mn-ea"/>
                <a:cs typeface="+mn-cs"/>
              </a:defRPr>
            </a:lvl1pPr>
            <a:lvl2pPr marL="860425" indent="-400050" algn="l" defTabSz="914363" rtl="0" eaLnBrk="1" latinLnBrk="0" hangingPunct="1">
              <a:lnSpc>
                <a:spcPct val="90000"/>
              </a:lnSpc>
              <a:spcBef>
                <a:spcPct val="20000"/>
              </a:spcBef>
              <a:buFontTx/>
              <a:buBlip>
                <a:blip r:embed="rId7"/>
              </a:buBlip>
              <a:defRPr sz="2800" kern="1200">
                <a:gradFill>
                  <a:gsLst>
                    <a:gs pos="0">
                      <a:schemeClr val="bg1"/>
                    </a:gs>
                    <a:gs pos="100000">
                      <a:schemeClr val="bg1"/>
                    </a:gs>
                  </a:gsLst>
                  <a:lin ang="5400000" scaled="0"/>
                </a:gradFill>
                <a:latin typeface="+mn-lt"/>
                <a:ea typeface="+mn-ea"/>
                <a:cs typeface="+mn-cs"/>
              </a:defRPr>
            </a:lvl2pPr>
            <a:lvl3pPr marL="1258888" indent="-398463" algn="l" defTabSz="914363" rtl="0" eaLnBrk="1" latinLnBrk="0" hangingPunct="1">
              <a:lnSpc>
                <a:spcPct val="90000"/>
              </a:lnSpc>
              <a:spcBef>
                <a:spcPct val="20000"/>
              </a:spcBef>
              <a:buFontTx/>
              <a:buBlip>
                <a:blip r:embed="rId7"/>
              </a:buBlip>
              <a:defRPr sz="2400" kern="1200">
                <a:gradFill>
                  <a:gsLst>
                    <a:gs pos="0">
                      <a:schemeClr val="bg1"/>
                    </a:gs>
                    <a:gs pos="100000">
                      <a:schemeClr val="bg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7"/>
              </a:buBlip>
              <a:defRPr sz="2000" kern="1200">
                <a:gradFill>
                  <a:gsLst>
                    <a:gs pos="0">
                      <a:schemeClr val="bg1"/>
                    </a:gs>
                    <a:gs pos="100000">
                      <a:schemeClr val="bg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7"/>
              </a:buBlip>
              <a:defRPr sz="2000" kern="1200">
                <a:gradFill>
                  <a:gsLst>
                    <a:gs pos="0">
                      <a:schemeClr val="bg1"/>
                    </a:gs>
                    <a:gs pos="100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solidFill>
                  <a:schemeClr val="tx1"/>
                </a:solidFill>
              </a:rPr>
              <a:t>特殊用户的专用服务</a:t>
            </a:r>
            <a:endParaRPr lang="en-US" dirty="0">
              <a:solidFill>
                <a:schemeClr val="tx1"/>
              </a:solidFill>
            </a:endParaRPr>
          </a:p>
        </p:txBody>
      </p:sp>
      <p:sp>
        <p:nvSpPr>
          <p:cNvPr id="12" name="Text Placeholder 2"/>
          <p:cNvSpPr txBox="1">
            <a:spLocks/>
          </p:cNvSpPr>
          <p:nvPr/>
        </p:nvSpPr>
        <p:spPr>
          <a:xfrm>
            <a:off x="4071934" y="1500174"/>
            <a:ext cx="4156365" cy="886397"/>
          </a:xfrm>
          <a:prstGeom prst="rect">
            <a:avLst/>
          </a:prstGeom>
        </p:spPr>
        <p:txBody>
          <a:bodyPr vert="horz" lIns="0" tIns="0" rIns="0" bIns="0" rtlCol="0">
            <a:spAutoFit/>
          </a:bodyPr>
          <a:lstStyle>
            <a:lvl1pPr marL="460375" indent="-460375" algn="l" defTabSz="914363" rtl="0" eaLnBrk="1" latinLnBrk="0" hangingPunct="1">
              <a:lnSpc>
                <a:spcPct val="90000"/>
              </a:lnSpc>
              <a:spcBef>
                <a:spcPct val="20000"/>
              </a:spcBef>
              <a:buFontTx/>
              <a:buBlip>
                <a:blip r:embed="rId6"/>
              </a:buBlip>
              <a:defRPr sz="3200" kern="1200">
                <a:solidFill>
                  <a:schemeClr val="tx1"/>
                </a:solidFill>
                <a:latin typeface="+mn-lt"/>
                <a:ea typeface="+mn-ea"/>
                <a:cs typeface="+mn-cs"/>
              </a:defRPr>
            </a:lvl1pPr>
            <a:lvl2pPr marL="860425" indent="-400050" algn="l" defTabSz="914363" rtl="0" eaLnBrk="1" latinLnBrk="0" hangingPunct="1">
              <a:lnSpc>
                <a:spcPct val="90000"/>
              </a:lnSpc>
              <a:spcBef>
                <a:spcPct val="20000"/>
              </a:spcBef>
              <a:buFontTx/>
              <a:buBlip>
                <a:blip r:embed="rId7"/>
              </a:buBlip>
              <a:defRPr sz="2800" kern="1200">
                <a:gradFill>
                  <a:gsLst>
                    <a:gs pos="0">
                      <a:schemeClr val="bg1"/>
                    </a:gs>
                    <a:gs pos="100000">
                      <a:schemeClr val="bg1"/>
                    </a:gs>
                  </a:gsLst>
                  <a:lin ang="5400000" scaled="0"/>
                </a:gradFill>
                <a:latin typeface="+mn-lt"/>
                <a:ea typeface="+mn-ea"/>
                <a:cs typeface="+mn-cs"/>
              </a:defRPr>
            </a:lvl2pPr>
            <a:lvl3pPr marL="1258888" indent="-398463" algn="l" defTabSz="914363" rtl="0" eaLnBrk="1" latinLnBrk="0" hangingPunct="1">
              <a:lnSpc>
                <a:spcPct val="90000"/>
              </a:lnSpc>
              <a:spcBef>
                <a:spcPct val="20000"/>
              </a:spcBef>
              <a:buFontTx/>
              <a:buBlip>
                <a:blip r:embed="rId7"/>
              </a:buBlip>
              <a:defRPr sz="2400" kern="1200">
                <a:gradFill>
                  <a:gsLst>
                    <a:gs pos="0">
                      <a:schemeClr val="bg1"/>
                    </a:gs>
                    <a:gs pos="100000">
                      <a:schemeClr val="bg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7"/>
              </a:buBlip>
              <a:defRPr sz="2000" kern="1200">
                <a:gradFill>
                  <a:gsLst>
                    <a:gs pos="0">
                      <a:schemeClr val="bg1"/>
                    </a:gs>
                    <a:gs pos="100000">
                      <a:schemeClr val="bg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7"/>
              </a:buBlip>
              <a:defRPr sz="2000" kern="1200">
                <a:gradFill>
                  <a:gsLst>
                    <a:gs pos="0">
                      <a:schemeClr val="bg1"/>
                    </a:gs>
                    <a:gs pos="100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应用平台和应用程序的共享服务</a:t>
            </a:r>
          </a:p>
        </p:txBody>
      </p:sp>
    </p:spTree>
    <p:extLst>
      <p:ext uri="{BB962C8B-B14F-4D97-AF65-F5344CB8AC3E}">
        <p14:creationId xmlns:p14="http://schemas.microsoft.com/office/powerpoint/2007/7/12/main" xmlns="" val="12216997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动态数据中心的实现</a:t>
            </a:r>
            <a:endParaRPr lang="en-US" dirty="0"/>
          </a:p>
        </p:txBody>
      </p:sp>
      <p:sp>
        <p:nvSpPr>
          <p:cNvPr id="5" name="Content Placeholder 4"/>
          <p:cNvSpPr>
            <a:spLocks noGrp="1"/>
          </p:cNvSpPr>
          <p:nvPr>
            <p:ph idx="1"/>
          </p:nvPr>
        </p:nvSpPr>
        <p:spPr/>
        <p:txBody>
          <a:bodyPr/>
          <a:lstStyle/>
          <a:p>
            <a:r>
              <a:rPr lang="zh-CN" altLang="en-US" dirty="0" smtClean="0"/>
              <a:t>资源池管理</a:t>
            </a:r>
            <a:endParaRPr lang="en-US" altLang="zh-CN" dirty="0" smtClean="0"/>
          </a:p>
          <a:p>
            <a:pPr lvl="1"/>
            <a:r>
              <a:rPr lang="zh-CN" altLang="en-US" sz="2000" dirty="0" smtClean="0"/>
              <a:t>集中管理中心的硬件资源，包括服务器，存储，网络等</a:t>
            </a:r>
            <a:endParaRPr lang="en-US" altLang="zh-CN" sz="2000" dirty="0" smtClean="0"/>
          </a:p>
          <a:p>
            <a:r>
              <a:rPr lang="zh-CN" altLang="en-US" dirty="0" smtClean="0"/>
              <a:t>动态分配服务</a:t>
            </a:r>
            <a:endParaRPr lang="en-US" altLang="zh-CN" dirty="0" smtClean="0"/>
          </a:p>
          <a:p>
            <a:pPr lvl="1"/>
            <a:r>
              <a:rPr lang="zh-CN" altLang="en-US" sz="2000" dirty="0" smtClean="0"/>
              <a:t>平台可以动态分配服务资源</a:t>
            </a:r>
            <a:endParaRPr lang="en-US" altLang="zh-CN" sz="2000" dirty="0" smtClean="0"/>
          </a:p>
          <a:p>
            <a:r>
              <a:rPr lang="zh-CN" altLang="en-US" dirty="0" smtClean="0"/>
              <a:t>自助服务门户</a:t>
            </a:r>
            <a:endParaRPr lang="en-US" altLang="zh-CN" dirty="0" smtClean="0"/>
          </a:p>
          <a:p>
            <a:pPr lvl="1"/>
            <a:r>
              <a:rPr lang="zh-CN" altLang="en-US" sz="2000" dirty="0" smtClean="0"/>
              <a:t>用户可以根据需求自助申请计算资源</a:t>
            </a:r>
            <a:endParaRPr lang="en-US" altLang="zh-CN" sz="2000" dirty="0" smtClean="0"/>
          </a:p>
          <a:p>
            <a:pPr lvl="1"/>
            <a:r>
              <a:rPr lang="zh-CN" altLang="en-US" sz="2000" dirty="0" smtClean="0"/>
              <a:t>平台根据</a:t>
            </a:r>
            <a:r>
              <a:rPr lang="en-US" altLang="zh-CN" sz="2000" dirty="0" smtClean="0"/>
              <a:t>SLA</a:t>
            </a:r>
            <a:r>
              <a:rPr lang="zh-CN" altLang="en-US" sz="2000" dirty="0" smtClean="0"/>
              <a:t>和用户付费情况，决定审批结果</a:t>
            </a:r>
            <a:endParaRPr lang="en-US" altLang="zh-CN" sz="2000" dirty="0" smtClean="0"/>
          </a:p>
          <a:p>
            <a:r>
              <a:rPr lang="zh-CN" altLang="en-US" dirty="0" smtClean="0"/>
              <a:t>应用和服务管理</a:t>
            </a:r>
            <a:endParaRPr lang="en-US" altLang="zh-CN" dirty="0" smtClean="0"/>
          </a:p>
          <a:p>
            <a:pPr lvl="1"/>
            <a:r>
              <a:rPr lang="zh-CN" altLang="en-US" sz="2000" dirty="0" smtClean="0"/>
              <a:t>应用管理</a:t>
            </a:r>
            <a:endParaRPr lang="en-US" altLang="zh-CN" sz="2000" dirty="0" smtClean="0"/>
          </a:p>
          <a:p>
            <a:pPr lvl="1"/>
            <a:r>
              <a:rPr lang="zh-CN" altLang="en-US" sz="2000" dirty="0" smtClean="0"/>
              <a:t>服务度量计费，</a:t>
            </a:r>
            <a:r>
              <a:rPr lang="en-US" altLang="zh-CN" sz="2000" dirty="0" smtClean="0"/>
              <a:t>SLA</a:t>
            </a:r>
            <a:r>
              <a:rPr lang="zh-CN" altLang="en-US" sz="2000" dirty="0" smtClean="0"/>
              <a:t>等</a:t>
            </a:r>
            <a:endParaRPr lang="en-US" altLang="zh-CN" sz="2000" dirty="0" smtClean="0"/>
          </a:p>
          <a:p>
            <a:r>
              <a:rPr lang="zh-CN" altLang="en-US" dirty="0" smtClean="0"/>
              <a:t>数据存储和灾备服务</a:t>
            </a:r>
            <a:endParaRPr lang="en-US" altLang="zh-CN" dirty="0" smtClean="0"/>
          </a:p>
          <a:p>
            <a:endParaRPr lang="en-US" altLang="zh-CN" dirty="0" smtClean="0"/>
          </a:p>
          <a:p>
            <a:endParaRPr lang="en-US" sz="20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13"/>
          <p:cNvSpPr>
            <a:spLocks/>
          </p:cNvSpPr>
          <p:nvPr/>
        </p:nvSpPr>
        <p:spPr bwMode="auto">
          <a:xfrm>
            <a:off x="0" y="747526"/>
            <a:ext cx="9144000" cy="4042190"/>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flip="none" rotWithShape="1">
            <a:gsLst>
              <a:gs pos="0">
                <a:srgbClr val="FFFFFF"/>
              </a:gs>
              <a:gs pos="18000">
                <a:srgbClr val="FFFFFF">
                  <a:alpha val="25000"/>
                </a:srgbClr>
              </a:gs>
              <a:gs pos="54000">
                <a:srgbClr val="00B0F0">
                  <a:alpha val="43000"/>
                </a:srgbClr>
              </a:gs>
              <a:gs pos="87000">
                <a:srgbClr val="000000">
                  <a:alpha val="21000"/>
                </a:srgbClr>
              </a:gs>
              <a:gs pos="100000">
                <a:srgbClr val="FFFFFF">
                  <a:alpha val="31000"/>
                </a:srgbClr>
              </a:gs>
            </a:gsLst>
            <a:lin ang="16200000" scaled="1"/>
            <a:tileRect/>
          </a:gradFill>
          <a:ln w="34925" cap="flat" cmpd="sng" algn="ctr">
            <a:solidFill>
              <a:srgbClr val="FFFFFF">
                <a:alpha val="2000"/>
              </a:srgbClr>
            </a:solidFill>
            <a:prstDash val="solid"/>
            <a:headEnd type="none" w="med" len="med"/>
            <a:tailEnd type="none" w="med" len="med"/>
          </a:ln>
          <a:effectLst/>
        </p:spPr>
        <p:txBody>
          <a:bodyPr vert="horz" wrap="square" lIns="109706" tIns="365687" rIns="109706" bIns="54854" numCol="1" rtlCol="0" anchor="t" anchorCtr="0" compatLnSpc="1">
            <a:prstTxWarp prst="textNoShape">
              <a:avLst/>
            </a:prstTxWarp>
          </a:bodyPr>
          <a:lstStyle/>
          <a:p>
            <a:pPr algn="ctr" defTabSz="822940" fontAlgn="base">
              <a:lnSpc>
                <a:spcPct val="80000"/>
              </a:lnSpc>
              <a:spcBef>
                <a:spcPct val="0"/>
              </a:spcBef>
              <a:spcAft>
                <a:spcPct val="0"/>
              </a:spcAft>
              <a:defRPr/>
            </a:pPr>
            <a:endParaRPr lang="en-US" sz="4800" i="1" spc="-150" dirty="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pic>
        <p:nvPicPr>
          <p:cNvPr id="226" name="Picture 3" descr="C:\Users\maryfj\Desktop\DVD_ART34\Artwork_Imagery\Shapes\Glows\white oval shaped glow.png"/>
          <p:cNvPicPr>
            <a:picLocks noChangeAspect="1" noChangeArrowheads="1"/>
          </p:cNvPicPr>
          <p:nvPr/>
        </p:nvPicPr>
        <p:blipFill>
          <a:blip r:embed="rId3" cstate="print"/>
          <a:srcRect/>
          <a:stretch>
            <a:fillRect/>
          </a:stretch>
        </p:blipFill>
        <p:spPr bwMode="auto">
          <a:xfrm>
            <a:off x="5583590" y="2521521"/>
            <a:ext cx="2686782" cy="2371281"/>
          </a:xfrm>
          <a:prstGeom prst="rect">
            <a:avLst/>
          </a:prstGeom>
          <a:noFill/>
          <a:ln>
            <a:noFill/>
          </a:ln>
        </p:spPr>
      </p:pic>
      <p:grpSp>
        <p:nvGrpSpPr>
          <p:cNvPr id="2" name="Group 116"/>
          <p:cNvGrpSpPr/>
          <p:nvPr/>
        </p:nvGrpSpPr>
        <p:grpSpPr>
          <a:xfrm>
            <a:off x="4542452" y="1361115"/>
            <a:ext cx="4387266" cy="2650324"/>
            <a:chOff x="4850110" y="576011"/>
            <a:chExt cx="6166234" cy="2794469"/>
          </a:xfrm>
        </p:grpSpPr>
        <p:sp>
          <p:nvSpPr>
            <p:cNvPr id="180" name="Oval Base"/>
            <p:cNvSpPr>
              <a:spLocks noEditPoints="1"/>
            </p:cNvSpPr>
            <p:nvPr/>
          </p:nvSpPr>
          <p:spPr bwMode="auto">
            <a:xfrm>
              <a:off x="5259851" y="1982059"/>
              <a:ext cx="5756493" cy="1091524"/>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rgbClr val="538022"/>
                </a:gs>
                <a:gs pos="54000">
                  <a:srgbClr val="92D050"/>
                </a:gs>
                <a:gs pos="87000">
                  <a:schemeClr val="accent6">
                    <a:lumMod val="50000"/>
                  </a:scheme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835" fontAlgn="base">
                <a:lnSpc>
                  <a:spcPct val="70000"/>
                </a:lnSpc>
                <a:spcBef>
                  <a:spcPct val="0"/>
                </a:spcBef>
                <a:spcAft>
                  <a:spcPct val="0"/>
                </a:spcAft>
                <a:defRPr/>
              </a:pPr>
              <a:endParaRPr lang="en-US" sz="2400" dirty="0">
                <a:solidFill>
                  <a:prstClr val="white"/>
                </a:solidFill>
                <a:effectLst>
                  <a:outerShdw blurRad="38100" dist="38100" dir="2700000" algn="tl">
                    <a:srgbClr val="000000">
                      <a:alpha val="43137"/>
                    </a:srgbClr>
                  </a:outerShdw>
                </a:effectLst>
                <a:latin typeface="Segoe"/>
              </a:endParaRPr>
            </a:p>
          </p:txBody>
        </p:sp>
        <p:grpSp>
          <p:nvGrpSpPr>
            <p:cNvPr id="3" name="Group 54"/>
            <p:cNvGrpSpPr/>
            <p:nvPr/>
          </p:nvGrpSpPr>
          <p:grpSpPr>
            <a:xfrm>
              <a:off x="6819678" y="1239723"/>
              <a:ext cx="2732419" cy="1736117"/>
              <a:chOff x="2683184" y="1674885"/>
              <a:chExt cx="2341369" cy="1576429"/>
            </a:xfrm>
          </p:grpSpPr>
          <p:pic>
            <p:nvPicPr>
              <p:cNvPr id="201" name="Picture 200" descr="connection.png"/>
              <p:cNvPicPr>
                <a:picLocks noChangeAspect="1"/>
              </p:cNvPicPr>
              <p:nvPr/>
            </p:nvPicPr>
            <p:blipFill>
              <a:blip r:embed="rId4" cstate="print">
                <a:grayscl/>
              </a:blip>
              <a:srcRect l="78010" t="50000"/>
              <a:stretch>
                <a:fillRect/>
              </a:stretch>
            </p:blipFill>
            <p:spPr>
              <a:xfrm rot="6300000">
                <a:off x="2904969" y="2230567"/>
                <a:ext cx="370050" cy="625412"/>
              </a:xfrm>
              <a:prstGeom prst="rect">
                <a:avLst/>
              </a:prstGeom>
            </p:spPr>
          </p:pic>
          <p:pic>
            <p:nvPicPr>
              <p:cNvPr id="202" name="Picture 201" descr="connection.png"/>
              <p:cNvPicPr>
                <a:picLocks noChangeAspect="1"/>
              </p:cNvPicPr>
              <p:nvPr/>
            </p:nvPicPr>
            <p:blipFill>
              <a:blip r:embed="rId4" cstate="print">
                <a:grayscl/>
              </a:blip>
              <a:srcRect r="77357" b="63378"/>
              <a:stretch>
                <a:fillRect/>
              </a:stretch>
            </p:blipFill>
            <p:spPr>
              <a:xfrm rot="14955737">
                <a:off x="3179077" y="2496908"/>
                <a:ext cx="685158" cy="823653"/>
              </a:xfrm>
              <a:prstGeom prst="rect">
                <a:avLst/>
              </a:prstGeom>
            </p:spPr>
          </p:pic>
          <p:pic>
            <p:nvPicPr>
              <p:cNvPr id="203" name="Picture 202" descr="connection.png"/>
              <p:cNvPicPr>
                <a:picLocks noChangeAspect="1"/>
              </p:cNvPicPr>
              <p:nvPr/>
            </p:nvPicPr>
            <p:blipFill>
              <a:blip r:embed="rId4" cstate="print">
                <a:grayscl/>
              </a:blip>
              <a:srcRect r="77357"/>
              <a:stretch>
                <a:fillRect/>
              </a:stretch>
            </p:blipFill>
            <p:spPr>
              <a:xfrm rot="5400000">
                <a:off x="3497235" y="860834"/>
                <a:ext cx="713268" cy="2341369"/>
              </a:xfrm>
              <a:prstGeom prst="rect">
                <a:avLst/>
              </a:prstGeom>
            </p:spPr>
          </p:pic>
          <p:pic>
            <p:nvPicPr>
              <p:cNvPr id="204" name="Picture 203" descr="connection.png"/>
              <p:cNvPicPr>
                <a:picLocks noChangeAspect="1"/>
              </p:cNvPicPr>
              <p:nvPr/>
            </p:nvPicPr>
            <p:blipFill>
              <a:blip r:embed="rId4" cstate="print">
                <a:grayscl/>
              </a:blip>
              <a:srcRect l="78010" t="50000"/>
              <a:stretch>
                <a:fillRect/>
              </a:stretch>
            </p:blipFill>
            <p:spPr>
              <a:xfrm rot="1169952">
                <a:off x="3921373" y="2312949"/>
                <a:ext cx="460454" cy="873852"/>
              </a:xfrm>
              <a:prstGeom prst="rect">
                <a:avLst/>
              </a:prstGeom>
            </p:spPr>
          </p:pic>
        </p:grpSp>
        <p:pic>
          <p:nvPicPr>
            <p:cNvPr id="182" name="Picture 3" descr="C:\Users\maryfj\Desktop\DVD_ART34\Artwork_Imagery\Shapes\Glows\white oval shaped glow.png"/>
            <p:cNvPicPr>
              <a:picLocks noChangeAspect="1" noChangeArrowheads="1"/>
            </p:cNvPicPr>
            <p:nvPr/>
          </p:nvPicPr>
          <p:blipFill>
            <a:blip r:embed="rId3" cstate="print">
              <a:lum/>
            </a:blip>
            <a:srcRect/>
            <a:stretch>
              <a:fillRect/>
            </a:stretch>
          </p:blipFill>
          <p:spPr bwMode="auto">
            <a:xfrm>
              <a:off x="6105877" y="576011"/>
              <a:ext cx="4220610" cy="2794469"/>
            </a:xfrm>
            <a:prstGeom prst="rect">
              <a:avLst/>
            </a:prstGeom>
            <a:noFill/>
          </p:spPr>
        </p:pic>
        <p:grpSp>
          <p:nvGrpSpPr>
            <p:cNvPr id="4" name="Group 61"/>
            <p:cNvGrpSpPr/>
            <p:nvPr/>
          </p:nvGrpSpPr>
          <p:grpSpPr>
            <a:xfrm flipH="1">
              <a:off x="6752822" y="2240567"/>
              <a:ext cx="861618" cy="861618"/>
              <a:chOff x="2403475" y="3662363"/>
              <a:chExt cx="3251200" cy="3251200"/>
            </a:xfrm>
          </p:grpSpPr>
          <p:pic>
            <p:nvPicPr>
              <p:cNvPr id="197" name="Picture 5" descr="C:\Users\mitchelld\Desktop\Icons\For DVD\_Real Vista Style\server_256.png"/>
              <p:cNvPicPr>
                <a:picLocks noChangeAspect="1" noChangeArrowheads="1"/>
              </p:cNvPicPr>
              <p:nvPr/>
            </p:nvPicPr>
            <p:blipFill>
              <a:blip r:embed="rId5" cstate="print"/>
              <a:srcRect/>
              <a:stretch>
                <a:fillRect/>
              </a:stretch>
            </p:blipFill>
            <p:spPr bwMode="auto">
              <a:xfrm>
                <a:off x="2403475" y="3662363"/>
                <a:ext cx="3251200" cy="3251200"/>
              </a:xfrm>
              <a:prstGeom prst="rect">
                <a:avLst/>
              </a:prstGeom>
              <a:noFill/>
            </p:spPr>
          </p:pic>
          <p:grpSp>
            <p:nvGrpSpPr>
              <p:cNvPr id="5" name="Group 60"/>
              <p:cNvGrpSpPr/>
              <p:nvPr/>
            </p:nvGrpSpPr>
            <p:grpSpPr>
              <a:xfrm>
                <a:off x="3703009" y="4706220"/>
                <a:ext cx="1938666" cy="2151780"/>
                <a:chOff x="3513228" y="4706220"/>
                <a:chExt cx="1938666" cy="2151780"/>
              </a:xfrm>
            </p:grpSpPr>
            <p:pic>
              <p:nvPicPr>
                <p:cNvPr id="199" name="Picture 6" descr="C:\Users\mitchelld\Desktop\Icons\For DVD\_Real Vista Style\window_256.png"/>
                <p:cNvPicPr>
                  <a:picLocks noChangeAspect="1" noChangeArrowheads="1"/>
                </p:cNvPicPr>
                <p:nvPr/>
              </p:nvPicPr>
              <p:blipFill>
                <a:blip r:embed="rId6" cstate="print"/>
                <a:srcRect/>
                <a:stretch>
                  <a:fillRect/>
                </a:stretch>
              </p:blipFill>
              <p:spPr bwMode="auto">
                <a:xfrm>
                  <a:off x="3654126" y="4706220"/>
                  <a:ext cx="1797768" cy="1797768"/>
                </a:xfrm>
                <a:prstGeom prst="rect">
                  <a:avLst/>
                </a:prstGeom>
                <a:noFill/>
              </p:spPr>
            </p:pic>
            <p:pic>
              <p:nvPicPr>
                <p:cNvPr id="200" name="Picture 6" descr="C:\Users\mitchelld\Desktop\Icons\For DVD\_Real Vista Style\window_256.png"/>
                <p:cNvPicPr>
                  <a:picLocks noChangeAspect="1" noChangeArrowheads="1"/>
                </p:cNvPicPr>
                <p:nvPr/>
              </p:nvPicPr>
              <p:blipFill>
                <a:blip r:embed="rId6" cstate="print"/>
                <a:srcRect/>
                <a:stretch>
                  <a:fillRect/>
                </a:stretch>
              </p:blipFill>
              <p:spPr bwMode="auto">
                <a:xfrm>
                  <a:off x="3513228" y="5060232"/>
                  <a:ext cx="1797768" cy="1797768"/>
                </a:xfrm>
                <a:prstGeom prst="rect">
                  <a:avLst/>
                </a:prstGeom>
                <a:noFill/>
              </p:spPr>
            </p:pic>
          </p:grpSp>
        </p:grpSp>
        <p:grpSp>
          <p:nvGrpSpPr>
            <p:cNvPr id="6" name="Group 80"/>
            <p:cNvGrpSpPr/>
            <p:nvPr/>
          </p:nvGrpSpPr>
          <p:grpSpPr>
            <a:xfrm flipH="1">
              <a:off x="6352193" y="1406192"/>
              <a:ext cx="861618" cy="861618"/>
              <a:chOff x="5641675" y="4222630"/>
              <a:chExt cx="1311213" cy="1316749"/>
            </a:xfrm>
          </p:grpSpPr>
          <p:pic>
            <p:nvPicPr>
              <p:cNvPr id="192" name="Picture 5" descr="C:\Users\mitchelld\Desktop\Icons\For DVD\_Real Vista Style\server_256.png"/>
              <p:cNvPicPr>
                <a:picLocks noChangeAspect="1" noChangeArrowheads="1"/>
              </p:cNvPicPr>
              <p:nvPr/>
            </p:nvPicPr>
            <p:blipFill>
              <a:blip r:embed="rId7" cstate="print"/>
              <a:srcRect/>
              <a:stretch>
                <a:fillRect/>
              </a:stretch>
            </p:blipFill>
            <p:spPr bwMode="auto">
              <a:xfrm>
                <a:off x="5641675" y="4222630"/>
                <a:ext cx="1234327" cy="1234327"/>
              </a:xfrm>
              <a:prstGeom prst="rect">
                <a:avLst/>
              </a:prstGeom>
              <a:noFill/>
            </p:spPr>
          </p:pic>
          <p:pic>
            <p:nvPicPr>
              <p:cNvPr id="193" name="Picture 7" descr="C:\Users\mitchelld\Desktop\Icons\Real_Vista_Style\General\Un-usable\info_256.png"/>
              <p:cNvPicPr>
                <a:picLocks noChangeAspect="1" noChangeArrowheads="1"/>
              </p:cNvPicPr>
              <p:nvPr/>
            </p:nvPicPr>
            <p:blipFill>
              <a:blip r:embed="rId8" cstate="print"/>
              <a:srcRect/>
              <a:stretch>
                <a:fillRect/>
              </a:stretch>
            </p:blipFill>
            <p:spPr bwMode="auto">
              <a:xfrm flipH="1">
                <a:off x="6310073" y="4334773"/>
                <a:ext cx="642815" cy="642815"/>
              </a:xfrm>
              <a:prstGeom prst="rect">
                <a:avLst/>
              </a:prstGeom>
              <a:noFill/>
            </p:spPr>
          </p:pic>
          <p:grpSp>
            <p:nvGrpSpPr>
              <p:cNvPr id="7" name="Group 60"/>
              <p:cNvGrpSpPr/>
              <p:nvPr/>
            </p:nvGrpSpPr>
            <p:grpSpPr>
              <a:xfrm>
                <a:off x="6091915" y="4722450"/>
                <a:ext cx="736020" cy="816929"/>
                <a:chOff x="3399619" y="4978882"/>
                <a:chExt cx="1938666" cy="2151780"/>
              </a:xfrm>
            </p:grpSpPr>
            <p:pic>
              <p:nvPicPr>
                <p:cNvPr id="195" name="Picture 6" descr="C:\Users\mitchelld\Desktop\Icons\For DVD\_Real Vista Style\window_256.png"/>
                <p:cNvPicPr>
                  <a:picLocks noChangeAspect="1" noChangeArrowheads="1"/>
                </p:cNvPicPr>
                <p:nvPr/>
              </p:nvPicPr>
              <p:blipFill>
                <a:blip r:embed="rId9" cstate="print"/>
                <a:srcRect/>
                <a:stretch>
                  <a:fillRect/>
                </a:stretch>
              </p:blipFill>
              <p:spPr bwMode="auto">
                <a:xfrm>
                  <a:off x="3540516" y="4978882"/>
                  <a:ext cx="1797769" cy="1797767"/>
                </a:xfrm>
                <a:prstGeom prst="rect">
                  <a:avLst/>
                </a:prstGeom>
                <a:noFill/>
              </p:spPr>
            </p:pic>
            <p:pic>
              <p:nvPicPr>
                <p:cNvPr id="196" name="Picture 6" descr="C:\Users\mitchelld\Desktop\Icons\For DVD\_Real Vista Style\window_256.png"/>
                <p:cNvPicPr>
                  <a:picLocks noChangeAspect="1" noChangeArrowheads="1"/>
                </p:cNvPicPr>
                <p:nvPr/>
              </p:nvPicPr>
              <p:blipFill>
                <a:blip r:embed="rId9" cstate="print"/>
                <a:srcRect/>
                <a:stretch>
                  <a:fillRect/>
                </a:stretch>
              </p:blipFill>
              <p:spPr bwMode="auto">
                <a:xfrm>
                  <a:off x="3399619" y="5332895"/>
                  <a:ext cx="1797769" cy="1797767"/>
                </a:xfrm>
                <a:prstGeom prst="rect">
                  <a:avLst/>
                </a:prstGeom>
                <a:noFill/>
              </p:spPr>
            </p:pic>
          </p:grpSp>
        </p:grpSp>
        <p:grpSp>
          <p:nvGrpSpPr>
            <p:cNvPr id="8" name="Group 64"/>
            <p:cNvGrpSpPr/>
            <p:nvPr/>
          </p:nvGrpSpPr>
          <p:grpSpPr>
            <a:xfrm flipH="1">
              <a:off x="9047655" y="1406188"/>
              <a:ext cx="942164" cy="849021"/>
              <a:chOff x="5948243" y="4959500"/>
              <a:chExt cx="1344611" cy="1211682"/>
            </a:xfrm>
          </p:grpSpPr>
          <p:pic>
            <p:nvPicPr>
              <p:cNvPr id="190" name="Picture 8" descr="C:\Users\mitchelld\Desktop\Icons\For DVD\_Real Vista Style\server_256.png"/>
              <p:cNvPicPr>
                <a:picLocks noChangeAspect="1" noChangeArrowheads="1"/>
              </p:cNvPicPr>
              <p:nvPr/>
            </p:nvPicPr>
            <p:blipFill>
              <a:blip r:embed="rId10" cstate="print"/>
              <a:srcRect/>
              <a:stretch>
                <a:fillRect/>
              </a:stretch>
            </p:blipFill>
            <p:spPr bwMode="auto">
              <a:xfrm>
                <a:off x="5948243" y="4959500"/>
                <a:ext cx="1211682" cy="1211682"/>
              </a:xfrm>
              <a:prstGeom prst="rect">
                <a:avLst/>
              </a:prstGeom>
              <a:noFill/>
            </p:spPr>
          </p:pic>
          <p:pic>
            <p:nvPicPr>
              <p:cNvPr id="191" name="Picture 7" descr="C:\Users\mitchelld\Desktop\Icons\Real_Vista_Style\General\Un-usable\info_256.png"/>
              <p:cNvPicPr>
                <a:picLocks noChangeAspect="1" noChangeArrowheads="1"/>
              </p:cNvPicPr>
              <p:nvPr/>
            </p:nvPicPr>
            <p:blipFill>
              <a:blip r:embed="rId11" cstate="print"/>
              <a:stretch>
                <a:fillRect/>
              </a:stretch>
            </p:blipFill>
            <p:spPr bwMode="auto">
              <a:xfrm>
                <a:off x="6435185" y="5253486"/>
                <a:ext cx="857669" cy="857669"/>
              </a:xfrm>
              <a:prstGeom prst="rect">
                <a:avLst/>
              </a:prstGeom>
              <a:noFill/>
            </p:spPr>
          </p:pic>
        </p:grpSp>
        <p:grpSp>
          <p:nvGrpSpPr>
            <p:cNvPr id="9" name="Group 60"/>
            <p:cNvGrpSpPr/>
            <p:nvPr/>
          </p:nvGrpSpPr>
          <p:grpSpPr>
            <a:xfrm>
              <a:off x="8756731" y="2203951"/>
              <a:ext cx="831698" cy="854608"/>
              <a:chOff x="8551146" y="1541336"/>
              <a:chExt cx="1059177" cy="1088353"/>
            </a:xfrm>
          </p:grpSpPr>
          <p:pic>
            <p:nvPicPr>
              <p:cNvPr id="188" name="Picture 5" descr="C:\Users\mitchelld\Desktop\Icons\For DVD\_Real Vista Style\server_256.png"/>
              <p:cNvPicPr>
                <a:picLocks noChangeAspect="1" noChangeArrowheads="1"/>
              </p:cNvPicPr>
              <p:nvPr/>
            </p:nvPicPr>
            <p:blipFill>
              <a:blip r:embed="rId12" cstate="print"/>
              <a:srcRect/>
              <a:stretch>
                <a:fillRect/>
              </a:stretch>
            </p:blipFill>
            <p:spPr bwMode="auto">
              <a:xfrm flipH="1">
                <a:off x="8584271" y="1541336"/>
                <a:ext cx="1026052" cy="1026052"/>
              </a:xfrm>
              <a:prstGeom prst="rect">
                <a:avLst/>
              </a:prstGeom>
              <a:noFill/>
            </p:spPr>
          </p:pic>
          <p:pic>
            <p:nvPicPr>
              <p:cNvPr id="189" name="Picture 9" descr="C:\Users\mitchelld\Desktop\Icons\Real_Vista_Style\Networking\Un-usable\firewall_256.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flipH="1">
                <a:off x="8551146" y="2017616"/>
                <a:ext cx="693335" cy="612073"/>
              </a:xfrm>
              <a:prstGeom prst="rect">
                <a:avLst/>
              </a:prstGeom>
              <a:noFill/>
            </p:spPr>
          </p:pic>
        </p:grpSp>
        <p:sp>
          <p:nvSpPr>
            <p:cNvPr id="187" name="TextBox 186"/>
            <p:cNvSpPr txBox="1"/>
            <p:nvPr/>
          </p:nvSpPr>
          <p:spPr>
            <a:xfrm rot="1112192">
              <a:off x="4850110" y="2638189"/>
              <a:ext cx="1887276" cy="508910"/>
            </a:xfrm>
            <a:prstGeom prst="rect">
              <a:avLst/>
            </a:prstGeom>
            <a:noFill/>
          </p:spPr>
          <p:txBody>
            <a:bodyPr wrap="none" lIns="0" tIns="0" rIns="0" bIns="0" rtlCol="0">
              <a:prstTxWarp prst="textArchDown">
                <a:avLst>
                  <a:gd name="adj" fmla="val 484748"/>
                </a:avLst>
              </a:prstTxWarp>
              <a:spAutoFit/>
            </a:bodyPr>
            <a:lstStyle/>
            <a:p>
              <a:pPr>
                <a:lnSpc>
                  <a:spcPct val="90000"/>
                </a:lnSpc>
              </a:pP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SERVICE LAYER</a:t>
              </a:r>
            </a:p>
          </p:txBody>
        </p:sp>
      </p:grpSp>
      <p:grpSp>
        <p:nvGrpSpPr>
          <p:cNvPr id="10" name="Group 204"/>
          <p:cNvGrpSpPr/>
          <p:nvPr/>
        </p:nvGrpSpPr>
        <p:grpSpPr>
          <a:xfrm>
            <a:off x="4179021" y="3560142"/>
            <a:ext cx="4732220" cy="2298441"/>
            <a:chOff x="2938559" y="2883850"/>
            <a:chExt cx="5679001" cy="2069256"/>
          </a:xfrm>
        </p:grpSpPr>
        <p:sp>
          <p:nvSpPr>
            <p:cNvPr id="206" name="Oval Base"/>
            <p:cNvSpPr>
              <a:spLocks noEditPoints="1"/>
            </p:cNvSpPr>
            <p:nvPr/>
          </p:nvSpPr>
          <p:spPr bwMode="auto">
            <a:xfrm>
              <a:off x="3732827" y="3832179"/>
              <a:ext cx="4884733" cy="926225"/>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chemeClr val="accent2">
                    <a:lumMod val="75000"/>
                  </a:schemeClr>
                </a:gs>
                <a:gs pos="54000">
                  <a:srgbClr val="00B0F0"/>
                </a:gs>
                <a:gs pos="87000">
                  <a:schemeClr val="accent6">
                    <a:lumMod val="50000"/>
                  </a:scheme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835" fontAlgn="base">
                <a:lnSpc>
                  <a:spcPct val="70000"/>
                </a:lnSpc>
                <a:spcBef>
                  <a:spcPct val="0"/>
                </a:spcBef>
                <a:spcAft>
                  <a:spcPct val="0"/>
                </a:spcAft>
                <a:defRPr/>
              </a:pPr>
              <a:endParaRPr lang="en-US" sz="2400" dirty="0">
                <a:solidFill>
                  <a:prstClr val="white"/>
                </a:solidFill>
                <a:effectLst>
                  <a:outerShdw blurRad="38100" dist="38100" dir="2700000" algn="tl">
                    <a:srgbClr val="000000">
                      <a:alpha val="43137"/>
                    </a:srgbClr>
                  </a:outerShdw>
                </a:effectLst>
                <a:latin typeface="Segoe"/>
              </a:endParaRPr>
            </a:p>
          </p:txBody>
        </p:sp>
        <p:grpSp>
          <p:nvGrpSpPr>
            <p:cNvPr id="11" name="Group 68"/>
            <p:cNvGrpSpPr/>
            <p:nvPr/>
          </p:nvGrpSpPr>
          <p:grpSpPr>
            <a:xfrm>
              <a:off x="4445341" y="2883850"/>
              <a:ext cx="3277381" cy="2068634"/>
              <a:chOff x="1254185" y="1209976"/>
              <a:chExt cx="7480126" cy="4721325"/>
            </a:xfrm>
          </p:grpSpPr>
          <p:pic>
            <p:nvPicPr>
              <p:cNvPr id="209" name="Picture 5"/>
              <p:cNvPicPr>
                <a:picLocks noChangeAspect="1" noChangeArrowheads="1"/>
              </p:cNvPicPr>
              <p:nvPr/>
            </p:nvPicPr>
            <p:blipFill>
              <a:blip r:embed="rId14" cstate="print"/>
              <a:srcRect/>
              <a:stretch>
                <a:fillRect/>
              </a:stretch>
            </p:blipFill>
            <p:spPr bwMode="auto">
              <a:xfrm>
                <a:off x="2334190" y="1209976"/>
                <a:ext cx="5186187" cy="3760778"/>
              </a:xfrm>
              <a:prstGeom prst="rect">
                <a:avLst/>
              </a:prstGeom>
              <a:noFill/>
              <a:ln>
                <a:noFill/>
              </a:ln>
            </p:spPr>
          </p:pic>
          <p:pic>
            <p:nvPicPr>
              <p:cNvPr id="210" name="Picture 2" descr="C:\Users\mitchelld\Desktop\Icons\For DVD\_Real Vista Style\batch_process_256.png"/>
              <p:cNvPicPr>
                <a:picLocks noChangeAspect="1" noChangeArrowheads="1"/>
              </p:cNvPicPr>
              <p:nvPr/>
            </p:nvPicPr>
            <p:blipFill>
              <a:blip r:embed="rId15" cstate="print"/>
              <a:stretch>
                <a:fillRect/>
              </a:stretch>
            </p:blipFill>
            <p:spPr bwMode="auto">
              <a:xfrm>
                <a:off x="4321461" y="2461138"/>
                <a:ext cx="1761699" cy="1761694"/>
              </a:xfrm>
              <a:prstGeom prst="rect">
                <a:avLst/>
              </a:prstGeom>
              <a:noFill/>
              <a:ln>
                <a:noFill/>
              </a:ln>
            </p:spPr>
          </p:pic>
          <p:grpSp>
            <p:nvGrpSpPr>
              <p:cNvPr id="12" name="Group 21"/>
              <p:cNvGrpSpPr/>
              <p:nvPr/>
            </p:nvGrpSpPr>
            <p:grpSpPr>
              <a:xfrm>
                <a:off x="6718406" y="2180697"/>
                <a:ext cx="2015905" cy="1653407"/>
                <a:chOff x="2291101" y="2477894"/>
                <a:chExt cx="1710190" cy="1402667"/>
              </a:xfrm>
            </p:grpSpPr>
            <p:pic>
              <p:nvPicPr>
                <p:cNvPr id="218"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677543" y="2477894"/>
                  <a:ext cx="1323748" cy="1323745"/>
                </a:xfrm>
                <a:prstGeom prst="rect">
                  <a:avLst/>
                </a:prstGeom>
                <a:noFill/>
                <a:ln>
                  <a:noFill/>
                </a:ln>
              </p:spPr>
            </p:pic>
            <p:pic>
              <p:nvPicPr>
                <p:cNvPr id="219"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291101" y="2556817"/>
                  <a:ext cx="1323748" cy="1323744"/>
                </a:xfrm>
                <a:prstGeom prst="rect">
                  <a:avLst/>
                </a:prstGeom>
                <a:noFill/>
                <a:ln>
                  <a:noFill/>
                </a:ln>
              </p:spPr>
            </p:pic>
          </p:grpSp>
          <p:grpSp>
            <p:nvGrpSpPr>
              <p:cNvPr id="13" name="Group 21"/>
              <p:cNvGrpSpPr/>
              <p:nvPr/>
            </p:nvGrpSpPr>
            <p:grpSpPr>
              <a:xfrm>
                <a:off x="1254185" y="2232788"/>
                <a:ext cx="2015904" cy="1653412"/>
                <a:chOff x="2633136" y="2522084"/>
                <a:chExt cx="1710190" cy="1402671"/>
              </a:xfrm>
            </p:grpSpPr>
            <p:pic>
              <p:nvPicPr>
                <p:cNvPr id="216"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3019577" y="2522084"/>
                  <a:ext cx="1323749" cy="1323748"/>
                </a:xfrm>
                <a:prstGeom prst="rect">
                  <a:avLst/>
                </a:prstGeom>
                <a:noFill/>
                <a:ln>
                  <a:noFill/>
                </a:ln>
              </p:spPr>
            </p:pic>
            <p:pic>
              <p:nvPicPr>
                <p:cNvPr id="217"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633136" y="2601007"/>
                  <a:ext cx="1323749" cy="1323748"/>
                </a:xfrm>
                <a:prstGeom prst="rect">
                  <a:avLst/>
                </a:prstGeom>
                <a:noFill/>
                <a:ln>
                  <a:noFill/>
                </a:ln>
              </p:spPr>
            </p:pic>
          </p:grpSp>
          <p:grpSp>
            <p:nvGrpSpPr>
              <p:cNvPr id="14" name="Group 21"/>
              <p:cNvGrpSpPr/>
              <p:nvPr/>
            </p:nvGrpSpPr>
            <p:grpSpPr>
              <a:xfrm>
                <a:off x="2611718" y="4277894"/>
                <a:ext cx="2015903" cy="1653407"/>
                <a:chOff x="2863619" y="2333888"/>
                <a:chExt cx="1710190" cy="1402666"/>
              </a:xfrm>
            </p:grpSpPr>
            <p:pic>
              <p:nvPicPr>
                <p:cNvPr id="214"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3250060" y="2333888"/>
                  <a:ext cx="1323749" cy="1323743"/>
                </a:xfrm>
                <a:prstGeom prst="rect">
                  <a:avLst/>
                </a:prstGeom>
                <a:noFill/>
                <a:ln>
                  <a:noFill/>
                </a:ln>
              </p:spPr>
            </p:pic>
            <p:pic>
              <p:nvPicPr>
                <p:cNvPr id="215"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863619" y="2412810"/>
                  <a:ext cx="1323749" cy="1323744"/>
                </a:xfrm>
                <a:prstGeom prst="rect">
                  <a:avLst/>
                </a:prstGeom>
                <a:noFill/>
                <a:ln>
                  <a:noFill/>
                </a:ln>
              </p:spPr>
            </p:pic>
          </p:grpSp>
        </p:grpSp>
        <p:sp>
          <p:nvSpPr>
            <p:cNvPr id="208" name="TextBox 207"/>
            <p:cNvSpPr txBox="1"/>
            <p:nvPr/>
          </p:nvSpPr>
          <p:spPr>
            <a:xfrm rot="921544">
              <a:off x="2938559" y="4457712"/>
              <a:ext cx="2501578" cy="495394"/>
            </a:xfrm>
            <a:prstGeom prst="rect">
              <a:avLst/>
            </a:prstGeom>
            <a:noFill/>
          </p:spPr>
          <p:txBody>
            <a:bodyPr wrap="none" lIns="0" tIns="0" rIns="0" bIns="0" rtlCol="0">
              <a:prstTxWarp prst="textArchDown">
                <a:avLst>
                  <a:gd name="adj" fmla="val 484748"/>
                </a:avLst>
              </a:prstTxWarp>
              <a:spAutoFit/>
            </a:bodyPr>
            <a:lstStyle/>
            <a:p>
              <a:pPr>
                <a:lnSpc>
                  <a:spcPct val="90000"/>
                </a:lnSpc>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INFRASTRUCTURE</a:t>
              </a: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FABRIC </a:t>
              </a:r>
            </a:p>
          </p:txBody>
        </p:sp>
      </p:grpSp>
      <p:grpSp>
        <p:nvGrpSpPr>
          <p:cNvPr id="15" name="Group 119"/>
          <p:cNvGrpSpPr/>
          <p:nvPr/>
        </p:nvGrpSpPr>
        <p:grpSpPr>
          <a:xfrm>
            <a:off x="296480" y="1705164"/>
            <a:ext cx="3489702" cy="910734"/>
            <a:chOff x="5370360" y="1480455"/>
            <a:chExt cx="2437375" cy="1088572"/>
          </a:xfrm>
        </p:grpSpPr>
        <p:sp>
          <p:nvSpPr>
            <p:cNvPr id="121" name="Rounded Rectangle 120"/>
            <p:cNvSpPr/>
            <p:nvPr/>
          </p:nvSpPr>
          <p:spPr>
            <a:xfrm>
              <a:off x="5375088" y="1480455"/>
              <a:ext cx="2432647" cy="1088572"/>
            </a:xfrm>
            <a:prstGeom prst="roundRect">
              <a:avLst/>
            </a:prstGeom>
            <a:gradFill flip="none" rotWithShape="1">
              <a:gsLst>
                <a:gs pos="12000">
                  <a:schemeClr val="tx1">
                    <a:alpha val="96000"/>
                  </a:schemeClr>
                </a:gs>
                <a:gs pos="12000">
                  <a:schemeClr val="tx1">
                    <a:alpha val="4000"/>
                  </a:schemeClr>
                </a:gs>
                <a:gs pos="88000">
                  <a:srgbClr val="0091C4">
                    <a:alpha val="29804"/>
                  </a:srgbClr>
                </a:gs>
                <a:gs pos="51000">
                  <a:srgbClr val="0085B4">
                    <a:alpha val="76863"/>
                  </a:srgbClr>
                </a:gs>
                <a:gs pos="26000">
                  <a:srgbClr val="0085B4">
                    <a:alpha val="78000"/>
                  </a:srgbClr>
                </a:gs>
                <a:gs pos="98000">
                  <a:schemeClr val="tx1"/>
                </a:gs>
                <a:gs pos="66000">
                  <a:srgbClr val="00B0F0">
                    <a:alpha val="51000"/>
                  </a:srgbClr>
                </a:gs>
              </a:gsLst>
              <a:path path="circle">
                <a:fillToRect l="100000" t="100000"/>
              </a:path>
              <a:tileRect r="-100000" b="-100000"/>
            </a:gradFill>
            <a:ln w="19050" cap="flat" cmpd="dbl" algn="ctr">
              <a:solidFill>
                <a:srgbClr val="0091C4"/>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792" indent="-302792" defTabSz="1218593" fontAlgn="base">
                <a:lnSpc>
                  <a:spcPct val="90000"/>
                </a:lnSpc>
                <a:spcBef>
                  <a:spcPts val="840"/>
                </a:spcBef>
                <a:spcAft>
                  <a:spcPct val="0"/>
                </a:spcAft>
                <a:buClr>
                  <a:srgbClr val="F3AF35"/>
                </a:buClr>
                <a:buSzPct val="70000"/>
                <a:defRPr/>
              </a:pPr>
              <a:endParaRPr lang="en-US" altLang="zh-CN" sz="1400" b="1" spc="-53"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22" name="Rounded Rectangle 121"/>
            <p:cNvSpPr/>
            <p:nvPr/>
          </p:nvSpPr>
          <p:spPr>
            <a:xfrm>
              <a:off x="5370360" y="1749768"/>
              <a:ext cx="2432647" cy="664786"/>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ts val="3199"/>
                </a:lnSpc>
                <a:spcBef>
                  <a:spcPct val="0"/>
                </a:spcBef>
                <a:buClr>
                  <a:srgbClr val="F3AF35"/>
                </a:buClr>
                <a:buSzPct val="85000"/>
              </a:pPr>
              <a:r>
                <a:rPr lang="zh-CN" altLang="en-US" sz="2900" b="1" dirty="0">
                  <a:solidFill>
                    <a:schemeClr val="bg1"/>
                  </a:solidFill>
                  <a:effectLst>
                    <a:outerShdw blurRad="38100" dist="38100" dir="2700000" algn="tl">
                      <a:srgbClr val="000000">
                        <a:alpha val="43137"/>
                      </a:srgbClr>
                    </a:outerShdw>
                  </a:effectLst>
                  <a:latin typeface="Segoe Light" pitchFamily="34" charset="0"/>
                  <a:cs typeface="Arial" pitchFamily="34" charset="0"/>
                </a:rPr>
                <a:t>服务层</a:t>
              </a:r>
              <a:endParaRPr lang="en-US" altLang="zh-CN" sz="2900" b="1" dirty="0">
                <a:solidFill>
                  <a:schemeClr val="bg1"/>
                </a:solidFill>
                <a:effectLst>
                  <a:outerShdw blurRad="38100" dist="38100" dir="2700000" algn="tl">
                    <a:srgbClr val="000000">
                      <a:alpha val="43137"/>
                    </a:srgbClr>
                  </a:outerShdw>
                </a:effectLst>
                <a:latin typeface="Segoe Light" pitchFamily="34" charset="0"/>
                <a:cs typeface="Arial" pitchFamily="34" charset="0"/>
              </a:endParaRPr>
            </a:p>
          </p:txBody>
        </p:sp>
      </p:grpSp>
      <p:grpSp>
        <p:nvGrpSpPr>
          <p:cNvPr id="16" name="Group 122"/>
          <p:cNvGrpSpPr/>
          <p:nvPr/>
        </p:nvGrpSpPr>
        <p:grpSpPr>
          <a:xfrm>
            <a:off x="296480" y="2708457"/>
            <a:ext cx="3489702" cy="910733"/>
            <a:chOff x="5370360" y="1502097"/>
            <a:chExt cx="2437375" cy="1088572"/>
          </a:xfrm>
        </p:grpSpPr>
        <p:sp>
          <p:nvSpPr>
            <p:cNvPr id="124" name="Rounded Rectangle 123"/>
            <p:cNvSpPr/>
            <p:nvPr/>
          </p:nvSpPr>
          <p:spPr>
            <a:xfrm>
              <a:off x="5375088" y="1502097"/>
              <a:ext cx="2432647" cy="1088572"/>
            </a:xfrm>
            <a:prstGeom prst="roundRect">
              <a:avLst/>
            </a:prstGeom>
            <a:gradFill flip="none" rotWithShape="1">
              <a:gsLst>
                <a:gs pos="0">
                  <a:schemeClr val="tx1">
                    <a:alpha val="33000"/>
                  </a:schemeClr>
                </a:gs>
                <a:gs pos="12000">
                  <a:schemeClr val="tx1">
                    <a:alpha val="4000"/>
                  </a:schemeClr>
                </a:gs>
                <a:gs pos="88000">
                  <a:srgbClr val="00B0F0">
                    <a:alpha val="30000"/>
                  </a:srgbClr>
                </a:gs>
                <a:gs pos="51000">
                  <a:srgbClr val="00B0F0">
                    <a:alpha val="77000"/>
                  </a:srgbClr>
                </a:gs>
                <a:gs pos="98000">
                  <a:schemeClr val="tx1"/>
                </a:gs>
                <a:gs pos="66000">
                  <a:srgbClr val="00B0F0">
                    <a:alpha val="51000"/>
                  </a:srgbClr>
                </a:gs>
              </a:gsLst>
              <a:path path="circle">
                <a:fillToRect l="100000" t="100000"/>
              </a:path>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792" indent="-302792" defTabSz="1218593" fontAlgn="base">
                <a:lnSpc>
                  <a:spcPct val="90000"/>
                </a:lnSpc>
                <a:spcBef>
                  <a:spcPts val="840"/>
                </a:spcBef>
                <a:spcAft>
                  <a:spcPct val="0"/>
                </a:spcAft>
                <a:buClr>
                  <a:srgbClr val="F3AF35"/>
                </a:buClr>
                <a:buSzPct val="70000"/>
                <a:defRPr/>
              </a:pPr>
              <a:endParaRPr lang="en-US" altLang="zh-CN" sz="1400" b="1" spc="-53"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25" name="Rounded Rectangle 124"/>
            <p:cNvSpPr/>
            <p:nvPr/>
          </p:nvSpPr>
          <p:spPr>
            <a:xfrm>
              <a:off x="5370360" y="1692349"/>
              <a:ext cx="2432647" cy="664787"/>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ts val="3199"/>
                </a:lnSpc>
                <a:spcBef>
                  <a:spcPct val="0"/>
                </a:spcBef>
                <a:buClr>
                  <a:srgbClr val="F3AF35"/>
                </a:buClr>
                <a:buSzPct val="85000"/>
              </a:pPr>
              <a:r>
                <a:rPr lang="zh-CN" altLang="en-US" sz="2900" b="1" dirty="0">
                  <a:solidFill>
                    <a:schemeClr val="bg1"/>
                  </a:solidFill>
                  <a:effectLst>
                    <a:outerShdw blurRad="38100" dist="38100" dir="2700000" algn="tl">
                      <a:srgbClr val="000000">
                        <a:alpha val="43137"/>
                      </a:srgbClr>
                    </a:outerShdw>
                  </a:effectLst>
                  <a:latin typeface="Segoe Light" pitchFamily="34" charset="0"/>
                  <a:cs typeface="Arial" pitchFamily="34" charset="0"/>
                </a:rPr>
                <a:t>管理层</a:t>
              </a:r>
              <a:endParaRPr lang="en-US" altLang="zh-CN" sz="2900" b="1" dirty="0">
                <a:solidFill>
                  <a:schemeClr val="bg1"/>
                </a:solidFill>
                <a:effectLst>
                  <a:outerShdw blurRad="38100" dist="38100" dir="2700000" algn="tl">
                    <a:srgbClr val="000000">
                      <a:alpha val="43137"/>
                    </a:srgbClr>
                  </a:outerShdw>
                </a:effectLst>
                <a:latin typeface="Segoe Light" pitchFamily="34" charset="0"/>
                <a:cs typeface="Arial" pitchFamily="34" charset="0"/>
              </a:endParaRPr>
            </a:p>
          </p:txBody>
        </p:sp>
      </p:grpSp>
      <p:grpSp>
        <p:nvGrpSpPr>
          <p:cNvPr id="17" name="Group 125"/>
          <p:cNvGrpSpPr/>
          <p:nvPr/>
        </p:nvGrpSpPr>
        <p:grpSpPr>
          <a:xfrm>
            <a:off x="296480" y="3713145"/>
            <a:ext cx="3489702" cy="910732"/>
            <a:chOff x="5370360" y="1480455"/>
            <a:chExt cx="2437375" cy="1088572"/>
          </a:xfrm>
        </p:grpSpPr>
        <p:sp>
          <p:nvSpPr>
            <p:cNvPr id="127" name="Rounded Rectangle 126"/>
            <p:cNvSpPr/>
            <p:nvPr/>
          </p:nvSpPr>
          <p:spPr>
            <a:xfrm>
              <a:off x="5375088" y="1480455"/>
              <a:ext cx="2432647" cy="1088572"/>
            </a:xfrm>
            <a:prstGeom prst="roundRect">
              <a:avLst/>
            </a:prstGeom>
            <a:gradFill flip="none" rotWithShape="1">
              <a:gsLst>
                <a:gs pos="0">
                  <a:schemeClr val="tx1">
                    <a:alpha val="33000"/>
                  </a:schemeClr>
                </a:gs>
                <a:gs pos="12000">
                  <a:schemeClr val="tx1">
                    <a:alpha val="4000"/>
                  </a:schemeClr>
                </a:gs>
                <a:gs pos="88000">
                  <a:srgbClr val="00B0F0">
                    <a:alpha val="30000"/>
                  </a:srgbClr>
                </a:gs>
                <a:gs pos="51000">
                  <a:srgbClr val="00B0F0">
                    <a:alpha val="77000"/>
                  </a:srgbClr>
                </a:gs>
                <a:gs pos="98000">
                  <a:schemeClr val="tx1"/>
                </a:gs>
                <a:gs pos="66000">
                  <a:srgbClr val="00B0F0">
                    <a:alpha val="51000"/>
                  </a:srgbClr>
                </a:gs>
              </a:gsLst>
              <a:path path="circle">
                <a:fillToRect l="100000" t="100000"/>
              </a:path>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792" indent="-302792" defTabSz="1218593" fontAlgn="base">
                <a:lnSpc>
                  <a:spcPct val="90000"/>
                </a:lnSpc>
                <a:spcBef>
                  <a:spcPts val="840"/>
                </a:spcBef>
                <a:spcAft>
                  <a:spcPct val="0"/>
                </a:spcAft>
                <a:buClr>
                  <a:srgbClr val="F3AF35"/>
                </a:buClr>
                <a:buSzPct val="70000"/>
                <a:defRPr/>
              </a:pPr>
              <a:endParaRPr lang="en-US" altLang="zh-CN" sz="1400" b="1" spc="-53"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28" name="Rounded Rectangle 127"/>
            <p:cNvSpPr/>
            <p:nvPr/>
          </p:nvSpPr>
          <p:spPr>
            <a:xfrm>
              <a:off x="5370360" y="1761008"/>
              <a:ext cx="2432647" cy="664787"/>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ts val="3199"/>
                </a:lnSpc>
                <a:spcBef>
                  <a:spcPct val="0"/>
                </a:spcBef>
                <a:buClr>
                  <a:srgbClr val="F3AF35"/>
                </a:buClr>
                <a:buSzPct val="85000"/>
              </a:pPr>
              <a:r>
                <a:rPr lang="zh-CN" altLang="en-US" sz="2900" b="1" dirty="0">
                  <a:solidFill>
                    <a:schemeClr val="bg1"/>
                  </a:solidFill>
                  <a:effectLst>
                    <a:outerShdw blurRad="38100" dist="38100" dir="2700000" algn="tl">
                      <a:srgbClr val="000000">
                        <a:alpha val="43137"/>
                      </a:srgbClr>
                    </a:outerShdw>
                  </a:effectLst>
                  <a:latin typeface="Segoe Light" pitchFamily="34" charset="0"/>
                  <a:cs typeface="Arial" pitchFamily="34" charset="0"/>
                </a:rPr>
                <a:t>虚拟化层</a:t>
              </a:r>
              <a:endParaRPr lang="en-US" altLang="zh-CN" sz="2900" b="1" dirty="0">
                <a:solidFill>
                  <a:schemeClr val="bg1"/>
                </a:solidFill>
                <a:effectLst>
                  <a:outerShdw blurRad="38100" dist="38100" dir="2700000" algn="tl">
                    <a:srgbClr val="000000">
                      <a:alpha val="43137"/>
                    </a:srgbClr>
                  </a:outerShdw>
                </a:effectLst>
                <a:latin typeface="Segoe Light" pitchFamily="34" charset="0"/>
                <a:cs typeface="Arial" pitchFamily="34" charset="0"/>
              </a:endParaRPr>
            </a:p>
          </p:txBody>
        </p:sp>
      </p:grpSp>
      <p:grpSp>
        <p:nvGrpSpPr>
          <p:cNvPr id="18" name="Group 125"/>
          <p:cNvGrpSpPr/>
          <p:nvPr/>
        </p:nvGrpSpPr>
        <p:grpSpPr>
          <a:xfrm>
            <a:off x="284445" y="4713131"/>
            <a:ext cx="3489702" cy="910734"/>
            <a:chOff x="5370360" y="1502097"/>
            <a:chExt cx="2437375" cy="1088572"/>
          </a:xfrm>
        </p:grpSpPr>
        <p:sp>
          <p:nvSpPr>
            <p:cNvPr id="66" name="Rounded Rectangle 65"/>
            <p:cNvSpPr/>
            <p:nvPr/>
          </p:nvSpPr>
          <p:spPr>
            <a:xfrm>
              <a:off x="5375088" y="1502097"/>
              <a:ext cx="2432647" cy="1088572"/>
            </a:xfrm>
            <a:prstGeom prst="roundRect">
              <a:avLst/>
            </a:prstGeom>
            <a:gradFill flip="none" rotWithShape="1">
              <a:gsLst>
                <a:gs pos="0">
                  <a:schemeClr val="tx1">
                    <a:alpha val="33000"/>
                  </a:schemeClr>
                </a:gs>
                <a:gs pos="12000">
                  <a:schemeClr val="tx1">
                    <a:alpha val="4000"/>
                  </a:schemeClr>
                </a:gs>
                <a:gs pos="88000">
                  <a:srgbClr val="00B0F0">
                    <a:alpha val="30000"/>
                  </a:srgbClr>
                </a:gs>
                <a:gs pos="51000">
                  <a:srgbClr val="00B0F0">
                    <a:alpha val="77000"/>
                  </a:srgbClr>
                </a:gs>
                <a:gs pos="98000">
                  <a:schemeClr val="tx1"/>
                </a:gs>
                <a:gs pos="66000">
                  <a:srgbClr val="00B0F0">
                    <a:alpha val="51000"/>
                  </a:srgbClr>
                </a:gs>
              </a:gsLst>
              <a:path path="circle">
                <a:fillToRect l="100000" t="100000"/>
              </a:path>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792" indent="-302792" defTabSz="1218593" fontAlgn="base">
                <a:lnSpc>
                  <a:spcPct val="90000"/>
                </a:lnSpc>
                <a:spcBef>
                  <a:spcPts val="840"/>
                </a:spcBef>
                <a:spcAft>
                  <a:spcPct val="0"/>
                </a:spcAft>
                <a:buClr>
                  <a:srgbClr val="F3AF35"/>
                </a:buClr>
                <a:buSzPct val="70000"/>
                <a:defRPr/>
              </a:pPr>
              <a:endParaRPr lang="en-US" altLang="zh-CN" sz="1400" b="1" spc="-53"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ounded Rectangle 66"/>
            <p:cNvSpPr/>
            <p:nvPr/>
          </p:nvSpPr>
          <p:spPr>
            <a:xfrm>
              <a:off x="5370360" y="1749768"/>
              <a:ext cx="2432647" cy="664786"/>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ts val="3199"/>
                </a:lnSpc>
                <a:spcBef>
                  <a:spcPct val="0"/>
                </a:spcBef>
                <a:buClr>
                  <a:srgbClr val="F3AF35"/>
                </a:buClr>
                <a:buSzPct val="85000"/>
              </a:pPr>
              <a:r>
                <a:rPr lang="zh-CN" altLang="en-US" sz="2900" b="1" dirty="0">
                  <a:solidFill>
                    <a:schemeClr val="bg1"/>
                  </a:solidFill>
                  <a:effectLst>
                    <a:outerShdw blurRad="38100" dist="38100" dir="2700000" algn="tl">
                      <a:srgbClr val="000000">
                        <a:alpha val="43137"/>
                      </a:srgbClr>
                    </a:outerShdw>
                  </a:effectLst>
                  <a:latin typeface="Segoe Light" pitchFamily="34" charset="0"/>
                  <a:cs typeface="Arial" pitchFamily="34" charset="0"/>
                </a:rPr>
                <a:t>资源层</a:t>
              </a:r>
              <a:endParaRPr lang="en-US" altLang="zh-CN" sz="2900" b="1" dirty="0">
                <a:solidFill>
                  <a:schemeClr val="bg1"/>
                </a:solidFill>
                <a:effectLst>
                  <a:outerShdw blurRad="38100" dist="38100" dir="2700000" algn="tl">
                    <a:srgbClr val="000000">
                      <a:alpha val="43137"/>
                    </a:srgbClr>
                  </a:outerShdw>
                </a:effectLst>
                <a:latin typeface="Segoe Light" pitchFamily="34" charset="0"/>
                <a:cs typeface="Arial" pitchFamily="34" charset="0"/>
              </a:endParaRPr>
            </a:p>
          </p:txBody>
        </p:sp>
      </p:grpSp>
      <p:sp>
        <p:nvSpPr>
          <p:cNvPr id="119" name="Title 76"/>
          <p:cNvSpPr>
            <a:spLocks noGrp="1"/>
          </p:cNvSpPr>
          <p:nvPr>
            <p:ph type="title"/>
          </p:nvPr>
        </p:nvSpPr>
        <p:spPr>
          <a:xfrm>
            <a:off x="389436" y="228603"/>
            <a:ext cx="8611720" cy="553998"/>
          </a:xfrm>
        </p:spPr>
        <p:txBody>
          <a:bodyPr lIns="82058" tIns="41029" rIns="82058" bIns="41029"/>
          <a:lstStyle/>
          <a:p>
            <a:r>
              <a:rPr lang="zh-CN" altLang="en-US" sz="4000" dirty="0" smtClean="0"/>
              <a:t>动态数据中心层次结构</a:t>
            </a:r>
            <a:endParaRPr sz="4000" dirty="0"/>
          </a:p>
        </p:txBody>
      </p:sp>
    </p:spTree>
    <p:extLst>
      <p:ext uri="{BB962C8B-B14F-4D97-AF65-F5344CB8AC3E}">
        <p14:creationId xmlns:p14="http://schemas.microsoft.com/office/powerpoint/2007/7/12/main" xmlns="" val="2043514421"/>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par>
                                <p:cTn id="8" presetID="47"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13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226"/>
                                        </p:tgtEl>
                                        <p:attrNameLst>
                                          <p:attrName>style.visibility</p:attrName>
                                        </p:attrNameLst>
                                      </p:cBhvr>
                                      <p:to>
                                        <p:strVal val="visible"/>
                                      </p:to>
                                    </p:set>
                                    <p:animEffect transition="in" filter="fade">
                                      <p:cBhvr>
                                        <p:cTn id="37" dur="2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279438" y="3019890"/>
            <a:ext cx="1030873" cy="670074"/>
          </a:xfrm>
          <a:prstGeom prst="roundRect">
            <a:avLst/>
          </a:prstGeom>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82055" tIns="41027" rIns="82055" bIns="41027" numCol="1" rtlCol="0" anchor="ctr" anchorCtr="0" compatLnSpc="1">
            <a:prstTxWarp prst="textNoShape">
              <a:avLst/>
            </a:prstTxWarp>
          </a:bodyPr>
          <a:lstStyle/>
          <a:p>
            <a:pPr algn="ctr" defTabSz="820312" fontAlgn="base">
              <a:spcBef>
                <a:spcPct val="0"/>
              </a:spcBef>
              <a:spcAft>
                <a:spcPct val="0"/>
              </a:spcAft>
            </a:pPr>
            <a:endParaRPr lang="en-US" sz="2200" dirty="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32" name="Rounded Rectangle 31"/>
          <p:cNvSpPr/>
          <p:nvPr/>
        </p:nvSpPr>
        <p:spPr bwMode="auto">
          <a:xfrm>
            <a:off x="281788" y="3963464"/>
            <a:ext cx="1026175" cy="670074"/>
          </a:xfrm>
          <a:prstGeom prst="roundRect">
            <a:avLst/>
          </a:prstGeom>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82055" tIns="41027" rIns="82055" bIns="41027" numCol="1" rtlCol="0" anchor="ctr" anchorCtr="0" compatLnSpc="1">
            <a:prstTxWarp prst="textNoShape">
              <a:avLst/>
            </a:prstTxWarp>
          </a:bodyPr>
          <a:lstStyle/>
          <a:p>
            <a:pPr algn="ctr" defTabSz="820312" fontAlgn="base">
              <a:spcBef>
                <a:spcPct val="0"/>
              </a:spcBef>
              <a:spcAft>
                <a:spcPct val="0"/>
              </a:spcAft>
            </a:pPr>
            <a:endParaRPr lang="en-US" sz="2200" dirty="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33" name="Rounded Rectangle 32"/>
          <p:cNvSpPr/>
          <p:nvPr/>
        </p:nvSpPr>
        <p:spPr bwMode="auto">
          <a:xfrm>
            <a:off x="251260" y="5317286"/>
            <a:ext cx="1073141" cy="670074"/>
          </a:xfrm>
          <a:prstGeom prst="roundRect">
            <a:avLst/>
          </a:prstGeom>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82055" tIns="41027" rIns="82055" bIns="41027" numCol="1" rtlCol="0" anchor="ctr" anchorCtr="0" compatLnSpc="1">
            <a:prstTxWarp prst="textNoShape">
              <a:avLst/>
            </a:prstTxWarp>
          </a:bodyPr>
          <a:lstStyle/>
          <a:p>
            <a:pPr algn="ctr" defTabSz="820312" fontAlgn="base">
              <a:spcBef>
                <a:spcPct val="0"/>
              </a:spcBef>
              <a:spcAft>
                <a:spcPct val="0"/>
              </a:spcAft>
            </a:pPr>
            <a:endParaRPr lang="en-US" sz="2200" dirty="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9" name="Rounded Rectangle 8"/>
          <p:cNvSpPr/>
          <p:nvPr/>
        </p:nvSpPr>
        <p:spPr bwMode="auto">
          <a:xfrm>
            <a:off x="267696" y="1572622"/>
            <a:ext cx="1084885" cy="670074"/>
          </a:xfrm>
          <a:prstGeom prst="roundRect">
            <a:avLst/>
          </a:prstGeom>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82055" tIns="41027" rIns="82055" bIns="41027" numCol="1" rtlCol="0" anchor="ctr" anchorCtr="0" compatLnSpc="1">
            <a:prstTxWarp prst="textNoShape">
              <a:avLst/>
            </a:prstTxWarp>
          </a:bodyPr>
          <a:lstStyle/>
          <a:p>
            <a:pPr algn="ctr" defTabSz="820312" fontAlgn="base">
              <a:spcBef>
                <a:spcPct val="0"/>
              </a:spcBef>
              <a:spcAft>
                <a:spcPct val="0"/>
              </a:spcAft>
            </a:pPr>
            <a:endParaRPr lang="en-US" sz="2200" dirty="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2" name="Title 1"/>
          <p:cNvSpPr>
            <a:spLocks noGrp="1"/>
          </p:cNvSpPr>
          <p:nvPr>
            <p:ph type="title"/>
          </p:nvPr>
        </p:nvSpPr>
        <p:spPr>
          <a:xfrm>
            <a:off x="428598" y="95727"/>
            <a:ext cx="8215370" cy="586586"/>
          </a:xfrm>
        </p:spPr>
        <p:txBody>
          <a:bodyPr lIns="82058" tIns="41029" rIns="82058" bIns="41029"/>
          <a:lstStyle/>
          <a:p>
            <a:r>
              <a:rPr lang="zh-CN" altLang="en-US" sz="4000" dirty="0" smtClean="0"/>
              <a:t>动态数据中心逻辑层次</a:t>
            </a:r>
            <a:r>
              <a:rPr lang="zh-CN" altLang="en-US" sz="4000" dirty="0"/>
              <a:t>实现</a:t>
            </a:r>
          </a:p>
        </p:txBody>
      </p:sp>
      <p:sp>
        <p:nvSpPr>
          <p:cNvPr id="3" name="Rounded Rectangle 2"/>
          <p:cNvSpPr/>
          <p:nvPr/>
        </p:nvSpPr>
        <p:spPr>
          <a:xfrm>
            <a:off x="2214547" y="5429265"/>
            <a:ext cx="100013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zh-CN" altLang="en-US" dirty="0" smtClean="0">
                <a:solidFill>
                  <a:schemeClr val="bg1"/>
                </a:solidFill>
              </a:rPr>
              <a:t>服务器</a:t>
            </a:r>
            <a:endParaRPr lang="zh-CN" altLang="en-US" dirty="0">
              <a:solidFill>
                <a:schemeClr val="bg1"/>
              </a:solidFill>
            </a:endParaRPr>
          </a:p>
        </p:txBody>
      </p:sp>
      <p:sp>
        <p:nvSpPr>
          <p:cNvPr id="4" name="Rounded Rectangle 3"/>
          <p:cNvSpPr/>
          <p:nvPr/>
        </p:nvSpPr>
        <p:spPr>
          <a:xfrm>
            <a:off x="4857752" y="5429265"/>
            <a:ext cx="100013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zh-CN" altLang="en-US" dirty="0" smtClean="0">
                <a:solidFill>
                  <a:schemeClr val="bg1"/>
                </a:solidFill>
              </a:rPr>
              <a:t>存储</a:t>
            </a:r>
            <a:endParaRPr lang="zh-CN" altLang="en-US" dirty="0">
              <a:solidFill>
                <a:schemeClr val="bg1"/>
              </a:solidFill>
            </a:endParaRPr>
          </a:p>
        </p:txBody>
      </p:sp>
      <p:sp>
        <p:nvSpPr>
          <p:cNvPr id="5" name="Rounded Rectangle 4"/>
          <p:cNvSpPr/>
          <p:nvPr/>
        </p:nvSpPr>
        <p:spPr>
          <a:xfrm>
            <a:off x="3500430" y="5429265"/>
            <a:ext cx="107157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zh-CN" altLang="en-US" dirty="0" smtClean="0">
                <a:solidFill>
                  <a:schemeClr val="bg1"/>
                </a:solidFill>
              </a:rPr>
              <a:t>网络</a:t>
            </a:r>
            <a:endParaRPr lang="zh-CN" altLang="en-US" dirty="0">
              <a:solidFill>
                <a:schemeClr val="bg1"/>
              </a:solidFill>
            </a:endParaRPr>
          </a:p>
        </p:txBody>
      </p:sp>
      <p:sp>
        <p:nvSpPr>
          <p:cNvPr id="6" name="TextBox 5"/>
          <p:cNvSpPr txBox="1"/>
          <p:nvPr/>
        </p:nvSpPr>
        <p:spPr>
          <a:xfrm>
            <a:off x="439712" y="5473352"/>
            <a:ext cx="877141" cy="369320"/>
          </a:xfrm>
          <a:prstGeom prst="rect">
            <a:avLst/>
          </a:prstGeom>
          <a:noFill/>
        </p:spPr>
        <p:txBody>
          <a:bodyPr wrap="none" lIns="91429" tIns="45714" rIns="91429" bIns="45714" rtlCol="0">
            <a:spAutoFit/>
          </a:bodyPr>
          <a:lstStyle/>
          <a:p>
            <a:r>
              <a:rPr lang="zh-CN" altLang="en-US" b="1" dirty="0" smtClean="0">
                <a:solidFill>
                  <a:schemeClr val="bg1"/>
                </a:solidFill>
              </a:rPr>
              <a:t>资源层</a:t>
            </a:r>
            <a:endParaRPr lang="zh-CN" altLang="en-US" b="1" dirty="0">
              <a:solidFill>
                <a:schemeClr val="bg1"/>
              </a:solidFill>
            </a:endParaRPr>
          </a:p>
        </p:txBody>
      </p:sp>
      <p:sp>
        <p:nvSpPr>
          <p:cNvPr id="7" name="TextBox 6"/>
          <p:cNvSpPr txBox="1"/>
          <p:nvPr/>
        </p:nvSpPr>
        <p:spPr>
          <a:xfrm>
            <a:off x="369267" y="3181068"/>
            <a:ext cx="877141" cy="369320"/>
          </a:xfrm>
          <a:prstGeom prst="rect">
            <a:avLst/>
          </a:prstGeom>
          <a:noFill/>
        </p:spPr>
        <p:txBody>
          <a:bodyPr wrap="none" lIns="91429" tIns="45714" rIns="91429" bIns="45714" rtlCol="0">
            <a:spAutoFit/>
          </a:bodyPr>
          <a:lstStyle/>
          <a:p>
            <a:r>
              <a:rPr lang="zh-CN" altLang="en-US" b="1" dirty="0" smtClean="0">
                <a:solidFill>
                  <a:schemeClr val="bg1"/>
                </a:solidFill>
              </a:rPr>
              <a:t>管理层</a:t>
            </a:r>
            <a:endParaRPr lang="zh-CN" altLang="en-US" b="1" dirty="0">
              <a:solidFill>
                <a:schemeClr val="bg1"/>
              </a:solidFill>
            </a:endParaRPr>
          </a:p>
        </p:txBody>
      </p:sp>
      <p:sp>
        <p:nvSpPr>
          <p:cNvPr id="8" name="TextBox 7"/>
          <p:cNvSpPr txBox="1"/>
          <p:nvPr/>
        </p:nvSpPr>
        <p:spPr>
          <a:xfrm>
            <a:off x="411532" y="1752309"/>
            <a:ext cx="877141" cy="369320"/>
          </a:xfrm>
          <a:prstGeom prst="rect">
            <a:avLst/>
          </a:prstGeom>
          <a:noFill/>
        </p:spPr>
        <p:txBody>
          <a:bodyPr wrap="none" lIns="91429" tIns="45714" rIns="91429" bIns="45714" rtlCol="0">
            <a:spAutoFit/>
          </a:bodyPr>
          <a:lstStyle/>
          <a:p>
            <a:r>
              <a:rPr lang="zh-CN" altLang="en-US" b="1" dirty="0" smtClean="0">
                <a:solidFill>
                  <a:schemeClr val="bg1"/>
                </a:solidFill>
              </a:rPr>
              <a:t>服务层</a:t>
            </a:r>
            <a:endParaRPr lang="zh-CN" altLang="en-US" b="1" dirty="0">
              <a:solidFill>
                <a:schemeClr val="bg1"/>
              </a:solidFill>
            </a:endParaRPr>
          </a:p>
        </p:txBody>
      </p:sp>
      <p:sp>
        <p:nvSpPr>
          <p:cNvPr id="10" name="Rounded Rectangle 9"/>
          <p:cNvSpPr/>
          <p:nvPr/>
        </p:nvSpPr>
        <p:spPr>
          <a:xfrm>
            <a:off x="2143108" y="1428736"/>
            <a:ext cx="4929222"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zh-CN" altLang="en-US" dirty="0">
              <a:solidFill>
                <a:prstClr val="white"/>
              </a:solidFill>
            </a:endParaRPr>
          </a:p>
        </p:txBody>
      </p:sp>
      <p:sp>
        <p:nvSpPr>
          <p:cNvPr id="11" name="Rounded Rectangle 10"/>
          <p:cNvSpPr/>
          <p:nvPr/>
        </p:nvSpPr>
        <p:spPr bwMode="auto">
          <a:xfrm>
            <a:off x="2948410" y="1701881"/>
            <a:ext cx="1383971"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25" tIns="45713" rIns="91425" bIns="45713" anchor="ctr"/>
          <a:lstStyle/>
          <a:p>
            <a:pPr algn="ctr">
              <a:lnSpc>
                <a:spcPct val="85000"/>
              </a:lnSpc>
              <a:spcBef>
                <a:spcPts val="1200"/>
              </a:spcBef>
              <a:defRPr/>
            </a:pPr>
            <a:r>
              <a:rPr lang="zh-CN" altLang="en-US" dirty="0" smtClean="0">
                <a:solidFill>
                  <a:prstClr val="black"/>
                </a:solidFill>
              </a:rPr>
              <a:t>账户管理</a:t>
            </a:r>
            <a:endParaRPr lang="en-US" dirty="0">
              <a:solidFill>
                <a:prstClr val="black"/>
              </a:solidFill>
            </a:endParaRPr>
          </a:p>
        </p:txBody>
      </p:sp>
      <p:sp>
        <p:nvSpPr>
          <p:cNvPr id="12" name="Rounded Rectangle 11"/>
          <p:cNvSpPr/>
          <p:nvPr/>
        </p:nvSpPr>
        <p:spPr bwMode="auto">
          <a:xfrm>
            <a:off x="4714876" y="1714488"/>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25" tIns="45713" rIns="91425" bIns="45713" anchor="ctr"/>
          <a:lstStyle/>
          <a:p>
            <a:pPr algn="ctr">
              <a:lnSpc>
                <a:spcPct val="85000"/>
              </a:lnSpc>
              <a:spcBef>
                <a:spcPts val="1200"/>
              </a:spcBef>
              <a:defRPr/>
            </a:pPr>
            <a:r>
              <a:rPr lang="zh-CN" altLang="en-US" dirty="0" smtClean="0">
                <a:solidFill>
                  <a:prstClr val="black"/>
                </a:solidFill>
              </a:rPr>
              <a:t>服务目录</a:t>
            </a:r>
            <a:endParaRPr lang="en-US" dirty="0">
              <a:solidFill>
                <a:prstClr val="black"/>
              </a:solidFill>
            </a:endParaRPr>
          </a:p>
        </p:txBody>
      </p:sp>
      <p:sp>
        <p:nvSpPr>
          <p:cNvPr id="13" name="Rounded Rectangle 12"/>
          <p:cNvSpPr/>
          <p:nvPr/>
        </p:nvSpPr>
        <p:spPr bwMode="auto">
          <a:xfrm>
            <a:off x="3000364" y="2214554"/>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45713" rIns="0" bIns="45713" anchor="ctr"/>
          <a:lstStyle/>
          <a:p>
            <a:pPr algn="ctr">
              <a:lnSpc>
                <a:spcPct val="85000"/>
              </a:lnSpc>
              <a:spcBef>
                <a:spcPts val="1200"/>
              </a:spcBef>
              <a:defRPr/>
            </a:pPr>
            <a:r>
              <a:rPr lang="zh-CN" altLang="en-US" dirty="0">
                <a:solidFill>
                  <a:prstClr val="black"/>
                </a:solidFill>
              </a:rPr>
              <a:t>部署</a:t>
            </a:r>
            <a:r>
              <a:rPr lang="zh-CN" altLang="en-US" dirty="0" smtClean="0">
                <a:solidFill>
                  <a:prstClr val="black"/>
                </a:solidFill>
              </a:rPr>
              <a:t>服务</a:t>
            </a:r>
            <a:endParaRPr lang="en-US" dirty="0">
              <a:solidFill>
                <a:prstClr val="black"/>
              </a:solidFill>
            </a:endParaRPr>
          </a:p>
        </p:txBody>
      </p:sp>
      <p:sp>
        <p:nvSpPr>
          <p:cNvPr id="14" name="Rounded Rectangle 12"/>
          <p:cNvSpPr/>
          <p:nvPr/>
        </p:nvSpPr>
        <p:spPr bwMode="auto">
          <a:xfrm>
            <a:off x="4714876" y="2214554"/>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45713" rIns="0" bIns="45713" anchor="ctr"/>
          <a:lstStyle/>
          <a:p>
            <a:pPr algn="ctr">
              <a:lnSpc>
                <a:spcPct val="85000"/>
              </a:lnSpc>
              <a:spcBef>
                <a:spcPts val="1200"/>
              </a:spcBef>
              <a:defRPr/>
            </a:pPr>
            <a:r>
              <a:rPr lang="zh-CN" altLang="en-US" dirty="0" smtClean="0">
                <a:solidFill>
                  <a:prstClr val="black"/>
                </a:solidFill>
              </a:rPr>
              <a:t>用户报告</a:t>
            </a:r>
            <a:endParaRPr lang="en-US" dirty="0">
              <a:solidFill>
                <a:prstClr val="black"/>
              </a:solidFill>
            </a:endParaRPr>
          </a:p>
        </p:txBody>
      </p:sp>
      <p:sp>
        <p:nvSpPr>
          <p:cNvPr id="15" name="Rectangle 14"/>
          <p:cNvSpPr/>
          <p:nvPr/>
        </p:nvSpPr>
        <p:spPr>
          <a:xfrm>
            <a:off x="2143109" y="928670"/>
            <a:ext cx="2493835"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zh-CN" altLang="en-US" dirty="0" smtClean="0">
                <a:solidFill>
                  <a:schemeClr val="bg1"/>
                </a:solidFill>
              </a:rPr>
              <a:t>自助</a:t>
            </a:r>
            <a:r>
              <a:rPr lang="zh-CN" altLang="en-US" dirty="0">
                <a:solidFill>
                  <a:schemeClr val="bg1"/>
                </a:solidFill>
              </a:rPr>
              <a:t>服</a:t>
            </a:r>
            <a:r>
              <a:rPr lang="zh-CN" altLang="en-US" dirty="0" smtClean="0">
                <a:solidFill>
                  <a:schemeClr val="bg1"/>
                </a:solidFill>
              </a:rPr>
              <a:t>务门户</a:t>
            </a:r>
            <a:endParaRPr lang="zh-CN" altLang="en-US" dirty="0">
              <a:solidFill>
                <a:schemeClr val="bg1"/>
              </a:solidFill>
            </a:endParaRPr>
          </a:p>
        </p:txBody>
      </p:sp>
      <p:cxnSp>
        <p:nvCxnSpPr>
          <p:cNvPr id="17" name="Straight Connector 16"/>
          <p:cNvCxnSpPr/>
          <p:nvPr/>
        </p:nvCxnSpPr>
        <p:spPr>
          <a:xfrm>
            <a:off x="285720" y="2928934"/>
            <a:ext cx="7786742" cy="0"/>
          </a:xfrm>
          <a:prstGeom prst="line">
            <a:avLst/>
          </a:prstGeom>
          <a:ln w="19050">
            <a:prstDash val="dash"/>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285720" y="4929198"/>
            <a:ext cx="7786742" cy="0"/>
          </a:xfrm>
          <a:prstGeom prst="line">
            <a:avLst/>
          </a:prstGeom>
          <a:ln w="19050">
            <a:prstDash val="dash"/>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rot="16200000" flipV="1">
            <a:off x="3732604" y="2411009"/>
            <a:ext cx="500066" cy="821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4589860" y="2446728"/>
            <a:ext cx="428628" cy="821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4282" y="3857628"/>
            <a:ext cx="7786742" cy="0"/>
          </a:xfrm>
          <a:prstGeom prst="line">
            <a:avLst/>
          </a:prstGeom>
          <a:ln w="19050">
            <a:prstDash val="dash"/>
          </a:ln>
        </p:spPr>
        <p:style>
          <a:lnRef idx="3">
            <a:schemeClr val="accent2"/>
          </a:lnRef>
          <a:fillRef idx="0">
            <a:schemeClr val="accent2"/>
          </a:fillRef>
          <a:effectRef idx="2">
            <a:schemeClr val="accent2"/>
          </a:effectRef>
          <a:fontRef idx="minor">
            <a:schemeClr val="tx1"/>
          </a:fontRef>
        </p:style>
      </p:cxnSp>
      <p:sp>
        <p:nvSpPr>
          <p:cNvPr id="25" name="Rounded Rectangle 24"/>
          <p:cNvSpPr/>
          <p:nvPr/>
        </p:nvSpPr>
        <p:spPr>
          <a:xfrm>
            <a:off x="2143108" y="4071942"/>
            <a:ext cx="492922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zh-CN" altLang="en-US" dirty="0" smtClean="0">
                <a:solidFill>
                  <a:schemeClr val="bg1"/>
                </a:solidFill>
              </a:rPr>
              <a:t>硬件虚拟化和应用虚拟化</a:t>
            </a:r>
            <a:endParaRPr lang="zh-CN" altLang="en-US" dirty="0">
              <a:solidFill>
                <a:schemeClr val="bg1"/>
              </a:solidFill>
            </a:endParaRPr>
          </a:p>
        </p:txBody>
      </p:sp>
      <p:sp>
        <p:nvSpPr>
          <p:cNvPr id="34" name="Rounded Rectangle 33"/>
          <p:cNvSpPr/>
          <p:nvPr/>
        </p:nvSpPr>
        <p:spPr>
          <a:xfrm>
            <a:off x="2143108" y="3071810"/>
            <a:ext cx="492922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zh-CN" altLang="en-US" dirty="0" smtClean="0">
                <a:solidFill>
                  <a:schemeClr val="bg1"/>
                </a:solidFill>
              </a:rPr>
              <a:t>资源管理 </a:t>
            </a:r>
            <a:r>
              <a:rPr lang="en-US" altLang="zh-CN" dirty="0" smtClean="0">
                <a:solidFill>
                  <a:schemeClr val="bg1"/>
                </a:solidFill>
              </a:rPr>
              <a:t>&amp; </a:t>
            </a:r>
            <a:r>
              <a:rPr lang="zh-CN" altLang="en-US" dirty="0" smtClean="0">
                <a:solidFill>
                  <a:schemeClr val="bg1"/>
                </a:solidFill>
              </a:rPr>
              <a:t>负载均衡</a:t>
            </a:r>
            <a:endParaRPr lang="zh-CN" altLang="en-US" dirty="0">
              <a:solidFill>
                <a:schemeClr val="bg1"/>
              </a:solidFill>
            </a:endParaRPr>
          </a:p>
        </p:txBody>
      </p:sp>
      <p:sp>
        <p:nvSpPr>
          <p:cNvPr id="35" name="Rectangle 34"/>
          <p:cNvSpPr/>
          <p:nvPr/>
        </p:nvSpPr>
        <p:spPr>
          <a:xfrm>
            <a:off x="0" y="4181200"/>
            <a:ext cx="1639385" cy="369320"/>
          </a:xfrm>
          <a:prstGeom prst="rect">
            <a:avLst/>
          </a:prstGeom>
        </p:spPr>
        <p:txBody>
          <a:bodyPr wrap="square" lIns="91429" tIns="45714" rIns="91429" bIns="45714">
            <a:spAutoFit/>
          </a:bodyPr>
          <a:lstStyle/>
          <a:p>
            <a:pPr algn="ctr"/>
            <a:r>
              <a:rPr lang="zh-CN" altLang="en-US" b="1" dirty="0" smtClean="0">
                <a:solidFill>
                  <a:schemeClr val="bg1"/>
                </a:solidFill>
              </a:rPr>
              <a:t>虚拟化层</a:t>
            </a:r>
            <a:endParaRPr lang="zh-CN" altLang="en-US" b="1" dirty="0">
              <a:solidFill>
                <a:schemeClr val="bg1"/>
              </a:solidFill>
            </a:endParaRPr>
          </a:p>
        </p:txBody>
      </p:sp>
      <p:sp>
        <p:nvSpPr>
          <p:cNvPr id="37" name="Rounded Rectangle 36"/>
          <p:cNvSpPr/>
          <p:nvPr/>
        </p:nvSpPr>
        <p:spPr>
          <a:xfrm>
            <a:off x="6072199" y="5429265"/>
            <a:ext cx="100013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zh-CN" altLang="en-US" dirty="0" smtClean="0">
                <a:solidFill>
                  <a:schemeClr val="bg1"/>
                </a:solidFill>
              </a:rPr>
              <a:t>其他</a:t>
            </a:r>
            <a:endParaRPr lang="zh-CN" altLang="en-US" dirty="0">
              <a:solidFill>
                <a:schemeClr val="bg1"/>
              </a:solidFill>
            </a:endParaRPr>
          </a:p>
        </p:txBody>
      </p:sp>
      <p:cxnSp>
        <p:nvCxnSpPr>
          <p:cNvPr id="39" name="Straight Connector 38"/>
          <p:cNvCxnSpPr>
            <a:stCxn id="3" idx="0"/>
            <a:endCxn id="25" idx="2"/>
          </p:cNvCxnSpPr>
          <p:nvPr/>
        </p:nvCxnSpPr>
        <p:spPr>
          <a:xfrm rot="5400000" flipH="1" flipV="1">
            <a:off x="3268256" y="4089802"/>
            <a:ext cx="785818" cy="1893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857620" y="4572008"/>
            <a:ext cx="928694" cy="78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7" idx="0"/>
            <a:endCxn id="25" idx="2"/>
          </p:cNvCxnSpPr>
          <p:nvPr/>
        </p:nvCxnSpPr>
        <p:spPr>
          <a:xfrm rot="16200000" flipV="1">
            <a:off x="5197083" y="4054083"/>
            <a:ext cx="785818" cy="1964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 idx="0"/>
            <a:endCxn id="25" idx="2"/>
          </p:cNvCxnSpPr>
          <p:nvPr/>
        </p:nvCxnSpPr>
        <p:spPr>
          <a:xfrm rot="16200000" flipV="1">
            <a:off x="4589860" y="4661306"/>
            <a:ext cx="785818" cy="750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0"/>
            <a:endCxn id="34" idx="2"/>
          </p:cNvCxnSpPr>
          <p:nvPr/>
        </p:nvCxnSpPr>
        <p:spPr>
          <a:xfrm rot="5400000" flipH="1" flipV="1">
            <a:off x="4393405" y="3857628"/>
            <a:ext cx="428628"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714875" y="928670"/>
            <a:ext cx="2357455"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zh-CN" altLang="en-US" dirty="0" smtClean="0">
                <a:solidFill>
                  <a:schemeClr val="bg1"/>
                </a:solidFill>
              </a:rPr>
              <a:t>管理门户</a:t>
            </a:r>
            <a:endParaRPr lang="zh-CN" altLang="en-US" dirty="0">
              <a:solidFill>
                <a:schemeClr val="bg1"/>
              </a:solidFill>
            </a:endParaRPr>
          </a:p>
        </p:txBody>
      </p:sp>
    </p:spTree>
    <p:extLst>
      <p:ext uri="{BB962C8B-B14F-4D97-AF65-F5344CB8AC3E}">
        <p14:creationId xmlns="" xmlns:p14="http://schemas.microsoft.com/office/powerpoint/2007/7/12/main" val="1461798351"/>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69427"/>
          </a:xfrm>
          <a:noFill/>
          <a:ln w="9525">
            <a:noFill/>
            <a:miter lim="800000"/>
            <a:headEnd/>
            <a:tailEnd/>
          </a:ln>
          <a:effectLst/>
        </p:spPr>
        <p:txBody>
          <a:bodyPr vert="horz" wrap="square" lIns="91425" tIns="45713" rIns="91425" bIns="45713" rtlCol="0" anchor="t">
            <a:spAutoFit/>
          </a:bodyPr>
          <a:lstStyle/>
          <a:p>
            <a:pPr algn="ctr">
              <a:buClr>
                <a:schemeClr val="tx2"/>
              </a:buClr>
              <a:buSzPct val="85000"/>
              <a:defRPr/>
            </a:pPr>
            <a:r>
              <a:rPr lang="zh-CN" altLang="en-US" sz="4400" dirty="0"/>
              <a:t>基础设施功能模块</a:t>
            </a:r>
            <a:endParaRPr lang="en-US" altLang="en-US" sz="4400" dirty="0"/>
          </a:p>
        </p:txBody>
      </p:sp>
      <p:sp>
        <p:nvSpPr>
          <p:cNvPr id="130" name="Rounded Rectangle 129"/>
          <p:cNvSpPr/>
          <p:nvPr/>
        </p:nvSpPr>
        <p:spPr bwMode="auto">
          <a:xfrm>
            <a:off x="583083" y="1981200"/>
            <a:ext cx="7828731" cy="3402330"/>
          </a:xfrm>
          <a:prstGeom prst="roundRect">
            <a:avLst/>
          </a:prstGeom>
          <a:gradFill flip="none" rotWithShape="1">
            <a:gsLst>
              <a:gs pos="0">
                <a:srgbClr val="FFFFFF"/>
              </a:gs>
              <a:gs pos="2000">
                <a:srgbClr val="FFFFFF">
                  <a:alpha val="0"/>
                </a:srgbClr>
              </a:gs>
              <a:gs pos="54000">
                <a:srgbClr val="000000">
                  <a:alpha val="70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9" tIns="91429" rIns="91429" bIns="0" numCol="1" rtlCol="0" anchor="ctr" anchorCtr="0" compatLnSpc="1">
            <a:prstTxWarp prst="textNoShape">
              <a:avLst/>
            </a:prstTxWarp>
          </a:bodyPr>
          <a:lstStyle/>
          <a:p>
            <a:pPr marL="0" lvl="1" indent="-233336" algn="ctr" defTabSz="1329418" fontAlgn="base">
              <a:lnSpc>
                <a:spcPct val="80000"/>
              </a:lnSpc>
              <a:spcBef>
                <a:spcPct val="20000"/>
              </a:spcBef>
              <a:spcAft>
                <a:spcPct val="0"/>
              </a:spcAft>
              <a:buSzPct val="90000"/>
              <a:defRPr/>
            </a:pPr>
            <a:endParaRPr lang="en-US" dirty="0" smtClean="0">
              <a:ln w="18415" cmpd="sng">
                <a:noFill/>
                <a:prstDash val="solid"/>
              </a:ln>
              <a:gradFill>
                <a:gsLst>
                  <a:gs pos="0">
                    <a:srgbClr val="FFFFFF"/>
                  </a:gs>
                  <a:gs pos="100000">
                    <a:srgbClr val="FFFFFF"/>
                  </a:gs>
                </a:gsLst>
                <a:lin ang="16200000" scaled="1"/>
              </a:gradFill>
            </a:endParaRPr>
          </a:p>
        </p:txBody>
      </p:sp>
      <p:pic>
        <p:nvPicPr>
          <p:cNvPr id="132" name="Picture 131" descr="botbar_servvirt_icon.png"/>
          <p:cNvPicPr>
            <a:picLocks noChangeAspect="1"/>
          </p:cNvPicPr>
          <p:nvPr/>
        </p:nvPicPr>
        <p:blipFill>
          <a:blip r:embed="rId3" cstate="print"/>
          <a:stretch>
            <a:fillRect/>
          </a:stretch>
        </p:blipFill>
        <p:spPr>
          <a:xfrm>
            <a:off x="5119116" y="4392930"/>
            <a:ext cx="428737" cy="510268"/>
          </a:xfrm>
          <a:prstGeom prst="rect">
            <a:avLst/>
          </a:prstGeom>
          <a:ln>
            <a:noFill/>
          </a:ln>
          <a:effectLst>
            <a:outerShdw blurRad="292100" dist="139700" dir="2700000" algn="tl" rotWithShape="0">
              <a:srgbClr val="333333">
                <a:alpha val="65000"/>
              </a:srgbClr>
            </a:outerShdw>
          </a:effectLst>
        </p:spPr>
      </p:pic>
      <p:pic>
        <p:nvPicPr>
          <p:cNvPr id="133" name="Picture 132" descr="botbar_servvirt_icon.png"/>
          <p:cNvPicPr>
            <a:picLocks noChangeAspect="1"/>
          </p:cNvPicPr>
          <p:nvPr/>
        </p:nvPicPr>
        <p:blipFill>
          <a:blip r:embed="rId3" cstate="print"/>
          <a:stretch>
            <a:fillRect/>
          </a:stretch>
        </p:blipFill>
        <p:spPr>
          <a:xfrm>
            <a:off x="3715718" y="4427220"/>
            <a:ext cx="428737" cy="510268"/>
          </a:xfrm>
          <a:prstGeom prst="rect">
            <a:avLst/>
          </a:prstGeom>
          <a:ln>
            <a:noFill/>
          </a:ln>
          <a:effectLst>
            <a:outerShdw blurRad="292100" dist="139700" dir="2700000" algn="tl" rotWithShape="0">
              <a:srgbClr val="333333">
                <a:alpha val="65000"/>
              </a:srgbClr>
            </a:outerShdw>
          </a:effectLst>
        </p:spPr>
      </p:pic>
      <p:sp>
        <p:nvSpPr>
          <p:cNvPr id="135" name="Rounded Rectangle 134"/>
          <p:cNvSpPr/>
          <p:nvPr/>
        </p:nvSpPr>
        <p:spPr bwMode="auto">
          <a:xfrm>
            <a:off x="557358" y="5474970"/>
            <a:ext cx="7845881" cy="1143000"/>
          </a:xfrm>
          <a:prstGeom prst="roundRect">
            <a:avLst/>
          </a:prstGeom>
          <a:gradFill flip="none" rotWithShape="1">
            <a:gsLst>
              <a:gs pos="0">
                <a:srgbClr val="FFFFFF"/>
              </a:gs>
              <a:gs pos="2000">
                <a:srgbClr val="FFFFFF">
                  <a:alpha val="0"/>
                </a:srgbClr>
              </a:gs>
              <a:gs pos="54000">
                <a:srgbClr val="000000">
                  <a:alpha val="70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9" tIns="91429" rIns="91429" bIns="0" numCol="1" rtlCol="0" anchor="ctr" anchorCtr="0" compatLnSpc="1">
            <a:prstTxWarp prst="textNoShape">
              <a:avLst/>
            </a:prstTxWarp>
          </a:bodyPr>
          <a:lstStyle/>
          <a:p>
            <a:pPr marL="0" lvl="1" indent="-233336" algn="ctr" defTabSz="1329418" fontAlgn="base">
              <a:lnSpc>
                <a:spcPct val="80000"/>
              </a:lnSpc>
              <a:spcBef>
                <a:spcPct val="20000"/>
              </a:spcBef>
              <a:spcAft>
                <a:spcPct val="0"/>
              </a:spcAft>
              <a:buSzPct val="90000"/>
              <a:defRPr/>
            </a:pPr>
            <a:r>
              <a:rPr lang="zh-CN" altLang="en-US" dirty="0" smtClean="0">
                <a:ln w="18415" cmpd="sng">
                  <a:noFill/>
                  <a:prstDash val="solid"/>
                </a:ln>
                <a:gradFill>
                  <a:gsLst>
                    <a:gs pos="0">
                      <a:srgbClr val="FFFFFF"/>
                    </a:gs>
                    <a:gs pos="100000">
                      <a:srgbClr val="FFFFFF"/>
                    </a:gs>
                  </a:gsLst>
                  <a:lin ang="16200000" scaled="1"/>
                </a:gradFill>
              </a:rPr>
              <a:t>服务器</a:t>
            </a:r>
            <a:r>
              <a:rPr lang="en-US" dirty="0" smtClean="0">
                <a:ln w="18415" cmpd="sng">
                  <a:noFill/>
                  <a:prstDash val="solid"/>
                </a:ln>
                <a:gradFill>
                  <a:gsLst>
                    <a:gs pos="0">
                      <a:srgbClr val="FFFFFF"/>
                    </a:gs>
                    <a:gs pos="100000">
                      <a:srgbClr val="FFFFFF"/>
                    </a:gs>
                  </a:gsLst>
                  <a:lin ang="16200000" scaled="1"/>
                </a:gradFill>
              </a:rPr>
              <a:t>, </a:t>
            </a:r>
            <a:r>
              <a:rPr lang="zh-CN" altLang="en-US" dirty="0" smtClean="0">
                <a:ln w="18415" cmpd="sng">
                  <a:noFill/>
                  <a:prstDash val="solid"/>
                </a:ln>
                <a:gradFill>
                  <a:gsLst>
                    <a:gs pos="0">
                      <a:srgbClr val="FFFFFF"/>
                    </a:gs>
                    <a:gs pos="100000">
                      <a:srgbClr val="FFFFFF"/>
                    </a:gs>
                  </a:gsLst>
                  <a:lin ang="16200000" scaled="1"/>
                </a:gradFill>
              </a:rPr>
              <a:t>网络</a:t>
            </a:r>
            <a:r>
              <a:rPr lang="en-US" dirty="0" smtClean="0">
                <a:ln w="18415" cmpd="sng">
                  <a:noFill/>
                  <a:prstDash val="solid"/>
                </a:ln>
                <a:gradFill>
                  <a:gsLst>
                    <a:gs pos="0">
                      <a:srgbClr val="FFFFFF"/>
                    </a:gs>
                    <a:gs pos="100000">
                      <a:srgbClr val="FFFFFF"/>
                    </a:gs>
                  </a:gsLst>
                  <a:lin ang="16200000" scaled="1"/>
                </a:gradFill>
              </a:rPr>
              <a:t>, </a:t>
            </a:r>
            <a:r>
              <a:rPr lang="zh-CN" altLang="en-US" dirty="0" smtClean="0">
                <a:ln w="18415" cmpd="sng">
                  <a:noFill/>
                  <a:prstDash val="solid"/>
                </a:ln>
                <a:gradFill>
                  <a:gsLst>
                    <a:gs pos="0">
                      <a:srgbClr val="FFFFFF"/>
                    </a:gs>
                    <a:gs pos="100000">
                      <a:srgbClr val="FFFFFF"/>
                    </a:gs>
                  </a:gsLst>
                  <a:lin ang="16200000" scaled="1"/>
                </a:gradFill>
              </a:rPr>
              <a:t>和存储</a:t>
            </a:r>
            <a:endParaRPr lang="en-US" dirty="0" smtClean="0">
              <a:ln w="18415" cmpd="sng">
                <a:noFill/>
                <a:prstDash val="solid"/>
              </a:ln>
              <a:gradFill>
                <a:gsLst>
                  <a:gs pos="0">
                    <a:srgbClr val="FFFFFF"/>
                  </a:gs>
                  <a:gs pos="100000">
                    <a:srgbClr val="FFFFFF"/>
                  </a:gs>
                </a:gsLst>
                <a:lin ang="16200000" scaled="1"/>
              </a:gradFill>
            </a:endParaRPr>
          </a:p>
        </p:txBody>
      </p:sp>
      <p:sp>
        <p:nvSpPr>
          <p:cNvPr id="137" name="Rounded Rectangle 136"/>
          <p:cNvSpPr/>
          <p:nvPr/>
        </p:nvSpPr>
        <p:spPr bwMode="auto">
          <a:xfrm>
            <a:off x="574507" y="1017270"/>
            <a:ext cx="7785858" cy="883920"/>
          </a:xfrm>
          <a:prstGeom prst="roundRect">
            <a:avLst/>
          </a:prstGeom>
          <a:gradFill flip="none" rotWithShape="1">
            <a:gsLst>
              <a:gs pos="0">
                <a:srgbClr val="FFFFFF"/>
              </a:gs>
              <a:gs pos="2000">
                <a:srgbClr val="FFFFFF">
                  <a:alpha val="0"/>
                </a:srgbClr>
              </a:gs>
              <a:gs pos="54000">
                <a:srgbClr val="000000">
                  <a:alpha val="70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9" tIns="91429" rIns="91429" bIns="0" numCol="1" rtlCol="0" anchor="ctr" anchorCtr="0" compatLnSpc="1">
            <a:prstTxWarp prst="textNoShape">
              <a:avLst/>
            </a:prstTxWarp>
          </a:bodyPr>
          <a:lstStyle/>
          <a:p>
            <a:pPr marL="0" lvl="1" indent="-233336" algn="ctr" defTabSz="1329418" fontAlgn="base">
              <a:lnSpc>
                <a:spcPct val="80000"/>
              </a:lnSpc>
              <a:spcBef>
                <a:spcPct val="20000"/>
              </a:spcBef>
              <a:spcAft>
                <a:spcPct val="0"/>
              </a:spcAft>
              <a:buSzPct val="90000"/>
              <a:defRPr/>
            </a:pPr>
            <a:r>
              <a:rPr lang="zh-CN" altLang="en-US" sz="2200" dirty="0">
                <a:ln w="18415" cmpd="sng">
                  <a:noFill/>
                  <a:prstDash val="solid"/>
                </a:ln>
                <a:gradFill>
                  <a:gsLst>
                    <a:gs pos="0">
                      <a:srgbClr val="FFFFFF"/>
                    </a:gs>
                    <a:gs pos="100000">
                      <a:srgbClr val="FFFFFF"/>
                    </a:gs>
                  </a:gsLst>
                  <a:lin ang="16200000" scaled="1"/>
                </a:gradFill>
              </a:rPr>
              <a:t>管理和客户仪表盘， 控制面板，消息和通知</a:t>
            </a:r>
            <a:endParaRPr lang="en-US" sz="2200" dirty="0">
              <a:ln w="18415" cmpd="sng">
                <a:noFill/>
                <a:prstDash val="solid"/>
              </a:ln>
              <a:gradFill>
                <a:gsLst>
                  <a:gs pos="0">
                    <a:srgbClr val="FFFFFF"/>
                  </a:gs>
                  <a:gs pos="100000">
                    <a:srgbClr val="FFFFFF"/>
                  </a:gs>
                </a:gsLst>
                <a:lin ang="16200000" scaled="1"/>
              </a:gradFill>
            </a:endParaRPr>
          </a:p>
        </p:txBody>
      </p:sp>
      <p:pic>
        <p:nvPicPr>
          <p:cNvPr id="138" name="Picture 2" descr="C:\Documents and Settings\Shakeel Rashed\Local Settings\Temporary Internet Files\Content.IE5\MZJSKI25\MCj04348450000[1].png"/>
          <p:cNvPicPr>
            <a:picLocks noChangeAspect="1" noChangeArrowheads="1"/>
          </p:cNvPicPr>
          <p:nvPr/>
        </p:nvPicPr>
        <p:blipFill>
          <a:blip r:embed="rId4" cstate="print"/>
          <a:stretch>
            <a:fillRect/>
          </a:stretch>
        </p:blipFill>
        <p:spPr bwMode="auto">
          <a:xfrm>
            <a:off x="817458" y="5577840"/>
            <a:ext cx="743144" cy="990600"/>
          </a:xfrm>
          <a:prstGeom prst="rect">
            <a:avLst/>
          </a:prstGeom>
          <a:noFill/>
        </p:spPr>
      </p:pic>
      <p:sp>
        <p:nvSpPr>
          <p:cNvPr id="140" name="Can 139"/>
          <p:cNvSpPr/>
          <p:nvPr/>
        </p:nvSpPr>
        <p:spPr bwMode="auto">
          <a:xfrm>
            <a:off x="7455730" y="5570220"/>
            <a:ext cx="400154" cy="685800"/>
          </a:xfrm>
          <a:prstGeom prst="can">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25" tIns="45713" rIns="91425" bIns="45713" numCol="1" rtlCol="0" anchor="ctr" anchorCtr="0" compatLnSpc="1">
            <a:prstTxWarp prst="textNoShape">
              <a:avLst/>
            </a:prstTxWarp>
          </a:bodyPr>
          <a:lstStyle/>
          <a:p>
            <a:pPr algn="ctr" defTabSz="913992" fontAlgn="base">
              <a:spcBef>
                <a:spcPct val="0"/>
              </a:spcBef>
              <a:spcAft>
                <a:spcPct val="0"/>
              </a:spcAft>
            </a:pPr>
            <a:endParaRPr lang="en-US" sz="1400" dirty="0">
              <a:gradFill>
                <a:gsLst>
                  <a:gs pos="0">
                    <a:srgbClr val="FFFFFF"/>
                  </a:gs>
                  <a:gs pos="100000">
                    <a:srgbClr val="FFFFFF"/>
                  </a:gs>
                </a:gsLst>
                <a:lin ang="16200000" scaled="1"/>
              </a:gradFill>
            </a:endParaRPr>
          </a:p>
        </p:txBody>
      </p:sp>
      <p:sp>
        <p:nvSpPr>
          <p:cNvPr id="141" name="Rounded Rectangle 140"/>
          <p:cNvSpPr/>
          <p:nvPr/>
        </p:nvSpPr>
        <p:spPr bwMode="auto">
          <a:xfrm>
            <a:off x="5624603" y="4343400"/>
            <a:ext cx="1003878" cy="685800"/>
          </a:xfrm>
          <a:prstGeom prst="roundRect">
            <a:avLst/>
          </a:prstGeom>
          <a:gradFill rotWithShape="1">
            <a:gsLst>
              <a:gs pos="0">
                <a:srgbClr val="FDC421"/>
              </a:gs>
              <a:gs pos="80000">
                <a:srgbClr val="E8921F"/>
              </a:gs>
            </a:gsLst>
            <a:lin ang="0" scaled="0"/>
          </a:gradFill>
          <a:ln w="19050">
            <a:solidFill>
              <a:srgbClr val="E8921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E8921F"/>
            </a:contourClr>
          </a:sp3d>
        </p:spPr>
        <p:txBody>
          <a:bodyPr vert="horz" wrap="square" lIns="91425" tIns="45713" rIns="91425" bIns="45713" numCol="1" rtlCol="0" anchor="ctr" anchorCtr="0" compatLnSpc="1">
            <a:prstTxWarp prst="textNoShape">
              <a:avLst/>
            </a:prstTxWarp>
          </a:bodyPr>
          <a:lstStyle/>
          <a:p>
            <a:pPr algn="ctr" defTabSz="913992" fontAlgn="base">
              <a:spcBef>
                <a:spcPct val="0"/>
              </a:spcBef>
              <a:spcAft>
                <a:spcPct val="0"/>
              </a:spcAft>
            </a:pPr>
            <a:r>
              <a:rPr lang="zh-CN" altLang="en-US" sz="1400" b="1" dirty="0">
                <a:gradFill>
                  <a:gsLst>
                    <a:gs pos="0">
                      <a:schemeClr val="tx1"/>
                    </a:gs>
                    <a:gs pos="100000">
                      <a:schemeClr val="tx1"/>
                    </a:gs>
                  </a:gsLst>
                  <a:lin ang="16200000" scaled="1"/>
                </a:gradFill>
              </a:rPr>
              <a:t>高可用性</a:t>
            </a:r>
            <a:endParaRPr lang="en-US" sz="1400" b="1" dirty="0">
              <a:gradFill>
                <a:gsLst>
                  <a:gs pos="0">
                    <a:schemeClr val="tx1"/>
                  </a:gs>
                  <a:gs pos="100000">
                    <a:schemeClr val="tx1"/>
                  </a:gs>
                </a:gsLst>
                <a:lin ang="16200000" scaled="1"/>
              </a:gradFill>
            </a:endParaRPr>
          </a:p>
        </p:txBody>
      </p:sp>
      <p:sp>
        <p:nvSpPr>
          <p:cNvPr id="142" name="Rounded Rectangle 141"/>
          <p:cNvSpPr/>
          <p:nvPr/>
        </p:nvSpPr>
        <p:spPr bwMode="auto">
          <a:xfrm>
            <a:off x="2663250" y="4343400"/>
            <a:ext cx="1003878" cy="685800"/>
          </a:xfrm>
          <a:prstGeom prst="roundRect">
            <a:avLst/>
          </a:prstGeom>
          <a:gradFill rotWithShape="1">
            <a:gsLst>
              <a:gs pos="0">
                <a:srgbClr val="FDC421"/>
              </a:gs>
              <a:gs pos="80000">
                <a:srgbClr val="E8921F"/>
              </a:gs>
            </a:gsLst>
            <a:lin ang="0" scaled="0"/>
          </a:gradFill>
          <a:ln w="19050">
            <a:solidFill>
              <a:srgbClr val="E8921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E8921F"/>
            </a:contourClr>
          </a:sp3d>
        </p:spPr>
        <p:txBody>
          <a:bodyPr vert="horz" wrap="square" lIns="91425" tIns="45713" rIns="91425" bIns="45713" numCol="1" rtlCol="0" anchor="ctr" anchorCtr="0" compatLnSpc="1">
            <a:prstTxWarp prst="textNoShape">
              <a:avLst/>
            </a:prstTxWarp>
          </a:bodyPr>
          <a:lstStyle/>
          <a:p>
            <a:pPr algn="ctr" defTabSz="913992" fontAlgn="base">
              <a:spcBef>
                <a:spcPct val="0"/>
              </a:spcBef>
              <a:spcAft>
                <a:spcPct val="0"/>
              </a:spcAft>
            </a:pPr>
            <a:r>
              <a:rPr lang="zh-CN" altLang="en-US" sz="1200" b="1" dirty="0">
                <a:gradFill>
                  <a:gsLst>
                    <a:gs pos="0">
                      <a:schemeClr val="tx1"/>
                    </a:gs>
                    <a:gs pos="100000">
                      <a:schemeClr val="tx1"/>
                    </a:gs>
                  </a:gsLst>
                  <a:lin ang="16200000" scaled="1"/>
                </a:gradFill>
              </a:rPr>
              <a:t>业务的可持续性</a:t>
            </a:r>
            <a:endParaRPr lang="en-US" sz="1200" b="1" dirty="0">
              <a:gradFill>
                <a:gsLst>
                  <a:gs pos="0">
                    <a:schemeClr val="tx1"/>
                  </a:gs>
                  <a:gs pos="100000">
                    <a:schemeClr val="tx1"/>
                  </a:gs>
                </a:gsLst>
                <a:lin ang="16200000" scaled="1"/>
              </a:gradFill>
            </a:endParaRPr>
          </a:p>
        </p:txBody>
      </p:sp>
      <p:sp>
        <p:nvSpPr>
          <p:cNvPr id="143" name="Rounded Rectangle 142"/>
          <p:cNvSpPr/>
          <p:nvPr/>
        </p:nvSpPr>
        <p:spPr bwMode="auto">
          <a:xfrm>
            <a:off x="4139299" y="4343400"/>
            <a:ext cx="1003878" cy="685800"/>
          </a:xfrm>
          <a:prstGeom prst="roundRect">
            <a:avLst/>
          </a:prstGeom>
          <a:gradFill rotWithShape="1">
            <a:gsLst>
              <a:gs pos="0">
                <a:srgbClr val="FDC421"/>
              </a:gs>
              <a:gs pos="80000">
                <a:srgbClr val="E8921F"/>
              </a:gs>
            </a:gsLst>
            <a:lin ang="0" scaled="0"/>
          </a:gradFill>
          <a:ln w="19050">
            <a:solidFill>
              <a:srgbClr val="E8921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E8921F"/>
            </a:contourClr>
          </a:sp3d>
        </p:spPr>
        <p:txBody>
          <a:bodyPr vert="horz" wrap="square" lIns="91425" tIns="45713" rIns="91425" bIns="45713" numCol="1" rtlCol="0" anchor="ctr" anchorCtr="0" compatLnSpc="1">
            <a:prstTxWarp prst="textNoShape">
              <a:avLst/>
            </a:prstTxWarp>
          </a:bodyPr>
          <a:lstStyle/>
          <a:p>
            <a:pPr algn="ctr" defTabSz="913992" fontAlgn="base">
              <a:spcBef>
                <a:spcPct val="0"/>
              </a:spcBef>
              <a:spcAft>
                <a:spcPct val="0"/>
              </a:spcAft>
            </a:pPr>
            <a:r>
              <a:rPr lang="en-US" sz="1200" b="1" dirty="0">
                <a:gradFill>
                  <a:gsLst>
                    <a:gs pos="0">
                      <a:schemeClr val="tx1"/>
                    </a:gs>
                    <a:gs pos="100000">
                      <a:schemeClr val="tx1"/>
                    </a:gs>
                  </a:gsLst>
                  <a:lin ang="16200000" scaled="1"/>
                </a:gradFill>
              </a:rPr>
              <a:t>VM</a:t>
            </a:r>
            <a:r>
              <a:rPr lang="zh-CN" altLang="en-US" sz="1200" b="1" dirty="0">
                <a:gradFill>
                  <a:gsLst>
                    <a:gs pos="0">
                      <a:schemeClr val="tx1"/>
                    </a:gs>
                    <a:gs pos="100000">
                      <a:schemeClr val="tx1"/>
                    </a:gs>
                  </a:gsLst>
                  <a:lin ang="16200000" scaled="1"/>
                </a:gradFill>
              </a:rPr>
              <a:t>的动态管理和迁移</a:t>
            </a:r>
            <a:endParaRPr lang="en-US" sz="1200" b="1" dirty="0">
              <a:gradFill>
                <a:gsLst>
                  <a:gs pos="0">
                    <a:schemeClr val="tx1"/>
                  </a:gs>
                  <a:gs pos="100000">
                    <a:schemeClr val="tx1"/>
                  </a:gs>
                </a:gsLst>
                <a:lin ang="16200000" scaled="1"/>
              </a:gradFill>
            </a:endParaRPr>
          </a:p>
        </p:txBody>
      </p:sp>
      <p:sp>
        <p:nvSpPr>
          <p:cNvPr id="144" name="Rounded Rectangle 143"/>
          <p:cNvSpPr>
            <a:spLocks noChangeAspect="1"/>
          </p:cNvSpPr>
          <p:nvPr/>
        </p:nvSpPr>
        <p:spPr bwMode="auto">
          <a:xfrm>
            <a:off x="2663250" y="2337435"/>
            <a:ext cx="1832135"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25" tIns="45713" rIns="91425" bIns="45713" numCol="1" rtlCol="0" anchor="ctr" anchorCtr="0" compatLnSpc="1">
            <a:prstTxWarp prst="textNoShape">
              <a:avLst/>
            </a:prstTxWarp>
          </a:bodyPr>
          <a:lstStyle/>
          <a:p>
            <a:pPr algn="ctr" defTabSz="913992" fontAlgn="base">
              <a:spcBef>
                <a:spcPct val="0"/>
              </a:spcBef>
              <a:spcAft>
                <a:spcPts val="1200"/>
              </a:spcAft>
            </a:pPr>
            <a:r>
              <a:rPr lang="zh-CN" altLang="en-US" sz="1400" b="1" u="sng" dirty="0">
                <a:gradFill>
                  <a:gsLst>
                    <a:gs pos="0">
                      <a:srgbClr val="FFFFFF"/>
                    </a:gs>
                    <a:gs pos="100000">
                      <a:srgbClr val="FFFFFF"/>
                    </a:gs>
                  </a:gsLst>
                  <a:lin ang="16200000" scaled="1"/>
                </a:gradFill>
              </a:rPr>
              <a:t>数据保护</a:t>
            </a:r>
            <a:endParaRPr lang="en-US" sz="1400" b="1" u="sng"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系统级</a:t>
            </a:r>
            <a:endParaRPr lang="en-US" altLang="zh-CN" sz="1400"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应用级</a:t>
            </a:r>
            <a:endParaRPr lang="en-US" altLang="zh-CN" sz="1400"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文件夹级</a:t>
            </a:r>
            <a:endParaRPr lang="en-US" altLang="zh-CN" sz="1400"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文件级</a:t>
            </a:r>
            <a:endParaRPr lang="en-US" sz="1400" dirty="0">
              <a:gradFill>
                <a:gsLst>
                  <a:gs pos="0">
                    <a:srgbClr val="FFFFFF"/>
                  </a:gs>
                  <a:gs pos="100000">
                    <a:srgbClr val="FFFFFF"/>
                  </a:gs>
                </a:gsLst>
                <a:lin ang="16200000" scaled="1"/>
              </a:gradFill>
            </a:endParaRPr>
          </a:p>
        </p:txBody>
      </p:sp>
      <p:pic>
        <p:nvPicPr>
          <p:cNvPr id="148" name="Picture 2" descr="C:\Documents and Settings\Shakeel Rashed\Local Settings\Temporary Internet Files\Content.IE5\MZJSKI25\MCj04348450000[1].png"/>
          <p:cNvPicPr>
            <a:picLocks noChangeAspect="1" noChangeArrowheads="1"/>
          </p:cNvPicPr>
          <p:nvPr/>
        </p:nvPicPr>
        <p:blipFill>
          <a:blip r:embed="rId4" cstate="print"/>
          <a:stretch>
            <a:fillRect/>
          </a:stretch>
        </p:blipFill>
        <p:spPr bwMode="auto">
          <a:xfrm>
            <a:off x="1120432" y="5577840"/>
            <a:ext cx="743144" cy="990600"/>
          </a:xfrm>
          <a:prstGeom prst="rect">
            <a:avLst/>
          </a:prstGeom>
          <a:noFill/>
        </p:spPr>
      </p:pic>
      <p:sp>
        <p:nvSpPr>
          <p:cNvPr id="149" name="Can 148"/>
          <p:cNvSpPr/>
          <p:nvPr/>
        </p:nvSpPr>
        <p:spPr bwMode="auto">
          <a:xfrm>
            <a:off x="7218497" y="5777865"/>
            <a:ext cx="400154" cy="685800"/>
          </a:xfrm>
          <a:prstGeom prst="can">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25" tIns="45713" rIns="91425" bIns="45713" numCol="1" rtlCol="0" anchor="ctr" anchorCtr="0" compatLnSpc="1">
            <a:prstTxWarp prst="textNoShape">
              <a:avLst/>
            </a:prstTxWarp>
          </a:bodyPr>
          <a:lstStyle/>
          <a:p>
            <a:pPr algn="ctr" defTabSz="913992" fontAlgn="base">
              <a:spcBef>
                <a:spcPct val="0"/>
              </a:spcBef>
              <a:spcAft>
                <a:spcPct val="0"/>
              </a:spcAft>
            </a:pPr>
            <a:endParaRPr lang="en-US" sz="1400" dirty="0">
              <a:gradFill>
                <a:gsLst>
                  <a:gs pos="0">
                    <a:srgbClr val="FFFFFF"/>
                  </a:gs>
                  <a:gs pos="100000">
                    <a:srgbClr val="FFFFFF"/>
                  </a:gs>
                </a:gsLst>
                <a:lin ang="16200000" scaled="1"/>
              </a:gradFill>
            </a:endParaRPr>
          </a:p>
        </p:txBody>
      </p:sp>
      <p:sp>
        <p:nvSpPr>
          <p:cNvPr id="150" name="Rounded Rectangle 149"/>
          <p:cNvSpPr>
            <a:spLocks noChangeAspect="1"/>
          </p:cNvSpPr>
          <p:nvPr/>
        </p:nvSpPr>
        <p:spPr bwMode="auto">
          <a:xfrm>
            <a:off x="4575018" y="2337435"/>
            <a:ext cx="1832135"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25" tIns="45713" rIns="91425" bIns="45713" numCol="1" rtlCol="0" anchor="ctr" anchorCtr="0" compatLnSpc="1">
            <a:prstTxWarp prst="textNoShape">
              <a:avLst/>
            </a:prstTxWarp>
          </a:bodyPr>
          <a:lstStyle/>
          <a:p>
            <a:pPr algn="ctr" defTabSz="913992" fontAlgn="base">
              <a:spcBef>
                <a:spcPct val="0"/>
              </a:spcBef>
              <a:spcAft>
                <a:spcPts val="1200"/>
              </a:spcAft>
            </a:pPr>
            <a:r>
              <a:rPr lang="zh-CN" altLang="en-US" sz="1400" b="1" u="sng" dirty="0">
                <a:gradFill>
                  <a:gsLst>
                    <a:gs pos="0">
                      <a:srgbClr val="FFFFFF"/>
                    </a:gs>
                    <a:gs pos="100000">
                      <a:srgbClr val="FFFFFF"/>
                    </a:gs>
                  </a:gsLst>
                  <a:lin ang="16200000" scaled="1"/>
                </a:gradFill>
              </a:rPr>
              <a:t>部署</a:t>
            </a:r>
            <a:endParaRPr lang="en-US" sz="1400" b="1" u="sng"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自动定位</a:t>
            </a:r>
            <a:endParaRPr lang="en-US" altLang="zh-CN" sz="1400" dirty="0">
              <a:gradFill>
                <a:gsLst>
                  <a:gs pos="0">
                    <a:srgbClr val="FFFFFF"/>
                  </a:gs>
                  <a:gs pos="100000">
                    <a:srgbClr val="FFFFFF"/>
                  </a:gs>
                </a:gsLst>
                <a:lin ang="16200000" scaled="1"/>
              </a:gradFill>
            </a:endParaRPr>
          </a:p>
          <a:p>
            <a:pPr algn="ctr" defTabSz="913992" fontAlgn="base">
              <a:spcBef>
                <a:spcPct val="0"/>
              </a:spcBef>
              <a:spcAft>
                <a:spcPct val="0"/>
              </a:spcAft>
            </a:pPr>
            <a:r>
              <a:rPr lang="en-US" sz="1400" dirty="0">
                <a:gradFill>
                  <a:gsLst>
                    <a:gs pos="0">
                      <a:srgbClr val="FFFFFF"/>
                    </a:gs>
                    <a:gs pos="100000">
                      <a:srgbClr val="FFFFFF"/>
                    </a:gs>
                  </a:gsLst>
                  <a:lin ang="16200000" scaled="1"/>
                </a:gradFill>
              </a:rPr>
              <a:t>HA</a:t>
            </a:r>
            <a:r>
              <a:rPr lang="zh-CN" altLang="en-US" sz="1400" dirty="0">
                <a:gradFill>
                  <a:gsLst>
                    <a:gs pos="0">
                      <a:srgbClr val="FFFFFF"/>
                    </a:gs>
                    <a:gs pos="100000">
                      <a:srgbClr val="FFFFFF"/>
                    </a:gs>
                  </a:gsLst>
                  <a:lin ang="16200000" scaled="1"/>
                </a:gradFill>
              </a:rPr>
              <a:t>集群管理</a:t>
            </a:r>
            <a:endParaRPr lang="en-US" altLang="zh-CN" sz="1400"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镜像管理</a:t>
            </a:r>
            <a:endParaRPr lang="en-US" sz="1400" dirty="0">
              <a:gradFill>
                <a:gsLst>
                  <a:gs pos="0">
                    <a:srgbClr val="FFFFFF"/>
                  </a:gs>
                  <a:gs pos="100000">
                    <a:srgbClr val="FFFFFF"/>
                  </a:gs>
                </a:gsLst>
                <a:lin ang="16200000" scaled="1"/>
              </a:gradFill>
            </a:endParaRPr>
          </a:p>
          <a:p>
            <a:pPr algn="ctr" defTabSz="913992" fontAlgn="base">
              <a:spcBef>
                <a:spcPct val="0"/>
              </a:spcBef>
              <a:spcAft>
                <a:spcPct val="0"/>
              </a:spcAft>
            </a:pPr>
            <a:endParaRPr lang="en-US" sz="1400" dirty="0">
              <a:gradFill>
                <a:gsLst>
                  <a:gs pos="0">
                    <a:srgbClr val="FFFFFF"/>
                  </a:gs>
                  <a:gs pos="100000">
                    <a:srgbClr val="FFFFFF"/>
                  </a:gs>
                </a:gsLst>
                <a:lin ang="16200000" scaled="1"/>
              </a:gradFill>
            </a:endParaRPr>
          </a:p>
          <a:p>
            <a:pPr algn="ctr" defTabSz="913992" fontAlgn="base">
              <a:spcBef>
                <a:spcPct val="0"/>
              </a:spcBef>
              <a:spcAft>
                <a:spcPct val="0"/>
              </a:spcAft>
            </a:pPr>
            <a:endParaRPr lang="en-US" sz="1400" dirty="0">
              <a:gradFill>
                <a:gsLst>
                  <a:gs pos="0">
                    <a:srgbClr val="FFFFFF"/>
                  </a:gs>
                  <a:gs pos="100000">
                    <a:srgbClr val="FFFFFF"/>
                  </a:gs>
                </a:gsLst>
                <a:lin ang="16200000" scaled="1"/>
              </a:gradFill>
            </a:endParaRPr>
          </a:p>
        </p:txBody>
      </p:sp>
      <p:sp>
        <p:nvSpPr>
          <p:cNvPr id="151" name="Rounded Rectangle 150"/>
          <p:cNvSpPr>
            <a:spLocks noChangeAspect="1"/>
          </p:cNvSpPr>
          <p:nvPr/>
        </p:nvSpPr>
        <p:spPr bwMode="auto">
          <a:xfrm>
            <a:off x="6486786" y="2337435"/>
            <a:ext cx="1832135"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25" tIns="45713" rIns="91425" bIns="45713" numCol="1" rtlCol="0" anchor="ctr" anchorCtr="0" compatLnSpc="1">
            <a:prstTxWarp prst="textNoShape">
              <a:avLst/>
            </a:prstTxWarp>
          </a:bodyPr>
          <a:lstStyle/>
          <a:p>
            <a:pPr algn="ctr" defTabSz="913992" fontAlgn="base">
              <a:spcBef>
                <a:spcPct val="0"/>
              </a:spcBef>
              <a:spcAft>
                <a:spcPts val="1200"/>
              </a:spcAft>
            </a:pPr>
            <a:r>
              <a:rPr lang="zh-CN" altLang="en-US" sz="1400" b="1" u="sng" dirty="0">
                <a:gradFill>
                  <a:gsLst>
                    <a:gs pos="0">
                      <a:srgbClr val="FFFFFF"/>
                    </a:gs>
                    <a:gs pos="100000">
                      <a:srgbClr val="FFFFFF"/>
                    </a:gs>
                  </a:gsLst>
                  <a:lin ang="16200000" scaled="1"/>
                </a:gradFill>
              </a:rPr>
              <a:t>监控</a:t>
            </a:r>
            <a:endParaRPr lang="en-US" sz="1400" b="1" u="sng"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告警信息</a:t>
            </a:r>
            <a:endParaRPr lang="en-US" sz="1400"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通知信息</a:t>
            </a:r>
            <a:endParaRPr lang="en-US" sz="1400"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安全审计</a:t>
            </a:r>
            <a:endParaRPr lang="en-US" altLang="zh-CN" sz="1400" dirty="0">
              <a:gradFill>
                <a:gsLst>
                  <a:gs pos="0">
                    <a:srgbClr val="FFFFFF"/>
                  </a:gs>
                  <a:gs pos="100000">
                    <a:srgbClr val="FFFFFF"/>
                  </a:gs>
                </a:gsLst>
                <a:lin ang="16200000" scaled="1"/>
              </a:gradFill>
            </a:endParaRPr>
          </a:p>
          <a:p>
            <a:pPr algn="ctr" defTabSz="913992" fontAlgn="base">
              <a:spcBef>
                <a:spcPct val="0"/>
              </a:spcBef>
              <a:spcAft>
                <a:spcPct val="0"/>
              </a:spcAft>
            </a:pPr>
            <a:r>
              <a:rPr lang="en-US" sz="1400" dirty="0">
                <a:gradFill>
                  <a:gsLst>
                    <a:gs pos="0">
                      <a:srgbClr val="FFFFFF"/>
                    </a:gs>
                    <a:gs pos="100000">
                      <a:srgbClr val="FFFFFF"/>
                    </a:gs>
                  </a:gsLst>
                  <a:lin ang="16200000" scaled="1"/>
                </a:gradFill>
              </a:rPr>
              <a:t>SLA</a:t>
            </a:r>
          </a:p>
          <a:p>
            <a:pPr algn="ctr" defTabSz="913992" fontAlgn="base">
              <a:spcBef>
                <a:spcPct val="0"/>
              </a:spcBef>
              <a:spcAft>
                <a:spcPct val="0"/>
              </a:spcAft>
            </a:pPr>
            <a:endParaRPr lang="en-US" sz="1400" dirty="0">
              <a:gradFill>
                <a:gsLst>
                  <a:gs pos="0">
                    <a:srgbClr val="FFFFFF"/>
                  </a:gs>
                  <a:gs pos="100000">
                    <a:srgbClr val="FFFFFF"/>
                  </a:gs>
                </a:gsLst>
                <a:lin ang="16200000" scaled="1"/>
              </a:gradFill>
            </a:endParaRPr>
          </a:p>
        </p:txBody>
      </p:sp>
      <p:sp>
        <p:nvSpPr>
          <p:cNvPr id="152" name="Rounded Rectangle 151"/>
          <p:cNvSpPr>
            <a:spLocks noChangeAspect="1"/>
          </p:cNvSpPr>
          <p:nvPr/>
        </p:nvSpPr>
        <p:spPr bwMode="auto">
          <a:xfrm>
            <a:off x="751481" y="2337435"/>
            <a:ext cx="1832135"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25" tIns="45713" rIns="91425" bIns="45713" numCol="1" rtlCol="0" anchor="ctr" anchorCtr="0" compatLnSpc="1">
            <a:prstTxWarp prst="textNoShape">
              <a:avLst/>
            </a:prstTxWarp>
          </a:bodyPr>
          <a:lstStyle/>
          <a:p>
            <a:pPr algn="ctr" defTabSz="913992" fontAlgn="base">
              <a:spcBef>
                <a:spcPct val="0"/>
              </a:spcBef>
              <a:spcAft>
                <a:spcPts val="1200"/>
              </a:spcAft>
            </a:pPr>
            <a:r>
              <a:rPr lang="zh-CN" altLang="en-US" sz="1400" b="1" u="sng" dirty="0">
                <a:gradFill>
                  <a:gsLst>
                    <a:gs pos="0">
                      <a:srgbClr val="FFFFFF"/>
                    </a:gs>
                    <a:gs pos="100000">
                      <a:srgbClr val="FFFFFF"/>
                    </a:gs>
                  </a:gsLst>
                  <a:lin ang="16200000" scaled="1"/>
                </a:gradFill>
              </a:rPr>
              <a:t>配置</a:t>
            </a:r>
            <a:endParaRPr lang="en-US" sz="1400" b="1" u="sng"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软件升级</a:t>
            </a:r>
            <a:endParaRPr lang="en-US" sz="1400"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软件分发</a:t>
            </a:r>
            <a:endParaRPr lang="en-US" altLang="zh-CN" sz="1400"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资产管理</a:t>
            </a:r>
            <a:endParaRPr lang="en-US" altLang="zh-CN" sz="1400" dirty="0">
              <a:gradFill>
                <a:gsLst>
                  <a:gs pos="0">
                    <a:srgbClr val="FFFFFF"/>
                  </a:gs>
                  <a:gs pos="100000">
                    <a:srgbClr val="FFFFFF"/>
                  </a:gs>
                </a:gsLst>
                <a:lin ang="16200000" scaled="1"/>
              </a:gradFill>
            </a:endParaRPr>
          </a:p>
          <a:p>
            <a:pPr algn="ctr" defTabSz="913992" fontAlgn="base">
              <a:spcBef>
                <a:spcPct val="0"/>
              </a:spcBef>
              <a:spcAft>
                <a:spcPct val="0"/>
              </a:spcAft>
            </a:pPr>
            <a:r>
              <a:rPr lang="zh-CN" altLang="en-US" sz="1400" dirty="0">
                <a:gradFill>
                  <a:gsLst>
                    <a:gs pos="0">
                      <a:srgbClr val="FFFFFF"/>
                    </a:gs>
                    <a:gs pos="100000">
                      <a:srgbClr val="FFFFFF"/>
                    </a:gs>
                  </a:gsLst>
                  <a:lin ang="16200000" scaled="1"/>
                </a:gradFill>
              </a:rPr>
              <a:t>服务度量等</a:t>
            </a:r>
            <a:endParaRPr lang="en-US" sz="1400" dirty="0">
              <a:gradFill>
                <a:gsLst>
                  <a:gs pos="0">
                    <a:srgbClr val="FFFFFF"/>
                  </a:gs>
                  <a:gs pos="100000">
                    <a:srgbClr val="FFFFFF"/>
                  </a:gs>
                </a:gsLst>
                <a:lin ang="16200000" scaled="1"/>
              </a:gradFill>
            </a:endParaRPr>
          </a:p>
        </p:txBody>
      </p:sp>
      <p:pic>
        <p:nvPicPr>
          <p:cNvPr id="21" name="Picture 20" descr="WS08-HypeV_v_rgb_r.png"/>
          <p:cNvPicPr>
            <a:picLocks noChangeAspect="1"/>
          </p:cNvPicPr>
          <p:nvPr/>
        </p:nvPicPr>
        <p:blipFill>
          <a:blip r:embed="rId5" cstate="print"/>
          <a:stretch>
            <a:fillRect/>
          </a:stretch>
        </p:blipFill>
        <p:spPr>
          <a:xfrm>
            <a:off x="1828801" y="5851766"/>
            <a:ext cx="1182315" cy="701434"/>
          </a:xfrm>
          <a:prstGeom prst="rect">
            <a:avLst/>
          </a:prstGeom>
        </p:spPr>
      </p:pic>
      <p:pic>
        <p:nvPicPr>
          <p:cNvPr id="22" name="Picture 2" descr="W:\TRANSFER\MBupload\SERVER-new\Logo\SystemCenter\SystemCenter\SysCnt_h_rgb_r.png"/>
          <p:cNvPicPr>
            <a:picLocks noChangeAspect="1" noChangeArrowheads="1"/>
          </p:cNvPicPr>
          <p:nvPr/>
        </p:nvPicPr>
        <p:blipFill>
          <a:blip r:embed="rId6" cstate="print"/>
          <a:srcRect/>
          <a:stretch>
            <a:fillRect/>
          </a:stretch>
        </p:blipFill>
        <p:spPr bwMode="auto">
          <a:xfrm>
            <a:off x="5921566" y="6142002"/>
            <a:ext cx="1186384" cy="334998"/>
          </a:xfrm>
          <a:prstGeom prst="rect">
            <a:avLst/>
          </a:prstGeom>
          <a:noFill/>
        </p:spPr>
      </p:pic>
      <p:pic>
        <p:nvPicPr>
          <p:cNvPr id="139" name="Picture 5" descr="C:\Documents and Settings\Shakeel Rashed\Local Settings\Temporary Internet Files\Content.IE5\MZJSKI25\MPj03828410000[1].jpg"/>
          <p:cNvPicPr>
            <a:picLocks noChangeAspect="1" noChangeArrowheads="1"/>
          </p:cNvPicPr>
          <p:nvPr/>
        </p:nvPicPr>
        <p:blipFill>
          <a:blip r:embed="rId7" cstate="print"/>
          <a:srcRect/>
          <a:stretch>
            <a:fillRect/>
          </a:stretch>
        </p:blipFill>
        <p:spPr bwMode="auto">
          <a:xfrm>
            <a:off x="7710115" y="5777865"/>
            <a:ext cx="367488" cy="685800"/>
          </a:xfrm>
          <a:prstGeom prst="can">
            <a:avLst/>
          </a:prstGeom>
          <a:noFill/>
        </p:spPr>
      </p:pic>
    </p:spTree>
    <p:extLst>
      <p:ext uri="{BB962C8B-B14F-4D97-AF65-F5344CB8AC3E}">
        <p14:creationId xmlns="" xmlns:p14="http://schemas.microsoft.com/office/powerpoint/2007/7/12/main" val="410573766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6858000" y="3810000"/>
            <a:ext cx="2133600" cy="2819400"/>
            <a:chOff x="6858000" y="3810000"/>
            <a:chExt cx="2133600" cy="2819400"/>
          </a:xfrm>
        </p:grpSpPr>
        <p:sp>
          <p:nvSpPr>
            <p:cNvPr id="2" name="Flowchart: Magnetic Disk 1"/>
            <p:cNvSpPr/>
            <p:nvPr/>
          </p:nvSpPr>
          <p:spPr>
            <a:xfrm>
              <a:off x="6858000" y="3810000"/>
              <a:ext cx="2133600" cy="2819400"/>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4" name="Group 86"/>
            <p:cNvGrpSpPr/>
            <p:nvPr/>
          </p:nvGrpSpPr>
          <p:grpSpPr>
            <a:xfrm>
              <a:off x="7010400" y="4876800"/>
              <a:ext cx="1828800" cy="1371600"/>
              <a:chOff x="7010400" y="4572000"/>
              <a:chExt cx="1828800" cy="1371600"/>
            </a:xfrm>
            <a:solidFill>
              <a:schemeClr val="accent1">
                <a:alpha val="80000"/>
              </a:schemeClr>
            </a:solidFill>
          </p:grpSpPr>
          <p:grpSp>
            <p:nvGrpSpPr>
              <p:cNvPr id="7" name="Group 45"/>
              <p:cNvGrpSpPr/>
              <p:nvPr/>
            </p:nvGrpSpPr>
            <p:grpSpPr>
              <a:xfrm>
                <a:off x="7010400" y="4572000"/>
                <a:ext cx="1828800" cy="457200"/>
                <a:chOff x="7010400" y="4724400"/>
                <a:chExt cx="1828800" cy="457200"/>
              </a:xfrm>
              <a:grpFill/>
            </p:grpSpPr>
            <p:sp>
              <p:nvSpPr>
                <p:cNvPr id="98" name="Rectangle 97"/>
                <p:cNvSpPr/>
                <p:nvPr/>
              </p:nvSpPr>
              <p:spPr>
                <a:xfrm>
                  <a:off x="7010400" y="4724400"/>
                  <a:ext cx="1828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00" b="1" dirty="0">
                      <a:effectLst>
                        <a:outerShdw blurRad="38100" dist="38100" dir="2700000" algn="tl">
                          <a:srgbClr val="000000">
                            <a:alpha val="43137"/>
                          </a:srgbClr>
                        </a:outerShdw>
                      </a:effectLst>
                    </a:rPr>
                    <a:t> </a:t>
                  </a:r>
                </a:p>
              </p:txBody>
            </p:sp>
            <p:cxnSp>
              <p:nvCxnSpPr>
                <p:cNvPr id="99" name="Straight Connector 98"/>
                <p:cNvCxnSpPr/>
                <p:nvPr/>
              </p:nvCxnSpPr>
              <p:spPr>
                <a:xfrm rot="5400000" flipH="1" flipV="1">
                  <a:off x="7616251" y="5177851"/>
                  <a:ext cx="7498" cy="0"/>
                </a:xfrm>
                <a:prstGeom prst="line">
                  <a:avLst/>
                </a:prstGeom>
              </p:spPr>
              <p:style>
                <a:lnRef idx="2">
                  <a:schemeClr val="accent6">
                    <a:shade val="50000"/>
                  </a:schemeClr>
                </a:lnRef>
                <a:fillRef idx="1">
                  <a:schemeClr val="accent6"/>
                </a:fillRef>
                <a:effectRef idx="0">
                  <a:schemeClr val="accent6"/>
                </a:effectRef>
                <a:fontRef idx="minor">
                  <a:schemeClr val="lt1"/>
                </a:fontRef>
              </p:style>
            </p:cxnSp>
            <p:cxnSp>
              <p:nvCxnSpPr>
                <p:cNvPr id="104" name="Straight Connector 103"/>
                <p:cNvCxnSpPr/>
                <p:nvPr/>
              </p:nvCxnSpPr>
              <p:spPr>
                <a:xfrm rot="5400000" flipH="1" flipV="1">
                  <a:off x="8225851" y="5177851"/>
                  <a:ext cx="7498" cy="0"/>
                </a:xfrm>
                <a:prstGeom prst="line">
                  <a:avLst/>
                </a:prstGeom>
              </p:spPr>
              <p:style>
                <a:lnRef idx="2">
                  <a:schemeClr val="accent6">
                    <a:shade val="50000"/>
                  </a:schemeClr>
                </a:lnRef>
                <a:fillRef idx="1">
                  <a:schemeClr val="accent6"/>
                </a:fillRef>
                <a:effectRef idx="0">
                  <a:schemeClr val="accent6"/>
                </a:effectRef>
                <a:fontRef idx="minor">
                  <a:schemeClr val="lt1"/>
                </a:fontRef>
              </p:style>
            </p:cxnSp>
          </p:grpSp>
          <p:grpSp>
            <p:nvGrpSpPr>
              <p:cNvPr id="16" name="Group 113"/>
              <p:cNvGrpSpPr/>
              <p:nvPr/>
            </p:nvGrpSpPr>
            <p:grpSpPr>
              <a:xfrm>
                <a:off x="7010400" y="5029200"/>
                <a:ext cx="1828800" cy="457200"/>
                <a:chOff x="7010400" y="4724400"/>
                <a:chExt cx="1828800" cy="457200"/>
              </a:xfrm>
              <a:grpFill/>
            </p:grpSpPr>
            <p:sp>
              <p:nvSpPr>
                <p:cNvPr id="115" name="Rectangle 114"/>
                <p:cNvSpPr/>
                <p:nvPr/>
              </p:nvSpPr>
              <p:spPr>
                <a:xfrm>
                  <a:off x="7010400" y="4724400"/>
                  <a:ext cx="1828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00" b="1" dirty="0">
                      <a:effectLst>
                        <a:outerShdw blurRad="38100" dist="38100" dir="2700000" algn="tl">
                          <a:srgbClr val="000000">
                            <a:alpha val="43137"/>
                          </a:srgbClr>
                        </a:outerShdw>
                      </a:effectLst>
                    </a:rPr>
                    <a:t> </a:t>
                  </a:r>
                </a:p>
              </p:txBody>
            </p:sp>
            <p:cxnSp>
              <p:nvCxnSpPr>
                <p:cNvPr id="116" name="Straight Connector 115"/>
                <p:cNvCxnSpPr/>
                <p:nvPr/>
              </p:nvCxnSpPr>
              <p:spPr>
                <a:xfrm rot="5400000" flipH="1" flipV="1">
                  <a:off x="7391400" y="4953000"/>
                  <a:ext cx="457200" cy="0"/>
                </a:xfrm>
                <a:prstGeom prst="line">
                  <a:avLst/>
                </a:prstGeom>
              </p:spPr>
              <p:style>
                <a:lnRef idx="2">
                  <a:schemeClr val="accent6">
                    <a:shade val="50000"/>
                  </a:schemeClr>
                </a:lnRef>
                <a:fillRef idx="1">
                  <a:schemeClr val="accent6"/>
                </a:fillRef>
                <a:effectRef idx="0">
                  <a:schemeClr val="accent6"/>
                </a:effectRef>
                <a:fontRef idx="minor">
                  <a:schemeClr val="lt1"/>
                </a:fontRef>
              </p:style>
            </p:cxnSp>
            <p:cxnSp>
              <p:nvCxnSpPr>
                <p:cNvPr id="117" name="Straight Connector 116"/>
                <p:cNvCxnSpPr/>
                <p:nvPr/>
              </p:nvCxnSpPr>
              <p:spPr>
                <a:xfrm rot="5400000" flipH="1" flipV="1">
                  <a:off x="8001000" y="4953000"/>
                  <a:ext cx="457200" cy="0"/>
                </a:xfrm>
                <a:prstGeom prst="line">
                  <a:avLst/>
                </a:prstGeom>
              </p:spPr>
              <p:style>
                <a:lnRef idx="2">
                  <a:schemeClr val="accent6">
                    <a:shade val="50000"/>
                  </a:schemeClr>
                </a:lnRef>
                <a:fillRef idx="1">
                  <a:schemeClr val="accent6"/>
                </a:fillRef>
                <a:effectRef idx="0">
                  <a:schemeClr val="accent6"/>
                </a:effectRef>
                <a:fontRef idx="minor">
                  <a:schemeClr val="lt1"/>
                </a:fontRef>
              </p:style>
            </p:cxnSp>
          </p:grpSp>
          <p:grpSp>
            <p:nvGrpSpPr>
              <p:cNvPr id="17" name="Group 117"/>
              <p:cNvGrpSpPr/>
              <p:nvPr/>
            </p:nvGrpSpPr>
            <p:grpSpPr>
              <a:xfrm>
                <a:off x="7010400" y="5486400"/>
                <a:ext cx="1828800" cy="457200"/>
                <a:chOff x="7010400" y="4724400"/>
                <a:chExt cx="1828800" cy="457200"/>
              </a:xfrm>
              <a:grpFill/>
            </p:grpSpPr>
            <p:sp>
              <p:nvSpPr>
                <p:cNvPr id="119" name="Rectangle 118"/>
                <p:cNvSpPr/>
                <p:nvPr/>
              </p:nvSpPr>
              <p:spPr>
                <a:xfrm>
                  <a:off x="7010400" y="4724400"/>
                  <a:ext cx="18288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00" b="1" dirty="0">
                      <a:effectLst>
                        <a:outerShdw blurRad="38100" dist="38100" dir="2700000" algn="tl">
                          <a:srgbClr val="000000">
                            <a:alpha val="43137"/>
                          </a:srgbClr>
                        </a:outerShdw>
                      </a:effectLst>
                    </a:rPr>
                    <a:t> </a:t>
                  </a:r>
                </a:p>
              </p:txBody>
            </p:sp>
            <p:cxnSp>
              <p:nvCxnSpPr>
                <p:cNvPr id="120" name="Straight Connector 119"/>
                <p:cNvCxnSpPr/>
                <p:nvPr/>
              </p:nvCxnSpPr>
              <p:spPr>
                <a:xfrm rot="5400000" flipH="1" flipV="1">
                  <a:off x="7391400" y="4953000"/>
                  <a:ext cx="457200" cy="0"/>
                </a:xfrm>
                <a:prstGeom prst="line">
                  <a:avLst/>
                </a:prstGeom>
              </p:spPr>
              <p:style>
                <a:lnRef idx="2">
                  <a:schemeClr val="accent6">
                    <a:shade val="50000"/>
                  </a:schemeClr>
                </a:lnRef>
                <a:fillRef idx="1">
                  <a:schemeClr val="accent6"/>
                </a:fillRef>
                <a:effectRef idx="0">
                  <a:schemeClr val="accent6"/>
                </a:effectRef>
                <a:fontRef idx="minor">
                  <a:schemeClr val="lt1"/>
                </a:fontRef>
              </p:style>
            </p:cxnSp>
            <p:cxnSp>
              <p:nvCxnSpPr>
                <p:cNvPr id="121" name="Straight Connector 120"/>
                <p:cNvCxnSpPr/>
                <p:nvPr/>
              </p:nvCxnSpPr>
              <p:spPr>
                <a:xfrm rot="5400000" flipH="1" flipV="1">
                  <a:off x="8001000" y="4953000"/>
                  <a:ext cx="457200" cy="0"/>
                </a:xfrm>
                <a:prstGeom prst="line">
                  <a:avLst/>
                </a:prstGeom>
              </p:spPr>
              <p:style>
                <a:lnRef idx="2">
                  <a:schemeClr val="accent6">
                    <a:shade val="50000"/>
                  </a:schemeClr>
                </a:lnRef>
                <a:fillRef idx="1">
                  <a:schemeClr val="accent6"/>
                </a:fillRef>
                <a:effectRef idx="0">
                  <a:schemeClr val="accent6"/>
                </a:effectRef>
                <a:fontRef idx="minor">
                  <a:schemeClr val="lt1"/>
                </a:fontRef>
              </p:style>
            </p:cxnSp>
          </p:grpSp>
        </p:grpSp>
      </p:grpSp>
      <p:grpSp>
        <p:nvGrpSpPr>
          <p:cNvPr id="18" name="Group 105"/>
          <p:cNvGrpSpPr/>
          <p:nvPr/>
        </p:nvGrpSpPr>
        <p:grpSpPr>
          <a:xfrm>
            <a:off x="6344274" y="195268"/>
            <a:ext cx="2729527" cy="2005955"/>
            <a:chOff x="6483928" y="203848"/>
            <a:chExt cx="2729526" cy="2005952"/>
          </a:xfrm>
          <a:noFill/>
          <a:effectLst>
            <a:glow rad="254000">
              <a:schemeClr val="accent5">
                <a:satMod val="175000"/>
                <a:alpha val="26000"/>
              </a:schemeClr>
            </a:glow>
          </a:effectLst>
        </p:grpSpPr>
        <p:sp>
          <p:nvSpPr>
            <p:cNvPr id="58" name="Rounded Rectangle 57"/>
            <p:cNvSpPr/>
            <p:nvPr/>
          </p:nvSpPr>
          <p:spPr>
            <a:xfrm>
              <a:off x="6816551" y="457200"/>
              <a:ext cx="2057400" cy="1752600"/>
            </a:xfrm>
            <a:prstGeom prst="roundRect">
              <a:avLst/>
            </a:prstGeom>
            <a:grpFill/>
            <a:ln>
              <a:solidFill>
                <a:schemeClr val="accent1">
                  <a:alpha val="30000"/>
                </a:schemeClr>
              </a:solidFill>
              <a:prstDash val="dash"/>
            </a:ln>
          </p:spPr>
          <p:style>
            <a:lnRef idx="2">
              <a:schemeClr val="accent1"/>
            </a:lnRef>
            <a:fillRef idx="1">
              <a:schemeClr val="lt1"/>
            </a:fillRef>
            <a:effectRef idx="0">
              <a:schemeClr val="accent1"/>
            </a:effectRef>
            <a:fontRef idx="minor">
              <a:schemeClr val="dk1"/>
            </a:fontRef>
          </p:style>
          <p:txBody>
            <a:bodyPr rtlCol="0" anchor="t"/>
            <a:lstStyle/>
            <a:p>
              <a:pPr algn="ctr"/>
              <a:r>
                <a:rPr lang="zh-CN" altLang="en-US" sz="1200" b="1" dirty="0">
                  <a:solidFill>
                    <a:schemeClr val="bg1"/>
                  </a:solidFill>
                </a:rPr>
                <a:t>服务资源容器</a:t>
              </a:r>
              <a:endParaRPr lang="en-US" sz="1200" b="1" dirty="0">
                <a:solidFill>
                  <a:schemeClr val="bg1"/>
                </a:solidFill>
              </a:endParaRPr>
            </a:p>
          </p:txBody>
        </p:sp>
        <p:sp>
          <p:nvSpPr>
            <p:cNvPr id="72" name="TextBox 71"/>
            <p:cNvSpPr txBox="1"/>
            <p:nvPr/>
          </p:nvSpPr>
          <p:spPr>
            <a:xfrm>
              <a:off x="7296889" y="203848"/>
              <a:ext cx="914400" cy="261610"/>
            </a:xfrm>
            <a:prstGeom prst="rect">
              <a:avLst/>
            </a:prstGeom>
            <a:grpFill/>
            <a:ln>
              <a:solidFill>
                <a:schemeClr val="accent1">
                  <a:alpha val="30000"/>
                </a:schemeClr>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N1</a:t>
              </a:r>
            </a:p>
          </p:txBody>
        </p:sp>
        <p:sp>
          <p:nvSpPr>
            <p:cNvPr id="75" name="TextBox 74"/>
            <p:cNvSpPr txBox="1"/>
            <p:nvPr/>
          </p:nvSpPr>
          <p:spPr>
            <a:xfrm>
              <a:off x="6483928" y="1066800"/>
              <a:ext cx="353943" cy="533400"/>
            </a:xfrm>
            <a:prstGeom prst="rect">
              <a:avLst/>
            </a:prstGeom>
            <a:grpFill/>
            <a:ln>
              <a:solidFill>
                <a:schemeClr val="accent1">
                  <a:alpha val="30000"/>
                </a:schemeClr>
              </a:solidFill>
              <a:prstDash val="dash"/>
            </a:ln>
          </p:spPr>
          <p:style>
            <a:lnRef idx="2">
              <a:schemeClr val="accent1"/>
            </a:lnRef>
            <a:fillRef idx="1">
              <a:schemeClr val="lt1"/>
            </a:fillRef>
            <a:effectRef idx="0">
              <a:schemeClr val="accent1"/>
            </a:effectRef>
            <a:fontRef idx="minor">
              <a:schemeClr val="dk1"/>
            </a:fontRef>
          </p:style>
          <p:txBody>
            <a:bodyPr vert="vert270" wrap="square" rtlCol="0">
              <a:spAutoFit/>
            </a:bodyPr>
            <a:lstStyle/>
            <a:p>
              <a:pPr algn="ctr"/>
              <a:r>
                <a:rPr lang="en-US" sz="11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C1</a:t>
              </a:r>
            </a:p>
          </p:txBody>
        </p:sp>
        <p:sp>
          <p:nvSpPr>
            <p:cNvPr id="77" name="TextBox 76"/>
            <p:cNvSpPr txBox="1"/>
            <p:nvPr/>
          </p:nvSpPr>
          <p:spPr>
            <a:xfrm>
              <a:off x="8859511" y="972382"/>
              <a:ext cx="353943" cy="533400"/>
            </a:xfrm>
            <a:prstGeom prst="rect">
              <a:avLst/>
            </a:prstGeom>
            <a:grpFill/>
            <a:ln>
              <a:solidFill>
                <a:schemeClr val="accent1">
                  <a:alpha val="30000"/>
                </a:schemeClr>
              </a:solidFill>
              <a:prstDash val="dash"/>
            </a:ln>
          </p:spPr>
          <p:style>
            <a:lnRef idx="2">
              <a:schemeClr val="accent1"/>
            </a:lnRef>
            <a:fillRef idx="1">
              <a:schemeClr val="lt1"/>
            </a:fillRef>
            <a:effectRef idx="0">
              <a:schemeClr val="accent1"/>
            </a:effectRef>
            <a:fontRef idx="minor">
              <a:schemeClr val="dk1"/>
            </a:fontRef>
          </p:style>
          <p:txBody>
            <a:bodyPr vert="vert" wrap="square" rtlCol="0">
              <a:spAutoFit/>
            </a:bodyPr>
            <a:lstStyle/>
            <a:p>
              <a:pPr algn="ctr"/>
              <a:r>
                <a:rPr lang="en-US" sz="11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S1</a:t>
              </a:r>
            </a:p>
          </p:txBody>
        </p:sp>
      </p:grpSp>
      <p:grpSp>
        <p:nvGrpSpPr>
          <p:cNvPr id="19" name="Group 3"/>
          <p:cNvGrpSpPr/>
          <p:nvPr/>
        </p:nvGrpSpPr>
        <p:grpSpPr>
          <a:xfrm>
            <a:off x="685800" y="5486400"/>
            <a:ext cx="5867400" cy="1295400"/>
            <a:chOff x="685800" y="5486400"/>
            <a:chExt cx="5867400" cy="1295400"/>
          </a:xfrm>
        </p:grpSpPr>
        <p:sp>
          <p:nvSpPr>
            <p:cNvPr id="5" name="Rectangle 4"/>
            <p:cNvSpPr/>
            <p:nvPr/>
          </p:nvSpPr>
          <p:spPr>
            <a:xfrm>
              <a:off x="685800" y="5486400"/>
              <a:ext cx="5867400" cy="1295400"/>
            </a:xfrm>
            <a:prstGeom prst="rect">
              <a:avLst/>
            </a:prstGeom>
            <a:solidFill>
              <a:schemeClr val="accent2">
                <a:alpha val="0"/>
              </a:schemeClr>
            </a:solidFill>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vert="vert270" rtlCol="0" anchor="t"/>
            <a:lstStyle/>
            <a:p>
              <a:pPr algn="ctr"/>
              <a:r>
                <a:rPr lang="zh-CN" altLang="en-US" sz="1400" dirty="0">
                  <a:solidFill>
                    <a:schemeClr val="tx1"/>
                  </a:solidFill>
                  <a:effectLst>
                    <a:outerShdw blurRad="38100" dist="38100" dir="2700000" algn="tl">
                      <a:srgbClr val="000000">
                        <a:alpha val="43137"/>
                      </a:srgbClr>
                    </a:outerShdw>
                  </a:effectLst>
                </a:rPr>
                <a:t>资源</a:t>
              </a:r>
              <a:endParaRPr lang="en-US" sz="1400" dirty="0">
                <a:solidFill>
                  <a:schemeClr val="tx1"/>
                </a:solidFill>
                <a:effectLst>
                  <a:outerShdw blurRad="38100" dist="38100" dir="2700000" algn="tl">
                    <a:srgbClr val="000000">
                      <a:alpha val="43137"/>
                    </a:srgbClr>
                  </a:outerShdw>
                </a:effectLst>
              </a:endParaRPr>
            </a:p>
          </p:txBody>
        </p:sp>
        <p:grpSp>
          <p:nvGrpSpPr>
            <p:cNvPr id="21" name="Group 50"/>
            <p:cNvGrpSpPr/>
            <p:nvPr/>
          </p:nvGrpSpPr>
          <p:grpSpPr>
            <a:xfrm>
              <a:off x="3581400" y="5562600"/>
              <a:ext cx="1219200" cy="914400"/>
              <a:chOff x="3581400" y="5562600"/>
              <a:chExt cx="1219200" cy="914400"/>
            </a:xfrm>
            <a:solidFill>
              <a:schemeClr val="bg1"/>
            </a:solidFill>
          </p:grpSpPr>
          <p:sp>
            <p:nvSpPr>
              <p:cNvPr id="42" name="Rectangle 41"/>
              <p:cNvSpPr/>
              <p:nvPr/>
            </p:nvSpPr>
            <p:spPr>
              <a:xfrm>
                <a:off x="3581400" y="5562600"/>
                <a:ext cx="1219200" cy="914400"/>
              </a:xfrm>
              <a:prstGeom prst="rect">
                <a:avLst/>
              </a:prstGeom>
              <a:noFill/>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400" b="1" dirty="0">
                    <a:effectLst>
                      <a:outerShdw blurRad="38100" dist="38100" dir="2700000" algn="tl">
                        <a:srgbClr val="000000">
                          <a:alpha val="43137"/>
                        </a:srgbClr>
                      </a:outerShdw>
                    </a:effectLst>
                  </a:rPr>
                  <a:t> </a:t>
                </a:r>
              </a:p>
            </p:txBody>
          </p:sp>
          <p:cxnSp>
            <p:nvCxnSpPr>
              <p:cNvPr id="43" name="Straight Connector 42"/>
              <p:cNvCxnSpPr>
                <a:endCxn id="42" idx="3"/>
              </p:cNvCxnSpPr>
              <p:nvPr/>
            </p:nvCxnSpPr>
            <p:spPr>
              <a:xfrm>
                <a:off x="3581400" y="6019800"/>
                <a:ext cx="1219200" cy="0"/>
              </a:xfrm>
              <a:prstGeom prst="line">
                <a:avLst/>
              </a:prstGeom>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cxnSp>
          <p:cxnSp>
            <p:nvCxnSpPr>
              <p:cNvPr id="53" name="Straight Connector 52"/>
              <p:cNvCxnSpPr/>
              <p:nvPr/>
            </p:nvCxnSpPr>
            <p:spPr>
              <a:xfrm rot="5400000" flipH="1" flipV="1">
                <a:off x="3733800" y="6019800"/>
                <a:ext cx="914400" cy="0"/>
              </a:xfrm>
              <a:prstGeom prst="line">
                <a:avLst/>
              </a:prstGeom>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cxnSp>
        </p:grpSp>
        <p:grpSp>
          <p:nvGrpSpPr>
            <p:cNvPr id="22" name="Group 54"/>
            <p:cNvGrpSpPr/>
            <p:nvPr/>
          </p:nvGrpSpPr>
          <p:grpSpPr>
            <a:xfrm>
              <a:off x="5181600" y="5562600"/>
              <a:ext cx="1219200" cy="914400"/>
              <a:chOff x="5181600" y="5562600"/>
              <a:chExt cx="1219200" cy="914400"/>
            </a:xfrm>
            <a:solidFill>
              <a:schemeClr val="bg1"/>
            </a:solidFill>
          </p:grpSpPr>
          <p:sp>
            <p:nvSpPr>
              <p:cNvPr id="47" name="Rectangle 46"/>
              <p:cNvSpPr/>
              <p:nvPr/>
            </p:nvSpPr>
            <p:spPr>
              <a:xfrm>
                <a:off x="5181600" y="5562600"/>
                <a:ext cx="1219200" cy="914400"/>
              </a:xfrm>
              <a:prstGeom prst="rect">
                <a:avLst/>
              </a:prstGeom>
              <a:noFill/>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400" b="1" dirty="0">
                    <a:effectLst>
                      <a:outerShdw blurRad="38100" dist="38100" dir="2700000" algn="tl">
                        <a:srgbClr val="000000">
                          <a:alpha val="43137"/>
                        </a:srgbClr>
                      </a:outerShdw>
                    </a:effectLst>
                  </a:rPr>
                  <a:t> </a:t>
                </a:r>
              </a:p>
            </p:txBody>
          </p:sp>
          <p:cxnSp>
            <p:nvCxnSpPr>
              <p:cNvPr id="48" name="Straight Connector 47"/>
              <p:cNvCxnSpPr/>
              <p:nvPr/>
            </p:nvCxnSpPr>
            <p:spPr>
              <a:xfrm>
                <a:off x="5181600" y="6019800"/>
                <a:ext cx="1219200" cy="0"/>
              </a:xfrm>
              <a:prstGeom prst="line">
                <a:avLst/>
              </a:prstGeom>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cxnSp>
          <p:cxnSp>
            <p:nvCxnSpPr>
              <p:cNvPr id="54" name="Straight Connector 53"/>
              <p:cNvCxnSpPr/>
              <p:nvPr/>
            </p:nvCxnSpPr>
            <p:spPr>
              <a:xfrm rot="5400000" flipH="1" flipV="1">
                <a:off x="5334000" y="6019800"/>
                <a:ext cx="914400" cy="0"/>
              </a:xfrm>
              <a:prstGeom prst="line">
                <a:avLst/>
              </a:prstGeom>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cxnSp>
        </p:grpSp>
        <p:sp>
          <p:nvSpPr>
            <p:cNvPr id="38" name="TextBox 37"/>
            <p:cNvSpPr txBox="1"/>
            <p:nvPr/>
          </p:nvSpPr>
          <p:spPr>
            <a:xfrm>
              <a:off x="1676400" y="6477000"/>
              <a:ext cx="1016000" cy="29238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13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计算</a:t>
              </a:r>
              <a:endParaRPr lang="en-US" sz="13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56" name="TextBox 55"/>
            <p:cNvSpPr txBox="1"/>
            <p:nvPr/>
          </p:nvSpPr>
          <p:spPr>
            <a:xfrm>
              <a:off x="3657600" y="6477000"/>
              <a:ext cx="1016000" cy="29238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13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网络</a:t>
              </a:r>
              <a:endParaRPr lang="en-US" sz="13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57" name="TextBox 56"/>
            <p:cNvSpPr txBox="1"/>
            <p:nvPr/>
          </p:nvSpPr>
          <p:spPr>
            <a:xfrm>
              <a:off x="5257800" y="6477000"/>
              <a:ext cx="1016000" cy="29238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13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存储</a:t>
              </a:r>
              <a:endParaRPr lang="en-US" sz="13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pSp>
          <p:nvGrpSpPr>
            <p:cNvPr id="23" name="Group 49"/>
            <p:cNvGrpSpPr/>
            <p:nvPr/>
          </p:nvGrpSpPr>
          <p:grpSpPr>
            <a:xfrm>
              <a:off x="1600200" y="5562600"/>
              <a:ext cx="1219200" cy="914400"/>
              <a:chOff x="1600200" y="5562600"/>
              <a:chExt cx="1219200" cy="914400"/>
            </a:xfrm>
            <a:solidFill>
              <a:schemeClr val="bg1"/>
            </a:solidFill>
          </p:grpSpPr>
          <p:sp>
            <p:nvSpPr>
              <p:cNvPr id="84" name="Rectangle 83"/>
              <p:cNvSpPr/>
              <p:nvPr/>
            </p:nvSpPr>
            <p:spPr>
              <a:xfrm>
                <a:off x="1600200" y="5562600"/>
                <a:ext cx="1219200" cy="914400"/>
              </a:xfrm>
              <a:prstGeom prst="rect">
                <a:avLst/>
              </a:prstGeom>
              <a:noFill/>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400" b="1" dirty="0">
                    <a:effectLst>
                      <a:outerShdw blurRad="38100" dist="38100" dir="2700000" algn="tl">
                        <a:srgbClr val="000000">
                          <a:alpha val="43137"/>
                        </a:srgbClr>
                      </a:outerShdw>
                    </a:effectLst>
                  </a:rPr>
                  <a:t> </a:t>
                </a:r>
              </a:p>
            </p:txBody>
          </p:sp>
          <p:cxnSp>
            <p:nvCxnSpPr>
              <p:cNvPr id="85" name="Straight Connector 84"/>
              <p:cNvCxnSpPr>
                <a:endCxn id="84" idx="3"/>
              </p:cNvCxnSpPr>
              <p:nvPr/>
            </p:nvCxnSpPr>
            <p:spPr>
              <a:xfrm>
                <a:off x="1600200" y="6019800"/>
                <a:ext cx="1219200" cy="0"/>
              </a:xfrm>
              <a:prstGeom prst="line">
                <a:avLst/>
              </a:prstGeom>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cxnSp>
          <p:cxnSp>
            <p:nvCxnSpPr>
              <p:cNvPr id="86" name="Straight Connector 85"/>
              <p:cNvCxnSpPr/>
              <p:nvPr/>
            </p:nvCxnSpPr>
            <p:spPr>
              <a:xfrm rot="5400000" flipH="1" flipV="1">
                <a:off x="1752600" y="6019800"/>
                <a:ext cx="914400" cy="0"/>
              </a:xfrm>
              <a:prstGeom prst="line">
                <a:avLst/>
              </a:prstGeom>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cxnSp>
        </p:grpSp>
      </p:grpSp>
      <p:grpSp>
        <p:nvGrpSpPr>
          <p:cNvPr id="24" name="Group 15"/>
          <p:cNvGrpSpPr/>
          <p:nvPr/>
        </p:nvGrpSpPr>
        <p:grpSpPr>
          <a:xfrm>
            <a:off x="685800" y="1676400"/>
            <a:ext cx="5867400" cy="1752600"/>
            <a:chOff x="685800" y="1676400"/>
            <a:chExt cx="5867400" cy="1752600"/>
          </a:xfrm>
        </p:grpSpPr>
        <p:sp>
          <p:nvSpPr>
            <p:cNvPr id="8" name="Rectangle 7"/>
            <p:cNvSpPr/>
            <p:nvPr/>
          </p:nvSpPr>
          <p:spPr>
            <a:xfrm>
              <a:off x="685800" y="1676400"/>
              <a:ext cx="5867400" cy="1752600"/>
            </a:xfrm>
            <a:prstGeom prst="rect">
              <a:avLst/>
            </a:prstGeom>
            <a:noFill/>
          </p:spPr>
          <p:style>
            <a:lnRef idx="2">
              <a:schemeClr val="accent1"/>
            </a:lnRef>
            <a:fillRef idx="1">
              <a:schemeClr val="lt1"/>
            </a:fillRef>
            <a:effectRef idx="0">
              <a:schemeClr val="accent1"/>
            </a:effectRef>
            <a:fontRef idx="minor">
              <a:schemeClr val="dk1"/>
            </a:fontRef>
          </p:style>
          <p:txBody>
            <a:bodyPr vert="vert270" rtlCol="0" anchor="t"/>
            <a:lstStyle/>
            <a:p>
              <a:pPr algn="ctr"/>
              <a:r>
                <a:rPr lang="zh-CN" altLang="en-US" sz="1400" dirty="0">
                  <a:solidFill>
                    <a:schemeClr val="tx1"/>
                  </a:solidFill>
                  <a:effectLst>
                    <a:outerShdw blurRad="38100" dist="38100" dir="2700000" algn="tl">
                      <a:srgbClr val="000000">
                        <a:alpha val="43137"/>
                      </a:srgbClr>
                    </a:outerShdw>
                  </a:effectLst>
                </a:rPr>
                <a:t>门户</a:t>
              </a:r>
              <a:endParaRPr lang="en-US" sz="1400" dirty="0">
                <a:solidFill>
                  <a:schemeClr val="tx1"/>
                </a:solidFill>
                <a:effectLst>
                  <a:outerShdw blurRad="38100" dist="38100" dir="2700000" algn="tl">
                    <a:srgbClr val="000000">
                      <a:alpha val="43137"/>
                    </a:srgbClr>
                  </a:outerShdw>
                </a:effectLst>
              </a:endParaRPr>
            </a:p>
          </p:txBody>
        </p:sp>
        <p:sp>
          <p:nvSpPr>
            <p:cNvPr id="9" name="Rounded Rectangle 8"/>
            <p:cNvSpPr/>
            <p:nvPr/>
          </p:nvSpPr>
          <p:spPr>
            <a:xfrm>
              <a:off x="1066800" y="1981200"/>
              <a:ext cx="2590800" cy="13716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00200" y="1981200"/>
              <a:ext cx="1524000" cy="307777"/>
            </a:xfrm>
            <a:prstGeom prst="rect">
              <a:avLst/>
            </a:prstGeom>
            <a:noFill/>
          </p:spPr>
          <p:txBody>
            <a:bodyPr wrap="square" rtlCol="0">
              <a:spAutoFit/>
            </a:bodyPr>
            <a:lstStyle/>
            <a:p>
              <a:pPr algn="ctr"/>
              <a:r>
                <a:rPr lang="zh-CN" altLang="en-US" sz="1400" dirty="0">
                  <a:solidFill>
                    <a:schemeClr val="bg1"/>
                  </a:solidFill>
                  <a:latin typeface="Verdana" pitchFamily="34" charset="0"/>
                  <a:ea typeface="Verdana" pitchFamily="34" charset="0"/>
                  <a:cs typeface="Verdana" pitchFamily="34" charset="0"/>
                </a:rPr>
                <a:t>新用户登陆</a:t>
              </a:r>
              <a:endParaRPr lang="en-US" sz="1400" dirty="0">
                <a:solidFill>
                  <a:schemeClr val="bg1"/>
                </a:solidFill>
                <a:latin typeface="Verdana" pitchFamily="34" charset="0"/>
                <a:ea typeface="Verdana" pitchFamily="34" charset="0"/>
                <a:cs typeface="Verdana" pitchFamily="34" charset="0"/>
              </a:endParaRPr>
            </a:p>
          </p:txBody>
        </p:sp>
      </p:grpSp>
      <p:sp>
        <p:nvSpPr>
          <p:cNvPr id="10" name="Rounded Rectangle 9"/>
          <p:cNvSpPr/>
          <p:nvPr/>
        </p:nvSpPr>
        <p:spPr>
          <a:xfrm>
            <a:off x="1143000" y="2286000"/>
            <a:ext cx="1143000" cy="990600"/>
          </a:xfrm>
          <a:prstGeom prst="roundRect">
            <a:avLst/>
          </a:prstGeom>
          <a:ln/>
        </p:spPr>
        <p:style>
          <a:lnRef idx="1">
            <a:schemeClr val="accent1"/>
          </a:lnRef>
          <a:fillRef idx="3">
            <a:schemeClr val="accent1"/>
          </a:fillRef>
          <a:effectRef idx="2">
            <a:schemeClr val="accent1"/>
          </a:effectRef>
          <a:fontRef idx="minor">
            <a:schemeClr val="lt1"/>
          </a:fontRef>
        </p:style>
        <p:txBody>
          <a:bodyPr lIns="91429" tIns="45714" rIns="91429" bIns="45714" spcCol="0" rtlCol="0" anchor="t"/>
          <a:lstStyle/>
          <a:p>
            <a:pPr algn="ctr"/>
            <a:r>
              <a:rPr lang="zh-CN" altLang="en-US" sz="1400" b="1" dirty="0">
                <a:effectLst>
                  <a:outerShdw blurRad="38100" dist="38100" dir="2700000" algn="tl">
                    <a:srgbClr val="000000">
                      <a:alpha val="43137"/>
                    </a:srgbClr>
                  </a:outerShdw>
                </a:effectLst>
              </a:rPr>
              <a:t>注册</a:t>
            </a:r>
            <a:endParaRPr lang="en-US" sz="1400" b="1" dirty="0">
              <a:effectLst>
                <a:outerShdw blurRad="38100" dist="38100" dir="2700000" algn="tl">
                  <a:srgbClr val="000000">
                    <a:alpha val="43137"/>
                  </a:srgbClr>
                </a:outerShdw>
              </a:effectLst>
            </a:endParaRPr>
          </a:p>
          <a:p>
            <a:endParaRPr lang="en-US" sz="1000" dirty="0"/>
          </a:p>
          <a:p>
            <a:r>
              <a:rPr lang="en-US" sz="1000" dirty="0"/>
              <a:t>1. </a:t>
            </a:r>
            <a:r>
              <a:rPr lang="zh-CN" altLang="en-US" sz="1000" dirty="0"/>
              <a:t>单位信息</a:t>
            </a:r>
            <a:endParaRPr lang="en-US" sz="1000" dirty="0"/>
          </a:p>
          <a:p>
            <a:r>
              <a:rPr lang="en-US" sz="1000" dirty="0"/>
              <a:t>2. </a:t>
            </a:r>
            <a:r>
              <a:rPr lang="zh-CN" altLang="en-US" sz="1000" dirty="0"/>
              <a:t>申请信息</a:t>
            </a:r>
            <a:endParaRPr lang="en-US" sz="1000" dirty="0"/>
          </a:p>
        </p:txBody>
      </p:sp>
      <p:sp>
        <p:nvSpPr>
          <p:cNvPr id="11" name="Rounded Rectangle 10"/>
          <p:cNvSpPr/>
          <p:nvPr/>
        </p:nvSpPr>
        <p:spPr>
          <a:xfrm>
            <a:off x="2362200" y="2286000"/>
            <a:ext cx="1219200" cy="990600"/>
          </a:xfrm>
          <a:prstGeom prst="roundRect">
            <a:avLst/>
          </a:prstGeom>
          <a:ln/>
        </p:spPr>
        <p:style>
          <a:lnRef idx="1">
            <a:schemeClr val="accent1"/>
          </a:lnRef>
          <a:fillRef idx="3">
            <a:schemeClr val="accent1"/>
          </a:fillRef>
          <a:effectRef idx="2">
            <a:schemeClr val="accent1"/>
          </a:effectRef>
          <a:fontRef idx="minor">
            <a:schemeClr val="lt1"/>
          </a:fontRef>
        </p:style>
        <p:txBody>
          <a:bodyPr lIns="91429" tIns="45714" rIns="91429" bIns="45714" spcCol="0" rtlCol="0" anchor="t"/>
          <a:lstStyle/>
          <a:p>
            <a:pPr algn="ctr"/>
            <a:r>
              <a:rPr lang="zh-CN" altLang="en-US" sz="1400" b="1" dirty="0">
                <a:effectLst>
                  <a:outerShdw blurRad="38100" dist="38100" dir="2700000" algn="tl">
                    <a:srgbClr val="000000">
                      <a:alpha val="43137"/>
                    </a:srgbClr>
                  </a:outerShdw>
                </a:effectLst>
              </a:rPr>
              <a:t>服务请求</a:t>
            </a:r>
            <a:r>
              <a:rPr lang="en-US" sz="1400" b="1" dirty="0">
                <a:effectLst>
                  <a:outerShdw blurRad="38100" dist="38100" dir="2700000" algn="tl">
                    <a:srgbClr val="000000">
                      <a:alpha val="43137"/>
                    </a:srgbClr>
                  </a:outerShdw>
                </a:effectLst>
              </a:rPr>
              <a:t> </a:t>
            </a:r>
          </a:p>
          <a:p>
            <a:r>
              <a:rPr lang="en-US" sz="1000" dirty="0"/>
              <a:t>1. </a:t>
            </a:r>
            <a:r>
              <a:rPr lang="zh-CN" altLang="en-US" sz="1000" dirty="0"/>
              <a:t>计算</a:t>
            </a:r>
            <a:endParaRPr lang="en-US" sz="1000" dirty="0"/>
          </a:p>
          <a:p>
            <a:r>
              <a:rPr lang="en-US" sz="1000" dirty="0"/>
              <a:t>2. </a:t>
            </a:r>
            <a:r>
              <a:rPr lang="zh-CN" altLang="en-US" sz="1000" dirty="0"/>
              <a:t>网络</a:t>
            </a:r>
            <a:endParaRPr lang="en-US" sz="1000" dirty="0"/>
          </a:p>
          <a:p>
            <a:r>
              <a:rPr lang="en-US" sz="1000" dirty="0"/>
              <a:t>3. </a:t>
            </a:r>
            <a:r>
              <a:rPr lang="zh-CN" altLang="en-US" sz="1000" dirty="0"/>
              <a:t>存储</a:t>
            </a:r>
            <a:endParaRPr lang="en-US" sz="1000" dirty="0"/>
          </a:p>
        </p:txBody>
      </p:sp>
      <p:pic>
        <p:nvPicPr>
          <p:cNvPr id="1033"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135091" y="12954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60"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135091" y="12192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61"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135091" y="11430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62"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135091" y="10668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63"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135091" y="9906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64"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135091" y="9144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65"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592291" y="12954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66"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592291" y="12192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68"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592291" y="10668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69"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592291" y="9144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70"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8069476" y="9144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71" name="Picture 9" descr="D:\DVD_ART36\Artwork_Imagery\Icons - Illustrations\_ VIRTUALIZATION ICONS\Server Virtual 2U.pn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8069476" y="1219200"/>
            <a:ext cx="40246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
        <p:nvSpPr>
          <p:cNvPr id="40" name="Rounded Rectangle 39"/>
          <p:cNvSpPr/>
          <p:nvPr/>
        </p:nvSpPr>
        <p:spPr>
          <a:xfrm>
            <a:off x="1600200" y="5543568"/>
            <a:ext cx="609600" cy="457200"/>
          </a:xfrm>
          <a:prstGeom prst="roundRect">
            <a:avLst/>
          </a:prstGeom>
          <a:solidFill>
            <a:schemeClr val="accent4">
              <a:lumMod val="50000"/>
            </a:schemeClr>
          </a:solidFill>
          <a:ln>
            <a:solidFill>
              <a:schemeClr val="bg2">
                <a:lumMod val="75000"/>
              </a:schemeClr>
            </a:solidFill>
          </a:ln>
        </p:spPr>
        <p:style>
          <a:lnRef idx="1">
            <a:schemeClr val="accent4"/>
          </a:lnRef>
          <a:fillRef idx="3">
            <a:schemeClr val="accent4"/>
          </a:fillRef>
          <a:effectRef idx="2">
            <a:schemeClr val="accent4"/>
          </a:effectRef>
          <a:fontRef idx="minor">
            <a:schemeClr val="lt1"/>
          </a:fontRef>
        </p:style>
        <p:txBody>
          <a:bodyPr lIns="91429" tIns="45714" rIns="91429" bIns="45714" spcCol="0" rtlCol="0" anchor="ctr"/>
          <a:lstStyle/>
          <a:p>
            <a:pPr algn="ctr"/>
            <a:r>
              <a:rPr lang="en-US" b="1" dirty="0" smtClean="0">
                <a:effectLst>
                  <a:outerShdw blurRad="38100" dist="38100" dir="2700000" algn="tl">
                    <a:srgbClr val="000000">
                      <a:alpha val="43137"/>
                    </a:srgbClr>
                  </a:outerShdw>
                </a:effectLst>
              </a:rPr>
              <a:t>C1</a:t>
            </a:r>
            <a:endParaRPr lang="en-US" b="1" dirty="0">
              <a:effectLst>
                <a:outerShdw blurRad="38100" dist="38100" dir="2700000" algn="tl">
                  <a:srgbClr val="000000">
                    <a:alpha val="43137"/>
                  </a:srgbClr>
                </a:outerShdw>
              </a:effectLst>
            </a:endParaRPr>
          </a:p>
        </p:txBody>
      </p:sp>
      <p:grpSp>
        <p:nvGrpSpPr>
          <p:cNvPr id="25" name="Group 96"/>
          <p:cNvGrpSpPr/>
          <p:nvPr/>
        </p:nvGrpSpPr>
        <p:grpSpPr>
          <a:xfrm>
            <a:off x="762000" y="1295402"/>
            <a:ext cx="1295400" cy="718811"/>
            <a:chOff x="762000" y="1295400"/>
            <a:chExt cx="1295400" cy="718810"/>
          </a:xfrm>
        </p:grpSpPr>
        <p:pic>
          <p:nvPicPr>
            <p:cNvPr id="1030" name="Picture 6" descr="D:\DVD_ART36\Artwork_Imagery\Icons - Illustrations\_ REAL VISTA STYLE\people icon gold shirt user.png"/>
            <p:cNvPicPr>
              <a:picLocks noChangeAspect="1" noChangeArrowheads="1"/>
            </p:cNvPicPr>
            <p:nvPr/>
          </p:nvPicPr>
          <p:blipFill>
            <a:blip r:embed="rId4" cstate="print">
              <a:extLst>
                <a:ext uri="28A0092B-C50C-407e-A947-70E740481C1C">
                  <a14:useLocalDpi xmlns:a14="http://schemas.microsoft.com/office/drawing/2007/7/7/main" xmlns="" val="0"/>
                </a:ext>
              </a:extLst>
            </a:blip>
            <a:srcRect/>
            <a:stretch>
              <a:fillRect/>
            </a:stretch>
          </p:blipFill>
          <p:spPr bwMode="auto">
            <a:xfrm flipH="1">
              <a:off x="1143000" y="1295400"/>
              <a:ext cx="533400" cy="556957"/>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
          <p:nvSpPr>
            <p:cNvPr id="41" name="TextBox 40"/>
            <p:cNvSpPr txBox="1"/>
            <p:nvPr/>
          </p:nvSpPr>
          <p:spPr>
            <a:xfrm>
              <a:off x="762000" y="1752600"/>
              <a:ext cx="1295400" cy="261610"/>
            </a:xfrm>
            <a:prstGeom prst="rect">
              <a:avLst/>
            </a:prstGeom>
            <a:noFill/>
          </p:spPr>
          <p:txBody>
            <a:bodyPr wrap="square" rtlCol="0">
              <a:spAutoFit/>
            </a:bodyPr>
            <a:lstStyle/>
            <a:p>
              <a:pPr algn="ctr"/>
              <a:r>
                <a:rPr lang="zh-CN" altLang="en-US" sz="1100" b="1" dirty="0">
                  <a:latin typeface="Verdana" pitchFamily="34" charset="0"/>
                  <a:ea typeface="Verdana" pitchFamily="34" charset="0"/>
                  <a:cs typeface="Verdana" pitchFamily="34" charset="0"/>
                </a:rPr>
                <a:t>客户</a:t>
              </a:r>
              <a:r>
                <a:rPr lang="en-US" sz="1100" b="1" dirty="0">
                  <a:latin typeface="Verdana" pitchFamily="34" charset="0"/>
                  <a:ea typeface="Verdana" pitchFamily="34" charset="0"/>
                  <a:cs typeface="Verdana" pitchFamily="34" charset="0"/>
                </a:rPr>
                <a:t>1</a:t>
              </a:r>
            </a:p>
          </p:txBody>
        </p:sp>
      </p:grpSp>
      <p:grpSp>
        <p:nvGrpSpPr>
          <p:cNvPr id="26" name="Group 18"/>
          <p:cNvGrpSpPr/>
          <p:nvPr/>
        </p:nvGrpSpPr>
        <p:grpSpPr>
          <a:xfrm>
            <a:off x="5105400" y="1348044"/>
            <a:ext cx="1371600" cy="1928557"/>
            <a:chOff x="5105400" y="1348043"/>
            <a:chExt cx="1371600" cy="1928557"/>
          </a:xfrm>
        </p:grpSpPr>
        <p:sp>
          <p:nvSpPr>
            <p:cNvPr id="14" name="Rounded Rectangle 13"/>
            <p:cNvSpPr/>
            <p:nvPr/>
          </p:nvSpPr>
          <p:spPr>
            <a:xfrm>
              <a:off x="5105400" y="2286000"/>
              <a:ext cx="1371600" cy="9906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lstStyle/>
            <a:p>
              <a:pPr algn="ctr"/>
              <a:r>
                <a:rPr lang="zh-CN" altLang="en-US" sz="1400" b="1" dirty="0" smtClean="0">
                  <a:solidFill>
                    <a:schemeClr val="bg1"/>
                  </a:solidFill>
                  <a:effectLst>
                    <a:outerShdw blurRad="38100" dist="38100" dir="2700000" algn="tl">
                      <a:srgbClr val="000000">
                        <a:alpha val="43137"/>
                      </a:srgbClr>
                    </a:outerShdw>
                  </a:effectLst>
                </a:rPr>
                <a:t>自服务</a:t>
              </a:r>
              <a:endParaRPr lang="en-US" sz="1400" b="1" dirty="0">
                <a:solidFill>
                  <a:schemeClr val="bg1"/>
                </a:solidFill>
                <a:effectLst>
                  <a:outerShdw blurRad="38100" dist="38100" dir="2700000" algn="tl">
                    <a:srgbClr val="000000">
                      <a:alpha val="43137"/>
                    </a:srgbClr>
                  </a:outerShdw>
                </a:effectLst>
              </a:endParaRPr>
            </a:p>
          </p:txBody>
        </p:sp>
        <p:grpSp>
          <p:nvGrpSpPr>
            <p:cNvPr id="27" name="Group 101"/>
            <p:cNvGrpSpPr/>
            <p:nvPr/>
          </p:nvGrpSpPr>
          <p:grpSpPr>
            <a:xfrm>
              <a:off x="5181600" y="1348043"/>
              <a:ext cx="1295400" cy="742367"/>
              <a:chOff x="5181600" y="1348043"/>
              <a:chExt cx="1295400" cy="742367"/>
            </a:xfrm>
          </p:grpSpPr>
          <p:pic>
            <p:nvPicPr>
              <p:cNvPr id="59" name="Picture 6" descr="D:\DVD_ART36\Artwork_Imagery\Icons - Illustrations\_ REAL VISTA STYLE\people icon gold shirt user.png"/>
              <p:cNvPicPr>
                <a:picLocks noChangeAspect="1" noChangeArrowheads="1"/>
              </p:cNvPicPr>
              <p:nvPr/>
            </p:nvPicPr>
            <p:blipFill>
              <a:blip r:embed="rId4" cstate="print">
                <a:extLst>
                  <a:ext uri="28A0092B-C50C-407e-A947-70E740481C1C">
                    <a14:useLocalDpi xmlns:a14="http://schemas.microsoft.com/office/drawing/2007/7/7/main" xmlns="" val="0"/>
                  </a:ext>
                </a:extLst>
              </a:blip>
              <a:srcRect/>
              <a:stretch>
                <a:fillRect/>
              </a:stretch>
            </p:blipFill>
            <p:spPr bwMode="auto">
              <a:xfrm flipH="1">
                <a:off x="5562600" y="1348043"/>
                <a:ext cx="533400" cy="556957"/>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
            <p:nvSpPr>
              <p:cNvPr id="88" name="TextBox 87"/>
              <p:cNvSpPr txBox="1"/>
              <p:nvPr/>
            </p:nvSpPr>
            <p:spPr>
              <a:xfrm>
                <a:off x="5181600" y="1828800"/>
                <a:ext cx="1295400" cy="261610"/>
              </a:xfrm>
              <a:prstGeom prst="rect">
                <a:avLst/>
              </a:prstGeom>
              <a:noFill/>
            </p:spPr>
            <p:txBody>
              <a:bodyPr wrap="square" rtlCol="0">
                <a:spAutoFit/>
              </a:bodyPr>
              <a:lstStyle/>
              <a:p>
                <a:pPr algn="ctr"/>
                <a:r>
                  <a:rPr lang="zh-CN" altLang="en-US" sz="1100" b="1" dirty="0">
                    <a:latin typeface="Verdana" pitchFamily="34" charset="0"/>
                    <a:ea typeface="Verdana" pitchFamily="34" charset="0"/>
                    <a:cs typeface="Verdana" pitchFamily="34" charset="0"/>
                  </a:rPr>
                  <a:t>客户</a:t>
                </a:r>
                <a:r>
                  <a:rPr lang="en-US" sz="1100" b="1" dirty="0">
                    <a:latin typeface="Verdana" pitchFamily="34" charset="0"/>
                    <a:ea typeface="Verdana" pitchFamily="34" charset="0"/>
                    <a:cs typeface="Verdana" pitchFamily="34" charset="0"/>
                  </a:rPr>
                  <a:t>1</a:t>
                </a:r>
              </a:p>
            </p:txBody>
          </p:sp>
        </p:grpSp>
      </p:grpSp>
      <p:grpSp>
        <p:nvGrpSpPr>
          <p:cNvPr id="28" name="Group 17"/>
          <p:cNvGrpSpPr/>
          <p:nvPr/>
        </p:nvGrpSpPr>
        <p:grpSpPr>
          <a:xfrm>
            <a:off x="3733800" y="1371600"/>
            <a:ext cx="1295400" cy="1905000"/>
            <a:chOff x="3733800" y="1371600"/>
            <a:chExt cx="1295400" cy="1905000"/>
          </a:xfrm>
        </p:grpSpPr>
        <p:sp>
          <p:nvSpPr>
            <p:cNvPr id="12" name="Rounded Rectangle 11"/>
            <p:cNvSpPr/>
            <p:nvPr/>
          </p:nvSpPr>
          <p:spPr>
            <a:xfrm>
              <a:off x="3733800" y="2214554"/>
              <a:ext cx="1295400" cy="106204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lstStyle/>
            <a:p>
              <a:pPr algn="ctr"/>
              <a:r>
                <a:rPr lang="zh-CN" altLang="en-US" sz="1400" b="1" dirty="0" smtClean="0">
                  <a:solidFill>
                    <a:schemeClr val="bg1"/>
                  </a:solidFill>
                  <a:effectLst>
                    <a:outerShdw blurRad="38100" dist="38100" dir="2700000" algn="tl">
                      <a:srgbClr val="000000">
                        <a:alpha val="43137"/>
                      </a:srgbClr>
                    </a:outerShdw>
                  </a:effectLst>
                </a:rPr>
                <a:t>管理</a:t>
              </a:r>
              <a:endParaRPr lang="en-US" sz="1100" b="1" dirty="0">
                <a:solidFill>
                  <a:schemeClr val="bg1"/>
                </a:solidFill>
                <a:effectLst>
                  <a:outerShdw blurRad="38100" dist="38100" dir="2700000" algn="tl">
                    <a:srgbClr val="000000">
                      <a:alpha val="43137"/>
                    </a:srgbClr>
                  </a:outerShdw>
                </a:effectLst>
              </a:endParaRPr>
            </a:p>
          </p:txBody>
        </p:sp>
        <p:grpSp>
          <p:nvGrpSpPr>
            <p:cNvPr id="29" name="Group 99"/>
            <p:cNvGrpSpPr/>
            <p:nvPr/>
          </p:nvGrpSpPr>
          <p:grpSpPr>
            <a:xfrm>
              <a:off x="3733800" y="1371600"/>
              <a:ext cx="1295400" cy="718810"/>
              <a:chOff x="3733800" y="1371600"/>
              <a:chExt cx="1295400" cy="718810"/>
            </a:xfrm>
          </p:grpSpPr>
          <p:pic>
            <p:nvPicPr>
              <p:cNvPr id="1031" name="Picture 7" descr="D:\DVD_ART36\Artwork_Imagery\Icons - Illustrations\_ REAL VISTA STYLE\people operator hard hat construction icon.png"/>
              <p:cNvPicPr>
                <a:picLocks noChangeAspect="1" noChangeArrowheads="1"/>
              </p:cNvPicPr>
              <p:nvPr/>
            </p:nvPicPr>
            <p:blipFill>
              <a:blip r:embed="rId5" cstate="print">
                <a:extLst>
                  <a:ext uri="28A0092B-C50C-407e-A947-70E740481C1C">
                    <a14:useLocalDpi xmlns:a14="http://schemas.microsoft.com/office/drawing/2007/7/7/main" xmlns="" val="0"/>
                  </a:ext>
                </a:extLst>
              </a:blip>
              <a:srcRect/>
              <a:stretch>
                <a:fillRect/>
              </a:stretch>
            </p:blipFill>
            <p:spPr bwMode="auto">
              <a:xfrm>
                <a:off x="4114800" y="1371600"/>
                <a:ext cx="533400" cy="49075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
            <p:nvSpPr>
              <p:cNvPr id="89" name="TextBox 88"/>
              <p:cNvSpPr txBox="1"/>
              <p:nvPr/>
            </p:nvSpPr>
            <p:spPr>
              <a:xfrm>
                <a:off x="3733800" y="1828800"/>
                <a:ext cx="1295400" cy="261610"/>
              </a:xfrm>
              <a:prstGeom prst="rect">
                <a:avLst/>
              </a:prstGeom>
              <a:noFill/>
            </p:spPr>
            <p:txBody>
              <a:bodyPr wrap="square" rtlCol="0">
                <a:spAutoFit/>
              </a:bodyPr>
              <a:lstStyle/>
              <a:p>
                <a:pPr algn="ctr"/>
                <a:r>
                  <a:rPr lang="zh-CN" altLang="en-US" sz="1100" b="1" dirty="0">
                    <a:latin typeface="Verdana" pitchFamily="34" charset="0"/>
                    <a:ea typeface="Verdana" pitchFamily="34" charset="0"/>
                    <a:cs typeface="Verdana" pitchFamily="34" charset="0"/>
                  </a:rPr>
                  <a:t>管理员</a:t>
                </a:r>
                <a:endParaRPr lang="en-US" sz="1100" b="1" dirty="0">
                  <a:latin typeface="Verdana" pitchFamily="34" charset="0"/>
                  <a:ea typeface="Verdana" pitchFamily="34" charset="0"/>
                  <a:cs typeface="Verdana" pitchFamily="34" charset="0"/>
                </a:endParaRPr>
              </a:p>
            </p:txBody>
          </p:sp>
        </p:grpSp>
      </p:grpSp>
      <p:grpSp>
        <p:nvGrpSpPr>
          <p:cNvPr id="30" name="Group 95"/>
          <p:cNvGrpSpPr/>
          <p:nvPr/>
        </p:nvGrpSpPr>
        <p:grpSpPr>
          <a:xfrm>
            <a:off x="0" y="0"/>
            <a:ext cx="1752600" cy="724808"/>
            <a:chOff x="0" y="0"/>
            <a:chExt cx="1752600" cy="724808"/>
          </a:xfrm>
        </p:grpSpPr>
        <p:pic>
          <p:nvPicPr>
            <p:cNvPr id="90" name="Picture 6" descr="D:\DVD_ART36\Artwork_Imagery\Icons - Illustrations\_ REAL VISTA STYLE\people icon gold shirt user.png"/>
            <p:cNvPicPr>
              <a:picLocks noChangeAspect="1" noChangeArrowheads="1"/>
            </p:cNvPicPr>
            <p:nvPr/>
          </p:nvPicPr>
          <p:blipFill>
            <a:blip r:embed="rId6" cstate="print">
              <a:extLst>
                <a:ext uri="28A0092B-C50C-407e-A947-70E740481C1C">
                  <a14:useLocalDpi xmlns:a14="http://schemas.microsoft.com/office/drawing/2007/7/7/main" xmlns="" val="0"/>
                </a:ext>
              </a:extLst>
            </a:blip>
            <a:srcRect/>
            <a:stretch>
              <a:fillRect/>
            </a:stretch>
          </p:blipFill>
          <p:spPr bwMode="auto">
            <a:xfrm flipH="1">
              <a:off x="0" y="0"/>
              <a:ext cx="381000" cy="397826"/>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91" name="Picture 7" descr="D:\DVD_ART36\Artwork_Imagery\Icons - Illustrations\_ REAL VISTA STYLE\people operator hard hat construction icon.png"/>
            <p:cNvPicPr>
              <a:picLocks noChangeAspect="1" noChangeArrowheads="1"/>
            </p:cNvPicPr>
            <p:nvPr/>
          </p:nvPicPr>
          <p:blipFill>
            <a:blip r:embed="rId7" cstate="print">
              <a:extLst>
                <a:ext uri="28A0092B-C50C-407e-A947-70E740481C1C">
                  <a14:useLocalDpi xmlns:a14="http://schemas.microsoft.com/office/drawing/2007/7/7/main" xmlns="" val="0"/>
                </a:ext>
              </a:extLst>
            </a:blip>
            <a:srcRect/>
            <a:stretch>
              <a:fillRect/>
            </a:stretch>
          </p:blipFill>
          <p:spPr bwMode="auto">
            <a:xfrm flipH="1">
              <a:off x="0" y="374269"/>
              <a:ext cx="381000" cy="350539"/>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
          <p:nvSpPr>
            <p:cNvPr id="93" name="TextBox 92"/>
            <p:cNvSpPr txBox="1"/>
            <p:nvPr/>
          </p:nvSpPr>
          <p:spPr>
            <a:xfrm>
              <a:off x="381000" y="145669"/>
              <a:ext cx="1371600" cy="261610"/>
            </a:xfrm>
            <a:prstGeom prst="rect">
              <a:avLst/>
            </a:prstGeom>
            <a:noFill/>
          </p:spPr>
          <p:txBody>
            <a:bodyPr wrap="square" rtlCol="0">
              <a:spAutoFit/>
            </a:bodyPr>
            <a:lstStyle/>
            <a:p>
              <a:r>
                <a:rPr lang="zh-CN" altLang="en-US" sz="1100" b="1" dirty="0">
                  <a:latin typeface="Verdana" pitchFamily="34" charset="0"/>
                  <a:ea typeface="Verdana" pitchFamily="34" charset="0"/>
                  <a:cs typeface="Verdana" pitchFamily="34" charset="0"/>
                </a:rPr>
                <a:t>客户</a:t>
              </a:r>
              <a:endParaRPr lang="en-US" sz="1100" b="1" dirty="0">
                <a:latin typeface="Verdana" pitchFamily="34" charset="0"/>
                <a:ea typeface="Verdana" pitchFamily="34" charset="0"/>
                <a:cs typeface="Verdana" pitchFamily="34" charset="0"/>
              </a:endParaRPr>
            </a:p>
          </p:txBody>
        </p:sp>
        <p:sp>
          <p:nvSpPr>
            <p:cNvPr id="94" name="TextBox 93"/>
            <p:cNvSpPr txBox="1"/>
            <p:nvPr/>
          </p:nvSpPr>
          <p:spPr>
            <a:xfrm>
              <a:off x="381000" y="448237"/>
              <a:ext cx="1371600" cy="261610"/>
            </a:xfrm>
            <a:prstGeom prst="rect">
              <a:avLst/>
            </a:prstGeom>
            <a:noFill/>
          </p:spPr>
          <p:txBody>
            <a:bodyPr wrap="square" rtlCol="0">
              <a:spAutoFit/>
            </a:bodyPr>
            <a:lstStyle/>
            <a:p>
              <a:r>
                <a:rPr lang="zh-CN" altLang="en-US" sz="1100" b="1" dirty="0">
                  <a:latin typeface="Verdana" pitchFamily="34" charset="0"/>
                  <a:ea typeface="Verdana" pitchFamily="34" charset="0"/>
                  <a:cs typeface="Verdana" pitchFamily="34" charset="0"/>
                </a:rPr>
                <a:t>中心平台管理</a:t>
              </a:r>
              <a:r>
                <a:rPr lang="en-US" sz="1100" b="1" dirty="0">
                  <a:latin typeface="Verdana" pitchFamily="34" charset="0"/>
                  <a:ea typeface="Verdana" pitchFamily="34" charset="0"/>
                  <a:cs typeface="Verdana" pitchFamily="34" charset="0"/>
                </a:rPr>
                <a:t> </a:t>
              </a:r>
              <a:r>
                <a:rPr lang="zh-CN" altLang="en-US" sz="1100" b="1" dirty="0">
                  <a:latin typeface="Verdana" pitchFamily="34" charset="0"/>
                  <a:ea typeface="Verdana" pitchFamily="34" charset="0"/>
                  <a:cs typeface="Verdana" pitchFamily="34" charset="0"/>
                </a:rPr>
                <a:t>员</a:t>
              </a:r>
              <a:endParaRPr lang="en-US" sz="1100" b="1" dirty="0">
                <a:latin typeface="Verdana" pitchFamily="34" charset="0"/>
                <a:ea typeface="Verdana" pitchFamily="34" charset="0"/>
                <a:cs typeface="Verdana" pitchFamily="34" charset="0"/>
              </a:endParaRPr>
            </a:p>
          </p:txBody>
        </p:sp>
      </p:grpSp>
      <p:grpSp>
        <p:nvGrpSpPr>
          <p:cNvPr id="31" name="Group 106"/>
          <p:cNvGrpSpPr/>
          <p:nvPr/>
        </p:nvGrpSpPr>
        <p:grpSpPr>
          <a:xfrm>
            <a:off x="685800" y="4457712"/>
            <a:ext cx="5867400" cy="685800"/>
            <a:chOff x="685800" y="4267200"/>
            <a:chExt cx="5867400" cy="914400"/>
          </a:xfrm>
          <a:solidFill>
            <a:schemeClr val="accent1">
              <a:alpha val="80000"/>
            </a:schemeClr>
          </a:solidFill>
        </p:grpSpPr>
        <p:sp>
          <p:nvSpPr>
            <p:cNvPr id="6" name="Rectangle 5"/>
            <p:cNvSpPr/>
            <p:nvPr/>
          </p:nvSpPr>
          <p:spPr>
            <a:xfrm>
              <a:off x="685800" y="4267200"/>
              <a:ext cx="5867400" cy="914400"/>
            </a:xfrm>
            <a:prstGeom prst="rect">
              <a:avLst/>
            </a:prstGeom>
            <a:noFill/>
            <a:ln/>
          </p:spPr>
          <p:style>
            <a:lnRef idx="2">
              <a:schemeClr val="accent1"/>
            </a:lnRef>
            <a:fillRef idx="1">
              <a:schemeClr val="lt1"/>
            </a:fillRef>
            <a:effectRef idx="0">
              <a:schemeClr val="accent1"/>
            </a:effectRef>
            <a:fontRef idx="minor">
              <a:schemeClr val="dk1"/>
            </a:fontRef>
          </p:style>
          <p:txBody>
            <a:bodyPr vert="vert270" rtlCol="0" anchor="t"/>
            <a:lstStyle/>
            <a:p>
              <a:pPr algn="ctr"/>
              <a:r>
                <a:rPr lang="zh-CN" altLang="en-US" sz="1400" dirty="0">
                  <a:solidFill>
                    <a:schemeClr val="tx1"/>
                  </a:solidFill>
                  <a:effectLst>
                    <a:outerShdw blurRad="38100" dist="38100" dir="2700000" algn="tl">
                      <a:srgbClr val="000000">
                        <a:alpha val="43137"/>
                      </a:srgbClr>
                    </a:outerShdw>
                  </a:effectLst>
                </a:rPr>
                <a:t>管理</a:t>
              </a:r>
              <a:endParaRPr lang="en-US" sz="1400" dirty="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1219200" y="4470400"/>
              <a:ext cx="990600" cy="635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effectLst>
                    <a:outerShdw blurRad="38100" dist="38100" dir="2700000" algn="tl">
                      <a:srgbClr val="000000">
                        <a:alpha val="43137"/>
                      </a:srgbClr>
                    </a:outerShdw>
                  </a:effectLst>
                </a:rPr>
                <a:t>SCVMM</a:t>
              </a:r>
            </a:p>
          </p:txBody>
        </p:sp>
        <p:sp>
          <p:nvSpPr>
            <p:cNvPr id="32" name="Rectangle 31"/>
            <p:cNvSpPr/>
            <p:nvPr/>
          </p:nvSpPr>
          <p:spPr>
            <a:xfrm>
              <a:off x="2285999" y="4470400"/>
              <a:ext cx="978477" cy="635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dirty="0">
                  <a:solidFill>
                    <a:schemeClr val="bg1"/>
                  </a:solidFill>
                  <a:effectLst>
                    <a:outerShdw blurRad="38100" dist="38100" dir="2700000" algn="tl">
                      <a:srgbClr val="000000">
                        <a:alpha val="43137"/>
                      </a:srgbClr>
                    </a:outerShdw>
                  </a:effectLst>
                </a:rPr>
                <a:t>计算提供器</a:t>
              </a:r>
              <a:endParaRPr lang="en-US" sz="1300" dirty="0">
                <a:solidFill>
                  <a:schemeClr val="bg1"/>
                </a:solidFill>
                <a:effectLst>
                  <a:outerShdw blurRad="38100" dist="38100" dir="2700000" algn="tl">
                    <a:srgbClr val="000000">
                      <a:alpha val="43137"/>
                    </a:srgbClr>
                  </a:outerShdw>
                </a:effectLst>
              </a:endParaRPr>
            </a:p>
          </p:txBody>
        </p:sp>
        <p:sp>
          <p:nvSpPr>
            <p:cNvPr id="33" name="Rectangle 32"/>
            <p:cNvSpPr/>
            <p:nvPr/>
          </p:nvSpPr>
          <p:spPr>
            <a:xfrm>
              <a:off x="3733800" y="4470400"/>
              <a:ext cx="914400" cy="635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rPr>
                <a:t>网络</a:t>
              </a:r>
              <a:endParaRPr lang="en-US" altLang="zh-CN" sz="1400" dirty="0">
                <a:solidFill>
                  <a:schemeClr val="bg1"/>
                </a:solidFill>
                <a:effectLst>
                  <a:outerShdw blurRad="38100" dist="38100" dir="2700000" algn="tl">
                    <a:srgbClr val="000000">
                      <a:alpha val="43137"/>
                    </a:srgbClr>
                  </a:outerShdw>
                </a:effectLst>
              </a:endParaRPr>
            </a:p>
            <a:p>
              <a:pPr algn="ctr"/>
              <a:r>
                <a:rPr lang="zh-CN" altLang="en-US" sz="1400" dirty="0">
                  <a:solidFill>
                    <a:schemeClr val="bg1"/>
                  </a:solidFill>
                  <a:effectLst>
                    <a:outerShdw blurRad="38100" dist="38100" dir="2700000" algn="tl">
                      <a:srgbClr val="000000">
                        <a:alpha val="43137"/>
                      </a:srgbClr>
                    </a:outerShdw>
                  </a:effectLst>
                </a:rPr>
                <a:t>提供器</a:t>
              </a:r>
              <a:endParaRPr lang="en-US" sz="1400" dirty="0">
                <a:solidFill>
                  <a:schemeClr val="bg1"/>
                </a:solidFill>
                <a:effectLst>
                  <a:outerShdw blurRad="38100" dist="38100" dir="2700000" algn="tl">
                    <a:srgbClr val="000000">
                      <a:alpha val="43137"/>
                    </a:srgbClr>
                  </a:outerShdw>
                </a:effectLst>
              </a:endParaRPr>
            </a:p>
          </p:txBody>
        </p:sp>
        <p:sp>
          <p:nvSpPr>
            <p:cNvPr id="34" name="Rectangle 33"/>
            <p:cNvSpPr/>
            <p:nvPr/>
          </p:nvSpPr>
          <p:spPr>
            <a:xfrm>
              <a:off x="5334000" y="4470400"/>
              <a:ext cx="914400" cy="635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ffectLst>
                    <a:outerShdw blurRad="38100" dist="38100" dir="2700000" algn="tl">
                      <a:srgbClr val="000000">
                        <a:alpha val="43137"/>
                      </a:srgbClr>
                    </a:outerShdw>
                  </a:effectLst>
                </a:rPr>
                <a:t>SAN </a:t>
              </a:r>
            </a:p>
            <a:p>
              <a:pPr algn="ctr"/>
              <a:r>
                <a:rPr lang="zh-CN" altLang="en-US" sz="1400" dirty="0">
                  <a:solidFill>
                    <a:schemeClr val="bg1"/>
                  </a:solidFill>
                  <a:effectLst>
                    <a:outerShdw blurRad="38100" dist="38100" dir="2700000" algn="tl">
                      <a:srgbClr val="000000">
                        <a:alpha val="43137"/>
                      </a:srgbClr>
                    </a:outerShdw>
                  </a:effectLst>
                </a:rPr>
                <a:t>提供器</a:t>
              </a:r>
              <a:endParaRPr lang="en-US" sz="1400" dirty="0">
                <a:solidFill>
                  <a:schemeClr val="bg1"/>
                </a:solidFill>
                <a:effectLst>
                  <a:outerShdw blurRad="38100" dist="38100" dir="2700000" algn="tl">
                    <a:srgbClr val="000000">
                      <a:alpha val="43137"/>
                    </a:srgbClr>
                  </a:outerShdw>
                </a:effectLst>
              </a:endParaRPr>
            </a:p>
          </p:txBody>
        </p:sp>
      </p:grpSp>
      <p:sp>
        <p:nvSpPr>
          <p:cNvPr id="79" name="Rounded Rectangle 78"/>
          <p:cNvSpPr/>
          <p:nvPr/>
        </p:nvSpPr>
        <p:spPr>
          <a:xfrm>
            <a:off x="3581400" y="5543568"/>
            <a:ext cx="609600" cy="457200"/>
          </a:xfrm>
          <a:prstGeom prst="roundRect">
            <a:avLst/>
          </a:prstGeom>
          <a:solidFill>
            <a:srgbClr val="C00000"/>
          </a:solidFill>
          <a:ln>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lIns="91429" tIns="45714" rIns="91429" bIns="45714" spcCol="0" rtlCol="0" anchor="ctr"/>
          <a:lstStyle/>
          <a:p>
            <a:pPr algn="ctr"/>
            <a:r>
              <a:rPr lang="en-US" b="1" dirty="0" smtClean="0">
                <a:effectLst>
                  <a:outerShdw blurRad="38100" dist="38100" dir="2700000" algn="tl">
                    <a:srgbClr val="000000">
                      <a:alpha val="43137"/>
                    </a:srgbClr>
                  </a:outerShdw>
                </a:effectLst>
              </a:rPr>
              <a:t>N1</a:t>
            </a:r>
            <a:endParaRPr lang="en-US" b="1" dirty="0">
              <a:effectLst>
                <a:outerShdw blurRad="38100" dist="38100" dir="2700000" algn="tl">
                  <a:srgbClr val="000000">
                    <a:alpha val="43137"/>
                  </a:srgbClr>
                </a:outerShdw>
              </a:effectLst>
            </a:endParaRPr>
          </a:p>
        </p:txBody>
      </p:sp>
      <p:sp>
        <p:nvSpPr>
          <p:cNvPr id="80" name="Rounded Rectangle 79"/>
          <p:cNvSpPr/>
          <p:nvPr/>
        </p:nvSpPr>
        <p:spPr>
          <a:xfrm>
            <a:off x="5181600" y="5543568"/>
            <a:ext cx="609600" cy="457200"/>
          </a:xfrm>
          <a:prstGeom prst="roundRect">
            <a:avLst/>
          </a:prstGeom>
          <a:solidFill>
            <a:schemeClr val="tx2">
              <a:lumMod val="75000"/>
            </a:schemeClr>
          </a:solidFill>
          <a:ln>
            <a:solidFill>
              <a:schemeClr val="bg2">
                <a:lumMod val="75000"/>
              </a:schemeClr>
            </a:solidFill>
          </a:ln>
        </p:spPr>
        <p:style>
          <a:lnRef idx="1">
            <a:schemeClr val="accent3"/>
          </a:lnRef>
          <a:fillRef idx="3">
            <a:schemeClr val="accent3"/>
          </a:fillRef>
          <a:effectRef idx="2">
            <a:schemeClr val="accent3"/>
          </a:effectRef>
          <a:fontRef idx="minor">
            <a:schemeClr val="lt1"/>
          </a:fontRef>
        </p:style>
        <p:txBody>
          <a:bodyPr lIns="91429" tIns="45714" rIns="91429" bIns="45714" spcCol="0" rtlCol="0" anchor="ctr"/>
          <a:lstStyle/>
          <a:p>
            <a:pPr algn="ctr"/>
            <a:r>
              <a:rPr lang="en-US" b="1" dirty="0" smtClean="0">
                <a:effectLst>
                  <a:outerShdw blurRad="38100" dist="38100" dir="2700000" algn="tl">
                    <a:srgbClr val="000000">
                      <a:alpha val="43137"/>
                    </a:srgbClr>
                  </a:outerShdw>
                </a:effectLst>
              </a:rPr>
              <a:t>S1</a:t>
            </a:r>
            <a:endParaRPr lang="en-US" b="1" dirty="0">
              <a:effectLst>
                <a:outerShdw blurRad="38100" dist="38100" dir="2700000" algn="tl">
                  <a:srgbClr val="000000">
                    <a:alpha val="43137"/>
                  </a:srgbClr>
                </a:outerShdw>
              </a:effectLst>
            </a:endParaRPr>
          </a:p>
        </p:txBody>
      </p:sp>
      <p:grpSp>
        <p:nvGrpSpPr>
          <p:cNvPr id="35" name="Group 123"/>
          <p:cNvGrpSpPr/>
          <p:nvPr/>
        </p:nvGrpSpPr>
        <p:grpSpPr>
          <a:xfrm>
            <a:off x="2514600" y="5162568"/>
            <a:ext cx="3429000" cy="368808"/>
            <a:chOff x="2514600" y="5181600"/>
            <a:chExt cx="3429000" cy="368808"/>
          </a:xfrm>
        </p:grpSpPr>
        <p:sp>
          <p:nvSpPr>
            <p:cNvPr id="138" name="Down Arrow 137"/>
            <p:cNvSpPr/>
            <p:nvPr/>
          </p:nvSpPr>
          <p:spPr>
            <a:xfrm>
              <a:off x="2514600" y="5181600"/>
              <a:ext cx="228600" cy="368808"/>
            </a:xfrm>
            <a:prstGeom prst="down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9" name="Down Arrow 138"/>
            <p:cNvSpPr/>
            <p:nvPr/>
          </p:nvSpPr>
          <p:spPr>
            <a:xfrm>
              <a:off x="4114800" y="5181600"/>
              <a:ext cx="228600" cy="368808"/>
            </a:xfrm>
            <a:prstGeom prst="down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0" name="Down Arrow 139"/>
            <p:cNvSpPr/>
            <p:nvPr/>
          </p:nvSpPr>
          <p:spPr>
            <a:xfrm>
              <a:off x="5715000" y="5181600"/>
              <a:ext cx="228600" cy="368808"/>
            </a:xfrm>
            <a:prstGeom prst="down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cxnSp>
        <p:nvCxnSpPr>
          <p:cNvPr id="111" name="Curved Connector 110"/>
          <p:cNvCxnSpPr>
            <a:stCxn id="1031" idx="0"/>
            <a:endCxn id="6" idx="0"/>
          </p:cNvCxnSpPr>
          <p:nvPr/>
        </p:nvCxnSpPr>
        <p:spPr>
          <a:xfrm rot="16200000" flipH="1" flipV="1">
            <a:off x="2457444" y="2533656"/>
            <a:ext cx="3086112" cy="762000"/>
          </a:xfrm>
          <a:prstGeom prst="curvedConnector3">
            <a:avLst>
              <a:gd name="adj1" fmla="val -7407"/>
            </a:avLst>
          </a:prstGeom>
          <a:ln w="53975" cap="rnd">
            <a:solidFill>
              <a:srgbClr val="FFC000"/>
            </a:solidFill>
            <a:headEnd type="none"/>
            <a:tailEnd type="triangle"/>
          </a:ln>
        </p:spPr>
        <p:style>
          <a:lnRef idx="1">
            <a:schemeClr val="accent4"/>
          </a:lnRef>
          <a:fillRef idx="0">
            <a:schemeClr val="accent4"/>
          </a:fillRef>
          <a:effectRef idx="0">
            <a:schemeClr val="accent4"/>
          </a:effectRef>
          <a:fontRef idx="minor">
            <a:schemeClr val="tx1"/>
          </a:fontRef>
        </p:style>
      </p:cxnSp>
      <p:cxnSp>
        <p:nvCxnSpPr>
          <p:cNvPr id="143" name="Curved Connector 142"/>
          <p:cNvCxnSpPr>
            <a:endCxn id="14" idx="3"/>
          </p:cNvCxnSpPr>
          <p:nvPr/>
        </p:nvCxnSpPr>
        <p:spPr>
          <a:xfrm rot="16200000" flipV="1">
            <a:off x="6457950" y="2800350"/>
            <a:ext cx="1485900" cy="1447800"/>
          </a:xfrm>
          <a:prstGeom prst="curvedConnector2">
            <a:avLst/>
          </a:prstGeom>
          <a:ln w="53975" cap="rnd">
            <a:solidFill>
              <a:srgbClr val="FFC000"/>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126" name="TextBox 125"/>
          <p:cNvSpPr txBox="1"/>
          <p:nvPr/>
        </p:nvSpPr>
        <p:spPr>
          <a:xfrm>
            <a:off x="3733800" y="2506756"/>
            <a:ext cx="1295400" cy="400097"/>
          </a:xfrm>
          <a:prstGeom prst="rect">
            <a:avLst/>
          </a:prstGeom>
          <a:noFill/>
        </p:spPr>
        <p:txBody>
          <a:bodyPr wrap="square" lIns="91429" tIns="45714" rIns="91429" bIns="45714" rtlCol="0">
            <a:spAutoFit/>
          </a:bodyPr>
          <a:lstStyle/>
          <a:p>
            <a:r>
              <a:rPr lang="en-US" sz="1000" dirty="0">
                <a:solidFill>
                  <a:schemeClr val="lt1"/>
                </a:solidFill>
              </a:rPr>
              <a:t>1. </a:t>
            </a:r>
            <a:r>
              <a:rPr lang="zh-CN" altLang="en-US" sz="1000" dirty="0">
                <a:solidFill>
                  <a:schemeClr val="lt1"/>
                </a:solidFill>
              </a:rPr>
              <a:t>确认资源的可用性和容量规划</a:t>
            </a:r>
            <a:endParaRPr lang="en-US" sz="1000" dirty="0">
              <a:solidFill>
                <a:schemeClr val="lt1"/>
              </a:solidFill>
            </a:endParaRPr>
          </a:p>
        </p:txBody>
      </p:sp>
      <p:sp>
        <p:nvSpPr>
          <p:cNvPr id="127" name="TextBox 126"/>
          <p:cNvSpPr txBox="1"/>
          <p:nvPr/>
        </p:nvSpPr>
        <p:spPr>
          <a:xfrm>
            <a:off x="3759778" y="2845173"/>
            <a:ext cx="824242" cy="246209"/>
          </a:xfrm>
          <a:prstGeom prst="rect">
            <a:avLst/>
          </a:prstGeom>
          <a:noFill/>
        </p:spPr>
        <p:txBody>
          <a:bodyPr wrap="none" lIns="91429" tIns="45714" rIns="91429" bIns="45714" rtlCol="0">
            <a:spAutoFit/>
          </a:bodyPr>
          <a:lstStyle/>
          <a:p>
            <a:r>
              <a:rPr lang="en-US" sz="1000" dirty="0">
                <a:solidFill>
                  <a:schemeClr val="lt1"/>
                </a:solidFill>
              </a:rPr>
              <a:t>2. </a:t>
            </a:r>
            <a:r>
              <a:rPr lang="zh-CN" altLang="en-US" sz="1000" dirty="0">
                <a:solidFill>
                  <a:schemeClr val="lt1"/>
                </a:solidFill>
              </a:rPr>
              <a:t>配置资源</a:t>
            </a:r>
            <a:endParaRPr lang="en-US" sz="1000" dirty="0">
              <a:solidFill>
                <a:schemeClr val="lt1"/>
              </a:solidFill>
            </a:endParaRPr>
          </a:p>
        </p:txBody>
      </p:sp>
      <p:sp>
        <p:nvSpPr>
          <p:cNvPr id="1024" name="TextBox 1023"/>
          <p:cNvSpPr txBox="1"/>
          <p:nvPr/>
        </p:nvSpPr>
        <p:spPr>
          <a:xfrm>
            <a:off x="3733800" y="3073213"/>
            <a:ext cx="1352307" cy="246209"/>
          </a:xfrm>
          <a:prstGeom prst="rect">
            <a:avLst/>
          </a:prstGeom>
          <a:noFill/>
        </p:spPr>
        <p:txBody>
          <a:bodyPr wrap="square" lIns="91429" tIns="45714" rIns="91429" bIns="45714" rtlCol="0">
            <a:spAutoFit/>
          </a:bodyPr>
          <a:lstStyle/>
          <a:p>
            <a:r>
              <a:rPr lang="en-US" sz="1000" dirty="0">
                <a:solidFill>
                  <a:schemeClr val="bg1"/>
                </a:solidFill>
              </a:rPr>
              <a:t>3. </a:t>
            </a:r>
            <a:r>
              <a:rPr lang="zh-CN" altLang="en-US" sz="1000" dirty="0">
                <a:solidFill>
                  <a:schemeClr val="bg1"/>
                </a:solidFill>
              </a:rPr>
              <a:t>分配资源</a:t>
            </a:r>
            <a:endParaRPr lang="en-US" sz="1300" dirty="0">
              <a:solidFill>
                <a:schemeClr val="lt1"/>
              </a:solidFill>
            </a:endParaRPr>
          </a:p>
        </p:txBody>
      </p:sp>
      <p:sp>
        <p:nvSpPr>
          <p:cNvPr id="1025" name="TextBox 1024"/>
          <p:cNvSpPr txBox="1"/>
          <p:nvPr/>
        </p:nvSpPr>
        <p:spPr>
          <a:xfrm>
            <a:off x="7010400" y="5345669"/>
            <a:ext cx="533400" cy="338542"/>
          </a:xfrm>
          <a:prstGeom prst="rect">
            <a:avLst/>
          </a:prstGeom>
          <a:noFill/>
        </p:spPr>
        <p:txBody>
          <a:bodyPr wrap="square" lIns="91429" tIns="45714" rIns="91429" bIns="45714" rtlCol="0">
            <a:spAutoFit/>
          </a:bodyPr>
          <a:lstStyle/>
          <a:p>
            <a:pPr algn="ctr"/>
            <a:r>
              <a:rPr lang="en-US"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C1</a:t>
            </a:r>
          </a:p>
        </p:txBody>
      </p:sp>
      <p:sp>
        <p:nvSpPr>
          <p:cNvPr id="153" name="TextBox 152"/>
          <p:cNvSpPr txBox="1"/>
          <p:nvPr/>
        </p:nvSpPr>
        <p:spPr>
          <a:xfrm>
            <a:off x="7620000" y="5334001"/>
            <a:ext cx="533400" cy="338542"/>
          </a:xfrm>
          <a:prstGeom prst="rect">
            <a:avLst/>
          </a:prstGeom>
          <a:noFill/>
        </p:spPr>
        <p:txBody>
          <a:bodyPr wrap="square" lIns="91429" tIns="45714" rIns="91429" bIns="45714" rtlCol="0">
            <a:spAutoFit/>
          </a:bodyPr>
          <a:lstStyle/>
          <a:p>
            <a:pPr algn="ctr"/>
            <a:r>
              <a:rPr lang="en-US"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N1</a:t>
            </a:r>
          </a:p>
        </p:txBody>
      </p:sp>
      <p:sp>
        <p:nvSpPr>
          <p:cNvPr id="154" name="TextBox 153"/>
          <p:cNvSpPr txBox="1"/>
          <p:nvPr/>
        </p:nvSpPr>
        <p:spPr>
          <a:xfrm>
            <a:off x="8229600" y="5334001"/>
            <a:ext cx="533400" cy="338542"/>
          </a:xfrm>
          <a:prstGeom prst="rect">
            <a:avLst/>
          </a:prstGeom>
          <a:noFill/>
        </p:spPr>
        <p:txBody>
          <a:bodyPr wrap="square" lIns="91429" tIns="45714" rIns="91429" bIns="45714" rtlCol="0">
            <a:spAutoFit/>
          </a:bodyPr>
          <a:lstStyle/>
          <a:p>
            <a:pPr algn="ctr"/>
            <a:r>
              <a:rPr lang="en-US" sz="16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S1</a:t>
            </a:r>
          </a:p>
        </p:txBody>
      </p:sp>
      <p:sp>
        <p:nvSpPr>
          <p:cNvPr id="157" name="TextBox 156"/>
          <p:cNvSpPr txBox="1"/>
          <p:nvPr/>
        </p:nvSpPr>
        <p:spPr>
          <a:xfrm>
            <a:off x="7086600" y="4876801"/>
            <a:ext cx="1600200" cy="369320"/>
          </a:xfrm>
          <a:prstGeom prst="rect">
            <a:avLst/>
          </a:prstGeom>
          <a:noFill/>
        </p:spPr>
        <p:txBody>
          <a:bodyPr wrap="square" lIns="91429" tIns="45714" rIns="91429" bIns="45714" rtlCol="0">
            <a:spAutoFit/>
          </a:bodyPr>
          <a:lstStyle/>
          <a:p>
            <a:pPr algn="ctr"/>
            <a:r>
              <a:rPr lang="en-US"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Cu1=</a:t>
            </a:r>
          </a:p>
        </p:txBody>
      </p:sp>
      <p:cxnSp>
        <p:nvCxnSpPr>
          <p:cNvPr id="158" name="Curved Connector 142"/>
          <p:cNvCxnSpPr>
            <a:stCxn id="1024" idx="2"/>
          </p:cNvCxnSpPr>
          <p:nvPr/>
        </p:nvCxnSpPr>
        <p:spPr>
          <a:xfrm rot="16200000" flipH="1">
            <a:off x="4688412" y="3040963"/>
            <a:ext cx="1891133" cy="2448049"/>
          </a:xfrm>
          <a:prstGeom prst="curvedConnector2">
            <a:avLst/>
          </a:prstGeom>
          <a:ln w="53975" cap="rnd">
            <a:solidFill>
              <a:srgbClr val="FFC000"/>
            </a:solidFill>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01" name="Curved Connector 142"/>
          <p:cNvCxnSpPr/>
          <p:nvPr/>
        </p:nvCxnSpPr>
        <p:spPr>
          <a:xfrm>
            <a:off x="2971802" y="3276600"/>
            <a:ext cx="4953001" cy="990600"/>
          </a:xfrm>
          <a:prstGeom prst="curvedConnector3">
            <a:avLst>
              <a:gd name="adj1" fmla="val 309"/>
            </a:avLst>
          </a:prstGeom>
          <a:ln w="53975" cap="rnd">
            <a:solidFill>
              <a:srgbClr val="FFC000"/>
            </a:solidFill>
            <a:tailEnd type="triangle"/>
          </a:ln>
        </p:spPr>
        <p:style>
          <a:lnRef idx="1">
            <a:schemeClr val="accent4"/>
          </a:lnRef>
          <a:fillRef idx="0">
            <a:schemeClr val="accent4"/>
          </a:fillRef>
          <a:effectRef idx="0">
            <a:schemeClr val="accent4"/>
          </a:effectRef>
          <a:fontRef idx="minor">
            <a:schemeClr val="tx1"/>
          </a:fontRef>
        </p:style>
      </p:cxnSp>
      <p:sp>
        <p:nvSpPr>
          <p:cNvPr id="20" name="TextBox 19"/>
          <p:cNvSpPr txBox="1"/>
          <p:nvPr/>
        </p:nvSpPr>
        <p:spPr>
          <a:xfrm>
            <a:off x="5181601" y="2590801"/>
            <a:ext cx="1055075" cy="246209"/>
          </a:xfrm>
          <a:prstGeom prst="rect">
            <a:avLst/>
          </a:prstGeom>
          <a:noFill/>
        </p:spPr>
        <p:txBody>
          <a:bodyPr wrap="none" lIns="91429" tIns="45714" rIns="91429" bIns="45714" rtlCol="0">
            <a:spAutoFit/>
          </a:bodyPr>
          <a:lstStyle/>
          <a:p>
            <a:r>
              <a:rPr lang="en-US" sz="1000" dirty="0">
                <a:solidFill>
                  <a:schemeClr val="lt1"/>
                </a:solidFill>
              </a:rPr>
              <a:t>1. </a:t>
            </a:r>
            <a:r>
              <a:rPr lang="zh-CN" altLang="en-US" sz="1000" dirty="0">
                <a:solidFill>
                  <a:schemeClr val="lt1"/>
                </a:solidFill>
              </a:rPr>
              <a:t>生成</a:t>
            </a:r>
            <a:r>
              <a:rPr lang="en-US" altLang="zh-CN" sz="1000" dirty="0">
                <a:solidFill>
                  <a:schemeClr val="lt1"/>
                </a:solidFill>
              </a:rPr>
              <a:t>/</a:t>
            </a:r>
            <a:r>
              <a:rPr lang="zh-CN" altLang="en-US" sz="1000" dirty="0">
                <a:solidFill>
                  <a:schemeClr val="lt1"/>
                </a:solidFill>
              </a:rPr>
              <a:t>启动</a:t>
            </a:r>
            <a:r>
              <a:rPr lang="en-US" altLang="zh-CN" sz="1000" dirty="0">
                <a:solidFill>
                  <a:schemeClr val="lt1"/>
                </a:solidFill>
              </a:rPr>
              <a:t>VM</a:t>
            </a:r>
            <a:endParaRPr lang="en-US" sz="1000" dirty="0">
              <a:solidFill>
                <a:schemeClr val="lt1"/>
              </a:solidFill>
            </a:endParaRPr>
          </a:p>
        </p:txBody>
      </p:sp>
      <p:sp>
        <p:nvSpPr>
          <p:cNvPr id="109" name="TextBox 108"/>
          <p:cNvSpPr txBox="1"/>
          <p:nvPr/>
        </p:nvSpPr>
        <p:spPr>
          <a:xfrm>
            <a:off x="5181601" y="2743201"/>
            <a:ext cx="1055075" cy="246209"/>
          </a:xfrm>
          <a:prstGeom prst="rect">
            <a:avLst/>
          </a:prstGeom>
          <a:noFill/>
        </p:spPr>
        <p:txBody>
          <a:bodyPr wrap="none" lIns="91429" tIns="45714" rIns="91429" bIns="45714" rtlCol="0">
            <a:spAutoFit/>
          </a:bodyPr>
          <a:lstStyle/>
          <a:p>
            <a:r>
              <a:rPr lang="en-US" sz="1000" dirty="0">
                <a:solidFill>
                  <a:schemeClr val="bg1"/>
                </a:solidFill>
              </a:rPr>
              <a:t>2. </a:t>
            </a:r>
            <a:r>
              <a:rPr lang="zh-CN" altLang="en-US" sz="1000" dirty="0">
                <a:solidFill>
                  <a:schemeClr val="lt1"/>
                </a:solidFill>
              </a:rPr>
              <a:t>停止</a:t>
            </a:r>
            <a:r>
              <a:rPr lang="en-US" altLang="zh-CN" sz="1000" dirty="0">
                <a:solidFill>
                  <a:schemeClr val="lt1"/>
                </a:solidFill>
              </a:rPr>
              <a:t>/</a:t>
            </a:r>
            <a:r>
              <a:rPr lang="zh-CN" altLang="en-US" sz="1000" dirty="0">
                <a:solidFill>
                  <a:schemeClr val="lt1"/>
                </a:solidFill>
              </a:rPr>
              <a:t>删除</a:t>
            </a:r>
            <a:r>
              <a:rPr lang="en-US" altLang="zh-CN" sz="1000" dirty="0">
                <a:solidFill>
                  <a:schemeClr val="lt1"/>
                </a:solidFill>
              </a:rPr>
              <a:t>VM</a:t>
            </a:r>
            <a:endParaRPr lang="en-US" sz="1000" dirty="0">
              <a:solidFill>
                <a:schemeClr val="lt1"/>
              </a:solidFill>
            </a:endParaRPr>
          </a:p>
        </p:txBody>
      </p:sp>
      <p:sp>
        <p:nvSpPr>
          <p:cNvPr id="110" name="TextBox 109"/>
          <p:cNvSpPr txBox="1"/>
          <p:nvPr/>
        </p:nvSpPr>
        <p:spPr>
          <a:xfrm>
            <a:off x="5181600" y="2895601"/>
            <a:ext cx="1080723" cy="246209"/>
          </a:xfrm>
          <a:prstGeom prst="rect">
            <a:avLst/>
          </a:prstGeom>
          <a:noFill/>
        </p:spPr>
        <p:txBody>
          <a:bodyPr wrap="none" lIns="91429" tIns="45714" rIns="91429" bIns="45714" rtlCol="0">
            <a:spAutoFit/>
          </a:bodyPr>
          <a:lstStyle/>
          <a:p>
            <a:r>
              <a:rPr lang="en-US" sz="1000" dirty="0">
                <a:solidFill>
                  <a:schemeClr val="bg1"/>
                </a:solidFill>
              </a:rPr>
              <a:t>3. </a:t>
            </a:r>
            <a:r>
              <a:rPr lang="zh-CN" altLang="en-US" sz="1000" dirty="0">
                <a:solidFill>
                  <a:schemeClr val="bg1"/>
                </a:solidFill>
              </a:rPr>
              <a:t>访问使用报告</a:t>
            </a:r>
            <a:endParaRPr lang="en-US" sz="1000" dirty="0">
              <a:solidFill>
                <a:schemeClr val="lt1"/>
              </a:solidFill>
            </a:endParaRPr>
          </a:p>
        </p:txBody>
      </p:sp>
      <p:cxnSp>
        <p:nvCxnSpPr>
          <p:cNvPr id="103" name="Curved Connector 142"/>
          <p:cNvCxnSpPr>
            <a:stCxn id="6" idx="0"/>
          </p:cNvCxnSpPr>
          <p:nvPr/>
        </p:nvCxnSpPr>
        <p:spPr>
          <a:xfrm rot="5400000" flipH="1" flipV="1">
            <a:off x="5664756" y="2197369"/>
            <a:ext cx="215089" cy="4305598"/>
          </a:xfrm>
          <a:prstGeom prst="curvedConnector2">
            <a:avLst/>
          </a:prstGeom>
          <a:ln w="53975" cap="rnd">
            <a:solidFill>
              <a:srgbClr val="FFC000"/>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105" name="Title 1"/>
          <p:cNvSpPr>
            <a:spLocks noGrp="1"/>
          </p:cNvSpPr>
          <p:nvPr>
            <p:ph type="title"/>
          </p:nvPr>
        </p:nvSpPr>
        <p:spPr>
          <a:xfrm>
            <a:off x="1623552" y="0"/>
            <a:ext cx="5026631" cy="586586"/>
          </a:xfrm>
        </p:spPr>
        <p:txBody>
          <a:bodyPr lIns="82058" tIns="41029" rIns="82058" bIns="41029"/>
          <a:lstStyle/>
          <a:p>
            <a:r>
              <a:rPr lang="zh-CN" altLang="en-US" sz="4000" dirty="0" smtClean="0"/>
              <a:t>平台</a:t>
            </a:r>
            <a:r>
              <a:rPr lang="zh-CN" altLang="en-US" sz="4000" dirty="0"/>
              <a:t>服</a:t>
            </a:r>
            <a:r>
              <a:rPr lang="zh-CN" altLang="en-US" sz="4000" dirty="0" smtClean="0"/>
              <a:t>务流程示意图</a:t>
            </a:r>
            <a:endParaRPr lang="zh-CN" altLang="en-US" sz="4000" dirty="0"/>
          </a:p>
        </p:txBody>
      </p:sp>
    </p:spTree>
    <p:extLst>
      <p:ext uri="{BB962C8B-B14F-4D97-AF65-F5344CB8AC3E}">
        <p14:creationId xmlns:p14="http://schemas.microsoft.com/office/powerpoint/2007/7/12/main" xmlns="" val="148310310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50"/>
                                        <p:tgtEl>
                                          <p:spTgt spid="24"/>
                                        </p:tgtEl>
                                      </p:cBhvr>
                                    </p:animEffect>
                                  </p:childTnLst>
                                </p:cTn>
                              </p:par>
                            </p:childTnLst>
                          </p:cTn>
                        </p:par>
                        <p:par>
                          <p:cTn id="18" fill="hold">
                            <p:stCondLst>
                              <p:cond delay="25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50"/>
                                        <p:tgtEl>
                                          <p:spTgt spid="30"/>
                                        </p:tgtEl>
                                      </p:cBhvr>
                                    </p:animEffect>
                                  </p:childTnLst>
                                </p:cTn>
                              </p:par>
                            </p:childTnLst>
                          </p:cTn>
                        </p:par>
                        <p:par>
                          <p:cTn id="27" fill="hold">
                            <p:stCondLst>
                              <p:cond delay="750"/>
                            </p:stCondLst>
                            <p:childTnLst>
                              <p:par>
                                <p:cTn id="28" presetID="10" presetClass="entr" presetSubtype="0" fill="hold" nodeType="afterEffect">
                                  <p:stCondLst>
                                    <p:cond delay="25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childTnLst>
                                </p:cTn>
                              </p:par>
                            </p:childTnLst>
                          </p:cTn>
                        </p:par>
                        <p:par>
                          <p:cTn id="36" fill="hold">
                            <p:stCondLst>
                              <p:cond delay="250"/>
                            </p:stCondLst>
                            <p:childTnLst>
                              <p:par>
                                <p:cTn id="37" presetID="10" presetClass="entr" presetSubtype="0"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50"/>
                                        <p:tgtEl>
                                          <p:spTgt spid="11"/>
                                        </p:tgtEl>
                                      </p:cBhvr>
                                    </p:animEffect>
                                  </p:childTnLst>
                                </p:cTn>
                              </p:par>
                            </p:childTnLst>
                          </p:cTn>
                        </p:par>
                        <p:par>
                          <p:cTn id="40" fill="hold">
                            <p:stCondLst>
                              <p:cond delay="750"/>
                            </p:stCondLst>
                            <p:childTnLst>
                              <p:par>
                                <p:cTn id="41" presetID="22" presetClass="entr" presetSubtype="8" fill="hold" nodeType="afterEffect">
                                  <p:stCondLst>
                                    <p:cond delay="500"/>
                                  </p:stCondLst>
                                  <p:childTnLst>
                                    <p:set>
                                      <p:cBhvr>
                                        <p:cTn id="42" dur="1" fill="hold">
                                          <p:stCondLst>
                                            <p:cond delay="0"/>
                                          </p:stCondLst>
                                        </p:cTn>
                                        <p:tgtEl>
                                          <p:spTgt spid="101"/>
                                        </p:tgtEl>
                                        <p:attrNameLst>
                                          <p:attrName>style.visibility</p:attrName>
                                        </p:attrNameLst>
                                      </p:cBhvr>
                                      <p:to>
                                        <p:strVal val="visible"/>
                                      </p:to>
                                    </p:set>
                                    <p:animEffect transition="in" filter="wipe(left)">
                                      <p:cBhvr>
                                        <p:cTn id="43" dur="750"/>
                                        <p:tgtEl>
                                          <p:spTgt spid="101"/>
                                        </p:tgtEl>
                                      </p:cBhvr>
                                    </p:animEffect>
                                  </p:childTnLst>
                                  <p:subTnLst>
                                    <p:set>
                                      <p:cBhvr override="childStyle">
                                        <p:cTn dur="1" fill="hold" display="0" masterRel="nextClick" afterEffect="1"/>
                                        <p:tgtEl>
                                          <p:spTgt spid="101"/>
                                        </p:tgtEl>
                                        <p:attrNameLst>
                                          <p:attrName>style.visibility</p:attrName>
                                        </p:attrNameLst>
                                      </p:cBhvr>
                                      <p:to>
                                        <p:strVal val="hidden"/>
                                      </p:to>
                                    </p:set>
                                  </p:sub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57"/>
                                        </p:tgtEl>
                                        <p:attrNameLst>
                                          <p:attrName>style.visibility</p:attrName>
                                        </p:attrNameLst>
                                      </p:cBhvr>
                                      <p:to>
                                        <p:strVal val="visible"/>
                                      </p:to>
                                    </p:set>
                                    <p:animEffect transition="in" filter="fade">
                                      <p:cBhvr>
                                        <p:cTn id="47" dur="250"/>
                                        <p:tgtEl>
                                          <p:spTgt spid="1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50"/>
                                        <p:tgtEl>
                                          <p:spTgt spid="28"/>
                                        </p:tgtEl>
                                      </p:cBhvr>
                                    </p:animEffect>
                                  </p:childTnLst>
                                </p:cTn>
                              </p:par>
                            </p:childTnLst>
                          </p:cTn>
                        </p:par>
                        <p:par>
                          <p:cTn id="53" fill="hold">
                            <p:stCondLst>
                              <p:cond delay="250"/>
                            </p:stCondLst>
                            <p:childTnLst>
                              <p:par>
                                <p:cTn id="54" presetID="1" presetClass="entr" presetSubtype="0" fill="hold" grpId="0" nodeType="afterEffect">
                                  <p:stCondLst>
                                    <p:cond delay="250"/>
                                  </p:stCondLst>
                                  <p:childTnLst>
                                    <p:set>
                                      <p:cBhvr>
                                        <p:cTn id="55" dur="1" fill="hold">
                                          <p:stCondLst>
                                            <p:cond delay="0"/>
                                          </p:stCondLst>
                                        </p:cTn>
                                        <p:tgtEl>
                                          <p:spTgt spid="126"/>
                                        </p:tgtEl>
                                        <p:attrNameLst>
                                          <p:attrName>style.visibility</p:attrName>
                                        </p:attrNameLst>
                                      </p:cBhvr>
                                      <p:to>
                                        <p:strVal val="visible"/>
                                      </p:to>
                                    </p:set>
                                  </p:childTnLst>
                                </p:cTn>
                              </p:par>
                            </p:childTnLst>
                          </p:cTn>
                        </p:par>
                        <p:par>
                          <p:cTn id="56" fill="hold">
                            <p:stCondLst>
                              <p:cond delay="500"/>
                            </p:stCondLst>
                            <p:childTnLst>
                              <p:par>
                                <p:cTn id="57" presetID="22" presetClass="entr" presetSubtype="1" fill="hold" nodeType="afterEffect">
                                  <p:stCondLst>
                                    <p:cond delay="250"/>
                                  </p:stCondLst>
                                  <p:childTnLst>
                                    <p:set>
                                      <p:cBhvr>
                                        <p:cTn id="58" dur="1" fill="hold">
                                          <p:stCondLst>
                                            <p:cond delay="0"/>
                                          </p:stCondLst>
                                        </p:cTn>
                                        <p:tgtEl>
                                          <p:spTgt spid="111"/>
                                        </p:tgtEl>
                                        <p:attrNameLst>
                                          <p:attrName>style.visibility</p:attrName>
                                        </p:attrNameLst>
                                      </p:cBhvr>
                                      <p:to>
                                        <p:strVal val="visible"/>
                                      </p:to>
                                    </p:set>
                                    <p:animEffect transition="in" filter="wipe(up)">
                                      <p:cBhvr>
                                        <p:cTn id="59" dur="750"/>
                                        <p:tgtEl>
                                          <p:spTgt spid="111"/>
                                        </p:tgtEl>
                                      </p:cBhvr>
                                    </p:animEffect>
                                  </p:childTnLst>
                                  <p:subTnLst>
                                    <p:set>
                                      <p:cBhvr override="childStyle">
                                        <p:cTn dur="1" fill="hold" display="0" masterRel="nextClick" afterEffect="1"/>
                                        <p:tgtEl>
                                          <p:spTgt spid="111"/>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7"/>
                                        </p:tgtEl>
                                        <p:attrNameLst>
                                          <p:attrName>style.visibility</p:attrName>
                                        </p:attrNameLst>
                                      </p:cBhvr>
                                      <p:to>
                                        <p:strVal val="visible"/>
                                      </p:to>
                                    </p:set>
                                  </p:childTnLst>
                                </p:cTn>
                              </p:par>
                            </p:childTnLst>
                          </p:cTn>
                        </p:par>
                        <p:par>
                          <p:cTn id="64" fill="hold">
                            <p:stCondLst>
                              <p:cond delay="0"/>
                            </p:stCondLst>
                            <p:childTnLst>
                              <p:par>
                                <p:cTn id="65" presetID="22" presetClass="entr" presetSubtype="1"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75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par>
                          <p:cTn id="68" fill="hold">
                            <p:stCondLst>
                              <p:cond delay="75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par>
                          <p:cTn id="72" fill="hold">
                            <p:stCondLst>
                              <p:cond delay="1250"/>
                            </p:stCondLst>
                            <p:childTnLst>
                              <p:par>
                                <p:cTn id="73" presetID="10" presetClass="entr" presetSubtype="0"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childTnLst>
                          </p:cTn>
                        </p:par>
                        <p:par>
                          <p:cTn id="76" fill="hold">
                            <p:stCondLst>
                              <p:cond delay="1750"/>
                            </p:stCondLst>
                            <p:childTnLst>
                              <p:par>
                                <p:cTn id="77" presetID="10" presetClass="entr" presetSubtype="0"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024"/>
                                        </p:tgtEl>
                                        <p:attrNameLst>
                                          <p:attrName>style.visibility</p:attrName>
                                        </p:attrNameLst>
                                      </p:cBhvr>
                                      <p:to>
                                        <p:strVal val="visible"/>
                                      </p:to>
                                    </p:set>
                                  </p:childTnLst>
                                </p:cTn>
                              </p:par>
                            </p:childTnLst>
                          </p:cTn>
                        </p:par>
                        <p:par>
                          <p:cTn id="84" fill="hold">
                            <p:stCondLst>
                              <p:cond delay="0"/>
                            </p:stCondLst>
                            <p:childTnLst>
                              <p:par>
                                <p:cTn id="85" presetID="10" presetClass="entr" presetSubtype="0" fill="hold" nodeType="afterEffect">
                                  <p:stCondLst>
                                    <p:cond delay="0"/>
                                  </p:stCondLst>
                                  <p:childTnLst>
                                    <p:set>
                                      <p:cBhvr>
                                        <p:cTn id="86" dur="1" fill="hold">
                                          <p:stCondLst>
                                            <p:cond delay="0"/>
                                          </p:stCondLst>
                                        </p:cTn>
                                        <p:tgtEl>
                                          <p:spTgt spid="158"/>
                                        </p:tgtEl>
                                        <p:attrNameLst>
                                          <p:attrName>style.visibility</p:attrName>
                                        </p:attrNameLst>
                                      </p:cBhvr>
                                      <p:to>
                                        <p:strVal val="visible"/>
                                      </p:to>
                                    </p:set>
                                    <p:animEffect transition="in" filter="fade">
                                      <p:cBhvr>
                                        <p:cTn id="87" dur="750"/>
                                        <p:tgtEl>
                                          <p:spTgt spid="158"/>
                                        </p:tgtEl>
                                      </p:cBhvr>
                                    </p:animEffect>
                                  </p:childTnLst>
                                  <p:subTnLst>
                                    <p:set>
                                      <p:cBhvr override="childStyle">
                                        <p:cTn dur="1" fill="hold" display="0" masterRel="nextClick" afterEffect="1"/>
                                        <p:tgtEl>
                                          <p:spTgt spid="158"/>
                                        </p:tgtEl>
                                        <p:attrNameLst>
                                          <p:attrName>style.visibility</p:attrName>
                                        </p:attrNameLst>
                                      </p:cBhvr>
                                      <p:to>
                                        <p:strVal val="hidden"/>
                                      </p:to>
                                    </p:set>
                                  </p:subTnLst>
                                </p:cTn>
                              </p:par>
                            </p:childTnLst>
                          </p:cTn>
                        </p:par>
                        <p:par>
                          <p:cTn id="88" fill="hold">
                            <p:stCondLst>
                              <p:cond delay="750"/>
                            </p:stCondLst>
                            <p:childTnLst>
                              <p:par>
                                <p:cTn id="89" presetID="10" presetClass="entr" presetSubtype="0" fill="hold" grpId="0" nodeType="afterEffect">
                                  <p:stCondLst>
                                    <p:cond delay="0"/>
                                  </p:stCondLst>
                                  <p:childTnLst>
                                    <p:set>
                                      <p:cBhvr>
                                        <p:cTn id="90" dur="1" fill="hold">
                                          <p:stCondLst>
                                            <p:cond delay="0"/>
                                          </p:stCondLst>
                                        </p:cTn>
                                        <p:tgtEl>
                                          <p:spTgt spid="1025"/>
                                        </p:tgtEl>
                                        <p:attrNameLst>
                                          <p:attrName>style.visibility</p:attrName>
                                        </p:attrNameLst>
                                      </p:cBhvr>
                                      <p:to>
                                        <p:strVal val="visible"/>
                                      </p:to>
                                    </p:set>
                                    <p:animEffect transition="in" filter="fade">
                                      <p:cBhvr>
                                        <p:cTn id="91" dur="250"/>
                                        <p:tgtEl>
                                          <p:spTgt spid="1025"/>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153"/>
                                        </p:tgtEl>
                                        <p:attrNameLst>
                                          <p:attrName>style.visibility</p:attrName>
                                        </p:attrNameLst>
                                      </p:cBhvr>
                                      <p:to>
                                        <p:strVal val="visible"/>
                                      </p:to>
                                    </p:set>
                                    <p:animEffect transition="in" filter="fade">
                                      <p:cBhvr>
                                        <p:cTn id="95" dur="250"/>
                                        <p:tgtEl>
                                          <p:spTgt spid="153"/>
                                        </p:tgtEl>
                                      </p:cBhvr>
                                    </p:animEffect>
                                  </p:childTnLst>
                                </p:cTn>
                              </p:par>
                            </p:childTnLst>
                          </p:cTn>
                        </p:par>
                        <p:par>
                          <p:cTn id="96" fill="hold">
                            <p:stCondLst>
                              <p:cond delay="1250"/>
                            </p:stCondLst>
                            <p:childTnLst>
                              <p:par>
                                <p:cTn id="97" presetID="10" presetClass="entr" presetSubtype="0" fill="hold" grpId="0" nodeType="afterEffect">
                                  <p:stCondLst>
                                    <p:cond delay="0"/>
                                  </p:stCondLst>
                                  <p:childTnLst>
                                    <p:set>
                                      <p:cBhvr>
                                        <p:cTn id="98" dur="1" fill="hold">
                                          <p:stCondLst>
                                            <p:cond delay="0"/>
                                          </p:stCondLst>
                                        </p:cTn>
                                        <p:tgtEl>
                                          <p:spTgt spid="154"/>
                                        </p:tgtEl>
                                        <p:attrNameLst>
                                          <p:attrName>style.visibility</p:attrName>
                                        </p:attrNameLst>
                                      </p:cBhvr>
                                      <p:to>
                                        <p:strVal val="visible"/>
                                      </p:to>
                                    </p:set>
                                    <p:animEffect transition="in" filter="fade">
                                      <p:cBhvr>
                                        <p:cTn id="99" dur="250"/>
                                        <p:tgtEl>
                                          <p:spTgt spid="15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250"/>
                                        <p:tgtEl>
                                          <p:spTgt spid="26"/>
                                        </p:tgtEl>
                                      </p:cBhvr>
                                    </p:animEffect>
                                  </p:childTnLst>
                                </p:cTn>
                              </p:par>
                            </p:childTnLst>
                          </p:cTn>
                        </p:par>
                        <p:par>
                          <p:cTn id="105" fill="hold">
                            <p:stCondLst>
                              <p:cond delay="250"/>
                            </p:stCondLst>
                            <p:childTnLst>
                              <p:par>
                                <p:cTn id="106" presetID="10" presetClass="entr" presetSubtype="0" fill="hold" nodeType="afterEffect">
                                  <p:stCondLst>
                                    <p:cond delay="250"/>
                                  </p:stCondLst>
                                  <p:childTnLst>
                                    <p:set>
                                      <p:cBhvr>
                                        <p:cTn id="107" dur="1" fill="hold">
                                          <p:stCondLst>
                                            <p:cond delay="0"/>
                                          </p:stCondLst>
                                        </p:cTn>
                                        <p:tgtEl>
                                          <p:spTgt spid="143"/>
                                        </p:tgtEl>
                                        <p:attrNameLst>
                                          <p:attrName>style.visibility</p:attrName>
                                        </p:attrNameLst>
                                      </p:cBhvr>
                                      <p:to>
                                        <p:strVal val="visible"/>
                                      </p:to>
                                    </p:set>
                                    <p:animEffect transition="in" filter="fade">
                                      <p:cBhvr>
                                        <p:cTn id="108" dur="750"/>
                                        <p:tgtEl>
                                          <p:spTgt spid="143"/>
                                        </p:tgtEl>
                                      </p:cBhvr>
                                    </p:animEffect>
                                  </p:childTnLst>
                                  <p:subTnLst>
                                    <p:set>
                                      <p:cBhvr override="childStyle">
                                        <p:cTn dur="1" fill="hold" display="0" masterRel="nextClick" afterEffect="1"/>
                                        <p:tgtEl>
                                          <p:spTgt spid="143"/>
                                        </p:tgtEl>
                                        <p:attrNameLst>
                                          <p:attrName>style.visibility</p:attrName>
                                        </p:attrNameLst>
                                      </p:cBhvr>
                                      <p:to>
                                        <p:strVal val="hidden"/>
                                      </p:to>
                                    </p:set>
                                  </p:subTnLst>
                                </p:cTn>
                              </p:par>
                            </p:childTnLst>
                          </p:cTn>
                        </p:par>
                        <p:par>
                          <p:cTn id="109" fill="hold">
                            <p:stCondLst>
                              <p:cond delay="1250"/>
                            </p:stCondLst>
                            <p:childTnLst>
                              <p:par>
                                <p:cTn id="110" presetID="10" presetClass="entr" presetSubtype="0" fill="hold" nodeType="afterEffect">
                                  <p:stCondLst>
                                    <p:cond delay="25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20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childTnLst>
                                </p:cTn>
                              </p:par>
                            </p:childTnLst>
                          </p:cTn>
                        </p:par>
                        <p:par>
                          <p:cTn id="117" fill="hold">
                            <p:stCondLst>
                              <p:cond delay="0"/>
                            </p:stCondLst>
                            <p:childTnLst>
                              <p:par>
                                <p:cTn id="118" presetID="22" presetClass="entr" presetSubtype="2" fill="hold" nodeType="afterEffect">
                                  <p:stCondLst>
                                    <p:cond delay="250"/>
                                  </p:stCondLst>
                                  <p:childTnLst>
                                    <p:set>
                                      <p:cBhvr>
                                        <p:cTn id="119" dur="1" fill="hold">
                                          <p:stCondLst>
                                            <p:cond delay="0"/>
                                          </p:stCondLst>
                                        </p:cTn>
                                        <p:tgtEl>
                                          <p:spTgt spid="103"/>
                                        </p:tgtEl>
                                        <p:attrNameLst>
                                          <p:attrName>style.visibility</p:attrName>
                                        </p:attrNameLst>
                                      </p:cBhvr>
                                      <p:to>
                                        <p:strVal val="visible"/>
                                      </p:to>
                                    </p:set>
                                    <p:animEffect transition="in" filter="wipe(right)">
                                      <p:cBhvr>
                                        <p:cTn id="120" dur="500"/>
                                        <p:tgtEl>
                                          <p:spTgt spid="103"/>
                                        </p:tgtEl>
                                      </p:cBhvr>
                                    </p:animEffect>
                                  </p:childTnLst>
                                  <p:subTnLst>
                                    <p:set>
                                      <p:cBhvr override="childStyle">
                                        <p:cTn dur="1" fill="hold" display="0" masterRel="nextClick" afterEffect="1"/>
                                        <p:tgtEl>
                                          <p:spTgt spid="103"/>
                                        </p:tgtEl>
                                        <p:attrNameLst>
                                          <p:attrName>style.visibility</p:attrName>
                                        </p:attrNameLst>
                                      </p:cBhvr>
                                      <p:to>
                                        <p:strVal val="hidden"/>
                                      </p:to>
                                    </p:set>
                                  </p:subTnLst>
                                </p:cTn>
                              </p:par>
                            </p:childTnLst>
                          </p:cTn>
                        </p:par>
                        <p:par>
                          <p:cTn id="121" fill="hold">
                            <p:stCondLst>
                              <p:cond delay="750"/>
                            </p:stCondLst>
                            <p:childTnLst>
                              <p:par>
                                <p:cTn id="122" presetID="22" presetClass="entr" presetSubtype="1" fill="hold" nodeType="afterEffect">
                                  <p:stCondLst>
                                    <p:cond delay="500"/>
                                  </p:stCondLst>
                                  <p:childTnLst>
                                    <p:set>
                                      <p:cBhvr>
                                        <p:cTn id="123" dur="1" fill="hold">
                                          <p:stCondLst>
                                            <p:cond delay="0"/>
                                          </p:stCondLst>
                                        </p:cTn>
                                        <p:tgtEl>
                                          <p:spTgt spid="35"/>
                                        </p:tgtEl>
                                        <p:attrNameLst>
                                          <p:attrName>style.visibility</p:attrName>
                                        </p:attrNameLst>
                                      </p:cBhvr>
                                      <p:to>
                                        <p:strVal val="visible"/>
                                      </p:to>
                                    </p:set>
                                    <p:animEffect transition="in" filter="wipe(up)">
                                      <p:cBhvr>
                                        <p:cTn id="124" dur="75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par>
                          <p:cTn id="125" fill="hold">
                            <p:stCondLst>
                              <p:cond delay="2000"/>
                            </p:stCondLst>
                            <p:childTnLst>
                              <p:par>
                                <p:cTn id="126" presetID="10" presetClass="entr" presetSubtype="0" fill="hold" nodeType="afterEffect">
                                  <p:stCondLst>
                                    <p:cond delay="500"/>
                                  </p:stCondLst>
                                  <p:childTnLst>
                                    <p:set>
                                      <p:cBhvr>
                                        <p:cTn id="127" dur="1" fill="hold">
                                          <p:stCondLst>
                                            <p:cond delay="0"/>
                                          </p:stCondLst>
                                        </p:cTn>
                                        <p:tgtEl>
                                          <p:spTgt spid="1033"/>
                                        </p:tgtEl>
                                        <p:attrNameLst>
                                          <p:attrName>style.visibility</p:attrName>
                                        </p:attrNameLst>
                                      </p:cBhvr>
                                      <p:to>
                                        <p:strVal val="visible"/>
                                      </p:to>
                                    </p:set>
                                    <p:animEffect transition="in" filter="fade">
                                      <p:cBhvr>
                                        <p:cTn id="128" dur="250"/>
                                        <p:tgtEl>
                                          <p:spTgt spid="1033"/>
                                        </p:tgtEl>
                                      </p:cBhvr>
                                    </p:animEffect>
                                  </p:childTnLst>
                                </p:cTn>
                              </p:par>
                            </p:childTnLst>
                          </p:cTn>
                        </p:par>
                        <p:par>
                          <p:cTn id="129" fill="hold">
                            <p:stCondLst>
                              <p:cond delay="2750"/>
                            </p:stCondLst>
                            <p:childTnLst>
                              <p:par>
                                <p:cTn id="130" presetID="10" presetClass="entr" presetSubtype="0" fill="hold" nodeType="after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fade">
                                      <p:cBhvr>
                                        <p:cTn id="132" dur="250"/>
                                        <p:tgtEl>
                                          <p:spTgt spid="60"/>
                                        </p:tgtEl>
                                      </p:cBhvr>
                                    </p:animEffect>
                                  </p:childTnLst>
                                </p:cTn>
                              </p:par>
                            </p:childTnLst>
                          </p:cTn>
                        </p:par>
                        <p:par>
                          <p:cTn id="133" fill="hold">
                            <p:stCondLst>
                              <p:cond delay="3000"/>
                            </p:stCondLst>
                            <p:childTnLst>
                              <p:par>
                                <p:cTn id="134" presetID="10" presetClass="entr" presetSubtype="0" fill="hold" nodeType="afterEffect">
                                  <p:stCondLst>
                                    <p:cond delay="0"/>
                                  </p:stCondLst>
                                  <p:childTnLst>
                                    <p:set>
                                      <p:cBhvr>
                                        <p:cTn id="135" dur="1" fill="hold">
                                          <p:stCondLst>
                                            <p:cond delay="0"/>
                                          </p:stCondLst>
                                        </p:cTn>
                                        <p:tgtEl>
                                          <p:spTgt spid="61"/>
                                        </p:tgtEl>
                                        <p:attrNameLst>
                                          <p:attrName>style.visibility</p:attrName>
                                        </p:attrNameLst>
                                      </p:cBhvr>
                                      <p:to>
                                        <p:strVal val="visible"/>
                                      </p:to>
                                    </p:set>
                                    <p:animEffect transition="in" filter="fade">
                                      <p:cBhvr>
                                        <p:cTn id="136" dur="250"/>
                                        <p:tgtEl>
                                          <p:spTgt spid="61"/>
                                        </p:tgtEl>
                                      </p:cBhvr>
                                    </p:animEffect>
                                  </p:childTnLst>
                                </p:cTn>
                              </p:par>
                            </p:childTnLst>
                          </p:cTn>
                        </p:par>
                        <p:par>
                          <p:cTn id="137" fill="hold">
                            <p:stCondLst>
                              <p:cond delay="3250"/>
                            </p:stCondLst>
                            <p:childTnLst>
                              <p:par>
                                <p:cTn id="138" presetID="10" presetClass="entr" presetSubtype="0" fill="hold" nodeType="after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fade">
                                      <p:cBhvr>
                                        <p:cTn id="140" dur="250"/>
                                        <p:tgtEl>
                                          <p:spTgt spid="62"/>
                                        </p:tgtEl>
                                      </p:cBhvr>
                                    </p:animEffect>
                                  </p:childTnLst>
                                </p:cTn>
                              </p:par>
                            </p:childTnLst>
                          </p:cTn>
                        </p:par>
                        <p:par>
                          <p:cTn id="141" fill="hold">
                            <p:stCondLst>
                              <p:cond delay="3500"/>
                            </p:stCondLst>
                            <p:childTnLst>
                              <p:par>
                                <p:cTn id="142" presetID="10" presetClass="entr" presetSubtype="0" fill="hold" nodeType="after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fade">
                                      <p:cBhvr>
                                        <p:cTn id="144" dur="250"/>
                                        <p:tgtEl>
                                          <p:spTgt spid="63"/>
                                        </p:tgtEl>
                                      </p:cBhvr>
                                    </p:animEffect>
                                  </p:childTnLst>
                                </p:cTn>
                              </p:par>
                            </p:childTnLst>
                          </p:cTn>
                        </p:par>
                        <p:par>
                          <p:cTn id="145" fill="hold">
                            <p:stCondLst>
                              <p:cond delay="3750"/>
                            </p:stCondLst>
                            <p:childTnLst>
                              <p:par>
                                <p:cTn id="146" presetID="10" presetClass="entr" presetSubtype="0" fill="hold"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fade">
                                      <p:cBhvr>
                                        <p:cTn id="148" dur="250"/>
                                        <p:tgtEl>
                                          <p:spTgt spid="64"/>
                                        </p:tgtEl>
                                      </p:cBhvr>
                                    </p:animEffect>
                                  </p:childTnLst>
                                </p:cTn>
                              </p:par>
                            </p:childTnLst>
                          </p:cTn>
                        </p:par>
                        <p:par>
                          <p:cTn id="149" fill="hold">
                            <p:stCondLst>
                              <p:cond delay="4000"/>
                            </p:stCondLst>
                            <p:childTnLst>
                              <p:par>
                                <p:cTn id="150" presetID="10" presetClass="entr" presetSubtype="0" fill="hold" nodeType="after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fade">
                                      <p:cBhvr>
                                        <p:cTn id="152" dur="250"/>
                                        <p:tgtEl>
                                          <p:spTgt spid="65"/>
                                        </p:tgtEl>
                                      </p:cBhvr>
                                    </p:animEffect>
                                  </p:childTnLst>
                                </p:cTn>
                              </p:par>
                            </p:childTnLst>
                          </p:cTn>
                        </p:par>
                        <p:par>
                          <p:cTn id="153" fill="hold">
                            <p:stCondLst>
                              <p:cond delay="4250"/>
                            </p:stCondLst>
                            <p:childTnLst>
                              <p:par>
                                <p:cTn id="154" presetID="10" presetClass="entr" presetSubtype="0" fill="hold" nodeType="afterEffect">
                                  <p:stCondLst>
                                    <p:cond delay="0"/>
                                  </p:stCondLst>
                                  <p:childTnLst>
                                    <p:set>
                                      <p:cBhvr>
                                        <p:cTn id="155" dur="1" fill="hold">
                                          <p:stCondLst>
                                            <p:cond delay="0"/>
                                          </p:stCondLst>
                                        </p:cTn>
                                        <p:tgtEl>
                                          <p:spTgt spid="66"/>
                                        </p:tgtEl>
                                        <p:attrNameLst>
                                          <p:attrName>style.visibility</p:attrName>
                                        </p:attrNameLst>
                                      </p:cBhvr>
                                      <p:to>
                                        <p:strVal val="visible"/>
                                      </p:to>
                                    </p:set>
                                    <p:animEffect transition="in" filter="fade">
                                      <p:cBhvr>
                                        <p:cTn id="156" dur="250"/>
                                        <p:tgtEl>
                                          <p:spTgt spid="66"/>
                                        </p:tgtEl>
                                      </p:cBhvr>
                                    </p:animEffect>
                                  </p:childTnLst>
                                </p:cTn>
                              </p:par>
                            </p:childTnLst>
                          </p:cTn>
                        </p:par>
                        <p:par>
                          <p:cTn id="157" fill="hold">
                            <p:stCondLst>
                              <p:cond delay="4500"/>
                            </p:stCondLst>
                            <p:childTnLst>
                              <p:par>
                                <p:cTn id="158" presetID="10" presetClass="entr" presetSubtype="0" fill="hold" nodeType="afterEffect">
                                  <p:stCondLst>
                                    <p:cond delay="0"/>
                                  </p:stCondLst>
                                  <p:childTnLst>
                                    <p:set>
                                      <p:cBhvr>
                                        <p:cTn id="159" dur="1" fill="hold">
                                          <p:stCondLst>
                                            <p:cond delay="0"/>
                                          </p:stCondLst>
                                        </p:cTn>
                                        <p:tgtEl>
                                          <p:spTgt spid="68"/>
                                        </p:tgtEl>
                                        <p:attrNameLst>
                                          <p:attrName>style.visibility</p:attrName>
                                        </p:attrNameLst>
                                      </p:cBhvr>
                                      <p:to>
                                        <p:strVal val="visible"/>
                                      </p:to>
                                    </p:set>
                                    <p:animEffect transition="in" filter="fade">
                                      <p:cBhvr>
                                        <p:cTn id="160" dur="250"/>
                                        <p:tgtEl>
                                          <p:spTgt spid="68"/>
                                        </p:tgtEl>
                                      </p:cBhvr>
                                    </p:animEffect>
                                  </p:childTnLst>
                                </p:cTn>
                              </p:par>
                            </p:childTnLst>
                          </p:cTn>
                        </p:par>
                        <p:par>
                          <p:cTn id="161" fill="hold">
                            <p:stCondLst>
                              <p:cond delay="4750"/>
                            </p:stCondLst>
                            <p:childTnLst>
                              <p:par>
                                <p:cTn id="162" presetID="10" presetClass="entr" presetSubtype="0" fill="hold" nodeType="afterEffect">
                                  <p:stCondLst>
                                    <p:cond delay="0"/>
                                  </p:stCondLst>
                                  <p:childTnLst>
                                    <p:set>
                                      <p:cBhvr>
                                        <p:cTn id="163" dur="1" fill="hold">
                                          <p:stCondLst>
                                            <p:cond delay="0"/>
                                          </p:stCondLst>
                                        </p:cTn>
                                        <p:tgtEl>
                                          <p:spTgt spid="69"/>
                                        </p:tgtEl>
                                        <p:attrNameLst>
                                          <p:attrName>style.visibility</p:attrName>
                                        </p:attrNameLst>
                                      </p:cBhvr>
                                      <p:to>
                                        <p:strVal val="visible"/>
                                      </p:to>
                                    </p:set>
                                    <p:animEffect transition="in" filter="fade">
                                      <p:cBhvr>
                                        <p:cTn id="164" dur="250"/>
                                        <p:tgtEl>
                                          <p:spTgt spid="69"/>
                                        </p:tgtEl>
                                      </p:cBhvr>
                                    </p:animEffect>
                                  </p:childTnLst>
                                </p:cTn>
                              </p:par>
                            </p:childTnLst>
                          </p:cTn>
                        </p:par>
                        <p:par>
                          <p:cTn id="165" fill="hold">
                            <p:stCondLst>
                              <p:cond delay="5000"/>
                            </p:stCondLst>
                            <p:childTnLst>
                              <p:par>
                                <p:cTn id="166" presetID="10" presetClass="entr" presetSubtype="0" fill="hold" nodeType="afterEffect">
                                  <p:stCondLst>
                                    <p:cond delay="0"/>
                                  </p:stCondLst>
                                  <p:childTnLst>
                                    <p:set>
                                      <p:cBhvr>
                                        <p:cTn id="167" dur="1" fill="hold">
                                          <p:stCondLst>
                                            <p:cond delay="0"/>
                                          </p:stCondLst>
                                        </p:cTn>
                                        <p:tgtEl>
                                          <p:spTgt spid="70"/>
                                        </p:tgtEl>
                                        <p:attrNameLst>
                                          <p:attrName>style.visibility</p:attrName>
                                        </p:attrNameLst>
                                      </p:cBhvr>
                                      <p:to>
                                        <p:strVal val="visible"/>
                                      </p:to>
                                    </p:set>
                                    <p:animEffect transition="in" filter="fade">
                                      <p:cBhvr>
                                        <p:cTn id="168" dur="250"/>
                                        <p:tgtEl>
                                          <p:spTgt spid="70"/>
                                        </p:tgtEl>
                                      </p:cBhvr>
                                    </p:animEffect>
                                  </p:childTnLst>
                                </p:cTn>
                              </p:par>
                            </p:childTnLst>
                          </p:cTn>
                        </p:par>
                        <p:par>
                          <p:cTn id="169" fill="hold">
                            <p:stCondLst>
                              <p:cond delay="5250"/>
                            </p:stCondLst>
                            <p:childTnLst>
                              <p:par>
                                <p:cTn id="170" presetID="10" presetClass="entr" presetSubtype="0" fill="hold" nodeType="afterEffect">
                                  <p:stCondLst>
                                    <p:cond delay="0"/>
                                  </p:stCondLst>
                                  <p:childTnLst>
                                    <p:set>
                                      <p:cBhvr>
                                        <p:cTn id="171" dur="1" fill="hold">
                                          <p:stCondLst>
                                            <p:cond delay="0"/>
                                          </p:stCondLst>
                                        </p:cTn>
                                        <p:tgtEl>
                                          <p:spTgt spid="71"/>
                                        </p:tgtEl>
                                        <p:attrNameLst>
                                          <p:attrName>style.visibility</p:attrName>
                                        </p:attrNameLst>
                                      </p:cBhvr>
                                      <p:to>
                                        <p:strVal val="visible"/>
                                      </p:to>
                                    </p:set>
                                    <p:animEffect transition="in" filter="fade">
                                      <p:cBhvr>
                                        <p:cTn id="172" dur="250"/>
                                        <p:tgtEl>
                                          <p:spTgt spid="7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9"/>
                                        </p:tgtEl>
                                        <p:attrNameLst>
                                          <p:attrName>style.visibility</p:attrName>
                                        </p:attrNameLst>
                                      </p:cBhvr>
                                      <p:to>
                                        <p:strVal val="visible"/>
                                      </p:to>
                                    </p:set>
                                    <p:animEffect transition="in" filter="fade">
                                      <p:cBhvr>
                                        <p:cTn id="177" dur="250"/>
                                        <p:tgtEl>
                                          <p:spTgt spid="109"/>
                                        </p:tgtEl>
                                      </p:cBhvr>
                                    </p:animEffect>
                                  </p:childTnLst>
                                </p:cTn>
                              </p:par>
                            </p:childTnLst>
                          </p:cTn>
                        </p:par>
                        <p:par>
                          <p:cTn id="178" fill="hold">
                            <p:stCondLst>
                              <p:cond delay="250"/>
                            </p:stCondLst>
                            <p:childTnLst>
                              <p:par>
                                <p:cTn id="179" presetID="22" presetClass="entr" presetSubtype="2" fill="hold" nodeType="afterEffect">
                                  <p:stCondLst>
                                    <p:cond delay="250"/>
                                  </p:stCondLst>
                                  <p:childTnLst>
                                    <p:set>
                                      <p:cBhvr>
                                        <p:cTn id="180" dur="1" fill="hold">
                                          <p:stCondLst>
                                            <p:cond delay="0"/>
                                          </p:stCondLst>
                                        </p:cTn>
                                        <p:tgtEl>
                                          <p:spTgt spid="103"/>
                                        </p:tgtEl>
                                        <p:attrNameLst>
                                          <p:attrName>style.visibility</p:attrName>
                                        </p:attrNameLst>
                                      </p:cBhvr>
                                      <p:to>
                                        <p:strVal val="visible"/>
                                      </p:to>
                                    </p:set>
                                    <p:animEffect transition="in" filter="wipe(right)">
                                      <p:cBhvr>
                                        <p:cTn id="181" dur="500"/>
                                        <p:tgtEl>
                                          <p:spTgt spid="103"/>
                                        </p:tgtEl>
                                      </p:cBhvr>
                                    </p:animEffect>
                                  </p:childTnLst>
                                  <p:subTnLst>
                                    <p:set>
                                      <p:cBhvr override="childStyle">
                                        <p:cTn dur="1" fill="hold" display="0" masterRel="nextClick" afterEffect="1"/>
                                        <p:tgtEl>
                                          <p:spTgt spid="103"/>
                                        </p:tgtEl>
                                        <p:attrNameLst>
                                          <p:attrName>style.visibility</p:attrName>
                                        </p:attrNameLst>
                                      </p:cBhvr>
                                      <p:to>
                                        <p:strVal val="hidden"/>
                                      </p:to>
                                    </p:set>
                                  </p:subTnLst>
                                </p:cTn>
                              </p:par>
                            </p:childTnLst>
                          </p:cTn>
                        </p:par>
                        <p:par>
                          <p:cTn id="182" fill="hold">
                            <p:stCondLst>
                              <p:cond delay="1000"/>
                            </p:stCondLst>
                            <p:childTnLst>
                              <p:par>
                                <p:cTn id="183" presetID="22" presetClass="entr" presetSubtype="1" fill="hold" nodeType="afterEffect">
                                  <p:stCondLst>
                                    <p:cond delay="250"/>
                                  </p:stCondLst>
                                  <p:childTnLst>
                                    <p:set>
                                      <p:cBhvr>
                                        <p:cTn id="184" dur="1" fill="hold">
                                          <p:stCondLst>
                                            <p:cond delay="0"/>
                                          </p:stCondLst>
                                        </p:cTn>
                                        <p:tgtEl>
                                          <p:spTgt spid="35"/>
                                        </p:tgtEl>
                                        <p:attrNameLst>
                                          <p:attrName>style.visibility</p:attrName>
                                        </p:attrNameLst>
                                      </p:cBhvr>
                                      <p:to>
                                        <p:strVal val="visible"/>
                                      </p:to>
                                    </p:set>
                                    <p:animEffect transition="in" filter="wipe(up)">
                                      <p:cBhvr>
                                        <p:cTn id="185"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par>
                          <p:cTn id="186" fill="hold">
                            <p:stCondLst>
                              <p:cond delay="1750"/>
                            </p:stCondLst>
                            <p:childTnLst>
                              <p:par>
                                <p:cTn id="187" presetID="10" presetClass="exit" presetSubtype="0" fill="hold" nodeType="afterEffect">
                                  <p:stCondLst>
                                    <p:cond delay="500"/>
                                  </p:stCondLst>
                                  <p:childTnLst>
                                    <p:animEffect transition="out" filter="fade">
                                      <p:cBhvr>
                                        <p:cTn id="188" dur="750"/>
                                        <p:tgtEl>
                                          <p:spTgt spid="68"/>
                                        </p:tgtEl>
                                      </p:cBhvr>
                                    </p:animEffect>
                                    <p:set>
                                      <p:cBhvr>
                                        <p:cTn id="189" dur="1" fill="hold">
                                          <p:stCondLst>
                                            <p:cond delay="749"/>
                                          </p:stCondLst>
                                        </p:cTn>
                                        <p:tgtEl>
                                          <p:spTgt spid="68"/>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750"/>
                                        <p:tgtEl>
                                          <p:spTgt spid="61"/>
                                        </p:tgtEl>
                                      </p:cBhvr>
                                    </p:animEffect>
                                    <p:set>
                                      <p:cBhvr>
                                        <p:cTn id="192" dur="1" fill="hold">
                                          <p:stCondLst>
                                            <p:cond delay="749"/>
                                          </p:stCondLst>
                                        </p:cTn>
                                        <p:tgtEl>
                                          <p:spTgt spid="61"/>
                                        </p:tgtEl>
                                        <p:attrNameLst>
                                          <p:attrName>style.visibility</p:attrName>
                                        </p:attrNameLst>
                                      </p:cBhvr>
                                      <p:to>
                                        <p:strVal val="hidden"/>
                                      </p:to>
                                    </p:set>
                                  </p:childTnLst>
                                </p:cTn>
                              </p:par>
                            </p:childTnLst>
                          </p:cTn>
                        </p:par>
                        <p:par>
                          <p:cTn id="193" fill="hold">
                            <p:stCondLst>
                              <p:cond delay="3000"/>
                            </p:stCondLst>
                            <p:childTnLst>
                              <p:par>
                                <p:cTn id="194" presetID="10" presetClass="exit" presetSubtype="0" fill="hold" nodeType="afterEffect">
                                  <p:stCondLst>
                                    <p:cond delay="0"/>
                                  </p:stCondLst>
                                  <p:childTnLst>
                                    <p:animEffect transition="out" filter="fade">
                                      <p:cBhvr>
                                        <p:cTn id="195" dur="750"/>
                                        <p:tgtEl>
                                          <p:spTgt spid="64"/>
                                        </p:tgtEl>
                                      </p:cBhvr>
                                    </p:animEffect>
                                    <p:set>
                                      <p:cBhvr>
                                        <p:cTn id="196" dur="1" fill="hold">
                                          <p:stCondLst>
                                            <p:cond delay="749"/>
                                          </p:stCondLst>
                                        </p:cTn>
                                        <p:tgtEl>
                                          <p:spTgt spid="64"/>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750"/>
                                        <p:tgtEl>
                                          <p:spTgt spid="65"/>
                                        </p:tgtEl>
                                      </p:cBhvr>
                                    </p:animEffect>
                                    <p:set>
                                      <p:cBhvr>
                                        <p:cTn id="199" dur="1" fill="hold">
                                          <p:stCondLst>
                                            <p:cond delay="749"/>
                                          </p:stCondLst>
                                        </p:cTn>
                                        <p:tgtEl>
                                          <p:spTgt spid="65"/>
                                        </p:tgtEl>
                                        <p:attrNameLst>
                                          <p:attrName>style.visibility</p:attrName>
                                        </p:attrNameLst>
                                      </p:cBhvr>
                                      <p:to>
                                        <p:strVal val="hidden"/>
                                      </p:to>
                                    </p:set>
                                  </p:childTnLst>
                                </p:cTn>
                              </p:par>
                            </p:childTnLst>
                          </p:cTn>
                        </p:par>
                        <p:par>
                          <p:cTn id="200" fill="hold">
                            <p:stCondLst>
                              <p:cond delay="3750"/>
                            </p:stCondLst>
                            <p:childTnLst>
                              <p:par>
                                <p:cTn id="201" presetID="10" presetClass="exit" presetSubtype="0" fill="hold" nodeType="afterEffect">
                                  <p:stCondLst>
                                    <p:cond delay="0"/>
                                  </p:stCondLst>
                                  <p:childTnLst>
                                    <p:animEffect transition="out" filter="fade">
                                      <p:cBhvr>
                                        <p:cTn id="202" dur="750"/>
                                        <p:tgtEl>
                                          <p:spTgt spid="1033"/>
                                        </p:tgtEl>
                                      </p:cBhvr>
                                    </p:animEffect>
                                    <p:set>
                                      <p:cBhvr>
                                        <p:cTn id="203" dur="1" fill="hold">
                                          <p:stCondLst>
                                            <p:cond delay="749"/>
                                          </p:stCondLst>
                                        </p:cTn>
                                        <p:tgtEl>
                                          <p:spTgt spid="1033"/>
                                        </p:tgtEl>
                                        <p:attrNameLst>
                                          <p:attrName>style.visibility</p:attrName>
                                        </p:attrNameLst>
                                      </p:cBhvr>
                                      <p:to>
                                        <p:strVal val="hidden"/>
                                      </p:to>
                                    </p:set>
                                  </p:childTnLst>
                                </p:cTn>
                              </p:par>
                              <p:par>
                                <p:cTn id="204" presetID="10" presetClass="exit" presetSubtype="0" fill="hold" nodeType="withEffect">
                                  <p:stCondLst>
                                    <p:cond delay="500"/>
                                  </p:stCondLst>
                                  <p:childTnLst>
                                    <p:animEffect transition="out" filter="fade">
                                      <p:cBhvr>
                                        <p:cTn id="205" dur="750"/>
                                        <p:tgtEl>
                                          <p:spTgt spid="70"/>
                                        </p:tgtEl>
                                      </p:cBhvr>
                                    </p:animEffect>
                                    <p:set>
                                      <p:cBhvr>
                                        <p:cTn id="206" dur="1" fill="hold">
                                          <p:stCondLst>
                                            <p:cond delay="749"/>
                                          </p:stCondLst>
                                        </p:cTn>
                                        <p:tgtEl>
                                          <p:spTgt spid="70"/>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0" grpId="0" animBg="1"/>
      <p:bldP spid="79" grpId="0" animBg="1"/>
      <p:bldP spid="80" grpId="0" animBg="1"/>
      <p:bldP spid="126" grpId="0"/>
      <p:bldP spid="127" grpId="0"/>
      <p:bldP spid="1024" grpId="0"/>
      <p:bldP spid="1025" grpId="0"/>
      <p:bldP spid="153" grpId="0"/>
      <p:bldP spid="154" grpId="0"/>
      <p:bldP spid="157" grpId="0"/>
      <p:bldP spid="20" grpId="0"/>
      <p:bldP spid="109" grpId="0"/>
      <p:bldP spid="1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58" y="2286000"/>
            <a:ext cx="8229600" cy="1143000"/>
          </a:xfrm>
          <a:prstGeom prst="rect">
            <a:avLst/>
          </a:prstGeom>
        </p:spPr>
        <p:txBody>
          <a:bodyPr/>
          <a:lstStyle/>
          <a:p>
            <a:r>
              <a:rPr lang="zh-CN" altLang="en-US" sz="5400" dirty="0" smtClean="0">
                <a:latin typeface="微软雅黑" pitchFamily="34" charset="-122"/>
                <a:ea typeface="微软雅黑" pitchFamily="34" charset="-122"/>
              </a:rPr>
              <a:t>动态数据中心</a:t>
            </a:r>
            <a:endParaRPr lang="en-US" sz="5400" dirty="0">
              <a:latin typeface="微软雅黑" pitchFamily="34" charset="-122"/>
              <a:ea typeface="微软雅黑" pitchFamily="34" charset="-122"/>
            </a:endParaRPr>
          </a:p>
        </p:txBody>
      </p:sp>
      <p:sp>
        <p:nvSpPr>
          <p:cNvPr id="5" name="Text Placeholder 4"/>
          <p:cNvSpPr>
            <a:spLocks noGrp="1"/>
          </p:cNvSpPr>
          <p:nvPr>
            <p:ph type="body" sz="quarter" idx="10"/>
          </p:nvPr>
        </p:nvSpPr>
        <p:spPr>
          <a:xfrm>
            <a:off x="285720" y="1714488"/>
            <a:ext cx="8215370" cy="642938"/>
          </a:xfrm>
          <a:prstGeom prst="rect">
            <a:avLst/>
          </a:prstGeom>
        </p:spPr>
        <p:txBody>
          <a:bodyPr>
            <a:normAutofit/>
          </a:bodyPr>
          <a:lstStyle/>
          <a:p>
            <a:pPr>
              <a:buNone/>
            </a:pPr>
            <a:r>
              <a:rPr lang="zh-CN" altLang="en-US" i="1" dirty="0" smtClean="0">
                <a:latin typeface="微软雅黑" pitchFamily="34" charset="-122"/>
                <a:ea typeface="微软雅黑" pitchFamily="34" charset="-122"/>
                <a:cs typeface="Arial" pitchFamily="34" charset="0"/>
              </a:rPr>
              <a:t>正在使用中的</a:t>
            </a:r>
            <a:endParaRPr lang="en-US" sz="2000" dirty="0">
              <a:latin typeface="微软雅黑" pitchFamily="34" charset="-122"/>
              <a:ea typeface="微软雅黑" pitchFamily="34" charset="-122"/>
              <a:cs typeface="Arial" pitchFamily="34" charset="0"/>
            </a:endParaRPr>
          </a:p>
        </p:txBody>
      </p:sp>
      <p:sp>
        <p:nvSpPr>
          <p:cNvPr id="7" name="Text Placeholder 6"/>
          <p:cNvSpPr>
            <a:spLocks noGrp="1"/>
          </p:cNvSpPr>
          <p:nvPr>
            <p:ph type="body" sz="quarter" idx="11"/>
          </p:nvPr>
        </p:nvSpPr>
        <p:spPr>
          <a:xfrm>
            <a:off x="357158" y="3357562"/>
            <a:ext cx="8215370" cy="642938"/>
          </a:xfrm>
          <a:prstGeom prst="rect">
            <a:avLst/>
          </a:prstGeom>
        </p:spPr>
        <p:txBody>
          <a:bodyPr>
            <a:noAutofit/>
          </a:bodyPr>
          <a:lstStyle/>
          <a:p>
            <a:pPr>
              <a:buNone/>
            </a:pPr>
            <a:r>
              <a:rPr lang="en-US" b="1" i="1" dirty="0" smtClean="0">
                <a:latin typeface="Arial" pitchFamily="34" charset="0"/>
                <a:cs typeface="Arial" pitchFamily="34" charset="0"/>
              </a:rPr>
              <a:t>Microsoft </a:t>
            </a:r>
            <a:r>
              <a:rPr lang="en-US" b="1" dirty="0" smtClean="0">
                <a:latin typeface="Arial" pitchFamily="34" charset="0"/>
                <a:cs typeface="Arial" pitchFamily="34" charset="0"/>
              </a:rPr>
              <a:t>| </a:t>
            </a:r>
            <a:r>
              <a:rPr lang="en-US" dirty="0" smtClean="0">
                <a:latin typeface="Arial" pitchFamily="34" charset="0"/>
                <a:cs typeface="Arial" pitchFamily="34" charset="0"/>
              </a:rPr>
              <a:t>Technology Center</a:t>
            </a:r>
            <a:r>
              <a:rPr lang="en-US" dirty="0" smtClean="0"/>
              <a:t> </a:t>
            </a:r>
            <a:r>
              <a:rPr lang="en-US" dirty="0" smtClean="0">
                <a:latin typeface="Arial" pitchFamily="34" charset="0"/>
                <a:cs typeface="Arial" pitchFamily="34" charset="0"/>
              </a:rPr>
              <a:t>- Beijing</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dirty="0" smtClean="0"/>
              <a:t>崭新的 微软技术中心</a:t>
            </a:r>
            <a:endParaRPr lang="en-US" dirty="0"/>
          </a:p>
        </p:txBody>
      </p:sp>
      <p:pic>
        <p:nvPicPr>
          <p:cNvPr id="27" name="Picture 26" descr="C:\Users\chonglee\Desktop\MTC Pics\EPG\DSC00765.JPG"/>
          <p:cNvPicPr>
            <a:picLocks noChangeAspect="1" noChangeArrowheads="1"/>
          </p:cNvPicPr>
          <p:nvPr/>
        </p:nvPicPr>
        <p:blipFill>
          <a:blip r:embed="rId3" cstate="print"/>
          <a:srcRect/>
          <a:stretch>
            <a:fillRect/>
          </a:stretch>
        </p:blipFill>
        <p:spPr bwMode="auto">
          <a:xfrm>
            <a:off x="1714480" y="1928802"/>
            <a:ext cx="6000792" cy="4500594"/>
          </a:xfrm>
          <a:prstGeom prst="rect">
            <a:avLst/>
          </a:prstGeom>
          <a:noFill/>
        </p:spPr>
      </p:pic>
      <p:pic>
        <p:nvPicPr>
          <p:cNvPr id="28" name="Picture 2" descr="C:\Users\fryang\Pictures\MTC 新大楼照片\EBC1.JPG"/>
          <p:cNvPicPr>
            <a:picLocks noChangeAspect="1" noChangeArrowheads="1"/>
          </p:cNvPicPr>
          <p:nvPr/>
        </p:nvPicPr>
        <p:blipFill>
          <a:blip r:embed="rId4" cstate="print"/>
          <a:srcRect/>
          <a:stretch>
            <a:fillRect/>
          </a:stretch>
        </p:blipFill>
        <p:spPr bwMode="auto">
          <a:xfrm>
            <a:off x="1714480" y="1928802"/>
            <a:ext cx="6000792" cy="4000528"/>
          </a:xfrm>
          <a:prstGeom prst="rect">
            <a:avLst/>
          </a:prstGeom>
          <a:noFill/>
        </p:spPr>
      </p:pic>
      <p:pic>
        <p:nvPicPr>
          <p:cNvPr id="29" name="Picture 3" descr="C:\Users\fryang\Pictures\MTC 新大楼照片\EHome1.JPG"/>
          <p:cNvPicPr>
            <a:picLocks noChangeAspect="1" noChangeArrowheads="1"/>
          </p:cNvPicPr>
          <p:nvPr/>
        </p:nvPicPr>
        <p:blipFill>
          <a:blip r:embed="rId5" cstate="print"/>
          <a:srcRect/>
          <a:stretch>
            <a:fillRect/>
          </a:stretch>
        </p:blipFill>
        <p:spPr bwMode="auto">
          <a:xfrm>
            <a:off x="1714480" y="1928802"/>
            <a:ext cx="6000792" cy="3903698"/>
          </a:xfrm>
          <a:prstGeom prst="rect">
            <a:avLst/>
          </a:prstGeom>
          <a:noFill/>
        </p:spPr>
      </p:pic>
      <p:pic>
        <p:nvPicPr>
          <p:cNvPr id="30" name="Picture 4" descr="C:\Users\fryang\Pictures\MTC 新大楼照片\Picture2.jpg"/>
          <p:cNvPicPr>
            <a:picLocks noChangeAspect="1" noChangeArrowheads="1"/>
          </p:cNvPicPr>
          <p:nvPr/>
        </p:nvPicPr>
        <p:blipFill>
          <a:blip r:embed="rId6" cstate="print"/>
          <a:srcRect/>
          <a:stretch>
            <a:fillRect/>
          </a:stretch>
        </p:blipFill>
        <p:spPr bwMode="auto">
          <a:xfrm>
            <a:off x="-10758" y="1139825"/>
            <a:ext cx="9156701" cy="5718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dirty="0" smtClean="0"/>
              <a:t>崭新的 微软技术中心</a:t>
            </a:r>
            <a:endParaRPr lang="en-US" dirty="0"/>
          </a:p>
        </p:txBody>
      </p:sp>
      <p:pic>
        <p:nvPicPr>
          <p:cNvPr id="8" name="图片 3" descr="2~3F1127a.jpg"/>
          <p:cNvPicPr>
            <a:picLocks noChangeAspect="1"/>
          </p:cNvPicPr>
          <p:nvPr/>
        </p:nvPicPr>
        <p:blipFill>
          <a:blip r:embed="rId3" cstate="print">
            <a:clrChange>
              <a:clrFrom>
                <a:srgbClr val="D2D0B9"/>
              </a:clrFrom>
              <a:clrTo>
                <a:srgbClr val="D2D0B9">
                  <a:alpha val="0"/>
                </a:srgbClr>
              </a:clrTo>
            </a:clrChange>
          </a:blip>
          <a:srcRect/>
          <a:stretch>
            <a:fillRect/>
          </a:stretch>
        </p:blipFill>
        <p:spPr bwMode="auto">
          <a:xfrm>
            <a:off x="1066800" y="1128706"/>
            <a:ext cx="7924800" cy="4987159"/>
          </a:xfrm>
          <a:prstGeom prst="rect">
            <a:avLst/>
          </a:prstGeom>
          <a:noFill/>
          <a:ln w="9525">
            <a:noFill/>
            <a:miter lim="800000"/>
            <a:headEnd/>
            <a:tailEnd/>
          </a:ln>
        </p:spPr>
      </p:pic>
      <p:sp>
        <p:nvSpPr>
          <p:cNvPr id="9" name="Line Callout 1 8"/>
          <p:cNvSpPr/>
          <p:nvPr/>
        </p:nvSpPr>
        <p:spPr bwMode="auto">
          <a:xfrm>
            <a:off x="5643570" y="1071546"/>
            <a:ext cx="2133600" cy="381000"/>
          </a:xfrm>
          <a:prstGeom prst="borderCallout1">
            <a:avLst>
              <a:gd name="adj1" fmla="val 57721"/>
              <a:gd name="adj2" fmla="val -911"/>
              <a:gd name="adj3" fmla="val 421733"/>
              <a:gd name="adj4" fmla="val -7799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1600" dirty="0" smtClean="0">
                <a:solidFill>
                  <a:schemeClr val="bg1"/>
                </a:solidFill>
              </a:rPr>
              <a:t>数据中心</a:t>
            </a:r>
            <a:endParaRPr kumimoji="0" lang="en-US" sz="1600" b="0" i="0" u="none" strike="noStrike" cap="none" normalizeH="0" baseline="0" dirty="0" smtClean="0">
              <a:ln>
                <a:noFill/>
              </a:ln>
              <a:solidFill>
                <a:schemeClr val="bg1"/>
              </a:solidFill>
              <a:effectLst/>
              <a:latin typeface="Arial" charset="0"/>
              <a:ea typeface="ＭＳ Ｐゴシック" pitchFamily="1" charset="-128"/>
            </a:endParaRPr>
          </a:p>
        </p:txBody>
      </p:sp>
      <p:sp>
        <p:nvSpPr>
          <p:cNvPr id="10" name="Line Callout 1 9"/>
          <p:cNvSpPr/>
          <p:nvPr/>
        </p:nvSpPr>
        <p:spPr bwMode="auto">
          <a:xfrm>
            <a:off x="3286116" y="5453074"/>
            <a:ext cx="2133600" cy="381000"/>
          </a:xfrm>
          <a:prstGeom prst="borderCallout1">
            <a:avLst>
              <a:gd name="adj1" fmla="val 47721"/>
              <a:gd name="adj2" fmla="val 100429"/>
              <a:gd name="adj3" fmla="val -115619"/>
              <a:gd name="adj4" fmla="val 16240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rPr>
              <a:t>Envisioning Center</a:t>
            </a:r>
            <a:endParaRPr kumimoji="0" lang="en-US" sz="1600" b="0" i="0" u="none" strike="noStrike" cap="none" normalizeH="0" baseline="0" dirty="0" smtClean="0">
              <a:ln>
                <a:noFill/>
              </a:ln>
              <a:solidFill>
                <a:schemeClr val="bg1"/>
              </a:solidFill>
              <a:effectLst/>
              <a:latin typeface="Arial" charset="0"/>
              <a:ea typeface="ＭＳ Ｐゴシック" pitchFamily="1" charset="-128"/>
            </a:endParaRPr>
          </a:p>
        </p:txBody>
      </p:sp>
      <p:sp>
        <p:nvSpPr>
          <p:cNvPr id="11" name="Line Callout 1 10"/>
          <p:cNvSpPr/>
          <p:nvPr/>
        </p:nvSpPr>
        <p:spPr bwMode="auto">
          <a:xfrm>
            <a:off x="7010400" y="1809736"/>
            <a:ext cx="1981200" cy="385770"/>
          </a:xfrm>
          <a:prstGeom prst="borderCallout1">
            <a:avLst>
              <a:gd name="adj1" fmla="val 97721"/>
              <a:gd name="adj2" fmla="val 49981"/>
              <a:gd name="adj3" fmla="val 318750"/>
              <a:gd name="adj4" fmla="val 4428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rPr>
              <a:t>2</a:t>
            </a:r>
            <a:r>
              <a:rPr lang="zh-CN" altLang="en-US" sz="1600" dirty="0" smtClean="0">
                <a:solidFill>
                  <a:schemeClr val="bg1"/>
                </a:solidFill>
              </a:rPr>
              <a:t>间</a:t>
            </a:r>
            <a:r>
              <a:rPr lang="en-US" sz="1600" dirty="0" smtClean="0">
                <a:solidFill>
                  <a:schemeClr val="bg1"/>
                </a:solidFill>
              </a:rPr>
              <a:t> </a:t>
            </a:r>
            <a:r>
              <a:rPr lang="zh-CN" altLang="en-US" sz="1600" dirty="0" smtClean="0">
                <a:solidFill>
                  <a:schemeClr val="bg1"/>
                </a:solidFill>
              </a:rPr>
              <a:t>贵宾报告厅</a:t>
            </a:r>
            <a:endParaRPr kumimoji="0" lang="en-US" sz="1600" b="0" i="0" u="none" strike="noStrike" cap="none" normalizeH="0" baseline="0" dirty="0" smtClean="0">
              <a:ln>
                <a:noFill/>
              </a:ln>
              <a:solidFill>
                <a:schemeClr val="bg1"/>
              </a:solidFill>
              <a:effectLst/>
              <a:latin typeface="Arial" charset="0"/>
              <a:ea typeface="ＭＳ Ｐゴシック" pitchFamily="1" charset="-128"/>
            </a:endParaRPr>
          </a:p>
        </p:txBody>
      </p:sp>
      <p:cxnSp>
        <p:nvCxnSpPr>
          <p:cNvPr id="12" name="Straight Connector 11"/>
          <p:cNvCxnSpPr>
            <a:stCxn id="11" idx="1"/>
          </p:cNvCxnSpPr>
          <p:nvPr/>
        </p:nvCxnSpPr>
        <p:spPr bwMode="auto">
          <a:xfrm rot="5400000">
            <a:off x="6629400" y="3109906"/>
            <a:ext cx="22860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Line Callout 1 13"/>
          <p:cNvSpPr/>
          <p:nvPr/>
        </p:nvSpPr>
        <p:spPr bwMode="auto">
          <a:xfrm>
            <a:off x="2514600" y="4862506"/>
            <a:ext cx="2133600" cy="376254"/>
          </a:xfrm>
          <a:prstGeom prst="borderCallout1">
            <a:avLst>
              <a:gd name="adj1" fmla="val 47721"/>
              <a:gd name="adj2" fmla="val 100429"/>
              <a:gd name="adj3" fmla="val -147500"/>
              <a:gd name="adj4" fmla="val 16073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bg1"/>
                </a:solidFill>
                <a:effectLst/>
                <a:latin typeface="+mn-ea"/>
              </a:rPr>
              <a:t>数字家庭与娱乐中心</a:t>
            </a:r>
            <a:endParaRPr kumimoji="0" lang="en-US" sz="1600" b="0" i="0" u="none" strike="noStrike" cap="none" normalizeH="0" baseline="0" dirty="0" smtClean="0">
              <a:ln>
                <a:noFill/>
              </a:ln>
              <a:solidFill>
                <a:schemeClr val="bg1"/>
              </a:solidFill>
              <a:effectLst/>
              <a:latin typeface="+mn-ea"/>
            </a:endParaRPr>
          </a:p>
        </p:txBody>
      </p:sp>
      <p:sp>
        <p:nvSpPr>
          <p:cNvPr id="15" name="Line Callout 1 14"/>
          <p:cNvSpPr/>
          <p:nvPr/>
        </p:nvSpPr>
        <p:spPr bwMode="auto">
          <a:xfrm>
            <a:off x="152400" y="3643306"/>
            <a:ext cx="1905000" cy="381000"/>
          </a:xfrm>
          <a:prstGeom prst="borderCallout1">
            <a:avLst>
              <a:gd name="adj1" fmla="val -2279"/>
              <a:gd name="adj2" fmla="val 50929"/>
              <a:gd name="adj3" fmla="val -275000"/>
              <a:gd name="adj4" fmla="val 9375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rPr>
              <a:t>3</a:t>
            </a:r>
            <a:r>
              <a:rPr lang="zh-CN" altLang="en-US" sz="1600" dirty="0" smtClean="0">
                <a:solidFill>
                  <a:schemeClr val="bg1"/>
                </a:solidFill>
              </a:rPr>
              <a:t>个</a:t>
            </a:r>
            <a:r>
              <a:rPr lang="en-US" sz="1600" dirty="0" smtClean="0">
                <a:solidFill>
                  <a:schemeClr val="bg1"/>
                </a:solidFill>
              </a:rPr>
              <a:t> </a:t>
            </a:r>
            <a:r>
              <a:rPr lang="zh-CN" altLang="en-US" sz="1600" dirty="0" smtClean="0">
                <a:solidFill>
                  <a:schemeClr val="bg1"/>
                </a:solidFill>
              </a:rPr>
              <a:t>架构设计间</a:t>
            </a:r>
            <a:endParaRPr kumimoji="0" lang="en-US" sz="1600" b="0" i="0" u="none" strike="noStrike" cap="none" normalizeH="0" baseline="0" dirty="0" smtClean="0">
              <a:ln>
                <a:noFill/>
              </a:ln>
              <a:solidFill>
                <a:schemeClr val="bg1"/>
              </a:solidFill>
              <a:effectLst/>
              <a:latin typeface="Arial" charset="0"/>
              <a:ea typeface="ＭＳ Ｐゴシック" pitchFamily="1" charset="-128"/>
            </a:endParaRPr>
          </a:p>
        </p:txBody>
      </p:sp>
      <p:cxnSp>
        <p:nvCxnSpPr>
          <p:cNvPr id="16" name="Straight Connector 15"/>
          <p:cNvCxnSpPr>
            <a:endCxn id="15" idx="0"/>
          </p:cNvCxnSpPr>
          <p:nvPr/>
        </p:nvCxnSpPr>
        <p:spPr bwMode="auto">
          <a:xfrm rot="10800000" flipV="1">
            <a:off x="2057400" y="3643306"/>
            <a:ext cx="3962400" cy="1905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Line Callout 1 16"/>
          <p:cNvSpPr/>
          <p:nvPr/>
        </p:nvSpPr>
        <p:spPr bwMode="auto">
          <a:xfrm>
            <a:off x="457200" y="4329106"/>
            <a:ext cx="2286000" cy="381000"/>
          </a:xfrm>
          <a:prstGeom prst="borderCallout1">
            <a:avLst>
              <a:gd name="adj1" fmla="val 47721"/>
              <a:gd name="adj2" fmla="val 100429"/>
              <a:gd name="adj3" fmla="val -280000"/>
              <a:gd name="adj4" fmla="val 9377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rPr>
              <a:t>8</a:t>
            </a:r>
            <a:r>
              <a:rPr lang="zh-CN" altLang="en-US" sz="1600" dirty="0" smtClean="0">
                <a:solidFill>
                  <a:schemeClr val="bg1"/>
                </a:solidFill>
              </a:rPr>
              <a:t>个</a:t>
            </a:r>
            <a:r>
              <a:rPr lang="en-US" sz="1600" dirty="0" smtClean="0">
                <a:solidFill>
                  <a:schemeClr val="bg1"/>
                </a:solidFill>
              </a:rPr>
              <a:t> </a:t>
            </a:r>
            <a:r>
              <a:rPr lang="zh-CN" altLang="en-US" sz="1600" dirty="0" smtClean="0">
                <a:solidFill>
                  <a:schemeClr val="bg1"/>
                </a:solidFill>
              </a:rPr>
              <a:t>独立的工作室</a:t>
            </a:r>
            <a:endParaRPr kumimoji="0" lang="en-US" sz="1600" b="0" i="0" u="none" strike="noStrike" cap="none" normalizeH="0" baseline="0" dirty="0" smtClean="0">
              <a:ln>
                <a:noFill/>
              </a:ln>
              <a:solidFill>
                <a:schemeClr val="bg1"/>
              </a:solidFill>
              <a:effectLst/>
              <a:latin typeface="Arial" charset="0"/>
              <a:ea typeface="ＭＳ Ｐゴシック" pitchFamily="1" charset="-128"/>
            </a:endParaRPr>
          </a:p>
        </p:txBody>
      </p:sp>
      <p:cxnSp>
        <p:nvCxnSpPr>
          <p:cNvPr id="18" name="Straight Connector 17"/>
          <p:cNvCxnSpPr>
            <a:endCxn id="17" idx="0"/>
          </p:cNvCxnSpPr>
          <p:nvPr/>
        </p:nvCxnSpPr>
        <p:spPr bwMode="auto">
          <a:xfrm rot="5400000">
            <a:off x="2266950" y="3738556"/>
            <a:ext cx="12573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endCxn id="17" idx="0"/>
          </p:cNvCxnSpPr>
          <p:nvPr/>
        </p:nvCxnSpPr>
        <p:spPr bwMode="auto">
          <a:xfrm rot="5400000">
            <a:off x="2571750" y="3586156"/>
            <a:ext cx="110490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endCxn id="17" idx="0"/>
          </p:cNvCxnSpPr>
          <p:nvPr/>
        </p:nvCxnSpPr>
        <p:spPr bwMode="auto">
          <a:xfrm rot="10800000" flipV="1">
            <a:off x="2743200" y="3719506"/>
            <a:ext cx="2362200" cy="8001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a:endCxn id="17" idx="0"/>
          </p:cNvCxnSpPr>
          <p:nvPr/>
        </p:nvCxnSpPr>
        <p:spPr bwMode="auto">
          <a:xfrm rot="10800000" flipV="1">
            <a:off x="2743200" y="4100506"/>
            <a:ext cx="2514600" cy="4191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Right Arrow 21"/>
          <p:cNvSpPr/>
          <p:nvPr/>
        </p:nvSpPr>
        <p:spPr bwMode="auto">
          <a:xfrm rot="8033070">
            <a:off x="4735379" y="2726215"/>
            <a:ext cx="533400" cy="24366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9">
                                            <p:txEl>
                                              <p:pRg st="0" end="0"/>
                                            </p:txEl>
                                          </p:spTgt>
                                        </p:tgtEl>
                                        <p:attrNameLst>
                                          <p:attrName>style.fontStyle</p:attrName>
                                        </p:attrNameLst>
                                      </p:cBhvr>
                                      <p:to>
                                        <p:strVal val="normal"/>
                                      </p:to>
                                    </p:set>
                                    <p:set>
                                      <p:cBhvr override="childStyle">
                                        <p:cTn id="7" dur="indefinite"/>
                                        <p:tgtEl>
                                          <p:spTgt spid="9">
                                            <p:txEl>
                                              <p:pRg st="0" end="0"/>
                                            </p:txEl>
                                          </p:spTgt>
                                        </p:tgtEl>
                                        <p:attrNameLst>
                                          <p:attrName>style.fontWeight</p:attrName>
                                        </p:attrNameLst>
                                      </p:cBhvr>
                                      <p:to>
                                        <p:strVal val="bold"/>
                                      </p:to>
                                    </p:set>
                                    <p:set>
                                      <p:cBhvr override="childStyle">
                                        <p:cTn id="8" dur="indefinite"/>
                                        <p:tgtEl>
                                          <p:spTgt spid="9">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143000"/>
          </a:xfrm>
        </p:spPr>
        <p:txBody>
          <a:bodyPr/>
          <a:lstStyle/>
          <a:p>
            <a:r>
              <a:rPr lang="zh-CN" altLang="en-US" dirty="0"/>
              <a:t>通过</a:t>
            </a:r>
            <a:r>
              <a:rPr lang="en-US" altLang="zh-CN" dirty="0"/>
              <a:t>Windows Server 2008 </a:t>
            </a:r>
            <a:r>
              <a:rPr lang="en-US" altLang="zh-CN" dirty="0">
                <a:solidFill>
                  <a:srgbClr val="FF0000"/>
                </a:solidFill>
              </a:rPr>
              <a:t>R2</a:t>
            </a:r>
            <a:r>
              <a:rPr lang="zh-CN" altLang="en-US" dirty="0"/>
              <a:t>实现动态数据中心方案研讨会</a:t>
            </a:r>
          </a:p>
        </p:txBody>
      </p:sp>
      <p:sp>
        <p:nvSpPr>
          <p:cNvPr id="5" name="文本占位符 4"/>
          <p:cNvSpPr>
            <a:spLocks noGrp="1"/>
          </p:cNvSpPr>
          <p:nvPr>
            <p:ph type="body" sz="quarter" idx="10"/>
          </p:nvPr>
        </p:nvSpPr>
        <p:spPr/>
        <p:txBody>
          <a:bodyPr/>
          <a:lstStyle/>
          <a:p>
            <a:r>
              <a:rPr lang="en-US" altLang="zh-CN" dirty="0"/>
              <a:t>WSV321</a:t>
            </a:r>
            <a:endParaRPr lang="zh-CN" altLang="en-US" dirty="0"/>
          </a:p>
        </p:txBody>
      </p:sp>
      <p:sp>
        <p:nvSpPr>
          <p:cNvPr id="6" name="文本占位符 5"/>
          <p:cNvSpPr>
            <a:spLocks noGrp="1"/>
          </p:cNvSpPr>
          <p:nvPr>
            <p:ph type="body" sz="quarter" idx="11"/>
          </p:nvPr>
        </p:nvSpPr>
        <p:spPr>
          <a:xfrm>
            <a:off x="428596" y="4429132"/>
            <a:ext cx="4500594" cy="1714512"/>
          </a:xfrm>
        </p:spPr>
        <p:txBody>
          <a:bodyPr>
            <a:normAutofit/>
          </a:bodyPr>
          <a:lstStyle/>
          <a:p>
            <a:r>
              <a:rPr lang="zh-CN" altLang="en-US" dirty="0"/>
              <a:t>姓名： </a:t>
            </a:r>
            <a:r>
              <a:rPr lang="zh-CN" altLang="en-US" dirty="0" smtClean="0"/>
              <a:t>杨飞</a:t>
            </a:r>
            <a:r>
              <a:rPr lang="en-US" altLang="zh-CN" dirty="0" smtClean="0"/>
              <a:t>/</a:t>
            </a:r>
            <a:r>
              <a:rPr lang="zh-CN" altLang="en-US" dirty="0" smtClean="0"/>
              <a:t>方</a:t>
            </a:r>
            <a:r>
              <a:rPr lang="zh-CN" altLang="en-US" dirty="0"/>
              <a:t>国伟</a:t>
            </a:r>
          </a:p>
          <a:p>
            <a:r>
              <a:rPr lang="zh-CN" altLang="en-US" dirty="0"/>
              <a:t>职务： 资深系统架构顾问</a:t>
            </a:r>
          </a:p>
          <a:p>
            <a:r>
              <a:rPr lang="zh-CN" altLang="en-US" dirty="0" smtClean="0"/>
              <a:t>公司： 微软（中国）有限公司</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ATACENTER"/>
          <p:cNvPicPr>
            <a:picLocks noChangeAspect="1" noChangeArrowheads="1"/>
          </p:cNvPicPr>
          <p:nvPr/>
        </p:nvPicPr>
        <p:blipFill>
          <a:blip r:embed="rId3" cstate="print"/>
          <a:srcRect/>
          <a:stretch>
            <a:fillRect/>
          </a:stretch>
        </p:blipFill>
        <p:spPr bwMode="auto">
          <a:xfrm>
            <a:off x="-211014" y="3910518"/>
            <a:ext cx="9460522" cy="3233258"/>
          </a:xfrm>
          <a:prstGeom prst="rect">
            <a:avLst/>
          </a:prstGeom>
          <a:noFill/>
        </p:spPr>
      </p:pic>
      <p:sp>
        <p:nvSpPr>
          <p:cNvPr id="5" name="Title 4"/>
          <p:cNvSpPr>
            <a:spLocks noGrp="1"/>
          </p:cNvSpPr>
          <p:nvPr>
            <p:ph type="title"/>
          </p:nvPr>
        </p:nvSpPr>
        <p:spPr/>
        <p:txBody>
          <a:bodyPr>
            <a:normAutofit/>
          </a:bodyPr>
          <a:lstStyle/>
          <a:p>
            <a:r>
              <a:rPr lang="zh-CN" altLang="en-US" dirty="0" smtClean="0"/>
              <a:t>微软技术中心机房 </a:t>
            </a:r>
            <a:r>
              <a:rPr lang="en-US" altLang="zh-CN" dirty="0" smtClean="0"/>
              <a:t>2003-2009</a:t>
            </a:r>
            <a:endParaRPr lang="en-US" b="0" dirty="0">
              <a:latin typeface="Arial" pitchFamily="34" charset="0"/>
              <a:cs typeface="Arial" pitchFamily="34" charset="0"/>
            </a:endParaRPr>
          </a:p>
        </p:txBody>
      </p:sp>
      <p:sp>
        <p:nvSpPr>
          <p:cNvPr id="6" name="Content Placeholder 5"/>
          <p:cNvSpPr>
            <a:spLocks noGrp="1"/>
          </p:cNvSpPr>
          <p:nvPr>
            <p:ph idx="1"/>
          </p:nvPr>
        </p:nvSpPr>
        <p:spPr>
          <a:xfrm>
            <a:off x="457200" y="1357298"/>
            <a:ext cx="8229600" cy="4525963"/>
          </a:xfrm>
        </p:spPr>
        <p:txBody>
          <a:bodyPr/>
          <a:lstStyle/>
          <a:p>
            <a:pPr>
              <a:tabLst>
                <a:tab pos="182563" algn="l"/>
              </a:tabLst>
            </a:pPr>
            <a:r>
              <a:rPr lang="en-US" altLang="zh-CN" sz="1800" dirty="0" smtClean="0"/>
              <a:t>2003 </a:t>
            </a:r>
            <a:r>
              <a:rPr lang="zh-CN" altLang="en-US" sz="1800" dirty="0" smtClean="0"/>
              <a:t>年</a:t>
            </a:r>
            <a:r>
              <a:rPr lang="en-US" altLang="zh-CN" sz="1800" dirty="0" smtClean="0"/>
              <a:t>5</a:t>
            </a:r>
            <a:r>
              <a:rPr lang="zh-CN" altLang="en-US" sz="1800" dirty="0" smtClean="0"/>
              <a:t>月</a:t>
            </a:r>
            <a:r>
              <a:rPr lang="en-US" altLang="zh-CN" sz="1800" dirty="0" smtClean="0"/>
              <a:t>– 2009 </a:t>
            </a:r>
            <a:r>
              <a:rPr lang="zh-CN" altLang="en-US" sz="1800" dirty="0" smtClean="0"/>
              <a:t>年</a:t>
            </a:r>
            <a:r>
              <a:rPr lang="en-US" altLang="zh-CN" sz="1800" dirty="0" smtClean="0"/>
              <a:t>8</a:t>
            </a:r>
            <a:r>
              <a:rPr lang="zh-CN" altLang="en-US" sz="1800" dirty="0" smtClean="0"/>
              <a:t>月，亚太区第一个微软技术中心</a:t>
            </a:r>
            <a:endParaRPr lang="en-US" altLang="zh-CN" sz="1800" dirty="0" smtClean="0"/>
          </a:p>
          <a:p>
            <a:pPr>
              <a:tabLst>
                <a:tab pos="182563" algn="l"/>
              </a:tabLst>
            </a:pPr>
            <a:r>
              <a:rPr lang="zh-CN" altLang="en-US" sz="1800" dirty="0" smtClean="0"/>
              <a:t>实现高度自动化、全面远程管理的现代数据中心</a:t>
            </a:r>
            <a:endParaRPr lang="en-US" altLang="zh-CN" sz="1800" dirty="0" smtClean="0"/>
          </a:p>
          <a:p>
            <a:pPr lvl="1">
              <a:buFontTx/>
              <a:buChar char="•"/>
              <a:tabLst>
                <a:tab pos="182563" algn="l"/>
              </a:tabLst>
            </a:pPr>
            <a:r>
              <a:rPr lang="zh-CN" altLang="en-US" sz="1600" dirty="0" smtClean="0"/>
              <a:t>超过</a:t>
            </a:r>
            <a:r>
              <a:rPr lang="en-US" altLang="zh-CN" sz="1600" dirty="0" smtClean="0"/>
              <a:t>200</a:t>
            </a:r>
            <a:r>
              <a:rPr lang="zh-CN" altLang="en-US" sz="1600" dirty="0" smtClean="0"/>
              <a:t>台各类服务器 </a:t>
            </a:r>
            <a:r>
              <a:rPr lang="en-US" altLang="zh-CN" sz="1600" dirty="0" smtClean="0"/>
              <a:t>IA64, x64, x86</a:t>
            </a:r>
          </a:p>
          <a:p>
            <a:pPr lvl="1">
              <a:buFontTx/>
              <a:buChar char="•"/>
              <a:tabLst>
                <a:tab pos="182563" algn="l"/>
              </a:tabLst>
            </a:pPr>
            <a:r>
              <a:rPr lang="zh-CN" altLang="en-US" sz="1600" dirty="0" smtClean="0"/>
              <a:t>超过</a:t>
            </a:r>
            <a:r>
              <a:rPr lang="en-US" altLang="zh-CN" sz="1600" dirty="0" smtClean="0"/>
              <a:t>40 TB SAN </a:t>
            </a:r>
            <a:r>
              <a:rPr lang="zh-CN" altLang="en-US" sz="1600" dirty="0" smtClean="0"/>
              <a:t>和</a:t>
            </a:r>
            <a:r>
              <a:rPr lang="en-US" altLang="zh-CN" sz="1600" dirty="0" smtClean="0"/>
              <a:t> 10TB NAS Storage</a:t>
            </a:r>
          </a:p>
          <a:p>
            <a:pPr lvl="1">
              <a:buFontTx/>
              <a:buChar char="•"/>
              <a:tabLst>
                <a:tab pos="182563" algn="l"/>
              </a:tabLst>
            </a:pPr>
            <a:r>
              <a:rPr lang="zh-CN" altLang="en-US" sz="1600" dirty="0" smtClean="0"/>
              <a:t>各类网络设备（应用层负载均衡器、网络加速器、网络模拟器、交换路由设备等）</a:t>
            </a:r>
            <a:endParaRPr lang="en-US" altLang="zh-CN" sz="1600" dirty="0" smtClean="0"/>
          </a:p>
          <a:p>
            <a:pPr lvl="1">
              <a:buFontTx/>
              <a:buChar char="•"/>
              <a:tabLst>
                <a:tab pos="182563" algn="l"/>
              </a:tabLst>
            </a:pPr>
            <a:r>
              <a:rPr lang="en-US" altLang="zh-CN" sz="1600" dirty="0" smtClean="0"/>
              <a:t>6</a:t>
            </a:r>
            <a:r>
              <a:rPr lang="zh-CN" altLang="en-US" sz="1600" dirty="0" smtClean="0"/>
              <a:t>个独立</a:t>
            </a:r>
            <a:r>
              <a:rPr lang="en-US" altLang="zh-CN" sz="1600" dirty="0" err="1" smtClean="0"/>
              <a:t>PoC</a:t>
            </a:r>
            <a:r>
              <a:rPr lang="zh-CN" altLang="en-US" sz="1600" dirty="0" smtClean="0"/>
              <a:t>房间、</a:t>
            </a:r>
            <a:r>
              <a:rPr lang="en-US" altLang="zh-CN" sz="1600" dirty="0" smtClean="0"/>
              <a:t>1</a:t>
            </a:r>
            <a:r>
              <a:rPr lang="zh-CN" altLang="en-US" sz="1600" dirty="0" smtClean="0"/>
              <a:t>个架构设计室，独立互联网接入</a:t>
            </a:r>
            <a:endParaRPr lang="en-US" altLang="zh-CN" sz="1600" dirty="0" smtClean="0"/>
          </a:p>
          <a:p>
            <a:pPr lvl="1">
              <a:buFontTx/>
              <a:buChar char="•"/>
              <a:tabLst>
                <a:tab pos="182563" algn="l"/>
              </a:tabLst>
            </a:pPr>
            <a:r>
              <a:rPr lang="zh-CN" altLang="en-US" sz="1600" dirty="0" smtClean="0"/>
              <a:t>完全自动化监控、管理从服务器、机柜到机房环境系统</a:t>
            </a:r>
            <a:endParaRPr lang="en-US" sz="1600" dirty="0" smtClean="0"/>
          </a:p>
          <a:p>
            <a:endParaRPr lang="en-US" sz="1800" dirty="0"/>
          </a:p>
        </p:txBody>
      </p:sp>
      <p:pic>
        <p:nvPicPr>
          <p:cNvPr id="2050" name="Picture 2" descr="C:\Users\fryang\Pictures\Dell\thumbnailCAGF7K4X.jpg"/>
          <p:cNvPicPr>
            <a:picLocks noChangeAspect="1" noChangeArrowheads="1"/>
          </p:cNvPicPr>
          <p:nvPr/>
        </p:nvPicPr>
        <p:blipFill>
          <a:blip r:embed="rId4" cstate="print"/>
          <a:srcRect/>
          <a:stretch>
            <a:fillRect/>
          </a:stretch>
        </p:blipFill>
        <p:spPr bwMode="auto">
          <a:xfrm>
            <a:off x="8034369" y="5286388"/>
            <a:ext cx="1038225" cy="1524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zh-CN" altLang="en-US" dirty="0" smtClean="0"/>
              <a:t>微软技术中心机房 </a:t>
            </a:r>
            <a:r>
              <a:rPr lang="en-US" altLang="zh-CN" dirty="0" smtClean="0"/>
              <a:t>2009 – 2019 </a:t>
            </a:r>
            <a:endParaRPr lang="en-US" b="0" dirty="0">
              <a:latin typeface="Arial" pitchFamily="34" charset="0"/>
              <a:cs typeface="Arial" pitchFamily="34" charset="0"/>
            </a:endParaRPr>
          </a:p>
        </p:txBody>
      </p:sp>
      <p:sp>
        <p:nvSpPr>
          <p:cNvPr id="6" name="Content Placeholder 5"/>
          <p:cNvSpPr>
            <a:spLocks noGrp="1"/>
          </p:cNvSpPr>
          <p:nvPr>
            <p:ph idx="1"/>
          </p:nvPr>
        </p:nvSpPr>
        <p:spPr>
          <a:xfrm>
            <a:off x="457200" y="1357298"/>
            <a:ext cx="8229600" cy="4525963"/>
          </a:xfrm>
        </p:spPr>
        <p:txBody>
          <a:bodyPr/>
          <a:lstStyle/>
          <a:p>
            <a:pPr>
              <a:tabLst>
                <a:tab pos="182563" algn="l"/>
              </a:tabLst>
            </a:pPr>
            <a:r>
              <a:rPr lang="en-US" altLang="zh-CN" sz="1800" dirty="0" smtClean="0"/>
              <a:t>2009</a:t>
            </a:r>
            <a:r>
              <a:rPr lang="zh-CN" altLang="en-US" sz="1800" dirty="0" smtClean="0"/>
              <a:t>年</a:t>
            </a:r>
            <a:r>
              <a:rPr lang="en-US" altLang="zh-CN" sz="1800" dirty="0" smtClean="0"/>
              <a:t>8</a:t>
            </a:r>
            <a:r>
              <a:rPr lang="zh-CN" altLang="en-US" sz="1800" dirty="0" smtClean="0"/>
              <a:t>月，位于微软新办公大楼 </a:t>
            </a:r>
            <a:r>
              <a:rPr lang="en-US" altLang="zh-CN" sz="1800" dirty="0" smtClean="0"/>
              <a:t>2 </a:t>
            </a:r>
            <a:r>
              <a:rPr lang="zh-CN" altLang="en-US" sz="1800" dirty="0" smtClean="0"/>
              <a:t>层</a:t>
            </a:r>
            <a:endParaRPr lang="en-US" altLang="zh-CN" sz="1800" dirty="0" smtClean="0"/>
          </a:p>
          <a:p>
            <a:pPr>
              <a:tabLst>
                <a:tab pos="182563" algn="l"/>
              </a:tabLst>
            </a:pPr>
            <a:r>
              <a:rPr lang="zh-CN" altLang="en-US" sz="1800" dirty="0" smtClean="0"/>
              <a:t>虚拟化动态数据中心，以满足不断变化的需求</a:t>
            </a:r>
            <a:endParaRPr lang="en-US" altLang="zh-CN" sz="1800" dirty="0" smtClean="0"/>
          </a:p>
          <a:p>
            <a:pPr lvl="1">
              <a:buFontTx/>
              <a:buChar char="•"/>
              <a:tabLst>
                <a:tab pos="182563" algn="l"/>
              </a:tabLst>
            </a:pPr>
            <a:r>
              <a:rPr lang="zh-CN" altLang="en-US" sz="1800" dirty="0" smtClean="0"/>
              <a:t>超过</a:t>
            </a:r>
            <a:r>
              <a:rPr lang="en-US" altLang="zh-CN" sz="1800" dirty="0" smtClean="0"/>
              <a:t>100</a:t>
            </a:r>
            <a:r>
              <a:rPr lang="zh-CN" altLang="en-US" sz="1800" dirty="0" smtClean="0"/>
              <a:t>台服务器，包括</a:t>
            </a:r>
            <a:r>
              <a:rPr lang="en-US" altLang="zh-CN" sz="1800" dirty="0" smtClean="0"/>
              <a:t>IA64, X64</a:t>
            </a:r>
            <a:r>
              <a:rPr lang="zh-CN" altLang="en-US" sz="1800" dirty="0" smtClean="0"/>
              <a:t>架构</a:t>
            </a:r>
            <a:endParaRPr lang="en-US" altLang="zh-CN" sz="1800" dirty="0" smtClean="0"/>
          </a:p>
          <a:p>
            <a:pPr lvl="1">
              <a:buFontTx/>
              <a:buChar char="•"/>
              <a:tabLst>
                <a:tab pos="182563" algn="l"/>
              </a:tabLst>
            </a:pPr>
            <a:r>
              <a:rPr lang="zh-CN" altLang="en-US" sz="1800" dirty="0" smtClean="0"/>
              <a:t>超过</a:t>
            </a:r>
            <a:r>
              <a:rPr lang="en-US" altLang="zh-CN" sz="1800" dirty="0" smtClean="0"/>
              <a:t>60 TB SAN </a:t>
            </a:r>
            <a:r>
              <a:rPr lang="zh-CN" altLang="en-US" sz="1800" dirty="0" smtClean="0"/>
              <a:t>和</a:t>
            </a:r>
            <a:r>
              <a:rPr lang="en-US" altLang="zh-CN" sz="1800" dirty="0" smtClean="0"/>
              <a:t> 10TB NAS Storage</a:t>
            </a:r>
          </a:p>
          <a:p>
            <a:pPr lvl="1">
              <a:buFontTx/>
              <a:buChar char="•"/>
              <a:tabLst>
                <a:tab pos="182563" algn="l"/>
              </a:tabLst>
            </a:pPr>
            <a:r>
              <a:rPr lang="zh-CN" altLang="en-US" sz="1800" dirty="0" smtClean="0"/>
              <a:t>各类网络设备（应用层负载均衡器、网络加速器、网络模拟器、交换路由设备等）</a:t>
            </a:r>
            <a:endParaRPr lang="en-US" altLang="zh-CN" sz="1800" dirty="0" smtClean="0"/>
          </a:p>
          <a:p>
            <a:pPr lvl="1">
              <a:buFontTx/>
              <a:buChar char="•"/>
              <a:tabLst>
                <a:tab pos="182563" algn="l"/>
              </a:tabLst>
            </a:pPr>
            <a:r>
              <a:rPr lang="en-US" altLang="zh-CN" sz="1800" dirty="0" smtClean="0"/>
              <a:t>8</a:t>
            </a:r>
            <a:r>
              <a:rPr lang="zh-CN" altLang="en-US" sz="1800" dirty="0" smtClean="0"/>
              <a:t>个独立</a:t>
            </a:r>
            <a:r>
              <a:rPr lang="en-US" altLang="zh-CN" sz="1800" dirty="0" err="1" smtClean="0"/>
              <a:t>PoC</a:t>
            </a:r>
            <a:r>
              <a:rPr lang="zh-CN" altLang="en-US" sz="1800" dirty="0" smtClean="0"/>
              <a:t>房间、</a:t>
            </a:r>
            <a:r>
              <a:rPr lang="en-US" altLang="zh-CN" sz="1800" dirty="0" smtClean="0"/>
              <a:t>3</a:t>
            </a:r>
            <a:r>
              <a:rPr lang="zh-CN" altLang="en-US" sz="1800" dirty="0" smtClean="0"/>
              <a:t>个架构设计室，独立互联网接入</a:t>
            </a:r>
            <a:endParaRPr lang="en-US" sz="1800" dirty="0"/>
          </a:p>
        </p:txBody>
      </p:sp>
      <p:grpSp>
        <p:nvGrpSpPr>
          <p:cNvPr id="2" name="Group 7"/>
          <p:cNvGrpSpPr/>
          <p:nvPr/>
        </p:nvGrpSpPr>
        <p:grpSpPr>
          <a:xfrm>
            <a:off x="-142907" y="3786190"/>
            <a:ext cx="9286940" cy="3286148"/>
            <a:chOff x="142844" y="3000372"/>
            <a:chExt cx="9127333" cy="3286148"/>
          </a:xfrm>
        </p:grpSpPr>
        <p:pic>
          <p:nvPicPr>
            <p:cNvPr id="1026" name="Picture 2" descr="C:\Users\fryang\Pictures\Dell\20091023122119c638d.jpg"/>
            <p:cNvPicPr>
              <a:picLocks noChangeAspect="1" noChangeArrowheads="1"/>
            </p:cNvPicPr>
            <p:nvPr/>
          </p:nvPicPr>
          <p:blipFill>
            <a:blip r:embed="rId3" cstate="print"/>
            <a:srcRect/>
            <a:stretch>
              <a:fillRect/>
            </a:stretch>
          </p:blipFill>
          <p:spPr bwMode="auto">
            <a:xfrm>
              <a:off x="7079411" y="3000372"/>
              <a:ext cx="2190766" cy="3286148"/>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142844" y="3000372"/>
              <a:ext cx="6929486" cy="3269999"/>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zh-CN" altLang="en-US" sz="5400" dirty="0" smtClean="0">
                <a:latin typeface="微软雅黑" pitchFamily="34" charset="-122"/>
                <a:ea typeface="微软雅黑" pitchFamily="34" charset="-122"/>
              </a:rPr>
              <a:t>视频演示</a:t>
            </a:r>
            <a:endParaRPr lang="zh-CN" altLang="en-US" sz="5400" dirty="0">
              <a:latin typeface="微软雅黑" pitchFamily="34" charset="-122"/>
              <a:ea typeface="微软雅黑" pitchFamily="34" charset="-122"/>
            </a:endParaRPr>
          </a:p>
        </p:txBody>
      </p:sp>
      <p:sp>
        <p:nvSpPr>
          <p:cNvPr id="3" name="文本占位符 2"/>
          <p:cNvSpPr>
            <a:spLocks noGrp="1"/>
          </p:cNvSpPr>
          <p:nvPr>
            <p:ph type="body" sz="quarter" idx="10"/>
          </p:nvPr>
        </p:nvSpPr>
        <p:spPr>
          <a:prstGeom prst="rect">
            <a:avLst/>
          </a:prstGeom>
        </p:spPr>
        <p:txBody>
          <a:bodyPr/>
          <a:lstStyle/>
          <a:p>
            <a:pPr>
              <a:buNone/>
            </a:pPr>
            <a:r>
              <a:rPr lang="zh-CN" altLang="en-US" sz="3600" dirty="0" smtClean="0">
                <a:latin typeface="微软雅黑" pitchFamily="34" charset="-122"/>
                <a:ea typeface="微软雅黑" pitchFamily="34" charset="-122"/>
              </a:rPr>
              <a:t>用户自助的</a:t>
            </a:r>
            <a:r>
              <a:rPr lang="en-US" altLang="zh-CN" sz="3600" dirty="0" smtClean="0">
                <a:latin typeface="微软雅黑" pitchFamily="34" charset="-122"/>
                <a:ea typeface="微软雅黑" pitchFamily="34" charset="-122"/>
              </a:rPr>
              <a:t>IT</a:t>
            </a:r>
            <a:r>
              <a:rPr lang="zh-CN" altLang="en-US" sz="3600" dirty="0" smtClean="0">
                <a:latin typeface="微软雅黑" pitchFamily="34" charset="-122"/>
                <a:ea typeface="微软雅黑" pitchFamily="34" charset="-122"/>
              </a:rPr>
              <a:t>资源申请</a:t>
            </a:r>
            <a:endParaRPr lang="zh-CN" altLang="en-US" sz="3600" dirty="0">
              <a:latin typeface="微软雅黑" pitchFamily="34" charset="-122"/>
              <a:ea typeface="微软雅黑" pitchFamily="34" charset="-122"/>
            </a:endParaRPr>
          </a:p>
        </p:txBody>
      </p:sp>
      <p:sp>
        <p:nvSpPr>
          <p:cNvPr id="4" name="Text Placeholder 3"/>
          <p:cNvSpPr>
            <a:spLocks noGrp="1"/>
          </p:cNvSpPr>
          <p:nvPr>
            <p:ph type="body" sz="quarter" idx="11"/>
          </p:nvPr>
        </p:nvSpPr>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pplyVM.avi">
            <a:hlinkClick r:id="" action="ppaction://media"/>
          </p:cNvPr>
          <p:cNvPicPr>
            <a:picLocks noRot="1" noChangeAspect="1"/>
          </p:cNvPicPr>
          <p:nvPr>
            <a:videoFile r:link="rId1"/>
          </p:nvPr>
        </p:nvPicPr>
        <p:blipFill>
          <a:blip r:embed="rId4" cstate="print"/>
          <a:stretch>
            <a:fillRect/>
          </a:stretch>
        </p:blipFill>
        <p:spPr>
          <a:xfrm>
            <a:off x="32" y="24"/>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2.png"/>
          <p:cNvPicPr>
            <a:picLocks/>
          </p:cNvPicPr>
          <p:nvPr/>
        </p:nvPicPr>
        <p:blipFill>
          <a:blip r:embed="rId3" cstate="print"/>
          <a:stretch>
            <a:fillRect/>
          </a:stretch>
        </p:blipFill>
        <p:spPr>
          <a:xfrm>
            <a:off x="0" y="214336"/>
            <a:ext cx="9144000" cy="66436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rtualDC2.avi">
            <a:hlinkClick r:id="" action="ppaction://media"/>
          </p:cNvPr>
          <p:cNvPicPr>
            <a:picLocks noRot="1" noChangeAspect="1"/>
          </p:cNvPicPr>
          <p:nvPr>
            <a:videoFile r:link="rId1"/>
          </p:nvPr>
        </p:nvPicPr>
        <p:blipFill>
          <a:blip r:embed="rId4" cstate="print"/>
          <a:stretch>
            <a:fillRect/>
          </a:stretch>
        </p:blipFill>
        <p:spPr>
          <a:xfrm>
            <a:off x="32" y="24"/>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png"/>
          <p:cNvPicPr>
            <a:picLocks noChangeAspect="1"/>
          </p:cNvPicPr>
          <p:nvPr/>
        </p:nvPicPr>
        <p:blipFill>
          <a:blip r:embed="rId3" cstate="print"/>
          <a:stretch>
            <a:fillRect/>
          </a:stretch>
        </p:blipFill>
        <p:spPr>
          <a:xfrm>
            <a:off x="0" y="112847"/>
            <a:ext cx="9144000" cy="66323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2380775" y="1955800"/>
            <a:ext cx="2992725" cy="208280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12700" cap="rnd">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2058" tIns="41029" rIns="82058" bIns="41029" rtlCol="0" anchor="ctr"/>
          <a:lstStyle/>
          <a:p>
            <a:pPr algn="ctr" defTabSz="820583">
              <a:defRPr/>
            </a:pPr>
            <a:r>
              <a:rPr lang="en-US" kern="0" dirty="0">
                <a:solidFill>
                  <a:sysClr val="window" lastClr="FFFFFF"/>
                </a:solidFill>
                <a:latin typeface="Calibri"/>
              </a:rPr>
              <a:t>	</a:t>
            </a:r>
          </a:p>
        </p:txBody>
      </p:sp>
      <p:sp>
        <p:nvSpPr>
          <p:cNvPr id="76" name="Rectangle 16"/>
          <p:cNvSpPr>
            <a:spLocks noChangeArrowheads="1"/>
          </p:cNvSpPr>
          <p:nvPr/>
        </p:nvSpPr>
        <p:spPr bwMode="auto">
          <a:xfrm>
            <a:off x="2529380" y="2451100"/>
            <a:ext cx="2710735" cy="304800"/>
          </a:xfrm>
          <a:prstGeom prst="rect">
            <a:avLst/>
          </a:prstGeom>
          <a:gradFill>
            <a:gsLst>
              <a:gs pos="0">
                <a:srgbClr val="1B4250"/>
              </a:gs>
              <a:gs pos="50000">
                <a:srgbClr val="46ADD2"/>
              </a:gs>
              <a:gs pos="100000">
                <a:srgbClr val="1B4250"/>
              </a:gs>
            </a:gsLst>
            <a:lin ang="2700000" scaled="1"/>
          </a:gradFill>
          <a:ln w="127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scene3d>
            <a:camera prst="orthographicFront"/>
            <a:lightRig rig="threePt" dir="t"/>
          </a:scene3d>
          <a:sp3d>
            <a:bevelT/>
          </a:sp3d>
        </p:spPr>
        <p:txBody>
          <a:bodyPr lIns="82058" tIns="41029" rIns="82058" bIns="41029" anchor="ctr"/>
          <a:lstStyle/>
          <a:p>
            <a:pPr algn="ctr">
              <a:lnSpc>
                <a:spcPct val="85000"/>
              </a:lnSpc>
              <a:spcBef>
                <a:spcPct val="20000"/>
              </a:spcBef>
              <a:defRPr/>
            </a:pPr>
            <a:endParaRPr lang="en-US" sz="2200" dirty="0">
              <a:effectLst>
                <a:outerShdw blurRad="38100" dist="38100" dir="2700000" algn="tl">
                  <a:srgbClr val="000000"/>
                </a:outerShdw>
              </a:effectLst>
              <a:latin typeface="Segoe" pitchFamily="34" charset="0"/>
            </a:endParaRPr>
          </a:p>
        </p:txBody>
      </p:sp>
      <p:sp>
        <p:nvSpPr>
          <p:cNvPr id="44" name="Title 1"/>
          <p:cNvSpPr>
            <a:spLocks noGrp="1"/>
          </p:cNvSpPr>
          <p:nvPr>
            <p:ph type="title"/>
          </p:nvPr>
        </p:nvSpPr>
        <p:spPr bwMode="auto">
          <a:xfrm>
            <a:off x="197945" y="205107"/>
            <a:ext cx="8229600" cy="6096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lIns="82058" tIns="41029" rIns="82058" bIns="41029">
            <a:noAutofit/>
          </a:bodyPr>
          <a:lstStyle/>
          <a:p>
            <a:pPr>
              <a:defRPr/>
            </a:pPr>
            <a:r>
              <a:rPr lang="zh-CN" altLang="en-US" dirty="0" smtClean="0"/>
              <a:t>动态数据中心 </a:t>
            </a:r>
            <a:r>
              <a:rPr lang="en-US" altLang="zh-CN" dirty="0" smtClean="0"/>
              <a:t>-- </a:t>
            </a:r>
            <a:r>
              <a:rPr lang="zh-CN" altLang="en-US" dirty="0" smtClean="0"/>
              <a:t>逻</a:t>
            </a:r>
            <a:r>
              <a:rPr lang="zh-CN" altLang="en-US" dirty="0"/>
              <a:t>辑架构</a:t>
            </a:r>
            <a:endParaRPr lang="en-US" altLang="en-US" dirty="0"/>
          </a:p>
        </p:txBody>
      </p:sp>
      <p:grpSp>
        <p:nvGrpSpPr>
          <p:cNvPr id="2" name="Group 10"/>
          <p:cNvGrpSpPr/>
          <p:nvPr/>
        </p:nvGrpSpPr>
        <p:grpSpPr>
          <a:xfrm>
            <a:off x="728524" y="4433358"/>
            <a:ext cx="7905279" cy="2335743"/>
            <a:chOff x="564711" y="4522257"/>
            <a:chExt cx="10537627" cy="2335743"/>
          </a:xfrm>
        </p:grpSpPr>
        <p:sp>
          <p:nvSpPr>
            <p:cNvPr id="48" name="Rectangle 47"/>
            <p:cNvSpPr/>
            <p:nvPr/>
          </p:nvSpPr>
          <p:spPr>
            <a:xfrm>
              <a:off x="640263" y="4724400"/>
              <a:ext cx="10462075" cy="2133600"/>
            </a:xfrm>
            <a:prstGeom prst="rect">
              <a:avLst/>
            </a:prstGeom>
            <a:solidFill>
              <a:schemeClr val="accent2">
                <a:lumMod val="60000"/>
                <a:lumOff val="40000"/>
                <a:alpha val="59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1600" b="1" kern="0" dirty="0">
                <a:solidFill>
                  <a:sysClr val="window" lastClr="FFFFFF"/>
                </a:solidFill>
                <a:latin typeface="Calibri"/>
              </a:endParaRPr>
            </a:p>
          </p:txBody>
        </p:sp>
        <p:sp>
          <p:nvSpPr>
            <p:cNvPr id="58" name="Rounded Rectangle 57"/>
            <p:cNvSpPr/>
            <p:nvPr/>
          </p:nvSpPr>
          <p:spPr>
            <a:xfrm>
              <a:off x="7664521" y="4796318"/>
              <a:ext cx="1839074" cy="1203789"/>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1600" kern="0" dirty="0">
                <a:solidFill>
                  <a:sysClr val="window" lastClr="FFFFFF"/>
                </a:solidFill>
                <a:latin typeface="Calibri"/>
              </a:endParaRPr>
            </a:p>
          </p:txBody>
        </p:sp>
        <p:sp>
          <p:nvSpPr>
            <p:cNvPr id="49" name="Rounded Rectangle 48"/>
            <p:cNvSpPr/>
            <p:nvPr/>
          </p:nvSpPr>
          <p:spPr>
            <a:xfrm>
              <a:off x="2837074" y="6095941"/>
              <a:ext cx="6668346" cy="60960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1600" kern="0" dirty="0">
                <a:solidFill>
                  <a:sysClr val="window" lastClr="FFFFFF"/>
                </a:solidFill>
                <a:latin typeface="Calibri"/>
              </a:endParaRPr>
            </a:p>
          </p:txBody>
        </p:sp>
        <p:sp>
          <p:nvSpPr>
            <p:cNvPr id="50" name="Rounded Rectangle 49"/>
            <p:cNvSpPr/>
            <p:nvPr/>
          </p:nvSpPr>
          <p:spPr>
            <a:xfrm>
              <a:off x="2799689" y="4807924"/>
              <a:ext cx="4792906" cy="1212731"/>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1600" kern="0" dirty="0">
                <a:solidFill>
                  <a:sysClr val="window" lastClr="FFFFFF"/>
                </a:solidFill>
                <a:latin typeface="Calibri"/>
              </a:endParaRPr>
            </a:p>
          </p:txBody>
        </p:sp>
        <p:sp>
          <p:nvSpPr>
            <p:cNvPr id="51" name="Rectangle 50"/>
            <p:cNvSpPr/>
            <p:nvPr/>
          </p:nvSpPr>
          <p:spPr>
            <a:xfrm>
              <a:off x="4900736" y="6172141"/>
              <a:ext cx="1659068"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zh-CN" altLang="en-US" sz="1400" b="1" kern="0" dirty="0">
                  <a:solidFill>
                    <a:sysClr val="window" lastClr="FFFFFF"/>
                  </a:solidFill>
                  <a:latin typeface="Calibri"/>
                </a:rPr>
                <a:t>存储</a:t>
              </a:r>
              <a:endParaRPr lang="en-US" sz="1400" b="1" kern="0" dirty="0">
                <a:solidFill>
                  <a:sysClr val="window" lastClr="FFFFFF"/>
                </a:solidFill>
                <a:latin typeface="Calibri"/>
              </a:endParaRPr>
            </a:p>
          </p:txBody>
        </p:sp>
        <p:sp>
          <p:nvSpPr>
            <p:cNvPr id="52" name="Rectangle 51"/>
            <p:cNvSpPr/>
            <p:nvPr/>
          </p:nvSpPr>
          <p:spPr>
            <a:xfrm>
              <a:off x="6627486" y="6172141"/>
              <a:ext cx="1320456"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zh-CN" altLang="en-US" sz="1400" b="1" kern="0" dirty="0">
                  <a:solidFill>
                    <a:sysClr val="window" lastClr="FFFFFF"/>
                  </a:solidFill>
                  <a:latin typeface="Calibri"/>
                </a:rPr>
                <a:t>网络</a:t>
              </a:r>
              <a:endParaRPr lang="en-US" sz="1400" b="1" kern="0" dirty="0">
                <a:solidFill>
                  <a:sysClr val="window" lastClr="FFFFFF"/>
                </a:solidFill>
                <a:latin typeface="Calibri"/>
              </a:endParaRPr>
            </a:p>
          </p:txBody>
        </p:sp>
        <p:sp>
          <p:nvSpPr>
            <p:cNvPr id="54" name="Rectangle 53"/>
            <p:cNvSpPr/>
            <p:nvPr/>
          </p:nvSpPr>
          <p:spPr>
            <a:xfrm>
              <a:off x="3712148" y="5400302"/>
              <a:ext cx="1846161" cy="51657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en-US" sz="1300" b="1" kern="0" dirty="0">
                  <a:solidFill>
                    <a:sysClr val="window" lastClr="FFFFFF"/>
                  </a:solidFill>
                  <a:effectLst>
                    <a:outerShdw blurRad="38100" dist="38100" dir="2700000" algn="tl">
                      <a:srgbClr val="000000">
                        <a:alpha val="43137"/>
                      </a:srgbClr>
                    </a:outerShdw>
                  </a:effectLst>
                  <a:latin typeface="Calibri"/>
                </a:rPr>
                <a:t>Windows  Server </a:t>
              </a:r>
            </a:p>
            <a:p>
              <a:pPr algn="ctr" defTabSz="820583">
                <a:defRPr/>
              </a:pPr>
              <a:r>
                <a:rPr lang="en-US" sz="1300" b="1" kern="0" dirty="0">
                  <a:solidFill>
                    <a:sysClr val="window" lastClr="FFFFFF"/>
                  </a:solidFill>
                  <a:effectLst>
                    <a:outerShdw blurRad="38100" dist="38100" dir="2700000" algn="tl">
                      <a:srgbClr val="000000">
                        <a:alpha val="43137"/>
                      </a:srgbClr>
                    </a:outerShdw>
                  </a:effectLst>
                  <a:latin typeface="Calibri"/>
                </a:rPr>
                <a:t>2008 R2</a:t>
              </a:r>
            </a:p>
          </p:txBody>
        </p:sp>
        <p:sp>
          <p:nvSpPr>
            <p:cNvPr id="55" name="Rectangle 54"/>
            <p:cNvSpPr/>
            <p:nvPr/>
          </p:nvSpPr>
          <p:spPr>
            <a:xfrm>
              <a:off x="7771503" y="4918649"/>
              <a:ext cx="1659068"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en-US" sz="1600" b="1" kern="0" dirty="0">
                  <a:solidFill>
                    <a:sysClr val="window" lastClr="FFFFFF"/>
                  </a:solidFill>
                  <a:effectLst>
                    <a:outerShdw blurRad="38100" dist="38100" dir="2700000" algn="tl">
                      <a:srgbClr val="000000">
                        <a:alpha val="43137"/>
                      </a:srgbClr>
                    </a:outerShdw>
                  </a:effectLst>
                  <a:latin typeface="Calibri"/>
                </a:rPr>
                <a:t>DPM</a:t>
              </a: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623832" y="5399837"/>
              <a:ext cx="1866019" cy="51222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en-US" sz="1600" b="1" kern="0" dirty="0">
                  <a:solidFill>
                    <a:sysClr val="window" lastClr="FFFFFF"/>
                  </a:solidFill>
                  <a:effectLst>
                    <a:outerShdw blurRad="38100" dist="38100" dir="2700000" algn="tl">
                      <a:srgbClr val="000000">
                        <a:alpha val="43137"/>
                      </a:srgbClr>
                    </a:outerShdw>
                  </a:effectLst>
                  <a:latin typeface="Calibri"/>
                </a:rPr>
                <a:t>Hyper-V</a:t>
              </a:r>
            </a:p>
          </p:txBody>
        </p:sp>
        <p:sp>
          <p:nvSpPr>
            <p:cNvPr id="62" name="Rectangle 61"/>
            <p:cNvSpPr/>
            <p:nvPr/>
          </p:nvSpPr>
          <p:spPr>
            <a:xfrm>
              <a:off x="2871573" y="4879925"/>
              <a:ext cx="711015" cy="1017439"/>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en-US" sz="1600" b="1" kern="0" dirty="0">
                  <a:solidFill>
                    <a:sysClr val="window" lastClr="FFFFFF"/>
                  </a:solidFill>
                  <a:effectLst>
                    <a:outerShdw blurRad="38100" dist="38100" dir="2700000" algn="tl">
                      <a:srgbClr val="000000">
                        <a:alpha val="43137"/>
                      </a:srgbClr>
                    </a:outerShdw>
                  </a:effectLst>
                  <a:latin typeface="Calibri"/>
                </a:rPr>
                <a:t>AD</a:t>
              </a:r>
            </a:p>
          </p:txBody>
        </p:sp>
        <p:sp>
          <p:nvSpPr>
            <p:cNvPr id="63" name="Rectangle 62"/>
            <p:cNvSpPr/>
            <p:nvPr/>
          </p:nvSpPr>
          <p:spPr>
            <a:xfrm>
              <a:off x="3718562" y="4884125"/>
              <a:ext cx="1839594"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en-US" sz="1400" b="1" kern="0" dirty="0">
                  <a:solidFill>
                    <a:sysClr val="window" lastClr="FFFFFF"/>
                  </a:solidFill>
                  <a:effectLst>
                    <a:outerShdw blurRad="38100" dist="38100" dir="2700000" algn="tl">
                      <a:srgbClr val="000000">
                        <a:alpha val="43137"/>
                      </a:srgbClr>
                    </a:outerShdw>
                  </a:effectLst>
                  <a:latin typeface="Calibri"/>
                </a:rPr>
                <a:t>SCVMM 2008 R2 </a:t>
              </a:r>
              <a:endParaRPr lang="en-US" sz="1100"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2938648" y="6172141"/>
              <a:ext cx="1860513"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zh-CN" altLang="en-US" sz="1400" b="1" kern="0" dirty="0">
                  <a:solidFill>
                    <a:sysClr val="window" lastClr="FFFFFF"/>
                  </a:solidFill>
                  <a:latin typeface="Calibri"/>
                </a:rPr>
                <a:t>服务器</a:t>
              </a:r>
              <a:endParaRPr lang="en-US" sz="1400" b="1" kern="0" dirty="0">
                <a:solidFill>
                  <a:sysClr val="window" lastClr="FFFFFF"/>
                </a:solidFill>
                <a:latin typeface="Calibri"/>
              </a:endParaRPr>
            </a:p>
          </p:txBody>
        </p:sp>
        <p:sp>
          <p:nvSpPr>
            <p:cNvPr id="66" name="Rectangle 65"/>
            <p:cNvSpPr/>
            <p:nvPr/>
          </p:nvSpPr>
          <p:spPr>
            <a:xfrm>
              <a:off x="5615648" y="4887817"/>
              <a:ext cx="1862131"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en-US" sz="1400" b="1" kern="0" dirty="0">
                  <a:solidFill>
                    <a:sysClr val="window" lastClr="FFFFFF"/>
                  </a:solidFill>
                  <a:effectLst>
                    <a:outerShdw blurRad="38100" dist="38100" dir="2700000" algn="tl">
                      <a:srgbClr val="000000">
                        <a:alpha val="43137"/>
                      </a:srgbClr>
                    </a:outerShdw>
                  </a:effectLst>
                  <a:latin typeface="Calibri"/>
                </a:rPr>
                <a:t>SCOM 2007 R2 </a:t>
              </a:r>
            </a:p>
          </p:txBody>
        </p:sp>
        <p:sp>
          <p:nvSpPr>
            <p:cNvPr id="67" name="Rectangle 66"/>
            <p:cNvSpPr/>
            <p:nvPr/>
          </p:nvSpPr>
          <p:spPr>
            <a:xfrm>
              <a:off x="8018383" y="6172141"/>
              <a:ext cx="1320456"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zh-CN" altLang="en-US" sz="1400" b="1" kern="0" dirty="0">
                  <a:solidFill>
                    <a:sysClr val="window" lastClr="FFFFFF"/>
                  </a:solidFill>
                  <a:latin typeface="Calibri"/>
                </a:rPr>
                <a:t>负载均衡</a:t>
              </a:r>
              <a:endParaRPr lang="en-US" sz="1400" b="1" kern="0" dirty="0">
                <a:solidFill>
                  <a:sysClr val="window" lastClr="FFFFFF"/>
                </a:solidFill>
                <a:latin typeface="Calibri"/>
              </a:endParaRPr>
            </a:p>
          </p:txBody>
        </p:sp>
        <p:grpSp>
          <p:nvGrpSpPr>
            <p:cNvPr id="3" name="Group 72"/>
            <p:cNvGrpSpPr/>
            <p:nvPr/>
          </p:nvGrpSpPr>
          <p:grpSpPr>
            <a:xfrm>
              <a:off x="1320456" y="4775770"/>
              <a:ext cx="812591" cy="1905000"/>
              <a:chOff x="4229100" y="2882632"/>
              <a:chExt cx="304801" cy="457203"/>
            </a:xfrm>
          </p:grpSpPr>
          <p:sp>
            <p:nvSpPr>
              <p:cNvPr id="86" name="Down Arrow 85"/>
              <p:cNvSpPr/>
              <p:nvPr/>
            </p:nvSpPr>
            <p:spPr>
              <a:xfrm>
                <a:off x="4229100" y="3111235"/>
                <a:ext cx="304800" cy="2286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1100" kern="0" dirty="0">
                  <a:solidFill>
                    <a:sysClr val="window" lastClr="FFFFFF"/>
                  </a:solidFill>
                  <a:effectLst>
                    <a:outerShdw blurRad="38100" dist="38100" dir="2700000" algn="tl">
                      <a:srgbClr val="000000">
                        <a:alpha val="43137"/>
                      </a:srgbClr>
                    </a:outerShdw>
                  </a:effectLst>
                  <a:latin typeface="Calibri"/>
                </a:endParaRPr>
              </a:p>
            </p:txBody>
          </p:sp>
          <p:sp>
            <p:nvSpPr>
              <p:cNvPr id="87" name="Down Arrow 86"/>
              <p:cNvSpPr/>
              <p:nvPr/>
            </p:nvSpPr>
            <p:spPr>
              <a:xfrm rot="10800000">
                <a:off x="4229101" y="2882632"/>
                <a:ext cx="304800" cy="2286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1100" kern="0" dirty="0">
                  <a:solidFill>
                    <a:sysClr val="window" lastClr="FFFFFF"/>
                  </a:solidFill>
                  <a:effectLst>
                    <a:outerShdw blurRad="38100" dist="38100" dir="2700000" algn="tl">
                      <a:srgbClr val="000000">
                        <a:alpha val="43137"/>
                      </a:srgbClr>
                    </a:outerShdw>
                  </a:effectLst>
                  <a:latin typeface="Calibri"/>
                </a:endParaRPr>
              </a:p>
            </p:txBody>
          </p:sp>
        </p:grpSp>
        <p:sp>
          <p:nvSpPr>
            <p:cNvPr id="88" name="TextBox 87"/>
            <p:cNvSpPr txBox="1"/>
            <p:nvPr/>
          </p:nvSpPr>
          <p:spPr>
            <a:xfrm rot="16200000">
              <a:off x="1333763" y="5233441"/>
              <a:ext cx="748923" cy="348722"/>
            </a:xfrm>
            <a:prstGeom prst="rect">
              <a:avLst/>
            </a:prstGeom>
            <a:noFill/>
          </p:spPr>
          <p:txBody>
            <a:bodyPr wrap="none" rtlCol="0">
              <a:spAutoFit/>
            </a:bodyPr>
            <a:lstStyle/>
            <a:p>
              <a:pPr defTabSz="820583">
                <a:defRPr/>
              </a:pPr>
              <a:r>
                <a:rPr lang="zh-CN" altLang="en-US" sz="1100" b="1" kern="0" dirty="0">
                  <a:solidFill>
                    <a:schemeClr val="bg1"/>
                  </a:solidFill>
                </a:rPr>
                <a:t>事件机制</a:t>
              </a:r>
              <a:endParaRPr lang="en-US" sz="1100" b="1" kern="0" dirty="0">
                <a:solidFill>
                  <a:schemeClr val="bg1"/>
                </a:solidFill>
              </a:endParaRPr>
            </a:p>
          </p:txBody>
        </p:sp>
        <p:sp>
          <p:nvSpPr>
            <p:cNvPr id="89" name="TextBox 88"/>
            <p:cNvSpPr txBox="1"/>
            <p:nvPr/>
          </p:nvSpPr>
          <p:spPr>
            <a:xfrm rot="16200000">
              <a:off x="1444367" y="5816675"/>
              <a:ext cx="527709" cy="553853"/>
            </a:xfrm>
            <a:prstGeom prst="rect">
              <a:avLst/>
            </a:prstGeom>
            <a:noFill/>
          </p:spPr>
          <p:txBody>
            <a:bodyPr wrap="none" rtlCol="0">
              <a:spAutoFit/>
            </a:bodyPr>
            <a:lstStyle/>
            <a:p>
              <a:pPr defTabSz="820583">
                <a:defRPr/>
              </a:pPr>
              <a:r>
                <a:rPr lang="en-US" sz="1000" b="1" kern="0" dirty="0">
                  <a:solidFill>
                    <a:schemeClr val="bg1"/>
                  </a:solidFill>
                </a:rPr>
                <a:t>Power</a:t>
              </a:r>
            </a:p>
            <a:p>
              <a:pPr defTabSz="820583">
                <a:defRPr/>
              </a:pPr>
              <a:r>
                <a:rPr lang="en-US" sz="1000" b="1" kern="0" dirty="0">
                  <a:solidFill>
                    <a:schemeClr val="bg1"/>
                  </a:solidFill>
                </a:rPr>
                <a:t>Shell</a:t>
              </a:r>
              <a:endParaRPr lang="en-US" sz="1100" b="1" kern="0" dirty="0">
                <a:solidFill>
                  <a:schemeClr val="bg1"/>
                </a:solidFill>
              </a:endParaRPr>
            </a:p>
          </p:txBody>
        </p:sp>
        <p:sp>
          <p:nvSpPr>
            <p:cNvPr id="59" name="Rectangle 58"/>
            <p:cNvSpPr/>
            <p:nvPr/>
          </p:nvSpPr>
          <p:spPr>
            <a:xfrm>
              <a:off x="7797836" y="5451564"/>
              <a:ext cx="1613292"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r>
                <a:rPr lang="en-US" altLang="zh-CN" sz="1400" b="1" kern="0" dirty="0">
                  <a:solidFill>
                    <a:sysClr val="window" lastClr="FFFFFF"/>
                  </a:solidFill>
                  <a:latin typeface="Calibri"/>
                </a:rPr>
                <a:t>SCCM/WSUS</a:t>
              </a:r>
            </a:p>
          </p:txBody>
        </p:sp>
        <p:sp>
          <p:nvSpPr>
            <p:cNvPr id="61" name="Rectangle 60"/>
            <p:cNvSpPr/>
            <p:nvPr/>
          </p:nvSpPr>
          <p:spPr>
            <a:xfrm>
              <a:off x="564711" y="4522257"/>
              <a:ext cx="1117309" cy="2286000"/>
            </a:xfrm>
            <a:prstGeom prst="rect">
              <a:avLst/>
            </a:prstGeom>
            <a:noFill/>
            <a:ln w="25400" cap="flat" cmpd="sng" algn="ctr">
              <a:noFill/>
              <a:prstDash val="solid"/>
            </a:ln>
            <a:effectLst/>
          </p:spPr>
          <p:txBody>
            <a:bodyPr vert="vert270" rtlCol="0" anchor="t"/>
            <a:lstStyle/>
            <a:p>
              <a:pPr algn="ctr" defTabSz="820583">
                <a:defRPr/>
              </a:pPr>
              <a:r>
                <a:rPr lang="zh-CN" altLang="en-US" b="1" kern="0" dirty="0">
                  <a:latin typeface="Calibri"/>
                </a:rPr>
                <a:t>基</a:t>
              </a:r>
              <a:r>
                <a:rPr lang="zh-CN" altLang="en-US" b="1" kern="0" dirty="0" smtClean="0">
                  <a:latin typeface="Calibri"/>
                </a:rPr>
                <a:t>础设施</a:t>
              </a:r>
              <a:r>
                <a:rPr lang="en-US" sz="1600" b="1" kern="0" dirty="0">
                  <a:latin typeface="Calibri"/>
                </a:rPr>
                <a:t> </a:t>
              </a:r>
            </a:p>
          </p:txBody>
        </p:sp>
      </p:grpSp>
      <p:sp>
        <p:nvSpPr>
          <p:cNvPr id="70" name="Rectangle 69"/>
          <p:cNvSpPr/>
          <p:nvPr/>
        </p:nvSpPr>
        <p:spPr>
          <a:xfrm>
            <a:off x="6339542" y="1955800"/>
            <a:ext cx="1084771" cy="2057400"/>
          </a:xfrm>
          <a:prstGeom prst="rect">
            <a:avLst/>
          </a:prstGeom>
          <a:solidFill>
            <a:srgbClr val="46E010">
              <a:alpha val="71000"/>
            </a:srgbClr>
          </a:solidFill>
          <a:ln w="12700" cap="rnd">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2058" tIns="41029" rIns="82058" bIns="41029" rtlCol="0" anchor="ctr"/>
          <a:lstStyle/>
          <a:p>
            <a:pPr algn="ctr" defTabSz="820583">
              <a:defRPr/>
            </a:pPr>
            <a:r>
              <a:rPr lang="zh-CN" altLang="en-US" b="1" kern="0" dirty="0">
                <a:solidFill>
                  <a:sysClr val="window" lastClr="FFFFFF"/>
                </a:solidFill>
                <a:effectLst>
                  <a:outerShdw blurRad="38100" dist="38100" dir="2700000" algn="tl">
                    <a:srgbClr val="000000">
                      <a:alpha val="43137"/>
                    </a:srgbClr>
                  </a:outerShdw>
                </a:effectLst>
                <a:latin typeface="Calibri"/>
              </a:rPr>
              <a:t>数</a:t>
            </a:r>
            <a:r>
              <a:rPr lang="zh-CN" altLang="en-US" b="1" kern="0" dirty="0" smtClean="0">
                <a:solidFill>
                  <a:sysClr val="window" lastClr="FFFFFF"/>
                </a:solidFill>
                <a:effectLst>
                  <a:outerShdw blurRad="38100" dist="38100" dir="2700000" algn="tl">
                    <a:srgbClr val="000000">
                      <a:alpha val="43137"/>
                    </a:srgbClr>
                  </a:outerShdw>
                </a:effectLst>
                <a:latin typeface="Calibri"/>
              </a:rPr>
              <a:t>据存储数据库</a:t>
            </a: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74" name="Down Arrow 73"/>
          <p:cNvSpPr/>
          <p:nvPr/>
        </p:nvSpPr>
        <p:spPr>
          <a:xfrm rot="5400000">
            <a:off x="5312235" y="3171733"/>
            <a:ext cx="812588" cy="347977"/>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2058" tIns="41029" rIns="82058" bIns="41029" rtlCol="0" anchor="ctr"/>
          <a:lstStyle/>
          <a:p>
            <a:pPr algn="ctr" defTabSz="820583">
              <a:defRPr/>
            </a:pPr>
            <a:endParaRPr lang="en-US" sz="1400" kern="0" dirty="0">
              <a:solidFill>
                <a:sysClr val="window" lastClr="FFFFFF"/>
              </a:solidFill>
              <a:effectLst>
                <a:outerShdw blurRad="38100" dist="38100" dir="2700000" algn="tl">
                  <a:srgbClr val="000000">
                    <a:alpha val="43137"/>
                  </a:srgbClr>
                </a:outerShdw>
              </a:effectLst>
              <a:latin typeface="Calibri"/>
            </a:endParaRPr>
          </a:p>
        </p:txBody>
      </p:sp>
      <p:sp>
        <p:nvSpPr>
          <p:cNvPr id="75" name="Down Arrow 74"/>
          <p:cNvSpPr/>
          <p:nvPr/>
        </p:nvSpPr>
        <p:spPr>
          <a:xfrm rot="16200000">
            <a:off x="5660217" y="3171736"/>
            <a:ext cx="812588" cy="347977"/>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2058" tIns="41029" rIns="82058" bIns="41029" rtlCol="0" anchor="ctr"/>
          <a:lstStyle/>
          <a:p>
            <a:pPr algn="ctr" defTabSz="820583">
              <a:defRPr/>
            </a:pPr>
            <a:endParaRPr lang="en-US" sz="1400" kern="0" dirty="0">
              <a:solidFill>
                <a:sysClr val="window" lastClr="FFFFFF"/>
              </a:solidFill>
              <a:effectLst>
                <a:outerShdw blurRad="38100" dist="38100" dir="2700000" algn="tl">
                  <a:srgbClr val="000000">
                    <a:alpha val="43137"/>
                  </a:srgbClr>
                </a:outerShdw>
              </a:effectLst>
              <a:latin typeface="Calibri"/>
            </a:endParaRPr>
          </a:p>
        </p:txBody>
      </p:sp>
      <p:sp>
        <p:nvSpPr>
          <p:cNvPr id="47" name="Rectangle 46"/>
          <p:cNvSpPr/>
          <p:nvPr/>
        </p:nvSpPr>
        <p:spPr>
          <a:xfrm>
            <a:off x="2400926" y="1138864"/>
            <a:ext cx="5051969" cy="562936"/>
          </a:xfrm>
          <a:prstGeom prst="rect">
            <a:avLst/>
          </a:prstGeom>
          <a:gradFill rotWithShape="1">
            <a:gsLst>
              <a:gs pos="0">
                <a:srgbClr val="FF5050">
                  <a:alpha val="5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lIns="82058" tIns="41029" rIns="82058" bIns="41029" rtlCol="0" anchor="t"/>
          <a:lstStyle/>
          <a:p>
            <a:pPr defTabSz="820583">
              <a:defRPr/>
            </a:pPr>
            <a:r>
              <a:rPr lang="zh-CN" altLang="en-US" b="1" kern="0" dirty="0">
                <a:solidFill>
                  <a:sysClr val="window" lastClr="FFFFFF"/>
                </a:solidFill>
                <a:latin typeface="Calibri"/>
              </a:rPr>
              <a:t>门户</a:t>
            </a:r>
            <a:endParaRPr lang="en-US" b="1" kern="0" dirty="0">
              <a:solidFill>
                <a:sysClr val="window" lastClr="FFFFFF"/>
              </a:solidFill>
              <a:latin typeface="Calibri"/>
            </a:endParaRPr>
          </a:p>
        </p:txBody>
      </p:sp>
      <p:sp>
        <p:nvSpPr>
          <p:cNvPr id="53" name="Rectangle 52"/>
          <p:cNvSpPr/>
          <p:nvPr/>
        </p:nvSpPr>
        <p:spPr>
          <a:xfrm>
            <a:off x="2995275" y="1244206"/>
            <a:ext cx="2005929" cy="317895"/>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2058" tIns="41029" rIns="82058" bIns="41029" rtlCol="0" anchor="ctr"/>
          <a:lstStyle/>
          <a:p>
            <a:pPr algn="ctr" defTabSz="820583">
              <a:defRPr/>
            </a:pPr>
            <a:r>
              <a:rPr lang="zh-CN" altLang="en-US" sz="2200" kern="0" dirty="0">
                <a:solidFill>
                  <a:sysClr val="window" lastClr="FFFFFF"/>
                </a:solidFill>
                <a:latin typeface="Calibri"/>
              </a:rPr>
              <a:t>自服务</a:t>
            </a:r>
            <a:endParaRPr lang="en-US" sz="2200" kern="0" dirty="0">
              <a:solidFill>
                <a:sysClr val="window" lastClr="FFFFFF"/>
              </a:solidFill>
              <a:latin typeface="Calibri"/>
            </a:endParaRPr>
          </a:p>
        </p:txBody>
      </p:sp>
      <p:sp>
        <p:nvSpPr>
          <p:cNvPr id="57" name="Rectangle 56"/>
          <p:cNvSpPr/>
          <p:nvPr/>
        </p:nvSpPr>
        <p:spPr>
          <a:xfrm>
            <a:off x="5149792" y="1244206"/>
            <a:ext cx="2080223" cy="317895"/>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2058" tIns="41029" rIns="82058" bIns="41029" rtlCol="0" anchor="ctr"/>
          <a:lstStyle/>
          <a:p>
            <a:pPr algn="ctr" defTabSz="820583">
              <a:defRPr/>
            </a:pPr>
            <a:r>
              <a:rPr lang="zh-CN" altLang="en-US" sz="2200" kern="0" dirty="0">
                <a:solidFill>
                  <a:sysClr val="window" lastClr="FFFFFF"/>
                </a:solidFill>
                <a:latin typeface="Calibri"/>
              </a:rPr>
              <a:t>管理</a:t>
            </a:r>
            <a:endParaRPr lang="en-US" sz="2200" kern="0" dirty="0">
              <a:solidFill>
                <a:sysClr val="window" lastClr="FFFFFF"/>
              </a:solidFill>
              <a:latin typeface="Calibri"/>
            </a:endParaRPr>
          </a:p>
        </p:txBody>
      </p:sp>
      <p:sp>
        <p:nvSpPr>
          <p:cNvPr id="41" name="Rounded Rectangle 40"/>
          <p:cNvSpPr/>
          <p:nvPr/>
        </p:nvSpPr>
        <p:spPr bwMode="invGray">
          <a:xfrm>
            <a:off x="685880" y="1062664"/>
            <a:ext cx="7848600" cy="3200400"/>
          </a:xfrm>
          <a:prstGeom prst="roundRect">
            <a:avLst>
              <a:gd name="adj" fmla="val 5921"/>
            </a:avLst>
          </a:prstGeom>
          <a:noFill/>
          <a:ln w="38100" cap="flat" cmpd="sng" algn="ctr">
            <a:solidFill>
              <a:schemeClr val="bg1">
                <a:alpha val="44000"/>
              </a:schemeClr>
            </a:solidFill>
            <a:prstDash val="lgDash"/>
            <a:headEnd type="none" w="med" len="med"/>
            <a:tailEnd type="none" w="med" len="med"/>
          </a:ln>
          <a:effectLst/>
          <a:scene3d>
            <a:camera prst="orthographicFront" fov="0">
              <a:rot lat="0" lon="0" rev="0"/>
            </a:camera>
            <a:lightRig rig="brightRoom" dir="tl">
              <a:rot lat="0" lon="0" rev="8700000"/>
            </a:lightRig>
          </a:scene3d>
          <a:sp3d>
            <a:bevelT w="0" h="0"/>
            <a:contourClr>
              <a:srgbClr val="00AEDB">
                <a:shade val="80000"/>
              </a:srgbClr>
            </a:contourClr>
          </a:sp3d>
        </p:spPr>
        <p:txBody>
          <a:bodyPr vert="horz" wrap="square" lIns="131270" tIns="437568" rIns="131270" bIns="65635" numCol="1" rtlCol="0" anchor="t" anchorCtr="0" compatLnSpc="1">
            <a:prstTxWarp prst="textNoShape">
              <a:avLst/>
            </a:prstTxWarp>
          </a:bodyPr>
          <a:lstStyle/>
          <a:p>
            <a:pPr lvl="8" indent="-205129" algn="ctr" defTabSz="738546">
              <a:lnSpc>
                <a:spcPct val="80000"/>
              </a:lnSpc>
              <a:spcBef>
                <a:spcPct val="20000"/>
              </a:spcBef>
              <a:buSzPct val="90000"/>
              <a:buBlip>
                <a:blip r:embed="rId3"/>
              </a:buBlip>
              <a:defRPr/>
            </a:pPr>
            <a:endParaRPr lang="en-US" altLang="zh-CN" sz="5900" i="1" spc="-162" dirty="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83" name="Rectangle 82"/>
          <p:cNvSpPr/>
          <p:nvPr/>
        </p:nvSpPr>
        <p:spPr>
          <a:xfrm>
            <a:off x="1009914" y="2624079"/>
            <a:ext cx="1105187" cy="1067744"/>
          </a:xfrm>
          <a:prstGeom prst="rect">
            <a:avLst/>
          </a:prstGeom>
        </p:spPr>
        <p:txBody>
          <a:bodyPr wrap="square" lIns="82058" tIns="41029" rIns="82058" bIns="41029">
            <a:spAutoFit/>
          </a:bodyPr>
          <a:lstStyle/>
          <a:p>
            <a:pPr algn="ctr" defTabSz="820583">
              <a:defRPr/>
            </a:pPr>
            <a:r>
              <a:rPr lang="zh-CN" altLang="en-US" b="1" kern="0" dirty="0">
                <a:latin typeface="Calibri"/>
              </a:rPr>
              <a:t>动态部署引擎</a:t>
            </a:r>
            <a:r>
              <a:rPr lang="en-US" b="1" kern="0" dirty="0">
                <a:latin typeface="Calibri"/>
              </a:rPr>
              <a:t> </a:t>
            </a:r>
          </a:p>
          <a:p>
            <a:pPr algn="ctr" defTabSz="820583">
              <a:defRPr/>
            </a:pPr>
            <a:r>
              <a:rPr lang="en-US" sz="1400" kern="0" dirty="0">
                <a:latin typeface="Calibri"/>
              </a:rPr>
              <a:t>(</a:t>
            </a:r>
            <a:r>
              <a:rPr lang="zh-CN" altLang="en-US" sz="1400" kern="0" dirty="0">
                <a:latin typeface="Calibri"/>
              </a:rPr>
              <a:t>批量处理，请求排队等）</a:t>
            </a:r>
            <a:endParaRPr lang="en-US" sz="1400" kern="0" dirty="0">
              <a:latin typeface="Calibri"/>
            </a:endParaRPr>
          </a:p>
        </p:txBody>
      </p:sp>
      <p:sp>
        <p:nvSpPr>
          <p:cNvPr id="94" name="Rectangle 16"/>
          <p:cNvSpPr>
            <a:spLocks noChangeArrowheads="1"/>
          </p:cNvSpPr>
          <p:nvPr/>
        </p:nvSpPr>
        <p:spPr bwMode="auto">
          <a:xfrm>
            <a:off x="2529380" y="2057400"/>
            <a:ext cx="2710735" cy="304800"/>
          </a:xfrm>
          <a:prstGeom prst="rect">
            <a:avLst/>
          </a:prstGeom>
          <a:gradFill>
            <a:gsLst>
              <a:gs pos="0">
                <a:srgbClr val="1B4250"/>
              </a:gs>
              <a:gs pos="50000">
                <a:srgbClr val="46ADD2"/>
              </a:gs>
              <a:gs pos="100000">
                <a:srgbClr val="1B4250"/>
              </a:gs>
            </a:gsLst>
            <a:lin ang="2700000" scaled="1"/>
          </a:gradFill>
          <a:ln w="127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scene3d>
            <a:camera prst="orthographicFront"/>
            <a:lightRig rig="threePt" dir="t"/>
          </a:scene3d>
          <a:sp3d>
            <a:bevelT/>
          </a:sp3d>
        </p:spPr>
        <p:txBody>
          <a:bodyPr lIns="82058" tIns="41029" rIns="82058" bIns="41029" anchor="ctr"/>
          <a:lstStyle/>
          <a:p>
            <a:pPr algn="ctr">
              <a:lnSpc>
                <a:spcPct val="85000"/>
              </a:lnSpc>
              <a:spcBef>
                <a:spcPct val="20000"/>
              </a:spcBef>
              <a:defRPr/>
            </a:pPr>
            <a:endParaRPr lang="en-US" sz="2200" dirty="0">
              <a:effectLst>
                <a:outerShdw blurRad="38100" dist="38100" dir="2700000" algn="tl">
                  <a:srgbClr val="000000"/>
                </a:outerShdw>
              </a:effectLst>
              <a:latin typeface="Segoe" pitchFamily="34" charset="0"/>
            </a:endParaRPr>
          </a:p>
        </p:txBody>
      </p:sp>
      <p:cxnSp>
        <p:nvCxnSpPr>
          <p:cNvPr id="98" name="AutoShape 12"/>
          <p:cNvCxnSpPr>
            <a:cxnSpLocks noChangeShapeType="1"/>
          </p:cNvCxnSpPr>
          <p:nvPr/>
        </p:nvCxnSpPr>
        <p:spPr bwMode="auto">
          <a:xfrm rot="5400000">
            <a:off x="2400970" y="4159449"/>
            <a:ext cx="342900" cy="1191"/>
          </a:xfrm>
          <a:prstGeom prst="straightConnector1">
            <a:avLst/>
          </a:prstGeom>
          <a:noFill/>
          <a:ln w="44450">
            <a:solidFill>
              <a:srgbClr val="DDDDDD"/>
            </a:solidFill>
            <a:round/>
            <a:headEnd type="oval" w="med" len="med"/>
            <a:tailEnd type="none" w="med" len="med"/>
          </a:ln>
          <a:effectLst/>
        </p:spPr>
      </p:cxnSp>
      <p:pic>
        <p:nvPicPr>
          <p:cNvPr id="101" name="Picture 18"/>
          <p:cNvPicPr>
            <a:picLocks noChangeAspect="1" noChangeArrowheads="1"/>
          </p:cNvPicPr>
          <p:nvPr/>
        </p:nvPicPr>
        <p:blipFill>
          <a:blip r:embed="rId4" cstate="print"/>
          <a:srcRect/>
          <a:stretch>
            <a:fillRect/>
          </a:stretch>
        </p:blipFill>
        <p:spPr bwMode="auto">
          <a:xfrm>
            <a:off x="3315565" y="4356100"/>
            <a:ext cx="214368" cy="266700"/>
          </a:xfrm>
          <a:prstGeom prst="rect">
            <a:avLst/>
          </a:prstGeom>
          <a:noFill/>
          <a:ln w="9525">
            <a:noFill/>
            <a:miter lim="800000"/>
            <a:headEnd/>
            <a:tailEnd/>
          </a:ln>
        </p:spPr>
      </p:pic>
      <p:cxnSp>
        <p:nvCxnSpPr>
          <p:cNvPr id="102" name="AutoShape 12"/>
          <p:cNvCxnSpPr>
            <a:cxnSpLocks noChangeShapeType="1"/>
          </p:cNvCxnSpPr>
          <p:nvPr/>
        </p:nvCxnSpPr>
        <p:spPr bwMode="auto">
          <a:xfrm rot="5400000">
            <a:off x="3239388" y="4172149"/>
            <a:ext cx="342900" cy="1191"/>
          </a:xfrm>
          <a:prstGeom prst="straightConnector1">
            <a:avLst/>
          </a:prstGeom>
          <a:noFill/>
          <a:ln w="44450">
            <a:solidFill>
              <a:srgbClr val="DDDDDD"/>
            </a:solidFill>
            <a:round/>
            <a:headEnd type="oval" w="med" len="med"/>
            <a:tailEnd type="none" w="med" len="med"/>
          </a:ln>
          <a:effectLst/>
        </p:spPr>
      </p:cxnSp>
      <p:cxnSp>
        <p:nvCxnSpPr>
          <p:cNvPr id="104" name="AutoShape 12"/>
          <p:cNvCxnSpPr>
            <a:cxnSpLocks noChangeShapeType="1"/>
          </p:cNvCxnSpPr>
          <p:nvPr/>
        </p:nvCxnSpPr>
        <p:spPr bwMode="auto">
          <a:xfrm rot="5400000">
            <a:off x="4106389" y="4172149"/>
            <a:ext cx="342900" cy="1191"/>
          </a:xfrm>
          <a:prstGeom prst="straightConnector1">
            <a:avLst/>
          </a:prstGeom>
          <a:noFill/>
          <a:ln w="44450">
            <a:solidFill>
              <a:srgbClr val="DDDDDD"/>
            </a:solidFill>
            <a:round/>
            <a:headEnd type="oval" w="med" len="med"/>
            <a:tailEnd type="none" w="med" len="med"/>
          </a:ln>
          <a:effectLst/>
        </p:spPr>
      </p:cxnSp>
      <p:cxnSp>
        <p:nvCxnSpPr>
          <p:cNvPr id="106" name="AutoShape 12"/>
          <p:cNvCxnSpPr>
            <a:cxnSpLocks noChangeShapeType="1"/>
          </p:cNvCxnSpPr>
          <p:nvPr/>
        </p:nvCxnSpPr>
        <p:spPr bwMode="auto">
          <a:xfrm rot="5400000">
            <a:off x="4878115" y="4172149"/>
            <a:ext cx="342900" cy="1191"/>
          </a:xfrm>
          <a:prstGeom prst="straightConnector1">
            <a:avLst/>
          </a:prstGeom>
          <a:noFill/>
          <a:ln w="44450">
            <a:solidFill>
              <a:srgbClr val="DDDDDD"/>
            </a:solidFill>
            <a:round/>
            <a:headEnd type="oval" w="med" len="med"/>
            <a:tailEnd type="none" w="med" len="med"/>
          </a:ln>
          <a:effectLst/>
        </p:spPr>
      </p:cxnSp>
      <p:pic>
        <p:nvPicPr>
          <p:cNvPr id="107" name="Picture 6" descr="http://upload.wikimedia.org/wikipedia/en/7/7f/Windows_PowerShell_icon.png"/>
          <p:cNvPicPr>
            <a:picLocks noChangeAspect="1" noChangeArrowheads="1"/>
          </p:cNvPicPr>
          <p:nvPr/>
        </p:nvPicPr>
        <p:blipFill>
          <a:blip r:embed="rId5" cstate="print"/>
          <a:srcRect/>
          <a:stretch>
            <a:fillRect/>
          </a:stretch>
        </p:blipFill>
        <p:spPr bwMode="auto">
          <a:xfrm>
            <a:off x="2372343" y="4254500"/>
            <a:ext cx="342989" cy="457200"/>
          </a:xfrm>
          <a:prstGeom prst="rect">
            <a:avLst/>
          </a:prstGeom>
          <a:noFill/>
        </p:spPr>
      </p:pic>
      <p:pic>
        <p:nvPicPr>
          <p:cNvPr id="108" name="Picture 8" descr="http://developer.valvesoftware.com/w/images/6/6b/Cmd_icon.png"/>
          <p:cNvPicPr>
            <a:picLocks noChangeAspect="1" noChangeArrowheads="1"/>
          </p:cNvPicPr>
          <p:nvPr/>
        </p:nvPicPr>
        <p:blipFill>
          <a:blip r:embed="rId6" cstate="print"/>
          <a:srcRect/>
          <a:stretch>
            <a:fillRect/>
          </a:stretch>
        </p:blipFill>
        <p:spPr bwMode="auto">
          <a:xfrm>
            <a:off x="4182564" y="4356100"/>
            <a:ext cx="228660" cy="304800"/>
          </a:xfrm>
          <a:prstGeom prst="rect">
            <a:avLst/>
          </a:prstGeom>
          <a:noFill/>
        </p:spPr>
      </p:pic>
      <p:pic>
        <p:nvPicPr>
          <p:cNvPr id="109" name="Picture 17"/>
          <p:cNvPicPr>
            <a:picLocks noChangeAspect="1" noChangeArrowheads="1"/>
          </p:cNvPicPr>
          <p:nvPr/>
        </p:nvPicPr>
        <p:blipFill>
          <a:blip r:embed="rId7" cstate="print"/>
          <a:srcRect/>
          <a:stretch>
            <a:fillRect/>
          </a:stretch>
        </p:blipFill>
        <p:spPr bwMode="auto">
          <a:xfrm>
            <a:off x="4935235" y="4343401"/>
            <a:ext cx="228660" cy="265176"/>
          </a:xfrm>
          <a:prstGeom prst="rect">
            <a:avLst/>
          </a:prstGeom>
          <a:noFill/>
          <a:ln w="9525">
            <a:noFill/>
            <a:miter lim="800000"/>
            <a:headEnd/>
            <a:tailEnd/>
          </a:ln>
        </p:spPr>
      </p:pic>
      <p:sp>
        <p:nvSpPr>
          <p:cNvPr id="112" name="Rectangle 2"/>
          <p:cNvSpPr txBox="1">
            <a:spLocks noChangeArrowheads="1"/>
          </p:cNvSpPr>
          <p:nvPr/>
        </p:nvSpPr>
        <p:spPr>
          <a:xfrm>
            <a:off x="3547495" y="2032000"/>
            <a:ext cx="873256" cy="342900"/>
          </a:xfrm>
          <a:prstGeom prst="rect">
            <a:avLst/>
          </a:prstGeom>
        </p:spPr>
        <p:txBody>
          <a:bodyPr vert="horz" lIns="82058" tIns="41029" rIns="82058" bIns="41029" rtlCol="0" anchor="ctr">
            <a:noAutofit/>
          </a:bodyPr>
          <a:lstStyle/>
          <a:p>
            <a:pPr algn="ctr" defTabSz="820583">
              <a:spcBef>
                <a:spcPct val="0"/>
              </a:spcBef>
              <a:defRPr/>
            </a:pPr>
            <a:r>
              <a:rPr lang="en-US" sz="1000" b="1" dirty="0">
                <a:solidFill>
                  <a:schemeClr val="bg1"/>
                </a:solidFill>
                <a:effectLst>
                  <a:outerShdw blurRad="50800" dist="38100" dir="2700000" algn="tl" rotWithShape="0">
                    <a:prstClr val="black">
                      <a:alpha val="40000"/>
                    </a:prstClr>
                  </a:outerShdw>
                </a:effectLst>
                <a:ea typeface="+mj-ea"/>
                <a:cs typeface="+mj-cs"/>
              </a:rPr>
              <a:t>WCF</a:t>
            </a:r>
            <a:r>
              <a:rPr lang="zh-CN" altLang="en-US" sz="1000" b="1" dirty="0">
                <a:solidFill>
                  <a:schemeClr val="bg1"/>
                </a:solidFill>
                <a:effectLst>
                  <a:outerShdw blurRad="50800" dist="38100" dir="2700000" algn="tl" rotWithShape="0">
                    <a:prstClr val="black">
                      <a:alpha val="40000"/>
                    </a:prstClr>
                  </a:outerShdw>
                </a:effectLst>
                <a:ea typeface="+mj-ea"/>
                <a:cs typeface="+mj-cs"/>
              </a:rPr>
              <a:t>服务</a:t>
            </a:r>
            <a:r>
              <a:rPr lang="en-US" sz="1000" b="1" dirty="0">
                <a:solidFill>
                  <a:schemeClr val="bg1"/>
                </a:solidFill>
                <a:effectLst>
                  <a:outerShdw blurRad="50800" dist="38100" dir="2700000" algn="tl" rotWithShape="0">
                    <a:prstClr val="black">
                      <a:alpha val="40000"/>
                    </a:prstClr>
                  </a:outerShdw>
                </a:effectLst>
                <a:ea typeface="+mj-ea"/>
                <a:cs typeface="+mj-cs"/>
              </a:rPr>
              <a:t> </a:t>
            </a:r>
          </a:p>
        </p:txBody>
      </p:sp>
      <p:grpSp>
        <p:nvGrpSpPr>
          <p:cNvPr id="4" name="Group 77"/>
          <p:cNvGrpSpPr/>
          <p:nvPr/>
        </p:nvGrpSpPr>
        <p:grpSpPr>
          <a:xfrm>
            <a:off x="3664584" y="1596064"/>
            <a:ext cx="363762" cy="359736"/>
            <a:chOff x="4465739" y="1938964"/>
            <a:chExt cx="484890" cy="619126"/>
          </a:xfrm>
        </p:grpSpPr>
        <p:sp>
          <p:nvSpPr>
            <p:cNvPr id="90" name="Up Arrow 89"/>
            <p:cNvSpPr/>
            <p:nvPr/>
          </p:nvSpPr>
          <p:spPr>
            <a:xfrm>
              <a:off x="4465739" y="1938964"/>
              <a:ext cx="484890" cy="304800"/>
            </a:xfrm>
            <a:prstGeom prst="up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2200" kern="0" dirty="0">
                <a:solidFill>
                  <a:schemeClr val="bg1"/>
                </a:solidFill>
                <a:latin typeface="Calibri"/>
              </a:endParaRPr>
            </a:p>
          </p:txBody>
        </p:sp>
        <p:sp>
          <p:nvSpPr>
            <p:cNvPr id="91" name="Down Arrow 90"/>
            <p:cNvSpPr/>
            <p:nvPr/>
          </p:nvSpPr>
          <p:spPr>
            <a:xfrm>
              <a:off x="4465739" y="2243765"/>
              <a:ext cx="484890" cy="314325"/>
            </a:xfrm>
            <a:prstGeom prst="down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2200" kern="0" dirty="0">
                <a:solidFill>
                  <a:schemeClr val="bg1"/>
                </a:solidFill>
                <a:latin typeface="Calibri"/>
              </a:endParaRPr>
            </a:p>
          </p:txBody>
        </p:sp>
      </p:grpSp>
      <p:pic>
        <p:nvPicPr>
          <p:cNvPr id="1027" name="Picture 3"/>
          <p:cNvPicPr>
            <a:picLocks noChangeAspect="1" noChangeArrowheads="1"/>
          </p:cNvPicPr>
          <p:nvPr/>
        </p:nvPicPr>
        <p:blipFill>
          <a:blip r:embed="rId8" cstate="print"/>
          <a:srcRect/>
          <a:stretch>
            <a:fillRect/>
          </a:stretch>
        </p:blipFill>
        <p:spPr bwMode="auto">
          <a:xfrm>
            <a:off x="7999511" y="2997201"/>
            <a:ext cx="390844" cy="603250"/>
          </a:xfrm>
          <a:prstGeom prst="rect">
            <a:avLst/>
          </a:prstGeom>
          <a:noFill/>
          <a:ln w="9525">
            <a:noFill/>
            <a:miter lim="800000"/>
            <a:headEnd/>
            <a:tailEnd/>
          </a:ln>
        </p:spPr>
      </p:pic>
      <p:sp>
        <p:nvSpPr>
          <p:cNvPr id="73" name="Down Arrow 72"/>
          <p:cNvSpPr/>
          <p:nvPr/>
        </p:nvSpPr>
        <p:spPr>
          <a:xfrm rot="5400000">
            <a:off x="7246313" y="3120934"/>
            <a:ext cx="812588" cy="347977"/>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2058" tIns="41029" rIns="82058" bIns="41029" rtlCol="0" anchor="ctr"/>
          <a:lstStyle/>
          <a:p>
            <a:pPr algn="ctr" defTabSz="820583">
              <a:defRPr/>
            </a:pPr>
            <a:endParaRPr lang="en-US" sz="1400" kern="0" dirty="0">
              <a:solidFill>
                <a:sysClr val="window" lastClr="FFFFFF"/>
              </a:solidFill>
              <a:effectLst>
                <a:outerShdw blurRad="38100" dist="38100" dir="2700000" algn="tl">
                  <a:srgbClr val="000000">
                    <a:alpha val="43137"/>
                  </a:srgbClr>
                </a:outerShdw>
              </a:effectLst>
              <a:latin typeface="Calibri"/>
            </a:endParaRPr>
          </a:p>
        </p:txBody>
      </p:sp>
      <p:sp>
        <p:nvSpPr>
          <p:cNvPr id="77" name="Rectangle 16"/>
          <p:cNvSpPr>
            <a:spLocks noChangeArrowheads="1"/>
          </p:cNvSpPr>
          <p:nvPr/>
        </p:nvSpPr>
        <p:spPr bwMode="auto">
          <a:xfrm>
            <a:off x="2529380" y="2832100"/>
            <a:ext cx="2710735" cy="304800"/>
          </a:xfrm>
          <a:prstGeom prst="rect">
            <a:avLst/>
          </a:prstGeom>
          <a:gradFill>
            <a:gsLst>
              <a:gs pos="0">
                <a:srgbClr val="1B4250"/>
              </a:gs>
              <a:gs pos="50000">
                <a:srgbClr val="46ADD2"/>
              </a:gs>
              <a:gs pos="100000">
                <a:srgbClr val="1B4250"/>
              </a:gs>
            </a:gsLst>
            <a:lin ang="2700000" scaled="1"/>
          </a:gradFill>
          <a:ln w="127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scene3d>
            <a:camera prst="orthographicFront"/>
            <a:lightRig rig="threePt" dir="t"/>
          </a:scene3d>
          <a:sp3d>
            <a:bevelT/>
          </a:sp3d>
        </p:spPr>
        <p:txBody>
          <a:bodyPr lIns="82058" tIns="41029" rIns="82058" bIns="41029" anchor="ctr"/>
          <a:lstStyle/>
          <a:p>
            <a:pPr algn="ctr">
              <a:lnSpc>
                <a:spcPct val="85000"/>
              </a:lnSpc>
              <a:spcBef>
                <a:spcPct val="20000"/>
              </a:spcBef>
              <a:defRPr/>
            </a:pPr>
            <a:endParaRPr lang="en-US" sz="2200" dirty="0">
              <a:effectLst>
                <a:outerShdw blurRad="38100" dist="38100" dir="2700000" algn="tl">
                  <a:srgbClr val="000000"/>
                </a:outerShdw>
              </a:effectLst>
              <a:latin typeface="Segoe" pitchFamily="34" charset="0"/>
            </a:endParaRPr>
          </a:p>
        </p:txBody>
      </p:sp>
      <p:sp>
        <p:nvSpPr>
          <p:cNvPr id="79" name="Rectangle 16"/>
          <p:cNvSpPr>
            <a:spLocks noChangeArrowheads="1"/>
          </p:cNvSpPr>
          <p:nvPr/>
        </p:nvSpPr>
        <p:spPr bwMode="auto">
          <a:xfrm>
            <a:off x="2529380" y="3213100"/>
            <a:ext cx="567052" cy="330200"/>
          </a:xfrm>
          <a:prstGeom prst="rect">
            <a:avLst/>
          </a:prstGeom>
          <a:gradFill>
            <a:gsLst>
              <a:gs pos="0">
                <a:srgbClr val="1B4250"/>
              </a:gs>
              <a:gs pos="50000">
                <a:srgbClr val="46ADD2"/>
              </a:gs>
              <a:gs pos="100000">
                <a:srgbClr val="1B4250"/>
              </a:gs>
            </a:gsLst>
            <a:lin ang="2700000" scaled="1"/>
          </a:gradFill>
          <a:ln w="127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scene3d>
            <a:camera prst="orthographicFront"/>
            <a:lightRig rig="threePt" dir="t"/>
          </a:scene3d>
          <a:sp3d>
            <a:bevelT/>
          </a:sp3d>
        </p:spPr>
        <p:txBody>
          <a:bodyPr lIns="82058" tIns="41029" rIns="82058" bIns="41029" anchor="ctr"/>
          <a:lstStyle/>
          <a:p>
            <a:pPr algn="ctr">
              <a:lnSpc>
                <a:spcPct val="85000"/>
              </a:lnSpc>
              <a:spcBef>
                <a:spcPct val="20000"/>
              </a:spcBef>
              <a:defRPr/>
            </a:pPr>
            <a:endParaRPr lang="en-US" sz="2200" dirty="0">
              <a:effectLst>
                <a:outerShdw blurRad="38100" dist="38100" dir="2700000" algn="tl">
                  <a:srgbClr val="000000"/>
                </a:outerShdw>
              </a:effectLst>
              <a:latin typeface="Segoe" pitchFamily="34" charset="0"/>
            </a:endParaRPr>
          </a:p>
        </p:txBody>
      </p:sp>
      <p:sp>
        <p:nvSpPr>
          <p:cNvPr id="100" name="Rectangle 16"/>
          <p:cNvSpPr>
            <a:spLocks noChangeArrowheads="1"/>
          </p:cNvSpPr>
          <p:nvPr/>
        </p:nvSpPr>
        <p:spPr bwMode="auto">
          <a:xfrm>
            <a:off x="2519853" y="3619500"/>
            <a:ext cx="2710735" cy="304800"/>
          </a:xfrm>
          <a:prstGeom prst="rect">
            <a:avLst/>
          </a:prstGeom>
          <a:gradFill>
            <a:gsLst>
              <a:gs pos="0">
                <a:srgbClr val="1B4250"/>
              </a:gs>
              <a:gs pos="50000">
                <a:srgbClr val="46ADD2"/>
              </a:gs>
              <a:gs pos="100000">
                <a:srgbClr val="1B4250"/>
              </a:gs>
            </a:gsLst>
            <a:lin ang="2700000" scaled="1"/>
          </a:gradFill>
          <a:ln w="127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scene3d>
            <a:camera prst="orthographicFront"/>
            <a:lightRig rig="threePt" dir="t"/>
          </a:scene3d>
          <a:sp3d>
            <a:bevelT/>
          </a:sp3d>
        </p:spPr>
        <p:txBody>
          <a:bodyPr lIns="82058" tIns="41029" rIns="82058" bIns="41029" anchor="ctr"/>
          <a:lstStyle/>
          <a:p>
            <a:pPr algn="ctr">
              <a:lnSpc>
                <a:spcPct val="85000"/>
              </a:lnSpc>
              <a:spcBef>
                <a:spcPct val="20000"/>
              </a:spcBef>
              <a:defRPr/>
            </a:pPr>
            <a:endParaRPr lang="en-US" sz="2200" dirty="0">
              <a:effectLst>
                <a:outerShdw blurRad="38100" dist="38100" dir="2700000" algn="tl">
                  <a:srgbClr val="000000"/>
                </a:outerShdw>
              </a:effectLst>
              <a:latin typeface="Segoe" pitchFamily="34" charset="0"/>
            </a:endParaRPr>
          </a:p>
        </p:txBody>
      </p:sp>
      <p:pic>
        <p:nvPicPr>
          <p:cNvPr id="103" name="Picture 4" descr="xml_ico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60587" y="2108202"/>
            <a:ext cx="147362" cy="228599"/>
          </a:xfrm>
          <a:prstGeom prst="rect">
            <a:avLst/>
          </a:prstGeom>
          <a:noFill/>
          <a:ln w="9525">
            <a:noFill/>
            <a:miter lim="800000"/>
            <a:headEnd/>
            <a:tailEnd/>
          </a:ln>
        </p:spPr>
      </p:pic>
      <p:sp>
        <p:nvSpPr>
          <p:cNvPr id="105" name="Rectangle 2"/>
          <p:cNvSpPr txBox="1">
            <a:spLocks noChangeArrowheads="1"/>
          </p:cNvSpPr>
          <p:nvPr/>
        </p:nvSpPr>
        <p:spPr>
          <a:xfrm>
            <a:off x="3376000" y="2413000"/>
            <a:ext cx="873256" cy="342900"/>
          </a:xfrm>
          <a:prstGeom prst="rect">
            <a:avLst/>
          </a:prstGeom>
        </p:spPr>
        <p:txBody>
          <a:bodyPr vert="horz" lIns="82058" tIns="41029" rIns="82058" bIns="41029" rtlCol="0" anchor="ctr">
            <a:noAutofit/>
          </a:bodyPr>
          <a:lstStyle/>
          <a:p>
            <a:pPr algn="ctr" defTabSz="820583">
              <a:spcBef>
                <a:spcPct val="0"/>
              </a:spcBef>
              <a:defRPr/>
            </a:pPr>
            <a:r>
              <a:rPr lang="zh-CN" altLang="en-US" sz="1000" b="1" dirty="0">
                <a:solidFill>
                  <a:schemeClr val="bg1"/>
                </a:solidFill>
                <a:effectLst>
                  <a:outerShdw blurRad="50800" dist="38100" dir="2700000" algn="tl" rotWithShape="0">
                    <a:prstClr val="black">
                      <a:alpha val="40000"/>
                    </a:prstClr>
                  </a:outerShdw>
                </a:effectLst>
                <a:ea typeface="+mj-ea"/>
                <a:cs typeface="+mj-cs"/>
              </a:rPr>
              <a:t>队列</a:t>
            </a:r>
            <a:endParaRPr lang="en-US" sz="1000" b="1" dirty="0">
              <a:solidFill>
                <a:schemeClr val="bg1"/>
              </a:solidFill>
              <a:effectLst>
                <a:outerShdw blurRad="50800" dist="38100" dir="2700000" algn="tl" rotWithShape="0">
                  <a:prstClr val="black">
                    <a:alpha val="40000"/>
                  </a:prstClr>
                </a:outerShdw>
              </a:effectLst>
              <a:ea typeface="+mj-ea"/>
              <a:cs typeface="+mj-cs"/>
            </a:endParaRPr>
          </a:p>
        </p:txBody>
      </p:sp>
      <p:sp>
        <p:nvSpPr>
          <p:cNvPr id="113" name="Rectangle 2"/>
          <p:cNvSpPr txBox="1">
            <a:spLocks noChangeArrowheads="1"/>
          </p:cNvSpPr>
          <p:nvPr/>
        </p:nvSpPr>
        <p:spPr>
          <a:xfrm>
            <a:off x="3316452" y="2803525"/>
            <a:ext cx="1101917" cy="342900"/>
          </a:xfrm>
          <a:prstGeom prst="rect">
            <a:avLst/>
          </a:prstGeom>
        </p:spPr>
        <p:txBody>
          <a:bodyPr vert="horz" lIns="82058" tIns="41029" rIns="82058" bIns="41029" rtlCol="0" anchor="ctr">
            <a:noAutofit/>
          </a:bodyPr>
          <a:lstStyle/>
          <a:p>
            <a:pPr algn="ctr" defTabSz="820583">
              <a:spcBef>
                <a:spcPct val="0"/>
              </a:spcBef>
              <a:defRPr/>
            </a:pPr>
            <a:r>
              <a:rPr lang="zh-CN" altLang="en-US" sz="1000" b="1" dirty="0">
                <a:solidFill>
                  <a:schemeClr val="bg1"/>
                </a:solidFill>
                <a:effectLst>
                  <a:outerShdw blurRad="50800" dist="38100" dir="2700000" algn="tl" rotWithShape="0">
                    <a:prstClr val="black">
                      <a:alpha val="40000"/>
                    </a:prstClr>
                  </a:outerShdw>
                </a:effectLst>
                <a:ea typeface="+mj-ea"/>
                <a:cs typeface="+mj-cs"/>
              </a:rPr>
              <a:t>服务逻辑流程</a:t>
            </a:r>
            <a:endParaRPr lang="en-US" sz="1000" b="1" dirty="0">
              <a:solidFill>
                <a:schemeClr val="bg1"/>
              </a:solidFill>
              <a:effectLst>
                <a:outerShdw blurRad="50800" dist="38100" dir="2700000" algn="tl" rotWithShape="0">
                  <a:prstClr val="black">
                    <a:alpha val="40000"/>
                  </a:prstClr>
                </a:outerShdw>
              </a:effectLst>
              <a:ea typeface="+mj-ea"/>
              <a:cs typeface="+mj-cs"/>
            </a:endParaRPr>
          </a:p>
        </p:txBody>
      </p:sp>
      <p:sp>
        <p:nvSpPr>
          <p:cNvPr id="114" name="Rectangle 2"/>
          <p:cNvSpPr txBox="1">
            <a:spLocks noChangeArrowheads="1"/>
          </p:cNvSpPr>
          <p:nvPr/>
        </p:nvSpPr>
        <p:spPr>
          <a:xfrm>
            <a:off x="2489944" y="3200400"/>
            <a:ext cx="873256" cy="342900"/>
          </a:xfrm>
          <a:prstGeom prst="rect">
            <a:avLst/>
          </a:prstGeom>
        </p:spPr>
        <p:txBody>
          <a:bodyPr vert="horz" lIns="82058" tIns="41029" rIns="82058" bIns="41029" rtlCol="0" anchor="ctr">
            <a:noAutofit/>
          </a:bodyPr>
          <a:lstStyle/>
          <a:p>
            <a:pPr algn="ctr" defTabSz="820583">
              <a:spcBef>
                <a:spcPct val="0"/>
              </a:spcBef>
              <a:defRPr/>
            </a:pPr>
            <a:r>
              <a:rPr lang="en-US" sz="1000" b="1" dirty="0">
                <a:solidFill>
                  <a:schemeClr val="bg1"/>
                </a:solidFill>
                <a:effectLst>
                  <a:outerShdw blurRad="50800" dist="38100" dir="2700000" algn="tl" rotWithShape="0">
                    <a:prstClr val="black">
                      <a:alpha val="40000"/>
                    </a:prstClr>
                  </a:outerShdw>
                </a:effectLst>
                <a:ea typeface="+mj-ea"/>
                <a:cs typeface="+mj-cs"/>
              </a:rPr>
              <a:t>WF</a:t>
            </a:r>
          </a:p>
        </p:txBody>
      </p:sp>
      <p:sp>
        <p:nvSpPr>
          <p:cNvPr id="118" name="Rectangle 2"/>
          <p:cNvSpPr txBox="1">
            <a:spLocks noChangeArrowheads="1"/>
          </p:cNvSpPr>
          <p:nvPr/>
        </p:nvSpPr>
        <p:spPr>
          <a:xfrm>
            <a:off x="3547495" y="3594100"/>
            <a:ext cx="873256" cy="342900"/>
          </a:xfrm>
          <a:prstGeom prst="rect">
            <a:avLst/>
          </a:prstGeom>
        </p:spPr>
        <p:txBody>
          <a:bodyPr vert="horz" lIns="82058" tIns="41029" rIns="82058" bIns="41029" rtlCol="0" anchor="ctr">
            <a:noAutofit/>
          </a:bodyPr>
          <a:lstStyle/>
          <a:p>
            <a:pPr algn="ctr" defTabSz="820583">
              <a:spcBef>
                <a:spcPct val="0"/>
              </a:spcBef>
              <a:defRPr/>
            </a:pPr>
            <a:r>
              <a:rPr lang="en-US" sz="1000" b="1" dirty="0">
                <a:solidFill>
                  <a:schemeClr val="bg1"/>
                </a:solidFill>
                <a:effectLst>
                  <a:outerShdw blurRad="50800" dist="38100" dir="2700000" algn="tl" rotWithShape="0">
                    <a:prstClr val="black">
                      <a:alpha val="40000"/>
                    </a:prstClr>
                  </a:outerShdw>
                </a:effectLst>
                <a:ea typeface="+mj-ea"/>
                <a:cs typeface="+mj-cs"/>
              </a:rPr>
              <a:t>Power Shell 2.0</a:t>
            </a:r>
          </a:p>
        </p:txBody>
      </p:sp>
      <p:grpSp>
        <p:nvGrpSpPr>
          <p:cNvPr id="5" name="Group 118"/>
          <p:cNvGrpSpPr/>
          <p:nvPr/>
        </p:nvGrpSpPr>
        <p:grpSpPr>
          <a:xfrm>
            <a:off x="6618103" y="1596064"/>
            <a:ext cx="363762" cy="359736"/>
            <a:chOff x="4465739" y="1938964"/>
            <a:chExt cx="484890" cy="619126"/>
          </a:xfrm>
        </p:grpSpPr>
        <p:sp>
          <p:nvSpPr>
            <p:cNvPr id="120" name="Up Arrow 119"/>
            <p:cNvSpPr/>
            <p:nvPr/>
          </p:nvSpPr>
          <p:spPr>
            <a:xfrm>
              <a:off x="4465739" y="1938964"/>
              <a:ext cx="484890" cy="304800"/>
            </a:xfrm>
            <a:prstGeom prst="up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2200" kern="0" dirty="0">
                <a:solidFill>
                  <a:schemeClr val="bg1"/>
                </a:solidFill>
                <a:latin typeface="Calibri"/>
              </a:endParaRPr>
            </a:p>
          </p:txBody>
        </p:sp>
        <p:sp>
          <p:nvSpPr>
            <p:cNvPr id="121" name="Down Arrow 120"/>
            <p:cNvSpPr/>
            <p:nvPr/>
          </p:nvSpPr>
          <p:spPr>
            <a:xfrm>
              <a:off x="4465739" y="2243765"/>
              <a:ext cx="484890" cy="314325"/>
            </a:xfrm>
            <a:prstGeom prst="down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820583">
                <a:defRPr/>
              </a:pPr>
              <a:endParaRPr lang="en-US" sz="2200" kern="0" dirty="0">
                <a:solidFill>
                  <a:schemeClr val="bg1"/>
                </a:solidFill>
                <a:latin typeface="Calibri"/>
              </a:endParaRPr>
            </a:p>
          </p:txBody>
        </p:sp>
      </p:grpSp>
      <p:sp>
        <p:nvSpPr>
          <p:cNvPr id="122" name="Rectangle 2"/>
          <p:cNvSpPr txBox="1">
            <a:spLocks noChangeArrowheads="1"/>
          </p:cNvSpPr>
          <p:nvPr/>
        </p:nvSpPr>
        <p:spPr>
          <a:xfrm>
            <a:off x="7696914" y="3702525"/>
            <a:ext cx="873256" cy="342900"/>
          </a:xfrm>
          <a:prstGeom prst="rect">
            <a:avLst/>
          </a:prstGeom>
        </p:spPr>
        <p:txBody>
          <a:bodyPr vert="horz" lIns="82058" tIns="41029" rIns="82058" bIns="41029" rtlCol="0" anchor="ctr">
            <a:noAutofit/>
          </a:bodyPr>
          <a:lstStyle/>
          <a:p>
            <a:pPr algn="ctr" defTabSz="820583">
              <a:spcBef>
                <a:spcPct val="0"/>
              </a:spcBef>
              <a:defRPr/>
            </a:pPr>
            <a:r>
              <a:rPr lang="zh-CN" altLang="en-US" sz="1000" b="1" dirty="0">
                <a:effectLst>
                  <a:outerShdw blurRad="50800" dist="38100" dir="2700000" algn="tl" rotWithShape="0">
                    <a:prstClr val="black">
                      <a:alpha val="40000"/>
                    </a:prstClr>
                  </a:outerShdw>
                </a:effectLst>
                <a:ea typeface="+mj-ea"/>
                <a:cs typeface="+mj-cs"/>
              </a:rPr>
              <a:t>任务活动定义</a:t>
            </a:r>
            <a:r>
              <a:rPr lang="en-US" altLang="zh-CN" sz="1000" b="1" dirty="0">
                <a:effectLst>
                  <a:outerShdw blurRad="50800" dist="38100" dir="2700000" algn="tl" rotWithShape="0">
                    <a:prstClr val="black">
                      <a:alpha val="40000"/>
                    </a:prstClr>
                  </a:outerShdw>
                </a:effectLst>
                <a:ea typeface="+mj-ea"/>
                <a:cs typeface="+mj-cs"/>
              </a:rPr>
              <a:t>XML</a:t>
            </a:r>
            <a:r>
              <a:rPr lang="zh-CN" altLang="en-US" sz="1000" b="1" dirty="0">
                <a:effectLst>
                  <a:outerShdw blurRad="50800" dist="38100" dir="2700000" algn="tl" rotWithShape="0">
                    <a:prstClr val="black">
                      <a:alpha val="40000"/>
                    </a:prstClr>
                  </a:outerShdw>
                </a:effectLst>
                <a:ea typeface="+mj-ea"/>
                <a:cs typeface="+mj-cs"/>
              </a:rPr>
              <a:t>文件</a:t>
            </a:r>
            <a:endParaRPr lang="en-US" sz="1000" b="1" dirty="0">
              <a:effectLst>
                <a:outerShdw blurRad="50800" dist="38100" dir="2700000" algn="tl" rotWithShape="0">
                  <a:prstClr val="black">
                    <a:alpha val="40000"/>
                  </a:prstClr>
                </a:outerShdw>
              </a:effectLst>
              <a:ea typeface="+mj-ea"/>
              <a:cs typeface="+mj-cs"/>
            </a:endParaRPr>
          </a:p>
        </p:txBody>
      </p:sp>
      <p:pic>
        <p:nvPicPr>
          <p:cNvPr id="123" name="Picture 6" descr="http://upload.wikimedia.org/wikipedia/en/7/7f/Windows_PowerShell_icon.png"/>
          <p:cNvPicPr>
            <a:picLocks noChangeAspect="1" noChangeArrowheads="1"/>
          </p:cNvPicPr>
          <p:nvPr/>
        </p:nvPicPr>
        <p:blipFill>
          <a:blip r:embed="rId5" cstate="print"/>
          <a:srcRect/>
          <a:stretch>
            <a:fillRect/>
          </a:stretch>
        </p:blipFill>
        <p:spPr bwMode="auto">
          <a:xfrm>
            <a:off x="3415241" y="3655270"/>
            <a:ext cx="195675" cy="252821"/>
          </a:xfrm>
          <a:prstGeom prst="rect">
            <a:avLst/>
          </a:prstGeom>
          <a:noFill/>
          <a:scene3d>
            <a:camera prst="orthographicFront"/>
            <a:lightRig rig="threePt" dir="t"/>
          </a:scene3d>
          <a:sp3d>
            <a:bevelT/>
          </a:sp3d>
        </p:spPr>
      </p:pic>
      <p:pic>
        <p:nvPicPr>
          <p:cNvPr id="124" name="Picture 22" descr="visio process chart 2"/>
          <p:cNvPicPr>
            <a:picLocks noChangeAspect="1" noChangeArrowheads="1"/>
          </p:cNvPicPr>
          <p:nvPr/>
        </p:nvPicPr>
        <p:blipFill>
          <a:blip r:embed="rId10" cstate="print"/>
          <a:srcRect/>
          <a:stretch>
            <a:fillRect/>
          </a:stretch>
        </p:blipFill>
        <p:spPr bwMode="auto">
          <a:xfrm>
            <a:off x="2564807" y="3262960"/>
            <a:ext cx="280874" cy="229541"/>
          </a:xfrm>
          <a:prstGeom prst="rect">
            <a:avLst/>
          </a:prstGeom>
          <a:noFill/>
          <a:scene3d>
            <a:camera prst="orthographicFront"/>
            <a:lightRig rig="threePt" dir="t"/>
          </a:scene3d>
          <a:sp3d>
            <a:bevelT/>
          </a:sp3d>
        </p:spPr>
      </p:pic>
      <p:sp>
        <p:nvSpPr>
          <p:cNvPr id="125" name="Rectangle 16"/>
          <p:cNvSpPr>
            <a:spLocks noChangeArrowheads="1"/>
          </p:cNvSpPr>
          <p:nvPr/>
        </p:nvSpPr>
        <p:spPr bwMode="auto">
          <a:xfrm>
            <a:off x="3215359" y="3213100"/>
            <a:ext cx="567052" cy="330200"/>
          </a:xfrm>
          <a:prstGeom prst="rect">
            <a:avLst/>
          </a:prstGeom>
          <a:gradFill>
            <a:gsLst>
              <a:gs pos="0">
                <a:srgbClr val="1B4250"/>
              </a:gs>
              <a:gs pos="50000">
                <a:srgbClr val="46ADD2"/>
              </a:gs>
              <a:gs pos="100000">
                <a:srgbClr val="1B4250"/>
              </a:gs>
            </a:gsLst>
            <a:lin ang="2700000" scaled="1"/>
          </a:gradFill>
          <a:ln w="127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scene3d>
            <a:camera prst="orthographicFront"/>
            <a:lightRig rig="threePt" dir="t"/>
          </a:scene3d>
          <a:sp3d>
            <a:bevelT/>
          </a:sp3d>
        </p:spPr>
        <p:txBody>
          <a:bodyPr lIns="82058" tIns="41029" rIns="82058" bIns="41029" anchor="ctr"/>
          <a:lstStyle/>
          <a:p>
            <a:pPr algn="ctr">
              <a:lnSpc>
                <a:spcPct val="85000"/>
              </a:lnSpc>
              <a:spcBef>
                <a:spcPct val="20000"/>
              </a:spcBef>
              <a:defRPr/>
            </a:pPr>
            <a:endParaRPr lang="en-US" sz="2200" dirty="0">
              <a:effectLst>
                <a:outerShdw blurRad="38100" dist="38100" dir="2700000" algn="tl">
                  <a:srgbClr val="000000"/>
                </a:outerShdw>
              </a:effectLst>
              <a:latin typeface="Segoe" pitchFamily="34" charset="0"/>
            </a:endParaRPr>
          </a:p>
        </p:txBody>
      </p:sp>
      <p:pic>
        <p:nvPicPr>
          <p:cNvPr id="126" name="Picture 22" descr="visio process chart 2"/>
          <p:cNvPicPr>
            <a:picLocks noChangeAspect="1" noChangeArrowheads="1"/>
          </p:cNvPicPr>
          <p:nvPr/>
        </p:nvPicPr>
        <p:blipFill>
          <a:blip r:embed="rId10" cstate="print"/>
          <a:srcRect/>
          <a:stretch>
            <a:fillRect/>
          </a:stretch>
        </p:blipFill>
        <p:spPr bwMode="auto">
          <a:xfrm>
            <a:off x="3250785" y="3262960"/>
            <a:ext cx="280874" cy="229541"/>
          </a:xfrm>
          <a:prstGeom prst="rect">
            <a:avLst/>
          </a:prstGeom>
          <a:noFill/>
          <a:scene3d>
            <a:camera prst="orthographicFront"/>
            <a:lightRig rig="threePt" dir="t"/>
          </a:scene3d>
          <a:sp3d>
            <a:bevelT/>
          </a:sp3d>
        </p:spPr>
      </p:pic>
      <p:sp>
        <p:nvSpPr>
          <p:cNvPr id="127" name="Rectangle 16"/>
          <p:cNvSpPr>
            <a:spLocks noChangeArrowheads="1"/>
          </p:cNvSpPr>
          <p:nvPr/>
        </p:nvSpPr>
        <p:spPr bwMode="auto">
          <a:xfrm>
            <a:off x="3958502" y="3213100"/>
            <a:ext cx="567052" cy="330200"/>
          </a:xfrm>
          <a:prstGeom prst="rect">
            <a:avLst/>
          </a:prstGeom>
          <a:gradFill>
            <a:gsLst>
              <a:gs pos="0">
                <a:srgbClr val="1B4250"/>
              </a:gs>
              <a:gs pos="50000">
                <a:srgbClr val="46ADD2"/>
              </a:gs>
              <a:gs pos="100000">
                <a:srgbClr val="1B4250"/>
              </a:gs>
            </a:gsLst>
            <a:lin ang="2700000" scaled="1"/>
          </a:gradFill>
          <a:ln w="127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scene3d>
            <a:camera prst="orthographicFront"/>
            <a:lightRig rig="threePt" dir="t"/>
          </a:scene3d>
          <a:sp3d>
            <a:bevelT/>
          </a:sp3d>
        </p:spPr>
        <p:txBody>
          <a:bodyPr lIns="82058" tIns="41029" rIns="82058" bIns="41029" anchor="ctr"/>
          <a:lstStyle/>
          <a:p>
            <a:pPr algn="ctr">
              <a:lnSpc>
                <a:spcPct val="85000"/>
              </a:lnSpc>
              <a:spcBef>
                <a:spcPct val="20000"/>
              </a:spcBef>
              <a:defRPr/>
            </a:pPr>
            <a:endParaRPr lang="en-US" sz="2200" dirty="0">
              <a:effectLst>
                <a:outerShdw blurRad="38100" dist="38100" dir="2700000" algn="tl">
                  <a:srgbClr val="000000"/>
                </a:outerShdw>
              </a:effectLst>
              <a:latin typeface="Segoe" pitchFamily="34" charset="0"/>
            </a:endParaRPr>
          </a:p>
        </p:txBody>
      </p:sp>
      <p:pic>
        <p:nvPicPr>
          <p:cNvPr id="128" name="Picture 22" descr="visio process chart 2"/>
          <p:cNvPicPr>
            <a:picLocks noChangeAspect="1" noChangeArrowheads="1"/>
          </p:cNvPicPr>
          <p:nvPr/>
        </p:nvPicPr>
        <p:blipFill>
          <a:blip r:embed="rId10" cstate="print"/>
          <a:srcRect/>
          <a:stretch>
            <a:fillRect/>
          </a:stretch>
        </p:blipFill>
        <p:spPr bwMode="auto">
          <a:xfrm>
            <a:off x="3993928" y="3262960"/>
            <a:ext cx="280874" cy="229541"/>
          </a:xfrm>
          <a:prstGeom prst="rect">
            <a:avLst/>
          </a:prstGeom>
          <a:noFill/>
          <a:scene3d>
            <a:camera prst="orthographicFront"/>
            <a:lightRig rig="threePt" dir="t"/>
          </a:scene3d>
          <a:sp3d>
            <a:bevelT/>
          </a:sp3d>
        </p:spPr>
      </p:pic>
      <p:sp>
        <p:nvSpPr>
          <p:cNvPr id="129" name="Rectangle 16"/>
          <p:cNvSpPr>
            <a:spLocks noChangeArrowheads="1"/>
          </p:cNvSpPr>
          <p:nvPr/>
        </p:nvSpPr>
        <p:spPr bwMode="auto">
          <a:xfrm>
            <a:off x="4663536" y="3213100"/>
            <a:ext cx="567052" cy="330200"/>
          </a:xfrm>
          <a:prstGeom prst="rect">
            <a:avLst/>
          </a:prstGeom>
          <a:gradFill>
            <a:gsLst>
              <a:gs pos="0">
                <a:srgbClr val="1B4250"/>
              </a:gs>
              <a:gs pos="50000">
                <a:srgbClr val="46ADD2"/>
              </a:gs>
              <a:gs pos="100000">
                <a:srgbClr val="1B4250"/>
              </a:gs>
            </a:gsLst>
            <a:lin ang="2700000" scaled="1"/>
          </a:gradFill>
          <a:ln w="12700"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type="none" w="sm" len="sm"/>
            <a:tailEnd type="none" w="sm" len="sm"/>
          </a:ln>
          <a:effectLst/>
          <a:scene3d>
            <a:camera prst="orthographicFront"/>
            <a:lightRig rig="threePt" dir="t"/>
          </a:scene3d>
          <a:sp3d>
            <a:bevelT/>
          </a:sp3d>
        </p:spPr>
        <p:txBody>
          <a:bodyPr lIns="82058" tIns="41029" rIns="82058" bIns="41029" anchor="ctr"/>
          <a:lstStyle/>
          <a:p>
            <a:pPr algn="ctr">
              <a:lnSpc>
                <a:spcPct val="85000"/>
              </a:lnSpc>
              <a:spcBef>
                <a:spcPct val="20000"/>
              </a:spcBef>
              <a:defRPr/>
            </a:pPr>
            <a:endParaRPr lang="en-US" sz="2200" dirty="0">
              <a:effectLst>
                <a:outerShdw blurRad="38100" dist="38100" dir="2700000" algn="tl">
                  <a:srgbClr val="000000"/>
                </a:outerShdw>
              </a:effectLst>
              <a:latin typeface="Segoe" pitchFamily="34" charset="0"/>
            </a:endParaRPr>
          </a:p>
        </p:txBody>
      </p:sp>
      <p:pic>
        <p:nvPicPr>
          <p:cNvPr id="130" name="Picture 22" descr="visio process chart 2"/>
          <p:cNvPicPr>
            <a:picLocks noChangeAspect="1" noChangeArrowheads="1"/>
          </p:cNvPicPr>
          <p:nvPr/>
        </p:nvPicPr>
        <p:blipFill>
          <a:blip r:embed="rId10" cstate="print"/>
          <a:srcRect/>
          <a:stretch>
            <a:fillRect/>
          </a:stretch>
        </p:blipFill>
        <p:spPr bwMode="auto">
          <a:xfrm>
            <a:off x="4698962" y="3262960"/>
            <a:ext cx="280874" cy="229541"/>
          </a:xfrm>
          <a:prstGeom prst="rect">
            <a:avLst/>
          </a:prstGeom>
          <a:noFill/>
          <a:scene3d>
            <a:camera prst="orthographicFront"/>
            <a:lightRig rig="threePt" dir="t"/>
          </a:scene3d>
          <a:sp3d>
            <a:bevelT/>
          </a:sp3d>
        </p:spPr>
      </p:pic>
    </p:spTree>
    <p:extLst>
      <p:ext uri="{BB962C8B-B14F-4D97-AF65-F5344CB8AC3E}">
        <p14:creationId xmlns:p14="http://schemas.microsoft.com/office/powerpoint/2007/7/12/main" xmlns="" val="388417772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6" grpId="0" animBg="1"/>
      <p:bldP spid="70" grpId="0" animBg="1"/>
      <p:bldP spid="74" grpId="0" animBg="1"/>
      <p:bldP spid="75" grpId="0" animBg="1"/>
      <p:bldP spid="47" grpId="0" animBg="1"/>
      <p:bldP spid="53" grpId="0" animBg="1"/>
      <p:bldP spid="57" grpId="0" animBg="1"/>
      <p:bldP spid="83" grpId="0"/>
      <p:bldP spid="94" grpId="0" animBg="1"/>
      <p:bldP spid="112" grpId="0"/>
      <p:bldP spid="73" grpId="0" animBg="1"/>
      <p:bldP spid="77" grpId="0" animBg="1"/>
      <p:bldP spid="79" grpId="0" animBg="1"/>
      <p:bldP spid="100" grpId="0" animBg="1"/>
      <p:bldP spid="105" grpId="0"/>
      <p:bldP spid="113" grpId="0"/>
      <p:bldP spid="114" grpId="0"/>
      <p:bldP spid="118" grpId="0"/>
      <p:bldP spid="122" grpId="0"/>
      <p:bldP spid="125" grpId="0" animBg="1"/>
      <p:bldP spid="127" grpId="0" animBg="1"/>
      <p:bldP spid="12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管理层对外的</a:t>
            </a:r>
            <a:r>
              <a:rPr lang="en-US" altLang="zh-CN" dirty="0" smtClean="0"/>
              <a:t>4</a:t>
            </a:r>
            <a:r>
              <a:rPr lang="zh-CN" altLang="en-US" dirty="0" smtClean="0"/>
              <a:t>大服务</a:t>
            </a:r>
            <a:endParaRPr lang="en-US" dirty="0"/>
          </a:p>
        </p:txBody>
      </p:sp>
      <p:sp>
        <p:nvSpPr>
          <p:cNvPr id="5" name="Content Placeholder 4"/>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4255967851"/>
              </p:ext>
            </p:extLst>
          </p:nvPr>
        </p:nvGraphicFramePr>
        <p:xfrm>
          <a:off x="1330500" y="1015117"/>
          <a:ext cx="5884706" cy="5884707"/>
        </p:xfrm>
        <a:graphic>
          <a:graphicData uri="http://schemas.openxmlformats.org/presentationml/2006/ole">
            <p:oleObj spid="_x0000_s1026" r:id="rId4" imgW="4481639" imgH="4481641" progId="Visio.Drawing.11">
              <p:embed/>
            </p:oleObj>
          </a:graphicData>
        </a:graphic>
      </p:graphicFrame>
    </p:spTree>
    <p:extLst>
      <p:ext uri="{BB962C8B-B14F-4D97-AF65-F5344CB8AC3E}">
        <p14:creationId xmlns:p14="http://schemas.microsoft.com/office/powerpoint/2010/main" xmlns="" val="95230329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动态数据中心管理层</a:t>
            </a:r>
            <a:r>
              <a:rPr lang="en-US" altLang="zh-CN" dirty="0" smtClean="0"/>
              <a:t/>
            </a:r>
            <a:br>
              <a:rPr lang="en-US" altLang="zh-CN" dirty="0" smtClean="0"/>
            </a:br>
            <a:r>
              <a:rPr lang="zh-CN" altLang="en-US" dirty="0" smtClean="0"/>
              <a:t>提供的四大服务</a:t>
            </a:r>
            <a:endParaRPr lang="en-US" dirty="0"/>
          </a:p>
        </p:txBody>
      </p:sp>
      <p:sp>
        <p:nvSpPr>
          <p:cNvPr id="3" name="Rectangle 2"/>
          <p:cNvSpPr/>
          <p:nvPr/>
        </p:nvSpPr>
        <p:spPr>
          <a:xfrm>
            <a:off x="1139919" y="5279979"/>
            <a:ext cx="1440160" cy="64807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SCVMM</a:t>
            </a:r>
            <a:endParaRPr lang="en-US" dirty="0"/>
          </a:p>
        </p:txBody>
      </p:sp>
      <p:sp>
        <p:nvSpPr>
          <p:cNvPr id="4" name="Rectangle 3"/>
          <p:cNvSpPr/>
          <p:nvPr/>
        </p:nvSpPr>
        <p:spPr>
          <a:xfrm>
            <a:off x="6588224" y="5279979"/>
            <a:ext cx="1440160" cy="64807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SCDPM</a:t>
            </a:r>
            <a:endParaRPr lang="en-US" dirty="0"/>
          </a:p>
        </p:txBody>
      </p:sp>
      <p:sp>
        <p:nvSpPr>
          <p:cNvPr id="5" name="Rectangle 4"/>
          <p:cNvSpPr/>
          <p:nvPr/>
        </p:nvSpPr>
        <p:spPr>
          <a:xfrm>
            <a:off x="4716016" y="5279979"/>
            <a:ext cx="1440160" cy="64807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SCCM</a:t>
            </a:r>
            <a:endParaRPr lang="en-US" dirty="0"/>
          </a:p>
        </p:txBody>
      </p:sp>
      <p:sp>
        <p:nvSpPr>
          <p:cNvPr id="6" name="Rectangle 5"/>
          <p:cNvSpPr/>
          <p:nvPr/>
        </p:nvSpPr>
        <p:spPr>
          <a:xfrm>
            <a:off x="2932584" y="5279979"/>
            <a:ext cx="1440160" cy="64807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SCOM</a:t>
            </a:r>
            <a:endParaRPr lang="en-US" dirty="0"/>
          </a:p>
        </p:txBody>
      </p:sp>
      <p:sp>
        <p:nvSpPr>
          <p:cNvPr id="7" name="Up-Down Arrow 6"/>
          <p:cNvSpPr/>
          <p:nvPr/>
        </p:nvSpPr>
        <p:spPr>
          <a:xfrm>
            <a:off x="1703831" y="4294551"/>
            <a:ext cx="312335" cy="792088"/>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Up-Down Arrow 7"/>
          <p:cNvSpPr/>
          <p:nvPr/>
        </p:nvSpPr>
        <p:spPr>
          <a:xfrm>
            <a:off x="3496496" y="4293096"/>
            <a:ext cx="312335" cy="792088"/>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Up-Down Arrow 8"/>
          <p:cNvSpPr/>
          <p:nvPr/>
        </p:nvSpPr>
        <p:spPr>
          <a:xfrm>
            <a:off x="5279928" y="4294551"/>
            <a:ext cx="312335" cy="792088"/>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Up-Down Arrow 9"/>
          <p:cNvSpPr/>
          <p:nvPr/>
        </p:nvSpPr>
        <p:spPr>
          <a:xfrm>
            <a:off x="7152136" y="4282244"/>
            <a:ext cx="312335" cy="792088"/>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p:nvSpPr>
        <p:spPr>
          <a:xfrm>
            <a:off x="1139919" y="3501008"/>
            <a:ext cx="1440160" cy="6480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a:t>虚拟</a:t>
            </a:r>
            <a:r>
              <a:rPr lang="zh-CN" altLang="en-US" dirty="0" smtClean="0"/>
              <a:t>化服务</a:t>
            </a:r>
            <a:r>
              <a:rPr lang="en-US" altLang="zh-CN" dirty="0" smtClean="0"/>
              <a:t>(WCF)</a:t>
            </a:r>
            <a:endParaRPr lang="en-US" dirty="0"/>
          </a:p>
        </p:txBody>
      </p:sp>
      <p:sp>
        <p:nvSpPr>
          <p:cNvPr id="12" name="Rectangle 11"/>
          <p:cNvSpPr/>
          <p:nvPr/>
        </p:nvSpPr>
        <p:spPr>
          <a:xfrm>
            <a:off x="2915816" y="3501008"/>
            <a:ext cx="1440160" cy="6480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a:t>监控</a:t>
            </a:r>
            <a:r>
              <a:rPr lang="zh-CN" altLang="en-US" dirty="0" smtClean="0"/>
              <a:t>服务</a:t>
            </a:r>
            <a:r>
              <a:rPr lang="en-US" altLang="zh-CN" dirty="0" smtClean="0"/>
              <a:t>(WCF)</a:t>
            </a:r>
            <a:endParaRPr lang="en-US" dirty="0"/>
          </a:p>
        </p:txBody>
      </p:sp>
      <p:sp>
        <p:nvSpPr>
          <p:cNvPr id="13" name="Rectangle 12"/>
          <p:cNvSpPr/>
          <p:nvPr/>
        </p:nvSpPr>
        <p:spPr>
          <a:xfrm>
            <a:off x="4716016" y="3501008"/>
            <a:ext cx="1440160" cy="6480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a:t>配置</a:t>
            </a:r>
            <a:r>
              <a:rPr lang="zh-CN" altLang="en-US" dirty="0" smtClean="0"/>
              <a:t>服务</a:t>
            </a:r>
            <a:r>
              <a:rPr lang="en-US" altLang="zh-CN" dirty="0" smtClean="0"/>
              <a:t>(WCF)</a:t>
            </a:r>
            <a:endParaRPr lang="en-US" dirty="0"/>
          </a:p>
        </p:txBody>
      </p:sp>
      <p:sp>
        <p:nvSpPr>
          <p:cNvPr id="14" name="Rectangle 13"/>
          <p:cNvSpPr/>
          <p:nvPr/>
        </p:nvSpPr>
        <p:spPr>
          <a:xfrm>
            <a:off x="6588223" y="3501008"/>
            <a:ext cx="1440160" cy="6480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1400" dirty="0"/>
              <a:t>备份</a:t>
            </a:r>
            <a:r>
              <a:rPr lang="zh-CN" altLang="en-US" sz="1400" dirty="0" smtClean="0"/>
              <a:t>服务</a:t>
            </a:r>
            <a:r>
              <a:rPr lang="en-US" altLang="zh-CN" sz="1400" dirty="0" smtClean="0"/>
              <a:t>(Windows Service</a:t>
            </a:r>
            <a:r>
              <a:rPr lang="en-US" altLang="zh-CN" sz="1400" dirty="0"/>
              <a:t>)</a:t>
            </a:r>
            <a:endParaRPr lang="en-US" sz="1400" dirty="0"/>
          </a:p>
        </p:txBody>
      </p:sp>
      <p:sp>
        <p:nvSpPr>
          <p:cNvPr id="16" name="Rectangle 15"/>
          <p:cNvSpPr/>
          <p:nvPr/>
        </p:nvSpPr>
        <p:spPr>
          <a:xfrm>
            <a:off x="1875707" y="1556792"/>
            <a:ext cx="1440160"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ASP.NET</a:t>
            </a:r>
            <a:endParaRPr lang="en-US" dirty="0"/>
          </a:p>
        </p:txBody>
      </p:sp>
      <p:sp>
        <p:nvSpPr>
          <p:cNvPr id="17" name="Rectangle 16"/>
          <p:cNvSpPr/>
          <p:nvPr/>
        </p:nvSpPr>
        <p:spPr>
          <a:xfrm>
            <a:off x="3786880" y="1556792"/>
            <a:ext cx="1440160"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Silverlight</a:t>
            </a:r>
            <a:endParaRPr lang="en-US" dirty="0"/>
          </a:p>
        </p:txBody>
      </p:sp>
      <p:sp>
        <p:nvSpPr>
          <p:cNvPr id="18" name="Rectangle 17"/>
          <p:cNvSpPr/>
          <p:nvPr/>
        </p:nvSpPr>
        <p:spPr>
          <a:xfrm>
            <a:off x="5773938" y="1556792"/>
            <a:ext cx="1440160" cy="6480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PHP</a:t>
            </a:r>
            <a:r>
              <a:rPr lang="zh-CN" altLang="en-US" dirty="0" smtClean="0"/>
              <a:t>等其他</a:t>
            </a:r>
            <a:endParaRPr lang="en-US" dirty="0"/>
          </a:p>
        </p:txBody>
      </p:sp>
      <p:sp>
        <p:nvSpPr>
          <p:cNvPr id="19" name="Quad Arrow 18"/>
          <p:cNvSpPr/>
          <p:nvPr/>
        </p:nvSpPr>
        <p:spPr>
          <a:xfrm>
            <a:off x="1139919" y="2386608"/>
            <a:ext cx="6672441" cy="864096"/>
          </a:xfrm>
          <a:prstGeom prst="quad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TextBox 19"/>
          <p:cNvSpPr txBox="1"/>
          <p:nvPr/>
        </p:nvSpPr>
        <p:spPr>
          <a:xfrm>
            <a:off x="5023176" y="2339588"/>
            <a:ext cx="1349024" cy="369332"/>
          </a:xfrm>
          <a:prstGeom prst="rect">
            <a:avLst/>
          </a:prstGeom>
          <a:noFill/>
        </p:spPr>
        <p:txBody>
          <a:bodyPr wrap="none" rtlCol="0">
            <a:spAutoFit/>
          </a:bodyPr>
          <a:lstStyle/>
          <a:p>
            <a:r>
              <a:rPr lang="en-US" dirty="0" smtClean="0"/>
              <a:t>WS-P</a:t>
            </a:r>
            <a:r>
              <a:rPr lang="en-US" altLang="zh-CN" dirty="0" smtClean="0"/>
              <a:t>rotocol</a:t>
            </a:r>
            <a:endParaRPr lang="en-US" dirty="0"/>
          </a:p>
        </p:txBody>
      </p:sp>
      <p:sp>
        <p:nvSpPr>
          <p:cNvPr id="21" name="TextBox 20"/>
          <p:cNvSpPr txBox="1"/>
          <p:nvPr/>
        </p:nvSpPr>
        <p:spPr>
          <a:xfrm>
            <a:off x="2429755" y="2307322"/>
            <a:ext cx="1349024" cy="369332"/>
          </a:xfrm>
          <a:prstGeom prst="rect">
            <a:avLst/>
          </a:prstGeom>
          <a:noFill/>
        </p:spPr>
        <p:txBody>
          <a:bodyPr wrap="none" rtlCol="0">
            <a:spAutoFit/>
          </a:bodyPr>
          <a:lstStyle/>
          <a:p>
            <a:r>
              <a:rPr lang="en-US" dirty="0" smtClean="0"/>
              <a:t>WS-P</a:t>
            </a:r>
            <a:r>
              <a:rPr lang="en-US" altLang="zh-CN" dirty="0" smtClean="0"/>
              <a:t>rotocol</a:t>
            </a:r>
            <a:endParaRPr lang="en-US" dirty="0"/>
          </a:p>
        </p:txBody>
      </p:sp>
    </p:spTree>
    <p:extLst>
      <p:ext uri="{BB962C8B-B14F-4D97-AF65-F5344CB8AC3E}">
        <p14:creationId xmlns:p14="http://schemas.microsoft.com/office/powerpoint/2010/main" xmlns="" val="114427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内容介绍</a:t>
            </a:r>
            <a:endParaRPr lang="en-US" dirty="0"/>
          </a:p>
        </p:txBody>
      </p:sp>
      <p:sp>
        <p:nvSpPr>
          <p:cNvPr id="3" name="Content Placeholder 2"/>
          <p:cNvSpPr>
            <a:spLocks noGrp="1"/>
          </p:cNvSpPr>
          <p:nvPr>
            <p:ph idx="1"/>
          </p:nvPr>
        </p:nvSpPr>
        <p:spPr>
          <a:xfrm>
            <a:off x="457200" y="1285860"/>
            <a:ext cx="8229600" cy="4525963"/>
          </a:xfrm>
        </p:spPr>
        <p:txBody>
          <a:bodyPr/>
          <a:lstStyle/>
          <a:p>
            <a:r>
              <a:rPr lang="zh-CN" altLang="en-US" sz="2800" dirty="0" smtClean="0"/>
              <a:t>数据中心发展前景</a:t>
            </a:r>
            <a:endParaRPr lang="en-US" altLang="zh-CN" sz="2800" dirty="0" smtClean="0"/>
          </a:p>
          <a:p>
            <a:r>
              <a:rPr lang="zh-CN" altLang="en-US" sz="2800" dirty="0" smtClean="0"/>
              <a:t>动态数据中心方案介绍</a:t>
            </a:r>
            <a:endParaRPr lang="en-US" altLang="zh-CN" sz="2800" dirty="0" smtClean="0"/>
          </a:p>
          <a:p>
            <a:pPr lvl="1">
              <a:buClr>
                <a:prstClr val="white">
                  <a:lumMod val="50000"/>
                </a:prstClr>
              </a:buClr>
            </a:pPr>
            <a:r>
              <a:rPr lang="zh-CN" altLang="en-US" dirty="0" smtClean="0">
                <a:solidFill>
                  <a:prstClr val="black"/>
                </a:solidFill>
              </a:rPr>
              <a:t>主要特点、逻辑层次</a:t>
            </a:r>
            <a:endParaRPr lang="en-US" altLang="zh-CN" sz="2800" dirty="0" smtClean="0"/>
          </a:p>
          <a:p>
            <a:pPr lvl="1">
              <a:buSzPct val="100000"/>
            </a:pPr>
            <a:r>
              <a:rPr lang="zh-CN" altLang="en-US" dirty="0" smtClean="0"/>
              <a:t>逻辑架构、功能模块</a:t>
            </a:r>
            <a:endParaRPr lang="en-US" altLang="zh-CN" dirty="0" smtClean="0"/>
          </a:p>
          <a:p>
            <a:r>
              <a:rPr lang="zh-CN" altLang="en-US" sz="2800" dirty="0" smtClean="0"/>
              <a:t>微软动态数据中心展示</a:t>
            </a:r>
            <a:endParaRPr lang="en-US" altLang="zh-CN" sz="2800" dirty="0" smtClean="0"/>
          </a:p>
          <a:p>
            <a:pPr lvl="1"/>
            <a:r>
              <a:rPr lang="zh-CN" altLang="en-US" dirty="0" smtClean="0"/>
              <a:t>用户自助的</a:t>
            </a:r>
            <a:r>
              <a:rPr lang="en-US" altLang="zh-CN" dirty="0" smtClean="0"/>
              <a:t>IT</a:t>
            </a:r>
            <a:r>
              <a:rPr lang="zh-CN" altLang="en-US" dirty="0" smtClean="0"/>
              <a:t>资源申请</a:t>
            </a:r>
            <a:endParaRPr lang="en-US" altLang="zh-CN" dirty="0" smtClean="0"/>
          </a:p>
          <a:p>
            <a:pPr lvl="1"/>
            <a:r>
              <a:rPr lang="zh-CN" altLang="en-US" dirty="0" smtClean="0"/>
              <a:t>动态数据中心的实现方式</a:t>
            </a:r>
            <a:endParaRPr lang="en-US" altLang="zh-CN" dirty="0" smtClean="0"/>
          </a:p>
          <a:p>
            <a:pPr lvl="1"/>
            <a:r>
              <a:rPr lang="zh-CN" altLang="en-US" dirty="0" smtClean="0"/>
              <a:t>动态分配的计算资源</a:t>
            </a:r>
            <a:endParaRPr lang="en-US" altLang="zh-CN" sz="1800" dirty="0" smtClean="0"/>
          </a:p>
          <a:p>
            <a:pPr lvl="1"/>
            <a:r>
              <a:rPr lang="zh-CN" altLang="en-US" dirty="0" smtClean="0"/>
              <a:t>数据中心不一定在机房</a:t>
            </a:r>
            <a:endParaRPr lang="en-US" altLang="zh-CN" dirty="0" smtClean="0"/>
          </a:p>
          <a:p>
            <a:r>
              <a:rPr lang="zh-CN" altLang="en-US" sz="2800" dirty="0" smtClean="0"/>
              <a:t>问题与解答</a:t>
            </a:r>
            <a:endParaRPr lang="en-US" altLang="zh-CN" sz="2800" dirty="0" smtClean="0"/>
          </a:p>
          <a:p>
            <a:endParaRPr lang="en-US" altLang="zh-CN" sz="2800" dirty="0" smtClean="0"/>
          </a:p>
          <a:p>
            <a:pPr lvl="1"/>
            <a:endParaRPr lang="en-US" altLang="zh-CN" sz="2800" dirty="0"/>
          </a:p>
          <a:p>
            <a:endParaRPr lang="en-US" altLang="zh-CN" sz="2800" dirty="0"/>
          </a:p>
          <a:p>
            <a:endParaRPr lang="en-US" altLang="zh-CN" sz="2800" dirty="0" smtClean="0"/>
          </a:p>
          <a:p>
            <a:endParaRPr lang="en-US" altLang="zh-CN" sz="2800" dirty="0" smtClean="0"/>
          </a:p>
          <a:p>
            <a:endParaRPr lang="en-US" sz="2800" dirty="0"/>
          </a:p>
        </p:txBody>
      </p:sp>
    </p:spTree>
    <p:extLst>
      <p:ext uri="{BB962C8B-B14F-4D97-AF65-F5344CB8AC3E}">
        <p14:creationId xmlns:p14="http://schemas.microsoft.com/office/powerpoint/2007/7/12/main" xmlns="" val="2771675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zh-CN" altLang="en-US" sz="5400" dirty="0" smtClean="0">
                <a:latin typeface="微软雅黑" pitchFamily="34" charset="-122"/>
                <a:ea typeface="微软雅黑" pitchFamily="34" charset="-122"/>
              </a:rPr>
              <a:t>视频演示</a:t>
            </a:r>
            <a:endParaRPr lang="zh-CN" altLang="en-US" sz="5400" dirty="0">
              <a:latin typeface="微软雅黑" pitchFamily="34" charset="-122"/>
              <a:ea typeface="微软雅黑" pitchFamily="34" charset="-122"/>
            </a:endParaRPr>
          </a:p>
        </p:txBody>
      </p:sp>
      <p:sp>
        <p:nvSpPr>
          <p:cNvPr id="3" name="文本占位符 2"/>
          <p:cNvSpPr>
            <a:spLocks noGrp="1"/>
          </p:cNvSpPr>
          <p:nvPr>
            <p:ph type="body" sz="quarter" idx="10"/>
          </p:nvPr>
        </p:nvSpPr>
        <p:spPr>
          <a:prstGeom prst="rect">
            <a:avLst/>
          </a:prstGeom>
        </p:spPr>
        <p:txBody>
          <a:bodyPr/>
          <a:lstStyle/>
          <a:p>
            <a:pPr>
              <a:buNone/>
            </a:pPr>
            <a:r>
              <a:rPr lang="zh-CN" altLang="en-US" sz="3600" dirty="0" smtClean="0">
                <a:latin typeface="微软雅黑" pitchFamily="34" charset="-122"/>
                <a:ea typeface="微软雅黑" pitchFamily="34" charset="-122"/>
              </a:rPr>
              <a:t>动态分配的计算资源 </a:t>
            </a:r>
            <a:r>
              <a:rPr lang="en-US" altLang="zh-CN" sz="3600" dirty="0" smtClean="0">
                <a:latin typeface="微软雅黑" pitchFamily="34" charset="-122"/>
                <a:ea typeface="微软雅黑" pitchFamily="34" charset="-122"/>
              </a:rPr>
              <a:t>(</a:t>
            </a:r>
            <a:r>
              <a:rPr lang="zh-CN" altLang="en-US" sz="3600" dirty="0" smtClean="0">
                <a:latin typeface="微软雅黑" pitchFamily="34" charset="-122"/>
                <a:ea typeface="微软雅黑" pitchFamily="34" charset="-122"/>
              </a:rPr>
              <a:t>方式一</a:t>
            </a:r>
            <a:r>
              <a:rPr lang="en-US" altLang="zh-CN" sz="3600" dirty="0" smtClean="0">
                <a:latin typeface="微软雅黑" pitchFamily="34" charset="-122"/>
                <a:ea typeface="微软雅黑" pitchFamily="34" charset="-122"/>
              </a:rPr>
              <a:t>)</a:t>
            </a:r>
            <a:endParaRPr lang="zh-CN" altLang="en-US" sz="3600" dirty="0">
              <a:latin typeface="微软雅黑" pitchFamily="34" charset="-122"/>
              <a:ea typeface="微软雅黑" pitchFamily="34" charset="-122"/>
            </a:endParaRPr>
          </a:p>
        </p:txBody>
      </p:sp>
      <p:sp>
        <p:nvSpPr>
          <p:cNvPr id="5" name="Text Placeholder 4"/>
          <p:cNvSpPr>
            <a:spLocks noGrp="1"/>
          </p:cNvSpPr>
          <p:nvPr>
            <p:ph type="body" sz="quarter" idx="11"/>
          </p:nvPr>
        </p:nvSpPr>
        <p:spPr/>
        <p:txBody>
          <a:bodyPr/>
          <a:lstStyle/>
          <a:p>
            <a:r>
              <a:rPr lang="zh-CN" altLang="en-US" dirty="0" smtClean="0"/>
              <a:t>虚拟机的动态迁移</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3.PRO.avi">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zh-CN" altLang="en-US" sz="5400" dirty="0" smtClean="0">
                <a:latin typeface="微软雅黑" pitchFamily="34" charset="-122"/>
                <a:ea typeface="微软雅黑" pitchFamily="34" charset="-122"/>
              </a:rPr>
              <a:t>视频演示</a:t>
            </a:r>
            <a:endParaRPr lang="zh-CN" altLang="en-US" sz="5400" dirty="0">
              <a:latin typeface="微软雅黑" pitchFamily="34" charset="-122"/>
              <a:ea typeface="微软雅黑" pitchFamily="34" charset="-122"/>
            </a:endParaRPr>
          </a:p>
        </p:txBody>
      </p:sp>
      <p:sp>
        <p:nvSpPr>
          <p:cNvPr id="3" name="文本占位符 2"/>
          <p:cNvSpPr>
            <a:spLocks noGrp="1"/>
          </p:cNvSpPr>
          <p:nvPr>
            <p:ph type="body" sz="quarter" idx="10"/>
          </p:nvPr>
        </p:nvSpPr>
        <p:spPr>
          <a:prstGeom prst="rect">
            <a:avLst/>
          </a:prstGeom>
        </p:spPr>
        <p:txBody>
          <a:bodyPr/>
          <a:lstStyle/>
          <a:p>
            <a:pPr>
              <a:buNone/>
            </a:pPr>
            <a:r>
              <a:rPr lang="zh-CN" altLang="en-US" sz="3600" dirty="0" smtClean="0">
                <a:latin typeface="微软雅黑" pitchFamily="34" charset="-122"/>
                <a:ea typeface="微软雅黑" pitchFamily="34" charset="-122"/>
              </a:rPr>
              <a:t>动态分配的计算资源  （方法二）</a:t>
            </a:r>
            <a:endParaRPr lang="zh-CN" altLang="en-US" sz="3600" dirty="0">
              <a:latin typeface="微软雅黑" pitchFamily="34" charset="-122"/>
              <a:ea typeface="微软雅黑" pitchFamily="34" charset="-122"/>
            </a:endParaRPr>
          </a:p>
        </p:txBody>
      </p:sp>
      <p:sp>
        <p:nvSpPr>
          <p:cNvPr id="5" name="Text Placeholder 4"/>
          <p:cNvSpPr>
            <a:spLocks noGrp="1"/>
          </p:cNvSpPr>
          <p:nvPr>
            <p:ph type="body" sz="quarter" idx="11"/>
          </p:nvPr>
        </p:nvSpPr>
        <p:spPr/>
        <p:txBody>
          <a:bodyPr/>
          <a:lstStyle/>
          <a:p>
            <a:r>
              <a:rPr lang="zh-CN" altLang="en-US" dirty="0" smtClean="0"/>
              <a:t>应用的动态扩展</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Stress(no_web_page).avi">
            <a:hlinkClick r:id="" action="ppaction://media"/>
          </p:cNvPr>
          <p:cNvPicPr>
            <a:picLocks noRot="1" noChangeAspect="1"/>
          </p:cNvPicPr>
          <p:nvPr>
            <a:videoFile r:link="rId1"/>
          </p:nvPr>
        </p:nvPicPr>
        <p:blipFill>
          <a:blip r:embed="rId4" cstate="print"/>
          <a:stretch>
            <a:fillRect/>
          </a:stretch>
        </p:blipFill>
        <p:spPr>
          <a:xfrm>
            <a:off x="32" y="-24"/>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1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动态分配的计算资源</a:t>
            </a:r>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C:\Users\fryang\Pictures\Dell\logo-certwindows.jpg"/>
          <p:cNvPicPr>
            <a:picLocks noChangeAspect="1" noChangeArrowheads="1"/>
          </p:cNvPicPr>
          <p:nvPr/>
        </p:nvPicPr>
        <p:blipFill>
          <a:blip r:embed="rId8" cstate="print"/>
          <a:srcRect/>
          <a:stretch>
            <a:fillRect/>
          </a:stretch>
        </p:blipFill>
        <p:spPr bwMode="auto">
          <a:xfrm>
            <a:off x="285720" y="1428494"/>
            <a:ext cx="1077128" cy="135756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动态分配的计算资源</a:t>
            </a:r>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C:\Users\fryang\Pictures\Dell\logo-certwindows.jpg"/>
          <p:cNvPicPr>
            <a:picLocks noChangeAspect="1" noChangeArrowheads="1"/>
          </p:cNvPicPr>
          <p:nvPr/>
        </p:nvPicPr>
        <p:blipFill>
          <a:blip r:embed="rId8" cstate="print"/>
          <a:srcRect/>
          <a:stretch>
            <a:fillRect/>
          </a:stretch>
        </p:blipFill>
        <p:spPr bwMode="auto">
          <a:xfrm>
            <a:off x="285720" y="1428494"/>
            <a:ext cx="1077128" cy="135756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动态分配的计算资源</a:t>
            </a:r>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C:\Users\fryang\Pictures\Dell\logo-certwindows.jpg"/>
          <p:cNvPicPr>
            <a:picLocks noChangeAspect="1" noChangeArrowheads="1"/>
          </p:cNvPicPr>
          <p:nvPr/>
        </p:nvPicPr>
        <p:blipFill>
          <a:blip r:embed="rId8" cstate="print"/>
          <a:srcRect/>
          <a:stretch>
            <a:fillRect/>
          </a:stretch>
        </p:blipFill>
        <p:spPr bwMode="auto">
          <a:xfrm>
            <a:off x="285720" y="1428494"/>
            <a:ext cx="1077128" cy="135756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动态分配的计算资源</a:t>
            </a:r>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C:\Users\fryang\Pictures\Dell\logo-certwindows.jpg"/>
          <p:cNvPicPr>
            <a:picLocks noChangeAspect="1" noChangeArrowheads="1"/>
          </p:cNvPicPr>
          <p:nvPr/>
        </p:nvPicPr>
        <p:blipFill>
          <a:blip r:embed="rId8" cstate="print"/>
          <a:srcRect/>
          <a:stretch>
            <a:fillRect/>
          </a:stretch>
        </p:blipFill>
        <p:spPr bwMode="auto">
          <a:xfrm>
            <a:off x="285720" y="1428494"/>
            <a:ext cx="1077128" cy="135756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动态分配的计算资源</a:t>
            </a:r>
            <a:endParaRPr lang="en-US" dirty="0"/>
          </a:p>
        </p:txBody>
      </p:sp>
      <p:sp>
        <p:nvSpPr>
          <p:cNvPr id="7" name="Freeform 6"/>
          <p:cNvSpPr/>
          <p:nvPr/>
        </p:nvSpPr>
        <p:spPr>
          <a:xfrm>
            <a:off x="1524744" y="1397000"/>
            <a:ext cx="1934765" cy="4064000"/>
          </a:xfrm>
          <a:custGeom>
            <a:avLst/>
            <a:gdLst>
              <a:gd name="connsiteX0" fmla="*/ 0 w 1934765"/>
              <a:gd name="connsiteY0" fmla="*/ 193477 h 4064000"/>
              <a:gd name="connsiteX1" fmla="*/ 56668 w 1934765"/>
              <a:gd name="connsiteY1" fmla="*/ 56668 h 4064000"/>
              <a:gd name="connsiteX2" fmla="*/ 193477 w 1934765"/>
              <a:gd name="connsiteY2" fmla="*/ 0 h 4064000"/>
              <a:gd name="connsiteX3" fmla="*/ 1741288 w 1934765"/>
              <a:gd name="connsiteY3" fmla="*/ 0 h 4064000"/>
              <a:gd name="connsiteX4" fmla="*/ 1878097 w 1934765"/>
              <a:gd name="connsiteY4" fmla="*/ 56668 h 4064000"/>
              <a:gd name="connsiteX5" fmla="*/ 1934765 w 1934765"/>
              <a:gd name="connsiteY5" fmla="*/ 193477 h 4064000"/>
              <a:gd name="connsiteX6" fmla="*/ 1934765 w 1934765"/>
              <a:gd name="connsiteY6" fmla="*/ 3870523 h 4064000"/>
              <a:gd name="connsiteX7" fmla="*/ 1878097 w 1934765"/>
              <a:gd name="connsiteY7" fmla="*/ 4007332 h 4064000"/>
              <a:gd name="connsiteX8" fmla="*/ 1741288 w 1934765"/>
              <a:gd name="connsiteY8" fmla="*/ 4064000 h 4064000"/>
              <a:gd name="connsiteX9" fmla="*/ 193477 w 1934765"/>
              <a:gd name="connsiteY9" fmla="*/ 4064000 h 4064000"/>
              <a:gd name="connsiteX10" fmla="*/ 56668 w 1934765"/>
              <a:gd name="connsiteY10" fmla="*/ 4007332 h 4064000"/>
              <a:gd name="connsiteX11" fmla="*/ 0 w 1934765"/>
              <a:gd name="connsiteY11" fmla="*/ 3870523 h 4064000"/>
              <a:gd name="connsiteX12" fmla="*/ 0 w 1934765"/>
              <a:gd name="connsiteY12" fmla="*/ 19347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765" h="4064000">
                <a:moveTo>
                  <a:pt x="0" y="193477"/>
                </a:moveTo>
                <a:cubicBezTo>
                  <a:pt x="0" y="142164"/>
                  <a:pt x="20384" y="92952"/>
                  <a:pt x="56668" y="56668"/>
                </a:cubicBezTo>
                <a:cubicBezTo>
                  <a:pt x="92952" y="20384"/>
                  <a:pt x="142164" y="0"/>
                  <a:pt x="193477" y="0"/>
                </a:cubicBezTo>
                <a:lnTo>
                  <a:pt x="1741288" y="0"/>
                </a:lnTo>
                <a:cubicBezTo>
                  <a:pt x="1792601" y="0"/>
                  <a:pt x="1841813" y="20384"/>
                  <a:pt x="1878097" y="56668"/>
                </a:cubicBezTo>
                <a:cubicBezTo>
                  <a:pt x="1914381" y="92952"/>
                  <a:pt x="1934765" y="142164"/>
                  <a:pt x="1934765" y="193477"/>
                </a:cubicBezTo>
                <a:lnTo>
                  <a:pt x="1934765" y="3870523"/>
                </a:lnTo>
                <a:cubicBezTo>
                  <a:pt x="1934765" y="3921836"/>
                  <a:pt x="1914381" y="3971048"/>
                  <a:pt x="1878097" y="4007332"/>
                </a:cubicBezTo>
                <a:cubicBezTo>
                  <a:pt x="1841813" y="4043616"/>
                  <a:pt x="1792601" y="4064000"/>
                  <a:pt x="1741288" y="4064000"/>
                </a:cubicBezTo>
                <a:lnTo>
                  <a:pt x="193477" y="4064000"/>
                </a:lnTo>
                <a:cubicBezTo>
                  <a:pt x="142164" y="4064000"/>
                  <a:pt x="92952" y="4043616"/>
                  <a:pt x="56668" y="4007332"/>
                </a:cubicBezTo>
                <a:cubicBezTo>
                  <a:pt x="20384" y="3971048"/>
                  <a:pt x="0" y="3921836"/>
                  <a:pt x="0" y="3870523"/>
                </a:cubicBezTo>
                <a:lnTo>
                  <a:pt x="0" y="19347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3058160" numCol="1" spcCol="1270" anchor="ctr" anchorCtr="0">
            <a:noAutofit/>
          </a:bodyPr>
          <a:lstStyle/>
          <a:p>
            <a:pPr lvl="0" algn="ctr" defTabSz="2489200">
              <a:lnSpc>
                <a:spcPct val="90000"/>
              </a:lnSpc>
              <a:spcBef>
                <a:spcPct val="0"/>
              </a:spcBef>
              <a:spcAft>
                <a:spcPct val="35000"/>
              </a:spcAft>
            </a:pPr>
            <a:r>
              <a:rPr lang="en-US" sz="5600" kern="1200" dirty="0" smtClean="0"/>
              <a:t>HW1</a:t>
            </a:r>
            <a:endParaRPr lang="en-US" sz="5600" kern="1200" dirty="0"/>
          </a:p>
        </p:txBody>
      </p:sp>
      <p:sp>
        <p:nvSpPr>
          <p:cNvPr id="8" name="Freeform 7"/>
          <p:cNvSpPr/>
          <p:nvPr/>
        </p:nvSpPr>
        <p:spPr>
          <a:xfrm>
            <a:off x="1718220" y="2616547"/>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kern="1200" dirty="0" smtClean="0"/>
              <a:t>App1 [VM1]</a:t>
            </a:r>
            <a:endParaRPr lang="en-US" sz="2300" kern="1200" dirty="0"/>
          </a:p>
        </p:txBody>
      </p:sp>
      <p:sp>
        <p:nvSpPr>
          <p:cNvPr id="9" name="Freeform 8"/>
          <p:cNvSpPr/>
          <p:nvPr/>
        </p:nvSpPr>
        <p:spPr>
          <a:xfrm>
            <a:off x="1718220" y="3537793"/>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kern="1200" dirty="0" smtClean="0"/>
              <a:t>App2 [VM4]</a:t>
            </a:r>
            <a:endParaRPr lang="en-US" sz="2300" kern="1200" dirty="0"/>
          </a:p>
        </p:txBody>
      </p:sp>
      <p:sp>
        <p:nvSpPr>
          <p:cNvPr id="10" name="Freeform 9"/>
          <p:cNvSpPr/>
          <p:nvPr/>
        </p:nvSpPr>
        <p:spPr>
          <a:xfrm>
            <a:off x="1718220" y="4459039"/>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kern="1200" dirty="0" smtClean="0"/>
              <a:t>App3 [VM7]</a:t>
            </a:r>
            <a:endParaRPr lang="en-US" sz="2300" kern="1200" dirty="0"/>
          </a:p>
        </p:txBody>
      </p:sp>
      <p:sp>
        <p:nvSpPr>
          <p:cNvPr id="11" name="Freeform 10"/>
          <p:cNvSpPr/>
          <p:nvPr/>
        </p:nvSpPr>
        <p:spPr>
          <a:xfrm>
            <a:off x="3604617" y="1397000"/>
            <a:ext cx="1934765" cy="4064000"/>
          </a:xfrm>
          <a:custGeom>
            <a:avLst/>
            <a:gdLst>
              <a:gd name="connsiteX0" fmla="*/ 0 w 1934765"/>
              <a:gd name="connsiteY0" fmla="*/ 193477 h 4064000"/>
              <a:gd name="connsiteX1" fmla="*/ 56668 w 1934765"/>
              <a:gd name="connsiteY1" fmla="*/ 56668 h 4064000"/>
              <a:gd name="connsiteX2" fmla="*/ 193477 w 1934765"/>
              <a:gd name="connsiteY2" fmla="*/ 0 h 4064000"/>
              <a:gd name="connsiteX3" fmla="*/ 1741288 w 1934765"/>
              <a:gd name="connsiteY3" fmla="*/ 0 h 4064000"/>
              <a:gd name="connsiteX4" fmla="*/ 1878097 w 1934765"/>
              <a:gd name="connsiteY4" fmla="*/ 56668 h 4064000"/>
              <a:gd name="connsiteX5" fmla="*/ 1934765 w 1934765"/>
              <a:gd name="connsiteY5" fmla="*/ 193477 h 4064000"/>
              <a:gd name="connsiteX6" fmla="*/ 1934765 w 1934765"/>
              <a:gd name="connsiteY6" fmla="*/ 3870523 h 4064000"/>
              <a:gd name="connsiteX7" fmla="*/ 1878097 w 1934765"/>
              <a:gd name="connsiteY7" fmla="*/ 4007332 h 4064000"/>
              <a:gd name="connsiteX8" fmla="*/ 1741288 w 1934765"/>
              <a:gd name="connsiteY8" fmla="*/ 4064000 h 4064000"/>
              <a:gd name="connsiteX9" fmla="*/ 193477 w 1934765"/>
              <a:gd name="connsiteY9" fmla="*/ 4064000 h 4064000"/>
              <a:gd name="connsiteX10" fmla="*/ 56668 w 1934765"/>
              <a:gd name="connsiteY10" fmla="*/ 4007332 h 4064000"/>
              <a:gd name="connsiteX11" fmla="*/ 0 w 1934765"/>
              <a:gd name="connsiteY11" fmla="*/ 3870523 h 4064000"/>
              <a:gd name="connsiteX12" fmla="*/ 0 w 1934765"/>
              <a:gd name="connsiteY12" fmla="*/ 19347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765" h="4064000">
                <a:moveTo>
                  <a:pt x="0" y="193477"/>
                </a:moveTo>
                <a:cubicBezTo>
                  <a:pt x="0" y="142164"/>
                  <a:pt x="20384" y="92952"/>
                  <a:pt x="56668" y="56668"/>
                </a:cubicBezTo>
                <a:cubicBezTo>
                  <a:pt x="92952" y="20384"/>
                  <a:pt x="142164" y="0"/>
                  <a:pt x="193477" y="0"/>
                </a:cubicBezTo>
                <a:lnTo>
                  <a:pt x="1741288" y="0"/>
                </a:lnTo>
                <a:cubicBezTo>
                  <a:pt x="1792601" y="0"/>
                  <a:pt x="1841813" y="20384"/>
                  <a:pt x="1878097" y="56668"/>
                </a:cubicBezTo>
                <a:cubicBezTo>
                  <a:pt x="1914381" y="92952"/>
                  <a:pt x="1934765" y="142164"/>
                  <a:pt x="1934765" y="193477"/>
                </a:cubicBezTo>
                <a:lnTo>
                  <a:pt x="1934765" y="3870523"/>
                </a:lnTo>
                <a:cubicBezTo>
                  <a:pt x="1934765" y="3921836"/>
                  <a:pt x="1914381" y="3971048"/>
                  <a:pt x="1878097" y="4007332"/>
                </a:cubicBezTo>
                <a:cubicBezTo>
                  <a:pt x="1841813" y="4043616"/>
                  <a:pt x="1792601" y="4064000"/>
                  <a:pt x="1741288" y="4064000"/>
                </a:cubicBezTo>
                <a:lnTo>
                  <a:pt x="193477" y="4064000"/>
                </a:lnTo>
                <a:cubicBezTo>
                  <a:pt x="142164" y="4064000"/>
                  <a:pt x="92952" y="4043616"/>
                  <a:pt x="56668" y="4007332"/>
                </a:cubicBezTo>
                <a:cubicBezTo>
                  <a:pt x="20384" y="3971048"/>
                  <a:pt x="0" y="3921836"/>
                  <a:pt x="0" y="3870523"/>
                </a:cubicBezTo>
                <a:lnTo>
                  <a:pt x="0" y="19347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3058160" numCol="1" spcCol="1270" anchor="ctr" anchorCtr="0">
            <a:noAutofit/>
          </a:bodyPr>
          <a:lstStyle/>
          <a:p>
            <a:pPr lvl="0" algn="ctr" defTabSz="2489200">
              <a:lnSpc>
                <a:spcPct val="90000"/>
              </a:lnSpc>
              <a:spcBef>
                <a:spcPct val="0"/>
              </a:spcBef>
              <a:spcAft>
                <a:spcPct val="35000"/>
              </a:spcAft>
            </a:pPr>
            <a:r>
              <a:rPr lang="en-US" sz="5600" kern="1200" dirty="0" smtClean="0"/>
              <a:t>HW2</a:t>
            </a:r>
            <a:endParaRPr lang="en-US" sz="5600" kern="1200" dirty="0"/>
          </a:p>
        </p:txBody>
      </p:sp>
      <p:sp>
        <p:nvSpPr>
          <p:cNvPr id="12" name="Freeform 11"/>
          <p:cNvSpPr/>
          <p:nvPr/>
        </p:nvSpPr>
        <p:spPr>
          <a:xfrm>
            <a:off x="3798093" y="2616547"/>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kern="1200" dirty="0" smtClean="0"/>
              <a:t>App1 [VM2]</a:t>
            </a:r>
            <a:endParaRPr lang="en-US" sz="2300" kern="1200" dirty="0"/>
          </a:p>
        </p:txBody>
      </p:sp>
      <p:sp>
        <p:nvSpPr>
          <p:cNvPr id="13" name="Freeform 12"/>
          <p:cNvSpPr/>
          <p:nvPr/>
        </p:nvSpPr>
        <p:spPr>
          <a:xfrm>
            <a:off x="3798093" y="3537793"/>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kern="1200" dirty="0" smtClean="0"/>
              <a:t>App2 [VM5]</a:t>
            </a:r>
            <a:endParaRPr lang="en-US" sz="2300" kern="1200" dirty="0"/>
          </a:p>
        </p:txBody>
      </p:sp>
      <p:sp>
        <p:nvSpPr>
          <p:cNvPr id="14" name="Freeform 13"/>
          <p:cNvSpPr/>
          <p:nvPr/>
        </p:nvSpPr>
        <p:spPr>
          <a:xfrm>
            <a:off x="3798093" y="4459039"/>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kern="1200" dirty="0" smtClean="0"/>
              <a:t>App3 [VM8]</a:t>
            </a:r>
            <a:endParaRPr lang="en-US" sz="2300" kern="1200" dirty="0"/>
          </a:p>
        </p:txBody>
      </p:sp>
      <p:sp>
        <p:nvSpPr>
          <p:cNvPr id="15" name="Freeform 14"/>
          <p:cNvSpPr/>
          <p:nvPr/>
        </p:nvSpPr>
        <p:spPr>
          <a:xfrm>
            <a:off x="5684490" y="1397000"/>
            <a:ext cx="1934765" cy="4064000"/>
          </a:xfrm>
          <a:custGeom>
            <a:avLst/>
            <a:gdLst>
              <a:gd name="connsiteX0" fmla="*/ 0 w 1934765"/>
              <a:gd name="connsiteY0" fmla="*/ 193477 h 4064000"/>
              <a:gd name="connsiteX1" fmla="*/ 56668 w 1934765"/>
              <a:gd name="connsiteY1" fmla="*/ 56668 h 4064000"/>
              <a:gd name="connsiteX2" fmla="*/ 193477 w 1934765"/>
              <a:gd name="connsiteY2" fmla="*/ 0 h 4064000"/>
              <a:gd name="connsiteX3" fmla="*/ 1741288 w 1934765"/>
              <a:gd name="connsiteY3" fmla="*/ 0 h 4064000"/>
              <a:gd name="connsiteX4" fmla="*/ 1878097 w 1934765"/>
              <a:gd name="connsiteY4" fmla="*/ 56668 h 4064000"/>
              <a:gd name="connsiteX5" fmla="*/ 1934765 w 1934765"/>
              <a:gd name="connsiteY5" fmla="*/ 193477 h 4064000"/>
              <a:gd name="connsiteX6" fmla="*/ 1934765 w 1934765"/>
              <a:gd name="connsiteY6" fmla="*/ 3870523 h 4064000"/>
              <a:gd name="connsiteX7" fmla="*/ 1878097 w 1934765"/>
              <a:gd name="connsiteY7" fmla="*/ 4007332 h 4064000"/>
              <a:gd name="connsiteX8" fmla="*/ 1741288 w 1934765"/>
              <a:gd name="connsiteY8" fmla="*/ 4064000 h 4064000"/>
              <a:gd name="connsiteX9" fmla="*/ 193477 w 1934765"/>
              <a:gd name="connsiteY9" fmla="*/ 4064000 h 4064000"/>
              <a:gd name="connsiteX10" fmla="*/ 56668 w 1934765"/>
              <a:gd name="connsiteY10" fmla="*/ 4007332 h 4064000"/>
              <a:gd name="connsiteX11" fmla="*/ 0 w 1934765"/>
              <a:gd name="connsiteY11" fmla="*/ 3870523 h 4064000"/>
              <a:gd name="connsiteX12" fmla="*/ 0 w 1934765"/>
              <a:gd name="connsiteY12" fmla="*/ 19347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765" h="4064000">
                <a:moveTo>
                  <a:pt x="0" y="193477"/>
                </a:moveTo>
                <a:cubicBezTo>
                  <a:pt x="0" y="142164"/>
                  <a:pt x="20384" y="92952"/>
                  <a:pt x="56668" y="56668"/>
                </a:cubicBezTo>
                <a:cubicBezTo>
                  <a:pt x="92952" y="20384"/>
                  <a:pt x="142164" y="0"/>
                  <a:pt x="193477" y="0"/>
                </a:cubicBezTo>
                <a:lnTo>
                  <a:pt x="1741288" y="0"/>
                </a:lnTo>
                <a:cubicBezTo>
                  <a:pt x="1792601" y="0"/>
                  <a:pt x="1841813" y="20384"/>
                  <a:pt x="1878097" y="56668"/>
                </a:cubicBezTo>
                <a:cubicBezTo>
                  <a:pt x="1914381" y="92952"/>
                  <a:pt x="1934765" y="142164"/>
                  <a:pt x="1934765" y="193477"/>
                </a:cubicBezTo>
                <a:lnTo>
                  <a:pt x="1934765" y="3870523"/>
                </a:lnTo>
                <a:cubicBezTo>
                  <a:pt x="1934765" y="3921836"/>
                  <a:pt x="1914381" y="3971048"/>
                  <a:pt x="1878097" y="4007332"/>
                </a:cubicBezTo>
                <a:cubicBezTo>
                  <a:pt x="1841813" y="4043616"/>
                  <a:pt x="1792601" y="4064000"/>
                  <a:pt x="1741288" y="4064000"/>
                </a:cubicBezTo>
                <a:lnTo>
                  <a:pt x="193477" y="4064000"/>
                </a:lnTo>
                <a:cubicBezTo>
                  <a:pt x="142164" y="4064000"/>
                  <a:pt x="92952" y="4043616"/>
                  <a:pt x="56668" y="4007332"/>
                </a:cubicBezTo>
                <a:cubicBezTo>
                  <a:pt x="20384" y="3971048"/>
                  <a:pt x="0" y="3921836"/>
                  <a:pt x="0" y="3870523"/>
                </a:cubicBezTo>
                <a:lnTo>
                  <a:pt x="0" y="19347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3058160" numCol="1" spcCol="1270" anchor="ctr" anchorCtr="0">
            <a:noAutofit/>
          </a:bodyPr>
          <a:lstStyle/>
          <a:p>
            <a:pPr lvl="0" algn="ctr" defTabSz="2489200">
              <a:lnSpc>
                <a:spcPct val="90000"/>
              </a:lnSpc>
              <a:spcBef>
                <a:spcPct val="0"/>
              </a:spcBef>
              <a:spcAft>
                <a:spcPct val="35000"/>
              </a:spcAft>
            </a:pPr>
            <a:r>
              <a:rPr lang="en-US" sz="5600" kern="1200" dirty="0" smtClean="0"/>
              <a:t>HW3</a:t>
            </a:r>
            <a:endParaRPr lang="en-US" sz="5600" kern="1200" dirty="0"/>
          </a:p>
        </p:txBody>
      </p:sp>
      <p:sp>
        <p:nvSpPr>
          <p:cNvPr id="16" name="Freeform 15"/>
          <p:cNvSpPr/>
          <p:nvPr/>
        </p:nvSpPr>
        <p:spPr>
          <a:xfrm>
            <a:off x="5877966" y="2616547"/>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kern="1200" dirty="0" smtClean="0"/>
              <a:t>App1 [VM3]</a:t>
            </a:r>
            <a:endParaRPr lang="en-US" sz="2300" kern="1200" dirty="0"/>
          </a:p>
        </p:txBody>
      </p:sp>
      <p:sp>
        <p:nvSpPr>
          <p:cNvPr id="17" name="Freeform 16"/>
          <p:cNvSpPr/>
          <p:nvPr/>
        </p:nvSpPr>
        <p:spPr>
          <a:xfrm>
            <a:off x="5877966" y="3537793"/>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kern="1200" dirty="0" smtClean="0"/>
              <a:t>App2 [VM6]</a:t>
            </a:r>
            <a:endParaRPr lang="en-US" sz="2300" kern="1200" dirty="0"/>
          </a:p>
        </p:txBody>
      </p:sp>
      <p:sp>
        <p:nvSpPr>
          <p:cNvPr id="18" name="Freeform 17"/>
          <p:cNvSpPr/>
          <p:nvPr/>
        </p:nvSpPr>
        <p:spPr>
          <a:xfrm>
            <a:off x="5877966" y="4459039"/>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kern="1200" dirty="0" smtClean="0"/>
              <a:t>App3 [VM9]</a:t>
            </a:r>
            <a:endParaRPr lang="en-US" sz="2300" kern="1200" dirty="0"/>
          </a:p>
        </p:txBody>
      </p:sp>
      <p:pic>
        <p:nvPicPr>
          <p:cNvPr id="19" name="Picture 4" descr="C:\Users\fryang\Pictures\Dell\logo-certwindows.jpg"/>
          <p:cNvPicPr>
            <a:picLocks noChangeAspect="1" noChangeArrowheads="1"/>
          </p:cNvPicPr>
          <p:nvPr/>
        </p:nvPicPr>
        <p:blipFill>
          <a:blip r:embed="rId3" cstate="print"/>
          <a:srcRect/>
          <a:stretch>
            <a:fillRect/>
          </a:stretch>
        </p:blipFill>
        <p:spPr bwMode="auto">
          <a:xfrm>
            <a:off x="285720" y="1428494"/>
            <a:ext cx="1077128" cy="135756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Users\fryang\Pictures\Dell\logo-certwindows.jpg"/>
          <p:cNvPicPr>
            <a:picLocks noChangeAspect="1" noChangeArrowheads="1"/>
          </p:cNvPicPr>
          <p:nvPr/>
        </p:nvPicPr>
        <p:blipFill>
          <a:blip r:embed="rId3" cstate="print"/>
          <a:srcRect/>
          <a:stretch>
            <a:fillRect/>
          </a:stretch>
        </p:blipFill>
        <p:spPr bwMode="auto">
          <a:xfrm>
            <a:off x="285720" y="1428494"/>
            <a:ext cx="1077128" cy="1357564"/>
          </a:xfrm>
          <a:prstGeom prst="rect">
            <a:avLst/>
          </a:prstGeom>
          <a:noFill/>
        </p:spPr>
      </p:pic>
      <p:sp>
        <p:nvSpPr>
          <p:cNvPr id="11" name="Rounded Rectangle 10"/>
          <p:cNvSpPr/>
          <p:nvPr/>
        </p:nvSpPr>
        <p:spPr>
          <a:xfrm>
            <a:off x="714348" y="1214422"/>
            <a:ext cx="7715304" cy="5214974"/>
          </a:xfrm>
          <a:prstGeom prst="roundRect">
            <a:avLst>
              <a:gd name="adj" fmla="val 6945"/>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zh-CN" altLang="en-US" dirty="0" smtClean="0"/>
              <a:t>动态分配的核心 </a:t>
            </a:r>
            <a:r>
              <a:rPr lang="en-US" altLang="zh-CN" dirty="0" smtClean="0"/>
              <a:t>– System Center</a:t>
            </a:r>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9"/>
          <p:cNvGrpSpPr/>
          <p:nvPr/>
        </p:nvGrpSpPr>
        <p:grpSpPr>
          <a:xfrm>
            <a:off x="6643702" y="1397000"/>
            <a:ext cx="1934765" cy="4064000"/>
            <a:chOff x="6780639" y="1397000"/>
            <a:chExt cx="1934765" cy="4064000"/>
          </a:xfrm>
        </p:grpSpPr>
        <p:sp>
          <p:nvSpPr>
            <p:cNvPr id="4" name="Freeform 3"/>
            <p:cNvSpPr/>
            <p:nvPr/>
          </p:nvSpPr>
          <p:spPr>
            <a:xfrm>
              <a:off x="6780639" y="1397000"/>
              <a:ext cx="1934765" cy="4064000"/>
            </a:xfrm>
            <a:custGeom>
              <a:avLst/>
              <a:gdLst>
                <a:gd name="connsiteX0" fmla="*/ 0 w 1934765"/>
                <a:gd name="connsiteY0" fmla="*/ 193477 h 4064000"/>
                <a:gd name="connsiteX1" fmla="*/ 56668 w 1934765"/>
                <a:gd name="connsiteY1" fmla="*/ 56668 h 4064000"/>
                <a:gd name="connsiteX2" fmla="*/ 193477 w 1934765"/>
                <a:gd name="connsiteY2" fmla="*/ 0 h 4064000"/>
                <a:gd name="connsiteX3" fmla="*/ 1741288 w 1934765"/>
                <a:gd name="connsiteY3" fmla="*/ 0 h 4064000"/>
                <a:gd name="connsiteX4" fmla="*/ 1878097 w 1934765"/>
                <a:gd name="connsiteY4" fmla="*/ 56668 h 4064000"/>
                <a:gd name="connsiteX5" fmla="*/ 1934765 w 1934765"/>
                <a:gd name="connsiteY5" fmla="*/ 193477 h 4064000"/>
                <a:gd name="connsiteX6" fmla="*/ 1934765 w 1934765"/>
                <a:gd name="connsiteY6" fmla="*/ 3870523 h 4064000"/>
                <a:gd name="connsiteX7" fmla="*/ 1878097 w 1934765"/>
                <a:gd name="connsiteY7" fmla="*/ 4007332 h 4064000"/>
                <a:gd name="connsiteX8" fmla="*/ 1741288 w 1934765"/>
                <a:gd name="connsiteY8" fmla="*/ 4064000 h 4064000"/>
                <a:gd name="connsiteX9" fmla="*/ 193477 w 1934765"/>
                <a:gd name="connsiteY9" fmla="*/ 4064000 h 4064000"/>
                <a:gd name="connsiteX10" fmla="*/ 56668 w 1934765"/>
                <a:gd name="connsiteY10" fmla="*/ 4007332 h 4064000"/>
                <a:gd name="connsiteX11" fmla="*/ 0 w 1934765"/>
                <a:gd name="connsiteY11" fmla="*/ 3870523 h 4064000"/>
                <a:gd name="connsiteX12" fmla="*/ 0 w 1934765"/>
                <a:gd name="connsiteY12" fmla="*/ 19347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765" h="4064000">
                  <a:moveTo>
                    <a:pt x="0" y="193477"/>
                  </a:moveTo>
                  <a:cubicBezTo>
                    <a:pt x="0" y="142164"/>
                    <a:pt x="20384" y="92952"/>
                    <a:pt x="56668" y="56668"/>
                  </a:cubicBezTo>
                  <a:cubicBezTo>
                    <a:pt x="92952" y="20384"/>
                    <a:pt x="142164" y="0"/>
                    <a:pt x="193477" y="0"/>
                  </a:cubicBezTo>
                  <a:lnTo>
                    <a:pt x="1741288" y="0"/>
                  </a:lnTo>
                  <a:cubicBezTo>
                    <a:pt x="1792601" y="0"/>
                    <a:pt x="1841813" y="20384"/>
                    <a:pt x="1878097" y="56668"/>
                  </a:cubicBezTo>
                  <a:cubicBezTo>
                    <a:pt x="1914381" y="92952"/>
                    <a:pt x="1934765" y="142164"/>
                    <a:pt x="1934765" y="193477"/>
                  </a:cubicBezTo>
                  <a:lnTo>
                    <a:pt x="1934765" y="3870523"/>
                  </a:lnTo>
                  <a:cubicBezTo>
                    <a:pt x="1934765" y="3921836"/>
                    <a:pt x="1914381" y="3971048"/>
                    <a:pt x="1878097" y="4007332"/>
                  </a:cubicBezTo>
                  <a:cubicBezTo>
                    <a:pt x="1841813" y="4043616"/>
                    <a:pt x="1792601" y="4064000"/>
                    <a:pt x="1741288" y="4064000"/>
                  </a:cubicBezTo>
                  <a:lnTo>
                    <a:pt x="193477" y="4064000"/>
                  </a:lnTo>
                  <a:cubicBezTo>
                    <a:pt x="142164" y="4064000"/>
                    <a:pt x="92952" y="4043616"/>
                    <a:pt x="56668" y="4007332"/>
                  </a:cubicBezTo>
                  <a:cubicBezTo>
                    <a:pt x="20384" y="3971048"/>
                    <a:pt x="0" y="3921836"/>
                    <a:pt x="0" y="3870523"/>
                  </a:cubicBezTo>
                  <a:lnTo>
                    <a:pt x="0" y="19347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3058160" numCol="1" spcCol="1270" anchor="ctr" anchorCtr="0">
              <a:noAutofit/>
            </a:bodyPr>
            <a:lstStyle/>
            <a:p>
              <a:pPr lvl="0" algn="ctr" defTabSz="2489200">
                <a:lnSpc>
                  <a:spcPct val="90000"/>
                </a:lnSpc>
                <a:spcBef>
                  <a:spcPct val="0"/>
                </a:spcBef>
                <a:spcAft>
                  <a:spcPct val="35000"/>
                </a:spcAft>
              </a:pPr>
              <a:r>
                <a:rPr lang="en-US" sz="5600" kern="1200" dirty="0" smtClean="0"/>
                <a:t>HW4</a:t>
              </a:r>
              <a:endParaRPr lang="en-US" sz="5600" kern="1200" dirty="0"/>
            </a:p>
          </p:txBody>
        </p:sp>
        <p:sp>
          <p:nvSpPr>
            <p:cNvPr id="7" name="Freeform 6"/>
            <p:cNvSpPr/>
            <p:nvPr/>
          </p:nvSpPr>
          <p:spPr>
            <a:xfrm>
              <a:off x="6974115" y="2616547"/>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8" name="Freeform 7"/>
            <p:cNvSpPr/>
            <p:nvPr/>
          </p:nvSpPr>
          <p:spPr>
            <a:xfrm>
              <a:off x="6974115" y="3537793"/>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9" name="Freeform 8"/>
            <p:cNvSpPr/>
            <p:nvPr/>
          </p:nvSpPr>
          <p:spPr>
            <a:xfrm>
              <a:off x="6974115" y="4459039"/>
              <a:ext cx="1547812" cy="798413"/>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2300" dirty="0" smtClean="0"/>
                <a:t>System Center</a:t>
              </a:r>
              <a:endParaRPr lang="en-US" sz="2300" kern="1200" dirty="0"/>
            </a:p>
          </p:txBody>
        </p:sp>
      </p:grpSp>
      <p:sp>
        <p:nvSpPr>
          <p:cNvPr id="12" name="TextBox 11"/>
          <p:cNvSpPr txBox="1"/>
          <p:nvPr/>
        </p:nvSpPr>
        <p:spPr>
          <a:xfrm>
            <a:off x="2643174" y="5715016"/>
            <a:ext cx="4429156" cy="800219"/>
          </a:xfrm>
          <a:prstGeom prst="rect">
            <a:avLst/>
          </a:prstGeom>
          <a:noFill/>
        </p:spPr>
        <p:txBody>
          <a:bodyPr wrap="square" rtlCol="0">
            <a:spAutoFit/>
          </a:bodyPr>
          <a:lstStyle/>
          <a:p>
            <a:pPr algn="ctr"/>
            <a:r>
              <a:rPr lang="en-US" sz="1400" dirty="0" smtClean="0">
                <a:solidFill>
                  <a:schemeClr val="bg1"/>
                </a:solidFill>
              </a:rPr>
              <a:t>Managed by</a:t>
            </a:r>
          </a:p>
          <a:p>
            <a:pPr algn="ctr"/>
            <a:r>
              <a:rPr lang="en-US" sz="3200" dirty="0" smtClean="0">
                <a:solidFill>
                  <a:schemeClr val="bg1"/>
                </a:solidFill>
              </a:rPr>
              <a:t>Microsoft System Center</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0 -3.01874E-6 L -0.12604 -3.01874E-6 " pathEditMode="relative" rAng="0" ptsTypes="AA">
                                      <p:cBhvr>
                                        <p:cTn id="11" dur="2000" fill="hold"/>
                                        <p:tgtEl>
                                          <p:spTgt spid="6"/>
                                        </p:tgtEl>
                                        <p:attrNameLst>
                                          <p:attrName>ppt_x</p:attrName>
                                          <p:attrName>ppt_y</p:attrName>
                                        </p:attrNameLst>
                                      </p:cBhvr>
                                      <p:rCtr x="-63" y="0"/>
                                    </p:animMotion>
                                  </p:childTnLst>
                                </p:cTn>
                              </p:par>
                              <p:par>
                                <p:cTn id="12" presetID="6" presetClass="emph" presetSubtype="0" fill="hold" grpId="0" nodeType="withEffect">
                                  <p:stCondLst>
                                    <p:cond delay="0"/>
                                  </p:stCondLst>
                                  <p:childTnLst>
                                    <p:animScale>
                                      <p:cBhvr>
                                        <p:cTn id="13" dur="2000" fill="hold"/>
                                        <p:tgtEl>
                                          <p:spTgt spid="11"/>
                                        </p:tgtEl>
                                      </p:cBhvr>
                                      <p:by x="20000" y="20000"/>
                                    </p:animScale>
                                  </p:childTnLst>
                                </p:cTn>
                              </p:par>
                              <p:par>
                                <p:cTn id="14" presetID="56" presetClass="path" presetSubtype="0" accel="50000" decel="50000" fill="hold" grpId="1" nodeType="withEffect">
                                  <p:stCondLst>
                                    <p:cond delay="0"/>
                                  </p:stCondLst>
                                  <p:childTnLst>
                                    <p:animMotion origin="layout" path="M 0 7.33287E-7 L 0.32292 0.14226 " pathEditMode="relative" rAng="0" ptsTypes="AA">
                                      <p:cBhvr>
                                        <p:cTn id="15" dur="2000" fill="hold"/>
                                        <p:tgtEl>
                                          <p:spTgt spid="11"/>
                                        </p:tgtEl>
                                        <p:attrNameLst>
                                          <p:attrName>ppt_x</p:attrName>
                                          <p:attrName>ppt_y</p:attrName>
                                        </p:attrNameLst>
                                      </p:cBhvr>
                                      <p:rCtr x="161" y="71"/>
                                    </p:animMotion>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zh-CN" altLang="en-US" sz="4800" dirty="0"/>
              <a:t>数据中心发展背景</a:t>
            </a:r>
            <a:endParaRPr lang="en-US" altLang="zh-CN" sz="4800" dirty="0"/>
          </a:p>
          <a:p>
            <a:endParaRPr lang="en-US" sz="4800" dirty="0"/>
          </a:p>
        </p:txBody>
      </p:sp>
    </p:spTree>
    <p:extLst>
      <p:ext uri="{BB962C8B-B14F-4D97-AF65-F5344CB8AC3E}">
        <p14:creationId xmlns="" xmlns:p14="http://schemas.microsoft.com/office/powerpoint/2007/7/12/main" val="4238352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应用动态分配过程描述</a:t>
            </a:r>
            <a:endParaRPr lang="en-US" dirty="0"/>
          </a:p>
        </p:txBody>
      </p:sp>
      <p:sp>
        <p:nvSpPr>
          <p:cNvPr id="6" name="Content Placeholder 5"/>
          <p:cNvSpPr>
            <a:spLocks noGrp="1"/>
          </p:cNvSpPr>
          <p:nvPr>
            <p:ph idx="1"/>
          </p:nvPr>
        </p:nvSpPr>
        <p:spPr>
          <a:xfrm>
            <a:off x="457200" y="1071546"/>
            <a:ext cx="8229600" cy="4525963"/>
          </a:xfrm>
        </p:spPr>
        <p:txBody>
          <a:bodyPr/>
          <a:lstStyle/>
          <a:p>
            <a:r>
              <a:rPr lang="zh-CN" altLang="en-US" sz="1400" dirty="0" smtClean="0"/>
              <a:t>准备：</a:t>
            </a:r>
            <a:endParaRPr lang="en-US" altLang="zh-CN" sz="1400" dirty="0" smtClean="0"/>
          </a:p>
          <a:p>
            <a:pPr lvl="1"/>
            <a:r>
              <a:rPr lang="zh-CN" altLang="en-US" sz="1400" dirty="0" smtClean="0"/>
              <a:t>物理服务器</a:t>
            </a:r>
            <a:r>
              <a:rPr lang="en-US" altLang="zh-CN" sz="1400" dirty="0" smtClean="0"/>
              <a:t>HW1-HW3</a:t>
            </a:r>
            <a:r>
              <a:rPr lang="zh-CN" altLang="en-US" sz="1400" dirty="0" smtClean="0"/>
              <a:t>运行</a:t>
            </a:r>
            <a:r>
              <a:rPr lang="en-US" altLang="zh-CN" sz="1400" dirty="0" smtClean="0"/>
              <a:t>WS08R2</a:t>
            </a:r>
            <a:r>
              <a:rPr lang="zh-CN" altLang="en-US" sz="1400" dirty="0" smtClean="0"/>
              <a:t>，并被</a:t>
            </a:r>
            <a:r>
              <a:rPr lang="en-US" altLang="zh-CN" sz="1400" dirty="0" smtClean="0"/>
              <a:t>SCOM2007R2</a:t>
            </a:r>
            <a:r>
              <a:rPr lang="zh-CN" altLang="en-US" sz="1400" dirty="0" smtClean="0"/>
              <a:t>监控</a:t>
            </a:r>
            <a:endParaRPr lang="en-US" altLang="zh-CN" sz="1400" dirty="0" smtClean="0"/>
          </a:p>
          <a:p>
            <a:pPr lvl="1"/>
            <a:r>
              <a:rPr lang="zh-CN" altLang="en-US" sz="1400" dirty="0" smtClean="0"/>
              <a:t>虚拟机</a:t>
            </a:r>
            <a:r>
              <a:rPr lang="en-US" altLang="zh-CN" sz="1400" dirty="0" smtClean="0"/>
              <a:t>VM1-VM3</a:t>
            </a:r>
            <a:r>
              <a:rPr lang="zh-CN" altLang="en-US" sz="1400" dirty="0" smtClean="0"/>
              <a:t>运行</a:t>
            </a:r>
            <a:r>
              <a:rPr lang="en-US" altLang="zh-CN" sz="1400" dirty="0" smtClean="0"/>
              <a:t>WS0X, </a:t>
            </a:r>
            <a:r>
              <a:rPr lang="zh-CN" altLang="en-US" sz="1400" dirty="0" smtClean="0"/>
              <a:t>并被</a:t>
            </a:r>
            <a:r>
              <a:rPr lang="en-US" altLang="zh-CN" sz="1400" dirty="0" smtClean="0"/>
              <a:t>SCOM2007R2</a:t>
            </a:r>
            <a:r>
              <a:rPr lang="zh-CN" altLang="en-US" sz="1400" dirty="0" smtClean="0"/>
              <a:t>监控</a:t>
            </a:r>
            <a:endParaRPr lang="en-US" altLang="zh-CN" sz="1400" dirty="0" smtClean="0"/>
          </a:p>
          <a:p>
            <a:pPr lvl="1"/>
            <a:r>
              <a:rPr lang="en-US" altLang="zh-CN" sz="1400" dirty="0" smtClean="0"/>
              <a:t>Web</a:t>
            </a:r>
            <a:r>
              <a:rPr lang="zh-CN" altLang="en-US" sz="1400" dirty="0" smtClean="0"/>
              <a:t>应用</a:t>
            </a:r>
            <a:r>
              <a:rPr lang="en-US" altLang="zh-CN" sz="1400" dirty="0" smtClean="0"/>
              <a:t>: PetShop0</a:t>
            </a:r>
            <a:r>
              <a:rPr lang="zh-CN" altLang="en-US" sz="1400" dirty="0" smtClean="0"/>
              <a:t>，通过负载均衡将压力分散在不同</a:t>
            </a:r>
            <a:r>
              <a:rPr lang="en-US" altLang="zh-CN" sz="1400" dirty="0" smtClean="0"/>
              <a:t>VM</a:t>
            </a:r>
            <a:r>
              <a:rPr lang="zh-CN" altLang="en-US" sz="1400" dirty="0" smtClean="0"/>
              <a:t>上</a:t>
            </a:r>
            <a:r>
              <a:rPr lang="en-US" altLang="zh-CN" sz="1400" dirty="0" smtClean="0"/>
              <a:t>, Petshop1-Petshop3</a:t>
            </a:r>
          </a:p>
          <a:p>
            <a:r>
              <a:rPr lang="zh-CN" altLang="en-US" sz="1400" dirty="0" smtClean="0"/>
              <a:t>过程：</a:t>
            </a:r>
            <a:endParaRPr lang="en-US" altLang="zh-CN" sz="1400" dirty="0" smtClean="0"/>
          </a:p>
          <a:p>
            <a:pPr lvl="1"/>
            <a:r>
              <a:rPr lang="en-US" altLang="zh-CN" sz="1400" dirty="0" smtClean="0"/>
              <a:t>SCOM</a:t>
            </a:r>
            <a:r>
              <a:rPr lang="zh-CN" altLang="en-US" sz="1400" dirty="0" smtClean="0"/>
              <a:t>定期在负载均衡头节点</a:t>
            </a:r>
            <a:r>
              <a:rPr lang="en-US" altLang="zh-CN" sz="1400" dirty="0" err="1" smtClean="0"/>
              <a:t>PetShop</a:t>
            </a:r>
            <a:r>
              <a:rPr lang="en-US" altLang="zh-CN" sz="1400" dirty="0" smtClean="0"/>
              <a:t>,</a:t>
            </a:r>
            <a:r>
              <a:rPr lang="zh-CN" altLang="en-US" sz="1400" dirty="0" smtClean="0"/>
              <a:t>和激活的</a:t>
            </a:r>
            <a:r>
              <a:rPr lang="en-US" altLang="zh-CN" sz="1400" dirty="0" smtClean="0"/>
              <a:t>VM1</a:t>
            </a:r>
            <a:r>
              <a:rPr lang="zh-CN" altLang="en-US" sz="1400" dirty="0" smtClean="0"/>
              <a:t>节点</a:t>
            </a:r>
            <a:r>
              <a:rPr lang="en-US" altLang="zh-CN" sz="1400" dirty="0" smtClean="0"/>
              <a:t>PetShop1</a:t>
            </a:r>
            <a:r>
              <a:rPr lang="zh-CN" altLang="en-US" sz="1400" dirty="0" smtClean="0"/>
              <a:t>上运行模拟交易，得到应用运行延时</a:t>
            </a:r>
            <a:r>
              <a:rPr lang="en-US" altLang="zh-CN" sz="1400" dirty="0" smtClean="0"/>
              <a:t>T0</a:t>
            </a:r>
            <a:r>
              <a:rPr lang="zh-CN" altLang="en-US" sz="1400" dirty="0" smtClean="0"/>
              <a:t>和</a:t>
            </a:r>
            <a:r>
              <a:rPr lang="en-US" altLang="zh-CN" sz="1400" dirty="0" smtClean="0"/>
              <a:t>T1</a:t>
            </a:r>
            <a:r>
              <a:rPr lang="zh-CN" altLang="en-US" sz="1400" dirty="0" smtClean="0"/>
              <a:t>，用户数</a:t>
            </a:r>
            <a:r>
              <a:rPr lang="en-US" altLang="zh-CN" sz="1400" dirty="0" smtClean="0"/>
              <a:t>S0</a:t>
            </a:r>
            <a:r>
              <a:rPr lang="zh-CN" altLang="en-US" sz="1400" dirty="0" smtClean="0"/>
              <a:t>和</a:t>
            </a:r>
            <a:r>
              <a:rPr lang="en-US" altLang="zh-CN" sz="1400" dirty="0" smtClean="0"/>
              <a:t>S1.</a:t>
            </a:r>
          </a:p>
          <a:p>
            <a:pPr lvl="1"/>
            <a:r>
              <a:rPr lang="zh-CN" altLang="en-US" sz="1400" dirty="0" smtClean="0"/>
              <a:t>管理员根据经验设定，用户可接受运行延时</a:t>
            </a:r>
            <a:r>
              <a:rPr lang="en-US" altLang="zh-CN" sz="1400" dirty="0" smtClean="0"/>
              <a:t>T</a:t>
            </a:r>
            <a:r>
              <a:rPr lang="zh-CN" altLang="en-US" sz="1400" dirty="0" smtClean="0"/>
              <a:t>，单系统最少用户数</a:t>
            </a:r>
            <a:r>
              <a:rPr lang="en-US" altLang="zh-CN" sz="1400" dirty="0" smtClean="0"/>
              <a:t>S</a:t>
            </a:r>
          </a:p>
          <a:p>
            <a:pPr lvl="1"/>
            <a:r>
              <a:rPr lang="zh-CN" altLang="en-US" sz="1400" dirty="0" smtClean="0"/>
              <a:t>压力极低的时候，</a:t>
            </a:r>
            <a:r>
              <a:rPr lang="en-US" altLang="zh-CN" sz="1400" dirty="0" smtClean="0"/>
              <a:t>T0&lt;=T, T1 &lt;=T, S1</a:t>
            </a:r>
            <a:r>
              <a:rPr lang="zh-CN" altLang="en-US" sz="1400" dirty="0" smtClean="0"/>
              <a:t>不定</a:t>
            </a:r>
            <a:endParaRPr lang="en-US" altLang="zh-CN" sz="1400" dirty="0" smtClean="0"/>
          </a:p>
          <a:p>
            <a:pPr lvl="1"/>
            <a:r>
              <a:rPr lang="zh-CN" altLang="en-US" sz="1400" dirty="0" smtClean="0"/>
              <a:t>压力增加，</a:t>
            </a:r>
            <a:r>
              <a:rPr lang="en-US" altLang="zh-CN" sz="1400" dirty="0" smtClean="0">
                <a:solidFill>
                  <a:srgbClr val="FF0000"/>
                </a:solidFill>
              </a:rPr>
              <a:t>T0&gt;T,</a:t>
            </a:r>
            <a:r>
              <a:rPr lang="en-US" altLang="zh-CN" sz="1400" dirty="0" smtClean="0"/>
              <a:t> T1&gt;T, S1&gt;S</a:t>
            </a:r>
            <a:r>
              <a:rPr lang="zh-CN" altLang="en-US" sz="1400" dirty="0" smtClean="0"/>
              <a:t>激活</a:t>
            </a:r>
            <a:r>
              <a:rPr lang="en-US" altLang="zh-CN" sz="1400" dirty="0" smtClean="0"/>
              <a:t>VM2</a:t>
            </a:r>
          </a:p>
          <a:p>
            <a:pPr lvl="1"/>
            <a:r>
              <a:rPr lang="zh-CN" altLang="en-US" sz="1400" dirty="0" smtClean="0"/>
              <a:t>负载均衡器聚合，</a:t>
            </a:r>
            <a:r>
              <a:rPr lang="en-US" altLang="zh-CN" sz="1400" dirty="0" smtClean="0"/>
              <a:t>T0&lt;=T, T1/T2&lt;=T, S1&gt;S, S2</a:t>
            </a:r>
            <a:r>
              <a:rPr lang="zh-CN" altLang="en-US" sz="1400" dirty="0" smtClean="0"/>
              <a:t>不定</a:t>
            </a:r>
            <a:endParaRPr lang="en-US" altLang="zh-CN" sz="1400" dirty="0" smtClean="0"/>
          </a:p>
          <a:p>
            <a:pPr lvl="1"/>
            <a:r>
              <a:rPr lang="zh-CN" altLang="en-US" sz="1400" dirty="0" smtClean="0"/>
              <a:t>压力再增加，</a:t>
            </a:r>
            <a:r>
              <a:rPr lang="en-US" altLang="zh-CN" sz="1400" dirty="0" smtClean="0">
                <a:solidFill>
                  <a:srgbClr val="FF0000"/>
                </a:solidFill>
              </a:rPr>
              <a:t>T0&gt;T</a:t>
            </a:r>
            <a:r>
              <a:rPr lang="en-US" altLang="zh-CN" sz="1400" dirty="0" smtClean="0"/>
              <a:t>, T1,T2</a:t>
            </a:r>
            <a:r>
              <a:rPr lang="zh-CN" altLang="en-US" sz="1400" dirty="0" smtClean="0"/>
              <a:t>至少一个</a:t>
            </a:r>
            <a:r>
              <a:rPr lang="en-US" altLang="zh-CN" sz="1400" dirty="0" smtClean="0"/>
              <a:t>&gt;T, </a:t>
            </a:r>
            <a:r>
              <a:rPr lang="zh-CN" altLang="en-US" sz="1400" dirty="0" smtClean="0"/>
              <a:t>激活</a:t>
            </a:r>
            <a:r>
              <a:rPr lang="en-US" altLang="zh-CN" sz="1400" dirty="0" smtClean="0"/>
              <a:t>VM3</a:t>
            </a:r>
          </a:p>
          <a:p>
            <a:pPr lvl="1"/>
            <a:r>
              <a:rPr lang="zh-CN" altLang="en-US" sz="1400" dirty="0" smtClean="0"/>
              <a:t>负载均衡器聚合，</a:t>
            </a:r>
            <a:r>
              <a:rPr lang="en-US" altLang="zh-CN" sz="1400" dirty="0" smtClean="0"/>
              <a:t>T0&lt;=T, T1/T2/T3&lt;=T</a:t>
            </a:r>
            <a:r>
              <a:rPr lang="zh-CN" altLang="en-US" sz="1400" dirty="0" smtClean="0"/>
              <a:t>，</a:t>
            </a:r>
            <a:r>
              <a:rPr lang="en-US" altLang="zh-CN" sz="1400" dirty="0" smtClean="0"/>
              <a:t>S1/S2&gt;S, S3</a:t>
            </a:r>
            <a:r>
              <a:rPr lang="zh-CN" altLang="en-US" sz="1400" dirty="0" smtClean="0"/>
              <a:t>不定</a:t>
            </a:r>
            <a:endParaRPr lang="en-US" altLang="zh-CN" sz="1400" dirty="0" smtClean="0"/>
          </a:p>
          <a:p>
            <a:pPr lvl="1"/>
            <a:r>
              <a:rPr lang="zh-CN" altLang="en-US" sz="1400" dirty="0" smtClean="0"/>
              <a:t>压力下降， </a:t>
            </a:r>
            <a:r>
              <a:rPr lang="en-US" altLang="zh-CN" sz="1400" dirty="0" smtClean="0">
                <a:solidFill>
                  <a:srgbClr val="FF0000"/>
                </a:solidFill>
              </a:rPr>
              <a:t>T0&lt;T, S1/S2/S3</a:t>
            </a:r>
            <a:r>
              <a:rPr lang="zh-CN" altLang="en-US" sz="1400" dirty="0" smtClean="0">
                <a:solidFill>
                  <a:srgbClr val="FF0000"/>
                </a:solidFill>
              </a:rPr>
              <a:t>中有两个以上</a:t>
            </a:r>
            <a:r>
              <a:rPr lang="en-US" altLang="zh-CN" sz="1400" dirty="0" smtClean="0">
                <a:solidFill>
                  <a:srgbClr val="FF0000"/>
                </a:solidFill>
              </a:rPr>
              <a:t>&lt;S</a:t>
            </a:r>
            <a:r>
              <a:rPr lang="en-US" altLang="zh-CN" sz="1400" dirty="0" smtClean="0"/>
              <a:t>, SCOM</a:t>
            </a:r>
            <a:r>
              <a:rPr lang="zh-CN" altLang="en-US" sz="1400" dirty="0" smtClean="0"/>
              <a:t>要求负载均衡器停止发往</a:t>
            </a:r>
            <a:r>
              <a:rPr lang="en-US" altLang="zh-CN" sz="1400" dirty="0" smtClean="0"/>
              <a:t>PetShop3</a:t>
            </a:r>
            <a:r>
              <a:rPr lang="zh-CN" altLang="en-US" sz="1400" dirty="0" smtClean="0"/>
              <a:t>的新请求，保持现有连接不变。</a:t>
            </a:r>
            <a:endParaRPr lang="en-US" altLang="zh-CN" sz="1400" dirty="0" smtClean="0"/>
          </a:p>
          <a:p>
            <a:pPr lvl="1"/>
            <a:r>
              <a:rPr lang="zh-CN" altLang="en-US" sz="1400" dirty="0" smtClean="0"/>
              <a:t>负载均衡器</a:t>
            </a:r>
            <a:r>
              <a:rPr lang="en-US" altLang="zh-CN" sz="1400" dirty="0" smtClean="0"/>
              <a:t>/SCOM,</a:t>
            </a:r>
            <a:r>
              <a:rPr lang="zh-CN" altLang="en-US" sz="1400" dirty="0" smtClean="0"/>
              <a:t>监控</a:t>
            </a:r>
            <a:r>
              <a:rPr lang="en-US" altLang="zh-CN" sz="1400" dirty="0" smtClean="0"/>
              <a:t>PetShop3</a:t>
            </a:r>
            <a:r>
              <a:rPr lang="zh-CN" altLang="en-US" sz="1400" dirty="0" smtClean="0"/>
              <a:t>上的链接状态，当用户连接数</a:t>
            </a:r>
            <a:r>
              <a:rPr lang="en-US" altLang="zh-CN" sz="1400" dirty="0" smtClean="0"/>
              <a:t>=0</a:t>
            </a:r>
            <a:r>
              <a:rPr lang="zh-CN" altLang="en-US" sz="1400" dirty="0" smtClean="0"/>
              <a:t>时，告知</a:t>
            </a:r>
            <a:r>
              <a:rPr lang="en-US" altLang="zh-CN" sz="1400" dirty="0" smtClean="0"/>
              <a:t>SCOM</a:t>
            </a:r>
          </a:p>
          <a:p>
            <a:pPr lvl="1"/>
            <a:r>
              <a:rPr lang="en-US" altLang="zh-CN" sz="1400" dirty="0" smtClean="0"/>
              <a:t>SCOM</a:t>
            </a:r>
            <a:r>
              <a:rPr lang="zh-CN" altLang="en-US" sz="1400" dirty="0" smtClean="0"/>
              <a:t>指令</a:t>
            </a:r>
            <a:r>
              <a:rPr lang="en-US" altLang="zh-CN" sz="1400" dirty="0" smtClean="0"/>
              <a:t>SCVMM</a:t>
            </a:r>
            <a:r>
              <a:rPr lang="zh-CN" altLang="en-US" sz="1400" dirty="0" smtClean="0"/>
              <a:t>挂起</a:t>
            </a:r>
            <a:r>
              <a:rPr lang="en-US" altLang="zh-CN" sz="1400" dirty="0" smtClean="0"/>
              <a:t>VM3</a:t>
            </a:r>
            <a:r>
              <a:rPr lang="zh-CN" altLang="en-US" sz="1400" dirty="0" smtClean="0"/>
              <a:t>并释放资源。</a:t>
            </a:r>
            <a:endParaRPr lang="en-US" altLang="zh-CN" sz="1400" dirty="0" smtClean="0"/>
          </a:p>
          <a:p>
            <a:pPr lvl="1"/>
            <a:r>
              <a:rPr lang="zh-CN" altLang="en-US" sz="1400" dirty="0" smtClean="0"/>
              <a:t>压力再下降，同样方法并挂起</a:t>
            </a:r>
            <a:r>
              <a:rPr lang="en-US" altLang="zh-CN" sz="1400" dirty="0" smtClean="0"/>
              <a:t>VM2</a:t>
            </a:r>
            <a:r>
              <a:rPr lang="zh-CN" altLang="en-US" sz="1400" dirty="0" smtClean="0"/>
              <a:t>并释放资源</a:t>
            </a:r>
            <a:endParaRPr lang="en-US" altLang="zh-CN" sz="1400" dirty="0" smtClean="0"/>
          </a:p>
          <a:p>
            <a:pPr lvl="1"/>
            <a:r>
              <a:rPr lang="zh-CN" altLang="en-US" sz="1400" dirty="0" smtClean="0"/>
              <a:t>实际过程比以上描述更为复杂，要考虑</a:t>
            </a:r>
            <a:r>
              <a:rPr lang="en-US" altLang="zh-CN" sz="1400" dirty="0" smtClean="0"/>
              <a:t>VM3</a:t>
            </a:r>
            <a:r>
              <a:rPr lang="zh-CN" altLang="en-US" sz="1400" dirty="0" smtClean="0"/>
              <a:t>挂起后被重新激活的过程。</a:t>
            </a:r>
            <a:endParaRPr lang="en-U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应用动态分配的支持范围</a:t>
            </a:r>
            <a:endParaRPr lang="en-US" dirty="0"/>
          </a:p>
        </p:txBody>
      </p:sp>
      <p:sp>
        <p:nvSpPr>
          <p:cNvPr id="3" name="Content Placeholder 2"/>
          <p:cNvSpPr>
            <a:spLocks noGrp="1"/>
          </p:cNvSpPr>
          <p:nvPr>
            <p:ph idx="1"/>
          </p:nvPr>
        </p:nvSpPr>
        <p:spPr>
          <a:xfrm>
            <a:off x="457200" y="1142984"/>
            <a:ext cx="8229600" cy="4525963"/>
          </a:xfrm>
        </p:spPr>
        <p:txBody>
          <a:bodyPr/>
          <a:lstStyle/>
          <a:p>
            <a:r>
              <a:rPr lang="zh-CN" altLang="en-US" sz="1800" dirty="0" smtClean="0"/>
              <a:t>基本需求：</a:t>
            </a:r>
          </a:p>
          <a:p>
            <a:pPr lvl="1"/>
            <a:r>
              <a:rPr lang="zh-CN" altLang="en-US" sz="1800" dirty="0" smtClean="0"/>
              <a:t>物理服务器 </a:t>
            </a:r>
            <a:r>
              <a:rPr lang="en-US" sz="1800" dirty="0" smtClean="0"/>
              <a:t>Windows Server 2008 </a:t>
            </a:r>
            <a:r>
              <a:rPr lang="en-US" sz="1800" dirty="0" smtClean="0">
                <a:solidFill>
                  <a:schemeClr val="accent4">
                    <a:lumMod val="40000"/>
                    <a:lumOff val="60000"/>
                  </a:schemeClr>
                </a:solidFill>
              </a:rPr>
              <a:t>R2</a:t>
            </a:r>
            <a:r>
              <a:rPr lang="zh-CN" altLang="en-US" sz="1800" dirty="0" smtClean="0"/>
              <a:t>或者</a:t>
            </a:r>
            <a:r>
              <a:rPr lang="en-US" altLang="zh-CN" sz="1800" dirty="0" smtClean="0"/>
              <a:t>Hyper-V Server 2008 </a:t>
            </a:r>
            <a:r>
              <a:rPr lang="en-US" altLang="zh-CN" sz="1800" dirty="0" smtClean="0">
                <a:solidFill>
                  <a:schemeClr val="accent4">
                    <a:lumMod val="40000"/>
                    <a:lumOff val="60000"/>
                  </a:schemeClr>
                </a:solidFill>
              </a:rPr>
              <a:t>R2</a:t>
            </a:r>
            <a:r>
              <a:rPr lang="en-US" sz="1800" dirty="0" smtClean="0"/>
              <a:t>	</a:t>
            </a:r>
          </a:p>
          <a:p>
            <a:pPr lvl="1"/>
            <a:r>
              <a:rPr lang="zh-CN" altLang="en-US" sz="1800" dirty="0" smtClean="0"/>
              <a:t>虚拟机 </a:t>
            </a:r>
            <a:r>
              <a:rPr lang="en-US" sz="1800" dirty="0" smtClean="0"/>
              <a:t>Windows Server 200x / Linux / </a:t>
            </a:r>
            <a:r>
              <a:rPr lang="zh-CN" altLang="en-US" sz="1800" dirty="0" smtClean="0"/>
              <a:t>其他</a:t>
            </a:r>
            <a:r>
              <a:rPr lang="en-US" altLang="zh-CN" sz="1800" dirty="0" smtClean="0"/>
              <a:t>OS</a:t>
            </a:r>
            <a:endParaRPr lang="en-US" sz="1800" dirty="0" smtClean="0"/>
          </a:p>
          <a:p>
            <a:pPr lvl="1"/>
            <a:r>
              <a:rPr lang="zh-CN" altLang="en-US" sz="1800" dirty="0" smtClean="0"/>
              <a:t>运营监管系统 </a:t>
            </a:r>
            <a:r>
              <a:rPr lang="en-US" sz="1800" dirty="0" smtClean="0"/>
              <a:t>Microsoft System Center, </a:t>
            </a:r>
            <a:r>
              <a:rPr lang="zh-CN" altLang="en-US" sz="1800" dirty="0" smtClean="0"/>
              <a:t>包括</a:t>
            </a:r>
            <a:r>
              <a:rPr lang="en-US" altLang="zh-CN" sz="1800" dirty="0" smtClean="0"/>
              <a:t>System Center Operation Manager 2007 </a:t>
            </a:r>
            <a:r>
              <a:rPr lang="en-US" altLang="zh-CN" sz="1800" dirty="0" smtClean="0">
                <a:solidFill>
                  <a:schemeClr val="accent4">
                    <a:lumMod val="40000"/>
                    <a:lumOff val="60000"/>
                  </a:schemeClr>
                </a:solidFill>
              </a:rPr>
              <a:t>R2</a:t>
            </a:r>
            <a:r>
              <a:rPr lang="en-US" altLang="zh-CN" sz="1800" dirty="0" smtClean="0"/>
              <a:t>(SCOM), System Center Virtual Machine Manager 2008 </a:t>
            </a:r>
            <a:r>
              <a:rPr lang="en-US" altLang="zh-CN" sz="1800" dirty="0" smtClean="0">
                <a:solidFill>
                  <a:schemeClr val="accent4">
                    <a:lumMod val="40000"/>
                    <a:lumOff val="60000"/>
                  </a:schemeClr>
                </a:solidFill>
              </a:rPr>
              <a:t>R2</a:t>
            </a:r>
            <a:r>
              <a:rPr lang="en-US" altLang="zh-CN" sz="1800" dirty="0" smtClean="0"/>
              <a:t>(SCVMM).</a:t>
            </a:r>
          </a:p>
          <a:p>
            <a:r>
              <a:rPr lang="zh-CN" altLang="en-US" sz="1800" dirty="0" smtClean="0"/>
              <a:t>可扩展性：</a:t>
            </a:r>
            <a:endParaRPr lang="en-US" altLang="zh-CN" sz="1800" dirty="0" smtClean="0"/>
          </a:p>
          <a:p>
            <a:pPr lvl="1"/>
            <a:r>
              <a:rPr lang="en-US" altLang="zh-CN" sz="1800" dirty="0" smtClean="0"/>
              <a:t>SCOM</a:t>
            </a:r>
            <a:r>
              <a:rPr lang="zh-CN" altLang="en-US" sz="1800" dirty="0" smtClean="0"/>
              <a:t>提供所有微软产品的管理包，</a:t>
            </a:r>
            <a:endParaRPr lang="en-US" altLang="zh-CN" sz="1800" dirty="0" smtClean="0"/>
          </a:p>
          <a:p>
            <a:pPr lvl="1"/>
            <a:r>
              <a:rPr lang="en-US" altLang="zh-CN" sz="1800" dirty="0" smtClean="0"/>
              <a:t>SCOM</a:t>
            </a:r>
            <a:r>
              <a:rPr lang="zh-CN" altLang="en-US" sz="1800" dirty="0" smtClean="0"/>
              <a:t>得到主流硬件厂商提供的管理包，</a:t>
            </a:r>
            <a:r>
              <a:rPr lang="en-US" altLang="zh-CN" sz="1800" dirty="0" smtClean="0"/>
              <a:t>Dell/HP/Intel/F5/APC</a:t>
            </a:r>
            <a:r>
              <a:rPr lang="zh-CN" altLang="en-US" sz="1800" dirty="0" smtClean="0"/>
              <a:t>等</a:t>
            </a:r>
            <a:endParaRPr lang="en-US" altLang="zh-CN" sz="1800" dirty="0" smtClean="0"/>
          </a:p>
          <a:p>
            <a:pPr lvl="1"/>
            <a:r>
              <a:rPr lang="en-US" altLang="zh-CN" sz="1800" dirty="0" smtClean="0"/>
              <a:t>SCOM</a:t>
            </a:r>
            <a:r>
              <a:rPr lang="zh-CN" altLang="en-US" sz="1800" dirty="0" smtClean="0"/>
              <a:t>通过第三方</a:t>
            </a:r>
            <a:r>
              <a:rPr lang="en-US" altLang="zh-CN" sz="1800" dirty="0" smtClean="0"/>
              <a:t>(</a:t>
            </a:r>
            <a:r>
              <a:rPr lang="en-US" altLang="zh-CN" sz="1800" dirty="0" err="1" smtClean="0"/>
              <a:t>Jalasoft</a:t>
            </a:r>
            <a:r>
              <a:rPr lang="en-US" altLang="zh-CN" sz="1800" dirty="0" smtClean="0"/>
              <a:t>/Quest)</a:t>
            </a:r>
            <a:r>
              <a:rPr lang="zh-CN" altLang="en-US" sz="1800" dirty="0" smtClean="0"/>
              <a:t>提供超过</a:t>
            </a:r>
            <a:r>
              <a:rPr lang="en-US" altLang="zh-CN" sz="1800" dirty="0" smtClean="0"/>
              <a:t>600</a:t>
            </a:r>
            <a:r>
              <a:rPr lang="zh-CN" altLang="en-US" sz="1800" dirty="0" smtClean="0"/>
              <a:t>多种异构系统的管理包，如：</a:t>
            </a:r>
            <a:r>
              <a:rPr lang="en-US" altLang="zh-CN" sz="1800" dirty="0" smtClean="0"/>
              <a:t>Oracle/DB2/Apache/AIX/HPUX/Tomcat/</a:t>
            </a:r>
            <a:r>
              <a:rPr lang="en-US" altLang="zh-CN" sz="1800" dirty="0" err="1" smtClean="0"/>
              <a:t>WebSphire</a:t>
            </a:r>
            <a:r>
              <a:rPr lang="zh-CN" altLang="en-US" sz="1800" dirty="0" smtClean="0"/>
              <a:t>等等</a:t>
            </a:r>
            <a:endParaRPr lang="en-US" altLang="zh-CN" sz="1800" dirty="0" smtClean="0"/>
          </a:p>
          <a:p>
            <a:pPr lvl="1"/>
            <a:r>
              <a:rPr lang="en-US" altLang="zh-CN" sz="1800" dirty="0" smtClean="0"/>
              <a:t>SCOM</a:t>
            </a:r>
            <a:r>
              <a:rPr lang="zh-CN" altLang="en-US" sz="1800" dirty="0" smtClean="0"/>
              <a:t>支持与第三方监控系统集成，如</a:t>
            </a:r>
            <a:r>
              <a:rPr lang="en-US" altLang="zh-CN" sz="1800" dirty="0" smtClean="0"/>
              <a:t>Tivoli, </a:t>
            </a:r>
            <a:r>
              <a:rPr lang="en-US" altLang="zh-CN" sz="1800" dirty="0" err="1" smtClean="0"/>
              <a:t>OpenView</a:t>
            </a:r>
            <a:endParaRPr lang="en-US" altLang="zh-CN" sz="1800" dirty="0" smtClean="0"/>
          </a:p>
          <a:p>
            <a:pPr lvl="1"/>
            <a:r>
              <a:rPr lang="en-US" sz="1800" dirty="0" smtClean="0"/>
              <a:t>SCVMM</a:t>
            </a:r>
            <a:r>
              <a:rPr lang="zh-CN" altLang="en-US" sz="1800" dirty="0" smtClean="0"/>
              <a:t>支持管理第三方虚拟化产品</a:t>
            </a:r>
            <a:r>
              <a:rPr lang="en-US" altLang="zh-CN" sz="1800" dirty="0" err="1" smtClean="0"/>
              <a:t>VMWare</a:t>
            </a:r>
            <a:r>
              <a:rPr lang="zh-CN" altLang="en-US" sz="1800" dirty="0" smtClean="0"/>
              <a:t> </a:t>
            </a:r>
            <a:r>
              <a:rPr lang="en-US" altLang="zh-CN" sz="1800" dirty="0" err="1" smtClean="0"/>
              <a:t>vCenter</a:t>
            </a:r>
            <a:r>
              <a:rPr lang="zh-CN" altLang="en-US" sz="1800" dirty="0" smtClean="0"/>
              <a:t>和</a:t>
            </a:r>
            <a:r>
              <a:rPr lang="en-US" altLang="zh-CN" sz="1800" dirty="0" smtClean="0"/>
              <a:t>ESX</a:t>
            </a:r>
          </a:p>
          <a:p>
            <a:r>
              <a:rPr lang="zh-CN" altLang="en-US" sz="1800" dirty="0" smtClean="0"/>
              <a:t>微软虚拟化解决方案更懂得用户的应用系统</a:t>
            </a:r>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zh-CN" altLang="en-US" sz="5400" dirty="0" smtClean="0">
                <a:latin typeface="微软雅黑" pitchFamily="34" charset="-122"/>
                <a:ea typeface="微软雅黑" pitchFamily="34" charset="-122"/>
              </a:rPr>
              <a:t>视频演示</a:t>
            </a:r>
            <a:endParaRPr lang="zh-CN" altLang="en-US" sz="5400" dirty="0">
              <a:latin typeface="微软雅黑" pitchFamily="34" charset="-122"/>
              <a:ea typeface="微软雅黑" pitchFamily="34" charset="-122"/>
            </a:endParaRPr>
          </a:p>
        </p:txBody>
      </p:sp>
      <p:sp>
        <p:nvSpPr>
          <p:cNvPr id="3" name="文本占位符 2"/>
          <p:cNvSpPr>
            <a:spLocks noGrp="1"/>
          </p:cNvSpPr>
          <p:nvPr>
            <p:ph type="body" sz="quarter" idx="10"/>
          </p:nvPr>
        </p:nvSpPr>
        <p:spPr>
          <a:prstGeom prst="rect">
            <a:avLst/>
          </a:prstGeom>
        </p:spPr>
        <p:txBody>
          <a:bodyPr/>
          <a:lstStyle/>
          <a:p>
            <a:pPr>
              <a:buNone/>
            </a:pPr>
            <a:r>
              <a:rPr lang="zh-CN" altLang="en-US" sz="3600" dirty="0" smtClean="0">
                <a:latin typeface="微软雅黑" pitchFamily="34" charset="-122"/>
                <a:ea typeface="微软雅黑" pitchFamily="34" charset="-122"/>
              </a:rPr>
              <a:t>笔记本上运行的</a:t>
            </a:r>
            <a:endParaRPr lang="en-US" altLang="zh-CN" sz="3600" dirty="0" smtClean="0">
              <a:latin typeface="微软雅黑" pitchFamily="34" charset="-122"/>
              <a:ea typeface="微软雅黑" pitchFamily="34" charset="-122"/>
            </a:endParaRPr>
          </a:p>
          <a:p>
            <a:pPr>
              <a:buNone/>
            </a:pPr>
            <a:r>
              <a:rPr lang="en-US" altLang="zh-CN" sz="3600" dirty="0" smtClean="0">
                <a:latin typeface="微软雅黑" pitchFamily="34" charset="-122"/>
                <a:ea typeface="微软雅黑" pitchFamily="34" charset="-122"/>
              </a:rPr>
              <a:t>Hyper-V Server 2008 </a:t>
            </a:r>
            <a:r>
              <a:rPr lang="en-US" altLang="zh-CN" sz="3600" dirty="0" smtClean="0">
                <a:solidFill>
                  <a:srgbClr val="FF3300"/>
                </a:solidFill>
                <a:latin typeface="微软雅黑" pitchFamily="34" charset="-122"/>
                <a:ea typeface="微软雅黑" pitchFamily="34" charset="-122"/>
              </a:rPr>
              <a:t>R2</a:t>
            </a:r>
            <a:endParaRPr lang="zh-CN" altLang="en-US" sz="3600" dirty="0">
              <a:solidFill>
                <a:srgbClr val="FF3300"/>
              </a:solidFill>
              <a:latin typeface="微软雅黑" pitchFamily="34" charset="-122"/>
              <a:ea typeface="微软雅黑" pitchFamily="34" charset="-122"/>
            </a:endParaRPr>
          </a:p>
        </p:txBody>
      </p:sp>
      <p:sp>
        <p:nvSpPr>
          <p:cNvPr id="5" name="Text Placeholder 4"/>
          <p:cNvSpPr>
            <a:spLocks noGrp="1"/>
          </p:cNvSpPr>
          <p:nvPr>
            <p:ph type="body" sz="quarter" idx="11"/>
          </p:nvPr>
        </p:nvSpPr>
        <p:spPr/>
        <p:txBody>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扩充笔记本和台式机的功能</a:t>
            </a:r>
            <a:endParaRPr lang="en-US" dirty="0"/>
          </a:p>
        </p:txBody>
      </p:sp>
      <p:pic>
        <p:nvPicPr>
          <p:cNvPr id="7" name="Hyper-V_boot_from_USB.avi">
            <a:hlinkClick r:id="" action="ppaction://media"/>
          </p:cNvPr>
          <p:cNvPicPr>
            <a:picLocks noGrp="1" noRot="1" noChangeAspect="1"/>
          </p:cNvPicPr>
          <p:nvPr>
            <p:ph idx="1"/>
            <a:videoFile r:link="rId1"/>
          </p:nvPr>
        </p:nvPicPr>
        <p:blipFill>
          <a:blip r:embed="rId4" cstate="print"/>
          <a:stretch>
            <a:fillRect/>
          </a:stretch>
        </p:blipFill>
        <p:spPr>
          <a:xfrm>
            <a:off x="1500165" y="1214422"/>
            <a:ext cx="6381793" cy="4786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Users\fryang\Pictures\Dell\Logo_MSSystemCenter.gif"/>
          <p:cNvPicPr>
            <a:picLocks noChangeAspect="1" noChangeArrowheads="1"/>
          </p:cNvPicPr>
          <p:nvPr/>
        </p:nvPicPr>
        <p:blipFill>
          <a:blip r:embed="rId3" cstate="print"/>
          <a:srcRect/>
          <a:stretch>
            <a:fillRect/>
          </a:stretch>
        </p:blipFill>
        <p:spPr bwMode="auto">
          <a:xfrm>
            <a:off x="3571868" y="3228981"/>
            <a:ext cx="1600200" cy="1057275"/>
          </a:xfrm>
          <a:prstGeom prst="rect">
            <a:avLst/>
          </a:prstGeom>
          <a:noFill/>
        </p:spPr>
      </p:pic>
      <p:pic>
        <p:nvPicPr>
          <p:cNvPr id="4" name="Picture 4" descr="C:\Users\fryang\Pictures\Dell\295b.jpg"/>
          <p:cNvPicPr>
            <a:picLocks noChangeAspect="1" noChangeArrowheads="1"/>
          </p:cNvPicPr>
          <p:nvPr/>
        </p:nvPicPr>
        <p:blipFill>
          <a:blip r:embed="rId4" cstate="print"/>
          <a:srcRect/>
          <a:stretch>
            <a:fillRect/>
          </a:stretch>
        </p:blipFill>
        <p:spPr bwMode="auto">
          <a:xfrm>
            <a:off x="5000628" y="4143380"/>
            <a:ext cx="2071702" cy="2071702"/>
          </a:xfrm>
          <a:prstGeom prst="rect">
            <a:avLst/>
          </a:prstGeom>
          <a:noFill/>
        </p:spPr>
      </p:pic>
      <p:grpSp>
        <p:nvGrpSpPr>
          <p:cNvPr id="2" name="Group 64"/>
          <p:cNvGrpSpPr/>
          <p:nvPr/>
        </p:nvGrpSpPr>
        <p:grpSpPr>
          <a:xfrm>
            <a:off x="6500826" y="1285860"/>
            <a:ext cx="763274" cy="1531934"/>
            <a:chOff x="6500826" y="1285860"/>
            <a:chExt cx="763274" cy="1531934"/>
          </a:xfrm>
        </p:grpSpPr>
        <p:sp>
          <p:nvSpPr>
            <p:cNvPr id="48" name="Freeform 47"/>
            <p:cNvSpPr/>
            <p:nvPr/>
          </p:nvSpPr>
          <p:spPr>
            <a:xfrm>
              <a:off x="6500826" y="1285860"/>
              <a:ext cx="763274" cy="1531934"/>
            </a:xfrm>
            <a:custGeom>
              <a:avLst/>
              <a:gdLst>
                <a:gd name="connsiteX0" fmla="*/ 0 w 1934765"/>
                <a:gd name="connsiteY0" fmla="*/ 193477 h 4064000"/>
                <a:gd name="connsiteX1" fmla="*/ 56668 w 1934765"/>
                <a:gd name="connsiteY1" fmla="*/ 56668 h 4064000"/>
                <a:gd name="connsiteX2" fmla="*/ 193477 w 1934765"/>
                <a:gd name="connsiteY2" fmla="*/ 0 h 4064000"/>
                <a:gd name="connsiteX3" fmla="*/ 1741288 w 1934765"/>
                <a:gd name="connsiteY3" fmla="*/ 0 h 4064000"/>
                <a:gd name="connsiteX4" fmla="*/ 1878097 w 1934765"/>
                <a:gd name="connsiteY4" fmla="*/ 56668 h 4064000"/>
                <a:gd name="connsiteX5" fmla="*/ 1934765 w 1934765"/>
                <a:gd name="connsiteY5" fmla="*/ 193477 h 4064000"/>
                <a:gd name="connsiteX6" fmla="*/ 1934765 w 1934765"/>
                <a:gd name="connsiteY6" fmla="*/ 3870523 h 4064000"/>
                <a:gd name="connsiteX7" fmla="*/ 1878097 w 1934765"/>
                <a:gd name="connsiteY7" fmla="*/ 4007332 h 4064000"/>
                <a:gd name="connsiteX8" fmla="*/ 1741288 w 1934765"/>
                <a:gd name="connsiteY8" fmla="*/ 4064000 h 4064000"/>
                <a:gd name="connsiteX9" fmla="*/ 193477 w 1934765"/>
                <a:gd name="connsiteY9" fmla="*/ 4064000 h 4064000"/>
                <a:gd name="connsiteX10" fmla="*/ 56668 w 1934765"/>
                <a:gd name="connsiteY10" fmla="*/ 4007332 h 4064000"/>
                <a:gd name="connsiteX11" fmla="*/ 0 w 1934765"/>
                <a:gd name="connsiteY11" fmla="*/ 3870523 h 4064000"/>
                <a:gd name="connsiteX12" fmla="*/ 0 w 1934765"/>
                <a:gd name="connsiteY12" fmla="*/ 19347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765" h="4064000">
                  <a:moveTo>
                    <a:pt x="0" y="193477"/>
                  </a:moveTo>
                  <a:cubicBezTo>
                    <a:pt x="0" y="142164"/>
                    <a:pt x="20384" y="92952"/>
                    <a:pt x="56668" y="56668"/>
                  </a:cubicBezTo>
                  <a:cubicBezTo>
                    <a:pt x="92952" y="20384"/>
                    <a:pt x="142164" y="0"/>
                    <a:pt x="193477" y="0"/>
                  </a:cubicBezTo>
                  <a:lnTo>
                    <a:pt x="1741288" y="0"/>
                  </a:lnTo>
                  <a:cubicBezTo>
                    <a:pt x="1792601" y="0"/>
                    <a:pt x="1841813" y="20384"/>
                    <a:pt x="1878097" y="56668"/>
                  </a:cubicBezTo>
                  <a:cubicBezTo>
                    <a:pt x="1914381" y="92952"/>
                    <a:pt x="1934765" y="142164"/>
                    <a:pt x="1934765" y="193477"/>
                  </a:cubicBezTo>
                  <a:lnTo>
                    <a:pt x="1934765" y="3870523"/>
                  </a:lnTo>
                  <a:cubicBezTo>
                    <a:pt x="1934765" y="3921836"/>
                    <a:pt x="1914381" y="3971048"/>
                    <a:pt x="1878097" y="4007332"/>
                  </a:cubicBezTo>
                  <a:cubicBezTo>
                    <a:pt x="1841813" y="4043616"/>
                    <a:pt x="1792601" y="4064000"/>
                    <a:pt x="1741288" y="4064000"/>
                  </a:cubicBezTo>
                  <a:lnTo>
                    <a:pt x="193477" y="4064000"/>
                  </a:lnTo>
                  <a:cubicBezTo>
                    <a:pt x="142164" y="4064000"/>
                    <a:pt x="92952" y="4043616"/>
                    <a:pt x="56668" y="4007332"/>
                  </a:cubicBezTo>
                  <a:cubicBezTo>
                    <a:pt x="20384" y="3971048"/>
                    <a:pt x="0" y="3921836"/>
                    <a:pt x="0" y="3870523"/>
                  </a:cubicBezTo>
                  <a:lnTo>
                    <a:pt x="0" y="19347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3058160" numCol="1" spcCol="1270" anchor="ctr" anchorCtr="0">
              <a:noAutofit/>
            </a:bodyPr>
            <a:lstStyle/>
            <a:p>
              <a:pPr lvl="0" algn="ctr" defTabSz="2489200">
                <a:lnSpc>
                  <a:spcPct val="90000"/>
                </a:lnSpc>
                <a:spcBef>
                  <a:spcPct val="0"/>
                </a:spcBef>
                <a:spcAft>
                  <a:spcPct val="35000"/>
                </a:spcAft>
              </a:pPr>
              <a:endParaRPr lang="en-US" sz="2000" kern="1200" dirty="0"/>
            </a:p>
          </p:txBody>
        </p:sp>
        <p:pic>
          <p:nvPicPr>
            <p:cNvPr id="60" name="Picture 14" descr="C:\Users\fryang\Pictures\Dell\hyperv.png"/>
            <p:cNvPicPr>
              <a:picLocks noChangeAspect="1" noChangeArrowheads="1"/>
            </p:cNvPicPr>
            <p:nvPr/>
          </p:nvPicPr>
          <p:blipFill>
            <a:blip r:embed="rId5" cstate="print"/>
            <a:srcRect/>
            <a:stretch>
              <a:fillRect/>
            </a:stretch>
          </p:blipFill>
          <p:spPr bwMode="auto">
            <a:xfrm>
              <a:off x="6715140" y="1428736"/>
              <a:ext cx="358954" cy="399298"/>
            </a:xfrm>
            <a:prstGeom prst="rect">
              <a:avLst/>
            </a:prstGeom>
            <a:noFill/>
          </p:spPr>
        </p:pic>
      </p:grpSp>
      <p:grpSp>
        <p:nvGrpSpPr>
          <p:cNvPr id="3" name="Group 45"/>
          <p:cNvGrpSpPr>
            <a:grpSpLocks noChangeAspect="1"/>
          </p:cNvGrpSpPr>
          <p:nvPr/>
        </p:nvGrpSpPr>
        <p:grpSpPr>
          <a:xfrm>
            <a:off x="4454638" y="1142984"/>
            <a:ext cx="1760436" cy="1643074"/>
            <a:chOff x="4525630" y="1428736"/>
            <a:chExt cx="2143140" cy="2000264"/>
          </a:xfrm>
        </p:grpSpPr>
        <p:grpSp>
          <p:nvGrpSpPr>
            <p:cNvPr id="5" name="Group 10"/>
            <p:cNvGrpSpPr/>
            <p:nvPr/>
          </p:nvGrpSpPr>
          <p:grpSpPr>
            <a:xfrm>
              <a:off x="4525630" y="1643050"/>
              <a:ext cx="2143140" cy="1785950"/>
              <a:chOff x="285720" y="785794"/>
              <a:chExt cx="3110950" cy="3000396"/>
            </a:xfrm>
          </p:grpSpPr>
          <p:pic>
            <p:nvPicPr>
              <p:cNvPr id="1029" name="Picture 5" descr="C:\Users\fryang\Pictures\Dell\295.jpg"/>
              <p:cNvPicPr>
                <a:picLocks noChangeAspect="1" noChangeArrowheads="1"/>
              </p:cNvPicPr>
              <p:nvPr/>
            </p:nvPicPr>
            <p:blipFill>
              <a:blip r:embed="rId6" cstate="print"/>
              <a:srcRect/>
              <a:stretch>
                <a:fillRect/>
              </a:stretch>
            </p:blipFill>
            <p:spPr bwMode="auto">
              <a:xfrm>
                <a:off x="285720" y="785794"/>
                <a:ext cx="3000397" cy="3000396"/>
              </a:xfrm>
              <a:prstGeom prst="rect">
                <a:avLst/>
              </a:prstGeom>
              <a:noFill/>
            </p:spPr>
          </p:pic>
          <p:pic>
            <p:nvPicPr>
              <p:cNvPr id="1031" name="Picture 7" descr="C:\Users\fryang\Pictures\Dell\1600634_300x263.jpg"/>
              <p:cNvPicPr>
                <a:picLocks noChangeAspect="1" noChangeArrowheads="1"/>
              </p:cNvPicPr>
              <p:nvPr/>
            </p:nvPicPr>
            <p:blipFill>
              <a:blip r:embed="rId7" cstate="print"/>
              <a:srcRect/>
              <a:stretch>
                <a:fillRect/>
              </a:stretch>
            </p:blipFill>
            <p:spPr bwMode="auto">
              <a:xfrm>
                <a:off x="2500299" y="1357298"/>
                <a:ext cx="896371" cy="785818"/>
              </a:xfrm>
              <a:prstGeom prst="rect">
                <a:avLst/>
              </a:prstGeom>
              <a:noFill/>
            </p:spPr>
          </p:pic>
        </p:grpSp>
        <p:pic>
          <p:nvPicPr>
            <p:cNvPr id="1038" name="Picture 14" descr="C:\Users\fryang\Pictures\Dell\hyperv.png"/>
            <p:cNvPicPr>
              <a:picLocks noChangeAspect="1" noChangeArrowheads="1"/>
            </p:cNvPicPr>
            <p:nvPr/>
          </p:nvPicPr>
          <p:blipFill>
            <a:blip r:embed="rId5" cstate="print"/>
            <a:srcRect/>
            <a:stretch>
              <a:fillRect/>
            </a:stretch>
          </p:blipFill>
          <p:spPr bwMode="auto">
            <a:xfrm>
              <a:off x="6143636" y="1428736"/>
              <a:ext cx="500066" cy="508197"/>
            </a:xfrm>
            <a:prstGeom prst="rect">
              <a:avLst/>
            </a:prstGeom>
            <a:noFill/>
          </p:spPr>
        </p:pic>
      </p:grpSp>
      <p:grpSp>
        <p:nvGrpSpPr>
          <p:cNvPr id="6" name="Group 63"/>
          <p:cNvGrpSpPr/>
          <p:nvPr/>
        </p:nvGrpSpPr>
        <p:grpSpPr>
          <a:xfrm>
            <a:off x="3929058" y="1285860"/>
            <a:ext cx="763274" cy="1531934"/>
            <a:chOff x="3929058" y="1285860"/>
            <a:chExt cx="763274" cy="1531934"/>
          </a:xfrm>
        </p:grpSpPr>
        <p:sp>
          <p:nvSpPr>
            <p:cNvPr id="54" name="Freeform 53"/>
            <p:cNvSpPr/>
            <p:nvPr/>
          </p:nvSpPr>
          <p:spPr>
            <a:xfrm>
              <a:off x="3929058" y="1285860"/>
              <a:ext cx="763274" cy="1531934"/>
            </a:xfrm>
            <a:custGeom>
              <a:avLst/>
              <a:gdLst>
                <a:gd name="connsiteX0" fmla="*/ 0 w 1934765"/>
                <a:gd name="connsiteY0" fmla="*/ 193477 h 4064000"/>
                <a:gd name="connsiteX1" fmla="*/ 56668 w 1934765"/>
                <a:gd name="connsiteY1" fmla="*/ 56668 h 4064000"/>
                <a:gd name="connsiteX2" fmla="*/ 193477 w 1934765"/>
                <a:gd name="connsiteY2" fmla="*/ 0 h 4064000"/>
                <a:gd name="connsiteX3" fmla="*/ 1741288 w 1934765"/>
                <a:gd name="connsiteY3" fmla="*/ 0 h 4064000"/>
                <a:gd name="connsiteX4" fmla="*/ 1878097 w 1934765"/>
                <a:gd name="connsiteY4" fmla="*/ 56668 h 4064000"/>
                <a:gd name="connsiteX5" fmla="*/ 1934765 w 1934765"/>
                <a:gd name="connsiteY5" fmla="*/ 193477 h 4064000"/>
                <a:gd name="connsiteX6" fmla="*/ 1934765 w 1934765"/>
                <a:gd name="connsiteY6" fmla="*/ 3870523 h 4064000"/>
                <a:gd name="connsiteX7" fmla="*/ 1878097 w 1934765"/>
                <a:gd name="connsiteY7" fmla="*/ 4007332 h 4064000"/>
                <a:gd name="connsiteX8" fmla="*/ 1741288 w 1934765"/>
                <a:gd name="connsiteY8" fmla="*/ 4064000 h 4064000"/>
                <a:gd name="connsiteX9" fmla="*/ 193477 w 1934765"/>
                <a:gd name="connsiteY9" fmla="*/ 4064000 h 4064000"/>
                <a:gd name="connsiteX10" fmla="*/ 56668 w 1934765"/>
                <a:gd name="connsiteY10" fmla="*/ 4007332 h 4064000"/>
                <a:gd name="connsiteX11" fmla="*/ 0 w 1934765"/>
                <a:gd name="connsiteY11" fmla="*/ 3870523 h 4064000"/>
                <a:gd name="connsiteX12" fmla="*/ 0 w 1934765"/>
                <a:gd name="connsiteY12" fmla="*/ 19347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765" h="4064000">
                  <a:moveTo>
                    <a:pt x="0" y="193477"/>
                  </a:moveTo>
                  <a:cubicBezTo>
                    <a:pt x="0" y="142164"/>
                    <a:pt x="20384" y="92952"/>
                    <a:pt x="56668" y="56668"/>
                  </a:cubicBezTo>
                  <a:cubicBezTo>
                    <a:pt x="92952" y="20384"/>
                    <a:pt x="142164" y="0"/>
                    <a:pt x="193477" y="0"/>
                  </a:cubicBezTo>
                  <a:lnTo>
                    <a:pt x="1741288" y="0"/>
                  </a:lnTo>
                  <a:cubicBezTo>
                    <a:pt x="1792601" y="0"/>
                    <a:pt x="1841813" y="20384"/>
                    <a:pt x="1878097" y="56668"/>
                  </a:cubicBezTo>
                  <a:cubicBezTo>
                    <a:pt x="1914381" y="92952"/>
                    <a:pt x="1934765" y="142164"/>
                    <a:pt x="1934765" y="193477"/>
                  </a:cubicBezTo>
                  <a:lnTo>
                    <a:pt x="1934765" y="3870523"/>
                  </a:lnTo>
                  <a:cubicBezTo>
                    <a:pt x="1934765" y="3921836"/>
                    <a:pt x="1914381" y="3971048"/>
                    <a:pt x="1878097" y="4007332"/>
                  </a:cubicBezTo>
                  <a:cubicBezTo>
                    <a:pt x="1841813" y="4043616"/>
                    <a:pt x="1792601" y="4064000"/>
                    <a:pt x="1741288" y="4064000"/>
                  </a:cubicBezTo>
                  <a:lnTo>
                    <a:pt x="193477" y="4064000"/>
                  </a:lnTo>
                  <a:cubicBezTo>
                    <a:pt x="142164" y="4064000"/>
                    <a:pt x="92952" y="4043616"/>
                    <a:pt x="56668" y="4007332"/>
                  </a:cubicBezTo>
                  <a:cubicBezTo>
                    <a:pt x="20384" y="3971048"/>
                    <a:pt x="0" y="3921836"/>
                    <a:pt x="0" y="3870523"/>
                  </a:cubicBezTo>
                  <a:lnTo>
                    <a:pt x="0" y="19347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3058160" numCol="1" spcCol="1270" anchor="ctr" anchorCtr="0">
              <a:noAutofit/>
            </a:bodyPr>
            <a:lstStyle/>
            <a:p>
              <a:pPr lvl="0" algn="ctr" defTabSz="2489200">
                <a:lnSpc>
                  <a:spcPct val="90000"/>
                </a:lnSpc>
                <a:spcBef>
                  <a:spcPct val="0"/>
                </a:spcBef>
                <a:spcAft>
                  <a:spcPct val="35000"/>
                </a:spcAft>
              </a:pPr>
              <a:endParaRPr lang="en-US" sz="2000" kern="1200" dirty="0"/>
            </a:p>
          </p:txBody>
        </p:sp>
        <p:pic>
          <p:nvPicPr>
            <p:cNvPr id="61" name="Picture 14" descr="C:\Users\fryang\Pictures\Dell\hyperv.png"/>
            <p:cNvPicPr>
              <a:picLocks noChangeAspect="1" noChangeArrowheads="1"/>
            </p:cNvPicPr>
            <p:nvPr/>
          </p:nvPicPr>
          <p:blipFill>
            <a:blip r:embed="rId5" cstate="print"/>
            <a:srcRect/>
            <a:stretch>
              <a:fillRect/>
            </a:stretch>
          </p:blipFill>
          <p:spPr bwMode="auto">
            <a:xfrm>
              <a:off x="4143372" y="1428736"/>
              <a:ext cx="358954" cy="399298"/>
            </a:xfrm>
            <a:prstGeom prst="rect">
              <a:avLst/>
            </a:prstGeom>
            <a:noFill/>
          </p:spPr>
        </p:pic>
      </p:grpSp>
      <p:sp>
        <p:nvSpPr>
          <p:cNvPr id="31" name="Freeform 30"/>
          <p:cNvSpPr/>
          <p:nvPr/>
        </p:nvSpPr>
        <p:spPr>
          <a:xfrm>
            <a:off x="857224" y="2611446"/>
            <a:ext cx="763274" cy="1531934"/>
          </a:xfrm>
          <a:custGeom>
            <a:avLst/>
            <a:gdLst>
              <a:gd name="connsiteX0" fmla="*/ 0 w 1934765"/>
              <a:gd name="connsiteY0" fmla="*/ 193477 h 4064000"/>
              <a:gd name="connsiteX1" fmla="*/ 56668 w 1934765"/>
              <a:gd name="connsiteY1" fmla="*/ 56668 h 4064000"/>
              <a:gd name="connsiteX2" fmla="*/ 193477 w 1934765"/>
              <a:gd name="connsiteY2" fmla="*/ 0 h 4064000"/>
              <a:gd name="connsiteX3" fmla="*/ 1741288 w 1934765"/>
              <a:gd name="connsiteY3" fmla="*/ 0 h 4064000"/>
              <a:gd name="connsiteX4" fmla="*/ 1878097 w 1934765"/>
              <a:gd name="connsiteY4" fmla="*/ 56668 h 4064000"/>
              <a:gd name="connsiteX5" fmla="*/ 1934765 w 1934765"/>
              <a:gd name="connsiteY5" fmla="*/ 193477 h 4064000"/>
              <a:gd name="connsiteX6" fmla="*/ 1934765 w 1934765"/>
              <a:gd name="connsiteY6" fmla="*/ 3870523 h 4064000"/>
              <a:gd name="connsiteX7" fmla="*/ 1878097 w 1934765"/>
              <a:gd name="connsiteY7" fmla="*/ 4007332 h 4064000"/>
              <a:gd name="connsiteX8" fmla="*/ 1741288 w 1934765"/>
              <a:gd name="connsiteY8" fmla="*/ 4064000 h 4064000"/>
              <a:gd name="connsiteX9" fmla="*/ 193477 w 1934765"/>
              <a:gd name="connsiteY9" fmla="*/ 4064000 h 4064000"/>
              <a:gd name="connsiteX10" fmla="*/ 56668 w 1934765"/>
              <a:gd name="connsiteY10" fmla="*/ 4007332 h 4064000"/>
              <a:gd name="connsiteX11" fmla="*/ 0 w 1934765"/>
              <a:gd name="connsiteY11" fmla="*/ 3870523 h 4064000"/>
              <a:gd name="connsiteX12" fmla="*/ 0 w 1934765"/>
              <a:gd name="connsiteY12" fmla="*/ 19347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765" h="4064000">
                <a:moveTo>
                  <a:pt x="0" y="193477"/>
                </a:moveTo>
                <a:cubicBezTo>
                  <a:pt x="0" y="142164"/>
                  <a:pt x="20384" y="92952"/>
                  <a:pt x="56668" y="56668"/>
                </a:cubicBezTo>
                <a:cubicBezTo>
                  <a:pt x="92952" y="20384"/>
                  <a:pt x="142164" y="0"/>
                  <a:pt x="193477" y="0"/>
                </a:cubicBezTo>
                <a:lnTo>
                  <a:pt x="1741288" y="0"/>
                </a:lnTo>
                <a:cubicBezTo>
                  <a:pt x="1792601" y="0"/>
                  <a:pt x="1841813" y="20384"/>
                  <a:pt x="1878097" y="56668"/>
                </a:cubicBezTo>
                <a:cubicBezTo>
                  <a:pt x="1914381" y="92952"/>
                  <a:pt x="1934765" y="142164"/>
                  <a:pt x="1934765" y="193477"/>
                </a:cubicBezTo>
                <a:lnTo>
                  <a:pt x="1934765" y="3870523"/>
                </a:lnTo>
                <a:cubicBezTo>
                  <a:pt x="1934765" y="3921836"/>
                  <a:pt x="1914381" y="3971048"/>
                  <a:pt x="1878097" y="4007332"/>
                </a:cubicBezTo>
                <a:cubicBezTo>
                  <a:pt x="1841813" y="4043616"/>
                  <a:pt x="1792601" y="4064000"/>
                  <a:pt x="1741288" y="4064000"/>
                </a:cubicBezTo>
                <a:lnTo>
                  <a:pt x="193477" y="4064000"/>
                </a:lnTo>
                <a:cubicBezTo>
                  <a:pt x="142164" y="4064000"/>
                  <a:pt x="92952" y="4043616"/>
                  <a:pt x="56668" y="4007332"/>
                </a:cubicBezTo>
                <a:cubicBezTo>
                  <a:pt x="20384" y="3971048"/>
                  <a:pt x="0" y="3921836"/>
                  <a:pt x="0" y="3870523"/>
                </a:cubicBezTo>
                <a:lnTo>
                  <a:pt x="0" y="19347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3058160" numCol="1" spcCol="1270" anchor="ctr" anchorCtr="0">
            <a:noAutofit/>
          </a:bodyPr>
          <a:lstStyle/>
          <a:p>
            <a:pPr lvl="0" algn="ctr" defTabSz="2489200">
              <a:lnSpc>
                <a:spcPct val="90000"/>
              </a:lnSpc>
              <a:spcBef>
                <a:spcPct val="0"/>
              </a:spcBef>
              <a:spcAft>
                <a:spcPct val="35000"/>
              </a:spcAft>
            </a:pPr>
            <a:endParaRPr lang="en-US" sz="2000" kern="1200" dirty="0"/>
          </a:p>
        </p:txBody>
      </p:sp>
      <p:sp>
        <p:nvSpPr>
          <p:cNvPr id="32" name="Freeform 31"/>
          <p:cNvSpPr/>
          <p:nvPr/>
        </p:nvSpPr>
        <p:spPr>
          <a:xfrm>
            <a:off x="933551" y="3071157"/>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App1 [VM1]</a:t>
            </a:r>
            <a:endParaRPr lang="en-US" sz="900" kern="1200" dirty="0"/>
          </a:p>
        </p:txBody>
      </p:sp>
      <p:sp>
        <p:nvSpPr>
          <p:cNvPr id="33" name="Freeform 32"/>
          <p:cNvSpPr/>
          <p:nvPr/>
        </p:nvSpPr>
        <p:spPr>
          <a:xfrm>
            <a:off x="933551" y="3418423"/>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App2 [VM4]</a:t>
            </a:r>
            <a:endParaRPr lang="en-US" sz="900" kern="1200" dirty="0"/>
          </a:p>
        </p:txBody>
      </p:sp>
      <p:sp>
        <p:nvSpPr>
          <p:cNvPr id="34" name="Freeform 33"/>
          <p:cNvSpPr/>
          <p:nvPr/>
        </p:nvSpPr>
        <p:spPr>
          <a:xfrm>
            <a:off x="933551" y="3765689"/>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App3 [VM7]</a:t>
            </a:r>
            <a:endParaRPr lang="en-US" sz="900" kern="1200" dirty="0"/>
          </a:p>
        </p:txBody>
      </p:sp>
      <p:sp>
        <p:nvSpPr>
          <p:cNvPr id="35" name="Freeform 34"/>
          <p:cNvSpPr/>
          <p:nvPr/>
        </p:nvSpPr>
        <p:spPr>
          <a:xfrm>
            <a:off x="1677744" y="2611446"/>
            <a:ext cx="763274" cy="1531934"/>
          </a:xfrm>
          <a:custGeom>
            <a:avLst/>
            <a:gdLst>
              <a:gd name="connsiteX0" fmla="*/ 0 w 1934765"/>
              <a:gd name="connsiteY0" fmla="*/ 193477 h 4064000"/>
              <a:gd name="connsiteX1" fmla="*/ 56668 w 1934765"/>
              <a:gd name="connsiteY1" fmla="*/ 56668 h 4064000"/>
              <a:gd name="connsiteX2" fmla="*/ 193477 w 1934765"/>
              <a:gd name="connsiteY2" fmla="*/ 0 h 4064000"/>
              <a:gd name="connsiteX3" fmla="*/ 1741288 w 1934765"/>
              <a:gd name="connsiteY3" fmla="*/ 0 h 4064000"/>
              <a:gd name="connsiteX4" fmla="*/ 1878097 w 1934765"/>
              <a:gd name="connsiteY4" fmla="*/ 56668 h 4064000"/>
              <a:gd name="connsiteX5" fmla="*/ 1934765 w 1934765"/>
              <a:gd name="connsiteY5" fmla="*/ 193477 h 4064000"/>
              <a:gd name="connsiteX6" fmla="*/ 1934765 w 1934765"/>
              <a:gd name="connsiteY6" fmla="*/ 3870523 h 4064000"/>
              <a:gd name="connsiteX7" fmla="*/ 1878097 w 1934765"/>
              <a:gd name="connsiteY7" fmla="*/ 4007332 h 4064000"/>
              <a:gd name="connsiteX8" fmla="*/ 1741288 w 1934765"/>
              <a:gd name="connsiteY8" fmla="*/ 4064000 h 4064000"/>
              <a:gd name="connsiteX9" fmla="*/ 193477 w 1934765"/>
              <a:gd name="connsiteY9" fmla="*/ 4064000 h 4064000"/>
              <a:gd name="connsiteX10" fmla="*/ 56668 w 1934765"/>
              <a:gd name="connsiteY10" fmla="*/ 4007332 h 4064000"/>
              <a:gd name="connsiteX11" fmla="*/ 0 w 1934765"/>
              <a:gd name="connsiteY11" fmla="*/ 3870523 h 4064000"/>
              <a:gd name="connsiteX12" fmla="*/ 0 w 1934765"/>
              <a:gd name="connsiteY12" fmla="*/ 19347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765" h="4064000">
                <a:moveTo>
                  <a:pt x="0" y="193477"/>
                </a:moveTo>
                <a:cubicBezTo>
                  <a:pt x="0" y="142164"/>
                  <a:pt x="20384" y="92952"/>
                  <a:pt x="56668" y="56668"/>
                </a:cubicBezTo>
                <a:cubicBezTo>
                  <a:pt x="92952" y="20384"/>
                  <a:pt x="142164" y="0"/>
                  <a:pt x="193477" y="0"/>
                </a:cubicBezTo>
                <a:lnTo>
                  <a:pt x="1741288" y="0"/>
                </a:lnTo>
                <a:cubicBezTo>
                  <a:pt x="1792601" y="0"/>
                  <a:pt x="1841813" y="20384"/>
                  <a:pt x="1878097" y="56668"/>
                </a:cubicBezTo>
                <a:cubicBezTo>
                  <a:pt x="1914381" y="92952"/>
                  <a:pt x="1934765" y="142164"/>
                  <a:pt x="1934765" y="193477"/>
                </a:cubicBezTo>
                <a:lnTo>
                  <a:pt x="1934765" y="3870523"/>
                </a:lnTo>
                <a:cubicBezTo>
                  <a:pt x="1934765" y="3921836"/>
                  <a:pt x="1914381" y="3971048"/>
                  <a:pt x="1878097" y="4007332"/>
                </a:cubicBezTo>
                <a:cubicBezTo>
                  <a:pt x="1841813" y="4043616"/>
                  <a:pt x="1792601" y="4064000"/>
                  <a:pt x="1741288" y="4064000"/>
                </a:cubicBezTo>
                <a:lnTo>
                  <a:pt x="193477" y="4064000"/>
                </a:lnTo>
                <a:cubicBezTo>
                  <a:pt x="142164" y="4064000"/>
                  <a:pt x="92952" y="4043616"/>
                  <a:pt x="56668" y="4007332"/>
                </a:cubicBezTo>
                <a:cubicBezTo>
                  <a:pt x="20384" y="3971048"/>
                  <a:pt x="0" y="3921836"/>
                  <a:pt x="0" y="3870523"/>
                </a:cubicBezTo>
                <a:lnTo>
                  <a:pt x="0" y="19347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3058160" numCol="1" spcCol="1270" anchor="ctr" anchorCtr="0">
            <a:noAutofit/>
          </a:bodyPr>
          <a:lstStyle/>
          <a:p>
            <a:pPr lvl="0" algn="ctr" defTabSz="2489200">
              <a:lnSpc>
                <a:spcPct val="90000"/>
              </a:lnSpc>
              <a:spcBef>
                <a:spcPct val="0"/>
              </a:spcBef>
              <a:spcAft>
                <a:spcPct val="35000"/>
              </a:spcAft>
            </a:pPr>
            <a:endParaRPr lang="en-US" sz="2000" kern="1200" dirty="0"/>
          </a:p>
        </p:txBody>
      </p:sp>
      <p:sp>
        <p:nvSpPr>
          <p:cNvPr id="36" name="Freeform 35"/>
          <p:cNvSpPr/>
          <p:nvPr/>
        </p:nvSpPr>
        <p:spPr>
          <a:xfrm>
            <a:off x="1754071" y="3071157"/>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App1 [VM2]</a:t>
            </a:r>
            <a:endParaRPr lang="en-US" sz="900" kern="1200" dirty="0"/>
          </a:p>
        </p:txBody>
      </p:sp>
      <p:sp>
        <p:nvSpPr>
          <p:cNvPr id="37" name="Freeform 36"/>
          <p:cNvSpPr/>
          <p:nvPr/>
        </p:nvSpPr>
        <p:spPr>
          <a:xfrm>
            <a:off x="1754071" y="3418423"/>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App2 [VM5]</a:t>
            </a:r>
            <a:endParaRPr lang="en-US" sz="900" kern="1200" dirty="0"/>
          </a:p>
        </p:txBody>
      </p:sp>
      <p:sp>
        <p:nvSpPr>
          <p:cNvPr id="38" name="Freeform 37"/>
          <p:cNvSpPr/>
          <p:nvPr/>
        </p:nvSpPr>
        <p:spPr>
          <a:xfrm>
            <a:off x="1754071" y="3765689"/>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App3 [VM8]</a:t>
            </a:r>
            <a:endParaRPr lang="en-US" sz="900" kern="1200" dirty="0"/>
          </a:p>
        </p:txBody>
      </p:sp>
      <p:sp>
        <p:nvSpPr>
          <p:cNvPr id="39" name="Freeform 38"/>
          <p:cNvSpPr/>
          <p:nvPr/>
        </p:nvSpPr>
        <p:spPr>
          <a:xfrm>
            <a:off x="2498263" y="2611446"/>
            <a:ext cx="763274" cy="1531934"/>
          </a:xfrm>
          <a:custGeom>
            <a:avLst/>
            <a:gdLst>
              <a:gd name="connsiteX0" fmla="*/ 0 w 1934765"/>
              <a:gd name="connsiteY0" fmla="*/ 193477 h 4064000"/>
              <a:gd name="connsiteX1" fmla="*/ 56668 w 1934765"/>
              <a:gd name="connsiteY1" fmla="*/ 56668 h 4064000"/>
              <a:gd name="connsiteX2" fmla="*/ 193477 w 1934765"/>
              <a:gd name="connsiteY2" fmla="*/ 0 h 4064000"/>
              <a:gd name="connsiteX3" fmla="*/ 1741288 w 1934765"/>
              <a:gd name="connsiteY3" fmla="*/ 0 h 4064000"/>
              <a:gd name="connsiteX4" fmla="*/ 1878097 w 1934765"/>
              <a:gd name="connsiteY4" fmla="*/ 56668 h 4064000"/>
              <a:gd name="connsiteX5" fmla="*/ 1934765 w 1934765"/>
              <a:gd name="connsiteY5" fmla="*/ 193477 h 4064000"/>
              <a:gd name="connsiteX6" fmla="*/ 1934765 w 1934765"/>
              <a:gd name="connsiteY6" fmla="*/ 3870523 h 4064000"/>
              <a:gd name="connsiteX7" fmla="*/ 1878097 w 1934765"/>
              <a:gd name="connsiteY7" fmla="*/ 4007332 h 4064000"/>
              <a:gd name="connsiteX8" fmla="*/ 1741288 w 1934765"/>
              <a:gd name="connsiteY8" fmla="*/ 4064000 h 4064000"/>
              <a:gd name="connsiteX9" fmla="*/ 193477 w 1934765"/>
              <a:gd name="connsiteY9" fmla="*/ 4064000 h 4064000"/>
              <a:gd name="connsiteX10" fmla="*/ 56668 w 1934765"/>
              <a:gd name="connsiteY10" fmla="*/ 4007332 h 4064000"/>
              <a:gd name="connsiteX11" fmla="*/ 0 w 1934765"/>
              <a:gd name="connsiteY11" fmla="*/ 3870523 h 4064000"/>
              <a:gd name="connsiteX12" fmla="*/ 0 w 1934765"/>
              <a:gd name="connsiteY12" fmla="*/ 193477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765" h="4064000">
                <a:moveTo>
                  <a:pt x="0" y="193477"/>
                </a:moveTo>
                <a:cubicBezTo>
                  <a:pt x="0" y="142164"/>
                  <a:pt x="20384" y="92952"/>
                  <a:pt x="56668" y="56668"/>
                </a:cubicBezTo>
                <a:cubicBezTo>
                  <a:pt x="92952" y="20384"/>
                  <a:pt x="142164" y="0"/>
                  <a:pt x="193477" y="0"/>
                </a:cubicBezTo>
                <a:lnTo>
                  <a:pt x="1741288" y="0"/>
                </a:lnTo>
                <a:cubicBezTo>
                  <a:pt x="1792601" y="0"/>
                  <a:pt x="1841813" y="20384"/>
                  <a:pt x="1878097" y="56668"/>
                </a:cubicBezTo>
                <a:cubicBezTo>
                  <a:pt x="1914381" y="92952"/>
                  <a:pt x="1934765" y="142164"/>
                  <a:pt x="1934765" y="193477"/>
                </a:cubicBezTo>
                <a:lnTo>
                  <a:pt x="1934765" y="3870523"/>
                </a:lnTo>
                <a:cubicBezTo>
                  <a:pt x="1934765" y="3921836"/>
                  <a:pt x="1914381" y="3971048"/>
                  <a:pt x="1878097" y="4007332"/>
                </a:cubicBezTo>
                <a:cubicBezTo>
                  <a:pt x="1841813" y="4043616"/>
                  <a:pt x="1792601" y="4064000"/>
                  <a:pt x="1741288" y="4064000"/>
                </a:cubicBezTo>
                <a:lnTo>
                  <a:pt x="193477" y="4064000"/>
                </a:lnTo>
                <a:cubicBezTo>
                  <a:pt x="142164" y="4064000"/>
                  <a:pt x="92952" y="4043616"/>
                  <a:pt x="56668" y="4007332"/>
                </a:cubicBezTo>
                <a:cubicBezTo>
                  <a:pt x="20384" y="3971048"/>
                  <a:pt x="0" y="3921836"/>
                  <a:pt x="0" y="3870523"/>
                </a:cubicBezTo>
                <a:lnTo>
                  <a:pt x="0" y="19347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3058160" numCol="1" spcCol="1270" anchor="ctr" anchorCtr="0">
            <a:noAutofit/>
          </a:bodyPr>
          <a:lstStyle/>
          <a:p>
            <a:pPr lvl="0" algn="ctr" defTabSz="2489200">
              <a:lnSpc>
                <a:spcPct val="90000"/>
              </a:lnSpc>
              <a:spcBef>
                <a:spcPct val="0"/>
              </a:spcBef>
              <a:spcAft>
                <a:spcPct val="35000"/>
              </a:spcAft>
            </a:pPr>
            <a:endParaRPr lang="en-US" sz="2000" kern="1200" dirty="0"/>
          </a:p>
        </p:txBody>
      </p:sp>
      <p:sp>
        <p:nvSpPr>
          <p:cNvPr id="40" name="Freeform 39"/>
          <p:cNvSpPr/>
          <p:nvPr/>
        </p:nvSpPr>
        <p:spPr>
          <a:xfrm>
            <a:off x="2571736" y="3071810"/>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App1 [VM3]</a:t>
            </a:r>
            <a:endParaRPr lang="en-US" sz="900" kern="1200" dirty="0"/>
          </a:p>
        </p:txBody>
      </p:sp>
      <p:sp>
        <p:nvSpPr>
          <p:cNvPr id="41" name="Freeform 40"/>
          <p:cNvSpPr/>
          <p:nvPr/>
        </p:nvSpPr>
        <p:spPr>
          <a:xfrm>
            <a:off x="2574590" y="3418423"/>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App2 [VM6]</a:t>
            </a:r>
            <a:endParaRPr lang="en-US" sz="900" kern="1200" dirty="0"/>
          </a:p>
        </p:txBody>
      </p:sp>
      <p:sp>
        <p:nvSpPr>
          <p:cNvPr id="42" name="Freeform 41"/>
          <p:cNvSpPr/>
          <p:nvPr/>
        </p:nvSpPr>
        <p:spPr>
          <a:xfrm>
            <a:off x="2574590" y="3765689"/>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App3 [VM9]</a:t>
            </a:r>
            <a:endParaRPr lang="en-US" sz="900" kern="1200" dirty="0"/>
          </a:p>
        </p:txBody>
      </p:sp>
      <p:grpSp>
        <p:nvGrpSpPr>
          <p:cNvPr id="7" name="Group 61"/>
          <p:cNvGrpSpPr/>
          <p:nvPr/>
        </p:nvGrpSpPr>
        <p:grpSpPr>
          <a:xfrm>
            <a:off x="7429520" y="1214422"/>
            <a:ext cx="1571636" cy="1571636"/>
            <a:chOff x="7429520" y="1214422"/>
            <a:chExt cx="1571636" cy="1571636"/>
          </a:xfrm>
        </p:grpSpPr>
        <p:grpSp>
          <p:nvGrpSpPr>
            <p:cNvPr id="8" name="Group 8"/>
            <p:cNvGrpSpPr>
              <a:grpSpLocks noChangeAspect="1"/>
            </p:cNvGrpSpPr>
            <p:nvPr/>
          </p:nvGrpSpPr>
          <p:grpSpPr>
            <a:xfrm>
              <a:off x="7429520" y="1270552"/>
              <a:ext cx="1571636" cy="1515506"/>
              <a:chOff x="2428860" y="571480"/>
              <a:chExt cx="3602586" cy="3378200"/>
            </a:xfrm>
          </p:grpSpPr>
          <p:pic>
            <p:nvPicPr>
              <p:cNvPr id="1027" name="Picture 3" descr="C:\Users\fryang\Pictures\Dell\workstation-precision-m6400-cov-overview1.jpg"/>
              <p:cNvPicPr>
                <a:picLocks noChangeAspect="1" noChangeArrowheads="1"/>
              </p:cNvPicPr>
              <p:nvPr/>
            </p:nvPicPr>
            <p:blipFill>
              <a:blip r:embed="rId8" cstate="print"/>
              <a:srcRect/>
              <a:stretch>
                <a:fillRect/>
              </a:stretch>
            </p:blipFill>
            <p:spPr bwMode="auto">
              <a:xfrm>
                <a:off x="2428860" y="571480"/>
                <a:ext cx="3492500" cy="3378200"/>
              </a:xfrm>
              <a:prstGeom prst="rect">
                <a:avLst/>
              </a:prstGeom>
              <a:noFill/>
            </p:spPr>
          </p:pic>
          <p:pic>
            <p:nvPicPr>
              <p:cNvPr id="1026" name="Picture 2" descr="C:\Users\fryang\Pictures\Dell\thumbnail.jpg"/>
              <p:cNvPicPr>
                <a:picLocks noChangeAspect="1" noChangeArrowheads="1"/>
              </p:cNvPicPr>
              <p:nvPr/>
            </p:nvPicPr>
            <p:blipFill>
              <a:blip r:embed="rId9" cstate="print"/>
              <a:srcRect/>
              <a:stretch>
                <a:fillRect/>
              </a:stretch>
            </p:blipFill>
            <p:spPr bwMode="auto">
              <a:xfrm>
                <a:off x="5000628" y="1500174"/>
                <a:ext cx="1030818" cy="824654"/>
              </a:xfrm>
              <a:prstGeom prst="rect">
                <a:avLst/>
              </a:prstGeom>
              <a:noFill/>
            </p:spPr>
          </p:pic>
          <p:pic>
            <p:nvPicPr>
              <p:cNvPr id="1028" name="Picture 4" descr="C:\Users\fryang\Pictures\Dell\392980415.jpg"/>
              <p:cNvPicPr>
                <a:picLocks noChangeArrowheads="1"/>
              </p:cNvPicPr>
              <p:nvPr/>
            </p:nvPicPr>
            <p:blipFill>
              <a:blip r:embed="rId10" cstate="print"/>
              <a:srcRect/>
              <a:stretch>
                <a:fillRect/>
              </a:stretch>
            </p:blipFill>
            <p:spPr bwMode="auto">
              <a:xfrm rot="21008288">
                <a:off x="2768468" y="986409"/>
                <a:ext cx="1854652" cy="1296211"/>
              </a:xfrm>
              <a:prstGeom prst="rect">
                <a:avLst/>
              </a:prstGeom>
              <a:noFill/>
            </p:spPr>
          </p:pic>
        </p:grpSp>
        <p:pic>
          <p:nvPicPr>
            <p:cNvPr id="45" name="Picture 14" descr="C:\Users\fryang\Pictures\Dell\hyperv.png"/>
            <p:cNvPicPr>
              <a:picLocks noChangeAspect="1" noChangeArrowheads="1"/>
            </p:cNvPicPr>
            <p:nvPr/>
          </p:nvPicPr>
          <p:blipFill>
            <a:blip r:embed="rId5" cstate="print"/>
            <a:srcRect/>
            <a:stretch>
              <a:fillRect/>
            </a:stretch>
          </p:blipFill>
          <p:spPr bwMode="auto">
            <a:xfrm>
              <a:off x="8539667" y="1214422"/>
              <a:ext cx="358954" cy="399298"/>
            </a:xfrm>
            <a:prstGeom prst="rect">
              <a:avLst/>
            </a:prstGeom>
            <a:noFill/>
          </p:spPr>
        </p:pic>
      </p:grpSp>
      <p:pic>
        <p:nvPicPr>
          <p:cNvPr id="1039" name="Picture 15" descr="C:\Users\fryang\Pictures\Dell\windowsserver2008r2logo_thumb.png"/>
          <p:cNvPicPr>
            <a:picLocks noChangeAspect="1" noChangeArrowheads="1"/>
          </p:cNvPicPr>
          <p:nvPr/>
        </p:nvPicPr>
        <p:blipFill>
          <a:blip r:embed="rId11" cstate="print"/>
          <a:srcRect/>
          <a:stretch>
            <a:fillRect/>
          </a:stretch>
        </p:blipFill>
        <p:spPr bwMode="auto">
          <a:xfrm>
            <a:off x="1142976" y="1941661"/>
            <a:ext cx="1928826" cy="630083"/>
          </a:xfrm>
          <a:prstGeom prst="rect">
            <a:avLst/>
          </a:prstGeom>
          <a:noFill/>
        </p:spPr>
      </p:pic>
      <p:pic>
        <p:nvPicPr>
          <p:cNvPr id="1030" name="Picture 6" descr="C:\Users\fryang\Pictures\Dell\pedge_m1000e_overview1.jpg"/>
          <p:cNvPicPr>
            <a:picLocks noChangeAspect="1" noChangeArrowheads="1"/>
          </p:cNvPicPr>
          <p:nvPr/>
        </p:nvPicPr>
        <p:blipFill>
          <a:blip r:embed="rId12" cstate="print"/>
          <a:srcRect/>
          <a:stretch>
            <a:fillRect/>
          </a:stretch>
        </p:blipFill>
        <p:spPr bwMode="auto">
          <a:xfrm>
            <a:off x="214282" y="4286256"/>
            <a:ext cx="3900963" cy="1714512"/>
          </a:xfrm>
          <a:prstGeom prst="rect">
            <a:avLst/>
          </a:prstGeom>
          <a:noFill/>
        </p:spPr>
      </p:pic>
      <p:sp>
        <p:nvSpPr>
          <p:cNvPr id="51" name="Freeform 50"/>
          <p:cNvSpPr/>
          <p:nvPr/>
        </p:nvSpPr>
        <p:spPr>
          <a:xfrm>
            <a:off x="4000496" y="2428868"/>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kern="1200" dirty="0" smtClean="0"/>
              <a:t>App1</a:t>
            </a:r>
          </a:p>
          <a:p>
            <a:pPr lvl="0" algn="ctr" defTabSz="1022350">
              <a:lnSpc>
                <a:spcPct val="90000"/>
              </a:lnSpc>
              <a:spcBef>
                <a:spcPct val="0"/>
              </a:spcBef>
              <a:spcAft>
                <a:spcPct val="35000"/>
              </a:spcAft>
            </a:pPr>
            <a:r>
              <a:rPr lang="en-US" sz="900" kern="1200" dirty="0" smtClean="0"/>
              <a:t>[VM2</a:t>
            </a:r>
            <a:endParaRPr lang="en-US" sz="900" kern="1200" dirty="0"/>
          </a:p>
        </p:txBody>
      </p:sp>
      <p:sp>
        <p:nvSpPr>
          <p:cNvPr id="52" name="TextBox 51"/>
          <p:cNvSpPr txBox="1"/>
          <p:nvPr/>
        </p:nvSpPr>
        <p:spPr>
          <a:xfrm>
            <a:off x="1142976" y="5786454"/>
            <a:ext cx="1928826" cy="369332"/>
          </a:xfrm>
          <a:prstGeom prst="rect">
            <a:avLst/>
          </a:prstGeom>
          <a:noFill/>
        </p:spPr>
        <p:txBody>
          <a:bodyPr wrap="square" rtlCol="0">
            <a:spAutoFit/>
          </a:bodyPr>
          <a:lstStyle/>
          <a:p>
            <a:pPr algn="ctr"/>
            <a:r>
              <a:rPr lang="zh-CN" altLang="en-US" dirty="0" smtClean="0"/>
              <a:t>服务器</a:t>
            </a:r>
            <a:endParaRPr lang="en-US" dirty="0"/>
          </a:p>
        </p:txBody>
      </p:sp>
      <p:sp>
        <p:nvSpPr>
          <p:cNvPr id="53" name="TextBox 52"/>
          <p:cNvSpPr txBox="1"/>
          <p:nvPr/>
        </p:nvSpPr>
        <p:spPr>
          <a:xfrm>
            <a:off x="5143504" y="5715016"/>
            <a:ext cx="1928826" cy="369332"/>
          </a:xfrm>
          <a:prstGeom prst="rect">
            <a:avLst/>
          </a:prstGeom>
          <a:noFill/>
        </p:spPr>
        <p:txBody>
          <a:bodyPr wrap="square" rtlCol="0">
            <a:spAutoFit/>
          </a:bodyPr>
          <a:lstStyle/>
          <a:p>
            <a:pPr algn="ctr"/>
            <a:r>
              <a:rPr lang="en-US" altLang="zh-CN" dirty="0" err="1" smtClean="0"/>
              <a:t>iSCSI</a:t>
            </a:r>
            <a:r>
              <a:rPr lang="en-US" altLang="zh-CN" dirty="0" smtClean="0"/>
              <a:t> </a:t>
            </a:r>
            <a:r>
              <a:rPr lang="zh-CN" altLang="en-US" dirty="0" smtClean="0"/>
              <a:t>存储</a:t>
            </a:r>
            <a:endParaRPr lang="en-US" dirty="0"/>
          </a:p>
        </p:txBody>
      </p:sp>
      <p:sp>
        <p:nvSpPr>
          <p:cNvPr id="63" name="Freeform 62"/>
          <p:cNvSpPr/>
          <p:nvPr/>
        </p:nvSpPr>
        <p:spPr>
          <a:xfrm>
            <a:off x="6572264" y="2428868"/>
            <a:ext cx="610619" cy="300964"/>
          </a:xfrm>
          <a:custGeom>
            <a:avLst/>
            <a:gdLst>
              <a:gd name="connsiteX0" fmla="*/ 0 w 1547812"/>
              <a:gd name="connsiteY0" fmla="*/ 79841 h 798413"/>
              <a:gd name="connsiteX1" fmla="*/ 23385 w 1547812"/>
              <a:gd name="connsiteY1" fmla="*/ 23385 h 798413"/>
              <a:gd name="connsiteX2" fmla="*/ 79841 w 1547812"/>
              <a:gd name="connsiteY2" fmla="*/ 0 h 798413"/>
              <a:gd name="connsiteX3" fmla="*/ 1467971 w 1547812"/>
              <a:gd name="connsiteY3" fmla="*/ 0 h 798413"/>
              <a:gd name="connsiteX4" fmla="*/ 1524427 w 1547812"/>
              <a:gd name="connsiteY4" fmla="*/ 23385 h 798413"/>
              <a:gd name="connsiteX5" fmla="*/ 1547812 w 1547812"/>
              <a:gd name="connsiteY5" fmla="*/ 79841 h 798413"/>
              <a:gd name="connsiteX6" fmla="*/ 1547812 w 1547812"/>
              <a:gd name="connsiteY6" fmla="*/ 718572 h 798413"/>
              <a:gd name="connsiteX7" fmla="*/ 1524427 w 1547812"/>
              <a:gd name="connsiteY7" fmla="*/ 775028 h 798413"/>
              <a:gd name="connsiteX8" fmla="*/ 1467971 w 1547812"/>
              <a:gd name="connsiteY8" fmla="*/ 798413 h 798413"/>
              <a:gd name="connsiteX9" fmla="*/ 79841 w 1547812"/>
              <a:gd name="connsiteY9" fmla="*/ 798413 h 798413"/>
              <a:gd name="connsiteX10" fmla="*/ 23385 w 1547812"/>
              <a:gd name="connsiteY10" fmla="*/ 775028 h 798413"/>
              <a:gd name="connsiteX11" fmla="*/ 0 w 1547812"/>
              <a:gd name="connsiteY11" fmla="*/ 718572 h 798413"/>
              <a:gd name="connsiteX12" fmla="*/ 0 w 1547812"/>
              <a:gd name="connsiteY12" fmla="*/ 79841 h 79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12" h="798413">
                <a:moveTo>
                  <a:pt x="0" y="79841"/>
                </a:moveTo>
                <a:cubicBezTo>
                  <a:pt x="0" y="58666"/>
                  <a:pt x="8412" y="38358"/>
                  <a:pt x="23385" y="23385"/>
                </a:cubicBezTo>
                <a:cubicBezTo>
                  <a:pt x="38358" y="8412"/>
                  <a:pt x="58666" y="0"/>
                  <a:pt x="79841" y="0"/>
                </a:cubicBezTo>
                <a:lnTo>
                  <a:pt x="1467971" y="0"/>
                </a:lnTo>
                <a:cubicBezTo>
                  <a:pt x="1489146" y="0"/>
                  <a:pt x="1509454" y="8412"/>
                  <a:pt x="1524427" y="23385"/>
                </a:cubicBezTo>
                <a:cubicBezTo>
                  <a:pt x="1539400" y="38358"/>
                  <a:pt x="1547812" y="58666"/>
                  <a:pt x="1547812" y="79841"/>
                </a:cubicBezTo>
                <a:lnTo>
                  <a:pt x="1547812" y="718572"/>
                </a:lnTo>
                <a:cubicBezTo>
                  <a:pt x="1547812" y="739747"/>
                  <a:pt x="1539400" y="760055"/>
                  <a:pt x="1524427" y="775028"/>
                </a:cubicBezTo>
                <a:cubicBezTo>
                  <a:pt x="1509454" y="790001"/>
                  <a:pt x="1489146" y="798413"/>
                  <a:pt x="1467971" y="798413"/>
                </a:cubicBezTo>
                <a:lnTo>
                  <a:pt x="79841" y="798413"/>
                </a:lnTo>
                <a:cubicBezTo>
                  <a:pt x="58666" y="798413"/>
                  <a:pt x="38358" y="790001"/>
                  <a:pt x="23385" y="775028"/>
                </a:cubicBezTo>
                <a:cubicBezTo>
                  <a:pt x="8412" y="760055"/>
                  <a:pt x="0" y="739747"/>
                  <a:pt x="0" y="718572"/>
                </a:cubicBezTo>
                <a:lnTo>
                  <a:pt x="0" y="7984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805" tIns="67200" rIns="81805" bIns="67200" numCol="1" spcCol="1270" anchor="ctr" anchorCtr="0">
            <a:noAutofit/>
          </a:bodyPr>
          <a:lstStyle/>
          <a:p>
            <a:pPr lvl="0" algn="ctr" defTabSz="1022350">
              <a:lnSpc>
                <a:spcPct val="90000"/>
              </a:lnSpc>
              <a:spcBef>
                <a:spcPct val="0"/>
              </a:spcBef>
              <a:spcAft>
                <a:spcPct val="35000"/>
              </a:spcAft>
            </a:pPr>
            <a:r>
              <a:rPr lang="en-US" sz="900" dirty="0" smtClean="0"/>
              <a:t>A</a:t>
            </a:r>
            <a:r>
              <a:rPr lang="en-US" sz="900" kern="1200" dirty="0" smtClean="0"/>
              <a:t>pp1 [VM3]</a:t>
            </a:r>
            <a:endParaRPr lang="en-US" sz="900" kern="1200" dirty="0"/>
          </a:p>
        </p:txBody>
      </p:sp>
      <p:sp>
        <p:nvSpPr>
          <p:cNvPr id="66" name="Title 65"/>
          <p:cNvSpPr>
            <a:spLocks noGrp="1"/>
          </p:cNvSpPr>
          <p:nvPr>
            <p:ph type="title"/>
          </p:nvPr>
        </p:nvSpPr>
        <p:spPr/>
        <p:txBody>
          <a:bodyPr/>
          <a:lstStyle/>
          <a:p>
            <a:pPr algn="l"/>
            <a:r>
              <a:rPr lang="zh-CN" altLang="en-US" sz="4000" dirty="0" smtClean="0"/>
              <a:t>数据中心不一定在机房</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61111E-6 4.91557E-6 C -0.0118 -0.00533 -0.02361 -0.01018 0.01684 4.91557E-6 C 0.0573 0.01017 0.16563 0.02428 0.24254 0.06199 C 0.31945 0.09969 0.47813 0.25399 0.4783 0.22692 C 0.47848 0.19986 0.28247 -0.05228 0.24358 -0.09994 " pathEditMode="relative" rAng="0" ptsTypes="aaaaA">
                                      <p:cBhvr>
                                        <p:cTn id="11" dur="3000" fill="hold"/>
                                        <p:tgtEl>
                                          <p:spTgt spid="36"/>
                                        </p:tgtEl>
                                        <p:attrNameLst>
                                          <p:attrName>ppt_x</p:attrName>
                                          <p:attrName>ppt_y</p:attrName>
                                        </p:attrNameLst>
                                      </p:cBhvr>
                                      <p:rCtr x="227" y="77"/>
                                    </p:animMotion>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000"/>
                                        <p:tgtEl>
                                          <p:spTgt spid="2"/>
                                        </p:tgtEl>
                                      </p:cBhvr>
                                    </p:animEffect>
                                  </p:childTnLst>
                                </p:cTn>
                              </p:par>
                            </p:childTnLst>
                          </p:cTn>
                        </p:par>
                        <p:par>
                          <p:cTn id="20" fill="hold">
                            <p:stCondLst>
                              <p:cond delay="3000"/>
                            </p:stCondLst>
                            <p:childTnLst>
                              <p:par>
                                <p:cTn id="21" presetID="0" presetClass="path" presetSubtype="0" accel="50000" decel="50000" fill="hold" grpId="0" nodeType="afterEffect">
                                  <p:stCondLst>
                                    <p:cond delay="0"/>
                                  </p:stCondLst>
                                  <p:childTnLst>
                                    <p:animMotion origin="layout" path="M -3.33333E-6 0.0007 C 0.0448 0.01365 0.08993 0.0266 0.15608 0.06755 C 0.22257 0.10872 0.35 0.27435 0.39757 0.24682 C 0.44532 0.21952 0.43611 -0.0384 0.44115 -0.09577 " pathEditMode="relative" rAng="0" ptsTypes="aaaA">
                                      <p:cBhvr>
                                        <p:cTn id="22" dur="2000" fill="hold"/>
                                        <p:tgtEl>
                                          <p:spTgt spid="40"/>
                                        </p:tgtEl>
                                        <p:attrNameLst>
                                          <p:attrName>ppt_x</p:attrName>
                                          <p:attrName>ppt_y</p:attrName>
                                        </p:attrNameLst>
                                      </p:cBhvr>
                                      <p:rCtr x="223" y="89"/>
                                    </p:animMotion>
                                  </p:childTnLst>
                                </p:cTn>
                              </p:par>
                            </p:childTnLst>
                          </p:cTn>
                        </p:par>
                        <p:par>
                          <p:cTn id="23" fill="hold">
                            <p:stCondLst>
                              <p:cond delay="5000"/>
                            </p:stCondLst>
                            <p:childTnLst>
                              <p:par>
                                <p:cTn id="24" presetID="1" presetClass="entr" presetSubtype="0"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51" grpId="0" animBg="1"/>
      <p:bldP spid="6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descr="C:\Users\shows\Desktop\cloudservers.png"/>
          <p:cNvPicPr>
            <a:picLocks noChangeAspect="1" noChangeArrowheads="1"/>
          </p:cNvPicPr>
          <p:nvPr/>
        </p:nvPicPr>
        <p:blipFill>
          <a:blip r:embed="rId3" cstate="print">
            <a:alphaModFix amt="15000"/>
          </a:blip>
          <a:srcRect l="54475"/>
          <a:stretch>
            <a:fillRect/>
          </a:stretch>
        </p:blipFill>
        <p:spPr bwMode="auto">
          <a:xfrm>
            <a:off x="5161172" y="1504133"/>
            <a:ext cx="4020938" cy="5249909"/>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pic>
        <p:nvPicPr>
          <p:cNvPr id="47" name="Picture 4" descr="C:\Users\shows\Desktop\server guy.png"/>
          <p:cNvPicPr>
            <a:picLocks noChangeAspect="1" noChangeArrowheads="1"/>
          </p:cNvPicPr>
          <p:nvPr/>
        </p:nvPicPr>
        <p:blipFill>
          <a:blip r:embed="rId5" cstate="print">
            <a:alphaModFix amt="15000"/>
          </a:blip>
          <a:srcRect r="49792"/>
          <a:stretch>
            <a:fillRect/>
          </a:stretch>
        </p:blipFill>
        <p:spPr bwMode="auto">
          <a:xfrm>
            <a:off x="-38110" y="1400175"/>
            <a:ext cx="4610111" cy="5457825"/>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sp>
        <p:nvSpPr>
          <p:cNvPr id="14" name="Title 13"/>
          <p:cNvSpPr>
            <a:spLocks noGrp="1"/>
          </p:cNvSpPr>
          <p:nvPr>
            <p:ph type="title"/>
          </p:nvPr>
        </p:nvSpPr>
        <p:spPr/>
        <p:txBody>
          <a:bodyPr/>
          <a:lstStyle/>
          <a:p>
            <a:pPr>
              <a:defRPr/>
            </a:pPr>
            <a:r>
              <a:rPr lang="zh-CN" altLang="en-US" dirty="0" smtClean="0">
                <a:effectLst>
                  <a:outerShdw blurRad="38100" dist="38100" dir="2700000" algn="tl">
                    <a:srgbClr val="000000">
                      <a:alpha val="43137"/>
                    </a:srgbClr>
                  </a:outerShdw>
                </a:effectLst>
              </a:rPr>
              <a:t>“云计算”与你并不遥远</a:t>
            </a:r>
            <a:endParaRPr lang="en-US" altLang="en-US" sz="4400" b="1" dirty="0">
              <a:effectLst>
                <a:outerShdw blurRad="38100" dist="38100" dir="2700000" algn="tl">
                  <a:srgbClr val="000000">
                    <a:alpha val="43137"/>
                  </a:srgbClr>
                </a:outerShdw>
              </a:effectLst>
            </a:endParaRPr>
          </a:p>
        </p:txBody>
      </p:sp>
      <p:sp>
        <p:nvSpPr>
          <p:cNvPr id="40" name="Content Placeholder 39"/>
          <p:cNvSpPr>
            <a:spLocks noGrp="1"/>
          </p:cNvSpPr>
          <p:nvPr>
            <p:ph idx="1"/>
          </p:nvPr>
        </p:nvSpPr>
        <p:spPr/>
        <p:txBody>
          <a:bodyPr/>
          <a:lstStyle/>
          <a:p>
            <a:endParaRPr lang="en-US"/>
          </a:p>
        </p:txBody>
      </p:sp>
      <p:sp useBgFill="1">
        <p:nvSpPr>
          <p:cNvPr id="35" name="Rectangle 34"/>
          <p:cNvSpPr/>
          <p:nvPr/>
        </p:nvSpPr>
        <p:spPr bwMode="auto">
          <a:xfrm>
            <a:off x="4339768" y="6419850"/>
            <a:ext cx="504956" cy="330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ounded Rectangle 6"/>
          <p:cNvSpPr/>
          <p:nvPr/>
        </p:nvSpPr>
        <p:spPr bwMode="auto">
          <a:xfrm>
            <a:off x="730044" y="1709058"/>
            <a:ext cx="1757990"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000" dirty="0" smtClean="0">
                <a:gradFill>
                  <a:gsLst>
                    <a:gs pos="0">
                      <a:srgbClr val="FFFFFF"/>
                    </a:gs>
                    <a:gs pos="100000">
                      <a:srgbClr val="FFFFFF"/>
                    </a:gs>
                  </a:gsLst>
                  <a:lin ang="5400000" scaled="0"/>
                </a:gradFill>
              </a:rPr>
              <a:t>传统</a:t>
            </a:r>
            <a:endParaRPr lang="en-US" altLang="zh-CN" sz="2000" dirty="0" smtClean="0">
              <a:gradFill>
                <a:gsLst>
                  <a:gs pos="0">
                    <a:srgbClr val="FFFFFF"/>
                  </a:gs>
                  <a:gs pos="100000">
                    <a:srgbClr val="FFFFFF"/>
                  </a:gs>
                </a:gsLst>
                <a:lin ang="5400000" scaled="0"/>
              </a:gradFill>
            </a:endParaRPr>
          </a:p>
          <a:p>
            <a:pPr algn="ctr"/>
            <a:r>
              <a:rPr lang="zh-CN" altLang="en-US" sz="2000" dirty="0" smtClean="0">
                <a:gradFill>
                  <a:gsLst>
                    <a:gs pos="0">
                      <a:srgbClr val="FFFFFF"/>
                    </a:gs>
                    <a:gs pos="100000">
                      <a:srgbClr val="FFFFFF"/>
                    </a:gs>
                  </a:gsLst>
                  <a:lin ang="5400000" scaled="0"/>
                </a:gradFill>
              </a:rPr>
              <a:t>数据中心</a:t>
            </a:r>
            <a:endParaRPr lang="en-US" sz="2000" dirty="0" smtClean="0">
              <a:gradFill>
                <a:gsLst>
                  <a:gs pos="0">
                    <a:srgbClr val="FFFFFF"/>
                  </a:gs>
                  <a:gs pos="100000">
                    <a:srgbClr val="FFFFFF"/>
                  </a:gs>
                </a:gsLst>
                <a:lin ang="5400000" scaled="0"/>
              </a:gradFill>
            </a:endParaRPr>
          </a:p>
        </p:txBody>
      </p:sp>
      <p:pic>
        <p:nvPicPr>
          <p:cNvPr id="66" name="Picture 3" descr="C:\Users\shows\Desktop\Single Server Rack.png"/>
          <p:cNvPicPr>
            <a:picLocks noChangeAspect="1" noChangeArrowheads="1"/>
          </p:cNvPicPr>
          <p:nvPr/>
        </p:nvPicPr>
        <p:blipFill>
          <a:blip r:embed="rId6" cstate="print"/>
          <a:srcRect/>
          <a:stretch>
            <a:fillRect/>
          </a:stretch>
        </p:blipFill>
        <p:spPr bwMode="auto">
          <a:xfrm>
            <a:off x="1158003" y="3683000"/>
            <a:ext cx="902071" cy="2020358"/>
          </a:xfrm>
          <a:prstGeom prst="rect">
            <a:avLst/>
          </a:prstGeom>
          <a:noFill/>
        </p:spPr>
      </p:pic>
      <p:sp>
        <p:nvSpPr>
          <p:cNvPr id="17" name="Rounded Rectangle 16"/>
          <p:cNvSpPr/>
          <p:nvPr/>
        </p:nvSpPr>
        <p:spPr bwMode="auto">
          <a:xfrm>
            <a:off x="2704558" y="1709058"/>
            <a:ext cx="1757990"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000" dirty="0" smtClean="0">
                <a:gradFill>
                  <a:gsLst>
                    <a:gs pos="0">
                      <a:srgbClr val="FFFFFF"/>
                    </a:gs>
                    <a:gs pos="100000">
                      <a:srgbClr val="FFFFFF"/>
                    </a:gs>
                  </a:gsLst>
                  <a:lin ang="5400000" scaled="0"/>
                </a:gradFill>
              </a:rPr>
              <a:t>虚拟化</a:t>
            </a:r>
            <a:endParaRPr lang="en-US" altLang="zh-CN" sz="2000" dirty="0" smtClean="0">
              <a:gradFill>
                <a:gsLst>
                  <a:gs pos="0">
                    <a:srgbClr val="FFFFFF"/>
                  </a:gs>
                  <a:gs pos="100000">
                    <a:srgbClr val="FFFFFF"/>
                  </a:gs>
                </a:gsLst>
                <a:lin ang="5400000" scaled="0"/>
              </a:gradFill>
            </a:endParaRPr>
          </a:p>
          <a:p>
            <a:pPr algn="ctr"/>
            <a:r>
              <a:rPr lang="zh-CN" altLang="en-US" sz="2000" dirty="0">
                <a:gradFill>
                  <a:gsLst>
                    <a:gs pos="0">
                      <a:srgbClr val="FFFFFF"/>
                    </a:gs>
                    <a:gs pos="100000">
                      <a:srgbClr val="FFFFFF"/>
                    </a:gs>
                  </a:gsLst>
                  <a:lin ang="5400000" scaled="0"/>
                </a:gradFill>
              </a:rPr>
              <a:t>数</a:t>
            </a:r>
            <a:r>
              <a:rPr lang="zh-CN" altLang="en-US" sz="2000" dirty="0" smtClean="0">
                <a:gradFill>
                  <a:gsLst>
                    <a:gs pos="0">
                      <a:srgbClr val="FFFFFF"/>
                    </a:gs>
                    <a:gs pos="100000">
                      <a:srgbClr val="FFFFFF"/>
                    </a:gs>
                  </a:gsLst>
                  <a:lin ang="5400000" scaled="0"/>
                </a:gradFill>
              </a:rPr>
              <a:t>据中心</a:t>
            </a:r>
            <a:endParaRPr lang="en-US" sz="2000" dirty="0" smtClean="0">
              <a:gradFill>
                <a:gsLst>
                  <a:gs pos="0">
                    <a:srgbClr val="FFFFFF"/>
                  </a:gs>
                  <a:gs pos="100000">
                    <a:srgbClr val="FFFFFF"/>
                  </a:gs>
                </a:gsLst>
                <a:lin ang="5400000" scaled="0"/>
              </a:gradFill>
            </a:endParaRPr>
          </a:p>
          <a:p>
            <a:pPr algn="ctr"/>
            <a:endParaRPr lang="en-US" sz="1200" dirty="0" smtClean="0">
              <a:gradFill>
                <a:gsLst>
                  <a:gs pos="0">
                    <a:srgbClr val="FFFFFF"/>
                  </a:gs>
                  <a:gs pos="100000">
                    <a:srgbClr val="FFFFFF"/>
                  </a:gs>
                </a:gsLst>
                <a:lin ang="5400000" scaled="0"/>
              </a:gradFill>
            </a:endParaRPr>
          </a:p>
          <a:p>
            <a:pPr algn="ctr"/>
            <a:endParaRPr lang="en-US" sz="1200" dirty="0" smtClean="0">
              <a:gradFill>
                <a:gsLst>
                  <a:gs pos="0">
                    <a:srgbClr val="FFFFFF"/>
                  </a:gs>
                  <a:gs pos="100000">
                    <a:srgbClr val="FFFFFF"/>
                  </a:gs>
                </a:gsLst>
                <a:lin ang="5400000" scaled="0"/>
              </a:gradFill>
            </a:endParaRPr>
          </a:p>
          <a:p>
            <a:pPr algn="ctr"/>
            <a:endParaRPr lang="en-US" sz="2400" dirty="0" smtClean="0">
              <a:gradFill>
                <a:gsLst>
                  <a:gs pos="0">
                    <a:srgbClr val="FFFFFF"/>
                  </a:gs>
                  <a:gs pos="100000">
                    <a:srgbClr val="FFFFFF"/>
                  </a:gs>
                </a:gsLst>
                <a:lin ang="5400000" scaled="0"/>
              </a:gradFill>
            </a:endParaRPr>
          </a:p>
        </p:txBody>
      </p:sp>
      <p:grpSp>
        <p:nvGrpSpPr>
          <p:cNvPr id="2" name="Group 28"/>
          <p:cNvGrpSpPr/>
          <p:nvPr/>
        </p:nvGrpSpPr>
        <p:grpSpPr>
          <a:xfrm>
            <a:off x="4501591" y="1158709"/>
            <a:ext cx="2047307" cy="5481002"/>
            <a:chOff x="4729897" y="1158709"/>
            <a:chExt cx="2729032" cy="5481002"/>
          </a:xfrm>
        </p:grpSpPr>
        <p:sp>
          <p:nvSpPr>
            <p:cNvPr id="25" name="Rounded Rectangle 24"/>
            <p:cNvSpPr/>
            <p:nvPr/>
          </p:nvSpPr>
          <p:spPr bwMode="auto">
            <a:xfrm>
              <a:off x="4729897" y="1158709"/>
              <a:ext cx="2729032"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私有云</a:t>
              </a:r>
              <a:endParaRPr lang="en-US" sz="3200" dirty="0" smtClean="0">
                <a:gradFill>
                  <a:gsLst>
                    <a:gs pos="0">
                      <a:srgbClr val="FFFFFF"/>
                    </a:gs>
                    <a:gs pos="100000">
                      <a:srgbClr val="FFFFFF"/>
                    </a:gs>
                  </a:gsLst>
                  <a:lin ang="5400000" scaled="0"/>
                </a:gradFill>
              </a:endParaRPr>
            </a:p>
          </p:txBody>
        </p:sp>
        <p:sp>
          <p:nvSpPr>
            <p:cNvPr id="27" name="Rectangle 26"/>
            <p:cNvSpPr/>
            <p:nvPr/>
          </p:nvSpPr>
          <p:spPr>
            <a:xfrm>
              <a:off x="4918770" y="3355784"/>
              <a:ext cx="2486807" cy="806375"/>
            </a:xfrm>
            <a:prstGeom prst="rect">
              <a:avLst/>
            </a:prstGeom>
          </p:spPr>
          <p:txBody>
            <a:bodyPr wrap="square">
              <a:spAutoFit/>
            </a:bodyPr>
            <a:lstStyle/>
            <a:p>
              <a:pPr marL="228600" indent="-228600">
                <a:lnSpc>
                  <a:spcPct val="90000"/>
                </a:lnSpc>
                <a:spcBef>
                  <a:spcPct val="20000"/>
                </a:spcBef>
                <a:buBlip>
                  <a:blip r:embed="rId7"/>
                </a:buBlip>
              </a:pPr>
              <a:r>
                <a:rPr lang="zh-CN" altLang="en-US" sz="1600" dirty="0" smtClean="0">
                  <a:gradFill>
                    <a:gsLst>
                      <a:gs pos="0">
                        <a:schemeClr val="tx1"/>
                      </a:gs>
                      <a:gs pos="100000">
                        <a:schemeClr val="tx1"/>
                      </a:gs>
                    </a:gsLst>
                    <a:lin ang="5400000" scaled="0"/>
                  </a:gradFill>
                </a:rPr>
                <a:t>管理成本大大降低</a:t>
              </a:r>
              <a:endParaRPr lang="en-US" altLang="zh-CN" sz="1600" dirty="0" smtClean="0">
                <a:gradFill>
                  <a:gsLst>
                    <a:gs pos="0">
                      <a:schemeClr val="tx1"/>
                    </a:gs>
                    <a:gs pos="100000">
                      <a:schemeClr val="tx1"/>
                    </a:gs>
                  </a:gsLst>
                  <a:lin ang="5400000" scaled="0"/>
                </a:gradFill>
              </a:endParaRPr>
            </a:p>
            <a:p>
              <a:pPr marL="228600" indent="-228600">
                <a:lnSpc>
                  <a:spcPct val="90000"/>
                </a:lnSpc>
                <a:spcBef>
                  <a:spcPct val="20000"/>
                </a:spcBef>
                <a:buBlip>
                  <a:blip r:embed="rId7"/>
                </a:buBlip>
              </a:pPr>
              <a:r>
                <a:rPr lang="zh-CN" altLang="en-US" sz="1600" dirty="0">
                  <a:gradFill>
                    <a:gsLst>
                      <a:gs pos="0">
                        <a:schemeClr val="tx1"/>
                      </a:gs>
                      <a:gs pos="100000">
                        <a:schemeClr val="tx1"/>
                      </a:gs>
                    </a:gsLst>
                    <a:lin ang="5400000" scaled="0"/>
                  </a:gradFill>
                </a:rPr>
                <a:t>自</a:t>
              </a:r>
              <a:r>
                <a:rPr lang="zh-CN" altLang="en-US" sz="1600" dirty="0" smtClean="0">
                  <a:gradFill>
                    <a:gsLst>
                      <a:gs pos="0">
                        <a:schemeClr val="tx1"/>
                      </a:gs>
                      <a:gs pos="100000">
                        <a:schemeClr val="tx1"/>
                      </a:gs>
                    </a:gsLst>
                    <a:lin ang="5400000" scaled="0"/>
                  </a:gradFill>
                </a:rPr>
                <a:t>动化部署</a:t>
              </a:r>
              <a:endParaRPr lang="en-US" sz="1600" dirty="0" smtClean="0">
                <a:gradFill>
                  <a:gsLst>
                    <a:gs pos="0">
                      <a:schemeClr val="tx1"/>
                    </a:gs>
                    <a:gs pos="100000">
                      <a:schemeClr val="tx1"/>
                    </a:gs>
                  </a:gsLst>
                  <a:lin ang="5400000" scaled="0"/>
                </a:gradFill>
              </a:endParaRPr>
            </a:p>
          </p:txBody>
        </p:sp>
      </p:grpSp>
      <p:sp>
        <p:nvSpPr>
          <p:cNvPr id="19" name="Left-Right Arrow 18"/>
          <p:cNvSpPr/>
          <p:nvPr/>
        </p:nvSpPr>
        <p:spPr bwMode="auto">
          <a:xfrm>
            <a:off x="837312" y="2695931"/>
            <a:ext cx="3530085"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pic>
        <p:nvPicPr>
          <p:cNvPr id="21" name="Picture 3" descr="C:\Users\swinard\Desktop\Muglia MMS_Interop\Art\VirtualizedOutlinedServer.png"/>
          <p:cNvPicPr>
            <a:picLocks noChangeArrowheads="1"/>
          </p:cNvPicPr>
          <p:nvPr/>
        </p:nvPicPr>
        <p:blipFill>
          <a:blip r:embed="rId8" cstate="print"/>
          <a:stretch>
            <a:fillRect/>
          </a:stretch>
        </p:blipFill>
        <p:spPr bwMode="auto">
          <a:xfrm>
            <a:off x="3143314" y="3765052"/>
            <a:ext cx="880477" cy="1938307"/>
          </a:xfrm>
          <a:prstGeom prst="rect">
            <a:avLst/>
          </a:prstGeom>
          <a:noFill/>
        </p:spPr>
      </p:pic>
      <p:grpSp>
        <p:nvGrpSpPr>
          <p:cNvPr id="5" name="Group 63"/>
          <p:cNvGrpSpPr/>
          <p:nvPr/>
        </p:nvGrpSpPr>
        <p:grpSpPr>
          <a:xfrm>
            <a:off x="4597097" y="4683872"/>
            <a:ext cx="1903825" cy="1777872"/>
            <a:chOff x="6344562" y="4572000"/>
            <a:chExt cx="1880157" cy="1317172"/>
          </a:xfrm>
        </p:grpSpPr>
        <p:pic>
          <p:nvPicPr>
            <p:cNvPr id="34" name="Picture 13"/>
            <p:cNvPicPr>
              <a:picLocks noChangeAspect="1" noChangeArrowheads="1"/>
            </p:cNvPicPr>
            <p:nvPr/>
          </p:nvPicPr>
          <p:blipFill>
            <a:blip r:embed="rId9" cstate="screen">
              <a:alphaModFix amt="50000"/>
            </a:blip>
            <a:srcRect/>
            <a:stretch>
              <a:fillRect/>
            </a:stretch>
          </p:blipFill>
          <p:spPr bwMode="auto">
            <a:xfrm>
              <a:off x="6928600" y="4978206"/>
              <a:ext cx="1283560" cy="910966"/>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6" name="Picture 13"/>
            <p:cNvPicPr>
              <a:picLocks noChangeAspect="1" noChangeArrowheads="1"/>
            </p:cNvPicPr>
            <p:nvPr/>
          </p:nvPicPr>
          <p:blipFill>
            <a:blip r:embed="rId10" cstate="screen">
              <a:alphaModFix amt="50000"/>
            </a:blip>
            <a:srcRect/>
            <a:stretch>
              <a:fillRect/>
            </a:stretch>
          </p:blipFill>
          <p:spPr bwMode="auto">
            <a:xfrm>
              <a:off x="6344562" y="4811485"/>
              <a:ext cx="1104007" cy="783535"/>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7" name="Picture 13"/>
            <p:cNvPicPr>
              <a:picLocks noChangeAspect="1" noChangeArrowheads="1"/>
            </p:cNvPicPr>
            <p:nvPr/>
          </p:nvPicPr>
          <p:blipFill>
            <a:blip r:embed="rId9" cstate="screen">
              <a:alphaModFix amt="50000"/>
            </a:blip>
            <a:srcRect/>
            <a:stretch>
              <a:fillRect/>
            </a:stretch>
          </p:blipFill>
          <p:spPr bwMode="auto">
            <a:xfrm>
              <a:off x="6939828" y="4572000"/>
              <a:ext cx="1269952" cy="901308"/>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8" name="Picture 13"/>
            <p:cNvPicPr>
              <a:picLocks noChangeAspect="1" noChangeArrowheads="1"/>
            </p:cNvPicPr>
            <p:nvPr/>
          </p:nvPicPr>
          <p:blipFill>
            <a:blip r:embed="rId11" cstate="screen"/>
            <a:srcRect/>
            <a:stretch>
              <a:fillRect/>
            </a:stretch>
          </p:blipFill>
          <p:spPr bwMode="auto">
            <a:xfrm>
              <a:off x="6607881" y="4918202"/>
              <a:ext cx="1616838" cy="829456"/>
            </a:xfrm>
            <a:prstGeom prst="rect">
              <a:avLst/>
            </a:prstGeom>
            <a:noFill/>
            <a:ln w="9525">
              <a:noFill/>
              <a:miter lim="800000"/>
              <a:headEnd/>
              <a:tailEnd/>
            </a:ln>
            <a:effectLst/>
          </p:spPr>
        </p:pic>
      </p:grpSp>
      <p:grpSp>
        <p:nvGrpSpPr>
          <p:cNvPr id="6" name="Group 59"/>
          <p:cNvGrpSpPr/>
          <p:nvPr/>
        </p:nvGrpSpPr>
        <p:grpSpPr>
          <a:xfrm>
            <a:off x="6578582" y="1158709"/>
            <a:ext cx="2047307" cy="5481002"/>
            <a:chOff x="13239558" y="1158709"/>
            <a:chExt cx="2729032" cy="5481002"/>
          </a:xfrm>
        </p:grpSpPr>
        <p:grpSp>
          <p:nvGrpSpPr>
            <p:cNvPr id="8" name="Group 28"/>
            <p:cNvGrpSpPr/>
            <p:nvPr/>
          </p:nvGrpSpPr>
          <p:grpSpPr>
            <a:xfrm>
              <a:off x="13239558" y="1158709"/>
              <a:ext cx="2729032" cy="5481002"/>
              <a:chOff x="4729897" y="1158709"/>
              <a:chExt cx="2729032" cy="5481002"/>
            </a:xfrm>
          </p:grpSpPr>
          <p:sp>
            <p:nvSpPr>
              <p:cNvPr id="53" name="Rounded Rectangle 52"/>
              <p:cNvSpPr/>
              <p:nvPr/>
            </p:nvSpPr>
            <p:spPr bwMode="auto">
              <a:xfrm>
                <a:off x="4729897" y="1158709"/>
                <a:ext cx="2729032"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公共云</a:t>
                </a:r>
                <a:endParaRPr lang="en-US" sz="3200" dirty="0" smtClean="0">
                  <a:gradFill>
                    <a:gsLst>
                      <a:gs pos="0">
                        <a:srgbClr val="FFFFFF"/>
                      </a:gs>
                      <a:gs pos="100000">
                        <a:srgbClr val="FFFFFF"/>
                      </a:gs>
                    </a:gsLst>
                    <a:lin ang="5400000" scaled="0"/>
                  </a:gradFill>
                </a:endParaRPr>
              </a:p>
            </p:txBody>
          </p:sp>
          <p:sp>
            <p:nvSpPr>
              <p:cNvPr id="54" name="Rectangle 53"/>
              <p:cNvSpPr/>
              <p:nvPr/>
            </p:nvSpPr>
            <p:spPr>
              <a:xfrm>
                <a:off x="4918770" y="3355784"/>
                <a:ext cx="2486807" cy="646331"/>
              </a:xfrm>
              <a:prstGeom prst="rect">
                <a:avLst/>
              </a:prstGeom>
            </p:spPr>
            <p:txBody>
              <a:bodyPr wrap="square">
                <a:spAutoFit/>
              </a:bodyPr>
              <a:lstStyle/>
              <a:p>
                <a:pPr marL="228600" indent="-228600">
                  <a:lnSpc>
                    <a:spcPct val="90000"/>
                  </a:lnSpc>
                  <a:spcBef>
                    <a:spcPct val="20000"/>
                  </a:spcBef>
                  <a:buBlip>
                    <a:blip r:embed="rId7"/>
                  </a:buBlip>
                </a:pPr>
                <a:r>
                  <a:rPr lang="zh-CN" altLang="en-US" dirty="0" smtClean="0">
                    <a:gradFill>
                      <a:gsLst>
                        <a:gs pos="0">
                          <a:schemeClr val="tx1"/>
                        </a:gs>
                        <a:gs pos="100000">
                          <a:schemeClr val="tx1"/>
                        </a:gs>
                      </a:gsLst>
                      <a:lin ang="5400000" scaled="0"/>
                    </a:gradFill>
                  </a:rPr>
                  <a:t>容量按需分配</a:t>
                </a:r>
                <a:endParaRPr lang="en-US" altLang="zh-CN" dirty="0" smtClean="0">
                  <a:gradFill>
                    <a:gsLst>
                      <a:gs pos="0">
                        <a:schemeClr val="tx1"/>
                      </a:gs>
                      <a:gs pos="100000">
                        <a:schemeClr val="tx1"/>
                      </a:gs>
                    </a:gsLst>
                    <a:lin ang="5400000" scaled="0"/>
                  </a:gradFill>
                </a:endParaRPr>
              </a:p>
              <a:p>
                <a:pPr marL="228600" indent="-228600">
                  <a:lnSpc>
                    <a:spcPct val="90000"/>
                  </a:lnSpc>
                  <a:spcBef>
                    <a:spcPct val="20000"/>
                  </a:spcBef>
                  <a:buBlip>
                    <a:blip r:embed="rId7"/>
                  </a:buBlip>
                </a:pPr>
                <a:r>
                  <a:rPr lang="zh-CN" altLang="en-US" dirty="0">
                    <a:gradFill>
                      <a:gsLst>
                        <a:gs pos="0">
                          <a:schemeClr val="tx1"/>
                        </a:gs>
                        <a:gs pos="100000">
                          <a:schemeClr val="tx1"/>
                        </a:gs>
                      </a:gsLst>
                      <a:lin ang="5400000" scaled="0"/>
                    </a:gradFill>
                  </a:rPr>
                  <a:t>全</a:t>
                </a:r>
                <a:r>
                  <a:rPr lang="zh-CN" altLang="en-US" dirty="0" smtClean="0">
                    <a:gradFill>
                      <a:gsLst>
                        <a:gs pos="0">
                          <a:schemeClr val="tx1"/>
                        </a:gs>
                        <a:gs pos="100000">
                          <a:schemeClr val="tx1"/>
                        </a:gs>
                      </a:gsLst>
                      <a:lin ang="5400000" scaled="0"/>
                    </a:gradFill>
                  </a:rPr>
                  <a:t>球配置</a:t>
                </a:r>
                <a:endParaRPr lang="en-US" dirty="0" smtClean="0">
                  <a:gradFill>
                    <a:gsLst>
                      <a:gs pos="0">
                        <a:schemeClr val="tx1"/>
                      </a:gs>
                      <a:gs pos="100000">
                        <a:schemeClr val="tx1"/>
                      </a:gs>
                    </a:gsLst>
                    <a:lin ang="5400000" scaled="0"/>
                  </a:gradFill>
                </a:endParaRPr>
              </a:p>
            </p:txBody>
          </p:sp>
        </p:grpSp>
        <p:grpSp>
          <p:nvGrpSpPr>
            <p:cNvPr id="9" name="Group 54"/>
            <p:cNvGrpSpPr/>
            <p:nvPr/>
          </p:nvGrpSpPr>
          <p:grpSpPr>
            <a:xfrm>
              <a:off x="13406221" y="4352925"/>
              <a:ext cx="2451308" cy="1899550"/>
              <a:chOff x="480251" y="3305059"/>
              <a:chExt cx="3722920" cy="2884937"/>
            </a:xfrm>
          </p:grpSpPr>
          <p:pic>
            <p:nvPicPr>
              <p:cNvPr id="56" name="Picture 13"/>
              <p:cNvPicPr>
                <a:picLocks noChangeAspect="1" noChangeArrowheads="1"/>
              </p:cNvPicPr>
              <p:nvPr/>
            </p:nvPicPr>
            <p:blipFill>
              <a:blip r:embed="rId9" cstate="screen"/>
              <a:srcRect/>
              <a:stretch>
                <a:fillRect/>
              </a:stretch>
            </p:blipFill>
            <p:spPr bwMode="auto">
              <a:xfrm>
                <a:off x="2129955" y="3323585"/>
                <a:ext cx="2073216" cy="1471399"/>
              </a:xfrm>
              <a:prstGeom prst="rect">
                <a:avLst/>
              </a:prstGeom>
              <a:noFill/>
              <a:ln w="9525">
                <a:noFill/>
                <a:miter lim="800000"/>
                <a:headEnd/>
                <a:tailEnd/>
              </a:ln>
              <a:effectLst/>
            </p:spPr>
          </p:pic>
          <p:pic>
            <p:nvPicPr>
              <p:cNvPr id="57" name="Picture 3" descr="C:\Users\Saku\Desktop\04022009_Bach_CTIA Wireless\Speaker Art\Vision Ring and Three Screens\PNGs\GlobeShadowPop.png"/>
              <p:cNvPicPr>
                <a:picLocks noChangeAspect="1" noChangeArrowheads="1"/>
              </p:cNvPicPr>
              <p:nvPr/>
            </p:nvPicPr>
            <p:blipFill>
              <a:blip r:embed="rId12" cstate="screen"/>
              <a:srcRect/>
              <a:stretch>
                <a:fillRect/>
              </a:stretch>
            </p:blipFill>
            <p:spPr bwMode="auto">
              <a:xfrm>
                <a:off x="962670" y="3305059"/>
                <a:ext cx="2652643" cy="2590308"/>
              </a:xfrm>
              <a:prstGeom prst="rect">
                <a:avLst/>
              </a:prstGeom>
              <a:noFill/>
              <a:effectLst>
                <a:outerShdw blurRad="355600" dist="317500" dir="5400000" sx="90000" sy="-19000" rotWithShape="0">
                  <a:prstClr val="black">
                    <a:alpha val="41000"/>
                  </a:prstClr>
                </a:outerShdw>
              </a:effectLst>
            </p:spPr>
          </p:pic>
          <p:pic>
            <p:nvPicPr>
              <p:cNvPr id="58" name="Picture 13"/>
              <p:cNvPicPr>
                <a:picLocks noChangeAspect="1" noChangeArrowheads="1"/>
              </p:cNvPicPr>
              <p:nvPr/>
            </p:nvPicPr>
            <p:blipFill>
              <a:blip r:embed="rId10" cstate="screen"/>
              <a:srcRect/>
              <a:stretch>
                <a:fillRect/>
              </a:stretch>
            </p:blipFill>
            <p:spPr bwMode="auto">
              <a:xfrm>
                <a:off x="1237119" y="4811432"/>
                <a:ext cx="1698174" cy="1205226"/>
              </a:xfrm>
              <a:prstGeom prst="rect">
                <a:avLst/>
              </a:prstGeom>
              <a:noFill/>
              <a:ln w="9525">
                <a:noFill/>
                <a:miter lim="800000"/>
                <a:headEnd/>
                <a:tailEnd/>
              </a:ln>
              <a:effectLst/>
            </p:spPr>
          </p:pic>
          <p:pic>
            <p:nvPicPr>
              <p:cNvPr id="59" name="Picture 13"/>
              <p:cNvPicPr>
                <a:picLocks noChangeAspect="1" noChangeArrowheads="1"/>
              </p:cNvPicPr>
              <p:nvPr/>
            </p:nvPicPr>
            <p:blipFill>
              <a:blip r:embed="rId11" cstate="screen"/>
              <a:srcRect/>
              <a:stretch>
                <a:fillRect/>
              </a:stretch>
            </p:blipFill>
            <p:spPr bwMode="auto">
              <a:xfrm>
                <a:off x="480251" y="5170567"/>
                <a:ext cx="1987148" cy="1019429"/>
              </a:xfrm>
              <a:prstGeom prst="rect">
                <a:avLst/>
              </a:prstGeom>
              <a:noFill/>
              <a:ln w="9525">
                <a:noFill/>
                <a:miter lim="800000"/>
                <a:headEnd/>
                <a:tailEnd/>
              </a:ln>
              <a:effectLst/>
            </p:spPr>
          </p:pic>
        </p:grpSp>
      </p:grpSp>
      <p:sp>
        <p:nvSpPr>
          <p:cNvPr id="39" name="Left-Right Arrow 38"/>
          <p:cNvSpPr/>
          <p:nvPr/>
        </p:nvSpPr>
        <p:spPr bwMode="auto">
          <a:xfrm>
            <a:off x="837313" y="2695931"/>
            <a:ext cx="7451596"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sp>
        <p:nvSpPr>
          <p:cNvPr id="44" name="Left-Right Arrow 43"/>
          <p:cNvSpPr/>
          <p:nvPr/>
        </p:nvSpPr>
        <p:spPr bwMode="auto">
          <a:xfrm>
            <a:off x="837312" y="2695931"/>
            <a:ext cx="5507990"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spTree>
    <p:extLst>
      <p:ext uri="{BB962C8B-B14F-4D97-AF65-F5344CB8AC3E}">
        <p14:creationId xmlns="" xmlns:p14="http://schemas.microsoft.com/office/powerpoint/2007/7/12/main" val="540139779"/>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1000"/>
                                        <p:tgtEl>
                                          <p:spTgt spid="19"/>
                                        </p:tgtEl>
                                      </p:cBhvr>
                                    </p:animEffect>
                                    <p:set>
                                      <p:cBhvr>
                                        <p:cTn id="14" dur="1" fill="hold">
                                          <p:stCondLst>
                                            <p:cond delay="999"/>
                                          </p:stCondLst>
                                        </p:cTn>
                                        <p:tgtEl>
                                          <p:spTgt spid="19"/>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par>
                                <p:cTn id="18" presetID="10" presetClass="exit" presetSubtype="0" fill="hold" nodeType="withEffect">
                                  <p:stCondLst>
                                    <p:cond delay="0"/>
                                  </p:stCondLst>
                                  <p:childTnLst>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par>
                          <p:cTn id="25" fill="hold">
                            <p:stCondLst>
                              <p:cond delay="4000"/>
                            </p:stCondLst>
                            <p:childTnLst>
                              <p:par>
                                <p:cTn id="26" presetID="10" presetClass="exit" presetSubtype="0" fill="hold" grpId="1" nodeType="afterEffect">
                                  <p:stCondLst>
                                    <p:cond delay="0"/>
                                  </p:stCondLst>
                                  <p:childTnLst>
                                    <p:animEffect transition="out" filter="fade">
                                      <p:cBhvr>
                                        <p:cTn id="27" dur="2000"/>
                                        <p:tgtEl>
                                          <p:spTgt spid="44"/>
                                        </p:tgtEl>
                                      </p:cBhvr>
                                    </p:animEffect>
                                    <p:set>
                                      <p:cBhvr>
                                        <p:cTn id="28" dur="1" fill="hold">
                                          <p:stCondLst>
                                            <p:cond delay="1999"/>
                                          </p:stCondLst>
                                        </p:cTn>
                                        <p:tgtEl>
                                          <p:spTgt spid="4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9" grpId="0" animBg="1"/>
      <p:bldP spid="44" grpId="0" animBg="1"/>
      <p:bldP spid="4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descr="C:\Users\shows\Desktop\cloudservers.png"/>
          <p:cNvPicPr>
            <a:picLocks noChangeAspect="1" noChangeArrowheads="1"/>
          </p:cNvPicPr>
          <p:nvPr/>
        </p:nvPicPr>
        <p:blipFill>
          <a:blip r:embed="rId3" cstate="print">
            <a:alphaModFix amt="15000"/>
          </a:blip>
          <a:srcRect l="54475"/>
          <a:stretch>
            <a:fillRect/>
          </a:stretch>
        </p:blipFill>
        <p:spPr bwMode="auto">
          <a:xfrm>
            <a:off x="5161172" y="1504133"/>
            <a:ext cx="4020938" cy="5249909"/>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pic>
        <p:nvPicPr>
          <p:cNvPr id="47" name="Picture 4" descr="C:\Users\shows\Desktop\server guy.png"/>
          <p:cNvPicPr>
            <a:picLocks noChangeAspect="1" noChangeArrowheads="1"/>
          </p:cNvPicPr>
          <p:nvPr/>
        </p:nvPicPr>
        <p:blipFill>
          <a:blip r:embed="rId5" cstate="print">
            <a:alphaModFix amt="15000"/>
          </a:blip>
          <a:srcRect r="49792"/>
          <a:stretch>
            <a:fillRect/>
          </a:stretch>
        </p:blipFill>
        <p:spPr bwMode="auto">
          <a:xfrm>
            <a:off x="-38110" y="1400175"/>
            <a:ext cx="4610111" cy="5457825"/>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sp>
        <p:nvSpPr>
          <p:cNvPr id="14" name="Title 13"/>
          <p:cNvSpPr>
            <a:spLocks noGrp="1"/>
          </p:cNvSpPr>
          <p:nvPr>
            <p:ph type="title"/>
          </p:nvPr>
        </p:nvSpPr>
        <p:spPr>
          <a:xfrm>
            <a:off x="387054" y="228600"/>
            <a:ext cx="8375946" cy="664797"/>
          </a:xfrm>
        </p:spPr>
        <p:txBody>
          <a:bodyPr/>
          <a:lstStyle/>
          <a:p>
            <a:r>
              <a:rPr lang="zh-CN" altLang="en-US" dirty="0" smtClean="0"/>
              <a:t>数据中心的演变</a:t>
            </a:r>
            <a:endParaRPr lang="en-US" dirty="0"/>
          </a:p>
        </p:txBody>
      </p:sp>
      <p:sp useBgFill="1">
        <p:nvSpPr>
          <p:cNvPr id="35" name="Rectangle 34"/>
          <p:cNvSpPr/>
          <p:nvPr/>
        </p:nvSpPr>
        <p:spPr bwMode="auto">
          <a:xfrm>
            <a:off x="4339768" y="6419850"/>
            <a:ext cx="504956" cy="330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44" name="Picture 4" descr="C:\Users\shows\Desktop\server guy.png"/>
          <p:cNvPicPr>
            <a:picLocks noChangeAspect="1" noChangeArrowheads="1"/>
          </p:cNvPicPr>
          <p:nvPr/>
        </p:nvPicPr>
        <p:blipFill>
          <a:blip r:embed="rId5" cstate="print"/>
          <a:srcRect r="49792"/>
          <a:stretch>
            <a:fillRect/>
          </a:stretch>
        </p:blipFill>
        <p:spPr bwMode="auto">
          <a:xfrm>
            <a:off x="-38110" y="1400175"/>
            <a:ext cx="4610111" cy="5457825"/>
          </a:xfrm>
          <a:prstGeom prst="rect">
            <a:avLst/>
          </a:prstGeom>
          <a:noFill/>
        </p:spPr>
      </p:pic>
      <p:pic>
        <p:nvPicPr>
          <p:cNvPr id="45" name="Picture 5" descr="C:\Users\shows\Desktop\cloudservers.png"/>
          <p:cNvPicPr>
            <a:picLocks noChangeAspect="1" noChangeArrowheads="1"/>
          </p:cNvPicPr>
          <p:nvPr/>
        </p:nvPicPr>
        <p:blipFill>
          <a:blip r:embed="rId3" cstate="print"/>
          <a:srcRect l="54475"/>
          <a:stretch>
            <a:fillRect/>
          </a:stretch>
        </p:blipFill>
        <p:spPr bwMode="auto">
          <a:xfrm>
            <a:off x="5161172" y="1504133"/>
            <a:ext cx="4020938" cy="5249909"/>
          </a:xfrm>
          <a:prstGeom prst="rect">
            <a:avLst/>
          </a:prstGeom>
          <a:noFill/>
        </p:spPr>
      </p:pic>
      <p:sp>
        <p:nvSpPr>
          <p:cNvPr id="7" name="Rounded Rectangle 6"/>
          <p:cNvSpPr/>
          <p:nvPr/>
        </p:nvSpPr>
        <p:spPr bwMode="auto">
          <a:xfrm>
            <a:off x="730044" y="1709058"/>
            <a:ext cx="1757990"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400" dirty="0">
                <a:gradFill>
                  <a:gsLst>
                    <a:gs pos="0">
                      <a:srgbClr val="FFFFFF"/>
                    </a:gs>
                    <a:gs pos="100000">
                      <a:srgbClr val="FFFFFF"/>
                    </a:gs>
                  </a:gsLst>
                  <a:lin ang="5400000" scaled="0"/>
                </a:gradFill>
              </a:rPr>
              <a:t>传统</a:t>
            </a:r>
          </a:p>
          <a:p>
            <a:pPr algn="ctr"/>
            <a:r>
              <a:rPr lang="zh-CN" altLang="en-US" sz="2400" dirty="0">
                <a:gradFill>
                  <a:gsLst>
                    <a:gs pos="0">
                      <a:srgbClr val="FFFFFF"/>
                    </a:gs>
                    <a:gs pos="100000">
                      <a:srgbClr val="FFFFFF"/>
                    </a:gs>
                  </a:gsLst>
                  <a:lin ang="5400000" scaled="0"/>
                </a:gradFill>
              </a:rPr>
              <a:t>数据中心</a:t>
            </a:r>
            <a:endParaRPr lang="en-US" sz="2400" dirty="0" smtClean="0">
              <a:gradFill>
                <a:gsLst>
                  <a:gs pos="0">
                    <a:srgbClr val="FFFFFF"/>
                  </a:gs>
                  <a:gs pos="100000">
                    <a:srgbClr val="FFFFFF"/>
                  </a:gs>
                </a:gsLst>
                <a:lin ang="5400000" scaled="0"/>
              </a:gradFill>
            </a:endParaRPr>
          </a:p>
        </p:txBody>
      </p:sp>
      <p:pic>
        <p:nvPicPr>
          <p:cNvPr id="66" name="Picture 3" descr="C:\Users\shows\Desktop\Single Server Rack.png"/>
          <p:cNvPicPr>
            <a:picLocks noChangeAspect="1" noChangeArrowheads="1"/>
          </p:cNvPicPr>
          <p:nvPr/>
        </p:nvPicPr>
        <p:blipFill>
          <a:blip r:embed="rId6" cstate="print"/>
          <a:srcRect/>
          <a:stretch>
            <a:fillRect/>
          </a:stretch>
        </p:blipFill>
        <p:spPr bwMode="auto">
          <a:xfrm>
            <a:off x="1158003" y="3683000"/>
            <a:ext cx="902071" cy="2020358"/>
          </a:xfrm>
          <a:prstGeom prst="rect">
            <a:avLst/>
          </a:prstGeom>
          <a:noFill/>
        </p:spPr>
      </p:pic>
      <p:sp>
        <p:nvSpPr>
          <p:cNvPr id="28" name="Left-Right Arrow 27"/>
          <p:cNvSpPr/>
          <p:nvPr/>
        </p:nvSpPr>
        <p:spPr bwMode="auto">
          <a:xfrm>
            <a:off x="837313" y="2695931"/>
            <a:ext cx="1543452"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grpSp>
        <p:nvGrpSpPr>
          <p:cNvPr id="31" name="Group 30"/>
          <p:cNvGrpSpPr/>
          <p:nvPr/>
        </p:nvGrpSpPr>
        <p:grpSpPr>
          <a:xfrm>
            <a:off x="214282" y="1071546"/>
            <a:ext cx="2449481" cy="5481002"/>
            <a:chOff x="3978895" y="1071546"/>
            <a:chExt cx="3265125" cy="5481002"/>
          </a:xfrm>
        </p:grpSpPr>
        <p:grpSp>
          <p:nvGrpSpPr>
            <p:cNvPr id="29" name="Group 28"/>
            <p:cNvGrpSpPr/>
            <p:nvPr/>
          </p:nvGrpSpPr>
          <p:grpSpPr>
            <a:xfrm>
              <a:off x="3978895" y="1071546"/>
              <a:ext cx="3265125" cy="5481002"/>
              <a:chOff x="4296395" y="1071546"/>
              <a:chExt cx="3265125" cy="5481002"/>
            </a:xfrm>
          </p:grpSpPr>
          <p:sp>
            <p:nvSpPr>
              <p:cNvPr id="25" name="Rounded Rectangle 24"/>
              <p:cNvSpPr/>
              <p:nvPr/>
            </p:nvSpPr>
            <p:spPr bwMode="auto">
              <a:xfrm>
                <a:off x="4296395" y="1071546"/>
                <a:ext cx="2932228"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传统</a:t>
                </a:r>
                <a:endParaRPr lang="en-US" altLang="zh-CN" sz="3200" dirty="0" smtClean="0">
                  <a:gradFill>
                    <a:gsLst>
                      <a:gs pos="0">
                        <a:srgbClr val="FFFFFF"/>
                      </a:gs>
                      <a:gs pos="100000">
                        <a:srgbClr val="FFFFFF"/>
                      </a:gs>
                    </a:gsLst>
                    <a:lin ang="5400000" scaled="0"/>
                  </a:gradFill>
                </a:endParaRPr>
              </a:p>
              <a:p>
                <a:pPr algn="ctr"/>
                <a:r>
                  <a:rPr lang="zh-CN" altLang="en-US" sz="3200" dirty="0" smtClean="0">
                    <a:gradFill>
                      <a:gsLst>
                        <a:gs pos="0">
                          <a:srgbClr val="FFFFFF"/>
                        </a:gs>
                        <a:gs pos="100000">
                          <a:srgbClr val="FFFFFF"/>
                        </a:gs>
                      </a:gsLst>
                      <a:lin ang="5400000" scaled="0"/>
                    </a:gradFill>
                  </a:rPr>
                  <a:t>数据中心</a:t>
                </a:r>
                <a:endParaRPr lang="en-US" sz="3200" dirty="0" smtClean="0">
                  <a:gradFill>
                    <a:gsLst>
                      <a:gs pos="0">
                        <a:srgbClr val="FFFFFF"/>
                      </a:gs>
                      <a:gs pos="100000">
                        <a:srgbClr val="FFFFFF"/>
                      </a:gs>
                    </a:gsLst>
                    <a:lin ang="5400000" scaled="0"/>
                  </a:gradFill>
                </a:endParaRPr>
              </a:p>
            </p:txBody>
          </p:sp>
          <p:pic>
            <p:nvPicPr>
              <p:cNvPr id="26" name="Picture 3" descr="C:\Users\shows\Desktop\Single Server Rack.png"/>
              <p:cNvPicPr>
                <a:picLocks noChangeAspect="1" noChangeArrowheads="1"/>
              </p:cNvPicPr>
              <p:nvPr/>
            </p:nvPicPr>
            <p:blipFill>
              <a:blip r:embed="rId7" cstate="print"/>
              <a:srcRect/>
              <a:stretch>
                <a:fillRect/>
              </a:stretch>
            </p:blipFill>
            <p:spPr bwMode="auto">
              <a:xfrm>
                <a:off x="5580925" y="4670588"/>
                <a:ext cx="1026976" cy="1725530"/>
              </a:xfrm>
              <a:prstGeom prst="rect">
                <a:avLst/>
              </a:prstGeom>
              <a:noFill/>
            </p:spPr>
          </p:pic>
          <p:sp>
            <p:nvSpPr>
              <p:cNvPr id="27" name="Rectangle 26"/>
              <p:cNvSpPr/>
              <p:nvPr/>
            </p:nvSpPr>
            <p:spPr>
              <a:xfrm>
                <a:off x="4836697" y="3315047"/>
                <a:ext cx="2724823" cy="707886"/>
              </a:xfrm>
              <a:prstGeom prst="rect">
                <a:avLst/>
              </a:prstGeom>
            </p:spPr>
            <p:txBody>
              <a:bodyPr wrap="none">
                <a:spAutoFit/>
              </a:bodyPr>
              <a:lstStyle/>
              <a:p>
                <a:pPr marL="228600" lvl="0" indent="-228600">
                  <a:lnSpc>
                    <a:spcPct val="90000"/>
                  </a:lnSpc>
                  <a:spcBef>
                    <a:spcPct val="20000"/>
                  </a:spcBef>
                  <a:buBlip>
                    <a:blip r:embed="rId8"/>
                  </a:buBlip>
                </a:pPr>
                <a:r>
                  <a:rPr lang="zh-CN" altLang="en-US" sz="2000" dirty="0" smtClean="0">
                    <a:gradFill>
                      <a:gsLst>
                        <a:gs pos="0">
                          <a:schemeClr val="tx1"/>
                        </a:gs>
                        <a:gs pos="100000">
                          <a:schemeClr val="tx1"/>
                        </a:gs>
                      </a:gsLst>
                      <a:lin ang="5400000" scaled="0"/>
                    </a:gradFill>
                  </a:rPr>
                  <a:t>稳定和安全</a:t>
                </a:r>
                <a:r>
                  <a:rPr lang="en-US" sz="2000" dirty="0" smtClean="0">
                    <a:gradFill>
                      <a:gsLst>
                        <a:gs pos="0">
                          <a:schemeClr val="tx1"/>
                        </a:gs>
                        <a:gs pos="100000">
                          <a:schemeClr val="tx1"/>
                        </a:gs>
                      </a:gsLst>
                      <a:lin ang="5400000" scaled="0"/>
                    </a:gradFill>
                  </a:rPr>
                  <a:t> </a:t>
                </a:r>
              </a:p>
              <a:p>
                <a:pPr marL="228600" lvl="0" indent="-228600">
                  <a:lnSpc>
                    <a:spcPct val="90000"/>
                  </a:lnSpc>
                  <a:spcBef>
                    <a:spcPct val="20000"/>
                  </a:spcBef>
                  <a:buBlip>
                    <a:blip r:embed="rId8"/>
                  </a:buBlip>
                </a:pPr>
                <a:r>
                  <a:rPr lang="zh-CN" altLang="en-US" sz="2000" dirty="0" smtClean="0">
                    <a:gradFill>
                      <a:gsLst>
                        <a:gs pos="0">
                          <a:schemeClr val="tx1"/>
                        </a:gs>
                        <a:gs pos="100000">
                          <a:schemeClr val="tx1"/>
                        </a:gs>
                      </a:gsLst>
                      <a:lin ang="5400000" scaled="0"/>
                    </a:gradFill>
                  </a:rPr>
                  <a:t>利</a:t>
                </a:r>
                <a:r>
                  <a:rPr lang="zh-CN" altLang="en-US" sz="2000" dirty="0">
                    <a:gradFill>
                      <a:gsLst>
                        <a:gs pos="0">
                          <a:schemeClr val="tx1"/>
                        </a:gs>
                        <a:gs pos="100000">
                          <a:schemeClr val="tx1"/>
                        </a:gs>
                      </a:gsLst>
                      <a:lin ang="5400000" scaled="0"/>
                    </a:gradFill>
                  </a:rPr>
                  <a:t>用</a:t>
                </a:r>
                <a:r>
                  <a:rPr lang="zh-CN" altLang="en-US" sz="2000" dirty="0" smtClean="0">
                    <a:gradFill>
                      <a:gsLst>
                        <a:gs pos="0">
                          <a:schemeClr val="tx1"/>
                        </a:gs>
                        <a:gs pos="100000">
                          <a:schemeClr val="tx1"/>
                        </a:gs>
                      </a:gsLst>
                      <a:lin ang="5400000" scaled="0"/>
                    </a:gradFill>
                  </a:rPr>
                  <a:t>率</a:t>
                </a:r>
                <a:r>
                  <a:rPr lang="en-US" sz="2000" dirty="0" smtClean="0">
                    <a:gradFill>
                      <a:gsLst>
                        <a:gs pos="0">
                          <a:schemeClr val="tx1"/>
                        </a:gs>
                        <a:gs pos="100000">
                          <a:schemeClr val="tx1"/>
                        </a:gs>
                      </a:gsLst>
                      <a:lin ang="5400000" scaled="0"/>
                    </a:gradFill>
                  </a:rPr>
                  <a:t>&lt;15%</a:t>
                </a:r>
              </a:p>
            </p:txBody>
          </p:sp>
        </p:grpSp>
        <p:sp>
          <p:nvSpPr>
            <p:cNvPr id="30" name="Left-Right Arrow 29"/>
            <p:cNvSpPr/>
            <p:nvPr/>
          </p:nvSpPr>
          <p:spPr bwMode="auto">
            <a:xfrm>
              <a:off x="4405313" y="2695931"/>
              <a:ext cx="2743200"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grpSp>
      <p:grpSp>
        <p:nvGrpSpPr>
          <p:cNvPr id="33" name="Group 32"/>
          <p:cNvGrpSpPr/>
          <p:nvPr/>
        </p:nvGrpSpPr>
        <p:grpSpPr>
          <a:xfrm>
            <a:off x="2549791" y="1158709"/>
            <a:ext cx="2998564" cy="5481002"/>
            <a:chOff x="8455682" y="1158709"/>
            <a:chExt cx="3997044" cy="5481002"/>
          </a:xfrm>
        </p:grpSpPr>
        <p:grpSp>
          <p:nvGrpSpPr>
            <p:cNvPr id="37" name="Group 28"/>
            <p:cNvGrpSpPr/>
            <p:nvPr/>
          </p:nvGrpSpPr>
          <p:grpSpPr>
            <a:xfrm>
              <a:off x="8455682" y="1158709"/>
              <a:ext cx="3997044" cy="5481002"/>
              <a:chOff x="4729897" y="1158709"/>
              <a:chExt cx="3997044" cy="5481002"/>
            </a:xfrm>
          </p:grpSpPr>
          <p:sp>
            <p:nvSpPr>
              <p:cNvPr id="39" name="Rounded Rectangle 38"/>
              <p:cNvSpPr/>
              <p:nvPr/>
            </p:nvSpPr>
            <p:spPr bwMode="auto">
              <a:xfrm>
                <a:off x="4729897" y="1158709"/>
                <a:ext cx="2729032"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虚拟化</a:t>
                </a:r>
                <a:endParaRPr lang="en-US" altLang="zh-CN" sz="3200" dirty="0" smtClean="0">
                  <a:gradFill>
                    <a:gsLst>
                      <a:gs pos="0">
                        <a:srgbClr val="FFFFFF"/>
                      </a:gs>
                      <a:gs pos="100000">
                        <a:srgbClr val="FFFFFF"/>
                      </a:gs>
                    </a:gsLst>
                    <a:lin ang="5400000" scaled="0"/>
                  </a:gradFill>
                </a:endParaRPr>
              </a:p>
              <a:p>
                <a:pPr algn="ctr"/>
                <a:r>
                  <a:rPr lang="zh-CN" altLang="en-US" sz="3200" dirty="0" smtClean="0">
                    <a:gradFill>
                      <a:gsLst>
                        <a:gs pos="0">
                          <a:srgbClr val="FFFFFF"/>
                        </a:gs>
                        <a:gs pos="100000">
                          <a:srgbClr val="FFFFFF"/>
                        </a:gs>
                      </a:gsLst>
                      <a:lin ang="5400000" scaled="0"/>
                    </a:gradFill>
                  </a:rPr>
                  <a:t>数据中心</a:t>
                </a:r>
                <a:endParaRPr lang="en-US" sz="3200" dirty="0" smtClean="0">
                  <a:gradFill>
                    <a:gsLst>
                      <a:gs pos="0">
                        <a:srgbClr val="FFFFFF"/>
                      </a:gs>
                      <a:gs pos="100000">
                        <a:srgbClr val="FFFFFF"/>
                      </a:gs>
                    </a:gsLst>
                    <a:lin ang="5400000" scaled="0"/>
                  </a:gradFill>
                </a:endParaRPr>
              </a:p>
            </p:txBody>
          </p:sp>
          <p:sp>
            <p:nvSpPr>
              <p:cNvPr id="40" name="Rectangle 39"/>
              <p:cNvSpPr/>
              <p:nvPr/>
            </p:nvSpPr>
            <p:spPr>
              <a:xfrm>
                <a:off x="4918770" y="3332924"/>
                <a:ext cx="3808171" cy="707886"/>
              </a:xfrm>
              <a:prstGeom prst="rect">
                <a:avLst/>
              </a:prstGeom>
            </p:spPr>
            <p:txBody>
              <a:bodyPr wrap="none">
                <a:spAutoFit/>
              </a:bodyPr>
              <a:lstStyle/>
              <a:p>
                <a:pPr marL="228600" indent="-228600">
                  <a:lnSpc>
                    <a:spcPct val="90000"/>
                  </a:lnSpc>
                  <a:spcBef>
                    <a:spcPct val="20000"/>
                  </a:spcBef>
                  <a:buBlip>
                    <a:blip r:embed="rId8"/>
                  </a:buBlip>
                </a:pPr>
                <a:r>
                  <a:rPr lang="zh-CN" altLang="en-US" sz="2000" dirty="0" smtClean="0">
                    <a:gradFill>
                      <a:gsLst>
                        <a:gs pos="0">
                          <a:schemeClr val="tx1"/>
                        </a:gs>
                        <a:gs pos="100000">
                          <a:schemeClr val="tx1"/>
                        </a:gs>
                      </a:gsLst>
                      <a:lin ang="5400000" scaled="0"/>
                    </a:gradFill>
                  </a:rPr>
                  <a:t>利用率提高到</a:t>
                </a:r>
                <a:r>
                  <a:rPr lang="en-US" sz="2000" dirty="0" smtClean="0">
                    <a:gradFill>
                      <a:gsLst>
                        <a:gs pos="0">
                          <a:schemeClr val="tx1"/>
                        </a:gs>
                        <a:gs pos="100000">
                          <a:schemeClr val="tx1"/>
                        </a:gs>
                      </a:gsLst>
                      <a:lin ang="5400000" scaled="0"/>
                    </a:gradFill>
                  </a:rPr>
                  <a:t> &gt;50%</a:t>
                </a:r>
              </a:p>
              <a:p>
                <a:pPr marL="228600" indent="-228600">
                  <a:lnSpc>
                    <a:spcPct val="90000"/>
                  </a:lnSpc>
                  <a:spcBef>
                    <a:spcPct val="20000"/>
                  </a:spcBef>
                  <a:buBlip>
                    <a:blip r:embed="rId8"/>
                  </a:buBlip>
                </a:pPr>
                <a:r>
                  <a:rPr lang="zh-CN" altLang="en-US" sz="2000" dirty="0" smtClean="0">
                    <a:gradFill>
                      <a:gsLst>
                        <a:gs pos="0">
                          <a:schemeClr val="tx1"/>
                        </a:gs>
                        <a:gs pos="100000">
                          <a:schemeClr val="tx1"/>
                        </a:gs>
                      </a:gsLst>
                      <a:lin ang="5400000" scaled="0"/>
                    </a:gradFill>
                  </a:rPr>
                  <a:t>管理成本下降</a:t>
                </a:r>
                <a:endParaRPr lang="en-US" sz="2000" dirty="0" smtClean="0">
                  <a:gradFill>
                    <a:gsLst>
                      <a:gs pos="0">
                        <a:schemeClr val="tx1"/>
                      </a:gs>
                      <a:gs pos="100000">
                        <a:schemeClr val="tx1"/>
                      </a:gs>
                    </a:gsLst>
                    <a:lin ang="5400000" scaled="0"/>
                  </a:gradFill>
                </a:endParaRPr>
              </a:p>
            </p:txBody>
          </p:sp>
        </p:grpSp>
        <p:pic>
          <p:nvPicPr>
            <p:cNvPr id="36" name="Picture 3" descr="C:\Users\swinard\Desktop\Muglia MMS_Interop\Art\VirtualizedOutlinedServer.png"/>
            <p:cNvPicPr>
              <a:picLocks noChangeArrowheads="1"/>
            </p:cNvPicPr>
            <p:nvPr/>
          </p:nvPicPr>
          <p:blipFill>
            <a:blip r:embed="rId9" cstate="print"/>
            <a:stretch>
              <a:fillRect/>
            </a:stretch>
          </p:blipFill>
          <p:spPr bwMode="auto">
            <a:xfrm>
              <a:off x="9341936" y="4905829"/>
              <a:ext cx="956524" cy="1579700"/>
            </a:xfrm>
            <a:prstGeom prst="rect">
              <a:avLst/>
            </a:prstGeom>
            <a:noFill/>
          </p:spPr>
        </p:pic>
      </p:grpSp>
      <p:sp>
        <p:nvSpPr>
          <p:cNvPr id="41" name="Left-Right Arrow 40"/>
          <p:cNvSpPr/>
          <p:nvPr/>
        </p:nvSpPr>
        <p:spPr bwMode="auto">
          <a:xfrm>
            <a:off x="837312" y="2695931"/>
            <a:ext cx="3530085"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spTree>
    <p:extLst>
      <p:ext uri="{BB962C8B-B14F-4D97-AF65-F5344CB8AC3E}">
        <p14:creationId xmlns="" xmlns:p14="http://schemas.microsoft.com/office/powerpoint/2007/7/12/main" val="2067112618"/>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45"/>
                                        </p:tgtEl>
                                      </p:cBhvr>
                                    </p:animEffect>
                                    <p:set>
                                      <p:cBhvr>
                                        <p:cTn id="7" dur="1" fill="hold">
                                          <p:stCondLst>
                                            <p:cond delay="999"/>
                                          </p:stCondLst>
                                        </p:cTn>
                                        <p:tgtEl>
                                          <p:spTgt spid="4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4"/>
                                        </p:tgtEl>
                                      </p:cBhvr>
                                    </p:animEffect>
                                    <p:set>
                                      <p:cBhvr>
                                        <p:cTn id="10" dur="1" fill="hold">
                                          <p:stCondLst>
                                            <p:cond delay="999"/>
                                          </p:stCondLst>
                                        </p:cTn>
                                        <p:tgtEl>
                                          <p:spTgt spid="44"/>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31"/>
                                        </p:tgtEl>
                                      </p:cBhvr>
                                    </p:animEffect>
                                    <p:set>
                                      <p:cBhvr>
                                        <p:cTn id="19" dur="1" fill="hold">
                                          <p:stCondLst>
                                            <p:cond delay="999"/>
                                          </p:stCondLst>
                                        </p:cTn>
                                        <p:tgtEl>
                                          <p:spTgt spid="3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10" presetClass="entr" presetSubtype="0" fill="hold" nodeType="withEffect">
                                  <p:stCondLst>
                                    <p:cond delay="4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childTnLst>
                                </p:cTn>
                              </p:par>
                            </p:childTnLst>
                          </p:cTn>
                        </p:par>
                        <p:par>
                          <p:cTn id="29" fill="hold">
                            <p:stCondLst>
                              <p:cond delay="14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par>
                          <p:cTn id="33" fill="hold">
                            <p:stCondLst>
                              <p:cond delay="2400"/>
                            </p:stCondLst>
                            <p:childTnLst>
                              <p:par>
                                <p:cTn id="34" presetID="10"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childTnLst>
                                </p:cTn>
                              </p:par>
                              <p:par>
                                <p:cTn id="37" presetID="10" presetClass="exit" presetSubtype="0" fill="hold" grpId="1" nodeType="withEffect">
                                  <p:stCondLst>
                                    <p:cond delay="0"/>
                                  </p:stCondLst>
                                  <p:childTnLst>
                                    <p:animEffect transition="out" filter="fade">
                                      <p:cBhvr>
                                        <p:cTn id="38" dur="1000"/>
                                        <p:tgtEl>
                                          <p:spTgt spid="28"/>
                                        </p:tgtEl>
                                      </p:cBhvr>
                                    </p:animEffect>
                                    <p:set>
                                      <p:cBhvr>
                                        <p:cTn id="39"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28" grpId="1" animBg="1"/>
      <p:bldP spid="4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descr="C:\Users\shows\Desktop\cloudservers.png"/>
          <p:cNvPicPr>
            <a:picLocks noChangeAspect="1" noChangeArrowheads="1"/>
          </p:cNvPicPr>
          <p:nvPr/>
        </p:nvPicPr>
        <p:blipFill>
          <a:blip r:embed="rId3" cstate="print">
            <a:alphaModFix amt="15000"/>
          </a:blip>
          <a:srcRect l="54475"/>
          <a:stretch>
            <a:fillRect/>
          </a:stretch>
        </p:blipFill>
        <p:spPr bwMode="auto">
          <a:xfrm>
            <a:off x="5161172" y="1504133"/>
            <a:ext cx="4020938" cy="5249909"/>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pic>
        <p:nvPicPr>
          <p:cNvPr id="47" name="Picture 4" descr="C:\Users\shows\Desktop\server guy.png"/>
          <p:cNvPicPr>
            <a:picLocks noChangeAspect="1" noChangeArrowheads="1"/>
          </p:cNvPicPr>
          <p:nvPr/>
        </p:nvPicPr>
        <p:blipFill>
          <a:blip r:embed="rId5" cstate="print">
            <a:alphaModFix amt="15000"/>
          </a:blip>
          <a:srcRect r="49792"/>
          <a:stretch>
            <a:fillRect/>
          </a:stretch>
        </p:blipFill>
        <p:spPr bwMode="auto">
          <a:xfrm>
            <a:off x="-38110" y="1400175"/>
            <a:ext cx="4610111" cy="5457825"/>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sp>
        <p:nvSpPr>
          <p:cNvPr id="14" name="Title 13"/>
          <p:cNvSpPr>
            <a:spLocks noGrp="1"/>
          </p:cNvSpPr>
          <p:nvPr>
            <p:ph type="title"/>
          </p:nvPr>
        </p:nvSpPr>
        <p:spPr/>
        <p:txBody>
          <a:bodyPr/>
          <a:lstStyle/>
          <a:p>
            <a:pPr algn="ctr">
              <a:defRPr/>
            </a:pPr>
            <a:r>
              <a:rPr lang="zh-CN" altLang="en-US" sz="4400" b="1" dirty="0" smtClean="0">
                <a:effectLst>
                  <a:outerShdw blurRad="38100" dist="38100" dir="2700000" algn="tl">
                    <a:srgbClr val="000000">
                      <a:alpha val="43137"/>
                    </a:srgbClr>
                  </a:outerShdw>
                </a:effectLst>
              </a:rPr>
              <a:t>数据中心的演变</a:t>
            </a:r>
            <a:endParaRPr lang="en-US" altLang="en-US" sz="4400" b="1" dirty="0">
              <a:effectLst>
                <a:outerShdw blurRad="38100" dist="38100" dir="2700000" algn="tl">
                  <a:srgbClr val="000000">
                    <a:alpha val="43137"/>
                  </a:srgbClr>
                </a:outerShdw>
              </a:effectLst>
            </a:endParaRPr>
          </a:p>
        </p:txBody>
      </p:sp>
      <p:sp useBgFill="1">
        <p:nvSpPr>
          <p:cNvPr id="35" name="Rectangle 34"/>
          <p:cNvSpPr/>
          <p:nvPr/>
        </p:nvSpPr>
        <p:spPr bwMode="auto">
          <a:xfrm>
            <a:off x="4339768" y="6419850"/>
            <a:ext cx="504956" cy="330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ounded Rectangle 6"/>
          <p:cNvSpPr/>
          <p:nvPr/>
        </p:nvSpPr>
        <p:spPr bwMode="auto">
          <a:xfrm>
            <a:off x="730044" y="1709058"/>
            <a:ext cx="1757990"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000" dirty="0" smtClean="0">
                <a:gradFill>
                  <a:gsLst>
                    <a:gs pos="0">
                      <a:srgbClr val="FFFFFF"/>
                    </a:gs>
                    <a:gs pos="100000">
                      <a:srgbClr val="FFFFFF"/>
                    </a:gs>
                  </a:gsLst>
                  <a:lin ang="5400000" scaled="0"/>
                </a:gradFill>
              </a:rPr>
              <a:t>传统</a:t>
            </a:r>
            <a:endParaRPr lang="en-US" altLang="zh-CN" sz="2000" dirty="0" smtClean="0">
              <a:gradFill>
                <a:gsLst>
                  <a:gs pos="0">
                    <a:srgbClr val="FFFFFF"/>
                  </a:gs>
                  <a:gs pos="100000">
                    <a:srgbClr val="FFFFFF"/>
                  </a:gs>
                </a:gsLst>
                <a:lin ang="5400000" scaled="0"/>
              </a:gradFill>
            </a:endParaRPr>
          </a:p>
          <a:p>
            <a:pPr algn="ctr"/>
            <a:r>
              <a:rPr lang="zh-CN" altLang="en-US" sz="2000" dirty="0" smtClean="0">
                <a:gradFill>
                  <a:gsLst>
                    <a:gs pos="0">
                      <a:srgbClr val="FFFFFF"/>
                    </a:gs>
                    <a:gs pos="100000">
                      <a:srgbClr val="FFFFFF"/>
                    </a:gs>
                  </a:gsLst>
                  <a:lin ang="5400000" scaled="0"/>
                </a:gradFill>
              </a:rPr>
              <a:t>数据中心</a:t>
            </a:r>
            <a:endParaRPr lang="en-US" sz="2000" dirty="0" smtClean="0">
              <a:gradFill>
                <a:gsLst>
                  <a:gs pos="0">
                    <a:srgbClr val="FFFFFF"/>
                  </a:gs>
                  <a:gs pos="100000">
                    <a:srgbClr val="FFFFFF"/>
                  </a:gs>
                </a:gsLst>
                <a:lin ang="5400000" scaled="0"/>
              </a:gradFill>
            </a:endParaRPr>
          </a:p>
        </p:txBody>
      </p:sp>
      <p:pic>
        <p:nvPicPr>
          <p:cNvPr id="66" name="Picture 3" descr="C:\Users\shows\Desktop\Single Server Rack.png"/>
          <p:cNvPicPr>
            <a:picLocks noChangeAspect="1" noChangeArrowheads="1"/>
          </p:cNvPicPr>
          <p:nvPr/>
        </p:nvPicPr>
        <p:blipFill>
          <a:blip r:embed="rId6" cstate="print"/>
          <a:srcRect/>
          <a:stretch>
            <a:fillRect/>
          </a:stretch>
        </p:blipFill>
        <p:spPr bwMode="auto">
          <a:xfrm>
            <a:off x="1158003" y="3683000"/>
            <a:ext cx="902071" cy="2020358"/>
          </a:xfrm>
          <a:prstGeom prst="rect">
            <a:avLst/>
          </a:prstGeom>
          <a:noFill/>
        </p:spPr>
      </p:pic>
      <p:sp>
        <p:nvSpPr>
          <p:cNvPr id="17" name="Rounded Rectangle 16"/>
          <p:cNvSpPr/>
          <p:nvPr/>
        </p:nvSpPr>
        <p:spPr bwMode="auto">
          <a:xfrm>
            <a:off x="2704558" y="1709058"/>
            <a:ext cx="1757990"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000" dirty="0" smtClean="0">
                <a:gradFill>
                  <a:gsLst>
                    <a:gs pos="0">
                      <a:srgbClr val="FFFFFF"/>
                    </a:gs>
                    <a:gs pos="100000">
                      <a:srgbClr val="FFFFFF"/>
                    </a:gs>
                  </a:gsLst>
                  <a:lin ang="5400000" scaled="0"/>
                </a:gradFill>
              </a:rPr>
              <a:t>虚拟化</a:t>
            </a:r>
            <a:endParaRPr lang="en-US" altLang="zh-CN" sz="2000" dirty="0" smtClean="0">
              <a:gradFill>
                <a:gsLst>
                  <a:gs pos="0">
                    <a:srgbClr val="FFFFFF"/>
                  </a:gs>
                  <a:gs pos="100000">
                    <a:srgbClr val="FFFFFF"/>
                  </a:gs>
                </a:gsLst>
                <a:lin ang="5400000" scaled="0"/>
              </a:gradFill>
            </a:endParaRPr>
          </a:p>
          <a:p>
            <a:pPr algn="ctr"/>
            <a:r>
              <a:rPr lang="zh-CN" altLang="en-US" sz="2000" dirty="0">
                <a:gradFill>
                  <a:gsLst>
                    <a:gs pos="0">
                      <a:srgbClr val="FFFFFF"/>
                    </a:gs>
                    <a:gs pos="100000">
                      <a:srgbClr val="FFFFFF"/>
                    </a:gs>
                  </a:gsLst>
                  <a:lin ang="5400000" scaled="0"/>
                </a:gradFill>
              </a:rPr>
              <a:t>数</a:t>
            </a:r>
            <a:r>
              <a:rPr lang="zh-CN" altLang="en-US" sz="2000" dirty="0" smtClean="0">
                <a:gradFill>
                  <a:gsLst>
                    <a:gs pos="0">
                      <a:srgbClr val="FFFFFF"/>
                    </a:gs>
                    <a:gs pos="100000">
                      <a:srgbClr val="FFFFFF"/>
                    </a:gs>
                  </a:gsLst>
                  <a:lin ang="5400000" scaled="0"/>
                </a:gradFill>
              </a:rPr>
              <a:t>据中心</a:t>
            </a:r>
            <a:endParaRPr lang="en-US" sz="2000" dirty="0" smtClean="0">
              <a:gradFill>
                <a:gsLst>
                  <a:gs pos="0">
                    <a:srgbClr val="FFFFFF"/>
                  </a:gs>
                  <a:gs pos="100000">
                    <a:srgbClr val="FFFFFF"/>
                  </a:gs>
                </a:gsLst>
                <a:lin ang="5400000" scaled="0"/>
              </a:gradFill>
            </a:endParaRPr>
          </a:p>
          <a:p>
            <a:pPr algn="ctr"/>
            <a:endParaRPr lang="en-US" sz="1200" dirty="0" smtClean="0">
              <a:gradFill>
                <a:gsLst>
                  <a:gs pos="0">
                    <a:srgbClr val="FFFFFF"/>
                  </a:gs>
                  <a:gs pos="100000">
                    <a:srgbClr val="FFFFFF"/>
                  </a:gs>
                </a:gsLst>
                <a:lin ang="5400000" scaled="0"/>
              </a:gradFill>
            </a:endParaRPr>
          </a:p>
          <a:p>
            <a:pPr algn="ctr"/>
            <a:endParaRPr lang="en-US" sz="1200" dirty="0" smtClean="0">
              <a:gradFill>
                <a:gsLst>
                  <a:gs pos="0">
                    <a:srgbClr val="FFFFFF"/>
                  </a:gs>
                  <a:gs pos="100000">
                    <a:srgbClr val="FFFFFF"/>
                  </a:gs>
                </a:gsLst>
                <a:lin ang="5400000" scaled="0"/>
              </a:gradFill>
            </a:endParaRPr>
          </a:p>
          <a:p>
            <a:pPr algn="ctr"/>
            <a:endParaRPr lang="en-US" sz="2400" dirty="0" smtClean="0">
              <a:gradFill>
                <a:gsLst>
                  <a:gs pos="0">
                    <a:srgbClr val="FFFFFF"/>
                  </a:gs>
                  <a:gs pos="100000">
                    <a:srgbClr val="FFFFFF"/>
                  </a:gs>
                </a:gsLst>
                <a:lin ang="5400000" scaled="0"/>
              </a:gradFill>
            </a:endParaRPr>
          </a:p>
        </p:txBody>
      </p:sp>
      <p:grpSp>
        <p:nvGrpSpPr>
          <p:cNvPr id="3" name="Group 28"/>
          <p:cNvGrpSpPr/>
          <p:nvPr/>
        </p:nvGrpSpPr>
        <p:grpSpPr>
          <a:xfrm>
            <a:off x="4501591" y="1158709"/>
            <a:ext cx="2047307" cy="5481002"/>
            <a:chOff x="4729897" y="1158709"/>
            <a:chExt cx="2729032" cy="5481002"/>
          </a:xfrm>
        </p:grpSpPr>
        <p:sp>
          <p:nvSpPr>
            <p:cNvPr id="25" name="Rounded Rectangle 24"/>
            <p:cNvSpPr/>
            <p:nvPr/>
          </p:nvSpPr>
          <p:spPr bwMode="auto">
            <a:xfrm>
              <a:off x="4729897" y="1158709"/>
              <a:ext cx="2729032"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私有云</a:t>
              </a:r>
              <a:endParaRPr lang="en-US" sz="3200" dirty="0" smtClean="0">
                <a:gradFill>
                  <a:gsLst>
                    <a:gs pos="0">
                      <a:srgbClr val="FFFFFF"/>
                    </a:gs>
                    <a:gs pos="100000">
                      <a:srgbClr val="FFFFFF"/>
                    </a:gs>
                  </a:gsLst>
                  <a:lin ang="5400000" scaled="0"/>
                </a:gradFill>
              </a:endParaRPr>
            </a:p>
          </p:txBody>
        </p:sp>
        <p:sp>
          <p:nvSpPr>
            <p:cNvPr id="27" name="Rectangle 26"/>
            <p:cNvSpPr/>
            <p:nvPr/>
          </p:nvSpPr>
          <p:spPr>
            <a:xfrm>
              <a:off x="4918770" y="3355784"/>
              <a:ext cx="2486807" cy="806375"/>
            </a:xfrm>
            <a:prstGeom prst="rect">
              <a:avLst/>
            </a:prstGeom>
          </p:spPr>
          <p:txBody>
            <a:bodyPr wrap="square">
              <a:spAutoFit/>
            </a:bodyPr>
            <a:lstStyle/>
            <a:p>
              <a:pPr marL="228600" indent="-228600">
                <a:lnSpc>
                  <a:spcPct val="90000"/>
                </a:lnSpc>
                <a:spcBef>
                  <a:spcPct val="20000"/>
                </a:spcBef>
                <a:buBlip>
                  <a:blip r:embed="rId7"/>
                </a:buBlip>
              </a:pPr>
              <a:r>
                <a:rPr lang="zh-CN" altLang="en-US" sz="1600" dirty="0" smtClean="0">
                  <a:gradFill>
                    <a:gsLst>
                      <a:gs pos="0">
                        <a:schemeClr val="tx1"/>
                      </a:gs>
                      <a:gs pos="100000">
                        <a:schemeClr val="tx1"/>
                      </a:gs>
                    </a:gsLst>
                    <a:lin ang="5400000" scaled="0"/>
                  </a:gradFill>
                </a:rPr>
                <a:t>管理成本大大降低</a:t>
              </a:r>
              <a:endParaRPr lang="en-US" altLang="zh-CN" sz="1600" dirty="0" smtClean="0">
                <a:gradFill>
                  <a:gsLst>
                    <a:gs pos="0">
                      <a:schemeClr val="tx1"/>
                    </a:gs>
                    <a:gs pos="100000">
                      <a:schemeClr val="tx1"/>
                    </a:gs>
                  </a:gsLst>
                  <a:lin ang="5400000" scaled="0"/>
                </a:gradFill>
              </a:endParaRPr>
            </a:p>
            <a:p>
              <a:pPr marL="228600" indent="-228600">
                <a:lnSpc>
                  <a:spcPct val="90000"/>
                </a:lnSpc>
                <a:spcBef>
                  <a:spcPct val="20000"/>
                </a:spcBef>
                <a:buBlip>
                  <a:blip r:embed="rId7"/>
                </a:buBlip>
              </a:pPr>
              <a:r>
                <a:rPr lang="zh-CN" altLang="en-US" sz="1600" dirty="0">
                  <a:gradFill>
                    <a:gsLst>
                      <a:gs pos="0">
                        <a:schemeClr val="tx1"/>
                      </a:gs>
                      <a:gs pos="100000">
                        <a:schemeClr val="tx1"/>
                      </a:gs>
                    </a:gsLst>
                    <a:lin ang="5400000" scaled="0"/>
                  </a:gradFill>
                </a:rPr>
                <a:t>自</a:t>
              </a:r>
              <a:r>
                <a:rPr lang="zh-CN" altLang="en-US" sz="1600" dirty="0" smtClean="0">
                  <a:gradFill>
                    <a:gsLst>
                      <a:gs pos="0">
                        <a:schemeClr val="tx1"/>
                      </a:gs>
                      <a:gs pos="100000">
                        <a:schemeClr val="tx1"/>
                      </a:gs>
                    </a:gsLst>
                    <a:lin ang="5400000" scaled="0"/>
                  </a:gradFill>
                </a:rPr>
                <a:t>动化部署</a:t>
              </a:r>
              <a:endParaRPr lang="en-US" sz="1600" dirty="0" smtClean="0">
                <a:gradFill>
                  <a:gsLst>
                    <a:gs pos="0">
                      <a:schemeClr val="tx1"/>
                    </a:gs>
                    <a:gs pos="100000">
                      <a:schemeClr val="tx1"/>
                    </a:gs>
                  </a:gsLst>
                  <a:lin ang="5400000" scaled="0"/>
                </a:gradFill>
              </a:endParaRPr>
            </a:p>
          </p:txBody>
        </p:sp>
      </p:grpSp>
      <p:sp>
        <p:nvSpPr>
          <p:cNvPr id="19" name="Left-Right Arrow 18"/>
          <p:cNvSpPr/>
          <p:nvPr/>
        </p:nvSpPr>
        <p:spPr bwMode="auto">
          <a:xfrm>
            <a:off x="837312" y="2695931"/>
            <a:ext cx="3530085"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pic>
        <p:nvPicPr>
          <p:cNvPr id="21" name="Picture 3" descr="C:\Users\swinard\Desktop\Muglia MMS_Interop\Art\VirtualizedOutlinedServer.png"/>
          <p:cNvPicPr>
            <a:picLocks noChangeArrowheads="1"/>
          </p:cNvPicPr>
          <p:nvPr/>
        </p:nvPicPr>
        <p:blipFill>
          <a:blip r:embed="rId8" cstate="print"/>
          <a:stretch>
            <a:fillRect/>
          </a:stretch>
        </p:blipFill>
        <p:spPr bwMode="auto">
          <a:xfrm>
            <a:off x="3143314" y="3765052"/>
            <a:ext cx="880477" cy="1938307"/>
          </a:xfrm>
          <a:prstGeom prst="rect">
            <a:avLst/>
          </a:prstGeom>
          <a:noFill/>
        </p:spPr>
      </p:pic>
      <p:grpSp>
        <p:nvGrpSpPr>
          <p:cNvPr id="40" name="Group 39"/>
          <p:cNvGrpSpPr/>
          <p:nvPr/>
        </p:nvGrpSpPr>
        <p:grpSpPr>
          <a:xfrm>
            <a:off x="4714875" y="1714488"/>
            <a:ext cx="2143140" cy="4380304"/>
            <a:chOff x="5669769" y="1808512"/>
            <a:chExt cx="2856776" cy="4380304"/>
          </a:xfrm>
        </p:grpSpPr>
        <p:sp>
          <p:nvSpPr>
            <p:cNvPr id="22" name="Rounded Rectangle 21"/>
            <p:cNvSpPr/>
            <p:nvPr/>
          </p:nvSpPr>
          <p:spPr bwMode="auto">
            <a:xfrm>
              <a:off x="5669769" y="1808512"/>
              <a:ext cx="2343376"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400" dirty="0" smtClean="0">
                  <a:gradFill>
                    <a:gsLst>
                      <a:gs pos="0">
                        <a:srgbClr val="FFFFFF"/>
                      </a:gs>
                      <a:gs pos="100000">
                        <a:srgbClr val="FFFFFF"/>
                      </a:gs>
                    </a:gsLst>
                    <a:lin ang="5400000" scaled="0"/>
                  </a:gradFill>
                </a:rPr>
                <a:t>私有云</a:t>
              </a:r>
              <a:endParaRPr lang="en-US" sz="2400" dirty="0" smtClean="0">
                <a:gradFill>
                  <a:gsLst>
                    <a:gs pos="0">
                      <a:srgbClr val="FFFFFF"/>
                    </a:gs>
                    <a:gs pos="100000">
                      <a:srgbClr val="FFFFFF"/>
                    </a:gs>
                  </a:gsLst>
                  <a:lin ang="5400000" scaled="0"/>
                </a:gradFill>
              </a:endParaRPr>
            </a:p>
          </p:txBody>
        </p:sp>
        <p:grpSp>
          <p:nvGrpSpPr>
            <p:cNvPr id="23" name="Group 63"/>
            <p:cNvGrpSpPr/>
            <p:nvPr/>
          </p:nvGrpSpPr>
          <p:grpSpPr>
            <a:xfrm>
              <a:off x="6287060" y="3755846"/>
              <a:ext cx="2239485" cy="1568904"/>
              <a:chOff x="6344562" y="4572000"/>
              <a:chExt cx="1880157" cy="1317172"/>
            </a:xfrm>
          </p:grpSpPr>
          <p:pic>
            <p:nvPicPr>
              <p:cNvPr id="24" name="Picture 13"/>
              <p:cNvPicPr>
                <a:picLocks noChangeAspect="1" noChangeArrowheads="1"/>
              </p:cNvPicPr>
              <p:nvPr/>
            </p:nvPicPr>
            <p:blipFill>
              <a:blip r:embed="rId9" cstate="screen">
                <a:alphaModFix amt="50000"/>
              </a:blip>
              <a:srcRect/>
              <a:stretch>
                <a:fillRect/>
              </a:stretch>
            </p:blipFill>
            <p:spPr bwMode="auto">
              <a:xfrm>
                <a:off x="6928600" y="4978206"/>
                <a:ext cx="1283560" cy="910966"/>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29" name="Picture 13"/>
              <p:cNvPicPr>
                <a:picLocks noChangeAspect="1" noChangeArrowheads="1"/>
              </p:cNvPicPr>
              <p:nvPr/>
            </p:nvPicPr>
            <p:blipFill>
              <a:blip r:embed="rId10" cstate="screen">
                <a:alphaModFix amt="50000"/>
              </a:blip>
              <a:srcRect/>
              <a:stretch>
                <a:fillRect/>
              </a:stretch>
            </p:blipFill>
            <p:spPr bwMode="auto">
              <a:xfrm>
                <a:off x="6344562" y="4811485"/>
                <a:ext cx="1104007" cy="783535"/>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1" name="Picture 13"/>
              <p:cNvPicPr>
                <a:picLocks noChangeAspect="1" noChangeArrowheads="1"/>
              </p:cNvPicPr>
              <p:nvPr/>
            </p:nvPicPr>
            <p:blipFill>
              <a:blip r:embed="rId9" cstate="screen">
                <a:alphaModFix amt="50000"/>
              </a:blip>
              <a:srcRect/>
              <a:stretch>
                <a:fillRect/>
              </a:stretch>
            </p:blipFill>
            <p:spPr bwMode="auto">
              <a:xfrm>
                <a:off x="6939828" y="4572000"/>
                <a:ext cx="1269952" cy="901308"/>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2" name="Picture 13"/>
              <p:cNvPicPr>
                <a:picLocks noChangeAspect="1" noChangeArrowheads="1"/>
              </p:cNvPicPr>
              <p:nvPr/>
            </p:nvPicPr>
            <p:blipFill>
              <a:blip r:embed="rId11" cstate="screen"/>
              <a:srcRect/>
              <a:stretch>
                <a:fillRect/>
              </a:stretch>
            </p:blipFill>
            <p:spPr bwMode="auto">
              <a:xfrm>
                <a:off x="6607881" y="4918202"/>
                <a:ext cx="1616838" cy="829456"/>
              </a:xfrm>
              <a:prstGeom prst="rect">
                <a:avLst/>
              </a:prstGeom>
              <a:noFill/>
              <a:ln w="9525">
                <a:noFill/>
                <a:miter lim="800000"/>
                <a:headEnd/>
                <a:tailEnd/>
              </a:ln>
              <a:effectLst/>
            </p:spPr>
          </p:pic>
        </p:grpSp>
      </p:grpSp>
      <p:grpSp>
        <p:nvGrpSpPr>
          <p:cNvPr id="33" name="Group 63"/>
          <p:cNvGrpSpPr/>
          <p:nvPr/>
        </p:nvGrpSpPr>
        <p:grpSpPr>
          <a:xfrm>
            <a:off x="4597097" y="4683872"/>
            <a:ext cx="1903825" cy="1777872"/>
            <a:chOff x="6344562" y="4572000"/>
            <a:chExt cx="1880157" cy="1317172"/>
          </a:xfrm>
        </p:grpSpPr>
        <p:pic>
          <p:nvPicPr>
            <p:cNvPr id="34" name="Picture 13"/>
            <p:cNvPicPr>
              <a:picLocks noChangeAspect="1" noChangeArrowheads="1"/>
            </p:cNvPicPr>
            <p:nvPr/>
          </p:nvPicPr>
          <p:blipFill>
            <a:blip r:embed="rId9" cstate="screen">
              <a:alphaModFix amt="50000"/>
            </a:blip>
            <a:srcRect/>
            <a:stretch>
              <a:fillRect/>
            </a:stretch>
          </p:blipFill>
          <p:spPr bwMode="auto">
            <a:xfrm>
              <a:off x="6928600" y="4978206"/>
              <a:ext cx="1283560" cy="910966"/>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6" name="Picture 13"/>
            <p:cNvPicPr>
              <a:picLocks noChangeAspect="1" noChangeArrowheads="1"/>
            </p:cNvPicPr>
            <p:nvPr/>
          </p:nvPicPr>
          <p:blipFill>
            <a:blip r:embed="rId10" cstate="screen">
              <a:alphaModFix amt="50000"/>
            </a:blip>
            <a:srcRect/>
            <a:stretch>
              <a:fillRect/>
            </a:stretch>
          </p:blipFill>
          <p:spPr bwMode="auto">
            <a:xfrm>
              <a:off x="6344562" y="4811485"/>
              <a:ext cx="1104007" cy="783535"/>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7" name="Picture 13"/>
            <p:cNvPicPr>
              <a:picLocks noChangeAspect="1" noChangeArrowheads="1"/>
            </p:cNvPicPr>
            <p:nvPr/>
          </p:nvPicPr>
          <p:blipFill>
            <a:blip r:embed="rId9" cstate="screen">
              <a:alphaModFix amt="50000"/>
            </a:blip>
            <a:srcRect/>
            <a:stretch>
              <a:fillRect/>
            </a:stretch>
          </p:blipFill>
          <p:spPr bwMode="auto">
            <a:xfrm>
              <a:off x="6939828" y="4572000"/>
              <a:ext cx="1269952" cy="901308"/>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8" name="Picture 13"/>
            <p:cNvPicPr>
              <a:picLocks noChangeAspect="1" noChangeArrowheads="1"/>
            </p:cNvPicPr>
            <p:nvPr/>
          </p:nvPicPr>
          <p:blipFill>
            <a:blip r:embed="rId11" cstate="screen"/>
            <a:srcRect/>
            <a:stretch>
              <a:fillRect/>
            </a:stretch>
          </p:blipFill>
          <p:spPr bwMode="auto">
            <a:xfrm>
              <a:off x="6607881" y="4918202"/>
              <a:ext cx="1616838" cy="829456"/>
            </a:xfrm>
            <a:prstGeom prst="rect">
              <a:avLst/>
            </a:prstGeom>
            <a:noFill/>
            <a:ln w="9525">
              <a:noFill/>
              <a:miter lim="800000"/>
              <a:headEnd/>
              <a:tailEnd/>
            </a:ln>
            <a:effectLst/>
          </p:spPr>
        </p:pic>
      </p:grpSp>
      <p:grpSp>
        <p:nvGrpSpPr>
          <p:cNvPr id="60" name="Group 59"/>
          <p:cNvGrpSpPr/>
          <p:nvPr/>
        </p:nvGrpSpPr>
        <p:grpSpPr>
          <a:xfrm>
            <a:off x="6578582" y="1158709"/>
            <a:ext cx="2047307" cy="5481002"/>
            <a:chOff x="13239558" y="1158709"/>
            <a:chExt cx="2729032" cy="5481002"/>
          </a:xfrm>
        </p:grpSpPr>
        <p:grpSp>
          <p:nvGrpSpPr>
            <p:cNvPr id="52" name="Group 28"/>
            <p:cNvGrpSpPr/>
            <p:nvPr/>
          </p:nvGrpSpPr>
          <p:grpSpPr>
            <a:xfrm>
              <a:off x="13239558" y="1158709"/>
              <a:ext cx="2729032" cy="5481002"/>
              <a:chOff x="4729897" y="1158709"/>
              <a:chExt cx="2729032" cy="5481002"/>
            </a:xfrm>
          </p:grpSpPr>
          <p:sp>
            <p:nvSpPr>
              <p:cNvPr id="53" name="Rounded Rectangle 52"/>
              <p:cNvSpPr/>
              <p:nvPr/>
            </p:nvSpPr>
            <p:spPr bwMode="auto">
              <a:xfrm>
                <a:off x="4729897" y="1158709"/>
                <a:ext cx="2729032"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公共云</a:t>
                </a:r>
                <a:endParaRPr lang="en-US" sz="3200" dirty="0" smtClean="0">
                  <a:gradFill>
                    <a:gsLst>
                      <a:gs pos="0">
                        <a:srgbClr val="FFFFFF"/>
                      </a:gs>
                      <a:gs pos="100000">
                        <a:srgbClr val="FFFFFF"/>
                      </a:gs>
                    </a:gsLst>
                    <a:lin ang="5400000" scaled="0"/>
                  </a:gradFill>
                </a:endParaRPr>
              </a:p>
            </p:txBody>
          </p:sp>
          <p:sp>
            <p:nvSpPr>
              <p:cNvPr id="54" name="Rectangle 53"/>
              <p:cNvSpPr/>
              <p:nvPr/>
            </p:nvSpPr>
            <p:spPr>
              <a:xfrm>
                <a:off x="4918770" y="3355784"/>
                <a:ext cx="2486807" cy="646331"/>
              </a:xfrm>
              <a:prstGeom prst="rect">
                <a:avLst/>
              </a:prstGeom>
            </p:spPr>
            <p:txBody>
              <a:bodyPr wrap="square">
                <a:spAutoFit/>
              </a:bodyPr>
              <a:lstStyle/>
              <a:p>
                <a:pPr marL="228600" indent="-228600">
                  <a:lnSpc>
                    <a:spcPct val="90000"/>
                  </a:lnSpc>
                  <a:spcBef>
                    <a:spcPct val="20000"/>
                  </a:spcBef>
                  <a:buBlip>
                    <a:blip r:embed="rId7"/>
                  </a:buBlip>
                </a:pPr>
                <a:r>
                  <a:rPr lang="zh-CN" altLang="en-US" dirty="0" smtClean="0">
                    <a:gradFill>
                      <a:gsLst>
                        <a:gs pos="0">
                          <a:schemeClr val="tx1"/>
                        </a:gs>
                        <a:gs pos="100000">
                          <a:schemeClr val="tx1"/>
                        </a:gs>
                      </a:gsLst>
                      <a:lin ang="5400000" scaled="0"/>
                    </a:gradFill>
                  </a:rPr>
                  <a:t>容量按需分配</a:t>
                </a:r>
                <a:endParaRPr lang="en-US" altLang="zh-CN" dirty="0" smtClean="0">
                  <a:gradFill>
                    <a:gsLst>
                      <a:gs pos="0">
                        <a:schemeClr val="tx1"/>
                      </a:gs>
                      <a:gs pos="100000">
                        <a:schemeClr val="tx1"/>
                      </a:gs>
                    </a:gsLst>
                    <a:lin ang="5400000" scaled="0"/>
                  </a:gradFill>
                </a:endParaRPr>
              </a:p>
              <a:p>
                <a:pPr marL="228600" indent="-228600">
                  <a:lnSpc>
                    <a:spcPct val="90000"/>
                  </a:lnSpc>
                  <a:spcBef>
                    <a:spcPct val="20000"/>
                  </a:spcBef>
                  <a:buBlip>
                    <a:blip r:embed="rId7"/>
                  </a:buBlip>
                </a:pPr>
                <a:r>
                  <a:rPr lang="zh-CN" altLang="en-US" dirty="0">
                    <a:gradFill>
                      <a:gsLst>
                        <a:gs pos="0">
                          <a:schemeClr val="tx1"/>
                        </a:gs>
                        <a:gs pos="100000">
                          <a:schemeClr val="tx1"/>
                        </a:gs>
                      </a:gsLst>
                      <a:lin ang="5400000" scaled="0"/>
                    </a:gradFill>
                  </a:rPr>
                  <a:t>全</a:t>
                </a:r>
                <a:r>
                  <a:rPr lang="zh-CN" altLang="en-US" dirty="0" smtClean="0">
                    <a:gradFill>
                      <a:gsLst>
                        <a:gs pos="0">
                          <a:schemeClr val="tx1"/>
                        </a:gs>
                        <a:gs pos="100000">
                          <a:schemeClr val="tx1"/>
                        </a:gs>
                      </a:gsLst>
                      <a:lin ang="5400000" scaled="0"/>
                    </a:gradFill>
                  </a:rPr>
                  <a:t>球配置</a:t>
                </a:r>
                <a:endParaRPr lang="en-US" dirty="0" smtClean="0">
                  <a:gradFill>
                    <a:gsLst>
                      <a:gs pos="0">
                        <a:schemeClr val="tx1"/>
                      </a:gs>
                      <a:gs pos="100000">
                        <a:schemeClr val="tx1"/>
                      </a:gs>
                    </a:gsLst>
                    <a:lin ang="5400000" scaled="0"/>
                  </a:gradFill>
                </a:endParaRPr>
              </a:p>
            </p:txBody>
          </p:sp>
        </p:grpSp>
        <p:grpSp>
          <p:nvGrpSpPr>
            <p:cNvPr id="55" name="Group 54"/>
            <p:cNvGrpSpPr/>
            <p:nvPr/>
          </p:nvGrpSpPr>
          <p:grpSpPr>
            <a:xfrm>
              <a:off x="13406221" y="4352925"/>
              <a:ext cx="2451308" cy="1899550"/>
              <a:chOff x="480251" y="3305059"/>
              <a:chExt cx="3722920" cy="2884937"/>
            </a:xfrm>
          </p:grpSpPr>
          <p:pic>
            <p:nvPicPr>
              <p:cNvPr id="56" name="Picture 13"/>
              <p:cNvPicPr>
                <a:picLocks noChangeAspect="1" noChangeArrowheads="1"/>
              </p:cNvPicPr>
              <p:nvPr/>
            </p:nvPicPr>
            <p:blipFill>
              <a:blip r:embed="rId9" cstate="screen"/>
              <a:srcRect/>
              <a:stretch>
                <a:fillRect/>
              </a:stretch>
            </p:blipFill>
            <p:spPr bwMode="auto">
              <a:xfrm>
                <a:off x="2129955" y="3323585"/>
                <a:ext cx="2073216" cy="1471399"/>
              </a:xfrm>
              <a:prstGeom prst="rect">
                <a:avLst/>
              </a:prstGeom>
              <a:noFill/>
              <a:ln w="9525">
                <a:noFill/>
                <a:miter lim="800000"/>
                <a:headEnd/>
                <a:tailEnd/>
              </a:ln>
              <a:effectLst/>
            </p:spPr>
          </p:pic>
          <p:pic>
            <p:nvPicPr>
              <p:cNvPr id="57" name="Picture 3" descr="C:\Users\Saku\Desktop\04022009_Bach_CTIA Wireless\Speaker Art\Vision Ring and Three Screens\PNGs\GlobeShadowPop.png"/>
              <p:cNvPicPr>
                <a:picLocks noChangeAspect="1" noChangeArrowheads="1"/>
              </p:cNvPicPr>
              <p:nvPr/>
            </p:nvPicPr>
            <p:blipFill>
              <a:blip r:embed="rId12" cstate="screen"/>
              <a:srcRect/>
              <a:stretch>
                <a:fillRect/>
              </a:stretch>
            </p:blipFill>
            <p:spPr bwMode="auto">
              <a:xfrm>
                <a:off x="962670" y="3305059"/>
                <a:ext cx="2652643" cy="2590308"/>
              </a:xfrm>
              <a:prstGeom prst="rect">
                <a:avLst/>
              </a:prstGeom>
              <a:noFill/>
              <a:effectLst>
                <a:outerShdw blurRad="355600" dist="317500" dir="5400000" sx="90000" sy="-19000" rotWithShape="0">
                  <a:prstClr val="black">
                    <a:alpha val="41000"/>
                  </a:prstClr>
                </a:outerShdw>
              </a:effectLst>
            </p:spPr>
          </p:pic>
          <p:pic>
            <p:nvPicPr>
              <p:cNvPr id="58" name="Picture 13"/>
              <p:cNvPicPr>
                <a:picLocks noChangeAspect="1" noChangeArrowheads="1"/>
              </p:cNvPicPr>
              <p:nvPr/>
            </p:nvPicPr>
            <p:blipFill>
              <a:blip r:embed="rId10" cstate="screen"/>
              <a:srcRect/>
              <a:stretch>
                <a:fillRect/>
              </a:stretch>
            </p:blipFill>
            <p:spPr bwMode="auto">
              <a:xfrm>
                <a:off x="1237119" y="4811432"/>
                <a:ext cx="1698174" cy="1205226"/>
              </a:xfrm>
              <a:prstGeom prst="rect">
                <a:avLst/>
              </a:prstGeom>
              <a:noFill/>
              <a:ln w="9525">
                <a:noFill/>
                <a:miter lim="800000"/>
                <a:headEnd/>
                <a:tailEnd/>
              </a:ln>
              <a:effectLst/>
            </p:spPr>
          </p:pic>
          <p:pic>
            <p:nvPicPr>
              <p:cNvPr id="59" name="Picture 13"/>
              <p:cNvPicPr>
                <a:picLocks noChangeAspect="1" noChangeArrowheads="1"/>
              </p:cNvPicPr>
              <p:nvPr/>
            </p:nvPicPr>
            <p:blipFill>
              <a:blip r:embed="rId11" cstate="screen"/>
              <a:srcRect/>
              <a:stretch>
                <a:fillRect/>
              </a:stretch>
            </p:blipFill>
            <p:spPr bwMode="auto">
              <a:xfrm>
                <a:off x="480251" y="5170567"/>
                <a:ext cx="1987148" cy="1019429"/>
              </a:xfrm>
              <a:prstGeom prst="rect">
                <a:avLst/>
              </a:prstGeom>
              <a:noFill/>
              <a:ln w="9525">
                <a:noFill/>
                <a:miter lim="800000"/>
                <a:headEnd/>
                <a:tailEnd/>
              </a:ln>
              <a:effectLst/>
            </p:spPr>
          </p:pic>
        </p:grpSp>
      </p:grpSp>
      <p:sp>
        <p:nvSpPr>
          <p:cNvPr id="39" name="Left-Right Arrow 38"/>
          <p:cNvSpPr/>
          <p:nvPr/>
        </p:nvSpPr>
        <p:spPr bwMode="auto">
          <a:xfrm>
            <a:off x="837313" y="2695931"/>
            <a:ext cx="7451596"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sp>
        <p:nvSpPr>
          <p:cNvPr id="44" name="Left-Right Arrow 43"/>
          <p:cNvSpPr/>
          <p:nvPr/>
        </p:nvSpPr>
        <p:spPr bwMode="auto">
          <a:xfrm>
            <a:off x="837312" y="2695931"/>
            <a:ext cx="5507990"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spTree>
    <p:extLst>
      <p:ext uri="{BB962C8B-B14F-4D97-AF65-F5344CB8AC3E}">
        <p14:creationId xmlns="" xmlns:p14="http://schemas.microsoft.com/office/powerpoint/2007/7/12/main" val="540139779"/>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1000"/>
                                        <p:tgtEl>
                                          <p:spTgt spid="19"/>
                                        </p:tgtEl>
                                      </p:cBhvr>
                                    </p:animEffect>
                                    <p:set>
                                      <p:cBhvr>
                                        <p:cTn id="14" dur="1" fill="hold">
                                          <p:stCondLst>
                                            <p:cond delay="999"/>
                                          </p:stCondLst>
                                        </p:cTn>
                                        <p:tgtEl>
                                          <p:spTgt spid="19"/>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childTnLst>
                                </p:cTn>
                              </p:par>
                              <p:par>
                                <p:cTn id="23" presetID="10" presetClass="exit" presetSubtype="0" fill="hold" nodeType="withEffect">
                                  <p:stCondLst>
                                    <p:cond delay="0"/>
                                  </p:stCondLst>
                                  <p:childTnLst>
                                    <p:animEffect transition="out" filter="fade">
                                      <p:cBhvr>
                                        <p:cTn id="24" dur="1000"/>
                                        <p:tgtEl>
                                          <p:spTgt spid="3"/>
                                        </p:tgtEl>
                                      </p:cBhvr>
                                    </p:animEffect>
                                    <p:set>
                                      <p:cBhvr>
                                        <p:cTn id="25" dur="1" fill="hold">
                                          <p:stCondLst>
                                            <p:cond delay="9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33"/>
                                        </p:tgtEl>
                                      </p:cBhvr>
                                    </p:animEffect>
                                    <p:set>
                                      <p:cBhvr>
                                        <p:cTn id="28" dur="1" fill="hold">
                                          <p:stCondLst>
                                            <p:cond delay="999"/>
                                          </p:stCondLst>
                                        </p:cTn>
                                        <p:tgtEl>
                                          <p:spTgt spid="33"/>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1000"/>
                                        <p:tgtEl>
                                          <p:spTgt spid="60"/>
                                        </p:tgtEl>
                                      </p:cBhvr>
                                    </p:animEffect>
                                  </p:childTnLst>
                                </p:cTn>
                              </p:par>
                            </p:childTnLst>
                          </p:cTn>
                        </p:par>
                        <p:par>
                          <p:cTn id="33" fill="hold">
                            <p:stCondLst>
                              <p:cond delay="2000"/>
                            </p:stCondLst>
                            <p:childTnLst>
                              <p:par>
                                <p:cTn id="34" presetID="10" presetClass="exit" presetSubtype="0" fill="hold" grpId="1" nodeType="afterEffect">
                                  <p:stCondLst>
                                    <p:cond delay="0"/>
                                  </p:stCondLst>
                                  <p:childTnLst>
                                    <p:animEffect transition="out" filter="fade">
                                      <p:cBhvr>
                                        <p:cTn id="35" dur="2000"/>
                                        <p:tgtEl>
                                          <p:spTgt spid="44"/>
                                        </p:tgtEl>
                                      </p:cBhvr>
                                    </p:animEffect>
                                    <p:set>
                                      <p:cBhvr>
                                        <p:cTn id="36" dur="1" fill="hold">
                                          <p:stCondLst>
                                            <p:cond delay="1999"/>
                                          </p:stCondLst>
                                        </p:cTn>
                                        <p:tgtEl>
                                          <p:spTgt spid="4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9" grpId="0" animBg="1"/>
      <p:bldP spid="44" grpId="0" animBg="1"/>
      <p:bldP spid="4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7462" y="1447800"/>
            <a:ext cx="9161462" cy="2221170"/>
          </a:xfrm>
          <a:prstGeom prst="roundRect">
            <a:avLst/>
          </a:prstGeom>
          <a:gradFill flip="none" rotWithShape="1">
            <a:gsLst>
              <a:gs pos="0">
                <a:schemeClr val="accent1">
                  <a:alpha val="48000"/>
                </a:schemeClr>
              </a:gs>
              <a:gs pos="74000">
                <a:schemeClr val="dk1">
                  <a:shade val="45000"/>
                  <a:satMod val="170000"/>
                  <a:alpha val="0"/>
                </a:schemeClr>
              </a:gs>
            </a:gsLst>
            <a:lin ang="15000000" scaled="0"/>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ounded Rectangle 2"/>
          <p:cNvSpPr/>
          <p:nvPr/>
        </p:nvSpPr>
        <p:spPr bwMode="auto">
          <a:xfrm>
            <a:off x="3929058" y="1498363"/>
            <a:ext cx="5172113" cy="2101755"/>
          </a:xfrm>
          <a:prstGeom prst="roundRect">
            <a:avLst/>
          </a:prstGeom>
          <a:gradFill flip="none" rotWithShape="1">
            <a:gsLst>
              <a:gs pos="15000">
                <a:srgbClr val="FFFFFF"/>
              </a:gs>
              <a:gs pos="50000">
                <a:srgbClr val="FFFFFF">
                  <a:alpha val="0"/>
                </a:srgbClr>
              </a:gs>
            </a:gsLst>
            <a:lin ang="15720000" scaled="0"/>
            <a:tileRect/>
          </a:gradFill>
          <a:ln w="9525">
            <a:solidFill>
              <a:schemeClr val="accent1"/>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a:xfrm>
            <a:off x="228297" y="2289668"/>
            <a:ext cx="3177584" cy="1255728"/>
          </a:xfrm>
          <a:prstGeom prst="rect">
            <a:avLst/>
          </a:prstGeom>
        </p:spPr>
        <p:txBody>
          <a:bodyPr wrap="square">
            <a:spAutoFit/>
          </a:bodyPr>
          <a:lstStyle/>
          <a:p>
            <a:pPr marL="231775" lvl="1" indent="-231775" defTabSz="914363">
              <a:lnSpc>
                <a:spcPct val="90000"/>
              </a:lnSpc>
              <a:spcBef>
                <a:spcPct val="20000"/>
              </a:spcBef>
              <a:buSzPct val="80000"/>
              <a:buBlip>
                <a:blip r:embed="rId3"/>
              </a:buBlip>
            </a:pPr>
            <a:r>
              <a:rPr lang="zh-CN" altLang="en-US" dirty="0" smtClean="0"/>
              <a:t>从物理的变成逻辑的</a:t>
            </a:r>
            <a:endParaRPr lang="en-US" dirty="0" smtClean="0"/>
          </a:p>
          <a:p>
            <a:pPr marL="231775" lvl="1" indent="-231775" defTabSz="914363">
              <a:lnSpc>
                <a:spcPct val="90000"/>
              </a:lnSpc>
              <a:spcBef>
                <a:spcPct val="20000"/>
              </a:spcBef>
              <a:buSzPct val="80000"/>
              <a:buBlip>
                <a:blip r:embed="rId3"/>
              </a:buBlip>
            </a:pPr>
            <a:r>
              <a:rPr lang="zh-CN" altLang="en-US" dirty="0" smtClean="0"/>
              <a:t>通过策略管理</a:t>
            </a:r>
            <a:endParaRPr lang="en-US" dirty="0" smtClean="0"/>
          </a:p>
          <a:p>
            <a:pPr marL="231775" lvl="1" indent="-231775" defTabSz="914363">
              <a:lnSpc>
                <a:spcPct val="90000"/>
              </a:lnSpc>
              <a:spcBef>
                <a:spcPct val="20000"/>
              </a:spcBef>
              <a:buSzPct val="80000"/>
              <a:buBlip>
                <a:blip r:embed="rId3"/>
              </a:buBlip>
            </a:pPr>
            <a:r>
              <a:rPr lang="zh-CN" altLang="en-US" dirty="0" smtClean="0"/>
              <a:t>自我修复</a:t>
            </a:r>
            <a:endParaRPr lang="en-US" dirty="0" smtClean="0"/>
          </a:p>
          <a:p>
            <a:pPr marL="231775" lvl="1" indent="-231775" defTabSz="914363">
              <a:lnSpc>
                <a:spcPct val="90000"/>
              </a:lnSpc>
              <a:spcBef>
                <a:spcPct val="20000"/>
              </a:spcBef>
              <a:buSzPct val="80000"/>
              <a:buBlip>
                <a:blip r:embed="rId3"/>
              </a:buBlip>
            </a:pPr>
            <a:r>
              <a:rPr lang="zh-CN" altLang="en-US" dirty="0" smtClean="0"/>
              <a:t>高可用，易扩展</a:t>
            </a:r>
            <a:endParaRPr lang="en-US" dirty="0" smtClean="0"/>
          </a:p>
        </p:txBody>
      </p:sp>
      <p:sp>
        <p:nvSpPr>
          <p:cNvPr id="5" name="Title 10"/>
          <p:cNvSpPr txBox="1">
            <a:spLocks/>
          </p:cNvSpPr>
          <p:nvPr/>
        </p:nvSpPr>
        <p:spPr>
          <a:xfrm>
            <a:off x="381000" y="179390"/>
            <a:ext cx="8255132" cy="1218795"/>
          </a:xfrm>
          <a:prstGeom prst="rect">
            <a:avLst/>
          </a:prstGeom>
        </p:spPr>
        <p:txBody>
          <a:bodyPr/>
          <a:lstStyle/>
          <a:p>
            <a:pPr lvl="0" fontAlgn="base">
              <a:lnSpc>
                <a:spcPct val="85000"/>
              </a:lnSpc>
              <a:spcBef>
                <a:spcPct val="0"/>
              </a:spcBef>
              <a:spcAft>
                <a:spcPct val="0"/>
              </a:spcAft>
              <a:defRPr/>
            </a:pP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动态</a:t>
            </a:r>
            <a:r>
              <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IT</a:t>
            </a:r>
            <a:r>
              <a:rPr kumimoji="0" lang="en-US" sz="6000" b="0" i="0" u="none" strike="noStrike" kern="0" cap="none" spc="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
            </a:r>
            <a:br>
              <a:rPr kumimoji="0" lang="en-US" sz="6000" b="0" i="0" u="none" strike="noStrike" kern="0" cap="none" spc="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br>
            <a:r>
              <a:rPr lang="zh-CN" altLang="en-US" sz="2800" i="1" kern="0" noProof="0" dirty="0" smtClean="0">
                <a:ln w="3175">
                  <a:noFill/>
                </a:ln>
                <a:effectLst>
                  <a:outerShdw blurRad="88900" dist="12700" dir="2700000" algn="tl" rotWithShape="0">
                    <a:prstClr val="black"/>
                  </a:outerShdw>
                </a:effectLst>
                <a:latin typeface="Segoe" pitchFamily="34" charset="0"/>
                <a:cs typeface="Arial" charset="0"/>
              </a:rPr>
              <a:t>“</a:t>
            </a:r>
            <a:r>
              <a:rPr lang="zh-CN" altLang="en-US" sz="2800" i="1" kern="0" dirty="0" smtClean="0">
                <a:ln w="3175">
                  <a:noFill/>
                </a:ln>
                <a:effectLst>
                  <a:outerShdw blurRad="88900" dist="12700" dir="2700000" algn="tl" rotWithShape="0">
                    <a:prstClr val="black"/>
                  </a:outerShdw>
                </a:effectLst>
                <a:latin typeface="Segoe" pitchFamily="34" charset="0"/>
                <a:cs typeface="Arial" charset="0"/>
              </a:rPr>
              <a:t>私有云</a:t>
            </a:r>
            <a:r>
              <a:rPr lang="zh-CN" altLang="en-US" sz="2800" i="1" kern="0" noProof="0" dirty="0" smtClean="0">
                <a:ln w="3175">
                  <a:noFill/>
                </a:ln>
                <a:effectLst>
                  <a:outerShdw blurRad="88900" dist="12700" dir="2700000" algn="tl" rotWithShape="0">
                    <a:prstClr val="black"/>
                  </a:outerShdw>
                </a:effectLst>
                <a:latin typeface="Segoe" pitchFamily="34" charset="0"/>
                <a:cs typeface="Arial" charset="0"/>
              </a:rPr>
              <a:t>”如何实现</a:t>
            </a:r>
            <a:r>
              <a:rPr kumimoji="0" lang="en-US" sz="2800" b="0" i="1" u="none" strike="noStrike" kern="0" cap="none" spc="0" normalizeH="0" baseline="0" noProof="0" dirty="0" smtClean="0">
                <a:ln w="3175">
                  <a:noFill/>
                </a:ln>
                <a:effectLst>
                  <a:outerShdw blurRad="88900" dist="12700" dir="2700000" algn="tl" rotWithShape="0">
                    <a:prstClr val="black"/>
                  </a:outerShdw>
                </a:effectLst>
                <a:uLnTx/>
                <a:uFillTx/>
                <a:latin typeface="Segoe" pitchFamily="34" charset="0"/>
                <a:ea typeface="+mn-ea"/>
                <a:cs typeface="Arial" charset="0"/>
              </a:rPr>
              <a:t>?</a:t>
            </a:r>
            <a:endParaRPr kumimoji="0" lang="en-US" sz="6000" b="0" i="0" u="none" strike="noStrike" kern="0" cap="none" spc="0"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sp>
        <p:nvSpPr>
          <p:cNvPr id="6" name="Text Placeholder 16"/>
          <p:cNvSpPr txBox="1">
            <a:spLocks/>
          </p:cNvSpPr>
          <p:nvPr/>
        </p:nvSpPr>
        <p:spPr>
          <a:xfrm>
            <a:off x="64563" y="1782305"/>
            <a:ext cx="3438340" cy="443198"/>
          </a:xfrm>
          <a:prstGeom prst="rect">
            <a:avLst/>
          </a:prstGeom>
        </p:spPr>
        <p:txBody>
          <a:bodyPr vert="horz" wrap="square" lIns="0" tIns="0" rIns="0" bIns="0" rtlCol="0">
            <a:spAutoFit/>
          </a:bodyPr>
          <a:lstStyle/>
          <a:p>
            <a:pPr marL="0" marR="0" lvl="0" indent="0" algn="ctr" defTabSz="914363" rtl="0" eaLnBrk="1" fontAlgn="auto" latinLnBrk="0" hangingPunct="1">
              <a:lnSpc>
                <a:spcPct val="90000"/>
              </a:lnSpc>
              <a:spcBef>
                <a:spcPts val="1500"/>
              </a:spcBef>
              <a:spcAft>
                <a:spcPts val="0"/>
              </a:spcAft>
              <a:buClrTx/>
              <a:buSzPct val="80000"/>
              <a:buFontTx/>
              <a:buNone/>
              <a:tabLst/>
              <a:defRPr/>
            </a:pPr>
            <a:r>
              <a:rPr lang="zh-CN" altLang="en-US" sz="3200" spc="-160" noProof="0" dirty="0" smtClean="0">
                <a:solidFill>
                  <a:srgbClr val="FFC000"/>
                </a:solidFill>
                <a:effectLst>
                  <a:outerShdw blurRad="63500" algn="ctr" rotWithShape="0">
                    <a:prstClr val="black">
                      <a:alpha val="40000"/>
                    </a:prstClr>
                  </a:outerShdw>
                </a:effectLst>
              </a:rPr>
              <a:t>基础架构</a:t>
            </a:r>
            <a:endParaRPr kumimoji="0" lang="en-US" sz="3200" b="0" i="0" u="none" strike="noStrike" kern="1200" cap="none" spc="-160" normalizeH="0" baseline="0" noProof="0" dirty="0" smtClean="0">
              <a:ln>
                <a:noFill/>
              </a:ln>
              <a:solidFill>
                <a:srgbClr val="FFC000"/>
              </a:solidFill>
              <a:effectLst>
                <a:outerShdw blurRad="63500" algn="ctr" rotWithShape="0">
                  <a:prstClr val="black">
                    <a:alpha val="40000"/>
                  </a:prstClr>
                </a:outerShdw>
              </a:effectLst>
              <a:uLnTx/>
              <a:uFillTx/>
            </a:endParaRPr>
          </a:p>
        </p:txBody>
      </p:sp>
      <p:sp>
        <p:nvSpPr>
          <p:cNvPr id="7" name="Rounded Rectangle 6"/>
          <p:cNvSpPr/>
          <p:nvPr/>
        </p:nvSpPr>
        <p:spPr bwMode="auto">
          <a:xfrm>
            <a:off x="-17462" y="3973018"/>
            <a:ext cx="9161462" cy="2221170"/>
          </a:xfrm>
          <a:prstGeom prst="roundRect">
            <a:avLst/>
          </a:prstGeom>
          <a:gradFill flip="none" rotWithShape="1">
            <a:gsLst>
              <a:gs pos="0">
                <a:srgbClr val="35CB84">
                  <a:alpha val="47843"/>
                </a:srgbClr>
              </a:gs>
              <a:gs pos="74000">
                <a:schemeClr val="dk1">
                  <a:shade val="45000"/>
                  <a:satMod val="170000"/>
                  <a:alpha val="0"/>
                </a:schemeClr>
              </a:gs>
            </a:gsLst>
            <a:lin ang="15000000" scaled="0"/>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3954458" y="4034951"/>
            <a:ext cx="5172113" cy="2101755"/>
          </a:xfrm>
          <a:prstGeom prst="roundRect">
            <a:avLst/>
          </a:prstGeom>
          <a:gradFill flip="none" rotWithShape="1">
            <a:gsLst>
              <a:gs pos="15000">
                <a:srgbClr val="FFFFFF"/>
              </a:gs>
              <a:gs pos="50000">
                <a:srgbClr val="FFFFFF">
                  <a:alpha val="0"/>
                </a:srgbClr>
              </a:gs>
            </a:gsLst>
            <a:lin ang="15720000" scaled="0"/>
            <a:tileRect/>
          </a:gradFill>
          <a:ln w="9525">
            <a:solidFill>
              <a:srgbClr val="35CB84"/>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a:xfrm>
            <a:off x="228296" y="4800856"/>
            <a:ext cx="4584435" cy="1255728"/>
          </a:xfrm>
          <a:prstGeom prst="rect">
            <a:avLst/>
          </a:prstGeom>
        </p:spPr>
        <p:txBody>
          <a:bodyPr wrap="square">
            <a:spAutoFit/>
          </a:bodyPr>
          <a:lstStyle/>
          <a:p>
            <a:pPr marL="231775" lvl="1" indent="-231775" defTabSz="914363">
              <a:lnSpc>
                <a:spcPct val="90000"/>
              </a:lnSpc>
              <a:spcBef>
                <a:spcPct val="20000"/>
              </a:spcBef>
              <a:buSzPct val="80000"/>
              <a:buBlip>
                <a:blip r:embed="rId3"/>
              </a:buBlip>
            </a:pPr>
            <a:r>
              <a:rPr lang="zh-CN" altLang="en-US" dirty="0" smtClean="0"/>
              <a:t>基于服务，完全组合式</a:t>
            </a:r>
            <a:endParaRPr lang="en-US" dirty="0" smtClean="0"/>
          </a:p>
          <a:p>
            <a:pPr marL="231775" lvl="1" indent="-231775" defTabSz="914363">
              <a:lnSpc>
                <a:spcPct val="90000"/>
              </a:lnSpc>
              <a:spcBef>
                <a:spcPct val="20000"/>
              </a:spcBef>
              <a:buSzPct val="80000"/>
              <a:buBlip>
                <a:blip r:embed="rId3"/>
              </a:buBlip>
            </a:pPr>
            <a:r>
              <a:rPr lang="zh-CN" altLang="en-US" dirty="0"/>
              <a:t>相</a:t>
            </a:r>
            <a:r>
              <a:rPr lang="zh-CN" altLang="en-US" dirty="0" smtClean="0"/>
              <a:t>互集成的</a:t>
            </a:r>
            <a:endParaRPr lang="en-US" dirty="0" smtClean="0"/>
          </a:p>
          <a:p>
            <a:pPr marL="231775" lvl="1" indent="-231775" defTabSz="914363">
              <a:lnSpc>
                <a:spcPct val="90000"/>
              </a:lnSpc>
              <a:spcBef>
                <a:spcPct val="20000"/>
              </a:spcBef>
              <a:buSzPct val="80000"/>
              <a:buBlip>
                <a:blip r:embed="rId3"/>
              </a:buBlip>
            </a:pPr>
            <a:r>
              <a:rPr lang="zh-CN" altLang="en-US" dirty="0" smtClean="0"/>
              <a:t>自建和托管结合</a:t>
            </a:r>
            <a:endParaRPr lang="en-US" dirty="0" smtClean="0"/>
          </a:p>
          <a:p>
            <a:pPr marL="231775" lvl="1" indent="-231775" defTabSz="914363">
              <a:lnSpc>
                <a:spcPct val="90000"/>
              </a:lnSpc>
              <a:spcBef>
                <a:spcPct val="20000"/>
              </a:spcBef>
              <a:buSzPct val="80000"/>
              <a:buBlip>
                <a:blip r:embed="rId3"/>
              </a:buBlip>
            </a:pPr>
            <a:r>
              <a:rPr lang="zh-CN" altLang="en-US" dirty="0" smtClean="0"/>
              <a:t>高效的开发和运维</a:t>
            </a:r>
            <a:endParaRPr lang="en-US" dirty="0" smtClean="0"/>
          </a:p>
        </p:txBody>
      </p:sp>
      <p:sp>
        <p:nvSpPr>
          <p:cNvPr id="10" name="Text Placeholder 16"/>
          <p:cNvSpPr txBox="1">
            <a:spLocks/>
          </p:cNvSpPr>
          <p:nvPr/>
        </p:nvSpPr>
        <p:spPr>
          <a:xfrm>
            <a:off x="64563" y="4318893"/>
            <a:ext cx="3438340" cy="443198"/>
          </a:xfrm>
          <a:prstGeom prst="rect">
            <a:avLst/>
          </a:prstGeom>
        </p:spPr>
        <p:txBody>
          <a:bodyPr vert="horz" wrap="square" lIns="0" tIns="0" rIns="0" bIns="0" rtlCol="0">
            <a:spAutoFit/>
          </a:bodyPr>
          <a:lstStyle/>
          <a:p>
            <a:pPr marL="0" marR="0" lvl="0" indent="0" algn="ctr" defTabSz="914363" rtl="0" eaLnBrk="1" fontAlgn="auto" latinLnBrk="0" hangingPunct="1">
              <a:lnSpc>
                <a:spcPct val="90000"/>
              </a:lnSpc>
              <a:spcBef>
                <a:spcPts val="1500"/>
              </a:spcBef>
              <a:spcAft>
                <a:spcPts val="0"/>
              </a:spcAft>
              <a:buClrTx/>
              <a:buSzPct val="80000"/>
              <a:buFontTx/>
              <a:buNone/>
              <a:tabLst/>
              <a:defRPr/>
            </a:pPr>
            <a:r>
              <a:rPr lang="zh-CN" altLang="en-US" sz="3200" spc="-160" dirty="0" smtClean="0">
                <a:solidFill>
                  <a:srgbClr val="FFC000"/>
                </a:solidFill>
                <a:effectLst>
                  <a:outerShdw blurRad="63500" algn="ctr" rotWithShape="0">
                    <a:prstClr val="black">
                      <a:alpha val="40000"/>
                    </a:prstClr>
                  </a:outerShdw>
                </a:effectLst>
              </a:rPr>
              <a:t>应用服务</a:t>
            </a:r>
            <a:endParaRPr kumimoji="0" lang="en-US" sz="3200" b="0" i="0" u="none" strike="noStrike" kern="1200" cap="none" spc="-160" normalizeH="0" baseline="0" noProof="0" dirty="0" smtClean="0">
              <a:ln>
                <a:noFill/>
              </a:ln>
              <a:solidFill>
                <a:srgbClr val="FFC000"/>
              </a:solidFill>
              <a:effectLst>
                <a:outerShdw blurRad="63500" algn="ctr" rotWithShape="0">
                  <a:prstClr val="black">
                    <a:alpha val="40000"/>
                  </a:prstClr>
                </a:outerShdw>
              </a:effectLst>
              <a:uLnTx/>
              <a:uFillTx/>
            </a:endParaRPr>
          </a:p>
        </p:txBody>
      </p:sp>
      <p:grpSp>
        <p:nvGrpSpPr>
          <p:cNvPr id="11" name="Group 10"/>
          <p:cNvGrpSpPr/>
          <p:nvPr/>
        </p:nvGrpSpPr>
        <p:grpSpPr>
          <a:xfrm>
            <a:off x="4714449" y="1727200"/>
            <a:ext cx="3825278" cy="1723030"/>
            <a:chOff x="9795187" y="1705970"/>
            <a:chExt cx="3825278" cy="1723030"/>
          </a:xfrm>
        </p:grpSpPr>
        <p:grpSp>
          <p:nvGrpSpPr>
            <p:cNvPr id="12" name="Group 52"/>
            <p:cNvGrpSpPr/>
            <p:nvPr/>
          </p:nvGrpSpPr>
          <p:grpSpPr>
            <a:xfrm>
              <a:off x="9795195" y="1705970"/>
              <a:ext cx="1277697" cy="594814"/>
              <a:chOff x="9144000" y="2228183"/>
              <a:chExt cx="2579427" cy="1200817"/>
            </a:xfrm>
          </p:grpSpPr>
          <p:pic>
            <p:nvPicPr>
              <p:cNvPr id="27" name="Picture 2" descr="C:\Program Files\Microsoft Resource DVD Artwork\DVD_ART\Artwork_Imagery\HARDWARE_IMAGERY\Photos - OEM Hardware\Server Computer\ProLiant 10642 Rack.png"/>
              <p:cNvPicPr>
                <a:picLocks noChangeAspect="1" noChangeArrowheads="1"/>
              </p:cNvPicPr>
              <p:nvPr/>
            </p:nvPicPr>
            <p:blipFill>
              <a:blip r:embed="rId4" cstate="email"/>
              <a:srcRect/>
              <a:stretch>
                <a:fillRect/>
              </a:stretch>
            </p:blipFill>
            <p:spPr bwMode="auto">
              <a:xfrm>
                <a:off x="11250305" y="2228183"/>
                <a:ext cx="473122" cy="1200817"/>
              </a:xfrm>
              <a:prstGeom prst="rect">
                <a:avLst/>
              </a:prstGeom>
              <a:noFill/>
            </p:spPr>
          </p:pic>
          <p:pic>
            <p:nvPicPr>
              <p:cNvPr id="28" name="Picture 2" descr="C:\Program Files\Microsoft Resource DVD Artwork\DVD_ART\Artwork_Imagery\HARDWARE_IMAGERY\Photos - OEM Hardware\Server Computer\ProLiant 10642 Rack.png"/>
              <p:cNvPicPr>
                <a:picLocks noChangeAspect="1" noChangeArrowheads="1"/>
              </p:cNvPicPr>
              <p:nvPr/>
            </p:nvPicPr>
            <p:blipFill>
              <a:blip r:embed="rId4" cstate="email"/>
              <a:srcRect/>
              <a:stretch>
                <a:fillRect/>
              </a:stretch>
            </p:blipFill>
            <p:spPr bwMode="auto">
              <a:xfrm>
                <a:off x="10829044" y="2228183"/>
                <a:ext cx="473122" cy="1200817"/>
              </a:xfrm>
              <a:prstGeom prst="rect">
                <a:avLst/>
              </a:prstGeom>
              <a:noFill/>
            </p:spPr>
          </p:pic>
          <p:pic>
            <p:nvPicPr>
              <p:cNvPr id="29" name="Picture 2" descr="C:\Program Files\Microsoft Resource DVD Artwork\DVD_ART\Artwork_Imagery\HARDWARE_IMAGERY\Photos - OEM Hardware\Server Computer\ProLiant 10642 Rack.png"/>
              <p:cNvPicPr>
                <a:picLocks noChangeAspect="1" noChangeArrowheads="1"/>
              </p:cNvPicPr>
              <p:nvPr/>
            </p:nvPicPr>
            <p:blipFill>
              <a:blip r:embed="rId4" cstate="email"/>
              <a:srcRect/>
              <a:stretch>
                <a:fillRect/>
              </a:stretch>
            </p:blipFill>
            <p:spPr bwMode="auto">
              <a:xfrm>
                <a:off x="10407783" y="2228183"/>
                <a:ext cx="473122" cy="1200817"/>
              </a:xfrm>
              <a:prstGeom prst="rect">
                <a:avLst/>
              </a:prstGeom>
              <a:noFill/>
            </p:spPr>
          </p:pic>
          <p:pic>
            <p:nvPicPr>
              <p:cNvPr id="30" name="Picture 2" descr="C:\Program Files\Microsoft Resource DVD Artwork\DVD_ART\Artwork_Imagery\HARDWARE_IMAGERY\Photos - OEM Hardware\Server Computer\ProLiant 10642 Rack.png"/>
              <p:cNvPicPr>
                <a:picLocks noChangeAspect="1" noChangeArrowheads="1"/>
              </p:cNvPicPr>
              <p:nvPr/>
            </p:nvPicPr>
            <p:blipFill>
              <a:blip r:embed="rId4" cstate="email"/>
              <a:srcRect/>
              <a:stretch>
                <a:fillRect/>
              </a:stretch>
            </p:blipFill>
            <p:spPr bwMode="auto">
              <a:xfrm>
                <a:off x="9986522" y="2228183"/>
                <a:ext cx="473122" cy="1200817"/>
              </a:xfrm>
              <a:prstGeom prst="rect">
                <a:avLst/>
              </a:prstGeom>
              <a:noFill/>
            </p:spPr>
          </p:pic>
          <p:pic>
            <p:nvPicPr>
              <p:cNvPr id="31" name="Picture 2" descr="C:\Program Files\Microsoft Resource DVD Artwork\DVD_ART\Artwork_Imagery\HARDWARE_IMAGERY\Photos - OEM Hardware\Server Computer\ProLiant 10642 Rack.png"/>
              <p:cNvPicPr>
                <a:picLocks noChangeAspect="1" noChangeArrowheads="1"/>
              </p:cNvPicPr>
              <p:nvPr/>
            </p:nvPicPr>
            <p:blipFill>
              <a:blip r:embed="rId4" cstate="email"/>
              <a:srcRect/>
              <a:stretch>
                <a:fillRect/>
              </a:stretch>
            </p:blipFill>
            <p:spPr bwMode="auto">
              <a:xfrm>
                <a:off x="9565261" y="2228183"/>
                <a:ext cx="473122" cy="1200817"/>
              </a:xfrm>
              <a:prstGeom prst="rect">
                <a:avLst/>
              </a:prstGeom>
              <a:noFill/>
            </p:spPr>
          </p:pic>
          <p:pic>
            <p:nvPicPr>
              <p:cNvPr id="32" name="Picture 2" descr="C:\Program Files\Microsoft Resource DVD Artwork\DVD_ART\Artwork_Imagery\HARDWARE_IMAGERY\Photos - OEM Hardware\Server Computer\ProLiant 10642 Rack.png"/>
              <p:cNvPicPr>
                <a:picLocks noChangeAspect="1" noChangeArrowheads="1"/>
              </p:cNvPicPr>
              <p:nvPr/>
            </p:nvPicPr>
            <p:blipFill>
              <a:blip r:embed="rId4" cstate="email"/>
              <a:srcRect/>
              <a:stretch>
                <a:fillRect/>
              </a:stretch>
            </p:blipFill>
            <p:spPr bwMode="auto">
              <a:xfrm>
                <a:off x="9144000" y="2228183"/>
                <a:ext cx="473122" cy="1200817"/>
              </a:xfrm>
              <a:prstGeom prst="rect">
                <a:avLst/>
              </a:prstGeom>
              <a:noFill/>
            </p:spPr>
          </p:pic>
        </p:grpSp>
        <p:grpSp>
          <p:nvGrpSpPr>
            <p:cNvPr id="13" name="Group 45"/>
            <p:cNvGrpSpPr/>
            <p:nvPr/>
          </p:nvGrpSpPr>
          <p:grpSpPr>
            <a:xfrm>
              <a:off x="10202209" y="1924333"/>
              <a:ext cx="2064351" cy="961030"/>
              <a:chOff x="9144000" y="2228183"/>
              <a:chExt cx="2579427" cy="1200817"/>
            </a:xfrm>
          </p:grpSpPr>
          <p:pic>
            <p:nvPicPr>
              <p:cNvPr id="21" name="Picture 2" descr="C:\Program Files\Microsoft Resource DVD Artwork\DVD_ART\Artwork_Imagery\HARDWARE_IMAGERY\Photos - OEM Hardware\Server Computer\ProLiant 10642 Rack.png"/>
              <p:cNvPicPr>
                <a:picLocks noChangeAspect="1" noChangeArrowheads="1"/>
              </p:cNvPicPr>
              <p:nvPr/>
            </p:nvPicPr>
            <p:blipFill>
              <a:blip r:embed="rId5" cstate="email"/>
              <a:srcRect/>
              <a:stretch>
                <a:fillRect/>
              </a:stretch>
            </p:blipFill>
            <p:spPr bwMode="auto">
              <a:xfrm>
                <a:off x="11250305" y="2228183"/>
                <a:ext cx="473122" cy="1200817"/>
              </a:xfrm>
              <a:prstGeom prst="rect">
                <a:avLst/>
              </a:prstGeom>
              <a:noFill/>
            </p:spPr>
          </p:pic>
          <p:pic>
            <p:nvPicPr>
              <p:cNvPr id="22" name="Picture 2" descr="C:\Program Files\Microsoft Resource DVD Artwork\DVD_ART\Artwork_Imagery\HARDWARE_IMAGERY\Photos - OEM Hardware\Server Computer\ProLiant 10642 Rack.png"/>
              <p:cNvPicPr>
                <a:picLocks noChangeAspect="1" noChangeArrowheads="1"/>
              </p:cNvPicPr>
              <p:nvPr/>
            </p:nvPicPr>
            <p:blipFill>
              <a:blip r:embed="rId5" cstate="email"/>
              <a:srcRect/>
              <a:stretch>
                <a:fillRect/>
              </a:stretch>
            </p:blipFill>
            <p:spPr bwMode="auto">
              <a:xfrm>
                <a:off x="10829044" y="2228183"/>
                <a:ext cx="473122" cy="1200817"/>
              </a:xfrm>
              <a:prstGeom prst="rect">
                <a:avLst/>
              </a:prstGeom>
              <a:noFill/>
            </p:spPr>
          </p:pic>
          <p:pic>
            <p:nvPicPr>
              <p:cNvPr id="23" name="Picture 2" descr="C:\Program Files\Microsoft Resource DVD Artwork\DVD_ART\Artwork_Imagery\HARDWARE_IMAGERY\Photos - OEM Hardware\Server Computer\ProLiant 10642 Rack.png"/>
              <p:cNvPicPr>
                <a:picLocks noChangeAspect="1" noChangeArrowheads="1"/>
              </p:cNvPicPr>
              <p:nvPr/>
            </p:nvPicPr>
            <p:blipFill>
              <a:blip r:embed="rId5" cstate="email"/>
              <a:srcRect/>
              <a:stretch>
                <a:fillRect/>
              </a:stretch>
            </p:blipFill>
            <p:spPr bwMode="auto">
              <a:xfrm>
                <a:off x="10407783" y="2228183"/>
                <a:ext cx="473122" cy="1200817"/>
              </a:xfrm>
              <a:prstGeom prst="rect">
                <a:avLst/>
              </a:prstGeom>
              <a:noFill/>
            </p:spPr>
          </p:pic>
          <p:pic>
            <p:nvPicPr>
              <p:cNvPr id="24" name="Picture 2" descr="C:\Program Files\Microsoft Resource DVD Artwork\DVD_ART\Artwork_Imagery\HARDWARE_IMAGERY\Photos - OEM Hardware\Server Computer\ProLiant 10642 Rack.png"/>
              <p:cNvPicPr>
                <a:picLocks noChangeAspect="1" noChangeArrowheads="1"/>
              </p:cNvPicPr>
              <p:nvPr/>
            </p:nvPicPr>
            <p:blipFill>
              <a:blip r:embed="rId5" cstate="email"/>
              <a:srcRect/>
              <a:stretch>
                <a:fillRect/>
              </a:stretch>
            </p:blipFill>
            <p:spPr bwMode="auto">
              <a:xfrm>
                <a:off x="9986522" y="2228183"/>
                <a:ext cx="473122" cy="1200817"/>
              </a:xfrm>
              <a:prstGeom prst="rect">
                <a:avLst/>
              </a:prstGeom>
              <a:noFill/>
            </p:spPr>
          </p:pic>
          <p:pic>
            <p:nvPicPr>
              <p:cNvPr id="25" name="Picture 2" descr="C:\Program Files\Microsoft Resource DVD Artwork\DVD_ART\Artwork_Imagery\HARDWARE_IMAGERY\Photos - OEM Hardware\Server Computer\ProLiant 10642 Rack.png"/>
              <p:cNvPicPr>
                <a:picLocks noChangeAspect="1" noChangeArrowheads="1"/>
              </p:cNvPicPr>
              <p:nvPr/>
            </p:nvPicPr>
            <p:blipFill>
              <a:blip r:embed="rId5" cstate="email"/>
              <a:srcRect/>
              <a:stretch>
                <a:fillRect/>
              </a:stretch>
            </p:blipFill>
            <p:spPr bwMode="auto">
              <a:xfrm>
                <a:off x="9565261" y="2228183"/>
                <a:ext cx="473122" cy="1200817"/>
              </a:xfrm>
              <a:prstGeom prst="rect">
                <a:avLst/>
              </a:prstGeom>
              <a:noFill/>
            </p:spPr>
          </p:pic>
          <p:pic>
            <p:nvPicPr>
              <p:cNvPr id="26" name="Picture 2" descr="C:\Program Files\Microsoft Resource DVD Artwork\DVD_ART\Artwork_Imagery\HARDWARE_IMAGERY\Photos - OEM Hardware\Server Computer\ProLiant 10642 Rack.png"/>
              <p:cNvPicPr>
                <a:picLocks noChangeAspect="1" noChangeArrowheads="1"/>
              </p:cNvPicPr>
              <p:nvPr/>
            </p:nvPicPr>
            <p:blipFill>
              <a:blip r:embed="rId5" cstate="email"/>
              <a:srcRect/>
              <a:stretch>
                <a:fillRect/>
              </a:stretch>
            </p:blipFill>
            <p:spPr bwMode="auto">
              <a:xfrm>
                <a:off x="9144000" y="2228183"/>
                <a:ext cx="473122" cy="1200817"/>
              </a:xfrm>
              <a:prstGeom prst="rect">
                <a:avLst/>
              </a:prstGeom>
              <a:noFill/>
            </p:spPr>
          </p:pic>
        </p:grpSp>
        <p:grpSp>
          <p:nvGrpSpPr>
            <p:cNvPr id="14" name="Group 44"/>
            <p:cNvGrpSpPr/>
            <p:nvPr/>
          </p:nvGrpSpPr>
          <p:grpSpPr>
            <a:xfrm>
              <a:off x="11041038" y="2228183"/>
              <a:ext cx="2579427" cy="1200817"/>
              <a:chOff x="9144000" y="2228183"/>
              <a:chExt cx="2579427" cy="1200817"/>
            </a:xfrm>
          </p:grpSpPr>
          <p:pic>
            <p:nvPicPr>
              <p:cNvPr id="15" name="Picture 2" descr="C:\Program Files\Microsoft Resource DVD Artwork\DVD_ART\Artwork_Imagery\HARDWARE_IMAGERY\Photos - OEM Hardware\Server Computer\ProLiant 10642 Rack.png"/>
              <p:cNvPicPr>
                <a:picLocks noChangeAspect="1" noChangeArrowheads="1"/>
              </p:cNvPicPr>
              <p:nvPr/>
            </p:nvPicPr>
            <p:blipFill>
              <a:blip r:embed="rId6" cstate="email"/>
              <a:srcRect/>
              <a:stretch>
                <a:fillRect/>
              </a:stretch>
            </p:blipFill>
            <p:spPr bwMode="auto">
              <a:xfrm>
                <a:off x="11250305" y="2228183"/>
                <a:ext cx="473122" cy="1200817"/>
              </a:xfrm>
              <a:prstGeom prst="rect">
                <a:avLst/>
              </a:prstGeom>
              <a:noFill/>
            </p:spPr>
          </p:pic>
          <p:pic>
            <p:nvPicPr>
              <p:cNvPr id="16" name="Picture 2" descr="C:\Program Files\Microsoft Resource DVD Artwork\DVD_ART\Artwork_Imagery\HARDWARE_IMAGERY\Photos - OEM Hardware\Server Computer\ProLiant 10642 Rack.png"/>
              <p:cNvPicPr>
                <a:picLocks noChangeAspect="1" noChangeArrowheads="1"/>
              </p:cNvPicPr>
              <p:nvPr/>
            </p:nvPicPr>
            <p:blipFill>
              <a:blip r:embed="rId6" cstate="email"/>
              <a:srcRect/>
              <a:stretch>
                <a:fillRect/>
              </a:stretch>
            </p:blipFill>
            <p:spPr bwMode="auto">
              <a:xfrm>
                <a:off x="10829044" y="2228183"/>
                <a:ext cx="473122" cy="1200817"/>
              </a:xfrm>
              <a:prstGeom prst="rect">
                <a:avLst/>
              </a:prstGeom>
              <a:noFill/>
            </p:spPr>
          </p:pic>
          <p:pic>
            <p:nvPicPr>
              <p:cNvPr id="17" name="Picture 2" descr="C:\Program Files\Microsoft Resource DVD Artwork\DVD_ART\Artwork_Imagery\HARDWARE_IMAGERY\Photos - OEM Hardware\Server Computer\ProLiant 10642 Rack.png"/>
              <p:cNvPicPr>
                <a:picLocks noChangeAspect="1" noChangeArrowheads="1"/>
              </p:cNvPicPr>
              <p:nvPr/>
            </p:nvPicPr>
            <p:blipFill>
              <a:blip r:embed="rId6" cstate="email"/>
              <a:srcRect/>
              <a:stretch>
                <a:fillRect/>
              </a:stretch>
            </p:blipFill>
            <p:spPr bwMode="auto">
              <a:xfrm>
                <a:off x="10407783" y="2228183"/>
                <a:ext cx="473122" cy="1200817"/>
              </a:xfrm>
              <a:prstGeom prst="rect">
                <a:avLst/>
              </a:prstGeom>
              <a:noFill/>
            </p:spPr>
          </p:pic>
          <p:pic>
            <p:nvPicPr>
              <p:cNvPr id="18" name="Picture 2" descr="C:\Program Files\Microsoft Resource DVD Artwork\DVD_ART\Artwork_Imagery\HARDWARE_IMAGERY\Photos - OEM Hardware\Server Computer\ProLiant 10642 Rack.png"/>
              <p:cNvPicPr>
                <a:picLocks noChangeAspect="1" noChangeArrowheads="1"/>
              </p:cNvPicPr>
              <p:nvPr/>
            </p:nvPicPr>
            <p:blipFill>
              <a:blip r:embed="rId6" cstate="email"/>
              <a:srcRect/>
              <a:stretch>
                <a:fillRect/>
              </a:stretch>
            </p:blipFill>
            <p:spPr bwMode="auto">
              <a:xfrm>
                <a:off x="9986522" y="2228183"/>
                <a:ext cx="473122" cy="1200817"/>
              </a:xfrm>
              <a:prstGeom prst="rect">
                <a:avLst/>
              </a:prstGeom>
              <a:noFill/>
            </p:spPr>
          </p:pic>
          <p:pic>
            <p:nvPicPr>
              <p:cNvPr id="19" name="Picture 2" descr="C:\Program Files\Microsoft Resource DVD Artwork\DVD_ART\Artwork_Imagery\HARDWARE_IMAGERY\Photos - OEM Hardware\Server Computer\ProLiant 10642 Rack.png"/>
              <p:cNvPicPr>
                <a:picLocks noChangeAspect="1" noChangeArrowheads="1"/>
              </p:cNvPicPr>
              <p:nvPr/>
            </p:nvPicPr>
            <p:blipFill>
              <a:blip r:embed="rId6" cstate="email"/>
              <a:srcRect/>
              <a:stretch>
                <a:fillRect/>
              </a:stretch>
            </p:blipFill>
            <p:spPr bwMode="auto">
              <a:xfrm>
                <a:off x="9565261" y="2228183"/>
                <a:ext cx="473122" cy="1200817"/>
              </a:xfrm>
              <a:prstGeom prst="rect">
                <a:avLst/>
              </a:prstGeom>
              <a:noFill/>
            </p:spPr>
          </p:pic>
          <p:pic>
            <p:nvPicPr>
              <p:cNvPr id="20" name="Picture 2" descr="C:\Program Files\Microsoft Resource DVD Artwork\DVD_ART\Artwork_Imagery\HARDWARE_IMAGERY\Photos - OEM Hardware\Server Computer\ProLiant 10642 Rack.png"/>
              <p:cNvPicPr>
                <a:picLocks noChangeAspect="1" noChangeArrowheads="1"/>
              </p:cNvPicPr>
              <p:nvPr/>
            </p:nvPicPr>
            <p:blipFill>
              <a:blip r:embed="rId6" cstate="email"/>
              <a:srcRect/>
              <a:stretch>
                <a:fillRect/>
              </a:stretch>
            </p:blipFill>
            <p:spPr bwMode="auto">
              <a:xfrm>
                <a:off x="9144000" y="2228183"/>
                <a:ext cx="473122" cy="1200817"/>
              </a:xfrm>
              <a:prstGeom prst="rect">
                <a:avLst/>
              </a:prstGeom>
              <a:noFill/>
            </p:spPr>
          </p:pic>
        </p:grpSp>
      </p:grpSp>
      <p:pic>
        <p:nvPicPr>
          <p:cNvPr id="33" name="Picture 19" descr="C:\Program Files\Microsoft Resource DVD Artwork\DVD_ART\Artwork_Imagery\Shapes and Graphics\Internet Cloud\cloud 2.png"/>
          <p:cNvPicPr>
            <a:picLocks noChangeAspect="1" noChangeArrowheads="1"/>
          </p:cNvPicPr>
          <p:nvPr/>
        </p:nvPicPr>
        <p:blipFill>
          <a:blip r:embed="rId7" cstate="email">
            <a:duotone>
              <a:schemeClr val="accent4">
                <a:shade val="45000"/>
                <a:satMod val="135000"/>
              </a:schemeClr>
              <a:prstClr val="white"/>
            </a:duotone>
          </a:blip>
          <a:srcRect/>
          <a:stretch>
            <a:fillRect/>
          </a:stretch>
        </p:blipFill>
        <p:spPr bwMode="auto">
          <a:xfrm>
            <a:off x="4431751" y="4246681"/>
            <a:ext cx="2358223" cy="1187357"/>
          </a:xfrm>
          <a:prstGeom prst="rect">
            <a:avLst/>
          </a:prstGeom>
          <a:noFill/>
        </p:spPr>
      </p:pic>
      <p:grpSp>
        <p:nvGrpSpPr>
          <p:cNvPr id="34" name="Group 33"/>
          <p:cNvGrpSpPr/>
          <p:nvPr/>
        </p:nvGrpSpPr>
        <p:grpSpPr>
          <a:xfrm>
            <a:off x="5098217" y="4602328"/>
            <a:ext cx="1160060" cy="1249938"/>
            <a:chOff x="6248400" y="1676400"/>
            <a:chExt cx="1160060" cy="1249938"/>
          </a:xfrm>
        </p:grpSpPr>
        <p:pic>
          <p:nvPicPr>
            <p:cNvPr id="35" name="Picture 14" descr="C:\Program Files\Microsoft Resource DVD Artwork\DVD_ART\Artwork_Imagery\HARDWARE_IMAGERY\Illustration - Misc Hardware\Windows Server Icons\Hardware\Virtual Server.png"/>
            <p:cNvPicPr>
              <a:picLocks noChangeAspect="1" noChangeArrowheads="1"/>
            </p:cNvPicPr>
            <p:nvPr/>
          </p:nvPicPr>
          <p:blipFill>
            <a:blip r:embed="rId8" cstate="email"/>
            <a:srcRect/>
            <a:stretch>
              <a:fillRect/>
            </a:stretch>
          </p:blipFill>
          <p:spPr bwMode="auto">
            <a:xfrm>
              <a:off x="6248400" y="1676400"/>
              <a:ext cx="775453" cy="1088136"/>
            </a:xfrm>
            <a:prstGeom prst="rect">
              <a:avLst/>
            </a:prstGeom>
            <a:noFill/>
          </p:spPr>
        </p:pic>
        <p:pic>
          <p:nvPicPr>
            <p:cNvPr id="36" name="Picture 13" descr="C:\Program Files\Microsoft Resource DVD Artwork\DVD_ART\Artwork_Imagery\HARDWARE_IMAGERY\Illustration - Misc Hardware\Windows Server Icons\Misc\Database cylinder.png"/>
            <p:cNvPicPr>
              <a:picLocks noChangeAspect="1" noChangeArrowheads="1"/>
            </p:cNvPicPr>
            <p:nvPr/>
          </p:nvPicPr>
          <p:blipFill>
            <a:blip r:embed="rId9" cstate="email"/>
            <a:srcRect/>
            <a:stretch>
              <a:fillRect/>
            </a:stretch>
          </p:blipFill>
          <p:spPr bwMode="auto">
            <a:xfrm>
              <a:off x="6629400" y="2136494"/>
              <a:ext cx="381000" cy="569205"/>
            </a:xfrm>
            <a:prstGeom prst="rect">
              <a:avLst/>
            </a:prstGeom>
            <a:noFill/>
          </p:spPr>
        </p:pic>
        <p:pic>
          <p:nvPicPr>
            <p:cNvPr id="37" name="Picture 13" descr="C:\Program Files\Microsoft Resource DVD Artwork\DVD_ART\Artwork_Imagery\HARDWARE_IMAGERY\Illustration - Misc Hardware\Windows Server Icons\Misc\Database cylinder.png"/>
            <p:cNvPicPr>
              <a:picLocks noChangeAspect="1" noChangeArrowheads="1"/>
            </p:cNvPicPr>
            <p:nvPr/>
          </p:nvPicPr>
          <p:blipFill>
            <a:blip r:embed="rId9" cstate="email"/>
            <a:srcRect/>
            <a:stretch>
              <a:fillRect/>
            </a:stretch>
          </p:blipFill>
          <p:spPr bwMode="auto">
            <a:xfrm>
              <a:off x="7027460" y="2220655"/>
              <a:ext cx="381000" cy="569205"/>
            </a:xfrm>
            <a:prstGeom prst="rect">
              <a:avLst/>
            </a:prstGeom>
            <a:noFill/>
          </p:spPr>
        </p:pic>
        <p:pic>
          <p:nvPicPr>
            <p:cNvPr id="38" name="Picture 13" descr="C:\Program Files\Microsoft Resource DVD Artwork\DVD_ART\Artwork_Imagery\HARDWARE_IMAGERY\Illustration - Misc Hardware\Windows Server Icons\Misc\Database cylinder.png"/>
            <p:cNvPicPr>
              <a:picLocks noChangeAspect="1" noChangeArrowheads="1"/>
            </p:cNvPicPr>
            <p:nvPr/>
          </p:nvPicPr>
          <p:blipFill>
            <a:blip r:embed="rId9" cstate="email"/>
            <a:srcRect/>
            <a:stretch>
              <a:fillRect/>
            </a:stretch>
          </p:blipFill>
          <p:spPr bwMode="auto">
            <a:xfrm>
              <a:off x="6713561" y="2357133"/>
              <a:ext cx="381000" cy="569205"/>
            </a:xfrm>
            <a:prstGeom prst="rect">
              <a:avLst/>
            </a:prstGeom>
            <a:noFill/>
          </p:spPr>
        </p:pic>
      </p:grpSp>
      <p:grpSp>
        <p:nvGrpSpPr>
          <p:cNvPr id="39" name="Group 38"/>
          <p:cNvGrpSpPr/>
          <p:nvPr/>
        </p:nvGrpSpPr>
        <p:grpSpPr>
          <a:xfrm>
            <a:off x="7106713" y="4842287"/>
            <a:ext cx="1470545" cy="1045540"/>
            <a:chOff x="6018663" y="3211158"/>
            <a:chExt cx="2125637" cy="1511302"/>
          </a:xfrm>
        </p:grpSpPr>
        <p:pic>
          <p:nvPicPr>
            <p:cNvPr id="40" name="Picture 18" descr="C:\Program Files\Microsoft Resource DVD Artwork\DVD_ART\Artwork_Imagery\HARDWARE_IMAGERY\Illustration - Misc Hardware\Windows Vista Illustration Icons\Defender.png"/>
            <p:cNvPicPr>
              <a:picLocks noChangeAspect="1" noChangeArrowheads="1"/>
            </p:cNvPicPr>
            <p:nvPr/>
          </p:nvPicPr>
          <p:blipFill>
            <a:blip r:embed="rId10" cstate="email"/>
            <a:srcRect/>
            <a:stretch>
              <a:fillRect/>
            </a:stretch>
          </p:blipFill>
          <p:spPr bwMode="auto">
            <a:xfrm>
              <a:off x="7569957" y="4089780"/>
              <a:ext cx="574343" cy="574343"/>
            </a:xfrm>
            <a:prstGeom prst="rect">
              <a:avLst/>
            </a:prstGeom>
            <a:noFill/>
          </p:spPr>
        </p:pic>
        <p:pic>
          <p:nvPicPr>
            <p:cNvPr id="41" name="Picture 10" descr="C:\Program Files\Microsoft Resource DVD Artwork\DVD_ART\Artwork_Imagery\HARDWARE_IMAGERY\Illustration - Misc Hardware\Windows Server Icons\Misc\Building.png"/>
            <p:cNvPicPr>
              <a:picLocks noChangeAspect="1" noChangeArrowheads="1"/>
            </p:cNvPicPr>
            <p:nvPr/>
          </p:nvPicPr>
          <p:blipFill>
            <a:blip r:embed="rId11" cstate="email"/>
            <a:srcRect/>
            <a:stretch>
              <a:fillRect/>
            </a:stretch>
          </p:blipFill>
          <p:spPr bwMode="auto">
            <a:xfrm>
              <a:off x="6018663" y="3211158"/>
              <a:ext cx="1053863" cy="1382115"/>
            </a:xfrm>
            <a:prstGeom prst="rect">
              <a:avLst/>
            </a:prstGeom>
            <a:noFill/>
          </p:spPr>
        </p:pic>
        <p:grpSp>
          <p:nvGrpSpPr>
            <p:cNvPr id="42" name="Group 26"/>
            <p:cNvGrpSpPr/>
            <p:nvPr/>
          </p:nvGrpSpPr>
          <p:grpSpPr>
            <a:xfrm>
              <a:off x="6908042" y="3633716"/>
              <a:ext cx="762000" cy="1088744"/>
              <a:chOff x="10515600" y="5178706"/>
              <a:chExt cx="762000" cy="1088744"/>
            </a:xfrm>
          </p:grpSpPr>
          <p:pic>
            <p:nvPicPr>
              <p:cNvPr id="43" name="Picture 15" descr="C:\Program Files\Microsoft Resource DVD Artwork\DVD_ART\Artwork_Imagery\HARDWARE_IMAGERY\Illustration - Misc Hardware\Windows Server Icons\Hardware\Virtual Server 2.png"/>
              <p:cNvPicPr>
                <a:picLocks noChangeAspect="1" noChangeArrowheads="1"/>
              </p:cNvPicPr>
              <p:nvPr/>
            </p:nvPicPr>
            <p:blipFill>
              <a:blip r:embed="rId12" cstate="email"/>
              <a:srcRect/>
              <a:stretch>
                <a:fillRect/>
              </a:stretch>
            </p:blipFill>
            <p:spPr bwMode="auto">
              <a:xfrm>
                <a:off x="10515600" y="5178706"/>
                <a:ext cx="666750" cy="1088744"/>
              </a:xfrm>
              <a:prstGeom prst="rect">
                <a:avLst/>
              </a:prstGeom>
              <a:noFill/>
            </p:spPr>
          </p:pic>
          <p:pic>
            <p:nvPicPr>
              <p:cNvPr id="44" name="Picture 13" descr="C:\Program Files\Microsoft Resource DVD Artwork\DVD_ART\Artwork_Imagery\HARDWARE_IMAGERY\Illustration - Misc Hardware\Windows Server Icons\Misc\Database cylinder.png"/>
              <p:cNvPicPr>
                <a:picLocks noChangeAspect="1" noChangeArrowheads="1"/>
              </p:cNvPicPr>
              <p:nvPr/>
            </p:nvPicPr>
            <p:blipFill>
              <a:blip r:embed="rId13" cstate="email"/>
              <a:srcRect/>
              <a:stretch>
                <a:fillRect/>
              </a:stretch>
            </p:blipFill>
            <p:spPr bwMode="auto">
              <a:xfrm>
                <a:off x="10896600" y="5638800"/>
                <a:ext cx="381000" cy="569205"/>
              </a:xfrm>
              <a:prstGeom prst="rect">
                <a:avLst/>
              </a:prstGeom>
              <a:noFill/>
            </p:spPr>
          </p:pic>
        </p:grpSp>
      </p:grpSp>
      <p:sp>
        <p:nvSpPr>
          <p:cNvPr id="45" name="Right Arrow 44"/>
          <p:cNvSpPr/>
          <p:nvPr/>
        </p:nvSpPr>
        <p:spPr bwMode="auto">
          <a:xfrm flipH="1">
            <a:off x="6424324" y="4983664"/>
            <a:ext cx="518616" cy="614148"/>
          </a:xfrm>
          <a:prstGeom prst="rightArrow">
            <a:avLst>
              <a:gd name="adj1" fmla="val 67241"/>
              <a:gd name="adj2" fmla="val 58984"/>
            </a:avLst>
          </a:prstGeom>
          <a:gradFill flip="none" rotWithShape="1">
            <a:gsLst>
              <a:gs pos="42000">
                <a:srgbClr val="FEEC6A"/>
              </a:gs>
              <a:gs pos="100000">
                <a:schemeClr val="dk1">
                  <a:shade val="45000"/>
                  <a:satMod val="170000"/>
                  <a:alpha val="0"/>
                </a:schemeClr>
              </a:gs>
            </a:gsLst>
            <a:lin ang="108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07/7/12/main" xmlns="" val="3894951711"/>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6357950" y="2714620"/>
            <a:ext cx="2571768" cy="157163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664797"/>
          </a:xfrm>
        </p:spPr>
        <p:txBody>
          <a:bodyPr/>
          <a:lstStyle/>
          <a:p>
            <a:r>
              <a:rPr lang="zh-CN" altLang="en-US" dirty="0"/>
              <a:t>“分久必合，合久必分</a:t>
            </a:r>
            <a:r>
              <a:rPr lang="zh-CN" altLang="en-US" dirty="0" smtClean="0"/>
              <a:t>”</a:t>
            </a:r>
            <a:endParaRPr lang="en-US" dirty="0"/>
          </a:p>
        </p:txBody>
      </p:sp>
      <p:sp>
        <p:nvSpPr>
          <p:cNvPr id="3" name="Rectangle 2"/>
          <p:cNvSpPr/>
          <p:nvPr/>
        </p:nvSpPr>
        <p:spPr bwMode="auto">
          <a:xfrm>
            <a:off x="571472" y="4357694"/>
            <a:ext cx="2286016"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altLang="zh-CN" dirty="0"/>
              <a:t>H/W</a:t>
            </a:r>
            <a:r>
              <a:rPr lang="zh-CN" altLang="en-US" dirty="0"/>
              <a:t>（大型主机）</a:t>
            </a:r>
            <a:endParaRPr lang="en-US" dirty="0"/>
          </a:p>
        </p:txBody>
      </p:sp>
      <p:sp>
        <p:nvSpPr>
          <p:cNvPr id="4" name="Rectangle 3"/>
          <p:cNvSpPr/>
          <p:nvPr/>
        </p:nvSpPr>
        <p:spPr bwMode="auto">
          <a:xfrm>
            <a:off x="571472" y="3286124"/>
            <a:ext cx="2286016"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OS</a:t>
            </a:r>
          </a:p>
        </p:txBody>
      </p:sp>
      <p:sp>
        <p:nvSpPr>
          <p:cNvPr id="5" name="Rectangle 4"/>
          <p:cNvSpPr/>
          <p:nvPr/>
        </p:nvSpPr>
        <p:spPr bwMode="auto">
          <a:xfrm>
            <a:off x="571472" y="221455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dirty="0"/>
              <a:t>应用</a:t>
            </a:r>
            <a:endParaRPr lang="en-US" dirty="0"/>
          </a:p>
        </p:txBody>
      </p:sp>
      <p:sp>
        <p:nvSpPr>
          <p:cNvPr id="6" name="Rectangle 5"/>
          <p:cNvSpPr/>
          <p:nvPr/>
        </p:nvSpPr>
        <p:spPr bwMode="auto">
          <a:xfrm>
            <a:off x="1214414" y="221455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dirty="0"/>
              <a:t>应用</a:t>
            </a:r>
            <a:endParaRPr lang="en-US" dirty="0"/>
          </a:p>
        </p:txBody>
      </p:sp>
      <p:sp>
        <p:nvSpPr>
          <p:cNvPr id="7" name="Rectangle 6"/>
          <p:cNvSpPr/>
          <p:nvPr/>
        </p:nvSpPr>
        <p:spPr bwMode="auto">
          <a:xfrm>
            <a:off x="2285984" y="221455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dirty="0"/>
              <a:t>应用</a:t>
            </a:r>
            <a:endParaRPr lang="en-US" dirty="0"/>
          </a:p>
        </p:txBody>
      </p:sp>
      <p:sp>
        <p:nvSpPr>
          <p:cNvPr id="8" name="Rectangle 7"/>
          <p:cNvSpPr/>
          <p:nvPr/>
        </p:nvSpPr>
        <p:spPr bwMode="auto">
          <a:xfrm>
            <a:off x="3428992" y="435769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H/W</a:t>
            </a:r>
          </a:p>
        </p:txBody>
      </p:sp>
      <p:sp>
        <p:nvSpPr>
          <p:cNvPr id="9" name="Rectangle 8"/>
          <p:cNvSpPr/>
          <p:nvPr/>
        </p:nvSpPr>
        <p:spPr bwMode="auto">
          <a:xfrm>
            <a:off x="3428992" y="328612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OS</a:t>
            </a:r>
          </a:p>
        </p:txBody>
      </p:sp>
      <p:sp>
        <p:nvSpPr>
          <p:cNvPr id="10" name="Rectangle 9"/>
          <p:cNvSpPr/>
          <p:nvPr/>
        </p:nvSpPr>
        <p:spPr bwMode="auto">
          <a:xfrm>
            <a:off x="3428992" y="221455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dirty="0"/>
              <a:t>应用</a:t>
            </a:r>
            <a:endParaRPr lang="en-US" dirty="0"/>
          </a:p>
        </p:txBody>
      </p:sp>
      <p:sp>
        <p:nvSpPr>
          <p:cNvPr id="11" name="Rectangle 10"/>
          <p:cNvSpPr/>
          <p:nvPr/>
        </p:nvSpPr>
        <p:spPr bwMode="auto">
          <a:xfrm>
            <a:off x="4071934" y="221455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dirty="0"/>
              <a:t>应用</a:t>
            </a:r>
            <a:endParaRPr lang="en-US" dirty="0"/>
          </a:p>
        </p:txBody>
      </p:sp>
      <p:sp>
        <p:nvSpPr>
          <p:cNvPr id="12" name="Rectangle 11"/>
          <p:cNvSpPr/>
          <p:nvPr/>
        </p:nvSpPr>
        <p:spPr bwMode="auto">
          <a:xfrm>
            <a:off x="5143504" y="221455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dirty="0"/>
              <a:t>应用</a:t>
            </a:r>
            <a:endParaRPr lang="en-US" dirty="0"/>
          </a:p>
        </p:txBody>
      </p:sp>
      <p:sp>
        <p:nvSpPr>
          <p:cNvPr id="14" name="Rectangle 13"/>
          <p:cNvSpPr/>
          <p:nvPr/>
        </p:nvSpPr>
        <p:spPr bwMode="auto">
          <a:xfrm>
            <a:off x="6500826" y="328612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OS</a:t>
            </a:r>
          </a:p>
        </p:txBody>
      </p:sp>
      <p:sp>
        <p:nvSpPr>
          <p:cNvPr id="15" name="Rectangle 14"/>
          <p:cNvSpPr/>
          <p:nvPr/>
        </p:nvSpPr>
        <p:spPr bwMode="auto">
          <a:xfrm>
            <a:off x="6500826" y="1643050"/>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dirty="0"/>
              <a:t>应用</a:t>
            </a:r>
            <a:endParaRPr lang="en-US" dirty="0"/>
          </a:p>
        </p:txBody>
      </p:sp>
      <p:sp>
        <p:nvSpPr>
          <p:cNvPr id="16" name="Rectangle 15"/>
          <p:cNvSpPr/>
          <p:nvPr/>
        </p:nvSpPr>
        <p:spPr bwMode="auto">
          <a:xfrm>
            <a:off x="7143768" y="1643050"/>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dirty="0"/>
              <a:t>应用</a:t>
            </a:r>
            <a:endParaRPr lang="en-US" dirty="0"/>
          </a:p>
        </p:txBody>
      </p:sp>
      <p:sp>
        <p:nvSpPr>
          <p:cNvPr id="17" name="Rectangle 16"/>
          <p:cNvSpPr/>
          <p:nvPr/>
        </p:nvSpPr>
        <p:spPr bwMode="auto">
          <a:xfrm>
            <a:off x="8215338" y="1643050"/>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dirty="0"/>
              <a:t>应用</a:t>
            </a:r>
            <a:endParaRPr lang="en-US" dirty="0"/>
          </a:p>
        </p:txBody>
      </p:sp>
      <p:sp>
        <p:nvSpPr>
          <p:cNvPr id="18" name="Rectangle 17"/>
          <p:cNvSpPr/>
          <p:nvPr/>
        </p:nvSpPr>
        <p:spPr bwMode="auto">
          <a:xfrm>
            <a:off x="4071934" y="435769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H/W</a:t>
            </a:r>
          </a:p>
        </p:txBody>
      </p:sp>
      <p:sp>
        <p:nvSpPr>
          <p:cNvPr id="19" name="Rectangle 18"/>
          <p:cNvSpPr/>
          <p:nvPr/>
        </p:nvSpPr>
        <p:spPr bwMode="auto">
          <a:xfrm>
            <a:off x="4071934" y="328612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OS</a:t>
            </a:r>
          </a:p>
        </p:txBody>
      </p:sp>
      <p:sp>
        <p:nvSpPr>
          <p:cNvPr id="20" name="Rectangle 19"/>
          <p:cNvSpPr/>
          <p:nvPr/>
        </p:nvSpPr>
        <p:spPr bwMode="auto">
          <a:xfrm>
            <a:off x="5143504" y="435769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H/W</a:t>
            </a:r>
          </a:p>
        </p:txBody>
      </p:sp>
      <p:sp>
        <p:nvSpPr>
          <p:cNvPr id="21" name="Rectangle 20"/>
          <p:cNvSpPr/>
          <p:nvPr/>
        </p:nvSpPr>
        <p:spPr bwMode="auto">
          <a:xfrm>
            <a:off x="5143504" y="328612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OS</a:t>
            </a:r>
          </a:p>
        </p:txBody>
      </p:sp>
      <p:sp>
        <p:nvSpPr>
          <p:cNvPr id="22" name="Rectangle 21"/>
          <p:cNvSpPr/>
          <p:nvPr/>
        </p:nvSpPr>
        <p:spPr bwMode="auto">
          <a:xfrm>
            <a:off x="6500826" y="435769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H/W</a:t>
            </a:r>
          </a:p>
        </p:txBody>
      </p:sp>
      <p:sp>
        <p:nvSpPr>
          <p:cNvPr id="23" name="Rectangle 22"/>
          <p:cNvSpPr/>
          <p:nvPr/>
        </p:nvSpPr>
        <p:spPr bwMode="auto">
          <a:xfrm>
            <a:off x="7143768" y="435769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H/W</a:t>
            </a:r>
          </a:p>
        </p:txBody>
      </p:sp>
      <p:sp>
        <p:nvSpPr>
          <p:cNvPr id="24" name="Rectangle 23"/>
          <p:cNvSpPr/>
          <p:nvPr/>
        </p:nvSpPr>
        <p:spPr bwMode="auto">
          <a:xfrm>
            <a:off x="8215338" y="435769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H/W</a:t>
            </a:r>
          </a:p>
        </p:txBody>
      </p:sp>
      <p:sp>
        <p:nvSpPr>
          <p:cNvPr id="25" name="Rectangle 24"/>
          <p:cNvSpPr/>
          <p:nvPr/>
        </p:nvSpPr>
        <p:spPr bwMode="auto">
          <a:xfrm>
            <a:off x="7143768" y="328612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OS</a:t>
            </a:r>
          </a:p>
        </p:txBody>
      </p:sp>
      <p:sp>
        <p:nvSpPr>
          <p:cNvPr id="26" name="Rectangle 25"/>
          <p:cNvSpPr/>
          <p:nvPr/>
        </p:nvSpPr>
        <p:spPr bwMode="auto">
          <a:xfrm>
            <a:off x="8215338" y="3286124"/>
            <a:ext cx="571504" cy="92869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en-US" dirty="0"/>
              <a:t>OS</a:t>
            </a:r>
          </a:p>
        </p:txBody>
      </p:sp>
      <p:sp>
        <p:nvSpPr>
          <p:cNvPr id="28" name="Rectangle 27"/>
          <p:cNvSpPr/>
          <p:nvPr/>
        </p:nvSpPr>
        <p:spPr bwMode="auto">
          <a:xfrm>
            <a:off x="6500826" y="2786058"/>
            <a:ext cx="2286016" cy="42862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000">
                <a:solidFill>
                  <a:srgbClr val="FFFFFF"/>
                </a:solidFill>
                <a:effectLst>
                  <a:outerShdw blurRad="38100" dist="38100" dir="2700000" algn="tl">
                    <a:srgbClr val="000000">
                      <a:alpha val="43137"/>
                    </a:srgbClr>
                  </a:outerShdw>
                </a:effectLst>
                <a:latin typeface="Calibri" pitchFamily="34" charset="0"/>
              </a:defRPr>
            </a:pPr>
            <a:r>
              <a:rPr lang="zh-CN" altLang="en-US"/>
              <a:t>工作资源管</a:t>
            </a:r>
            <a:r>
              <a:rPr lang="zh-CN" altLang="en-US" dirty="0"/>
              <a:t>理</a:t>
            </a:r>
            <a:endParaRPr lang="en-US" dirty="0"/>
          </a:p>
        </p:txBody>
      </p:sp>
      <p:sp>
        <p:nvSpPr>
          <p:cNvPr id="29" name="TextBox 28"/>
          <p:cNvSpPr txBox="1"/>
          <p:nvPr/>
        </p:nvSpPr>
        <p:spPr>
          <a:xfrm>
            <a:off x="1857356" y="2571744"/>
            <a:ext cx="373820" cy="369332"/>
          </a:xfrm>
          <a:prstGeom prst="rect">
            <a:avLst/>
          </a:prstGeom>
          <a:noFill/>
        </p:spPr>
        <p:txBody>
          <a:bodyPr wrap="none" rtlCol="0">
            <a:spAutoFit/>
          </a:bodyPr>
          <a:lstStyle/>
          <a:p>
            <a:r>
              <a:rPr lang="en-US" dirty="0" smtClean="0"/>
              <a:t>…</a:t>
            </a:r>
            <a:endParaRPr lang="en-US" dirty="0"/>
          </a:p>
        </p:txBody>
      </p:sp>
      <p:sp>
        <p:nvSpPr>
          <p:cNvPr id="30" name="TextBox 29"/>
          <p:cNvSpPr txBox="1"/>
          <p:nvPr/>
        </p:nvSpPr>
        <p:spPr>
          <a:xfrm>
            <a:off x="4714876" y="2500306"/>
            <a:ext cx="373820" cy="369332"/>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4714876" y="3571876"/>
            <a:ext cx="373820" cy="369332"/>
          </a:xfrm>
          <a:prstGeom prst="rect">
            <a:avLst/>
          </a:prstGeom>
          <a:noFill/>
        </p:spPr>
        <p:txBody>
          <a:bodyPr wrap="none" rtlCol="0">
            <a:spAutoFit/>
          </a:bodyPr>
          <a:lstStyle/>
          <a:p>
            <a:r>
              <a:rPr lang="en-US" dirty="0" smtClean="0"/>
              <a:t>…</a:t>
            </a:r>
            <a:endParaRPr lang="en-US" dirty="0"/>
          </a:p>
        </p:txBody>
      </p:sp>
      <p:sp>
        <p:nvSpPr>
          <p:cNvPr id="32" name="TextBox 31"/>
          <p:cNvSpPr txBox="1"/>
          <p:nvPr/>
        </p:nvSpPr>
        <p:spPr>
          <a:xfrm>
            <a:off x="4714876" y="4643446"/>
            <a:ext cx="373820" cy="369332"/>
          </a:xfrm>
          <a:prstGeom prst="rect">
            <a:avLst/>
          </a:prstGeom>
          <a:noFill/>
        </p:spPr>
        <p:txBody>
          <a:bodyPr wrap="none" rtlCol="0">
            <a:spAutoFit/>
          </a:bodyPr>
          <a:lstStyle/>
          <a:p>
            <a:r>
              <a:rPr lang="en-US" dirty="0" smtClean="0"/>
              <a:t>…</a:t>
            </a:r>
            <a:endParaRPr lang="en-US" dirty="0"/>
          </a:p>
        </p:txBody>
      </p:sp>
      <p:sp>
        <p:nvSpPr>
          <p:cNvPr id="33" name="TextBox 32"/>
          <p:cNvSpPr txBox="1"/>
          <p:nvPr/>
        </p:nvSpPr>
        <p:spPr>
          <a:xfrm>
            <a:off x="7786710" y="2000240"/>
            <a:ext cx="373820" cy="369332"/>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7786710" y="4643446"/>
            <a:ext cx="373820"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7786710" y="3571876"/>
            <a:ext cx="373820"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36" name="TextBox 35"/>
          <p:cNvSpPr txBox="1"/>
          <p:nvPr/>
        </p:nvSpPr>
        <p:spPr>
          <a:xfrm>
            <a:off x="1142976" y="5572140"/>
            <a:ext cx="877163" cy="369332"/>
          </a:xfrm>
          <a:prstGeom prst="rect">
            <a:avLst/>
          </a:prstGeom>
          <a:noFill/>
        </p:spPr>
        <p:txBody>
          <a:bodyPr wrap="none" rtlCol="0">
            <a:spAutoFit/>
          </a:bodyPr>
          <a:lstStyle/>
          <a:p>
            <a:r>
              <a:rPr lang="zh-CN" altLang="en-US" b="1" dirty="0" smtClean="0"/>
              <a:t>集中的</a:t>
            </a:r>
            <a:endParaRPr lang="en-US" b="1" dirty="0"/>
          </a:p>
        </p:txBody>
      </p:sp>
      <p:sp>
        <p:nvSpPr>
          <p:cNvPr id="37" name="TextBox 36"/>
          <p:cNvSpPr txBox="1"/>
          <p:nvPr/>
        </p:nvSpPr>
        <p:spPr>
          <a:xfrm>
            <a:off x="4071934" y="5643578"/>
            <a:ext cx="877163" cy="369332"/>
          </a:xfrm>
          <a:prstGeom prst="rect">
            <a:avLst/>
          </a:prstGeom>
          <a:noFill/>
        </p:spPr>
        <p:txBody>
          <a:bodyPr wrap="none" rtlCol="0">
            <a:spAutoFit/>
          </a:bodyPr>
          <a:lstStyle/>
          <a:p>
            <a:r>
              <a:rPr lang="zh-CN" altLang="en-US" b="1" dirty="0"/>
              <a:t>分</a:t>
            </a:r>
            <a:r>
              <a:rPr lang="zh-CN" altLang="en-US" b="1" dirty="0" smtClean="0"/>
              <a:t>散的</a:t>
            </a:r>
            <a:endParaRPr lang="en-US" b="1" dirty="0"/>
          </a:p>
        </p:txBody>
      </p:sp>
      <p:sp>
        <p:nvSpPr>
          <p:cNvPr id="38" name="TextBox 37"/>
          <p:cNvSpPr txBox="1"/>
          <p:nvPr/>
        </p:nvSpPr>
        <p:spPr>
          <a:xfrm>
            <a:off x="7143768" y="5643578"/>
            <a:ext cx="877163" cy="369332"/>
          </a:xfrm>
          <a:prstGeom prst="rect">
            <a:avLst/>
          </a:prstGeom>
          <a:noFill/>
        </p:spPr>
        <p:txBody>
          <a:bodyPr wrap="none" rtlCol="0">
            <a:spAutoFit/>
          </a:bodyPr>
          <a:lstStyle/>
          <a:p>
            <a:r>
              <a:rPr lang="zh-CN" altLang="en-US" b="1" dirty="0" smtClean="0"/>
              <a:t>集中的</a:t>
            </a:r>
            <a:endParaRPr lang="en-US" b="1" dirty="0"/>
          </a:p>
        </p:txBody>
      </p:sp>
    </p:spTree>
    <p:extLst>
      <p:ext uri="{BB962C8B-B14F-4D97-AF65-F5344CB8AC3E}">
        <p14:creationId xmlns="" xmlns:p14="http://schemas.microsoft.com/office/powerpoint/2007/7/12/main" val="524243052"/>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zh-CN" altLang="en-US" sz="4800" dirty="0" smtClean="0"/>
              <a:t>动态数</a:t>
            </a:r>
            <a:r>
              <a:rPr lang="zh-CN" altLang="en-US" sz="4800" dirty="0"/>
              <a:t>据中</a:t>
            </a:r>
            <a:r>
              <a:rPr lang="zh-CN" altLang="en-US" sz="4800" dirty="0" smtClean="0"/>
              <a:t>心</a:t>
            </a:r>
            <a:endParaRPr lang="en-US" altLang="zh-CN" sz="4800" dirty="0" smtClean="0"/>
          </a:p>
          <a:p>
            <a:r>
              <a:rPr lang="en-US" altLang="zh-CN" sz="4800" spc="-25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微软雅黑" pitchFamily="34" charset="-122"/>
                <a:ea typeface="微软雅黑" pitchFamily="34" charset="-122"/>
                <a:cs typeface="Arial" charset="0"/>
              </a:rPr>
              <a:t>	</a:t>
            </a:r>
            <a:r>
              <a:rPr lang="en-US" altLang="zh-CN" spc="-25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微软雅黑" pitchFamily="34" charset="-122"/>
                <a:ea typeface="微软雅黑" pitchFamily="34" charset="-122"/>
                <a:cs typeface="Arial" charset="0"/>
              </a:rPr>
              <a:t>IT</a:t>
            </a:r>
            <a:r>
              <a:rPr lang="zh-CN" altLang="en-US" spc="-25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微软雅黑" pitchFamily="34" charset="-122"/>
                <a:ea typeface="微软雅黑" pitchFamily="34" charset="-122"/>
                <a:cs typeface="Arial" charset="0"/>
              </a:rPr>
              <a:t>基础架构的“私有云”</a:t>
            </a:r>
            <a:endParaRPr lang="en-US" altLang="en-US" spc="-250" dirty="0" smtClean="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微软雅黑" pitchFamily="34" charset="-122"/>
              <a:ea typeface="微软雅黑" pitchFamily="34" charset="-122"/>
              <a:cs typeface="Arial" charset="0"/>
            </a:endParaRPr>
          </a:p>
          <a:p>
            <a:endParaRPr lang="en-US" altLang="zh-CN" sz="4800" dirty="0"/>
          </a:p>
          <a:p>
            <a:endParaRPr lang="en-US" sz="4800" dirty="0"/>
          </a:p>
        </p:txBody>
      </p:sp>
    </p:spTree>
    <p:extLst>
      <p:ext uri="{BB962C8B-B14F-4D97-AF65-F5344CB8AC3E}">
        <p14:creationId xmlns="" xmlns:p14="http://schemas.microsoft.com/office/powerpoint/2007/7/12/main" val="648999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2703</Words>
  <Application>Microsoft Office PowerPoint</Application>
  <PresentationFormat>On-screen Show (4:3)</PresentationFormat>
  <Paragraphs>498</Paragraphs>
  <Slides>50</Slides>
  <Notes>50</Notes>
  <HiddenSlides>2</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主题</vt:lpstr>
      <vt:lpstr>Microsoft Office Visio Drawing</vt:lpstr>
      <vt:lpstr>Slide 1</vt:lpstr>
      <vt:lpstr>通过Windows Server 2008 R2实现动态数据中心方案研讨会</vt:lpstr>
      <vt:lpstr>内容介绍</vt:lpstr>
      <vt:lpstr>Slide 4</vt:lpstr>
      <vt:lpstr>数据中心的演变</vt:lpstr>
      <vt:lpstr>数据中心的演变</vt:lpstr>
      <vt:lpstr>Slide 7</vt:lpstr>
      <vt:lpstr>“分久必合，合久必分”</vt:lpstr>
      <vt:lpstr>Slide 9</vt:lpstr>
      <vt:lpstr>动态数据中心的两大特点</vt:lpstr>
      <vt:lpstr>动态数据中心的功能点</vt:lpstr>
      <vt:lpstr>动态数据中心的实现</vt:lpstr>
      <vt:lpstr>动态数据中心层次结构</vt:lpstr>
      <vt:lpstr>动态数据中心逻辑层次实现</vt:lpstr>
      <vt:lpstr>基础设施功能模块</vt:lpstr>
      <vt:lpstr>平台服务流程示意图</vt:lpstr>
      <vt:lpstr>动态数据中心</vt:lpstr>
      <vt:lpstr>崭新的 微软技术中心</vt:lpstr>
      <vt:lpstr>崭新的 微软技术中心</vt:lpstr>
      <vt:lpstr>微软技术中心机房 2003-2009</vt:lpstr>
      <vt:lpstr>微软技术中心机房 2009 – 2019 </vt:lpstr>
      <vt:lpstr>视频演示</vt:lpstr>
      <vt:lpstr>Slide 23</vt:lpstr>
      <vt:lpstr>Slide 24</vt:lpstr>
      <vt:lpstr>Slide 25</vt:lpstr>
      <vt:lpstr>Slide 26</vt:lpstr>
      <vt:lpstr>动态数据中心 -- 逻辑架构</vt:lpstr>
      <vt:lpstr>管理层对外的4大服务</vt:lpstr>
      <vt:lpstr>动态数据中心管理层 提供的四大服务</vt:lpstr>
      <vt:lpstr>视频演示</vt:lpstr>
      <vt:lpstr>Slide 31</vt:lpstr>
      <vt:lpstr>视频演示</vt:lpstr>
      <vt:lpstr>Slide 33</vt:lpstr>
      <vt:lpstr>动态分配的计算资源</vt:lpstr>
      <vt:lpstr>动态分配的计算资源</vt:lpstr>
      <vt:lpstr>动态分配的计算资源</vt:lpstr>
      <vt:lpstr>动态分配的计算资源</vt:lpstr>
      <vt:lpstr>动态分配的计算资源</vt:lpstr>
      <vt:lpstr>动态分配的核心 – System Center</vt:lpstr>
      <vt:lpstr>应用动态分配过程描述</vt:lpstr>
      <vt:lpstr>应用动态分配的支持范围</vt:lpstr>
      <vt:lpstr>视频演示</vt:lpstr>
      <vt:lpstr>扩充笔记本和台式机的功能</vt:lpstr>
      <vt:lpstr>数据中心不一定在机房</vt:lpstr>
      <vt:lpstr>“云计算”与你并不遥远</vt:lpstr>
      <vt:lpstr>疑问和解答</vt:lpstr>
      <vt:lpstr>Slide 47</vt:lpstr>
      <vt:lpstr>专家问答区 (F4) 本课程结束后，我将在接下来的70分钟内于4层专家问答区与您交流答疑</vt:lpstr>
      <vt:lpstr>Slide 49</vt:lpstr>
      <vt:lpstr>参考资源</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2009-11-09T08:50:36Z</dcterms:created>
  <dcterms:modified xsi:type="dcterms:W3CDTF">2009-11-09T08:51:07Z</dcterms:modified>
</cp:coreProperties>
</file>