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tags/tag4.xml" ContentType="application/vnd.openxmlformats-officedocument.presentationml.tags+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tags/tag3.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tags/tag2.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5" r:id="rId1"/>
  </p:sldMasterIdLst>
  <p:notesMasterIdLst>
    <p:notesMasterId r:id="rId47"/>
  </p:notesMasterIdLst>
  <p:handoutMasterIdLst>
    <p:handoutMasterId r:id="rId48"/>
  </p:handoutMasterIdLst>
  <p:sldIdLst>
    <p:sldId id="349" r:id="rId2"/>
    <p:sldId id="389" r:id="rId3"/>
    <p:sldId id="421" r:id="rId4"/>
    <p:sldId id="422" r:id="rId5"/>
    <p:sldId id="424" r:id="rId6"/>
    <p:sldId id="388" r:id="rId7"/>
    <p:sldId id="404" r:id="rId8"/>
    <p:sldId id="332" r:id="rId9"/>
    <p:sldId id="344" r:id="rId10"/>
    <p:sldId id="405" r:id="rId11"/>
    <p:sldId id="382" r:id="rId12"/>
    <p:sldId id="406" r:id="rId13"/>
    <p:sldId id="407" r:id="rId14"/>
    <p:sldId id="408" r:id="rId15"/>
    <p:sldId id="409" r:id="rId16"/>
    <p:sldId id="410" r:id="rId17"/>
    <p:sldId id="411" r:id="rId18"/>
    <p:sldId id="412" r:id="rId19"/>
    <p:sldId id="413" r:id="rId20"/>
    <p:sldId id="414" r:id="rId21"/>
    <p:sldId id="415" r:id="rId22"/>
    <p:sldId id="416" r:id="rId23"/>
    <p:sldId id="417" r:id="rId24"/>
    <p:sldId id="418" r:id="rId25"/>
    <p:sldId id="426" r:id="rId26"/>
    <p:sldId id="425" r:id="rId27"/>
    <p:sldId id="427" r:id="rId28"/>
    <p:sldId id="428" r:id="rId29"/>
    <p:sldId id="419" r:id="rId30"/>
    <p:sldId id="420" r:id="rId31"/>
    <p:sldId id="371" r:id="rId32"/>
    <p:sldId id="350" r:id="rId33"/>
    <p:sldId id="361" r:id="rId34"/>
    <p:sldId id="367" r:id="rId35"/>
    <p:sldId id="368" r:id="rId36"/>
    <p:sldId id="385" r:id="rId37"/>
    <p:sldId id="370" r:id="rId38"/>
    <p:sldId id="365" r:id="rId39"/>
    <p:sldId id="386" r:id="rId40"/>
    <p:sldId id="298" r:id="rId41"/>
    <p:sldId id="337" r:id="rId42"/>
    <p:sldId id="372" r:id="rId43"/>
    <p:sldId id="387" r:id="rId44"/>
    <p:sldId id="381" r:id="rId45"/>
    <p:sldId id="310" r:id="rId46"/>
  </p:sldIdLst>
  <p:sldSz cx="9144000" cy="6858000" type="screen4x3"/>
  <p:notesSz cx="6858000" cy="9144000"/>
  <p:custDataLst>
    <p:tags r:id="rId49"/>
  </p:custDataLst>
  <p:defaultTextStyle>
    <a:defPPr>
      <a:defRPr lang="en-US"/>
    </a:defPPr>
    <a:lvl1pPr algn="ctr" rtl="0" eaLnBrk="0" fontAlgn="base" hangingPunct="0">
      <a:lnSpc>
        <a:spcPct val="85000"/>
      </a:lnSpc>
      <a:spcBef>
        <a:spcPct val="20000"/>
      </a:spcBef>
      <a:spcAft>
        <a:spcPct val="0"/>
      </a:spcAft>
      <a:defRPr sz="2400" kern="1200">
        <a:solidFill>
          <a:schemeClr val="tx1"/>
        </a:solidFill>
        <a:effectLst>
          <a:outerShdw blurRad="38100" dist="38100" dir="2700000" algn="tl">
            <a:srgbClr val="000000">
              <a:alpha val="43137"/>
            </a:srgbClr>
          </a:outerShdw>
        </a:effectLst>
        <a:latin typeface="Segoe" pitchFamily="34" charset="0"/>
        <a:ea typeface="+mn-ea"/>
        <a:cs typeface="+mn-cs"/>
      </a:defRPr>
    </a:lvl1pPr>
    <a:lvl2pPr marL="457200" algn="ctr" rtl="0" eaLnBrk="0" fontAlgn="base" hangingPunct="0">
      <a:lnSpc>
        <a:spcPct val="85000"/>
      </a:lnSpc>
      <a:spcBef>
        <a:spcPct val="20000"/>
      </a:spcBef>
      <a:spcAft>
        <a:spcPct val="0"/>
      </a:spcAft>
      <a:defRPr sz="2400" kern="1200">
        <a:solidFill>
          <a:schemeClr val="tx1"/>
        </a:solidFill>
        <a:effectLst>
          <a:outerShdw blurRad="38100" dist="38100" dir="2700000" algn="tl">
            <a:srgbClr val="000000">
              <a:alpha val="43137"/>
            </a:srgbClr>
          </a:outerShdw>
        </a:effectLst>
        <a:latin typeface="Segoe" pitchFamily="34" charset="0"/>
        <a:ea typeface="+mn-ea"/>
        <a:cs typeface="+mn-cs"/>
      </a:defRPr>
    </a:lvl2pPr>
    <a:lvl3pPr marL="914400" algn="ctr" rtl="0" eaLnBrk="0" fontAlgn="base" hangingPunct="0">
      <a:lnSpc>
        <a:spcPct val="85000"/>
      </a:lnSpc>
      <a:spcBef>
        <a:spcPct val="20000"/>
      </a:spcBef>
      <a:spcAft>
        <a:spcPct val="0"/>
      </a:spcAft>
      <a:defRPr sz="2400" kern="1200">
        <a:solidFill>
          <a:schemeClr val="tx1"/>
        </a:solidFill>
        <a:effectLst>
          <a:outerShdw blurRad="38100" dist="38100" dir="2700000" algn="tl">
            <a:srgbClr val="000000">
              <a:alpha val="43137"/>
            </a:srgbClr>
          </a:outerShdw>
        </a:effectLst>
        <a:latin typeface="Segoe" pitchFamily="34" charset="0"/>
        <a:ea typeface="+mn-ea"/>
        <a:cs typeface="+mn-cs"/>
      </a:defRPr>
    </a:lvl3pPr>
    <a:lvl4pPr marL="1371600" algn="ctr" rtl="0" eaLnBrk="0" fontAlgn="base" hangingPunct="0">
      <a:lnSpc>
        <a:spcPct val="85000"/>
      </a:lnSpc>
      <a:spcBef>
        <a:spcPct val="20000"/>
      </a:spcBef>
      <a:spcAft>
        <a:spcPct val="0"/>
      </a:spcAft>
      <a:defRPr sz="2400" kern="1200">
        <a:solidFill>
          <a:schemeClr val="tx1"/>
        </a:solidFill>
        <a:effectLst>
          <a:outerShdw blurRad="38100" dist="38100" dir="2700000" algn="tl">
            <a:srgbClr val="000000">
              <a:alpha val="43137"/>
            </a:srgbClr>
          </a:outerShdw>
        </a:effectLst>
        <a:latin typeface="Segoe" pitchFamily="34" charset="0"/>
        <a:ea typeface="+mn-ea"/>
        <a:cs typeface="+mn-cs"/>
      </a:defRPr>
    </a:lvl4pPr>
    <a:lvl5pPr marL="1828800" algn="ctr" rtl="0" eaLnBrk="0" fontAlgn="base" hangingPunct="0">
      <a:lnSpc>
        <a:spcPct val="85000"/>
      </a:lnSpc>
      <a:spcBef>
        <a:spcPct val="20000"/>
      </a:spcBef>
      <a:spcAft>
        <a:spcPct val="0"/>
      </a:spcAft>
      <a:defRPr sz="2400" kern="1200">
        <a:solidFill>
          <a:schemeClr val="tx1"/>
        </a:solidFill>
        <a:effectLst>
          <a:outerShdw blurRad="38100" dist="38100" dir="2700000" algn="tl">
            <a:srgbClr val="000000">
              <a:alpha val="43137"/>
            </a:srgbClr>
          </a:outerShdw>
        </a:effectLst>
        <a:latin typeface="Segoe" pitchFamily="34"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Segoe" pitchFamily="34"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Segoe" pitchFamily="34"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Segoe" pitchFamily="34"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Segoe"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02CE02"/>
    <a:srgbClr val="0AB4F0"/>
    <a:srgbClr val="13BD27"/>
    <a:srgbClr val="000066"/>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67" autoAdjust="0"/>
    <p:restoredTop sz="93970" autoAdjust="0"/>
  </p:normalViewPr>
  <p:slideViewPr>
    <p:cSldViewPr>
      <p:cViewPr varScale="1">
        <p:scale>
          <a:sx n="80" d="100"/>
          <a:sy n="80" d="100"/>
        </p:scale>
        <p:origin x="-510" y="-7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20" d="100"/>
        <a:sy n="20" d="100"/>
      </p:scale>
      <p:origin x="0" y="0"/>
    </p:cViewPr>
  </p:sorterViewPr>
  <p:notesViewPr>
    <p:cSldViewPr>
      <p:cViewPr varScale="1">
        <p:scale>
          <a:sx n="86" d="100"/>
          <a:sy n="86" d="100"/>
        </p:scale>
        <p:origin x="-2190"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55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lnSpc>
                <a:spcPct val="100000"/>
              </a:lnSpc>
              <a:spcBef>
                <a:spcPct val="0"/>
              </a:spcBef>
              <a:defRPr sz="1200">
                <a:effectLst/>
                <a:latin typeface="Arial" charset="0"/>
              </a:defRPr>
            </a:lvl1pPr>
          </a:lstStyle>
          <a:p>
            <a:endParaRPr lang="en-US"/>
          </a:p>
        </p:txBody>
      </p:sp>
      <p:sp>
        <p:nvSpPr>
          <p:cNvPr id="1955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defRPr sz="1200">
                <a:effectLst/>
                <a:latin typeface="Arial" charset="0"/>
              </a:defRPr>
            </a:lvl1pPr>
          </a:lstStyle>
          <a:p>
            <a:endParaRPr lang="en-US"/>
          </a:p>
        </p:txBody>
      </p:sp>
      <p:sp>
        <p:nvSpPr>
          <p:cNvPr id="1955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lnSpc>
                <a:spcPct val="100000"/>
              </a:lnSpc>
              <a:spcBef>
                <a:spcPct val="0"/>
              </a:spcBef>
              <a:defRPr sz="1200">
                <a:effectLst/>
                <a:latin typeface="Arial" charset="0"/>
              </a:defRPr>
            </a:lvl1pPr>
          </a:lstStyle>
          <a:p>
            <a:endParaRPr lang="en-US"/>
          </a:p>
        </p:txBody>
      </p:sp>
      <p:sp>
        <p:nvSpPr>
          <p:cNvPr id="1955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defRPr sz="1200">
                <a:effectLst/>
                <a:latin typeface="Arial" charset="0"/>
              </a:defRPr>
            </a:lvl1pPr>
          </a:lstStyle>
          <a:p>
            <a:fld id="{2A662ECC-AFA8-41CF-A3DD-0C6B92722556}"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lnSpc>
                <a:spcPct val="100000"/>
              </a:lnSpc>
              <a:spcBef>
                <a:spcPct val="0"/>
              </a:spcBef>
              <a:defRPr sz="1200">
                <a:effectLst/>
                <a:latin typeface="Arial" charset="0"/>
              </a:defRPr>
            </a:lvl1pPr>
          </a:lstStyle>
          <a:p>
            <a:endParaRPr lang="en-US"/>
          </a:p>
        </p:txBody>
      </p:sp>
      <p:sp>
        <p:nvSpPr>
          <p:cNvPr id="7680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defRPr sz="1200">
                <a:effectLst/>
                <a:latin typeface="Arial" charset="0"/>
              </a:defRPr>
            </a:lvl1pPr>
          </a:lstStyle>
          <a:p>
            <a:endParaRPr lang="en-US"/>
          </a:p>
        </p:txBody>
      </p:sp>
      <p:sp>
        <p:nvSpPr>
          <p:cNvPr id="768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768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680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lnSpc>
                <a:spcPct val="100000"/>
              </a:lnSpc>
              <a:spcBef>
                <a:spcPct val="0"/>
              </a:spcBef>
              <a:defRPr sz="1200">
                <a:effectLst/>
                <a:latin typeface="Arial" charset="0"/>
              </a:defRPr>
            </a:lvl1pPr>
          </a:lstStyle>
          <a:p>
            <a:endParaRPr lang="en-US"/>
          </a:p>
        </p:txBody>
      </p:sp>
      <p:sp>
        <p:nvSpPr>
          <p:cNvPr id="7680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defRPr sz="1200">
                <a:effectLst/>
                <a:latin typeface="Arial" charset="0"/>
              </a:defRPr>
            </a:lvl1pPr>
          </a:lstStyle>
          <a:p>
            <a:fld id="{A2E34747-7378-43E4-B471-2D6CFB33ABE7}"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52C72E73-AF6F-4467-8567-0717359B72F7}" type="slidenum">
              <a:rPr lang="en-US"/>
              <a:pPr/>
              <a:t>1</a:t>
            </a:fld>
            <a:endParaRPr lang="en-US"/>
          </a:p>
        </p:txBody>
      </p:sp>
      <p:sp>
        <p:nvSpPr>
          <p:cNvPr id="206850" name="Rectangle 2"/>
          <p:cNvSpPr>
            <a:spLocks noGrp="1" noRot="1" noChangeAspect="1" noChangeArrowheads="1" noTextEdit="1"/>
          </p:cNvSpPr>
          <p:nvPr>
            <p:ph type="sldImg"/>
          </p:nvPr>
        </p:nvSpPr>
        <p:spPr>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E34747-7378-43E4-B471-2D6CFB33ABE7}"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C7EF5FE6-0BC9-431D-97CA-5137D3E8EF93}" type="slidenum">
              <a:rPr lang="en-US"/>
              <a:pPr/>
              <a:t>11</a:t>
            </a:fld>
            <a:endParaRPr lang="en-US"/>
          </a:p>
        </p:txBody>
      </p:sp>
      <p:sp>
        <p:nvSpPr>
          <p:cNvPr id="260098" name="Rectangle 2"/>
          <p:cNvSpPr>
            <a:spLocks noGrp="1" noRot="1" noChangeAspect="1" noChangeArrowheads="1" noTextEdit="1"/>
          </p:cNvSpPr>
          <p:nvPr>
            <p:ph type="sldImg"/>
          </p:nvPr>
        </p:nvSpPr>
        <p:spPr>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E34747-7378-43E4-B471-2D6CFB33ABE7}"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E34747-7378-43E4-B471-2D6CFB33ABE7}"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E34747-7378-43E4-B471-2D6CFB33ABE7}"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E34747-7378-43E4-B471-2D6CFB33ABE7}"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E34747-7378-43E4-B471-2D6CFB33ABE7}"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E34747-7378-43E4-B471-2D6CFB33ABE7}"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E34747-7378-43E4-B471-2D6CFB33ABE7}"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E34747-7378-43E4-B471-2D6CFB33ABE7}"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E34747-7378-43E4-B471-2D6CFB33ABE7}"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E34747-7378-43E4-B471-2D6CFB33ABE7}"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E34747-7378-43E4-B471-2D6CFB33ABE7}"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E34747-7378-43E4-B471-2D6CFB33ABE7}"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E34747-7378-43E4-B471-2D6CFB33ABE7}"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E34747-7378-43E4-B471-2D6CFB33ABE7}"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E34747-7378-43E4-B471-2D6CFB33ABE7}"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30F45D86-0920-44E0-A6A6-E384074A0CDE}" type="slidenum">
              <a:rPr lang="en-US"/>
              <a:pPr/>
              <a:t>26</a:t>
            </a:fld>
            <a:endParaRPr lang="en-US"/>
          </a:p>
        </p:txBody>
      </p:sp>
      <p:sp>
        <p:nvSpPr>
          <p:cNvPr id="279554" name="Rectangle 2"/>
          <p:cNvSpPr>
            <a:spLocks noGrp="1" noRot="1" noChangeAspect="1" noChangeArrowheads="1" noTextEdit="1"/>
          </p:cNvSpPr>
          <p:nvPr>
            <p:ph type="sldImg"/>
          </p:nvPr>
        </p:nvSpPr>
        <p:spPr>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E34747-7378-43E4-B471-2D6CFB33ABE7}"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E34747-7378-43E4-B471-2D6CFB33ABE7}"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E34747-7378-43E4-B471-2D6CFB33ABE7}"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E34747-7378-43E4-B471-2D6CFB33ABE7}"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E34747-7378-43E4-B471-2D6CFB33ABE7}"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B7105B5A-2252-495C-B4C0-FD45978D1335}" type="slidenum">
              <a:rPr lang="en-US"/>
              <a:pPr/>
              <a:t>31</a:t>
            </a:fld>
            <a:endParaRPr lang="en-US"/>
          </a:p>
        </p:txBody>
      </p:sp>
      <p:sp>
        <p:nvSpPr>
          <p:cNvPr id="270338" name="Rectangle 2"/>
          <p:cNvSpPr>
            <a:spLocks noGrp="1" noRot="1" noChangeAspect="1" noChangeArrowheads="1" noTextEdit="1"/>
          </p:cNvSpPr>
          <p:nvPr>
            <p:ph type="sldImg"/>
          </p:nvPr>
        </p:nvSpPr>
        <p:spPr>
          <a:ln/>
        </p:spPr>
      </p:sp>
      <p:sp>
        <p:nvSpPr>
          <p:cNvPr id="4" name="Notes Placeholder 3"/>
          <p:cNvSpPr>
            <a:spLocks noGrp="1"/>
          </p:cNvSpPr>
          <p:nvPr>
            <p:ph type="body" idx="1"/>
          </p:nvPr>
        </p:nvSpPr>
        <p:spPr/>
        <p:txBody>
          <a:bodyPr>
            <a:normAutofit/>
          </a:bodyPr>
          <a:lstStyle/>
          <a:p>
            <a:endParaRPr lang="fr-FR"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2802668B-03B8-4D09-BC8B-437CBE18D5D8}" type="slidenum">
              <a:rPr lang="en-US"/>
              <a:pPr/>
              <a:t>32</a:t>
            </a:fld>
            <a:endParaRPr lang="en-US"/>
          </a:p>
        </p:txBody>
      </p:sp>
      <p:sp>
        <p:nvSpPr>
          <p:cNvPr id="271362" name="Rectangle 2"/>
          <p:cNvSpPr>
            <a:spLocks noGrp="1" noRot="1" noChangeAspect="1" noChangeArrowheads="1" noTextEdit="1"/>
          </p:cNvSpPr>
          <p:nvPr>
            <p:ph type="sldImg"/>
          </p:nvPr>
        </p:nvSpPr>
        <p:spPr>
          <a:ln/>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9A0EB235-210D-4F3E-8AF8-61AB3D5E3E9C}" type="slidenum">
              <a:rPr lang="en-US"/>
              <a:pPr/>
              <a:t>33</a:t>
            </a:fld>
            <a:endParaRPr lang="en-US"/>
          </a:p>
        </p:txBody>
      </p:sp>
      <p:sp>
        <p:nvSpPr>
          <p:cNvPr id="272386" name="Rectangle 2"/>
          <p:cNvSpPr>
            <a:spLocks noGrp="1" noRot="1" noChangeAspect="1" noChangeArrowheads="1" noTextEdit="1"/>
          </p:cNvSpPr>
          <p:nvPr>
            <p:ph type="sldImg"/>
          </p:nvPr>
        </p:nvSpPr>
        <p:spPr>
          <a:ln/>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9789758F-3491-4BB7-8D9F-55EA2350738E}" type="slidenum">
              <a:rPr lang="en-US"/>
              <a:pPr/>
              <a:t>34</a:t>
            </a:fld>
            <a:endParaRPr lang="en-US"/>
          </a:p>
        </p:txBody>
      </p:sp>
      <p:sp>
        <p:nvSpPr>
          <p:cNvPr id="238594" name="Rectangle 2"/>
          <p:cNvSpPr>
            <a:spLocks noGrp="1" noRot="1" noChangeAspect="1" noChangeArrowheads="1" noTextEdit="1"/>
          </p:cNvSpPr>
          <p:nvPr>
            <p:ph type="sldImg"/>
          </p:nvPr>
        </p:nvSpPr>
        <p:spPr>
          <a:ln/>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08514D8-DB98-49A1-8354-63964130ABDE}" type="slidenum">
              <a:rPr lang="en-US"/>
              <a:pPr/>
              <a:t>35</a:t>
            </a:fld>
            <a:endParaRPr lang="en-US"/>
          </a:p>
        </p:txBody>
      </p:sp>
      <p:sp>
        <p:nvSpPr>
          <p:cNvPr id="240642" name="Rectangle 2"/>
          <p:cNvSpPr>
            <a:spLocks noGrp="1" noRot="1" noChangeAspect="1" noChangeArrowheads="1" noTextEdit="1"/>
          </p:cNvSpPr>
          <p:nvPr>
            <p:ph type="sldImg"/>
          </p:nvPr>
        </p:nvSpPr>
        <p:spPr>
          <a:ln/>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6B9BC09D-1F2B-4A3D-9724-63D7EAE2F807}" type="slidenum">
              <a:rPr lang="en-US"/>
              <a:pPr/>
              <a:t>36</a:t>
            </a:fld>
            <a:endParaRPr lang="en-US"/>
          </a:p>
        </p:txBody>
      </p:sp>
      <p:sp>
        <p:nvSpPr>
          <p:cNvPr id="273410" name="Rectangle 2"/>
          <p:cNvSpPr>
            <a:spLocks noGrp="1" noRot="1" noChangeAspect="1" noChangeArrowheads="1" noTextEdit="1"/>
          </p:cNvSpPr>
          <p:nvPr>
            <p:ph type="sldImg"/>
          </p:nvPr>
        </p:nvSpPr>
        <p:spPr>
          <a:ln/>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01C4AC26-AB7E-4511-B8A5-920ADE08A7C0}" type="slidenum">
              <a:rPr lang="en-US"/>
              <a:pPr/>
              <a:t>37</a:t>
            </a:fld>
            <a:endParaRPr lang="en-US"/>
          </a:p>
        </p:txBody>
      </p:sp>
      <p:sp>
        <p:nvSpPr>
          <p:cNvPr id="274434" name="Rectangle 2"/>
          <p:cNvSpPr>
            <a:spLocks noGrp="1" noRot="1" noChangeAspect="1" noChangeArrowheads="1" noTextEdit="1"/>
          </p:cNvSpPr>
          <p:nvPr>
            <p:ph type="sldImg"/>
          </p:nvPr>
        </p:nvSpPr>
        <p:spPr>
          <a:ln/>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BDE89BA4-0B92-4331-A0A6-80CBDDAFD896}" type="slidenum">
              <a:rPr lang="en-US"/>
              <a:pPr/>
              <a:t>38</a:t>
            </a:fld>
            <a:endParaRPr lang="en-US"/>
          </a:p>
        </p:txBody>
      </p:sp>
      <p:sp>
        <p:nvSpPr>
          <p:cNvPr id="275458" name="Rectangle 2"/>
          <p:cNvSpPr>
            <a:spLocks noGrp="1" noRot="1" noChangeAspect="1" noChangeArrowheads="1" noTextEdit="1"/>
          </p:cNvSpPr>
          <p:nvPr>
            <p:ph type="sldImg"/>
          </p:nvPr>
        </p:nvSpPr>
        <p:spPr>
          <a:ln/>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9C790C4-1409-456C-9491-64F35C0163B3}" type="slidenum">
              <a:rPr lang="en-US"/>
              <a:pPr/>
              <a:t>39</a:t>
            </a:fld>
            <a:endParaRPr lang="en-US"/>
          </a:p>
        </p:txBody>
      </p:sp>
      <p:sp>
        <p:nvSpPr>
          <p:cNvPr id="276482" name="Rectangle 2"/>
          <p:cNvSpPr>
            <a:spLocks noGrp="1" noRot="1" noChangeAspect="1" noChangeArrowheads="1" noTextEdit="1"/>
          </p:cNvSpPr>
          <p:nvPr>
            <p:ph type="sldImg"/>
          </p:nvPr>
        </p:nvSpPr>
        <p:spPr>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E34747-7378-43E4-B471-2D6CFB33ABE7}"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16A4BCBF-17BE-480A-BA73-1B1F880FC54C}" type="slidenum">
              <a:rPr lang="en-US"/>
              <a:pPr/>
              <a:t>40</a:t>
            </a:fld>
            <a:endParaRPr lang="en-US"/>
          </a:p>
        </p:txBody>
      </p:sp>
      <p:sp>
        <p:nvSpPr>
          <p:cNvPr id="106498" name="Rectangle 2"/>
          <p:cNvSpPr>
            <a:spLocks noGrp="1" noRot="1" noChangeAspect="1" noChangeArrowheads="1" noTextEdit="1"/>
          </p:cNvSpPr>
          <p:nvPr>
            <p:ph type="sldImg"/>
          </p:nvPr>
        </p:nvSpPr>
        <p:spPr>
          <a:ln/>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8C69EBF-2773-435F-99B9-90AC0CBFDB95}" type="slidenum">
              <a:rPr lang="en-US"/>
              <a:pPr/>
              <a:t>41</a:t>
            </a:fld>
            <a:endParaRPr lang="en-US"/>
          </a:p>
        </p:txBody>
      </p:sp>
      <p:sp>
        <p:nvSpPr>
          <p:cNvPr id="183298" name="Rectangle 2"/>
          <p:cNvSpPr>
            <a:spLocks noGrp="1" noRot="1" noChangeAspect="1" noChangeArrowheads="1" noTextEdit="1"/>
          </p:cNvSpPr>
          <p:nvPr>
            <p:ph type="sldImg"/>
          </p:nvPr>
        </p:nvSpPr>
        <p:spPr>
          <a:xfrm>
            <a:off x="1143000" y="687388"/>
            <a:ext cx="4572000" cy="3429000"/>
          </a:xfrm>
          <a:ln/>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554F22A9-5155-4908-9229-BF8D23BD952D}" type="slidenum">
              <a:rPr lang="en-US"/>
              <a:pPr/>
              <a:t>42</a:t>
            </a:fld>
            <a:endParaRPr lang="en-US"/>
          </a:p>
        </p:txBody>
      </p:sp>
      <p:sp>
        <p:nvSpPr>
          <p:cNvPr id="246786" name="Rectangle 2"/>
          <p:cNvSpPr>
            <a:spLocks noGrp="1" noRot="1" noChangeAspect="1" noChangeArrowheads="1" noTextEdit="1"/>
          </p:cNvSpPr>
          <p:nvPr>
            <p:ph type="sldImg"/>
          </p:nvPr>
        </p:nvSpPr>
        <p:spPr>
          <a:xfrm>
            <a:off x="1143000" y="687388"/>
            <a:ext cx="4572000" cy="3429000"/>
          </a:xfrm>
          <a:ln/>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6D43F636-7D0B-4D80-9FD4-550ED9A8071E}" type="slidenum">
              <a:rPr lang="en-US"/>
              <a:pPr/>
              <a:t>43</a:t>
            </a:fld>
            <a:endParaRPr lang="en-US"/>
          </a:p>
        </p:txBody>
      </p:sp>
      <p:sp>
        <p:nvSpPr>
          <p:cNvPr id="277506" name="Rectangle 2"/>
          <p:cNvSpPr>
            <a:spLocks noGrp="1" noRot="1" noChangeAspect="1" noChangeArrowheads="1" noTextEdit="1"/>
          </p:cNvSpPr>
          <p:nvPr>
            <p:ph type="sldImg"/>
          </p:nvPr>
        </p:nvSpPr>
        <p:spPr>
          <a:ln/>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8108C1B5-C44D-42F0-A37D-C856401B65F7}" type="slidenum">
              <a:rPr lang="en-US"/>
              <a:pPr/>
              <a:t>44</a:t>
            </a:fld>
            <a:endParaRPr lang="en-US"/>
          </a:p>
        </p:txBody>
      </p:sp>
      <p:sp>
        <p:nvSpPr>
          <p:cNvPr id="282626" name="Rectangle 2"/>
          <p:cNvSpPr>
            <a:spLocks noGrp="1" noRot="1" noChangeAspect="1" noChangeArrowheads="1" noTextEdit="1"/>
          </p:cNvSpPr>
          <p:nvPr>
            <p:ph type="sldImg"/>
          </p:nvPr>
        </p:nvSpPr>
        <p:spPr>
          <a:ln/>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0EE06AF8-8BF9-4D0E-85ED-89E722134F7A}" type="slidenum">
              <a:rPr lang="en-US"/>
              <a:pPr/>
              <a:t>45</a:t>
            </a:fld>
            <a:endParaRPr lang="en-US"/>
          </a:p>
        </p:txBody>
      </p:sp>
      <p:sp>
        <p:nvSpPr>
          <p:cNvPr id="278530" name="Rectangle 2"/>
          <p:cNvSpPr>
            <a:spLocks noGrp="1" noRot="1" noChangeAspect="1" noChangeArrowheads="1" noTextEdit="1"/>
          </p:cNvSpPr>
          <p:nvPr>
            <p:ph type="sldImg"/>
          </p:nvPr>
        </p:nvSpPr>
        <p:spPr>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E34747-7378-43E4-B471-2D6CFB33ABE7}"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E34747-7378-43E4-B471-2D6CFB33ABE7}"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E34747-7378-43E4-B471-2D6CFB33ABE7}"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BB7CD2FB-73F2-4B7D-A0BF-3E933E6D2A8E}" type="slidenum">
              <a:rPr lang="en-US"/>
              <a:pPr/>
              <a:t>8</a:t>
            </a:fld>
            <a:endParaRPr lang="en-US"/>
          </a:p>
        </p:txBody>
      </p:sp>
      <p:sp>
        <p:nvSpPr>
          <p:cNvPr id="166914" name="Rectangle 2"/>
          <p:cNvSpPr>
            <a:spLocks noGrp="1" noRot="1" noChangeAspect="1" noChangeArrowheads="1" noTextEdit="1"/>
          </p:cNvSpPr>
          <p:nvPr>
            <p:ph type="sldImg"/>
          </p:nvPr>
        </p:nvSpPr>
        <p:spPr>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CCC5BA16-F740-4028-AF5E-05BA81C85656}" type="slidenum">
              <a:rPr lang="en-US"/>
              <a:pPr/>
              <a:t>9</a:t>
            </a:fld>
            <a:endParaRPr lang="en-US"/>
          </a:p>
        </p:txBody>
      </p:sp>
      <p:sp>
        <p:nvSpPr>
          <p:cNvPr id="269314" name="Rectangle 2"/>
          <p:cNvSpPr>
            <a:spLocks noGrp="1" noRot="1" noChangeAspect="1" noChangeArrowheads="1" noTextEdit="1"/>
          </p:cNvSpPr>
          <p:nvPr>
            <p:ph type="sldImg"/>
          </p:nvPr>
        </p:nvSpPr>
        <p:spPr>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0000"/>
        </a:solidFill>
        <a:effectLst/>
      </p:bgPr>
    </p:bg>
    <p:spTree>
      <p:nvGrpSpPr>
        <p:cNvPr id="1" name=""/>
        <p:cNvGrpSpPr/>
        <p:nvPr/>
      </p:nvGrpSpPr>
      <p:grpSpPr>
        <a:xfrm>
          <a:off x="0" y="0"/>
          <a:ext cx="0" cy="0"/>
          <a:chOff x="0" y="0"/>
          <a:chExt cx="0" cy="0"/>
        </a:xfrm>
      </p:grpSpPr>
      <p:pic>
        <p:nvPicPr>
          <p:cNvPr id="208898" name="Picture 2" descr="ribbons"/>
          <p:cNvPicPr>
            <a:picLocks noChangeAspect="1" noChangeArrowheads="1"/>
          </p:cNvPicPr>
          <p:nvPr/>
        </p:nvPicPr>
        <p:blipFill>
          <a:blip r:embed="rId2"/>
          <a:srcRect/>
          <a:stretch>
            <a:fillRect/>
          </a:stretch>
        </p:blipFill>
        <p:spPr bwMode="ltGray">
          <a:xfrm>
            <a:off x="-33338" y="1525588"/>
            <a:ext cx="9177338" cy="2795587"/>
          </a:xfrm>
          <a:prstGeom prst="rect">
            <a:avLst/>
          </a:prstGeom>
          <a:noFill/>
        </p:spPr>
      </p:pic>
      <p:sp>
        <p:nvSpPr>
          <p:cNvPr id="208899" name="Rectangle 3"/>
          <p:cNvSpPr>
            <a:spLocks noGrp="1" noChangeArrowheads="1"/>
          </p:cNvSpPr>
          <p:nvPr>
            <p:ph type="ctrTitle"/>
          </p:nvPr>
        </p:nvSpPr>
        <p:spPr>
          <a:xfrm>
            <a:off x="635000" y="3049588"/>
            <a:ext cx="6696075" cy="585787"/>
          </a:xfrm>
          <a:ln algn="ctr"/>
        </p:spPr>
        <p:txBody>
          <a:bodyPr anchor="ctr"/>
          <a:lstStyle>
            <a:lvl1pPr>
              <a:defRPr sz="3600">
                <a:solidFill>
                  <a:schemeClr val="tx1"/>
                </a:solidFill>
              </a:defRPr>
            </a:lvl1pPr>
          </a:lstStyle>
          <a:p>
            <a:r>
              <a:rPr lang="en-US"/>
              <a:t>Click to edit Master title style</a:t>
            </a:r>
          </a:p>
        </p:txBody>
      </p:sp>
      <p:sp>
        <p:nvSpPr>
          <p:cNvPr id="208900" name="Rectangle 4"/>
          <p:cNvSpPr>
            <a:spLocks noGrp="1" noChangeArrowheads="1"/>
          </p:cNvSpPr>
          <p:nvPr>
            <p:ph type="subTitle" idx="1"/>
          </p:nvPr>
        </p:nvSpPr>
        <p:spPr>
          <a:xfrm>
            <a:off x="635000" y="4387850"/>
            <a:ext cx="6642100" cy="476250"/>
          </a:xfrm>
        </p:spPr>
        <p:txBody>
          <a:bodyPr/>
          <a:lstStyle>
            <a:lvl1pPr marL="0" indent="0">
              <a:spcBef>
                <a:spcPct val="0"/>
              </a:spcBef>
              <a:buFont typeface="Wingdings 2" pitchFamily="18" charset="2"/>
              <a:buNone/>
              <a:defRPr sz="2800"/>
            </a:lvl1pPr>
          </a:lstStyle>
          <a:p>
            <a:r>
              <a:rPr lang="en-US"/>
              <a:t>Click to edit Master subtitle style</a:t>
            </a:r>
          </a:p>
        </p:txBody>
      </p:sp>
      <p:sp>
        <p:nvSpPr>
          <p:cNvPr id="208902" name="Rectangle 6"/>
          <p:cNvSpPr>
            <a:spLocks noGrp="1" noChangeArrowheads="1"/>
          </p:cNvSpPr>
          <p:nvPr>
            <p:ph type="sldNum" sz="quarter" idx="4"/>
          </p:nvPr>
        </p:nvSpPr>
        <p:spPr/>
        <p:txBody>
          <a:bodyPr/>
          <a:lstStyle>
            <a:lvl1pPr>
              <a:defRPr/>
            </a:lvl1pPr>
          </a:lstStyle>
          <a:p>
            <a:fld id="{9B2F478A-B84E-4C44-967E-D65E712E452A}" type="slidenum">
              <a:rPr lang="en-US"/>
              <a:pPr/>
              <a:t>‹#›</a:t>
            </a:fld>
            <a:endParaRPr lang="en-US"/>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Slide Number Placeholder 3"/>
          <p:cNvSpPr>
            <a:spLocks noGrp="1"/>
          </p:cNvSpPr>
          <p:nvPr>
            <p:ph type="sldNum" sz="quarter" idx="10"/>
          </p:nvPr>
        </p:nvSpPr>
        <p:spPr/>
        <p:txBody>
          <a:bodyPr/>
          <a:lstStyle>
            <a:lvl1pPr>
              <a:defRPr/>
            </a:lvl1pPr>
          </a:lstStyle>
          <a:p>
            <a:fld id="{12BFFF6C-9CC7-4428-8A28-3150E3DC1CD5}" type="slidenum">
              <a:rPr lang="en-US"/>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9725" y="228600"/>
            <a:ext cx="2101850" cy="3403600"/>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381000" y="228600"/>
            <a:ext cx="6156325" cy="340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Slide Number Placeholder 3"/>
          <p:cNvSpPr>
            <a:spLocks noGrp="1"/>
          </p:cNvSpPr>
          <p:nvPr>
            <p:ph type="sldNum" sz="quarter" idx="10"/>
          </p:nvPr>
        </p:nvSpPr>
        <p:spPr/>
        <p:txBody>
          <a:bodyPr/>
          <a:lstStyle>
            <a:lvl1pPr>
              <a:defRPr/>
            </a:lvl1pPr>
          </a:lstStyle>
          <a:p>
            <a:fld id="{7EFB4A16-DB88-446B-BFD8-07CD6F265E04}" type="slidenum">
              <a:rPr lang="en-US"/>
              <a:pPr/>
              <a:t>‹#›</a:t>
            </a:fld>
            <a:endParaRPr lang="en-US"/>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750888"/>
          </a:xfrm>
        </p:spPr>
        <p:txBody>
          <a:bodyPr/>
          <a:lstStyle/>
          <a:p>
            <a:r>
              <a:rPr lang="en-US" smtClean="0"/>
              <a:t>Click to edit Master title style</a:t>
            </a:r>
            <a:endParaRPr lang="fr-FR"/>
          </a:p>
        </p:txBody>
      </p:sp>
      <p:sp>
        <p:nvSpPr>
          <p:cNvPr id="3" name="Text Placeholder 2"/>
          <p:cNvSpPr>
            <a:spLocks noGrp="1"/>
          </p:cNvSpPr>
          <p:nvPr>
            <p:ph type="body" sz="half" idx="1"/>
          </p:nvPr>
        </p:nvSpPr>
        <p:spPr>
          <a:xfrm>
            <a:off x="381000" y="1417638"/>
            <a:ext cx="4129088" cy="22145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62488" y="1417638"/>
            <a:ext cx="4129087" cy="22145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Slide Number Placeholder 4"/>
          <p:cNvSpPr>
            <a:spLocks noGrp="1"/>
          </p:cNvSpPr>
          <p:nvPr>
            <p:ph type="sldNum" sz="quarter" idx="10"/>
          </p:nvPr>
        </p:nvSpPr>
        <p:spPr>
          <a:xfrm>
            <a:off x="6845300" y="6445250"/>
            <a:ext cx="2133600" cy="476250"/>
          </a:xfrm>
        </p:spPr>
        <p:txBody>
          <a:bodyPr/>
          <a:lstStyle>
            <a:lvl1pPr>
              <a:defRPr/>
            </a:lvl1pPr>
          </a:lstStyle>
          <a:p>
            <a:fld id="{14F8C90B-363F-4F16-939C-09AB9484C292}" type="slidenum">
              <a:rPr lang="en-US"/>
              <a:pPr/>
              <a:t>‹#›</a:t>
            </a:fld>
            <a:endParaRPr lang="en-US"/>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750888"/>
          </a:xfrm>
        </p:spPr>
        <p:txBody>
          <a:bodyPr/>
          <a:lstStyle/>
          <a:p>
            <a:r>
              <a:rPr lang="en-US" smtClean="0"/>
              <a:t>Click to edit Master title style</a:t>
            </a:r>
            <a:endParaRPr lang="fr-FR"/>
          </a:p>
        </p:txBody>
      </p:sp>
      <p:sp>
        <p:nvSpPr>
          <p:cNvPr id="3" name="Table Placeholder 2"/>
          <p:cNvSpPr>
            <a:spLocks noGrp="1"/>
          </p:cNvSpPr>
          <p:nvPr>
            <p:ph type="tbl" idx="1"/>
          </p:nvPr>
        </p:nvSpPr>
        <p:spPr>
          <a:xfrm>
            <a:off x="381000" y="1417638"/>
            <a:ext cx="8410575" cy="2214562"/>
          </a:xfrm>
        </p:spPr>
        <p:txBody>
          <a:bodyPr/>
          <a:lstStyle/>
          <a:p>
            <a:endParaRPr lang="fr-FR"/>
          </a:p>
        </p:txBody>
      </p:sp>
      <p:sp>
        <p:nvSpPr>
          <p:cNvPr id="4" name="Slide Number Placeholder 3"/>
          <p:cNvSpPr>
            <a:spLocks noGrp="1"/>
          </p:cNvSpPr>
          <p:nvPr>
            <p:ph type="sldNum" sz="quarter" idx="10"/>
          </p:nvPr>
        </p:nvSpPr>
        <p:spPr>
          <a:xfrm>
            <a:off x="6845300" y="6445250"/>
            <a:ext cx="2133600" cy="476250"/>
          </a:xfrm>
        </p:spPr>
        <p:txBody>
          <a:bodyPr/>
          <a:lstStyle>
            <a:lvl1pPr>
              <a:defRPr/>
            </a:lvl1pPr>
          </a:lstStyle>
          <a:p>
            <a:fld id="{535982C2-C155-44B4-B2AC-AA3C715643AD}" type="slidenum">
              <a:rPr lang="en-US"/>
              <a:pPr/>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Slide Number Placeholder 3"/>
          <p:cNvSpPr>
            <a:spLocks noGrp="1"/>
          </p:cNvSpPr>
          <p:nvPr>
            <p:ph type="sldNum" sz="quarter" idx="10"/>
          </p:nvPr>
        </p:nvSpPr>
        <p:spPr/>
        <p:txBody>
          <a:bodyPr/>
          <a:lstStyle>
            <a:lvl1pPr>
              <a:defRPr/>
            </a:lvl1pPr>
          </a:lstStyle>
          <a:p>
            <a:fld id="{B75B95F7-1795-48CD-93B9-2DC4C12E6625}" type="slidenum">
              <a:rPr lang="en-US"/>
              <a:pPr/>
              <a:t>‹#›</a:t>
            </a:fld>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7519A9D8-9082-4330-8769-B434B3E2E743}" type="slidenum">
              <a:rPr lang="en-US"/>
              <a:pPr/>
              <a:t>‹#›</a:t>
            </a:fld>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381000" y="1417638"/>
            <a:ext cx="4129088" cy="2214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62488" y="1417638"/>
            <a:ext cx="4129087" cy="2214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Slide Number Placeholder 4"/>
          <p:cNvSpPr>
            <a:spLocks noGrp="1"/>
          </p:cNvSpPr>
          <p:nvPr>
            <p:ph type="sldNum" sz="quarter" idx="10"/>
          </p:nvPr>
        </p:nvSpPr>
        <p:spPr/>
        <p:txBody>
          <a:bodyPr/>
          <a:lstStyle>
            <a:lvl1pPr>
              <a:defRPr/>
            </a:lvl1pPr>
          </a:lstStyle>
          <a:p>
            <a:fld id="{18C53020-4BFC-47EF-BFF7-9FCFC50D853D}" type="slidenum">
              <a:rPr lang="en-US"/>
              <a:pPr/>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Slide Number Placeholder 6"/>
          <p:cNvSpPr>
            <a:spLocks noGrp="1"/>
          </p:cNvSpPr>
          <p:nvPr>
            <p:ph type="sldNum" sz="quarter" idx="10"/>
          </p:nvPr>
        </p:nvSpPr>
        <p:spPr/>
        <p:txBody>
          <a:bodyPr/>
          <a:lstStyle>
            <a:lvl1pPr>
              <a:defRPr/>
            </a:lvl1pPr>
          </a:lstStyle>
          <a:p>
            <a:fld id="{94B4C06F-B49F-47BB-841B-13F4142DFA9B}" type="slidenum">
              <a:rPr lang="en-US"/>
              <a:pPr/>
              <a:t>‹#›</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Slide Number Placeholder 2"/>
          <p:cNvSpPr>
            <a:spLocks noGrp="1"/>
          </p:cNvSpPr>
          <p:nvPr>
            <p:ph type="sldNum" sz="quarter" idx="10"/>
          </p:nvPr>
        </p:nvSpPr>
        <p:spPr/>
        <p:txBody>
          <a:bodyPr/>
          <a:lstStyle>
            <a:lvl1pPr>
              <a:defRPr/>
            </a:lvl1pPr>
          </a:lstStyle>
          <a:p>
            <a:fld id="{D87A3C7A-5E26-4A59-A405-214A3E5465E2}" type="slidenum">
              <a:rPr lang="en-US"/>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A8330BCF-3CC1-4675-90DF-3CCED15015B5}" type="slidenum">
              <a:rPr lang="en-US"/>
              <a:pPr/>
              <a:t>‹#›</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BA771FA9-F7C1-48A1-ABE1-B489665C2A02}" type="slidenum">
              <a:rPr lang="en-US"/>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055DCB48-CC08-4C01-927F-DCF01367F076}" type="slidenum">
              <a:rPr lang="en-US"/>
              <a:pPr/>
              <a:t>‹#›</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bwMode="auto">
          <a:xfrm>
            <a:off x="381000" y="228600"/>
            <a:ext cx="8382000" cy="750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a:r>
              <a:rPr lang="en-US" smtClean="0"/>
              <a:t>Click to edit Title Slide</a:t>
            </a:r>
          </a:p>
        </p:txBody>
      </p:sp>
      <p:sp>
        <p:nvSpPr>
          <p:cNvPr id="207875" name="Rectangle 3"/>
          <p:cNvSpPr>
            <a:spLocks noGrp="1" noChangeArrowheads="1"/>
          </p:cNvSpPr>
          <p:nvPr>
            <p:ph type="body" idx="1"/>
          </p:nvPr>
        </p:nvSpPr>
        <p:spPr bwMode="auto">
          <a:xfrm>
            <a:off x="381000" y="1417638"/>
            <a:ext cx="8410575" cy="22145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7876" name="Rectangle 4"/>
          <p:cNvSpPr>
            <a:spLocks noGrp="1" noChangeArrowheads="1"/>
          </p:cNvSpPr>
          <p:nvPr>
            <p:ph type="sldNum" sz="quarter" idx="4"/>
          </p:nvPr>
        </p:nvSpPr>
        <p:spPr bwMode="auto">
          <a:xfrm>
            <a:off x="6845300" y="64452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defRPr sz="1400" b="1">
                <a:effectLst/>
                <a:latin typeface="Times New Roman" pitchFamily="18" charset="0"/>
              </a:defRPr>
            </a:lvl1pPr>
          </a:lstStyle>
          <a:p>
            <a:fld id="{484DF0B1-FFEC-44A6-8EB3-CEFBE63C241E}"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 id="2147483668" r:id="rId13"/>
  </p:sldLayoutIdLst>
  <p:transition>
    <p:fade/>
  </p:transition>
  <p:timing>
    <p:tnLst>
      <p:par>
        <p:cTn id="1" dur="indefinite" restart="never" nodeType="tmRoot"/>
      </p:par>
    </p:tnLst>
  </p:timing>
  <p:hf hdr="0" ftr="0" dt="0"/>
  <p:txStyles>
    <p:titleStyle>
      <a:lvl1pPr algn="l" rtl="0" fontAlgn="base">
        <a:lnSpc>
          <a:spcPct val="90000"/>
        </a:lnSpc>
        <a:spcBef>
          <a:spcPct val="30000"/>
        </a:spcBef>
        <a:spcAft>
          <a:spcPct val="0"/>
        </a:spcAft>
        <a:defRPr sz="4800">
          <a:solidFill>
            <a:schemeClr val="tx2"/>
          </a:solidFill>
          <a:effectLst>
            <a:outerShdw blurRad="38100" dist="38100" dir="2700000" algn="tl">
              <a:srgbClr val="000000"/>
            </a:outerShdw>
          </a:effectLst>
          <a:latin typeface="+mj-lt"/>
          <a:ea typeface="+mj-ea"/>
          <a:cs typeface="+mj-cs"/>
        </a:defRPr>
      </a:lvl1pPr>
      <a:lvl2pPr algn="l" rtl="0" fontAlgn="base">
        <a:lnSpc>
          <a:spcPct val="90000"/>
        </a:lnSpc>
        <a:spcBef>
          <a:spcPct val="30000"/>
        </a:spcBef>
        <a:spcAft>
          <a:spcPct val="0"/>
        </a:spcAft>
        <a:defRPr sz="4800">
          <a:solidFill>
            <a:schemeClr val="tx2"/>
          </a:solidFill>
          <a:effectLst>
            <a:outerShdw blurRad="38100" dist="38100" dir="2700000" algn="tl">
              <a:srgbClr val="000000"/>
            </a:outerShdw>
          </a:effectLst>
          <a:latin typeface="Segoe Semibold" pitchFamily="34" charset="0"/>
        </a:defRPr>
      </a:lvl2pPr>
      <a:lvl3pPr algn="l" rtl="0" fontAlgn="base">
        <a:lnSpc>
          <a:spcPct val="90000"/>
        </a:lnSpc>
        <a:spcBef>
          <a:spcPct val="30000"/>
        </a:spcBef>
        <a:spcAft>
          <a:spcPct val="0"/>
        </a:spcAft>
        <a:defRPr sz="4800">
          <a:solidFill>
            <a:schemeClr val="tx2"/>
          </a:solidFill>
          <a:effectLst>
            <a:outerShdw blurRad="38100" dist="38100" dir="2700000" algn="tl">
              <a:srgbClr val="000000"/>
            </a:outerShdw>
          </a:effectLst>
          <a:latin typeface="Segoe Semibold" pitchFamily="34" charset="0"/>
        </a:defRPr>
      </a:lvl3pPr>
      <a:lvl4pPr algn="l" rtl="0" fontAlgn="base">
        <a:lnSpc>
          <a:spcPct val="90000"/>
        </a:lnSpc>
        <a:spcBef>
          <a:spcPct val="30000"/>
        </a:spcBef>
        <a:spcAft>
          <a:spcPct val="0"/>
        </a:spcAft>
        <a:defRPr sz="4800">
          <a:solidFill>
            <a:schemeClr val="tx2"/>
          </a:solidFill>
          <a:effectLst>
            <a:outerShdw blurRad="38100" dist="38100" dir="2700000" algn="tl">
              <a:srgbClr val="000000"/>
            </a:outerShdw>
          </a:effectLst>
          <a:latin typeface="Segoe Semibold" pitchFamily="34" charset="0"/>
        </a:defRPr>
      </a:lvl4pPr>
      <a:lvl5pPr algn="l" rtl="0" fontAlgn="base">
        <a:lnSpc>
          <a:spcPct val="90000"/>
        </a:lnSpc>
        <a:spcBef>
          <a:spcPct val="30000"/>
        </a:spcBef>
        <a:spcAft>
          <a:spcPct val="0"/>
        </a:spcAft>
        <a:defRPr sz="4800">
          <a:solidFill>
            <a:schemeClr val="tx2"/>
          </a:solidFill>
          <a:effectLst>
            <a:outerShdw blurRad="38100" dist="38100" dir="2700000" algn="tl">
              <a:srgbClr val="000000"/>
            </a:outerShdw>
          </a:effectLst>
          <a:latin typeface="Segoe Semibold" pitchFamily="34" charset="0"/>
        </a:defRPr>
      </a:lvl5pPr>
      <a:lvl6pPr marL="457200" algn="l" rtl="0" fontAlgn="base">
        <a:lnSpc>
          <a:spcPct val="90000"/>
        </a:lnSpc>
        <a:spcBef>
          <a:spcPct val="30000"/>
        </a:spcBef>
        <a:spcAft>
          <a:spcPct val="0"/>
        </a:spcAft>
        <a:defRPr sz="4800">
          <a:solidFill>
            <a:schemeClr val="tx2"/>
          </a:solidFill>
          <a:effectLst>
            <a:outerShdw blurRad="38100" dist="38100" dir="2700000" algn="tl">
              <a:srgbClr val="000000"/>
            </a:outerShdw>
          </a:effectLst>
          <a:latin typeface="Segoe Semibold" pitchFamily="34" charset="0"/>
        </a:defRPr>
      </a:lvl6pPr>
      <a:lvl7pPr marL="914400" algn="l" rtl="0" fontAlgn="base">
        <a:lnSpc>
          <a:spcPct val="90000"/>
        </a:lnSpc>
        <a:spcBef>
          <a:spcPct val="30000"/>
        </a:spcBef>
        <a:spcAft>
          <a:spcPct val="0"/>
        </a:spcAft>
        <a:defRPr sz="4800">
          <a:solidFill>
            <a:schemeClr val="tx2"/>
          </a:solidFill>
          <a:effectLst>
            <a:outerShdw blurRad="38100" dist="38100" dir="2700000" algn="tl">
              <a:srgbClr val="000000"/>
            </a:outerShdw>
          </a:effectLst>
          <a:latin typeface="Segoe Semibold" pitchFamily="34" charset="0"/>
        </a:defRPr>
      </a:lvl7pPr>
      <a:lvl8pPr marL="1371600" algn="l" rtl="0" fontAlgn="base">
        <a:lnSpc>
          <a:spcPct val="90000"/>
        </a:lnSpc>
        <a:spcBef>
          <a:spcPct val="30000"/>
        </a:spcBef>
        <a:spcAft>
          <a:spcPct val="0"/>
        </a:spcAft>
        <a:defRPr sz="4800">
          <a:solidFill>
            <a:schemeClr val="tx2"/>
          </a:solidFill>
          <a:effectLst>
            <a:outerShdw blurRad="38100" dist="38100" dir="2700000" algn="tl">
              <a:srgbClr val="000000"/>
            </a:outerShdw>
          </a:effectLst>
          <a:latin typeface="Segoe Semibold" pitchFamily="34" charset="0"/>
        </a:defRPr>
      </a:lvl8pPr>
      <a:lvl9pPr marL="1828800" algn="l" rtl="0" fontAlgn="base">
        <a:lnSpc>
          <a:spcPct val="90000"/>
        </a:lnSpc>
        <a:spcBef>
          <a:spcPct val="30000"/>
        </a:spcBef>
        <a:spcAft>
          <a:spcPct val="0"/>
        </a:spcAft>
        <a:defRPr sz="4800">
          <a:solidFill>
            <a:schemeClr val="tx2"/>
          </a:solidFill>
          <a:effectLst>
            <a:outerShdw blurRad="38100" dist="38100" dir="2700000" algn="tl">
              <a:srgbClr val="000000"/>
            </a:outerShdw>
          </a:effectLst>
          <a:latin typeface="Segoe Semibold" pitchFamily="34" charset="0"/>
        </a:defRPr>
      </a:lvl9pPr>
    </p:titleStyle>
    <p:bodyStyle>
      <a:lvl1pPr marL="461963" indent="-461963" algn="l" rtl="0" fontAlgn="base">
        <a:lnSpc>
          <a:spcPct val="90000"/>
        </a:lnSpc>
        <a:spcBef>
          <a:spcPct val="30000"/>
        </a:spcBef>
        <a:spcAft>
          <a:spcPct val="0"/>
        </a:spcAft>
        <a:buClr>
          <a:schemeClr val="tx2"/>
        </a:buClr>
        <a:buFont typeface="Wingdings 2" pitchFamily="18" charset="2"/>
        <a:buBlip>
          <a:blip r:embed="rId16"/>
        </a:buBlip>
        <a:defRPr sz="3200">
          <a:solidFill>
            <a:schemeClr val="tx1"/>
          </a:solidFill>
          <a:effectLst>
            <a:outerShdw blurRad="38100" dist="38100" dir="2700000" algn="tl">
              <a:srgbClr val="000000"/>
            </a:outerShdw>
          </a:effectLst>
          <a:latin typeface="+mn-lt"/>
          <a:ea typeface="+mn-ea"/>
          <a:cs typeface="+mn-cs"/>
        </a:defRPr>
      </a:lvl1pPr>
      <a:lvl2pPr marL="850900" indent="-387350" algn="l" rtl="0" fontAlgn="base">
        <a:lnSpc>
          <a:spcPct val="90000"/>
        </a:lnSpc>
        <a:spcBef>
          <a:spcPct val="30000"/>
        </a:spcBef>
        <a:spcAft>
          <a:spcPct val="0"/>
        </a:spcAft>
        <a:buClr>
          <a:schemeClr val="tx2"/>
        </a:buClr>
        <a:buSzPct val="75000"/>
        <a:buFont typeface="Wingdings 2" pitchFamily="18" charset="2"/>
        <a:buBlip>
          <a:blip r:embed="rId17"/>
        </a:buBlip>
        <a:defRPr sz="2800">
          <a:solidFill>
            <a:schemeClr val="tx1"/>
          </a:solidFill>
          <a:effectLst>
            <a:outerShdw blurRad="38100" dist="38100" dir="2700000" algn="tl">
              <a:srgbClr val="000000"/>
            </a:outerShdw>
          </a:effectLst>
          <a:latin typeface="+mn-lt"/>
        </a:defRPr>
      </a:lvl2pPr>
      <a:lvl3pPr marL="1257300" indent="-404813" algn="l" rtl="0" fontAlgn="base">
        <a:lnSpc>
          <a:spcPct val="90000"/>
        </a:lnSpc>
        <a:spcBef>
          <a:spcPct val="30000"/>
        </a:spcBef>
        <a:spcAft>
          <a:spcPct val="0"/>
        </a:spcAft>
        <a:buClr>
          <a:schemeClr val="tx2"/>
        </a:buClr>
        <a:buSzPct val="75000"/>
        <a:buFont typeface="Wingdings 2" pitchFamily="18" charset="2"/>
        <a:buBlip>
          <a:blip r:embed="rId17"/>
        </a:buBlip>
        <a:defRPr sz="2400">
          <a:solidFill>
            <a:schemeClr val="tx1"/>
          </a:solidFill>
          <a:effectLst>
            <a:outerShdw blurRad="38100" dist="38100" dir="2700000" algn="tl">
              <a:srgbClr val="000000"/>
            </a:outerShdw>
          </a:effectLst>
          <a:latin typeface="+mn-lt"/>
        </a:defRPr>
      </a:lvl3pPr>
      <a:lvl4pPr marL="1655763" indent="-396875" algn="l" rtl="0" fontAlgn="base">
        <a:lnSpc>
          <a:spcPct val="90000"/>
        </a:lnSpc>
        <a:spcBef>
          <a:spcPct val="30000"/>
        </a:spcBef>
        <a:spcAft>
          <a:spcPct val="0"/>
        </a:spcAft>
        <a:buClr>
          <a:schemeClr val="tx2"/>
        </a:buClr>
        <a:buSzPct val="75000"/>
        <a:buFont typeface="Wingdings 2" pitchFamily="18" charset="2"/>
        <a:buBlip>
          <a:blip r:embed="rId17"/>
        </a:buBlip>
        <a:defRPr sz="2000">
          <a:solidFill>
            <a:schemeClr val="tx1"/>
          </a:solidFill>
          <a:effectLst>
            <a:outerShdw blurRad="38100" dist="38100" dir="2700000" algn="tl">
              <a:srgbClr val="000000"/>
            </a:outerShdw>
          </a:effectLst>
          <a:latin typeface="+mn-lt"/>
        </a:defRPr>
      </a:lvl4pPr>
      <a:lvl5pPr marL="2052638" indent="-395288" algn="l" rtl="0" fontAlgn="base">
        <a:lnSpc>
          <a:spcPct val="90000"/>
        </a:lnSpc>
        <a:spcBef>
          <a:spcPct val="30000"/>
        </a:spcBef>
        <a:spcAft>
          <a:spcPct val="0"/>
        </a:spcAft>
        <a:buClr>
          <a:schemeClr val="tx2"/>
        </a:buClr>
        <a:buSzPct val="75000"/>
        <a:buFont typeface="Wingdings 2" pitchFamily="18" charset="2"/>
        <a:buBlip>
          <a:blip r:embed="rId17"/>
        </a:buBlip>
        <a:defRPr sz="2000">
          <a:solidFill>
            <a:schemeClr val="tx1"/>
          </a:solidFill>
          <a:effectLst>
            <a:outerShdw blurRad="38100" dist="38100" dir="2700000" algn="tl">
              <a:srgbClr val="000000"/>
            </a:outerShdw>
          </a:effectLst>
          <a:latin typeface="+mn-lt"/>
        </a:defRPr>
      </a:lvl5pPr>
      <a:lvl6pPr marL="2509838" indent="-395288" algn="l" rtl="0" fontAlgn="base">
        <a:lnSpc>
          <a:spcPct val="90000"/>
        </a:lnSpc>
        <a:spcBef>
          <a:spcPct val="30000"/>
        </a:spcBef>
        <a:spcAft>
          <a:spcPct val="0"/>
        </a:spcAft>
        <a:buClr>
          <a:schemeClr val="tx2"/>
        </a:buClr>
        <a:buSzPct val="75000"/>
        <a:buFont typeface="Wingdings 2" pitchFamily="18" charset="2"/>
        <a:buBlip>
          <a:blip r:embed="rId17"/>
        </a:buBlip>
        <a:defRPr sz="2000">
          <a:solidFill>
            <a:schemeClr val="tx1"/>
          </a:solidFill>
          <a:effectLst>
            <a:outerShdw blurRad="38100" dist="38100" dir="2700000" algn="tl">
              <a:srgbClr val="000000"/>
            </a:outerShdw>
          </a:effectLst>
          <a:latin typeface="+mn-lt"/>
        </a:defRPr>
      </a:lvl6pPr>
      <a:lvl7pPr marL="2967038" indent="-395288" algn="l" rtl="0" fontAlgn="base">
        <a:lnSpc>
          <a:spcPct val="90000"/>
        </a:lnSpc>
        <a:spcBef>
          <a:spcPct val="30000"/>
        </a:spcBef>
        <a:spcAft>
          <a:spcPct val="0"/>
        </a:spcAft>
        <a:buClr>
          <a:schemeClr val="tx2"/>
        </a:buClr>
        <a:buSzPct val="75000"/>
        <a:buFont typeface="Wingdings 2" pitchFamily="18" charset="2"/>
        <a:buBlip>
          <a:blip r:embed="rId17"/>
        </a:buBlip>
        <a:defRPr sz="2000">
          <a:solidFill>
            <a:schemeClr val="tx1"/>
          </a:solidFill>
          <a:effectLst>
            <a:outerShdw blurRad="38100" dist="38100" dir="2700000" algn="tl">
              <a:srgbClr val="000000"/>
            </a:outerShdw>
          </a:effectLst>
          <a:latin typeface="+mn-lt"/>
        </a:defRPr>
      </a:lvl7pPr>
      <a:lvl8pPr marL="3424238" indent="-395288" algn="l" rtl="0" fontAlgn="base">
        <a:lnSpc>
          <a:spcPct val="90000"/>
        </a:lnSpc>
        <a:spcBef>
          <a:spcPct val="30000"/>
        </a:spcBef>
        <a:spcAft>
          <a:spcPct val="0"/>
        </a:spcAft>
        <a:buClr>
          <a:schemeClr val="tx2"/>
        </a:buClr>
        <a:buSzPct val="75000"/>
        <a:buFont typeface="Wingdings 2" pitchFamily="18" charset="2"/>
        <a:buBlip>
          <a:blip r:embed="rId17"/>
        </a:buBlip>
        <a:defRPr sz="2000">
          <a:solidFill>
            <a:schemeClr val="tx1"/>
          </a:solidFill>
          <a:effectLst>
            <a:outerShdw blurRad="38100" dist="38100" dir="2700000" algn="tl">
              <a:srgbClr val="000000"/>
            </a:outerShdw>
          </a:effectLst>
          <a:latin typeface="+mn-lt"/>
        </a:defRPr>
      </a:lvl8pPr>
      <a:lvl9pPr marL="3881438" indent="-395288" algn="l" rtl="0" fontAlgn="base">
        <a:lnSpc>
          <a:spcPct val="90000"/>
        </a:lnSpc>
        <a:spcBef>
          <a:spcPct val="30000"/>
        </a:spcBef>
        <a:spcAft>
          <a:spcPct val="0"/>
        </a:spcAft>
        <a:buClr>
          <a:schemeClr val="tx2"/>
        </a:buClr>
        <a:buSzPct val="75000"/>
        <a:buFont typeface="Wingdings 2" pitchFamily="18" charset="2"/>
        <a:buBlip>
          <a:blip r:embed="rId17"/>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msdn2.microsoft.com/en-us/library/ms727247.aspx" TargetMode="External"/><Relationship Id="rId3" Type="http://schemas.openxmlformats.org/officeDocument/2006/relationships/hyperlink" Target="http://msdn2.microsoft.com/en-us/library/ms747327.aspx" TargetMode="External"/><Relationship Id="rId7" Type="http://schemas.openxmlformats.org/officeDocument/2006/relationships/hyperlink" Target="http://msdn2.microsoft.com/en-us/library/ms748252.aspx"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msdn2.microsoft.com/en-us/library/ms752362.aspx" TargetMode="External"/><Relationship Id="rId11" Type="http://schemas.openxmlformats.org/officeDocument/2006/relationships/hyperlink" Target="http://blogs.developpeur.org/tom/archive/2007/07/25/wpf-wpf-ui-automation-rendez-vos-interfaces-graphiques-accessibles.aspx" TargetMode="External"/><Relationship Id="rId5" Type="http://schemas.openxmlformats.org/officeDocument/2006/relationships/hyperlink" Target="http://msdn2.microsoft.com/en-us/library/ms752056.aspx" TargetMode="External"/><Relationship Id="rId10" Type="http://schemas.openxmlformats.org/officeDocument/2006/relationships/hyperlink" Target="http://www.codeproject.com/WPF/UIAutomation2.asp" TargetMode="External"/><Relationship Id="rId4" Type="http://schemas.openxmlformats.org/officeDocument/2006/relationships/hyperlink" Target="http://msdn2.microsoft.com/en-us/library/ms741931.aspx" TargetMode="External"/><Relationship Id="rId9" Type="http://schemas.openxmlformats.org/officeDocument/2006/relationships/hyperlink" Target="http://www.codeproject.com/WPF/UIAutomation1.asp"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microsoft.com/enable/microsoft/history.asp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Grp="1" noChangeArrowheads="1"/>
          </p:cNvSpPr>
          <p:nvPr>
            <p:ph type="sldNum" sz="quarter" idx="4"/>
          </p:nvPr>
        </p:nvSpPr>
        <p:spPr/>
        <p:txBody>
          <a:bodyPr/>
          <a:lstStyle/>
          <a:p>
            <a:fld id="{02B4BD11-8B7F-443E-911E-D96623F6EDB3}" type="slidenum">
              <a:rPr lang="en-US"/>
              <a:pPr/>
              <a:t>1</a:t>
            </a:fld>
            <a:endParaRPr lang="en-US"/>
          </a:p>
        </p:txBody>
      </p:sp>
      <p:pic>
        <p:nvPicPr>
          <p:cNvPr id="205826" name="Picture 2" descr="ribbons"/>
          <p:cNvPicPr>
            <a:picLocks noChangeAspect="1" noChangeArrowheads="1"/>
          </p:cNvPicPr>
          <p:nvPr/>
        </p:nvPicPr>
        <p:blipFill>
          <a:blip r:embed="rId3"/>
          <a:srcRect/>
          <a:stretch>
            <a:fillRect/>
          </a:stretch>
        </p:blipFill>
        <p:spPr bwMode="ltGray">
          <a:xfrm>
            <a:off x="-33338" y="1525588"/>
            <a:ext cx="9177338" cy="2795587"/>
          </a:xfrm>
          <a:prstGeom prst="rect">
            <a:avLst/>
          </a:prstGeom>
          <a:noFill/>
        </p:spPr>
      </p:pic>
      <p:sp>
        <p:nvSpPr>
          <p:cNvPr id="205827" name="Rectangle 3"/>
          <p:cNvSpPr>
            <a:spLocks noGrp="1" noChangeArrowheads="1"/>
          </p:cNvSpPr>
          <p:nvPr>
            <p:ph type="ctrTitle"/>
          </p:nvPr>
        </p:nvSpPr>
        <p:spPr>
          <a:xfrm>
            <a:off x="685800" y="2667000"/>
            <a:ext cx="6451600" cy="978729"/>
          </a:xfrm>
          <a:noFill/>
        </p:spPr>
        <p:txBody>
          <a:bodyPr/>
          <a:lstStyle/>
          <a:p>
            <a:r>
              <a:rPr lang="fr-FR" sz="3200" dirty="0"/>
              <a:t>Le nouveau modèle </a:t>
            </a:r>
            <a:r>
              <a:rPr lang="fr-FR" sz="3200" dirty="0" smtClean="0"/>
              <a:t>d’accessibilité </a:t>
            </a:r>
            <a:r>
              <a:rPr lang="fr-FR" sz="3200" dirty="0"/>
              <a:t>pour </a:t>
            </a:r>
            <a:r>
              <a:rPr lang="fr-FR" sz="3200" dirty="0" smtClean="0"/>
              <a:t>l’environnement </a:t>
            </a:r>
            <a:r>
              <a:rPr lang="fr-FR" sz="3200" dirty="0"/>
              <a:t>Windows</a:t>
            </a:r>
            <a:endParaRPr lang="en-US" sz="3200" dirty="0"/>
          </a:p>
        </p:txBody>
      </p:sp>
      <p:sp>
        <p:nvSpPr>
          <p:cNvPr id="205828" name="Rectangle 4"/>
          <p:cNvSpPr>
            <a:spLocks noGrp="1" noChangeArrowheads="1"/>
          </p:cNvSpPr>
          <p:nvPr>
            <p:ph type="subTitle" idx="1"/>
          </p:nvPr>
        </p:nvSpPr>
        <p:spPr>
          <a:xfrm>
            <a:off x="685800" y="4384675"/>
            <a:ext cx="8458200" cy="1255728"/>
          </a:xfrm>
        </p:spPr>
        <p:txBody>
          <a:bodyPr/>
          <a:lstStyle/>
          <a:p>
            <a:r>
              <a:rPr lang="en-US" dirty="0" smtClean="0"/>
              <a:t>Bernard Ourghanlian</a:t>
            </a:r>
            <a:endParaRPr lang="en-US" dirty="0"/>
          </a:p>
          <a:p>
            <a:r>
              <a:rPr lang="en-US" dirty="0" smtClean="0"/>
              <a:t>Chief Technology &amp; Security Officer</a:t>
            </a:r>
            <a:endParaRPr lang="en-US" dirty="0"/>
          </a:p>
          <a:p>
            <a:r>
              <a:rPr lang="en-US" dirty="0"/>
              <a:t>Microsoft </a:t>
            </a:r>
            <a:r>
              <a:rPr lang="en-US" dirty="0" smtClean="0"/>
              <a:t>France</a:t>
            </a:r>
            <a:endParaRPr lang="en-US" dirty="0"/>
          </a:p>
        </p:txBody>
      </p:sp>
      <p:pic>
        <p:nvPicPr>
          <p:cNvPr id="205829" name="Picture 5" descr="Microsoft logo and tagline"/>
          <p:cNvPicPr>
            <a:picLocks noChangeAspect="1" noChangeArrowheads="1"/>
          </p:cNvPicPr>
          <p:nvPr/>
        </p:nvPicPr>
        <p:blipFill>
          <a:blip r:embed="rId4" cstate="screen"/>
          <a:srcRect/>
          <a:stretch>
            <a:fillRect/>
          </a:stretch>
        </p:blipFill>
        <p:spPr bwMode="black">
          <a:xfrm>
            <a:off x="7286625" y="6296025"/>
            <a:ext cx="1462088" cy="244475"/>
          </a:xfrm>
          <a:prstGeom prst="rect">
            <a:avLst/>
          </a:prstGeom>
          <a:noFill/>
        </p:spPr>
      </p:pic>
      <p:pic>
        <p:nvPicPr>
          <p:cNvPr id="48130" name="Picture 2" descr="Logo de la conférence ASSISTH 2007"/>
          <p:cNvPicPr>
            <a:picLocks noChangeAspect="1" noChangeArrowheads="1"/>
          </p:cNvPicPr>
          <p:nvPr/>
        </p:nvPicPr>
        <p:blipFill>
          <a:blip r:embed="rId5"/>
          <a:srcRect/>
          <a:stretch>
            <a:fillRect/>
          </a:stretch>
        </p:blipFill>
        <p:spPr bwMode="auto">
          <a:xfrm>
            <a:off x="6553200" y="914400"/>
            <a:ext cx="1671638" cy="1357313"/>
          </a:xfrm>
          <a:prstGeom prst="rect">
            <a:avLst/>
          </a:prstGeom>
          <a:noFill/>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Architecture</a:t>
            </a:r>
            <a:endParaRPr lang="fr-FR" dirty="0"/>
          </a:p>
        </p:txBody>
      </p:sp>
      <p:sp>
        <p:nvSpPr>
          <p:cNvPr id="3" name="Content Placeholder 2"/>
          <p:cNvSpPr>
            <a:spLocks noGrp="1"/>
          </p:cNvSpPr>
          <p:nvPr>
            <p:ph idx="1"/>
          </p:nvPr>
        </p:nvSpPr>
        <p:spPr>
          <a:xfrm>
            <a:off x="381000" y="1417638"/>
            <a:ext cx="8410575" cy="5135562"/>
          </a:xfrm>
        </p:spPr>
        <p:txBody>
          <a:bodyPr>
            <a:normAutofit fontScale="92500" lnSpcReduction="10000"/>
          </a:bodyPr>
          <a:lstStyle/>
          <a:p>
            <a:r>
              <a:rPr lang="fr-FR" dirty="0" smtClean="0"/>
              <a:t>UI Automation se divise donc en 2 branches : </a:t>
            </a:r>
          </a:p>
          <a:p>
            <a:pPr lvl="1"/>
            <a:r>
              <a:rPr lang="fr-FR" dirty="0" smtClean="0"/>
              <a:t>Les </a:t>
            </a:r>
            <a:r>
              <a:rPr lang="fr-FR" b="1" dirty="0" smtClean="0"/>
              <a:t>fournisseurs</a:t>
            </a:r>
            <a:r>
              <a:rPr lang="fr-FR" dirty="0" smtClean="0"/>
              <a:t> (« </a:t>
            </a:r>
            <a:r>
              <a:rPr lang="fr-FR" i="1" dirty="0" smtClean="0"/>
              <a:t>UI Automation Providers »</a:t>
            </a:r>
            <a:r>
              <a:rPr lang="fr-FR" dirty="0" smtClean="0"/>
              <a:t>)</a:t>
            </a:r>
          </a:p>
          <a:p>
            <a:pPr lvl="2"/>
            <a:r>
              <a:rPr lang="fr-FR" dirty="0" smtClean="0"/>
              <a:t>Il s’agit tout simplement des applications existantes (Notepad, Word, etc....) ou que vous développez et qui pourraient-être utilisées par des utilisateurs nécessitant une aide, en terme d’accessibilité</a:t>
            </a:r>
          </a:p>
          <a:p>
            <a:pPr lvl="1"/>
            <a:r>
              <a:rPr lang="fr-FR" dirty="0" smtClean="0"/>
              <a:t>Les </a:t>
            </a:r>
            <a:r>
              <a:rPr lang="fr-FR" b="1" dirty="0" smtClean="0"/>
              <a:t>clients</a:t>
            </a:r>
            <a:r>
              <a:rPr lang="fr-FR" dirty="0" smtClean="0"/>
              <a:t> (« </a:t>
            </a:r>
            <a:r>
              <a:rPr lang="fr-FR" i="1" dirty="0" smtClean="0"/>
              <a:t>UI Automation Clients »</a:t>
            </a:r>
            <a:r>
              <a:rPr lang="fr-FR" dirty="0" smtClean="0"/>
              <a:t>) qui sont tout simplement les applications type « lecteur d’écran » ; en bref, les applications qui utilisent ce que propose un fournisseur pour améliorer l’accessibilité </a:t>
            </a:r>
          </a:p>
          <a:p>
            <a:pPr lvl="2"/>
            <a:r>
              <a:rPr lang="fr-FR" dirty="0" smtClean="0"/>
              <a:t>Dans cette catégorie, on met généralement les scripts d’automatisation qui sont utilisés pour tout ce qui concerne le test automatique de l’interface utilisateur (tests de stress, etc...)</a:t>
            </a:r>
          </a:p>
        </p:txBody>
      </p:sp>
      <p:sp>
        <p:nvSpPr>
          <p:cNvPr id="4" name="Slide Number Placeholder 3"/>
          <p:cNvSpPr>
            <a:spLocks noGrp="1"/>
          </p:cNvSpPr>
          <p:nvPr>
            <p:ph type="sldNum" sz="quarter" idx="10"/>
          </p:nvPr>
        </p:nvSpPr>
        <p:spPr/>
        <p:txBody>
          <a:bodyPr/>
          <a:lstStyle/>
          <a:p>
            <a:fld id="{B75B95F7-1795-48CD-93B9-2DC4C12E6625}" type="slidenum">
              <a:rPr lang="en-US" smtClean="0"/>
              <a:pPr/>
              <a:t>10</a:t>
            </a:fld>
            <a:endParaRPr lang="en-US"/>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6190DF9-B61A-4AD0-AB11-191C346B8C53}" type="slidenum">
              <a:rPr lang="fr-FR" smtClean="0"/>
              <a:pPr/>
              <a:t>11</a:t>
            </a:fld>
            <a:endParaRPr lang="fr-FR"/>
          </a:p>
        </p:txBody>
      </p:sp>
      <p:sp>
        <p:nvSpPr>
          <p:cNvPr id="259074" name="Rectangle 2"/>
          <p:cNvSpPr>
            <a:spLocks noGrp="1" noChangeArrowheads="1"/>
          </p:cNvSpPr>
          <p:nvPr>
            <p:ph type="title"/>
          </p:nvPr>
        </p:nvSpPr>
        <p:spPr>
          <a:xfrm>
            <a:off x="458788" y="269875"/>
            <a:ext cx="8226425" cy="646331"/>
          </a:xfrm>
        </p:spPr>
        <p:txBody>
          <a:bodyPr/>
          <a:lstStyle/>
          <a:p>
            <a:r>
              <a:rPr lang="fr-FR" sz="4000" dirty="0" smtClean="0"/>
              <a:t>Les composants clés d’UIA</a:t>
            </a:r>
            <a:endParaRPr lang="fr-FR" sz="4000" dirty="0"/>
          </a:p>
        </p:txBody>
      </p:sp>
      <p:sp>
        <p:nvSpPr>
          <p:cNvPr id="259075" name="Rectangle 3"/>
          <p:cNvSpPr>
            <a:spLocks noGrp="1" noChangeArrowheads="1"/>
          </p:cNvSpPr>
          <p:nvPr>
            <p:ph type="body" idx="1"/>
          </p:nvPr>
        </p:nvSpPr>
        <p:spPr>
          <a:xfrm>
            <a:off x="457200" y="1371600"/>
            <a:ext cx="8388350" cy="4099584"/>
          </a:xfrm>
        </p:spPr>
        <p:txBody>
          <a:bodyPr/>
          <a:lstStyle/>
          <a:p>
            <a:pPr>
              <a:lnSpc>
                <a:spcPct val="75000"/>
              </a:lnSpc>
            </a:pPr>
            <a:r>
              <a:rPr lang="fr-FR" sz="2800" dirty="0" smtClean="0"/>
              <a:t>Arbre d’automatisation (</a:t>
            </a:r>
            <a:r>
              <a:rPr lang="fr-FR" sz="2800" i="1" dirty="0" smtClean="0"/>
              <a:t>Automation </a:t>
            </a:r>
            <a:r>
              <a:rPr lang="fr-FR" sz="2800" i="1" dirty="0" err="1" smtClean="0"/>
              <a:t>tree</a:t>
            </a:r>
            <a:r>
              <a:rPr lang="fr-FR" sz="2800" dirty="0" smtClean="0"/>
              <a:t>) : fournit la navigation de l’IU</a:t>
            </a:r>
          </a:p>
          <a:p>
            <a:pPr>
              <a:lnSpc>
                <a:spcPct val="75000"/>
              </a:lnSpc>
            </a:pPr>
            <a:r>
              <a:rPr lang="fr-FR" sz="2800" dirty="0" smtClean="0"/>
              <a:t>Elément d’automatisation (</a:t>
            </a:r>
            <a:r>
              <a:rPr lang="fr-FR" sz="2800" i="1" dirty="0" smtClean="0"/>
              <a:t>Automation </a:t>
            </a:r>
            <a:r>
              <a:rPr lang="fr-FR" sz="2800" i="1" dirty="0" err="1" smtClean="0"/>
              <a:t>Element</a:t>
            </a:r>
            <a:r>
              <a:rPr lang="fr-FR" sz="2800" dirty="0" smtClean="0"/>
              <a:t>) :</a:t>
            </a:r>
          </a:p>
          <a:p>
            <a:pPr>
              <a:lnSpc>
                <a:spcPct val="75000"/>
              </a:lnSpc>
              <a:buFont typeface="Wingdings 2" pitchFamily="18" charset="2"/>
              <a:buNone/>
            </a:pPr>
            <a:r>
              <a:rPr lang="fr-FR" sz="2800" dirty="0" smtClean="0"/>
              <a:t>	représente tout élément de l’IU	</a:t>
            </a:r>
          </a:p>
          <a:p>
            <a:pPr>
              <a:lnSpc>
                <a:spcPct val="75000"/>
              </a:lnSpc>
            </a:pPr>
            <a:r>
              <a:rPr lang="fr-FR" sz="2800" dirty="0" smtClean="0"/>
              <a:t>Propriétés (</a:t>
            </a:r>
            <a:r>
              <a:rPr lang="fr-FR" sz="2800" i="1" dirty="0" err="1" smtClean="0"/>
              <a:t>Properties</a:t>
            </a:r>
            <a:r>
              <a:rPr lang="fr-FR" sz="2800" dirty="0" smtClean="0"/>
              <a:t>) : Information importante de l’IU</a:t>
            </a:r>
          </a:p>
          <a:p>
            <a:pPr>
              <a:lnSpc>
                <a:spcPct val="75000"/>
              </a:lnSpc>
            </a:pPr>
            <a:r>
              <a:rPr lang="fr-FR" sz="2800" dirty="0" smtClean="0"/>
              <a:t>Patterns de contrôle (</a:t>
            </a:r>
            <a:r>
              <a:rPr lang="fr-FR" sz="2800" i="1" dirty="0" smtClean="0"/>
              <a:t>Control patterns</a:t>
            </a:r>
            <a:r>
              <a:rPr lang="fr-FR" sz="2800" dirty="0" smtClean="0"/>
              <a:t>) : permet l’interaction avec les éléments de l’IU</a:t>
            </a:r>
          </a:p>
          <a:p>
            <a:pPr>
              <a:lnSpc>
                <a:spcPct val="75000"/>
              </a:lnSpc>
            </a:pPr>
            <a:r>
              <a:rPr lang="fr-FR" sz="2800" dirty="0" smtClean="0"/>
              <a:t>Evénements (</a:t>
            </a:r>
            <a:r>
              <a:rPr lang="fr-FR" sz="2800" i="1" dirty="0" smtClean="0"/>
              <a:t>Events</a:t>
            </a:r>
            <a:r>
              <a:rPr lang="fr-FR" sz="2800" dirty="0" smtClean="0"/>
              <a:t>) : notifications des changements de l’UI</a:t>
            </a:r>
            <a:endParaRPr lang="fr-FR" sz="2800"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421928"/>
          </a:xfrm>
        </p:spPr>
        <p:txBody>
          <a:bodyPr/>
          <a:lstStyle/>
          <a:p>
            <a:r>
              <a:rPr lang="fr-FR" dirty="0" smtClean="0"/>
              <a:t>Comment ça marche ? (fournisseur)</a:t>
            </a:r>
            <a:endParaRPr lang="fr-FR" dirty="0"/>
          </a:p>
        </p:txBody>
      </p:sp>
      <p:sp>
        <p:nvSpPr>
          <p:cNvPr id="3" name="Content Placeholder 2"/>
          <p:cNvSpPr>
            <a:spLocks noGrp="1"/>
          </p:cNvSpPr>
          <p:nvPr>
            <p:ph idx="1"/>
          </p:nvPr>
        </p:nvSpPr>
        <p:spPr>
          <a:xfrm>
            <a:off x="381000" y="1417638"/>
            <a:ext cx="8410575" cy="3785652"/>
          </a:xfrm>
        </p:spPr>
        <p:txBody>
          <a:bodyPr/>
          <a:lstStyle/>
          <a:p>
            <a:r>
              <a:rPr lang="fr-FR" dirty="0" smtClean="0"/>
              <a:t>Si vous souhaitez que votre application soit </a:t>
            </a:r>
            <a:r>
              <a:rPr lang="fr-FR" b="1" dirty="0" smtClean="0"/>
              <a:t>fournisseur</a:t>
            </a:r>
            <a:r>
              <a:rPr lang="fr-FR" dirty="0" smtClean="0"/>
              <a:t> (autrement dit qu’elle puisse être utilisée correctement par un lecteur d’écran ou autre), sachez que cela est géré nativement</a:t>
            </a:r>
          </a:p>
          <a:p>
            <a:r>
              <a:rPr lang="fr-FR" dirty="0" smtClean="0"/>
              <a:t>Les références adéquates ont été ajoutées dès la création du projet en utilisant Visual Studio :</a:t>
            </a:r>
          </a:p>
        </p:txBody>
      </p:sp>
      <p:sp>
        <p:nvSpPr>
          <p:cNvPr id="4" name="Slide Number Placeholder 3"/>
          <p:cNvSpPr>
            <a:spLocks noGrp="1"/>
          </p:cNvSpPr>
          <p:nvPr>
            <p:ph type="sldNum" sz="quarter" idx="10"/>
          </p:nvPr>
        </p:nvSpPr>
        <p:spPr/>
        <p:txBody>
          <a:bodyPr/>
          <a:lstStyle/>
          <a:p>
            <a:fld id="{B75B95F7-1795-48CD-93B9-2DC4C12E6625}" type="slidenum">
              <a:rPr lang="en-US" smtClean="0"/>
              <a:pPr/>
              <a:t>12</a:t>
            </a:fld>
            <a:endParaRPr lang="en-US"/>
          </a:p>
        </p:txBody>
      </p:sp>
      <p:pic>
        <p:nvPicPr>
          <p:cNvPr id="1026" name="Picture 2" descr="uiautomation"/>
          <p:cNvPicPr>
            <a:picLocks noChangeAspect="1" noChangeArrowheads="1"/>
          </p:cNvPicPr>
          <p:nvPr/>
        </p:nvPicPr>
        <p:blipFill>
          <a:blip r:embed="rId3"/>
          <a:srcRect/>
          <a:stretch>
            <a:fillRect/>
          </a:stretch>
        </p:blipFill>
        <p:spPr bwMode="auto">
          <a:xfrm>
            <a:off x="3657600" y="5410200"/>
            <a:ext cx="1600200" cy="419101"/>
          </a:xfrm>
          <a:prstGeom prst="rect">
            <a:avLst/>
          </a:prstGeom>
          <a:noFill/>
        </p:spPr>
      </p:pic>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421928"/>
          </a:xfrm>
        </p:spPr>
        <p:txBody>
          <a:bodyPr/>
          <a:lstStyle/>
          <a:p>
            <a:r>
              <a:rPr lang="fr-FR" dirty="0" smtClean="0"/>
              <a:t>Comment ça marche ? (fournisseur)</a:t>
            </a:r>
            <a:endParaRPr lang="fr-FR" dirty="0"/>
          </a:p>
        </p:txBody>
      </p:sp>
      <p:sp>
        <p:nvSpPr>
          <p:cNvPr id="3" name="Content Placeholder 2"/>
          <p:cNvSpPr>
            <a:spLocks noGrp="1"/>
          </p:cNvSpPr>
          <p:nvPr>
            <p:ph idx="1"/>
          </p:nvPr>
        </p:nvSpPr>
        <p:spPr>
          <a:xfrm>
            <a:off x="381000" y="1417638"/>
            <a:ext cx="8410575" cy="978729"/>
          </a:xfrm>
        </p:spPr>
        <p:txBody>
          <a:bodyPr/>
          <a:lstStyle/>
          <a:p>
            <a:r>
              <a:rPr lang="fr-FR" dirty="0" smtClean="0"/>
              <a:t>Et il ne vous reste plus qu’à spécifier les </a:t>
            </a:r>
            <a:r>
              <a:rPr lang="fr-FR" b="1" dirty="0" err="1" smtClean="0"/>
              <a:t>AutomationProperties</a:t>
            </a:r>
            <a:r>
              <a:rPr lang="fr-FR" dirty="0" smtClean="0"/>
              <a:t> qui vous intéresse</a:t>
            </a:r>
            <a:endParaRPr lang="fr-FR" dirty="0"/>
          </a:p>
        </p:txBody>
      </p:sp>
      <p:sp>
        <p:nvSpPr>
          <p:cNvPr id="4" name="Slide Number Placeholder 3"/>
          <p:cNvSpPr>
            <a:spLocks noGrp="1"/>
          </p:cNvSpPr>
          <p:nvPr>
            <p:ph type="sldNum" sz="quarter" idx="10"/>
          </p:nvPr>
        </p:nvSpPr>
        <p:spPr/>
        <p:txBody>
          <a:bodyPr/>
          <a:lstStyle/>
          <a:p>
            <a:fld id="{B75B95F7-1795-48CD-93B9-2DC4C12E6625}" type="slidenum">
              <a:rPr lang="en-US" smtClean="0"/>
              <a:pPr/>
              <a:t>13</a:t>
            </a:fld>
            <a:endParaRPr lang="en-US"/>
          </a:p>
        </p:txBody>
      </p:sp>
      <p:pic>
        <p:nvPicPr>
          <p:cNvPr id="88066" name="Picture 2" descr="http://blogs.developpeur.org/blogs/tom/WindowsLiveWriter/3d4.NETUIAutomationlautomatisationdevosi_17B3/automation.png"/>
          <p:cNvPicPr>
            <a:picLocks noChangeAspect="1" noChangeArrowheads="1"/>
          </p:cNvPicPr>
          <p:nvPr/>
        </p:nvPicPr>
        <p:blipFill>
          <a:blip r:embed="rId3"/>
          <a:srcRect/>
          <a:stretch>
            <a:fillRect/>
          </a:stretch>
        </p:blipFill>
        <p:spPr bwMode="auto">
          <a:xfrm>
            <a:off x="1905000" y="2362200"/>
            <a:ext cx="4876800" cy="3048000"/>
          </a:xfrm>
          <a:prstGeom prst="rect">
            <a:avLst/>
          </a:prstGeom>
          <a:noFill/>
        </p:spPr>
      </p:pic>
      <p:sp>
        <p:nvSpPr>
          <p:cNvPr id="6" name="Content Placeholder 2"/>
          <p:cNvSpPr txBox="1">
            <a:spLocks/>
          </p:cNvSpPr>
          <p:nvPr/>
        </p:nvSpPr>
        <p:spPr bwMode="auto">
          <a:xfrm>
            <a:off x="0" y="5359872"/>
            <a:ext cx="9144000" cy="14219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marL="461963" lvl="0" indent="-461963" algn="l" eaLnBrk="1" hangingPunct="1">
              <a:lnSpc>
                <a:spcPct val="90000"/>
              </a:lnSpc>
              <a:spcBef>
                <a:spcPct val="30000"/>
              </a:spcBef>
              <a:buClr>
                <a:schemeClr val="tx2"/>
              </a:buClr>
              <a:buBlip>
                <a:blip r:embed="rId4"/>
              </a:buBlip>
            </a:pPr>
            <a:r>
              <a:rPr lang="fr-FR" sz="3200" dirty="0" smtClean="0"/>
              <a:t>A partir de là, l’application en charge d’améliorer l’accessibilité se contentera d’utiliser les informations dont elle aura besoin</a:t>
            </a:r>
            <a:endParaRPr kumimoji="0" lang="fr-FR" sz="3200" b="0" i="0" u="none" strike="noStrike" kern="0" cap="none" spc="0" normalizeH="0" baseline="0" noProof="0" dirty="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Comment ça marche ? (client)</a:t>
            </a:r>
            <a:endParaRPr lang="fr-FR" dirty="0"/>
          </a:p>
        </p:txBody>
      </p:sp>
      <p:sp>
        <p:nvSpPr>
          <p:cNvPr id="3" name="Content Placeholder 2"/>
          <p:cNvSpPr>
            <a:spLocks noGrp="1"/>
          </p:cNvSpPr>
          <p:nvPr>
            <p:ph idx="1"/>
          </p:nvPr>
        </p:nvSpPr>
        <p:spPr>
          <a:xfrm>
            <a:off x="381000" y="1417638"/>
            <a:ext cx="8410575" cy="2899255"/>
          </a:xfrm>
        </p:spPr>
        <p:txBody>
          <a:bodyPr/>
          <a:lstStyle/>
          <a:p>
            <a:r>
              <a:rPr lang="fr-FR" dirty="0" smtClean="0"/>
              <a:t>Pour être</a:t>
            </a:r>
            <a:r>
              <a:rPr lang="fr-FR" b="1" dirty="0" smtClean="0"/>
              <a:t> client : </a:t>
            </a:r>
            <a:r>
              <a:rPr lang="fr-FR" dirty="0" smtClean="0"/>
              <a:t>si vous avez, par exemple, besoin de développer un script d’automatisation d’interface utilisateur, la démarche est un peu plus compliquée </a:t>
            </a:r>
          </a:p>
          <a:p>
            <a:r>
              <a:rPr lang="fr-FR" dirty="0" smtClean="0"/>
              <a:t>Premièrement, il vous faut rajouter une référence à </a:t>
            </a:r>
            <a:r>
              <a:rPr lang="fr-FR" dirty="0" err="1" smtClean="0"/>
              <a:t>UIAutomationClient</a:t>
            </a:r>
            <a:endParaRPr lang="fr-FR" dirty="0"/>
          </a:p>
        </p:txBody>
      </p:sp>
      <p:sp>
        <p:nvSpPr>
          <p:cNvPr id="4" name="Slide Number Placeholder 3"/>
          <p:cNvSpPr>
            <a:spLocks noGrp="1"/>
          </p:cNvSpPr>
          <p:nvPr>
            <p:ph type="sldNum" sz="quarter" idx="10"/>
          </p:nvPr>
        </p:nvSpPr>
        <p:spPr/>
        <p:txBody>
          <a:bodyPr/>
          <a:lstStyle/>
          <a:p>
            <a:fld id="{B75B95F7-1795-48CD-93B9-2DC4C12E6625}" type="slidenum">
              <a:rPr lang="en-US" smtClean="0"/>
              <a:pPr/>
              <a:t>14</a:t>
            </a:fld>
            <a:endParaRPr lang="en-US"/>
          </a:p>
        </p:txBody>
      </p:sp>
      <p:pic>
        <p:nvPicPr>
          <p:cNvPr id="89090" name="Picture 2" descr="automation2"/>
          <p:cNvPicPr>
            <a:picLocks noChangeAspect="1" noChangeArrowheads="1"/>
          </p:cNvPicPr>
          <p:nvPr/>
        </p:nvPicPr>
        <p:blipFill>
          <a:blip r:embed="rId3"/>
          <a:srcRect/>
          <a:stretch>
            <a:fillRect/>
          </a:stretch>
        </p:blipFill>
        <p:spPr bwMode="auto">
          <a:xfrm>
            <a:off x="3657600" y="4953000"/>
            <a:ext cx="1990725" cy="314326"/>
          </a:xfrm>
          <a:prstGeom prst="rect">
            <a:avLst/>
          </a:prstGeom>
          <a:noFill/>
        </p:spPr>
      </p:pic>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Comment ça marche ? (client)</a:t>
            </a:r>
            <a:endParaRPr lang="fr-FR" dirty="0"/>
          </a:p>
        </p:txBody>
      </p:sp>
      <p:sp>
        <p:nvSpPr>
          <p:cNvPr id="3" name="Content Placeholder 2"/>
          <p:cNvSpPr>
            <a:spLocks noGrp="1"/>
          </p:cNvSpPr>
          <p:nvPr>
            <p:ph idx="1"/>
          </p:nvPr>
        </p:nvSpPr>
        <p:spPr>
          <a:xfrm>
            <a:off x="381000" y="1417638"/>
            <a:ext cx="8410575" cy="5440362"/>
          </a:xfrm>
        </p:spPr>
        <p:txBody>
          <a:bodyPr>
            <a:normAutofit fontScale="77500" lnSpcReduction="20000"/>
          </a:bodyPr>
          <a:lstStyle/>
          <a:p>
            <a:r>
              <a:rPr lang="fr-FR" dirty="0" smtClean="0"/>
              <a:t>Ensuite, il faut savoir que tout les éléments de l’interface utilisateur sont en fait des </a:t>
            </a:r>
            <a:r>
              <a:rPr lang="fr-FR" b="1" dirty="0" err="1" smtClean="0"/>
              <a:t>AutomationElement</a:t>
            </a:r>
            <a:r>
              <a:rPr lang="fr-FR" dirty="0" smtClean="0"/>
              <a:t>. Ces éléments sont contenus dans une structure (en arbre) qui a comme « élément racine » (</a:t>
            </a:r>
            <a:r>
              <a:rPr lang="fr-FR" i="1" dirty="0" err="1" smtClean="0"/>
              <a:t>AutomationElement.RootElement</a:t>
            </a:r>
            <a:r>
              <a:rPr lang="fr-FR" dirty="0" smtClean="0"/>
              <a:t>) le bureau Windows. Ainsi, pour avoir accès à un élément d’une application particulière, vous pouvez :</a:t>
            </a:r>
          </a:p>
          <a:p>
            <a:pPr lvl="1"/>
            <a:r>
              <a:rPr lang="fr-FR" dirty="0" smtClean="0"/>
              <a:t>Parcourir récursivement l’ensemble des </a:t>
            </a:r>
            <a:r>
              <a:rPr lang="fr-FR" i="1" dirty="0" err="1" smtClean="0"/>
              <a:t>AutomationElement</a:t>
            </a:r>
            <a:r>
              <a:rPr lang="fr-FR" i="1" dirty="0" smtClean="0"/>
              <a:t> </a:t>
            </a:r>
            <a:r>
              <a:rPr lang="fr-FR" dirty="0" smtClean="0"/>
              <a:t>qui sont affichés à l’écran, puis une fois que vous avez trouvé celui qui correspond à l’application « hôte », vous parcourez l’ensemble des </a:t>
            </a:r>
            <a:r>
              <a:rPr lang="fr-FR" i="1" dirty="0" err="1" smtClean="0"/>
              <a:t>AutomationElement</a:t>
            </a:r>
            <a:r>
              <a:rPr lang="fr-FR" dirty="0" smtClean="0"/>
              <a:t> de cette application jusqu’à arriver à l’</a:t>
            </a:r>
            <a:r>
              <a:rPr lang="fr-FR" dirty="0" err="1" smtClean="0"/>
              <a:t>élement</a:t>
            </a:r>
            <a:r>
              <a:rPr lang="fr-FR" dirty="0" smtClean="0"/>
              <a:t> que vous voulez </a:t>
            </a:r>
          </a:p>
          <a:p>
            <a:pPr lvl="1"/>
            <a:r>
              <a:rPr lang="fr-FR" dirty="0" smtClean="0"/>
              <a:t>Ou bien, vous pouvez récupérer le </a:t>
            </a:r>
            <a:r>
              <a:rPr lang="fr-FR" i="1" dirty="0" err="1" smtClean="0"/>
              <a:t>handle</a:t>
            </a:r>
            <a:r>
              <a:rPr lang="fr-FR" dirty="0" smtClean="0"/>
              <a:t> du </a:t>
            </a:r>
            <a:r>
              <a:rPr lang="fr-FR" i="1" dirty="0" smtClean="0"/>
              <a:t>processus</a:t>
            </a:r>
            <a:r>
              <a:rPr lang="fr-FR" dirty="0" smtClean="0"/>
              <a:t> de l’application hôte puis à partir de là, utiliser ce </a:t>
            </a:r>
            <a:r>
              <a:rPr lang="fr-FR" i="1" dirty="0" err="1" smtClean="0"/>
              <a:t>handle</a:t>
            </a:r>
            <a:r>
              <a:rPr lang="fr-FR" dirty="0" smtClean="0"/>
              <a:t> pour récupérer l’</a:t>
            </a:r>
            <a:r>
              <a:rPr lang="fr-FR" i="1" dirty="0" err="1" smtClean="0"/>
              <a:t>AutomationElement</a:t>
            </a:r>
            <a:r>
              <a:rPr lang="fr-FR" i="1" dirty="0" smtClean="0"/>
              <a:t> </a:t>
            </a:r>
            <a:r>
              <a:rPr lang="fr-FR" dirty="0" smtClean="0"/>
              <a:t>correspondant à l’application hôte. Une fois que cela sera fait, il ne vous restera plus qu’a parcourir l’ensemble des </a:t>
            </a:r>
            <a:r>
              <a:rPr lang="fr-FR" i="1" dirty="0" err="1" smtClean="0"/>
              <a:t>AutomationElement</a:t>
            </a:r>
            <a:r>
              <a:rPr lang="fr-FR" dirty="0" smtClean="0"/>
              <a:t> de cette application jusqu’à arriver à l’</a:t>
            </a:r>
            <a:r>
              <a:rPr lang="fr-FR" dirty="0" err="1" smtClean="0"/>
              <a:t>élement</a:t>
            </a:r>
            <a:r>
              <a:rPr lang="fr-FR" dirty="0" smtClean="0"/>
              <a:t> que vous voulez</a:t>
            </a:r>
          </a:p>
          <a:p>
            <a:endParaRPr lang="fr-FR" dirty="0"/>
          </a:p>
        </p:txBody>
      </p:sp>
      <p:sp>
        <p:nvSpPr>
          <p:cNvPr id="4" name="Slide Number Placeholder 3"/>
          <p:cNvSpPr>
            <a:spLocks noGrp="1"/>
          </p:cNvSpPr>
          <p:nvPr>
            <p:ph type="sldNum" sz="quarter" idx="10"/>
          </p:nvPr>
        </p:nvSpPr>
        <p:spPr/>
        <p:txBody>
          <a:bodyPr/>
          <a:lstStyle/>
          <a:p>
            <a:fld id="{B75B95F7-1795-48CD-93B9-2DC4C12E6625}" type="slidenum">
              <a:rPr lang="en-US" smtClean="0"/>
              <a:pPr/>
              <a:t>15</a:t>
            </a:fld>
            <a:endParaRPr lang="en-US"/>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Comment ça marche ? (client)</a:t>
            </a:r>
            <a:endParaRPr lang="fr-FR" dirty="0"/>
          </a:p>
        </p:txBody>
      </p:sp>
      <p:sp>
        <p:nvSpPr>
          <p:cNvPr id="3" name="Content Placeholder 2"/>
          <p:cNvSpPr>
            <a:spLocks noGrp="1"/>
          </p:cNvSpPr>
          <p:nvPr>
            <p:ph idx="1"/>
          </p:nvPr>
        </p:nvSpPr>
        <p:spPr>
          <a:xfrm>
            <a:off x="381000" y="1417638"/>
            <a:ext cx="8410575" cy="535531"/>
          </a:xfrm>
        </p:spPr>
        <p:txBody>
          <a:bodyPr/>
          <a:lstStyle/>
          <a:p>
            <a:r>
              <a:rPr lang="fr-FR" dirty="0" smtClean="0"/>
              <a:t>Exemple</a:t>
            </a:r>
            <a:endParaRPr lang="fr-FR" dirty="0"/>
          </a:p>
        </p:txBody>
      </p:sp>
      <p:sp>
        <p:nvSpPr>
          <p:cNvPr id="4" name="Slide Number Placeholder 3"/>
          <p:cNvSpPr>
            <a:spLocks noGrp="1"/>
          </p:cNvSpPr>
          <p:nvPr>
            <p:ph type="sldNum" sz="quarter" idx="10"/>
          </p:nvPr>
        </p:nvSpPr>
        <p:spPr/>
        <p:txBody>
          <a:bodyPr/>
          <a:lstStyle/>
          <a:p>
            <a:fld id="{B75B95F7-1795-48CD-93B9-2DC4C12E6625}" type="slidenum">
              <a:rPr lang="fr-FR" smtClean="0"/>
              <a:pPr/>
              <a:t>16</a:t>
            </a:fld>
            <a:endParaRPr lang="fr-FR"/>
          </a:p>
        </p:txBody>
      </p:sp>
      <p:sp>
        <p:nvSpPr>
          <p:cNvPr id="5" name="TextBox 4"/>
          <p:cNvSpPr txBox="1"/>
          <p:nvPr/>
        </p:nvSpPr>
        <p:spPr>
          <a:xfrm>
            <a:off x="647420" y="2057400"/>
            <a:ext cx="8039380" cy="3096232"/>
          </a:xfrm>
          <a:prstGeom prst="rect">
            <a:avLst/>
          </a:prstGeom>
          <a:noFill/>
        </p:spPr>
        <p:txBody>
          <a:bodyPr wrap="none" rtlCol="0">
            <a:spAutoFit/>
          </a:bodyPr>
          <a:lstStyle/>
          <a:p>
            <a:pPr algn="l"/>
            <a:r>
              <a:rPr lang="fr-FR" sz="1600" dirty="0" smtClean="0">
                <a:latin typeface="consolas"/>
              </a:rPr>
              <a:t>// On démarre le processus</a:t>
            </a:r>
          </a:p>
          <a:p>
            <a:pPr algn="l"/>
            <a:r>
              <a:rPr lang="fr-FR" sz="1600" dirty="0" err="1" smtClean="0">
                <a:latin typeface="consolas"/>
              </a:rPr>
              <a:t>Process</a:t>
            </a:r>
            <a:r>
              <a:rPr lang="fr-FR" sz="1600" dirty="0" smtClean="0">
                <a:latin typeface="consolas"/>
              </a:rPr>
              <a:t> p = </a:t>
            </a:r>
            <a:r>
              <a:rPr lang="fr-FR" sz="1600" dirty="0" err="1" smtClean="0">
                <a:latin typeface="consolas"/>
              </a:rPr>
              <a:t>Process.Start</a:t>
            </a:r>
            <a:r>
              <a:rPr lang="fr-FR" sz="1600" dirty="0" smtClean="0">
                <a:latin typeface="consolas"/>
              </a:rPr>
              <a:t>("</a:t>
            </a:r>
            <a:r>
              <a:rPr lang="fr-FR" sz="1600" dirty="0" err="1" smtClean="0">
                <a:latin typeface="consolas"/>
              </a:rPr>
              <a:t>notepad</a:t>
            </a:r>
            <a:r>
              <a:rPr lang="fr-FR" sz="1600" dirty="0" smtClean="0">
                <a:latin typeface="consolas"/>
              </a:rPr>
              <a:t>");</a:t>
            </a:r>
          </a:p>
          <a:p>
            <a:pPr algn="l"/>
            <a:r>
              <a:rPr lang="fr-FR" sz="1600" dirty="0" smtClean="0">
                <a:latin typeface="consolas"/>
              </a:rPr>
              <a:t> </a:t>
            </a:r>
          </a:p>
          <a:p>
            <a:pPr algn="l"/>
            <a:r>
              <a:rPr lang="fr-FR" sz="1600" dirty="0" err="1" smtClean="0">
                <a:latin typeface="consolas"/>
              </a:rPr>
              <a:t>Thread.Sleep</a:t>
            </a:r>
            <a:r>
              <a:rPr lang="fr-FR" sz="1600" dirty="0" smtClean="0">
                <a:latin typeface="consolas"/>
              </a:rPr>
              <a:t>(2000);</a:t>
            </a:r>
          </a:p>
          <a:p>
            <a:pPr algn="l"/>
            <a:r>
              <a:rPr lang="fr-FR" sz="1600" dirty="0" smtClean="0">
                <a:latin typeface="consolas"/>
              </a:rPr>
              <a:t> </a:t>
            </a:r>
          </a:p>
          <a:p>
            <a:pPr algn="l"/>
            <a:r>
              <a:rPr lang="fr-FR" sz="1600" dirty="0" smtClean="0">
                <a:latin typeface="consolas"/>
              </a:rPr>
              <a:t>if (</a:t>
            </a:r>
            <a:r>
              <a:rPr lang="fr-FR" sz="1600" dirty="0" err="1" smtClean="0">
                <a:latin typeface="consolas"/>
              </a:rPr>
              <a:t>p.MainWindowHandle</a:t>
            </a:r>
            <a:r>
              <a:rPr lang="fr-FR" sz="1600" dirty="0" smtClean="0">
                <a:latin typeface="consolas"/>
              </a:rPr>
              <a:t> != </a:t>
            </a:r>
            <a:r>
              <a:rPr lang="fr-FR" sz="1600" dirty="0" err="1" smtClean="0">
                <a:latin typeface="consolas"/>
              </a:rPr>
              <a:t>IntPtr.Zero</a:t>
            </a:r>
            <a:r>
              <a:rPr lang="fr-FR" sz="1600" dirty="0" smtClean="0">
                <a:latin typeface="consolas"/>
              </a:rPr>
              <a:t>)</a:t>
            </a:r>
          </a:p>
          <a:p>
            <a:pPr algn="l"/>
            <a:r>
              <a:rPr lang="fr-FR" sz="1600" dirty="0" smtClean="0">
                <a:latin typeface="consolas"/>
              </a:rPr>
              <a:t>{</a:t>
            </a:r>
          </a:p>
          <a:p>
            <a:pPr algn="l"/>
            <a:r>
              <a:rPr lang="fr-FR" sz="1600" dirty="0" smtClean="0">
                <a:latin typeface="consolas"/>
              </a:rPr>
              <a:t>      // On récupère l’</a:t>
            </a:r>
            <a:r>
              <a:rPr lang="fr-FR" sz="1600" dirty="0" err="1" smtClean="0">
                <a:latin typeface="consolas"/>
              </a:rPr>
              <a:t>AutomationElement</a:t>
            </a:r>
            <a:r>
              <a:rPr lang="fr-FR" sz="1600" dirty="0" smtClean="0">
                <a:latin typeface="consolas"/>
              </a:rPr>
              <a:t> depuis le </a:t>
            </a:r>
            <a:r>
              <a:rPr lang="fr-FR" sz="1600" dirty="0" err="1" smtClean="0">
                <a:latin typeface="consolas"/>
              </a:rPr>
              <a:t>handle</a:t>
            </a:r>
            <a:r>
              <a:rPr lang="fr-FR" sz="1600" dirty="0" smtClean="0">
                <a:latin typeface="consolas"/>
              </a:rPr>
              <a:t> du processus</a:t>
            </a:r>
          </a:p>
          <a:p>
            <a:pPr algn="l"/>
            <a:r>
              <a:rPr lang="fr-FR" sz="1600" dirty="0" smtClean="0">
                <a:latin typeface="consolas"/>
              </a:rPr>
              <a:t>      </a:t>
            </a:r>
            <a:r>
              <a:rPr lang="fr-FR" sz="1600" dirty="0" err="1" smtClean="0">
                <a:latin typeface="consolas"/>
              </a:rPr>
              <a:t>AutomationElement</a:t>
            </a:r>
            <a:r>
              <a:rPr lang="fr-FR" sz="1600" dirty="0" smtClean="0">
                <a:latin typeface="consolas"/>
              </a:rPr>
              <a:t> </a:t>
            </a:r>
            <a:r>
              <a:rPr lang="fr-FR" sz="1600" dirty="0" err="1" smtClean="0">
                <a:latin typeface="consolas"/>
              </a:rPr>
              <a:t>notepadApplication</a:t>
            </a:r>
            <a:r>
              <a:rPr lang="fr-FR" sz="1600" dirty="0" smtClean="0">
                <a:latin typeface="consolas"/>
              </a:rPr>
              <a:t> = </a:t>
            </a:r>
            <a:br>
              <a:rPr lang="fr-FR" sz="1600" dirty="0" smtClean="0">
                <a:latin typeface="consolas"/>
              </a:rPr>
            </a:br>
            <a:r>
              <a:rPr lang="fr-FR" sz="1600" dirty="0" smtClean="0">
                <a:latin typeface="consolas"/>
              </a:rPr>
              <a:t>	</a:t>
            </a:r>
            <a:r>
              <a:rPr lang="fr-FR" sz="1600" dirty="0" err="1" smtClean="0">
                <a:latin typeface="consolas"/>
              </a:rPr>
              <a:t>AutomationElement.FromHandle</a:t>
            </a:r>
            <a:r>
              <a:rPr lang="fr-FR" sz="1600" dirty="0" smtClean="0">
                <a:latin typeface="consolas"/>
              </a:rPr>
              <a:t>(</a:t>
            </a:r>
            <a:r>
              <a:rPr lang="fr-FR" sz="1600" dirty="0" err="1" smtClean="0">
                <a:latin typeface="consolas"/>
              </a:rPr>
              <a:t>p.MainWindowHandle</a:t>
            </a:r>
            <a:r>
              <a:rPr lang="fr-FR" sz="1600" dirty="0" smtClean="0">
                <a:latin typeface="consolas"/>
              </a:rPr>
              <a:t>);</a:t>
            </a:r>
          </a:p>
          <a:p>
            <a:pPr algn="l"/>
            <a:r>
              <a:rPr lang="fr-FR" sz="1600" dirty="0" smtClean="0">
                <a:latin typeface="consolas"/>
              </a:rPr>
              <a:t>}</a:t>
            </a:r>
          </a:p>
          <a:p>
            <a:pPr algn="l"/>
            <a:endParaRPr lang="fr-FR" sz="1600" dirty="0"/>
          </a:p>
        </p:txBody>
      </p:sp>
      <p:sp>
        <p:nvSpPr>
          <p:cNvPr id="6" name="Content Placeholder 2"/>
          <p:cNvSpPr txBox="1">
            <a:spLocks/>
          </p:cNvSpPr>
          <p:nvPr/>
        </p:nvSpPr>
        <p:spPr bwMode="auto">
          <a:xfrm>
            <a:off x="381000" y="4800600"/>
            <a:ext cx="8410575" cy="193899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marL="461963" indent="-461963" algn="l" eaLnBrk="1" hangingPunct="1">
              <a:lnSpc>
                <a:spcPct val="90000"/>
              </a:lnSpc>
              <a:spcBef>
                <a:spcPct val="30000"/>
              </a:spcBef>
              <a:buClr>
                <a:schemeClr val="tx2"/>
              </a:buClr>
              <a:buBlip>
                <a:blip r:embed="rId3"/>
              </a:buBlip>
            </a:pPr>
            <a:r>
              <a:rPr lang="fr-FR" sz="2000" b="1" dirty="0" smtClean="0"/>
              <a:t>Note</a:t>
            </a:r>
            <a:r>
              <a:rPr lang="fr-FR" sz="2000" dirty="0" smtClean="0"/>
              <a:t> :</a:t>
            </a:r>
          </a:p>
          <a:p>
            <a:pPr marL="919163" lvl="1" indent="-461963" algn="l" eaLnBrk="1" hangingPunct="1">
              <a:lnSpc>
                <a:spcPct val="90000"/>
              </a:lnSpc>
              <a:spcBef>
                <a:spcPct val="30000"/>
              </a:spcBef>
              <a:buClr>
                <a:schemeClr val="tx2"/>
              </a:buClr>
              <a:buBlip>
                <a:blip r:embed="rId3"/>
              </a:buBlip>
            </a:pPr>
            <a:r>
              <a:rPr lang="fr-FR" sz="2000" dirty="0" smtClean="0"/>
              <a:t>Ici, on lance un processus Win32 (Notepad) mais cela fonctionnerait également avec une application WPF</a:t>
            </a:r>
          </a:p>
          <a:p>
            <a:pPr marL="919163" lvl="1" indent="-461963" algn="l" eaLnBrk="1" hangingPunct="1">
              <a:lnSpc>
                <a:spcPct val="90000"/>
              </a:lnSpc>
              <a:spcBef>
                <a:spcPct val="30000"/>
              </a:spcBef>
              <a:buClr>
                <a:schemeClr val="tx2"/>
              </a:buClr>
              <a:buBlip>
                <a:blip r:embed="rId3"/>
              </a:buBlip>
            </a:pPr>
            <a:r>
              <a:rPr lang="fr-FR" sz="2000" dirty="0" smtClean="0"/>
              <a:t>La pause de 2 secondes (</a:t>
            </a:r>
            <a:r>
              <a:rPr lang="fr-FR" sz="2000" dirty="0" err="1" smtClean="0"/>
              <a:t>Sleep</a:t>
            </a:r>
            <a:r>
              <a:rPr lang="fr-FR" sz="2000" dirty="0" smtClean="0"/>
              <a:t>) est nécessaire afin de s’assurer que le processus est bien complètement lancé avant de passer à la suite</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Comment ça marche ? (client)</a:t>
            </a:r>
            <a:endParaRPr lang="fr-FR" dirty="0"/>
          </a:p>
        </p:txBody>
      </p:sp>
      <p:sp>
        <p:nvSpPr>
          <p:cNvPr id="3" name="Content Placeholder 2"/>
          <p:cNvSpPr>
            <a:spLocks noGrp="1"/>
          </p:cNvSpPr>
          <p:nvPr>
            <p:ph idx="1"/>
          </p:nvPr>
        </p:nvSpPr>
        <p:spPr>
          <a:xfrm>
            <a:off x="381000" y="1417639"/>
            <a:ext cx="8410575" cy="5440362"/>
          </a:xfrm>
        </p:spPr>
        <p:txBody>
          <a:bodyPr>
            <a:normAutofit fontScale="85000" lnSpcReduction="20000"/>
          </a:bodyPr>
          <a:lstStyle/>
          <a:p>
            <a:r>
              <a:rPr lang="fr-FR" dirty="0" smtClean="0"/>
              <a:t>Toujours dans le cadre de notre script d’automatisation d’IU, voyons comment nous allons pouvoir déplacer et redimensionner la fenêtre de notre processus (Notepad).</a:t>
            </a:r>
          </a:p>
          <a:p>
            <a:r>
              <a:rPr lang="fr-FR" dirty="0" smtClean="0"/>
              <a:t>Pour cela, nous allons utiliser des </a:t>
            </a:r>
            <a:r>
              <a:rPr lang="fr-FR" b="1" dirty="0" smtClean="0"/>
              <a:t>Patterns</a:t>
            </a:r>
            <a:r>
              <a:rPr lang="fr-FR" dirty="0" smtClean="0"/>
              <a:t>. Il en existe un certain nombre (18 pour être exact : </a:t>
            </a:r>
            <a:r>
              <a:rPr lang="fr-FR" dirty="0" err="1" smtClean="0"/>
              <a:t>DockPattern</a:t>
            </a:r>
            <a:r>
              <a:rPr lang="fr-FR" dirty="0" smtClean="0"/>
              <a:t>, </a:t>
            </a:r>
            <a:r>
              <a:rPr lang="fr-FR" dirty="0" err="1" smtClean="0"/>
              <a:t>GridPattern</a:t>
            </a:r>
            <a:r>
              <a:rPr lang="fr-FR" dirty="0" smtClean="0"/>
              <a:t>, </a:t>
            </a:r>
            <a:r>
              <a:rPr lang="fr-FR" dirty="0" err="1" smtClean="0"/>
              <a:t>ScrollPattern</a:t>
            </a:r>
            <a:r>
              <a:rPr lang="fr-FR" dirty="0" smtClean="0"/>
              <a:t>, </a:t>
            </a:r>
            <a:r>
              <a:rPr lang="fr-FR" dirty="0" err="1" smtClean="0"/>
              <a:t>InvokePattern</a:t>
            </a:r>
            <a:r>
              <a:rPr lang="fr-FR" dirty="0" smtClean="0"/>
              <a:t>, etc....) mais sachez que chacun d’entre eux représente en fait ce que les </a:t>
            </a:r>
            <a:r>
              <a:rPr lang="fr-FR" dirty="0" err="1" smtClean="0"/>
              <a:t>élements</a:t>
            </a:r>
            <a:r>
              <a:rPr lang="fr-FR" dirty="0" smtClean="0"/>
              <a:t> de votre interface utilisateur peuvent faire. </a:t>
            </a:r>
          </a:p>
          <a:p>
            <a:pPr lvl="1"/>
            <a:r>
              <a:rPr lang="fr-FR" dirty="0" smtClean="0"/>
              <a:t>Par exemple, vous allez utiliser un </a:t>
            </a:r>
            <a:r>
              <a:rPr lang="fr-FR" b="1" dirty="0" err="1" smtClean="0"/>
              <a:t>InvokePattern</a:t>
            </a:r>
            <a:r>
              <a:rPr lang="fr-FR" b="1" dirty="0" smtClean="0"/>
              <a:t> </a:t>
            </a:r>
            <a:r>
              <a:rPr lang="fr-FR" dirty="0" smtClean="0"/>
              <a:t>pour les contrôles qui peuvent-être invoqués (boutons) ou le </a:t>
            </a:r>
            <a:r>
              <a:rPr lang="fr-FR" b="1" dirty="0" err="1" smtClean="0"/>
              <a:t>TextPattern</a:t>
            </a:r>
            <a:r>
              <a:rPr lang="fr-FR" dirty="0" smtClean="0"/>
              <a:t> pour les contrôles d’édition (</a:t>
            </a:r>
            <a:r>
              <a:rPr lang="fr-FR" dirty="0" err="1" smtClean="0"/>
              <a:t>textboxes</a:t>
            </a:r>
            <a:r>
              <a:rPr lang="fr-FR" dirty="0" smtClean="0"/>
              <a:t>), etc...</a:t>
            </a:r>
          </a:p>
          <a:p>
            <a:pPr lvl="1"/>
            <a:r>
              <a:rPr lang="fr-FR" dirty="0" smtClean="0"/>
              <a:t>Pour ce qui concerne le déplacement et le redimensionnement, nous allons utiliser un </a:t>
            </a:r>
            <a:r>
              <a:rPr lang="fr-FR" b="1" dirty="0" err="1" smtClean="0"/>
              <a:t>TransformPattern</a:t>
            </a:r>
            <a:endParaRPr lang="fr-FR" dirty="0" smtClean="0"/>
          </a:p>
          <a:p>
            <a:endParaRPr lang="fr-FR" dirty="0"/>
          </a:p>
        </p:txBody>
      </p:sp>
      <p:sp>
        <p:nvSpPr>
          <p:cNvPr id="4" name="Slide Number Placeholder 3"/>
          <p:cNvSpPr>
            <a:spLocks noGrp="1"/>
          </p:cNvSpPr>
          <p:nvPr>
            <p:ph type="sldNum" sz="quarter" idx="10"/>
          </p:nvPr>
        </p:nvSpPr>
        <p:spPr/>
        <p:txBody>
          <a:bodyPr/>
          <a:lstStyle/>
          <a:p>
            <a:fld id="{B75B95F7-1795-48CD-93B9-2DC4C12E6625}" type="slidenum">
              <a:rPr lang="en-US" smtClean="0"/>
              <a:pPr/>
              <a:t>17</a:t>
            </a:fld>
            <a:endParaRPr lang="en-US"/>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Comment ça marche ? (client)</a:t>
            </a:r>
            <a:endParaRPr lang="fr-FR" dirty="0"/>
          </a:p>
        </p:txBody>
      </p:sp>
      <p:sp>
        <p:nvSpPr>
          <p:cNvPr id="3" name="Content Placeholder 2"/>
          <p:cNvSpPr>
            <a:spLocks noGrp="1"/>
          </p:cNvSpPr>
          <p:nvPr>
            <p:ph idx="1"/>
          </p:nvPr>
        </p:nvSpPr>
        <p:spPr>
          <a:xfrm>
            <a:off x="381000" y="1417638"/>
            <a:ext cx="8410575" cy="535531"/>
          </a:xfrm>
        </p:spPr>
        <p:txBody>
          <a:bodyPr/>
          <a:lstStyle/>
          <a:p>
            <a:r>
              <a:rPr lang="fr-FR" dirty="0" smtClean="0"/>
              <a:t>Exemple</a:t>
            </a:r>
            <a:endParaRPr lang="fr-FR" dirty="0"/>
          </a:p>
        </p:txBody>
      </p:sp>
      <p:sp>
        <p:nvSpPr>
          <p:cNvPr id="4" name="Slide Number Placeholder 3"/>
          <p:cNvSpPr>
            <a:spLocks noGrp="1"/>
          </p:cNvSpPr>
          <p:nvPr>
            <p:ph type="sldNum" sz="quarter" idx="10"/>
          </p:nvPr>
        </p:nvSpPr>
        <p:spPr/>
        <p:txBody>
          <a:bodyPr/>
          <a:lstStyle/>
          <a:p>
            <a:fld id="{B75B95F7-1795-48CD-93B9-2DC4C12E6625}" type="slidenum">
              <a:rPr lang="en-US" smtClean="0"/>
              <a:pPr/>
              <a:t>18</a:t>
            </a:fld>
            <a:endParaRPr lang="en-US"/>
          </a:p>
        </p:txBody>
      </p:sp>
      <p:sp>
        <p:nvSpPr>
          <p:cNvPr id="5" name="TextBox 4"/>
          <p:cNvSpPr txBox="1"/>
          <p:nvPr/>
        </p:nvSpPr>
        <p:spPr>
          <a:xfrm>
            <a:off x="647420" y="2057400"/>
            <a:ext cx="8376011" cy="3046988"/>
          </a:xfrm>
          <a:prstGeom prst="rect">
            <a:avLst/>
          </a:prstGeom>
          <a:noFill/>
        </p:spPr>
        <p:txBody>
          <a:bodyPr wrap="none" rtlCol="0">
            <a:spAutoFit/>
          </a:bodyPr>
          <a:lstStyle/>
          <a:p>
            <a:pPr algn="l"/>
            <a:r>
              <a:rPr lang="fr-FR" sz="1600" dirty="0" smtClean="0">
                <a:latin typeface="consolas"/>
              </a:rPr>
              <a:t>// On vérifie que l’on peut appliquer un </a:t>
            </a:r>
            <a:r>
              <a:rPr lang="fr-FR" sz="1600" dirty="0" err="1" smtClean="0">
                <a:latin typeface="consolas"/>
              </a:rPr>
              <a:t>TransformPattern</a:t>
            </a:r>
            <a:r>
              <a:rPr lang="fr-FR" sz="1600" dirty="0" smtClean="0">
                <a:latin typeface="consolas"/>
              </a:rPr>
              <a:t> sur cet élément</a:t>
            </a:r>
          </a:p>
          <a:p>
            <a:pPr algn="l"/>
            <a:r>
              <a:rPr lang="fr-FR" sz="1600" dirty="0" err="1" smtClean="0">
                <a:latin typeface="consolas"/>
              </a:rPr>
              <a:t>TransformPattern</a:t>
            </a:r>
            <a:r>
              <a:rPr lang="fr-FR" sz="1600" dirty="0" smtClean="0">
                <a:latin typeface="consolas"/>
              </a:rPr>
              <a:t> </a:t>
            </a:r>
            <a:r>
              <a:rPr lang="fr-FR" sz="1600" dirty="0" err="1" smtClean="0">
                <a:latin typeface="consolas"/>
              </a:rPr>
              <a:t>tranform</a:t>
            </a:r>
            <a:r>
              <a:rPr lang="fr-FR" sz="1600" dirty="0" smtClean="0">
                <a:latin typeface="consolas"/>
              </a:rPr>
              <a:t> = </a:t>
            </a:r>
            <a:br>
              <a:rPr lang="fr-FR" sz="1600" dirty="0" smtClean="0">
                <a:latin typeface="consolas"/>
              </a:rPr>
            </a:br>
            <a:r>
              <a:rPr lang="fr-FR" sz="1600" dirty="0" err="1" smtClean="0">
                <a:latin typeface="consolas"/>
              </a:rPr>
              <a:t>notepadApplication.GetCurrentPattern</a:t>
            </a:r>
            <a:r>
              <a:rPr lang="fr-FR" sz="1600" dirty="0" smtClean="0">
                <a:latin typeface="consolas"/>
              </a:rPr>
              <a:t>(</a:t>
            </a:r>
            <a:r>
              <a:rPr lang="fr-FR" sz="1600" dirty="0" err="1" smtClean="0">
                <a:latin typeface="consolas"/>
              </a:rPr>
              <a:t>TransformPattern.Pattern</a:t>
            </a:r>
            <a:r>
              <a:rPr lang="fr-FR" sz="1600" dirty="0" smtClean="0">
                <a:latin typeface="consolas"/>
              </a:rPr>
              <a:t>) </a:t>
            </a:r>
            <a:br>
              <a:rPr lang="fr-FR" sz="1600" dirty="0" smtClean="0">
                <a:latin typeface="consolas"/>
              </a:rPr>
            </a:br>
            <a:r>
              <a:rPr lang="fr-FR" sz="1600" dirty="0" smtClean="0">
                <a:latin typeface="consolas"/>
              </a:rPr>
              <a:t>as </a:t>
            </a:r>
            <a:r>
              <a:rPr lang="fr-FR" sz="1600" dirty="0" err="1" smtClean="0">
                <a:latin typeface="consolas"/>
              </a:rPr>
              <a:t>TransformPattern</a:t>
            </a:r>
            <a:r>
              <a:rPr lang="fr-FR" sz="1600" dirty="0" smtClean="0">
                <a:latin typeface="consolas"/>
              </a:rPr>
              <a:t>;</a:t>
            </a:r>
          </a:p>
          <a:p>
            <a:pPr algn="l"/>
            <a:r>
              <a:rPr lang="fr-FR" sz="1600" dirty="0" smtClean="0">
                <a:latin typeface="consolas"/>
              </a:rPr>
              <a:t> </a:t>
            </a:r>
          </a:p>
          <a:p>
            <a:pPr algn="l"/>
            <a:r>
              <a:rPr lang="fr-FR" sz="1600" dirty="0" smtClean="0">
                <a:latin typeface="consolas"/>
              </a:rPr>
              <a:t>if (</a:t>
            </a:r>
            <a:r>
              <a:rPr lang="fr-FR" sz="1600" dirty="0" err="1" smtClean="0">
                <a:latin typeface="consolas"/>
              </a:rPr>
              <a:t>tranform</a:t>
            </a:r>
            <a:r>
              <a:rPr lang="fr-FR" sz="1600" dirty="0" smtClean="0">
                <a:latin typeface="consolas"/>
              </a:rPr>
              <a:t> != </a:t>
            </a:r>
            <a:r>
              <a:rPr lang="fr-FR" sz="1600" dirty="0" err="1" smtClean="0">
                <a:latin typeface="consolas"/>
              </a:rPr>
              <a:t>null</a:t>
            </a:r>
            <a:r>
              <a:rPr lang="fr-FR" sz="1600" dirty="0" smtClean="0">
                <a:latin typeface="consolas"/>
              </a:rPr>
              <a:t>)</a:t>
            </a:r>
          </a:p>
          <a:p>
            <a:pPr algn="l"/>
            <a:r>
              <a:rPr lang="fr-FR" sz="1600" dirty="0" smtClean="0">
                <a:latin typeface="consolas"/>
              </a:rPr>
              <a:t>{</a:t>
            </a:r>
          </a:p>
          <a:p>
            <a:pPr algn="l"/>
            <a:r>
              <a:rPr lang="fr-FR" sz="1600" dirty="0" smtClean="0">
                <a:latin typeface="consolas"/>
              </a:rPr>
              <a:t>    // Si c’est OK, on redimensionne et on déplace.</a:t>
            </a:r>
          </a:p>
          <a:p>
            <a:pPr algn="l"/>
            <a:r>
              <a:rPr lang="fr-FR" sz="1600" dirty="0" smtClean="0">
                <a:latin typeface="consolas"/>
              </a:rPr>
              <a:t>    </a:t>
            </a:r>
            <a:r>
              <a:rPr lang="fr-FR" sz="1600" dirty="0" err="1" smtClean="0">
                <a:latin typeface="consolas"/>
              </a:rPr>
              <a:t>tranform.Resize</a:t>
            </a:r>
            <a:r>
              <a:rPr lang="fr-FR" sz="1600" dirty="0" smtClean="0">
                <a:latin typeface="consolas"/>
              </a:rPr>
              <a:t>(</a:t>
            </a:r>
            <a:r>
              <a:rPr lang="fr-FR" sz="1600" dirty="0" err="1" smtClean="0">
                <a:latin typeface="consolas"/>
              </a:rPr>
              <a:t>this.Width</a:t>
            </a:r>
            <a:r>
              <a:rPr lang="fr-FR" sz="1600" dirty="0" smtClean="0">
                <a:latin typeface="consolas"/>
              </a:rPr>
              <a:t>, </a:t>
            </a:r>
            <a:r>
              <a:rPr lang="fr-FR" sz="1600" dirty="0" err="1" smtClean="0">
                <a:latin typeface="consolas"/>
              </a:rPr>
              <a:t>this.Height</a:t>
            </a:r>
            <a:r>
              <a:rPr lang="fr-FR" sz="1600" dirty="0" smtClean="0">
                <a:latin typeface="consolas"/>
              </a:rPr>
              <a:t>);</a:t>
            </a:r>
          </a:p>
          <a:p>
            <a:pPr algn="l"/>
            <a:r>
              <a:rPr lang="fr-FR" sz="1600" dirty="0" smtClean="0">
                <a:latin typeface="consolas"/>
              </a:rPr>
              <a:t>    </a:t>
            </a:r>
            <a:r>
              <a:rPr lang="fr-FR" sz="1600" dirty="0" err="1" smtClean="0">
                <a:latin typeface="consolas"/>
              </a:rPr>
              <a:t>tranform.Move</a:t>
            </a:r>
            <a:r>
              <a:rPr lang="fr-FR" sz="1600" dirty="0" smtClean="0">
                <a:latin typeface="consolas"/>
              </a:rPr>
              <a:t>(</a:t>
            </a:r>
            <a:r>
              <a:rPr lang="fr-FR" sz="1600" dirty="0" err="1" smtClean="0">
                <a:latin typeface="consolas"/>
              </a:rPr>
              <a:t>this.Left</a:t>
            </a:r>
            <a:r>
              <a:rPr lang="fr-FR" sz="1600" dirty="0" smtClean="0">
                <a:latin typeface="consolas"/>
              </a:rPr>
              <a:t> + </a:t>
            </a:r>
            <a:r>
              <a:rPr lang="fr-FR" sz="1600" dirty="0" err="1" smtClean="0">
                <a:latin typeface="consolas"/>
              </a:rPr>
              <a:t>this.Width</a:t>
            </a:r>
            <a:r>
              <a:rPr lang="fr-FR" sz="1600" dirty="0" smtClean="0">
                <a:latin typeface="consolas"/>
              </a:rPr>
              <a:t> + 25, </a:t>
            </a:r>
            <a:r>
              <a:rPr lang="fr-FR" sz="1600" dirty="0" err="1" smtClean="0">
                <a:latin typeface="consolas"/>
              </a:rPr>
              <a:t>this.Top</a:t>
            </a:r>
            <a:r>
              <a:rPr lang="fr-FR" sz="1600" dirty="0" smtClean="0">
                <a:latin typeface="consolas"/>
              </a:rPr>
              <a:t>);</a:t>
            </a:r>
          </a:p>
          <a:p>
            <a:pPr algn="l"/>
            <a:r>
              <a:rPr lang="fr-FR" sz="1600" dirty="0" smtClean="0">
                <a:latin typeface="consolas"/>
              </a:rPr>
              <a:t>}</a:t>
            </a:r>
          </a:p>
          <a:p>
            <a:pPr algn="l"/>
            <a:endParaRPr lang="fr-FR" sz="1600" dirty="0"/>
          </a:p>
        </p:txBody>
      </p:sp>
      <p:sp>
        <p:nvSpPr>
          <p:cNvPr id="6" name="Content Placeholder 2"/>
          <p:cNvSpPr txBox="1">
            <a:spLocks/>
          </p:cNvSpPr>
          <p:nvPr/>
        </p:nvSpPr>
        <p:spPr bwMode="auto">
          <a:xfrm>
            <a:off x="381000" y="5029200"/>
            <a:ext cx="8410575" cy="184665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marL="461963" indent="-461963" algn="l" eaLnBrk="1" hangingPunct="1">
              <a:lnSpc>
                <a:spcPct val="90000"/>
              </a:lnSpc>
              <a:spcBef>
                <a:spcPct val="30000"/>
              </a:spcBef>
              <a:buClr>
                <a:schemeClr val="tx2"/>
              </a:buClr>
              <a:buBlip>
                <a:blip r:embed="rId3"/>
              </a:buBlip>
            </a:pPr>
            <a:r>
              <a:rPr lang="fr-FR" sz="2000" b="1" dirty="0" smtClean="0"/>
              <a:t>Note :</a:t>
            </a:r>
          </a:p>
          <a:p>
            <a:pPr marL="919163" lvl="1" indent="-461963" algn="l" eaLnBrk="1" hangingPunct="1">
              <a:lnSpc>
                <a:spcPct val="90000"/>
              </a:lnSpc>
              <a:spcBef>
                <a:spcPct val="30000"/>
              </a:spcBef>
              <a:buClr>
                <a:schemeClr val="tx2"/>
              </a:buClr>
              <a:buBlip>
                <a:blip r:embed="rId3"/>
              </a:buBlip>
            </a:pPr>
            <a:r>
              <a:rPr lang="fr-FR" sz="2000" dirty="0" smtClean="0"/>
              <a:t>Comme vous pouvez le constater, le code est plutôt simple et parle de lui-même : on commence par vérifier que le pattern </a:t>
            </a:r>
            <a:r>
              <a:rPr lang="fr-FR" sz="2000" b="1" dirty="0" err="1" smtClean="0"/>
              <a:t>Transform</a:t>
            </a:r>
            <a:r>
              <a:rPr lang="fr-FR" sz="2000" dirty="0" smtClean="0"/>
              <a:t> est bien disponible pour l’</a:t>
            </a:r>
            <a:r>
              <a:rPr lang="fr-FR" sz="2000" i="1" dirty="0" err="1" smtClean="0"/>
              <a:t>AutomationElement</a:t>
            </a:r>
            <a:r>
              <a:rPr lang="fr-FR" sz="2000" dirty="0" smtClean="0"/>
              <a:t> sur lequel on travaille puis on applique le redimensionnement et le déplacement</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Comment ça marche ? (client)</a:t>
            </a:r>
            <a:endParaRPr lang="fr-FR" dirty="0"/>
          </a:p>
        </p:txBody>
      </p:sp>
      <p:sp>
        <p:nvSpPr>
          <p:cNvPr id="3" name="Content Placeholder 2"/>
          <p:cNvSpPr>
            <a:spLocks noGrp="1"/>
          </p:cNvSpPr>
          <p:nvPr>
            <p:ph idx="1"/>
          </p:nvPr>
        </p:nvSpPr>
        <p:spPr>
          <a:xfrm>
            <a:off x="381000" y="914400"/>
            <a:ext cx="8410575" cy="1255728"/>
          </a:xfrm>
        </p:spPr>
        <p:txBody>
          <a:bodyPr/>
          <a:lstStyle/>
          <a:p>
            <a:r>
              <a:rPr lang="fr-FR" sz="2800" smtClean="0"/>
              <a:t>Notre application (Notepad) étant maintenant lancée, voyons comment nous allons pouvoir simuler un clic sur le bouton </a:t>
            </a:r>
            <a:r>
              <a:rPr lang="fr-FR" sz="2800" b="1" smtClean="0"/>
              <a:t>Fichier</a:t>
            </a:r>
            <a:r>
              <a:rPr lang="fr-FR" sz="2800" smtClean="0"/>
              <a:t> (</a:t>
            </a:r>
            <a:r>
              <a:rPr lang="fr-FR" sz="2800" i="1" smtClean="0"/>
              <a:t>File</a:t>
            </a:r>
            <a:r>
              <a:rPr lang="fr-FR" sz="2800" smtClean="0"/>
              <a:t>)</a:t>
            </a:r>
          </a:p>
        </p:txBody>
      </p:sp>
      <p:sp>
        <p:nvSpPr>
          <p:cNvPr id="4" name="Slide Number Placeholder 3"/>
          <p:cNvSpPr>
            <a:spLocks noGrp="1"/>
          </p:cNvSpPr>
          <p:nvPr>
            <p:ph type="sldNum" sz="quarter" idx="10"/>
          </p:nvPr>
        </p:nvSpPr>
        <p:spPr/>
        <p:txBody>
          <a:bodyPr/>
          <a:lstStyle/>
          <a:p>
            <a:fld id="{B75B95F7-1795-48CD-93B9-2DC4C12E6625}" type="slidenum">
              <a:rPr lang="fr-FR" smtClean="0"/>
              <a:pPr/>
              <a:t>19</a:t>
            </a:fld>
            <a:endParaRPr lang="fr-FR"/>
          </a:p>
        </p:txBody>
      </p:sp>
      <p:sp>
        <p:nvSpPr>
          <p:cNvPr id="5" name="Rectangle 4"/>
          <p:cNvSpPr/>
          <p:nvPr/>
        </p:nvSpPr>
        <p:spPr>
          <a:xfrm>
            <a:off x="304800" y="2209800"/>
            <a:ext cx="8839200" cy="4635115"/>
          </a:xfrm>
          <a:prstGeom prst="rect">
            <a:avLst/>
          </a:prstGeom>
        </p:spPr>
        <p:txBody>
          <a:bodyPr wrap="square">
            <a:spAutoFit/>
          </a:bodyPr>
          <a:lstStyle/>
          <a:p>
            <a:pPr algn="l"/>
            <a:r>
              <a:rPr lang="fr-FR" sz="1200" dirty="0" smtClean="0"/>
              <a:t>// On cherche à localiser l’élément de l’interface qui porte le nom "File" et qui est de type </a:t>
            </a:r>
            <a:r>
              <a:rPr lang="fr-FR" sz="1200" dirty="0" err="1" smtClean="0"/>
              <a:t>MenuItem</a:t>
            </a:r>
            <a:r>
              <a:rPr lang="fr-FR" sz="1200" dirty="0" smtClean="0"/>
              <a:t> : </a:t>
            </a:r>
            <a:br>
              <a:rPr lang="fr-FR" sz="1200" dirty="0" smtClean="0"/>
            </a:br>
            <a:r>
              <a:rPr lang="fr-FR" sz="1200" dirty="0" smtClean="0"/>
              <a:t>on pose les conditions de la recherche</a:t>
            </a:r>
          </a:p>
          <a:p>
            <a:pPr algn="l"/>
            <a:r>
              <a:rPr lang="fr-FR" sz="1200" dirty="0" err="1" smtClean="0"/>
              <a:t>PropertyCondition</a:t>
            </a:r>
            <a:r>
              <a:rPr lang="fr-FR" sz="1200" dirty="0" smtClean="0"/>
              <a:t> </a:t>
            </a:r>
            <a:r>
              <a:rPr lang="fr-FR" sz="1200" dirty="0" err="1" smtClean="0"/>
              <a:t>fileMenuCondition</a:t>
            </a:r>
            <a:r>
              <a:rPr lang="fr-FR" sz="1200" dirty="0" smtClean="0"/>
              <a:t> = new </a:t>
            </a:r>
            <a:r>
              <a:rPr lang="fr-FR" sz="1200" dirty="0" err="1" smtClean="0"/>
              <a:t>PropertyCondition</a:t>
            </a:r>
            <a:r>
              <a:rPr lang="fr-FR" sz="1200" dirty="0" smtClean="0"/>
              <a:t>(</a:t>
            </a:r>
            <a:r>
              <a:rPr lang="fr-FR" sz="1200" dirty="0" err="1" smtClean="0"/>
              <a:t>AutomationElement.NameProperty</a:t>
            </a:r>
            <a:r>
              <a:rPr lang="fr-FR" sz="1200" dirty="0" smtClean="0"/>
              <a:t>, "File");</a:t>
            </a:r>
          </a:p>
          <a:p>
            <a:pPr algn="l"/>
            <a:r>
              <a:rPr lang="fr-FR" sz="1200" dirty="0" err="1" smtClean="0"/>
              <a:t>PropertyCondition</a:t>
            </a:r>
            <a:r>
              <a:rPr lang="fr-FR" sz="1200" dirty="0" smtClean="0"/>
              <a:t> </a:t>
            </a:r>
            <a:r>
              <a:rPr lang="fr-FR" sz="1200" dirty="0" err="1" smtClean="0"/>
              <a:t>fileMenuItemCondition</a:t>
            </a:r>
            <a:r>
              <a:rPr lang="fr-FR" sz="1200" dirty="0" smtClean="0"/>
              <a:t> = new </a:t>
            </a:r>
            <a:r>
              <a:rPr lang="fr-FR" sz="1200" dirty="0" err="1" smtClean="0"/>
              <a:t>PropertyCondition</a:t>
            </a:r>
            <a:r>
              <a:rPr lang="fr-FR" sz="1200" dirty="0" smtClean="0"/>
              <a:t>(</a:t>
            </a:r>
            <a:r>
              <a:rPr lang="fr-FR" sz="1200" dirty="0" err="1" smtClean="0"/>
              <a:t>AutomationElement.ControlTypeProperty</a:t>
            </a:r>
            <a:r>
              <a:rPr lang="fr-FR" sz="1200" dirty="0" smtClean="0"/>
              <a:t>, </a:t>
            </a:r>
            <a:r>
              <a:rPr lang="fr-FR" sz="1200" dirty="0" err="1" smtClean="0"/>
              <a:t>ControlType.MenuItem</a:t>
            </a:r>
            <a:r>
              <a:rPr lang="fr-FR" sz="1200" dirty="0" smtClean="0"/>
              <a:t>);</a:t>
            </a:r>
          </a:p>
          <a:p>
            <a:pPr algn="l"/>
            <a:r>
              <a:rPr lang="fr-FR" sz="1200" dirty="0" smtClean="0"/>
              <a:t> </a:t>
            </a:r>
          </a:p>
          <a:p>
            <a:pPr algn="l"/>
            <a:r>
              <a:rPr lang="fr-FR" sz="1200" dirty="0" err="1" smtClean="0"/>
              <a:t>AndCondition</a:t>
            </a:r>
            <a:r>
              <a:rPr lang="fr-FR" sz="1200" dirty="0" smtClean="0"/>
              <a:t> </a:t>
            </a:r>
            <a:r>
              <a:rPr lang="fr-FR" sz="1200" dirty="0" err="1" smtClean="0"/>
              <a:t>andConditions</a:t>
            </a:r>
            <a:r>
              <a:rPr lang="fr-FR" sz="1200" dirty="0" smtClean="0"/>
              <a:t> = new </a:t>
            </a:r>
            <a:r>
              <a:rPr lang="fr-FR" sz="1200" dirty="0" err="1" smtClean="0"/>
              <a:t>AndCondition</a:t>
            </a:r>
            <a:r>
              <a:rPr lang="fr-FR" sz="1200" dirty="0" smtClean="0"/>
              <a:t>(</a:t>
            </a:r>
            <a:r>
              <a:rPr lang="fr-FR" sz="1200" dirty="0" err="1" smtClean="0"/>
              <a:t>fileMenuCondition</a:t>
            </a:r>
            <a:r>
              <a:rPr lang="fr-FR" sz="1200" dirty="0" smtClean="0"/>
              <a:t>, </a:t>
            </a:r>
            <a:r>
              <a:rPr lang="fr-FR" sz="1200" dirty="0" err="1" smtClean="0"/>
              <a:t>fileMenuItemCondition</a:t>
            </a:r>
            <a:r>
              <a:rPr lang="fr-FR" sz="1200" dirty="0" smtClean="0"/>
              <a:t>);</a:t>
            </a:r>
          </a:p>
          <a:p>
            <a:pPr algn="l"/>
            <a:r>
              <a:rPr lang="fr-FR" sz="1200" dirty="0" smtClean="0"/>
              <a:t> </a:t>
            </a:r>
          </a:p>
          <a:p>
            <a:pPr algn="l"/>
            <a:r>
              <a:rPr lang="fr-FR" sz="1200" dirty="0" smtClean="0"/>
              <a:t>// On lance la recherche de l’élément dans l’interface graphique</a:t>
            </a:r>
          </a:p>
          <a:p>
            <a:pPr algn="l"/>
            <a:endParaRPr lang="fr-FR" sz="1200" dirty="0" smtClean="0"/>
          </a:p>
          <a:p>
            <a:pPr algn="l"/>
            <a:r>
              <a:rPr lang="fr-FR" sz="1200" dirty="0" err="1" smtClean="0"/>
              <a:t>AutomationElement</a:t>
            </a:r>
            <a:r>
              <a:rPr lang="fr-FR" sz="1200" dirty="0" smtClean="0"/>
              <a:t> </a:t>
            </a:r>
            <a:r>
              <a:rPr lang="fr-FR" sz="1200" dirty="0" err="1" smtClean="0"/>
              <a:t>fileElementMenu</a:t>
            </a:r>
            <a:r>
              <a:rPr lang="fr-FR" sz="1200" dirty="0" smtClean="0"/>
              <a:t> = </a:t>
            </a:r>
            <a:r>
              <a:rPr lang="fr-FR" sz="1200" dirty="0" err="1" smtClean="0"/>
              <a:t>notepadApplication.FindFirst</a:t>
            </a:r>
            <a:r>
              <a:rPr lang="fr-FR" sz="1200" dirty="0" smtClean="0"/>
              <a:t>(</a:t>
            </a:r>
            <a:r>
              <a:rPr lang="fr-FR" sz="1200" dirty="0" err="1" smtClean="0"/>
              <a:t>TreeScope.Descendants</a:t>
            </a:r>
            <a:r>
              <a:rPr lang="fr-FR" sz="1200" dirty="0" smtClean="0"/>
              <a:t>, </a:t>
            </a:r>
            <a:r>
              <a:rPr lang="fr-FR" sz="1200" dirty="0" err="1" smtClean="0"/>
              <a:t>andConditions</a:t>
            </a:r>
            <a:r>
              <a:rPr lang="fr-FR" sz="1200" dirty="0" smtClean="0"/>
              <a:t>);</a:t>
            </a:r>
          </a:p>
          <a:p>
            <a:pPr algn="l"/>
            <a:r>
              <a:rPr lang="fr-FR" sz="1200" dirty="0" smtClean="0"/>
              <a:t>if (</a:t>
            </a:r>
            <a:r>
              <a:rPr lang="fr-FR" sz="1200" dirty="0" err="1" smtClean="0"/>
              <a:t>fileElementMenu</a:t>
            </a:r>
            <a:r>
              <a:rPr lang="fr-FR" sz="1200" dirty="0" smtClean="0"/>
              <a:t> != </a:t>
            </a:r>
            <a:r>
              <a:rPr lang="fr-FR" sz="1200" dirty="0" err="1" smtClean="0"/>
              <a:t>null</a:t>
            </a:r>
            <a:r>
              <a:rPr lang="fr-FR" sz="1200" dirty="0" smtClean="0"/>
              <a:t>)</a:t>
            </a:r>
          </a:p>
          <a:p>
            <a:pPr algn="l"/>
            <a:r>
              <a:rPr lang="fr-FR" sz="1200" dirty="0" smtClean="0"/>
              <a:t>{</a:t>
            </a:r>
          </a:p>
          <a:p>
            <a:pPr algn="l"/>
            <a:r>
              <a:rPr lang="fr-FR" sz="1200" dirty="0" smtClean="0"/>
              <a:t>     </a:t>
            </a:r>
            <a:r>
              <a:rPr lang="fr-FR" sz="1200" dirty="0" err="1" smtClean="0"/>
              <a:t>object</a:t>
            </a:r>
            <a:r>
              <a:rPr lang="fr-FR" sz="1200" dirty="0" smtClean="0"/>
              <a:t> </a:t>
            </a:r>
            <a:r>
              <a:rPr lang="fr-FR" sz="1200" dirty="0" err="1" smtClean="0"/>
              <a:t>patternObject</a:t>
            </a:r>
            <a:r>
              <a:rPr lang="fr-FR" sz="1200" dirty="0" smtClean="0"/>
              <a:t>;</a:t>
            </a:r>
          </a:p>
          <a:p>
            <a:pPr algn="l"/>
            <a:r>
              <a:rPr lang="fr-FR" sz="1200" dirty="0" smtClean="0"/>
              <a:t>     // On voit si l’élément peut-être plié/déplié</a:t>
            </a:r>
          </a:p>
          <a:p>
            <a:pPr algn="l"/>
            <a:r>
              <a:rPr lang="fr-FR" sz="1200" dirty="0" smtClean="0"/>
              <a:t>     </a:t>
            </a:r>
            <a:r>
              <a:rPr lang="fr-FR" sz="1200" dirty="0" err="1" smtClean="0"/>
              <a:t>bool</a:t>
            </a:r>
            <a:r>
              <a:rPr lang="fr-FR" sz="1200" dirty="0" smtClean="0"/>
              <a:t> </a:t>
            </a:r>
            <a:r>
              <a:rPr lang="fr-FR" sz="1200" dirty="0" err="1" smtClean="0"/>
              <a:t>result</a:t>
            </a:r>
            <a:r>
              <a:rPr lang="fr-FR" sz="1200" dirty="0" smtClean="0"/>
              <a:t> = </a:t>
            </a:r>
            <a:r>
              <a:rPr lang="fr-FR" sz="1200" dirty="0" err="1" smtClean="0"/>
              <a:t>fileElementMenu.TryGetCurrentPattern</a:t>
            </a:r>
            <a:r>
              <a:rPr lang="fr-FR" sz="1200" dirty="0" smtClean="0"/>
              <a:t>(</a:t>
            </a:r>
            <a:r>
              <a:rPr lang="fr-FR" sz="1200" dirty="0" err="1" smtClean="0"/>
              <a:t>ExpandCollapsePattern.Pattern</a:t>
            </a:r>
            <a:r>
              <a:rPr lang="fr-FR" sz="1200" dirty="0" smtClean="0"/>
              <a:t>, out </a:t>
            </a:r>
            <a:r>
              <a:rPr lang="fr-FR" sz="1200" dirty="0" err="1" smtClean="0"/>
              <a:t>patternObject</a:t>
            </a:r>
            <a:r>
              <a:rPr lang="fr-FR" sz="1200" dirty="0" smtClean="0"/>
              <a:t>);</a:t>
            </a:r>
          </a:p>
          <a:p>
            <a:pPr algn="l"/>
            <a:r>
              <a:rPr lang="fr-FR" sz="1200" dirty="0" smtClean="0"/>
              <a:t>     </a:t>
            </a:r>
            <a:r>
              <a:rPr lang="fr-FR" sz="1200" dirty="0" err="1" smtClean="0"/>
              <a:t>ExpandCollapsePattern</a:t>
            </a:r>
            <a:r>
              <a:rPr lang="fr-FR" sz="1200" dirty="0" smtClean="0"/>
              <a:t> pattern = </a:t>
            </a:r>
            <a:r>
              <a:rPr lang="fr-FR" sz="1200" dirty="0" err="1" smtClean="0"/>
              <a:t>patternObject</a:t>
            </a:r>
            <a:r>
              <a:rPr lang="fr-FR" sz="1200" dirty="0" smtClean="0"/>
              <a:t> as </a:t>
            </a:r>
            <a:r>
              <a:rPr lang="fr-FR" sz="1200" dirty="0" err="1" smtClean="0"/>
              <a:t>ExpandCollapsePattern</a:t>
            </a:r>
            <a:r>
              <a:rPr lang="fr-FR" sz="1200" dirty="0" smtClean="0"/>
              <a:t>;</a:t>
            </a:r>
          </a:p>
          <a:p>
            <a:pPr algn="l"/>
            <a:r>
              <a:rPr lang="fr-FR" sz="1200" dirty="0" smtClean="0"/>
              <a:t> </a:t>
            </a:r>
          </a:p>
          <a:p>
            <a:pPr algn="l"/>
            <a:r>
              <a:rPr lang="fr-FR" sz="1200" dirty="0" smtClean="0"/>
              <a:t>     // Et on le déplie</a:t>
            </a:r>
          </a:p>
          <a:p>
            <a:pPr algn="l"/>
            <a:r>
              <a:rPr lang="fr-FR" sz="1200" dirty="0" smtClean="0"/>
              <a:t>     if (pattern != </a:t>
            </a:r>
            <a:r>
              <a:rPr lang="fr-FR" sz="1200" dirty="0" err="1" smtClean="0"/>
              <a:t>null</a:t>
            </a:r>
            <a:r>
              <a:rPr lang="fr-FR" sz="1200" dirty="0" smtClean="0"/>
              <a:t>)</a:t>
            </a:r>
          </a:p>
          <a:p>
            <a:pPr algn="l"/>
            <a:r>
              <a:rPr lang="fr-FR" sz="1200" dirty="0" smtClean="0"/>
              <a:t>     {</a:t>
            </a:r>
          </a:p>
          <a:p>
            <a:pPr algn="l"/>
            <a:r>
              <a:rPr lang="fr-FR" sz="1200" dirty="0" smtClean="0"/>
              <a:t>        </a:t>
            </a:r>
            <a:r>
              <a:rPr lang="fr-FR" sz="1200" dirty="0" err="1" smtClean="0"/>
              <a:t>pattern.Expand</a:t>
            </a:r>
            <a:r>
              <a:rPr lang="fr-FR" sz="1200" dirty="0" smtClean="0"/>
              <a:t>();</a:t>
            </a:r>
          </a:p>
          <a:p>
            <a:pPr algn="l"/>
            <a:r>
              <a:rPr lang="fr-FR" sz="1200" dirty="0" smtClean="0"/>
              <a:t>     }</a:t>
            </a:r>
          </a:p>
          <a:p>
            <a:pPr algn="l"/>
            <a:r>
              <a:rPr lang="fr-FR" sz="1200" dirty="0" smtClean="0"/>
              <a:t>}</a:t>
            </a:r>
            <a:endParaRPr lang="fr-FR" sz="1200"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Microsoft et l’accessibilité</a:t>
            </a:r>
            <a:endParaRPr lang="fr-FR" dirty="0"/>
          </a:p>
        </p:txBody>
      </p:sp>
      <p:sp>
        <p:nvSpPr>
          <p:cNvPr id="3" name="Content Placeholder 2"/>
          <p:cNvSpPr>
            <a:spLocks noGrp="1"/>
          </p:cNvSpPr>
          <p:nvPr>
            <p:ph idx="1"/>
          </p:nvPr>
        </p:nvSpPr>
        <p:spPr>
          <a:xfrm>
            <a:off x="381000" y="1417638"/>
            <a:ext cx="8410575" cy="3785652"/>
          </a:xfrm>
        </p:spPr>
        <p:txBody>
          <a:bodyPr/>
          <a:lstStyle/>
          <a:p>
            <a:r>
              <a:rPr lang="fr-FR" dirty="0"/>
              <a:t>Depuis </a:t>
            </a:r>
            <a:r>
              <a:rPr lang="fr-FR" dirty="0" smtClean="0"/>
              <a:t>bientôt deux décennies, </a:t>
            </a:r>
            <a:r>
              <a:rPr lang="fr-FR" dirty="0"/>
              <a:t>Microsoft </a:t>
            </a:r>
            <a:r>
              <a:rPr lang="fr-FR" dirty="0" smtClean="0"/>
              <a:t>s’est </a:t>
            </a:r>
            <a:r>
              <a:rPr lang="fr-FR" dirty="0"/>
              <a:t>efforcé de rendre les ordinateurs accessibles aux personnes handicapées. </a:t>
            </a:r>
            <a:endParaRPr lang="fr-FR" dirty="0" smtClean="0"/>
          </a:p>
          <a:p>
            <a:r>
              <a:rPr lang="fr-FR" dirty="0" smtClean="0"/>
              <a:t>Pendant </a:t>
            </a:r>
            <a:r>
              <a:rPr lang="fr-FR" dirty="0"/>
              <a:t>toute cette période, nous avons écouté, appris et appliqué ce que nous avons appris afin </a:t>
            </a:r>
            <a:r>
              <a:rPr lang="fr-FR" dirty="0" smtClean="0"/>
              <a:t>d’essayer </a:t>
            </a:r>
            <a:r>
              <a:rPr lang="fr-FR" dirty="0"/>
              <a:t>de rendre les ordinateurs plus accessibles et plus utiles au plus grand nombre. </a:t>
            </a:r>
            <a:endParaRPr lang="en-US" dirty="0"/>
          </a:p>
        </p:txBody>
      </p:sp>
      <p:sp>
        <p:nvSpPr>
          <p:cNvPr id="4" name="Slide Number Placeholder 3"/>
          <p:cNvSpPr>
            <a:spLocks noGrp="1"/>
          </p:cNvSpPr>
          <p:nvPr>
            <p:ph type="sldNum" sz="quarter" idx="10"/>
          </p:nvPr>
        </p:nvSpPr>
        <p:spPr/>
        <p:txBody>
          <a:bodyPr/>
          <a:lstStyle/>
          <a:p>
            <a:fld id="{B75B95F7-1795-48CD-93B9-2DC4C12E6625}" type="slidenum">
              <a:rPr lang="en-US" smtClean="0"/>
              <a:pPr/>
              <a:t>2</a:t>
            </a:fld>
            <a:endParaRPr lang="en-US"/>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Comment ça marche ? (client)</a:t>
            </a:r>
            <a:endParaRPr lang="fr-FR" dirty="0"/>
          </a:p>
        </p:txBody>
      </p:sp>
      <p:sp>
        <p:nvSpPr>
          <p:cNvPr id="3" name="Content Placeholder 2"/>
          <p:cNvSpPr>
            <a:spLocks noGrp="1"/>
          </p:cNvSpPr>
          <p:nvPr>
            <p:ph idx="1"/>
          </p:nvPr>
        </p:nvSpPr>
        <p:spPr>
          <a:xfrm>
            <a:off x="381000" y="1417638"/>
            <a:ext cx="8410575" cy="4819781"/>
          </a:xfrm>
        </p:spPr>
        <p:txBody>
          <a:bodyPr/>
          <a:lstStyle/>
          <a:p>
            <a:r>
              <a:rPr lang="fr-FR" sz="2800" dirty="0" smtClean="0"/>
              <a:t>Note: </a:t>
            </a:r>
          </a:p>
          <a:p>
            <a:pPr lvl="1"/>
            <a:r>
              <a:rPr lang="fr-FR" sz="2400" dirty="0" smtClean="0"/>
              <a:t>Ici, on commence par poser 2 conditions : </a:t>
            </a:r>
          </a:p>
          <a:p>
            <a:pPr lvl="2"/>
            <a:r>
              <a:rPr lang="fr-FR" sz="2000" dirty="0" smtClean="0"/>
              <a:t>La première, c’est que l’</a:t>
            </a:r>
            <a:r>
              <a:rPr lang="fr-FR" sz="2000" i="1" dirty="0" err="1" smtClean="0"/>
              <a:t>AutomationElement</a:t>
            </a:r>
            <a:r>
              <a:rPr lang="fr-FR" sz="2000" dirty="0" smtClean="0"/>
              <a:t> que l’on recherche doit s’</a:t>
            </a:r>
            <a:r>
              <a:rPr lang="fr-FR" sz="2000" dirty="0" err="1" smtClean="0"/>
              <a:t>appeller</a:t>
            </a:r>
            <a:r>
              <a:rPr lang="fr-FR" sz="2000" dirty="0" smtClean="0"/>
              <a:t> "File". </a:t>
            </a:r>
          </a:p>
          <a:p>
            <a:pPr lvl="2"/>
            <a:r>
              <a:rPr lang="fr-FR" sz="2000" dirty="0" smtClean="0"/>
              <a:t>La seconde, c’est qu’il doit-être de type </a:t>
            </a:r>
            <a:r>
              <a:rPr lang="fr-FR" sz="2000" b="1" dirty="0" err="1" smtClean="0"/>
              <a:t>MenuItem</a:t>
            </a:r>
            <a:r>
              <a:rPr lang="fr-FR" sz="2000" dirty="0" smtClean="0"/>
              <a:t>. </a:t>
            </a:r>
          </a:p>
          <a:p>
            <a:pPr lvl="1"/>
            <a:r>
              <a:rPr lang="fr-FR" sz="2400" dirty="0" smtClean="0"/>
              <a:t>Une fois les conditions posées, on effectue une recherche sur l’</a:t>
            </a:r>
            <a:r>
              <a:rPr lang="fr-FR" sz="2400" i="1" dirty="0" err="1" smtClean="0"/>
              <a:t>AutomationElement</a:t>
            </a:r>
            <a:r>
              <a:rPr lang="fr-FR" sz="2400" dirty="0" smtClean="0"/>
              <a:t> parent (autrement dit l’</a:t>
            </a:r>
            <a:r>
              <a:rPr lang="fr-FR" sz="2400" i="1" dirty="0" err="1" smtClean="0"/>
              <a:t>AutomationElement</a:t>
            </a:r>
            <a:r>
              <a:rPr lang="fr-FR" sz="2400" dirty="0" smtClean="0"/>
              <a:t> représentant l’application Notepad) au moyen de la méthode </a:t>
            </a:r>
            <a:r>
              <a:rPr lang="fr-FR" sz="2400" b="1" dirty="0" err="1" smtClean="0"/>
              <a:t>FindFirst</a:t>
            </a:r>
            <a:r>
              <a:rPr lang="fr-FR" sz="2400" dirty="0" smtClean="0"/>
              <a:t>.</a:t>
            </a:r>
          </a:p>
          <a:p>
            <a:pPr lvl="1"/>
            <a:r>
              <a:rPr lang="fr-FR" sz="2400" dirty="0" smtClean="0"/>
              <a:t>Si l’on trouve bien l’élément correspondant à nos critères de recherche, alors on vérifie si on peut lui appliquer le pattern </a:t>
            </a:r>
            <a:r>
              <a:rPr lang="fr-FR" sz="2400" b="1" dirty="0" err="1" smtClean="0"/>
              <a:t>ExpandCollapsePattern</a:t>
            </a:r>
            <a:r>
              <a:rPr lang="fr-FR" sz="2400" dirty="0" smtClean="0"/>
              <a:t> et si oui, on appelle la méthode </a:t>
            </a:r>
            <a:r>
              <a:rPr lang="fr-FR" sz="2400" b="1" dirty="0" err="1" smtClean="0"/>
              <a:t>Expand</a:t>
            </a:r>
            <a:endParaRPr lang="fr-FR" sz="2400" dirty="0" smtClean="0"/>
          </a:p>
        </p:txBody>
      </p:sp>
      <p:sp>
        <p:nvSpPr>
          <p:cNvPr id="4" name="Slide Number Placeholder 3"/>
          <p:cNvSpPr>
            <a:spLocks noGrp="1"/>
          </p:cNvSpPr>
          <p:nvPr>
            <p:ph type="sldNum" sz="quarter" idx="10"/>
          </p:nvPr>
        </p:nvSpPr>
        <p:spPr/>
        <p:txBody>
          <a:bodyPr/>
          <a:lstStyle/>
          <a:p>
            <a:fld id="{B75B95F7-1795-48CD-93B9-2DC4C12E6625}" type="slidenum">
              <a:rPr lang="en-US" smtClean="0"/>
              <a:pPr/>
              <a:t>20</a:t>
            </a:fld>
            <a:endParaRPr lang="en-US"/>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Comment ça marche ? (client)</a:t>
            </a:r>
            <a:endParaRPr lang="fr-FR" dirty="0"/>
          </a:p>
        </p:txBody>
      </p:sp>
      <p:sp>
        <p:nvSpPr>
          <p:cNvPr id="3" name="Content Placeholder 2"/>
          <p:cNvSpPr>
            <a:spLocks noGrp="1"/>
          </p:cNvSpPr>
          <p:nvPr>
            <p:ph idx="1"/>
          </p:nvPr>
        </p:nvSpPr>
        <p:spPr>
          <a:xfrm>
            <a:off x="381000" y="1066800"/>
            <a:ext cx="8410575" cy="1421928"/>
          </a:xfrm>
        </p:spPr>
        <p:txBody>
          <a:bodyPr/>
          <a:lstStyle/>
          <a:p>
            <a:r>
              <a:rPr lang="fr-FR" smtClean="0"/>
              <a:t>Exemple : voici le code permettant de simuler un clic sur le bouton </a:t>
            </a:r>
            <a:r>
              <a:rPr lang="fr-FR" b="1" smtClean="0"/>
              <a:t>Fermer </a:t>
            </a:r>
            <a:r>
              <a:rPr lang="fr-FR" smtClean="0"/>
              <a:t>(</a:t>
            </a:r>
            <a:r>
              <a:rPr lang="fr-FR" i="1" smtClean="0"/>
              <a:t>Close</a:t>
            </a:r>
            <a:r>
              <a:rPr lang="fr-FR" smtClean="0"/>
              <a:t>)</a:t>
            </a:r>
          </a:p>
        </p:txBody>
      </p:sp>
      <p:sp>
        <p:nvSpPr>
          <p:cNvPr id="4" name="Slide Number Placeholder 3"/>
          <p:cNvSpPr>
            <a:spLocks noGrp="1"/>
          </p:cNvSpPr>
          <p:nvPr>
            <p:ph type="sldNum" sz="quarter" idx="10"/>
          </p:nvPr>
        </p:nvSpPr>
        <p:spPr/>
        <p:txBody>
          <a:bodyPr/>
          <a:lstStyle/>
          <a:p>
            <a:fld id="{B75B95F7-1795-48CD-93B9-2DC4C12E6625}" type="slidenum">
              <a:rPr lang="fr-FR" smtClean="0"/>
              <a:pPr/>
              <a:t>21</a:t>
            </a:fld>
            <a:endParaRPr lang="fr-FR"/>
          </a:p>
        </p:txBody>
      </p:sp>
      <p:sp>
        <p:nvSpPr>
          <p:cNvPr id="5" name="Rectangle 4"/>
          <p:cNvSpPr/>
          <p:nvPr/>
        </p:nvSpPr>
        <p:spPr>
          <a:xfrm>
            <a:off x="304800" y="2654516"/>
            <a:ext cx="8839200" cy="4127284"/>
          </a:xfrm>
          <a:prstGeom prst="rect">
            <a:avLst/>
          </a:prstGeom>
        </p:spPr>
        <p:txBody>
          <a:bodyPr wrap="square">
            <a:spAutoFit/>
          </a:bodyPr>
          <a:lstStyle/>
          <a:p>
            <a:pPr algn="l"/>
            <a:r>
              <a:rPr lang="fr-FR" sz="1200" dirty="0" smtClean="0"/>
              <a:t>// On cherche à localiser l’élément de l’interface qui porte le nom "Close"</a:t>
            </a:r>
          </a:p>
          <a:p>
            <a:pPr algn="l"/>
            <a:r>
              <a:rPr lang="fr-FR" sz="1200" dirty="0" err="1" smtClean="0"/>
              <a:t>PropertyCondition</a:t>
            </a:r>
            <a:r>
              <a:rPr lang="fr-FR" sz="1200" dirty="0" smtClean="0"/>
              <a:t> </a:t>
            </a:r>
            <a:r>
              <a:rPr lang="fr-FR" sz="1200" dirty="0" err="1" smtClean="0"/>
              <a:t>closeMenuCondition</a:t>
            </a:r>
            <a:r>
              <a:rPr lang="fr-FR" sz="1200" dirty="0" smtClean="0"/>
              <a:t> = new </a:t>
            </a:r>
            <a:r>
              <a:rPr lang="fr-FR" sz="1200" dirty="0" err="1" smtClean="0"/>
              <a:t>PropertyCondition</a:t>
            </a:r>
            <a:r>
              <a:rPr lang="fr-FR" sz="1200" dirty="0" smtClean="0"/>
              <a:t>(</a:t>
            </a:r>
            <a:r>
              <a:rPr lang="fr-FR" sz="1200" dirty="0" err="1" smtClean="0"/>
              <a:t>AutomationElement.NameProperty</a:t>
            </a:r>
            <a:r>
              <a:rPr lang="fr-FR" sz="1200" dirty="0" smtClean="0"/>
              <a:t>, "Close");</a:t>
            </a:r>
          </a:p>
          <a:p>
            <a:pPr algn="l"/>
            <a:r>
              <a:rPr lang="fr-FR" sz="1200" dirty="0" smtClean="0"/>
              <a:t> </a:t>
            </a:r>
          </a:p>
          <a:p>
            <a:pPr algn="l"/>
            <a:r>
              <a:rPr lang="fr-FR" sz="1200" dirty="0" smtClean="0"/>
              <a:t>// On lance la recherche de l’élément dans l’interface graphique</a:t>
            </a:r>
          </a:p>
          <a:p>
            <a:pPr algn="l"/>
            <a:r>
              <a:rPr lang="fr-FR" sz="1200" dirty="0" err="1" smtClean="0"/>
              <a:t>AutomationElement</a:t>
            </a:r>
            <a:r>
              <a:rPr lang="fr-FR" sz="1200" dirty="0" smtClean="0"/>
              <a:t> </a:t>
            </a:r>
            <a:r>
              <a:rPr lang="fr-FR" sz="1200" dirty="0" err="1" smtClean="0"/>
              <a:t>closeElementMenu</a:t>
            </a:r>
            <a:r>
              <a:rPr lang="fr-FR" sz="1200" dirty="0" smtClean="0"/>
              <a:t> = </a:t>
            </a:r>
            <a:r>
              <a:rPr lang="fr-FR" sz="1200" dirty="0" err="1" smtClean="0"/>
              <a:t>notepadApplication.FindFirst</a:t>
            </a:r>
            <a:r>
              <a:rPr lang="fr-FR" sz="1200" dirty="0" smtClean="0"/>
              <a:t>(</a:t>
            </a:r>
            <a:r>
              <a:rPr lang="fr-FR" sz="1200" dirty="0" err="1" smtClean="0"/>
              <a:t>TreeScope.Descendants</a:t>
            </a:r>
            <a:r>
              <a:rPr lang="fr-FR" sz="1200" dirty="0" smtClean="0"/>
              <a:t>, </a:t>
            </a:r>
            <a:r>
              <a:rPr lang="fr-FR" sz="1200" dirty="0" err="1" smtClean="0"/>
              <a:t>closeMenuCondition</a:t>
            </a:r>
            <a:r>
              <a:rPr lang="fr-FR" sz="1200" dirty="0" smtClean="0"/>
              <a:t>);</a:t>
            </a:r>
          </a:p>
          <a:p>
            <a:pPr algn="l"/>
            <a:r>
              <a:rPr lang="fr-FR" sz="1200" dirty="0" smtClean="0"/>
              <a:t> </a:t>
            </a:r>
          </a:p>
          <a:p>
            <a:pPr algn="l"/>
            <a:r>
              <a:rPr lang="fr-FR" sz="1200" dirty="0" smtClean="0"/>
              <a:t>if (</a:t>
            </a:r>
            <a:r>
              <a:rPr lang="fr-FR" sz="1200" dirty="0" err="1" smtClean="0"/>
              <a:t>closeElementMenu</a:t>
            </a:r>
            <a:r>
              <a:rPr lang="fr-FR" sz="1200" dirty="0" smtClean="0"/>
              <a:t> != </a:t>
            </a:r>
            <a:r>
              <a:rPr lang="fr-FR" sz="1200" dirty="0" err="1" smtClean="0"/>
              <a:t>null</a:t>
            </a:r>
            <a:r>
              <a:rPr lang="fr-FR" sz="1200" dirty="0" smtClean="0"/>
              <a:t>)</a:t>
            </a:r>
          </a:p>
          <a:p>
            <a:pPr algn="l"/>
            <a:r>
              <a:rPr lang="fr-FR" sz="1200" dirty="0" smtClean="0"/>
              <a:t>{</a:t>
            </a:r>
          </a:p>
          <a:p>
            <a:pPr algn="l"/>
            <a:r>
              <a:rPr lang="fr-FR" sz="1200" dirty="0" smtClean="0"/>
              <a:t>     </a:t>
            </a:r>
            <a:r>
              <a:rPr lang="fr-FR" sz="1200" dirty="0" err="1" smtClean="0"/>
              <a:t>object</a:t>
            </a:r>
            <a:r>
              <a:rPr lang="fr-FR" sz="1200" dirty="0" smtClean="0"/>
              <a:t> </a:t>
            </a:r>
            <a:r>
              <a:rPr lang="fr-FR" sz="1200" dirty="0" err="1" smtClean="0"/>
              <a:t>patternObject</a:t>
            </a:r>
            <a:r>
              <a:rPr lang="fr-FR" sz="1200" dirty="0" smtClean="0"/>
              <a:t>;</a:t>
            </a:r>
          </a:p>
          <a:p>
            <a:pPr algn="l"/>
            <a:r>
              <a:rPr lang="fr-FR" sz="1200" dirty="0" smtClean="0"/>
              <a:t> </a:t>
            </a:r>
          </a:p>
          <a:p>
            <a:pPr algn="l"/>
            <a:r>
              <a:rPr lang="fr-FR" sz="1200" dirty="0" smtClean="0"/>
              <a:t>     // On voit si l’élément peut-être cliquer</a:t>
            </a:r>
          </a:p>
          <a:p>
            <a:pPr algn="l"/>
            <a:r>
              <a:rPr lang="fr-FR" sz="1200" dirty="0" smtClean="0"/>
              <a:t>     </a:t>
            </a:r>
            <a:r>
              <a:rPr lang="fr-FR" sz="1200" dirty="0" err="1" smtClean="0"/>
              <a:t>bool</a:t>
            </a:r>
            <a:r>
              <a:rPr lang="fr-FR" sz="1200" dirty="0" smtClean="0"/>
              <a:t> </a:t>
            </a:r>
            <a:r>
              <a:rPr lang="fr-FR" sz="1200" dirty="0" err="1" smtClean="0"/>
              <a:t>result</a:t>
            </a:r>
            <a:r>
              <a:rPr lang="fr-FR" sz="1200" dirty="0" smtClean="0"/>
              <a:t> = </a:t>
            </a:r>
            <a:r>
              <a:rPr lang="fr-FR" sz="1200" dirty="0" err="1" smtClean="0"/>
              <a:t>closeElementMenu.TryGetCurrentPattern</a:t>
            </a:r>
            <a:r>
              <a:rPr lang="fr-FR" sz="1200" dirty="0" smtClean="0"/>
              <a:t>(</a:t>
            </a:r>
            <a:r>
              <a:rPr lang="fr-FR" sz="1200" dirty="0" err="1" smtClean="0"/>
              <a:t>InvokePattern.Pattern</a:t>
            </a:r>
            <a:r>
              <a:rPr lang="fr-FR" sz="1200" dirty="0" smtClean="0"/>
              <a:t>, out </a:t>
            </a:r>
            <a:r>
              <a:rPr lang="fr-FR" sz="1200" dirty="0" err="1" smtClean="0"/>
              <a:t>patternObject</a:t>
            </a:r>
            <a:r>
              <a:rPr lang="fr-FR" sz="1200" dirty="0" smtClean="0"/>
              <a:t>);</a:t>
            </a:r>
          </a:p>
          <a:p>
            <a:pPr algn="l"/>
            <a:r>
              <a:rPr lang="fr-FR" sz="1200" dirty="0" smtClean="0"/>
              <a:t> </a:t>
            </a:r>
          </a:p>
          <a:p>
            <a:pPr algn="l"/>
            <a:r>
              <a:rPr lang="fr-FR" sz="1200" dirty="0" smtClean="0"/>
              <a:t>     </a:t>
            </a:r>
            <a:r>
              <a:rPr lang="fr-FR" sz="1200" dirty="0" err="1" smtClean="0"/>
              <a:t>InvokePattern</a:t>
            </a:r>
            <a:r>
              <a:rPr lang="fr-FR" sz="1200" dirty="0" smtClean="0"/>
              <a:t> pattern = </a:t>
            </a:r>
            <a:r>
              <a:rPr lang="fr-FR" sz="1200" dirty="0" err="1" smtClean="0"/>
              <a:t>patternObject</a:t>
            </a:r>
            <a:r>
              <a:rPr lang="fr-FR" sz="1200" dirty="0" smtClean="0"/>
              <a:t> as </a:t>
            </a:r>
            <a:r>
              <a:rPr lang="fr-FR" sz="1200" dirty="0" err="1" smtClean="0"/>
              <a:t>InvokePattern</a:t>
            </a:r>
            <a:r>
              <a:rPr lang="fr-FR" sz="1200" dirty="0" smtClean="0"/>
              <a:t>;</a:t>
            </a:r>
          </a:p>
          <a:p>
            <a:pPr algn="l"/>
            <a:r>
              <a:rPr lang="fr-FR" sz="1200" dirty="0" smtClean="0"/>
              <a:t> </a:t>
            </a:r>
          </a:p>
          <a:p>
            <a:pPr algn="l"/>
            <a:r>
              <a:rPr lang="fr-FR" sz="1200" dirty="0" smtClean="0"/>
              <a:t>     // Et on le clique =&gt; fermeture de l’application</a:t>
            </a:r>
          </a:p>
          <a:p>
            <a:pPr algn="l"/>
            <a:r>
              <a:rPr lang="fr-FR" sz="1200" dirty="0" smtClean="0"/>
              <a:t>     if (pattern != </a:t>
            </a:r>
            <a:r>
              <a:rPr lang="fr-FR" sz="1200" dirty="0" err="1" smtClean="0"/>
              <a:t>null</a:t>
            </a:r>
            <a:r>
              <a:rPr lang="fr-FR" sz="1200" dirty="0" smtClean="0"/>
              <a:t>)</a:t>
            </a:r>
          </a:p>
          <a:p>
            <a:pPr algn="l"/>
            <a:r>
              <a:rPr lang="fr-FR" sz="1200" dirty="0" smtClean="0"/>
              <a:t>     {</a:t>
            </a:r>
          </a:p>
          <a:p>
            <a:pPr algn="l"/>
            <a:r>
              <a:rPr lang="fr-FR" sz="1200" dirty="0" smtClean="0"/>
              <a:t>          </a:t>
            </a:r>
            <a:r>
              <a:rPr lang="fr-FR" sz="1200" dirty="0" err="1" smtClean="0"/>
              <a:t>pattern.Invoke</a:t>
            </a:r>
            <a:r>
              <a:rPr lang="fr-FR" sz="1200" dirty="0" smtClean="0"/>
              <a:t>();</a:t>
            </a:r>
          </a:p>
          <a:p>
            <a:pPr algn="l"/>
            <a:r>
              <a:rPr lang="fr-FR" sz="1200" dirty="0" smtClean="0"/>
              <a:t>     }</a:t>
            </a:r>
          </a:p>
          <a:p>
            <a:pPr algn="l"/>
            <a:r>
              <a:rPr lang="fr-FR" sz="1200" dirty="0" smtClean="0"/>
              <a:t>}</a:t>
            </a:r>
            <a:endParaRPr lang="fr-FR" sz="1200" dirty="0"/>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Comment ça marche ? (client)</a:t>
            </a:r>
            <a:endParaRPr lang="fr-FR" dirty="0"/>
          </a:p>
        </p:txBody>
      </p:sp>
      <p:sp>
        <p:nvSpPr>
          <p:cNvPr id="3" name="Content Placeholder 2"/>
          <p:cNvSpPr>
            <a:spLocks noGrp="1"/>
          </p:cNvSpPr>
          <p:nvPr>
            <p:ph idx="1"/>
          </p:nvPr>
        </p:nvSpPr>
        <p:spPr>
          <a:xfrm>
            <a:off x="381000" y="1417638"/>
            <a:ext cx="8410575" cy="5262979"/>
          </a:xfrm>
        </p:spPr>
        <p:txBody>
          <a:bodyPr/>
          <a:lstStyle/>
          <a:p>
            <a:r>
              <a:rPr lang="fr-FR" dirty="0" smtClean="0"/>
              <a:t>Si vous avez bien suivi ce qui précède, vous avez dû vous rendre compte que pour le clic sur l’élément « Fichier » du menu, on a utilisé un </a:t>
            </a:r>
            <a:r>
              <a:rPr lang="fr-FR" b="1" dirty="0" err="1" smtClean="0"/>
              <a:t>ExpandCollapsePattern</a:t>
            </a:r>
            <a:r>
              <a:rPr lang="fr-FR" dirty="0" smtClean="0"/>
              <a:t> et non pas un </a:t>
            </a:r>
            <a:r>
              <a:rPr lang="fr-FR" b="1" dirty="0" err="1" smtClean="0"/>
              <a:t>InvokePattern</a:t>
            </a:r>
            <a:r>
              <a:rPr lang="fr-FR" dirty="0" smtClean="0"/>
              <a:t>, comme on l’a fait pour le bouton « Fermer »</a:t>
            </a:r>
          </a:p>
          <a:p>
            <a:r>
              <a:rPr lang="fr-FR" dirty="0" smtClean="0"/>
              <a:t>Vous pourriez vous demander comment l’on fait pour savoir quel pattern utiliser : la réponse est simple : </a:t>
            </a:r>
            <a:r>
              <a:rPr lang="fr-FR" b="1" dirty="0" err="1" smtClean="0"/>
              <a:t>UISpy</a:t>
            </a:r>
            <a:endParaRPr lang="fr-FR" dirty="0" smtClean="0"/>
          </a:p>
          <a:p>
            <a:endParaRPr lang="fr-FR" dirty="0"/>
          </a:p>
        </p:txBody>
      </p:sp>
      <p:sp>
        <p:nvSpPr>
          <p:cNvPr id="4" name="Slide Number Placeholder 3"/>
          <p:cNvSpPr>
            <a:spLocks noGrp="1"/>
          </p:cNvSpPr>
          <p:nvPr>
            <p:ph type="sldNum" sz="quarter" idx="10"/>
          </p:nvPr>
        </p:nvSpPr>
        <p:spPr/>
        <p:txBody>
          <a:bodyPr/>
          <a:lstStyle/>
          <a:p>
            <a:fld id="{B75B95F7-1795-48CD-93B9-2DC4C12E6625}" type="slidenum">
              <a:rPr lang="en-US" smtClean="0"/>
              <a:pPr/>
              <a:t>22</a:t>
            </a:fld>
            <a:endParaRPr lang="en-US"/>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UIspy</a:t>
            </a:r>
            <a:endParaRPr lang="fr-FR" dirty="0"/>
          </a:p>
        </p:txBody>
      </p:sp>
      <p:sp>
        <p:nvSpPr>
          <p:cNvPr id="3" name="Content Placeholder 2"/>
          <p:cNvSpPr>
            <a:spLocks noGrp="1"/>
          </p:cNvSpPr>
          <p:nvPr>
            <p:ph idx="1"/>
          </p:nvPr>
        </p:nvSpPr>
        <p:spPr>
          <a:xfrm>
            <a:off x="381000" y="1417638"/>
            <a:ext cx="8410575" cy="6001643"/>
          </a:xfrm>
        </p:spPr>
        <p:txBody>
          <a:bodyPr/>
          <a:lstStyle/>
          <a:p>
            <a:r>
              <a:rPr lang="fr-FR" i="1" dirty="0" err="1" smtClean="0"/>
              <a:t>UISpy</a:t>
            </a:r>
            <a:r>
              <a:rPr lang="fr-FR" dirty="0" smtClean="0"/>
              <a:t> est une application, disponible dans le SDK de Windows, permettant aux développeurs et aux testeurs de voir et d’interagir avec les éléments de l’interface utilisateur d’une application</a:t>
            </a:r>
          </a:p>
          <a:p>
            <a:r>
              <a:rPr lang="fr-FR" dirty="0" smtClean="0"/>
              <a:t>Très pratique, cette application vous permet de voir toutes les propriétés des éléments d’une IU :</a:t>
            </a:r>
          </a:p>
          <a:p>
            <a:pPr lvl="1"/>
            <a:r>
              <a:rPr lang="fr-FR" dirty="0" smtClean="0"/>
              <a:t>Nom </a:t>
            </a:r>
          </a:p>
          <a:p>
            <a:pPr lvl="1"/>
            <a:r>
              <a:rPr lang="fr-FR" dirty="0" smtClean="0"/>
              <a:t>Type de contrôle (</a:t>
            </a:r>
            <a:r>
              <a:rPr lang="fr-FR" dirty="0" err="1" smtClean="0"/>
              <a:t>Textbox</a:t>
            </a:r>
            <a:r>
              <a:rPr lang="fr-FR" dirty="0" smtClean="0"/>
              <a:t>, </a:t>
            </a:r>
            <a:r>
              <a:rPr lang="fr-FR" dirty="0" err="1" smtClean="0"/>
              <a:t>MenuItem</a:t>
            </a:r>
            <a:r>
              <a:rPr lang="fr-FR" dirty="0" smtClean="0"/>
              <a:t>, etc....) </a:t>
            </a:r>
          </a:p>
          <a:p>
            <a:pPr lvl="1"/>
            <a:r>
              <a:rPr lang="fr-FR" dirty="0" smtClean="0"/>
              <a:t>Patterns</a:t>
            </a:r>
          </a:p>
          <a:p>
            <a:endParaRPr lang="fr-FR" dirty="0"/>
          </a:p>
        </p:txBody>
      </p:sp>
      <p:sp>
        <p:nvSpPr>
          <p:cNvPr id="4" name="Slide Number Placeholder 3"/>
          <p:cNvSpPr>
            <a:spLocks noGrp="1"/>
          </p:cNvSpPr>
          <p:nvPr>
            <p:ph type="sldNum" sz="quarter" idx="10"/>
          </p:nvPr>
        </p:nvSpPr>
        <p:spPr/>
        <p:txBody>
          <a:bodyPr/>
          <a:lstStyle/>
          <a:p>
            <a:fld id="{B75B95F7-1795-48CD-93B9-2DC4C12E6625}" type="slidenum">
              <a:rPr lang="en-US" smtClean="0"/>
              <a:pPr/>
              <a:t>23</a:t>
            </a:fld>
            <a:endParaRPr lang="en-US"/>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UIspy</a:t>
            </a:r>
            <a:endParaRPr lang="fr-FR" dirty="0"/>
          </a:p>
        </p:txBody>
      </p:sp>
      <p:sp>
        <p:nvSpPr>
          <p:cNvPr id="4" name="Slide Number Placeholder 3"/>
          <p:cNvSpPr>
            <a:spLocks noGrp="1"/>
          </p:cNvSpPr>
          <p:nvPr>
            <p:ph type="sldNum" sz="quarter" idx="10"/>
          </p:nvPr>
        </p:nvSpPr>
        <p:spPr/>
        <p:txBody>
          <a:bodyPr/>
          <a:lstStyle/>
          <a:p>
            <a:fld id="{B75B95F7-1795-48CD-93B9-2DC4C12E6625}" type="slidenum">
              <a:rPr lang="en-US" smtClean="0"/>
              <a:pPr/>
              <a:t>24</a:t>
            </a:fld>
            <a:endParaRPr lang="en-US"/>
          </a:p>
        </p:txBody>
      </p:sp>
      <p:pic>
        <p:nvPicPr>
          <p:cNvPr id="90114" name="Picture 2" descr="http://blogs.developpeur.org/blogs/tom/WindowsLiveWriter/3d4.NETUIAutomationlautomatisationdevosi_17B3/automation3%5B1%5D_1.png"/>
          <p:cNvPicPr>
            <a:picLocks noChangeAspect="1" noChangeArrowheads="1"/>
          </p:cNvPicPr>
          <p:nvPr/>
        </p:nvPicPr>
        <p:blipFill>
          <a:blip r:embed="rId3"/>
          <a:srcRect/>
          <a:stretch>
            <a:fillRect/>
          </a:stretch>
        </p:blipFill>
        <p:spPr bwMode="auto">
          <a:xfrm>
            <a:off x="1211580" y="1066800"/>
            <a:ext cx="6560820" cy="5486400"/>
          </a:xfrm>
          <a:prstGeom prst="rect">
            <a:avLst/>
          </a:prstGeom>
          <a:noFill/>
        </p:spPr>
      </p:pic>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311128"/>
          </a:xfrm>
        </p:spPr>
        <p:txBody>
          <a:bodyPr/>
          <a:lstStyle/>
          <a:p>
            <a:r>
              <a:rPr lang="fr-FR" sz="4400" dirty="0" smtClean="0"/>
              <a:t>Annonce le 8 novembre avec Novell</a:t>
            </a:r>
            <a:endParaRPr lang="fr-FR" sz="4400" dirty="0"/>
          </a:p>
        </p:txBody>
      </p:sp>
      <p:sp>
        <p:nvSpPr>
          <p:cNvPr id="3" name="Content Placeholder 2"/>
          <p:cNvSpPr>
            <a:spLocks noGrp="1"/>
          </p:cNvSpPr>
          <p:nvPr>
            <p:ph idx="1"/>
          </p:nvPr>
        </p:nvSpPr>
        <p:spPr>
          <a:xfrm>
            <a:off x="381000" y="1417638"/>
            <a:ext cx="8410575" cy="5440362"/>
          </a:xfrm>
        </p:spPr>
        <p:txBody>
          <a:bodyPr>
            <a:normAutofit fontScale="92500" lnSpcReduction="20000"/>
          </a:bodyPr>
          <a:lstStyle/>
          <a:p>
            <a:r>
              <a:rPr lang="fr-FR" dirty="0" smtClean="0"/>
              <a:t>Nous allons mettre les spécifications d’UIA à la disposition de tous en nous engageant à ne pas faire valoir notre propriété intellectuelle et nos brevets sur ce </a:t>
            </a:r>
            <a:r>
              <a:rPr lang="fr-FR" smtClean="0"/>
              <a:t>sujet vis-à-vis de qui </a:t>
            </a:r>
            <a:r>
              <a:rPr lang="fr-FR" dirty="0" smtClean="0"/>
              <a:t>que ce soit, que ce soit des partenaires ou des concurrents, que ce soit pour un logiciel commercial ou un logiciel open source</a:t>
            </a:r>
          </a:p>
          <a:p>
            <a:r>
              <a:rPr lang="fr-FR" dirty="0" smtClean="0"/>
              <a:t>Afin de promouvoir l’interopérabilité entre les différents </a:t>
            </a:r>
            <a:r>
              <a:rPr lang="fr-FR" i="1" dirty="0" err="1" smtClean="0"/>
              <a:t>frameworks</a:t>
            </a:r>
            <a:r>
              <a:rPr lang="fr-FR" dirty="0" smtClean="0"/>
              <a:t> d’accessibilité, Novell développera et délivrera un adaptateur qui permettra au </a:t>
            </a:r>
            <a:r>
              <a:rPr lang="fr-FR" i="1" dirty="0" err="1" smtClean="0"/>
              <a:t>framework</a:t>
            </a:r>
            <a:r>
              <a:rPr lang="fr-FR" dirty="0" smtClean="0"/>
              <a:t> UIA de bien fonctionner avec d’autres projets d’accessibilité Linux</a:t>
            </a:r>
          </a:p>
          <a:p>
            <a:r>
              <a:rPr lang="fr-FR" dirty="0" smtClean="0"/>
              <a:t>Ainsi, le </a:t>
            </a:r>
            <a:r>
              <a:rPr lang="fr-FR" i="1" dirty="0" err="1" smtClean="0"/>
              <a:t>framework</a:t>
            </a:r>
            <a:r>
              <a:rPr lang="fr-FR" dirty="0" smtClean="0"/>
              <a:t> UIA deviendra disponible sur différentes plateformes</a:t>
            </a:r>
            <a:endParaRPr lang="fr-FR" dirty="0"/>
          </a:p>
        </p:txBody>
      </p:sp>
      <p:sp>
        <p:nvSpPr>
          <p:cNvPr id="4" name="Slide Number Placeholder 3"/>
          <p:cNvSpPr>
            <a:spLocks noGrp="1"/>
          </p:cNvSpPr>
          <p:nvPr>
            <p:ph type="sldNum" sz="quarter" idx="10"/>
          </p:nvPr>
        </p:nvSpPr>
        <p:spPr/>
        <p:txBody>
          <a:bodyPr/>
          <a:lstStyle/>
          <a:p>
            <a:fld id="{B75B95F7-1795-48CD-93B9-2DC4C12E6625}" type="slidenum">
              <a:rPr lang="fr-FR" smtClean="0"/>
              <a:pPr/>
              <a:t>25</a:t>
            </a:fld>
            <a:endParaRPr lang="fr-F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6107BF59-2A39-4145-AF21-77EFD419476C}" type="slidenum">
              <a:rPr lang="fr-FR" smtClean="0"/>
              <a:pPr/>
              <a:t>26</a:t>
            </a:fld>
            <a:endParaRPr lang="fr-FR"/>
          </a:p>
        </p:txBody>
      </p:sp>
      <p:sp>
        <p:nvSpPr>
          <p:cNvPr id="257026" name="Rectangle 2"/>
          <p:cNvSpPr>
            <a:spLocks noGrp="1" noChangeArrowheads="1"/>
          </p:cNvSpPr>
          <p:nvPr>
            <p:ph type="title"/>
          </p:nvPr>
        </p:nvSpPr>
        <p:spPr>
          <a:xfrm>
            <a:off x="381000" y="228600"/>
            <a:ext cx="8382000" cy="641350"/>
          </a:xfrm>
        </p:spPr>
        <p:txBody>
          <a:bodyPr/>
          <a:lstStyle/>
          <a:p>
            <a:r>
              <a:rPr lang="fr-FR" sz="4000" smtClean="0"/>
              <a:t>En résumé</a:t>
            </a:r>
            <a:endParaRPr lang="fr-FR" sz="4000"/>
          </a:p>
        </p:txBody>
      </p:sp>
      <p:sp>
        <p:nvSpPr>
          <p:cNvPr id="257027" name="Rectangle 3"/>
          <p:cNvSpPr>
            <a:spLocks noGrp="1" noChangeArrowheads="1"/>
          </p:cNvSpPr>
          <p:nvPr>
            <p:ph type="body" idx="1"/>
          </p:nvPr>
        </p:nvSpPr>
        <p:spPr>
          <a:xfrm>
            <a:off x="381000" y="1676400"/>
            <a:ext cx="8410575" cy="5133713"/>
          </a:xfrm>
        </p:spPr>
        <p:txBody>
          <a:bodyPr/>
          <a:lstStyle/>
          <a:p>
            <a:r>
              <a:rPr lang="fr-FR" sz="2800" dirty="0" smtClean="0"/>
              <a:t>UI Automation spécifie un modèle objet universel pour les interfaces homme – machine graphiques</a:t>
            </a:r>
          </a:p>
          <a:p>
            <a:r>
              <a:rPr lang="fr-FR" sz="2800" dirty="0" smtClean="0"/>
              <a:t>Implémenter UI Automation permet de rendre les applications accessibles dans un environnement multiplateformes (et aussi d’en automatiser les tests)</a:t>
            </a:r>
          </a:p>
          <a:p>
            <a:r>
              <a:rPr lang="fr-FR" sz="2800" dirty="0" smtClean="0"/>
              <a:t>Rendre accessible ses applications n’est pas un gros effort grâce à l’existence d’environnements de développement faciles à utiliser</a:t>
            </a:r>
          </a:p>
          <a:p>
            <a:r>
              <a:rPr lang="fr-FR" sz="2800" dirty="0" smtClean="0"/>
              <a:t>UIA va devenir multiplateforme dans un avenir très proche</a:t>
            </a: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Questions ?</a:t>
            </a:r>
            <a:endParaRPr lang="fr-FR" dirty="0"/>
          </a:p>
        </p:txBody>
      </p:sp>
      <p:sp>
        <p:nvSpPr>
          <p:cNvPr id="4" name="Slide Number Placeholder 3"/>
          <p:cNvSpPr>
            <a:spLocks noGrp="1"/>
          </p:cNvSpPr>
          <p:nvPr>
            <p:ph type="sldNum" sz="quarter" idx="10"/>
          </p:nvPr>
        </p:nvSpPr>
        <p:spPr/>
        <p:txBody>
          <a:bodyPr/>
          <a:lstStyle/>
          <a:p>
            <a:fld id="{B75B95F7-1795-48CD-93B9-2DC4C12E6625}" type="slidenum">
              <a:rPr lang="en-US" smtClean="0"/>
              <a:pPr/>
              <a:t>27</a:t>
            </a:fld>
            <a:endParaRPr lang="en-US"/>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Remerciements</a:t>
            </a:r>
            <a:endParaRPr lang="fr-FR" dirty="0"/>
          </a:p>
        </p:txBody>
      </p:sp>
      <p:sp>
        <p:nvSpPr>
          <p:cNvPr id="3" name="Content Placeholder 2"/>
          <p:cNvSpPr>
            <a:spLocks noGrp="1"/>
          </p:cNvSpPr>
          <p:nvPr>
            <p:ph idx="1"/>
          </p:nvPr>
        </p:nvSpPr>
        <p:spPr>
          <a:xfrm>
            <a:off x="381000" y="1417638"/>
            <a:ext cx="8410575" cy="1865126"/>
          </a:xfrm>
        </p:spPr>
        <p:txBody>
          <a:bodyPr/>
          <a:lstStyle/>
          <a:p>
            <a:r>
              <a:rPr lang="fr-FR" dirty="0" smtClean="0"/>
              <a:t>Mes remerciements vont à Thomas LEBRUN dont le blog m’a été fort utile pour préparer un certain nombre des éléments de cette présentation</a:t>
            </a:r>
            <a:endParaRPr lang="fr-FR" dirty="0"/>
          </a:p>
        </p:txBody>
      </p:sp>
      <p:sp>
        <p:nvSpPr>
          <p:cNvPr id="4" name="Slide Number Placeholder 3"/>
          <p:cNvSpPr>
            <a:spLocks noGrp="1"/>
          </p:cNvSpPr>
          <p:nvPr>
            <p:ph type="sldNum" sz="quarter" idx="10"/>
          </p:nvPr>
        </p:nvSpPr>
        <p:spPr/>
        <p:txBody>
          <a:bodyPr/>
          <a:lstStyle/>
          <a:p>
            <a:fld id="{B75B95F7-1795-48CD-93B9-2DC4C12E6625}" type="slidenum">
              <a:rPr lang="en-US" smtClean="0"/>
              <a:pPr/>
              <a:t>28</a:t>
            </a:fld>
            <a:endParaRPr lang="en-US"/>
          </a:p>
        </p:txBody>
      </p:sp>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Références</a:t>
            </a:r>
            <a:endParaRPr lang="fr-FR" dirty="0"/>
          </a:p>
        </p:txBody>
      </p:sp>
      <p:sp>
        <p:nvSpPr>
          <p:cNvPr id="3" name="Content Placeholder 2"/>
          <p:cNvSpPr>
            <a:spLocks noGrp="1"/>
          </p:cNvSpPr>
          <p:nvPr>
            <p:ph idx="1"/>
          </p:nvPr>
        </p:nvSpPr>
        <p:spPr>
          <a:xfrm>
            <a:off x="381000" y="1417638"/>
            <a:ext cx="8410575" cy="5211762"/>
          </a:xfrm>
        </p:spPr>
        <p:txBody>
          <a:bodyPr>
            <a:normAutofit fontScale="62500" lnSpcReduction="20000"/>
          </a:bodyPr>
          <a:lstStyle/>
          <a:p>
            <a:pPr lvl="0"/>
            <a:r>
              <a:rPr lang="en-US" dirty="0" smtClean="0"/>
              <a:t>UI Automation Overview : </a:t>
            </a:r>
            <a:r>
              <a:rPr lang="en-US" u="sng" dirty="0" smtClean="0">
                <a:hlinkClick r:id="rId3"/>
              </a:rPr>
              <a:t>http://msdn2.microsoft.com/en-us/library/ms747327.aspx</a:t>
            </a:r>
            <a:r>
              <a:rPr lang="en-US" dirty="0" smtClean="0"/>
              <a:t> </a:t>
            </a:r>
          </a:p>
          <a:p>
            <a:pPr lvl="0"/>
            <a:r>
              <a:rPr lang="en-US" dirty="0" smtClean="0"/>
              <a:t>UI Automation Tree Overview : </a:t>
            </a:r>
            <a:r>
              <a:rPr lang="en-US" u="sng" dirty="0" smtClean="0">
                <a:hlinkClick r:id="rId4"/>
              </a:rPr>
              <a:t>http://msdn2.microsoft.com/en-us/library/ms741931.aspx</a:t>
            </a:r>
            <a:r>
              <a:rPr lang="en-US" dirty="0" smtClean="0"/>
              <a:t> </a:t>
            </a:r>
          </a:p>
          <a:p>
            <a:pPr lvl="0"/>
            <a:r>
              <a:rPr lang="en-US" dirty="0" smtClean="0"/>
              <a:t>UI Automation Properties Overview : </a:t>
            </a:r>
            <a:r>
              <a:rPr lang="en-US" u="sng" dirty="0" smtClean="0">
                <a:hlinkClick r:id="rId5"/>
              </a:rPr>
              <a:t>http://msdn2.microsoft.com/en-us/library/ms752056.aspx</a:t>
            </a:r>
            <a:r>
              <a:rPr lang="en-US" dirty="0" smtClean="0"/>
              <a:t> </a:t>
            </a:r>
          </a:p>
          <a:p>
            <a:pPr lvl="0"/>
            <a:r>
              <a:rPr lang="en-US" dirty="0" smtClean="0"/>
              <a:t>UI Automation Control Patterns Overview : </a:t>
            </a:r>
            <a:r>
              <a:rPr lang="en-US" u="sng" dirty="0" smtClean="0">
                <a:hlinkClick r:id="rId6"/>
              </a:rPr>
              <a:t>http://msdn2.microsoft.com/en-us/library/ms752362.aspx</a:t>
            </a:r>
            <a:r>
              <a:rPr lang="en-US" dirty="0" smtClean="0"/>
              <a:t> </a:t>
            </a:r>
          </a:p>
          <a:p>
            <a:pPr lvl="0"/>
            <a:r>
              <a:rPr lang="en-US" dirty="0" smtClean="0"/>
              <a:t>UI Automation Events Overview : </a:t>
            </a:r>
            <a:r>
              <a:rPr lang="en-US" u="sng" dirty="0" smtClean="0">
                <a:hlinkClick r:id="rId7"/>
              </a:rPr>
              <a:t>http://msdn2.microsoft.com/en-us/library/ms748252.aspx</a:t>
            </a:r>
            <a:r>
              <a:rPr lang="en-US" dirty="0" smtClean="0"/>
              <a:t> </a:t>
            </a:r>
          </a:p>
          <a:p>
            <a:pPr lvl="0"/>
            <a:r>
              <a:rPr lang="en-US" dirty="0" err="1" smtClean="0"/>
              <a:t>UISpy</a:t>
            </a:r>
            <a:r>
              <a:rPr lang="en-US" dirty="0" smtClean="0"/>
              <a:t> : </a:t>
            </a:r>
            <a:r>
              <a:rPr lang="en-US" u="sng" dirty="0" smtClean="0">
                <a:hlinkClick r:id="rId8"/>
              </a:rPr>
              <a:t>http://msdn2.microsoft.com/en-us/library/ms727247.aspx</a:t>
            </a:r>
            <a:r>
              <a:rPr lang="en-US" dirty="0" smtClean="0"/>
              <a:t> </a:t>
            </a:r>
          </a:p>
          <a:p>
            <a:pPr lvl="0"/>
            <a:r>
              <a:rPr lang="en-US" dirty="0" smtClean="0"/>
              <a:t>UI Automation Overview (Part I) : </a:t>
            </a:r>
            <a:r>
              <a:rPr lang="en-US" u="sng" dirty="0" smtClean="0">
                <a:hlinkClick r:id="rId9"/>
              </a:rPr>
              <a:t>http://www.codeproject.com/WPF/UIAutomation1.asp</a:t>
            </a:r>
            <a:r>
              <a:rPr lang="en-US" dirty="0" smtClean="0"/>
              <a:t> </a:t>
            </a:r>
          </a:p>
          <a:p>
            <a:pPr lvl="0"/>
            <a:r>
              <a:rPr lang="en-US" dirty="0" smtClean="0"/>
              <a:t>UI Automation Overview (Part II) : </a:t>
            </a:r>
            <a:r>
              <a:rPr lang="en-US" u="sng" dirty="0" smtClean="0">
                <a:hlinkClick r:id="rId10"/>
              </a:rPr>
              <a:t>http://www.codeproject.com/WPF/UIAutomation2.asp</a:t>
            </a:r>
            <a:r>
              <a:rPr lang="en-US" dirty="0" smtClean="0"/>
              <a:t> </a:t>
            </a:r>
          </a:p>
          <a:p>
            <a:pPr lvl="0"/>
            <a:r>
              <a:rPr lang="fr-FR" dirty="0" smtClean="0"/>
              <a:t>WPF &amp; UI Automation : Rendez vos interfaces graphiques accessibles ! : </a:t>
            </a:r>
            <a:r>
              <a:rPr lang="fr-FR" u="sng" dirty="0" smtClean="0">
                <a:hlinkClick r:id="rId11"/>
              </a:rPr>
              <a:t>http://blogs.developpeur.org/tom/archive/2007/07/25/wpf-wpf-ui-automation-rendez-vos-interfaces-graphiques-accessibles.aspx</a:t>
            </a:r>
            <a:r>
              <a:rPr lang="fr-FR" dirty="0" smtClean="0"/>
              <a:t> </a:t>
            </a:r>
          </a:p>
          <a:p>
            <a:pPr lvl="1"/>
            <a:r>
              <a:rPr lang="fr-FR" dirty="0" smtClean="0"/>
              <a:t>Les exemples de cette présentation sont extraits de ce blog</a:t>
            </a:r>
            <a:endParaRPr lang="en-US" dirty="0" smtClean="0"/>
          </a:p>
        </p:txBody>
      </p:sp>
      <p:sp>
        <p:nvSpPr>
          <p:cNvPr id="4" name="Slide Number Placeholder 3"/>
          <p:cNvSpPr>
            <a:spLocks noGrp="1"/>
          </p:cNvSpPr>
          <p:nvPr>
            <p:ph type="sldNum" sz="quarter" idx="10"/>
          </p:nvPr>
        </p:nvSpPr>
        <p:spPr/>
        <p:txBody>
          <a:bodyPr/>
          <a:lstStyle/>
          <a:p>
            <a:fld id="{B75B95F7-1795-48CD-93B9-2DC4C12E6625}" type="slidenum">
              <a:rPr lang="en-US" smtClean="0"/>
              <a:pPr/>
              <a:t>29</a:t>
            </a:fld>
            <a:endParaRPr lang="en-US"/>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311128"/>
          </a:xfrm>
        </p:spPr>
        <p:txBody>
          <a:bodyPr/>
          <a:lstStyle/>
          <a:p>
            <a:r>
              <a:rPr lang="fr-FR" sz="4400" dirty="0" smtClean="0"/>
              <a:t>Microsoft et l’accessibilité : un peu d’histoire</a:t>
            </a:r>
            <a:endParaRPr lang="fr-FR" sz="4400" dirty="0"/>
          </a:p>
        </p:txBody>
      </p:sp>
      <p:sp>
        <p:nvSpPr>
          <p:cNvPr id="3" name="Content Placeholder 2"/>
          <p:cNvSpPr>
            <a:spLocks noGrp="1"/>
          </p:cNvSpPr>
          <p:nvPr>
            <p:ph idx="1"/>
          </p:nvPr>
        </p:nvSpPr>
        <p:spPr>
          <a:xfrm>
            <a:off x="381000" y="1417639"/>
            <a:ext cx="8410575" cy="5211762"/>
          </a:xfrm>
        </p:spPr>
        <p:txBody>
          <a:bodyPr>
            <a:normAutofit fontScale="85000" lnSpcReduction="20000"/>
          </a:bodyPr>
          <a:lstStyle/>
          <a:p>
            <a:r>
              <a:rPr lang="fr-FR" dirty="0" smtClean="0"/>
              <a:t>1988</a:t>
            </a:r>
          </a:p>
          <a:p>
            <a:pPr lvl="1"/>
            <a:r>
              <a:rPr lang="fr-FR" dirty="0" smtClean="0"/>
              <a:t>Lancement des premiers travaux de Microsoft sur l’accessibilité en collaboration avec le </a:t>
            </a:r>
            <a:r>
              <a:rPr lang="fr-FR" i="1" dirty="0" smtClean="0"/>
              <a:t>Trace </a:t>
            </a:r>
            <a:r>
              <a:rPr lang="fr-FR" i="1" dirty="0" err="1" smtClean="0"/>
              <a:t>Research</a:t>
            </a:r>
            <a:r>
              <a:rPr lang="fr-FR" i="1" dirty="0" smtClean="0"/>
              <a:t> and </a:t>
            </a:r>
            <a:r>
              <a:rPr lang="fr-FR" i="1" dirty="0" err="1" smtClean="0"/>
              <a:t>Development</a:t>
            </a:r>
            <a:r>
              <a:rPr lang="fr-FR" i="1" dirty="0" smtClean="0"/>
              <a:t> Center </a:t>
            </a:r>
            <a:r>
              <a:rPr lang="fr-FR" dirty="0" smtClean="0"/>
              <a:t>de l’université de Madison dans le Wisconsin</a:t>
            </a:r>
          </a:p>
          <a:p>
            <a:r>
              <a:rPr lang="fr-FR" dirty="0" smtClean="0"/>
              <a:t>1988 – 1992</a:t>
            </a:r>
          </a:p>
          <a:p>
            <a:pPr lvl="1"/>
            <a:r>
              <a:rPr lang="fr-FR" dirty="0" smtClean="0"/>
              <a:t>Développement, à destination des sourds et des malentendants ainsi qu’aux personnes à la dextérité limitée, des premiers éléments complémentaires à Windows 2.0 appelés « Access Utility for Windows 2.0 » et permettant grâce aux fonctionnalités </a:t>
            </a:r>
            <a:r>
              <a:rPr lang="fr-FR" dirty="0" err="1" smtClean="0"/>
              <a:t>StickyKeys</a:t>
            </a:r>
            <a:r>
              <a:rPr lang="fr-FR" dirty="0" smtClean="0"/>
              <a:t>, </a:t>
            </a:r>
            <a:r>
              <a:rPr lang="fr-FR" dirty="0" err="1" smtClean="0"/>
              <a:t>FilterKeys</a:t>
            </a:r>
            <a:r>
              <a:rPr lang="fr-FR" dirty="0" smtClean="0"/>
              <a:t> et </a:t>
            </a:r>
            <a:r>
              <a:rPr lang="fr-FR" dirty="0" err="1" smtClean="0"/>
              <a:t>MouseKeys</a:t>
            </a:r>
            <a:r>
              <a:rPr lang="fr-FR" dirty="0" smtClean="0"/>
              <a:t> (encore présentes dans Windows Vista aujourd’hui mais ayant considérablement évolué)</a:t>
            </a:r>
          </a:p>
          <a:p>
            <a:pPr lvl="1"/>
            <a:r>
              <a:rPr lang="fr-FR" dirty="0" smtClean="0"/>
              <a:t>Fourniture d’un </a:t>
            </a:r>
            <a:r>
              <a:rPr lang="fr-FR" b="1" dirty="0" smtClean="0"/>
              <a:t>Access Pack for Microsoft Windows</a:t>
            </a:r>
          </a:p>
          <a:p>
            <a:r>
              <a:rPr lang="fr-FR" dirty="0" smtClean="0"/>
              <a:t> </a:t>
            </a:r>
            <a:endParaRPr lang="fr-FR" dirty="0"/>
          </a:p>
        </p:txBody>
      </p:sp>
      <p:sp>
        <p:nvSpPr>
          <p:cNvPr id="4" name="Slide Number Placeholder 3"/>
          <p:cNvSpPr>
            <a:spLocks noGrp="1"/>
          </p:cNvSpPr>
          <p:nvPr>
            <p:ph type="sldNum" sz="quarter" idx="10"/>
          </p:nvPr>
        </p:nvSpPr>
        <p:spPr/>
        <p:txBody>
          <a:bodyPr/>
          <a:lstStyle/>
          <a:p>
            <a:fld id="{B75B95F7-1795-48CD-93B9-2DC4C12E6625}" type="slidenum">
              <a:rPr lang="fr-FR" smtClean="0"/>
              <a:pPr/>
              <a:t>3</a:t>
            </a:fld>
            <a:endParaRPr lang="fr-F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itle 4"/>
          <p:cNvSpPr>
            <a:spLocks noGrp="1"/>
          </p:cNvSpPr>
          <p:nvPr>
            <p:ph type="title"/>
          </p:nvPr>
        </p:nvSpPr>
        <p:spPr>
          <a:xfrm>
            <a:off x="722313" y="4406900"/>
            <a:ext cx="7772400" cy="646331"/>
          </a:xfrm>
        </p:spPr>
        <p:txBody>
          <a:bodyPr/>
          <a:lstStyle/>
          <a:p>
            <a:r>
              <a:rPr lang="fr-FR" dirty="0" smtClean="0"/>
              <a:t>Annexe</a:t>
            </a:r>
            <a:endParaRPr lang="fr-FR" dirty="0"/>
          </a:p>
        </p:txBody>
      </p:sp>
      <p:sp>
        <p:nvSpPr>
          <p:cNvPr id="4" name="Slide Number Placeholder 3"/>
          <p:cNvSpPr>
            <a:spLocks noGrp="1"/>
          </p:cNvSpPr>
          <p:nvPr>
            <p:ph type="sldNum" sz="quarter" idx="10"/>
          </p:nvPr>
        </p:nvSpPr>
        <p:spPr/>
        <p:txBody>
          <a:bodyPr/>
          <a:lstStyle/>
          <a:p>
            <a:fld id="{B75B95F7-1795-48CD-93B9-2DC4C12E6625}" type="slidenum">
              <a:rPr lang="en-US" smtClean="0"/>
              <a:pPr/>
              <a:t>30</a:t>
            </a:fld>
            <a:endParaRPr lang="en-US"/>
          </a:p>
        </p:txBody>
      </p:sp>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 name="Slide Number Placeholder 4"/>
          <p:cNvSpPr>
            <a:spLocks noGrp="1"/>
          </p:cNvSpPr>
          <p:nvPr>
            <p:ph type="sldNum" sz="quarter" idx="10"/>
          </p:nvPr>
        </p:nvSpPr>
        <p:spPr/>
        <p:txBody>
          <a:bodyPr/>
          <a:lstStyle/>
          <a:p>
            <a:fld id="{F88963DC-7889-40F3-A53B-529D0B090BAE}" type="slidenum">
              <a:rPr lang="fr-FR" smtClean="0"/>
              <a:pPr/>
              <a:t>31</a:t>
            </a:fld>
            <a:endParaRPr lang="fr-FR"/>
          </a:p>
        </p:txBody>
      </p:sp>
      <p:sp>
        <p:nvSpPr>
          <p:cNvPr id="244738" name="Rectangle 2"/>
          <p:cNvSpPr>
            <a:spLocks noGrp="1" noChangeArrowheads="1"/>
          </p:cNvSpPr>
          <p:nvPr>
            <p:ph type="title"/>
          </p:nvPr>
        </p:nvSpPr>
        <p:spPr>
          <a:xfrm>
            <a:off x="381000" y="228600"/>
            <a:ext cx="8382000" cy="641350"/>
          </a:xfrm>
        </p:spPr>
        <p:txBody>
          <a:bodyPr/>
          <a:lstStyle/>
          <a:p>
            <a:r>
              <a:rPr lang="fr-FR" sz="4000" smtClean="0"/>
              <a:t>Complexité des contrôles</a:t>
            </a:r>
            <a:endParaRPr lang="fr-FR" sz="4000"/>
          </a:p>
        </p:txBody>
      </p:sp>
      <p:sp>
        <p:nvSpPr>
          <p:cNvPr id="244739" name="Rectangle 3"/>
          <p:cNvSpPr>
            <a:spLocks noGrp="1" noChangeArrowheads="1"/>
          </p:cNvSpPr>
          <p:nvPr>
            <p:ph type="body" sz="half" idx="1"/>
          </p:nvPr>
        </p:nvSpPr>
        <p:spPr>
          <a:xfrm>
            <a:off x="381000" y="1417638"/>
            <a:ext cx="4129088" cy="3040062"/>
          </a:xfrm>
        </p:spPr>
        <p:txBody>
          <a:bodyPr/>
          <a:lstStyle/>
          <a:p>
            <a:endParaRPr lang="fr-FR" sz="2800" smtClean="0"/>
          </a:p>
          <a:p>
            <a:endParaRPr lang="fr-FR" sz="2800" smtClean="0"/>
          </a:p>
          <a:p>
            <a:endParaRPr lang="fr-FR" sz="2800" smtClean="0"/>
          </a:p>
          <a:p>
            <a:endParaRPr lang="fr-FR" sz="2800" smtClean="0"/>
          </a:p>
          <a:p>
            <a:endParaRPr lang="fr-FR" sz="2800" smtClean="0"/>
          </a:p>
          <a:p>
            <a:pPr>
              <a:buFont typeface="Wingdings 2" pitchFamily="18" charset="2"/>
              <a:buNone/>
            </a:pPr>
            <a:endParaRPr lang="fr-FR" sz="2800"/>
          </a:p>
        </p:txBody>
      </p:sp>
      <p:graphicFrame>
        <p:nvGraphicFramePr>
          <p:cNvPr id="244740" name="Group 4"/>
          <p:cNvGraphicFramePr>
            <a:graphicFrameLocks noGrp="1"/>
          </p:cNvGraphicFramePr>
          <p:nvPr>
            <p:ph sz="half" idx="2"/>
          </p:nvPr>
        </p:nvGraphicFramePr>
        <p:xfrm>
          <a:off x="1371600" y="1981200"/>
          <a:ext cx="3962400" cy="3467102"/>
        </p:xfrm>
        <a:graphic>
          <a:graphicData uri="http://schemas.openxmlformats.org/drawingml/2006/table">
            <a:tbl>
              <a:tblPr/>
              <a:tblGrid>
                <a:gridCol w="3962400"/>
              </a:tblGrid>
              <a:tr h="693738">
                <a:tc>
                  <a:txBody>
                    <a:bodyPr/>
                    <a:lstStyle/>
                    <a:p>
                      <a:pPr marL="0" marR="0" lvl="0" indent="0" algn="ctr" defTabSz="914400" rtl="0" eaLnBrk="1" fontAlgn="base" latinLnBrk="0" hangingPunct="1">
                        <a:lnSpc>
                          <a:spcPct val="90000"/>
                        </a:lnSpc>
                        <a:spcBef>
                          <a:spcPct val="30000"/>
                        </a:spcBef>
                        <a:spcAft>
                          <a:spcPct val="0"/>
                        </a:spcAft>
                        <a:buClr>
                          <a:schemeClr val="tx2"/>
                        </a:buClr>
                        <a:buSzTx/>
                        <a:buFont typeface="Wingdings 2" pitchFamily="18" charset="2"/>
                        <a:buNone/>
                        <a:tabLst/>
                      </a:pPr>
                      <a:r>
                        <a:rPr kumimoji="0" lang="en-US" sz="2800" b="0" i="0" u="none" strike="noStrike" cap="none" normalizeH="0" baseline="0" smtClean="0">
                          <a:ln>
                            <a:noFill/>
                          </a:ln>
                          <a:solidFill>
                            <a:schemeClr val="bg1"/>
                          </a:solidFill>
                          <a:effectLst>
                            <a:outerShdw blurRad="38100" dist="38100" dir="2700000" algn="tl">
                              <a:srgbClr val="000000"/>
                            </a:outerShdw>
                          </a:effectLst>
                          <a:latin typeface="Segoe" pitchFamily="34" charset="0"/>
                        </a:rPr>
                        <a:t>Button</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CC5"/>
                    </a:solidFill>
                  </a:tcPr>
                </a:tc>
              </a:tr>
              <a:tr h="693738">
                <a:tc>
                  <a:txBody>
                    <a:bodyPr/>
                    <a:lstStyle/>
                    <a:p>
                      <a:pPr marL="0" marR="0" lvl="0" indent="0" algn="ctr" defTabSz="914400" rtl="0" eaLnBrk="1" fontAlgn="base" latinLnBrk="0" hangingPunct="1">
                        <a:lnSpc>
                          <a:spcPct val="90000"/>
                        </a:lnSpc>
                        <a:spcBef>
                          <a:spcPct val="30000"/>
                        </a:spcBef>
                        <a:spcAft>
                          <a:spcPct val="0"/>
                        </a:spcAft>
                        <a:buClr>
                          <a:schemeClr val="tx2"/>
                        </a:buClr>
                        <a:buSzTx/>
                        <a:buFont typeface="Wingdings 2" pitchFamily="18" charset="2"/>
                        <a:buNone/>
                        <a:tabLst/>
                      </a:pPr>
                      <a:r>
                        <a:rPr kumimoji="0" lang="en-US" sz="2800" b="0" i="0" u="none" strike="noStrike" cap="none" normalizeH="0" baseline="0" smtClean="0">
                          <a:ln>
                            <a:noFill/>
                          </a:ln>
                          <a:solidFill>
                            <a:schemeClr val="bg1"/>
                          </a:solidFill>
                          <a:effectLst>
                            <a:outerShdw blurRad="38100" dist="38100" dir="2700000" algn="tl">
                              <a:srgbClr val="000000"/>
                            </a:outerShdw>
                          </a:effectLst>
                          <a:latin typeface="Segoe" pitchFamily="34" charset="0"/>
                        </a:rPr>
                        <a:t>Dial</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BAF"/>
                    </a:solidFill>
                  </a:tcPr>
                </a:tc>
              </a:tr>
              <a:tr h="693738">
                <a:tc>
                  <a:txBody>
                    <a:bodyPr/>
                    <a:lstStyle/>
                    <a:p>
                      <a:pPr marL="0" marR="0" lvl="0" indent="0" algn="ctr" defTabSz="914400" rtl="0" eaLnBrk="1" fontAlgn="base" latinLnBrk="0" hangingPunct="1">
                        <a:lnSpc>
                          <a:spcPct val="90000"/>
                        </a:lnSpc>
                        <a:spcBef>
                          <a:spcPct val="30000"/>
                        </a:spcBef>
                        <a:spcAft>
                          <a:spcPct val="0"/>
                        </a:spcAft>
                        <a:buClr>
                          <a:schemeClr val="tx2"/>
                        </a:buClr>
                        <a:buSzTx/>
                        <a:buFont typeface="Wingdings 2" pitchFamily="18" charset="2"/>
                        <a:buNone/>
                        <a:tabLst/>
                      </a:pPr>
                      <a:r>
                        <a:rPr kumimoji="0" lang="en-US" sz="2800" b="0" i="0" u="none" strike="noStrike" cap="none" normalizeH="0" baseline="0" smtClean="0">
                          <a:ln>
                            <a:noFill/>
                          </a:ln>
                          <a:solidFill>
                            <a:schemeClr val="bg1"/>
                          </a:solidFill>
                          <a:effectLst>
                            <a:outerShdw blurRad="38100" dist="38100" dir="2700000" algn="tl">
                              <a:srgbClr val="000000"/>
                            </a:outerShdw>
                          </a:effectLst>
                          <a:latin typeface="Segoe" pitchFamily="34" charset="0"/>
                        </a:rPr>
                        <a:t>List</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A8F"/>
                    </a:solidFill>
                  </a:tcPr>
                </a:tc>
              </a:tr>
              <a:tr h="693738">
                <a:tc>
                  <a:txBody>
                    <a:bodyPr/>
                    <a:lstStyle/>
                    <a:p>
                      <a:pPr marL="0" marR="0" lvl="0" indent="0" algn="ctr" defTabSz="914400" rtl="0" eaLnBrk="1" fontAlgn="base" latinLnBrk="0" hangingPunct="1">
                        <a:lnSpc>
                          <a:spcPct val="90000"/>
                        </a:lnSpc>
                        <a:spcBef>
                          <a:spcPct val="30000"/>
                        </a:spcBef>
                        <a:spcAft>
                          <a:spcPct val="0"/>
                        </a:spcAft>
                        <a:buClr>
                          <a:schemeClr val="tx2"/>
                        </a:buClr>
                        <a:buSzTx/>
                        <a:buFont typeface="Wingdings 2" pitchFamily="18" charset="2"/>
                        <a:buNone/>
                        <a:tabLst/>
                      </a:pPr>
                      <a:r>
                        <a:rPr kumimoji="0" lang="en-US" sz="2800" b="0" i="0" u="none" strike="noStrike" cap="none" normalizeH="0" baseline="0" smtClean="0">
                          <a:ln>
                            <a:noFill/>
                          </a:ln>
                          <a:solidFill>
                            <a:schemeClr val="bg1"/>
                          </a:solidFill>
                          <a:effectLst>
                            <a:outerShdw blurRad="38100" dist="38100" dir="2700000" algn="tl">
                              <a:srgbClr val="000000"/>
                            </a:outerShdw>
                          </a:effectLst>
                          <a:latin typeface="Segoe" pitchFamily="34" charset="0"/>
                        </a:rPr>
                        <a:t>HTML</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86D"/>
                    </a:solidFill>
                  </a:tcPr>
                </a:tc>
              </a:tr>
              <a:tr h="692150">
                <a:tc>
                  <a:txBody>
                    <a:bodyPr/>
                    <a:lstStyle/>
                    <a:p>
                      <a:pPr marL="0" marR="0" lvl="0" indent="0" algn="ctr" defTabSz="914400" rtl="0" eaLnBrk="1" fontAlgn="base" latinLnBrk="0" hangingPunct="1">
                        <a:lnSpc>
                          <a:spcPct val="90000"/>
                        </a:lnSpc>
                        <a:spcBef>
                          <a:spcPct val="30000"/>
                        </a:spcBef>
                        <a:spcAft>
                          <a:spcPct val="0"/>
                        </a:spcAft>
                        <a:buClr>
                          <a:schemeClr val="tx2"/>
                        </a:buClr>
                        <a:buSzTx/>
                        <a:buFont typeface="Wingdings 2" pitchFamily="18" charset="2"/>
                        <a:buNone/>
                        <a:tabLst/>
                      </a:pPr>
                      <a:endParaRPr kumimoji="0" lang="en-US" sz="2800" b="0" i="0" u="none" strike="noStrike" cap="none" normalizeH="0" baseline="0" smtClean="0">
                        <a:ln>
                          <a:noFill/>
                        </a:ln>
                        <a:solidFill>
                          <a:schemeClr val="bg1"/>
                        </a:solidFill>
                        <a:effectLst>
                          <a:outerShdw blurRad="38100" dist="38100" dir="2700000" algn="tl">
                            <a:srgbClr val="000000"/>
                          </a:outerShdw>
                        </a:effectLst>
                        <a:latin typeface="Segoe" pitchFamily="34"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647"/>
                    </a:solidFill>
                  </a:tcPr>
                </a:tc>
              </a:tr>
            </a:tbl>
          </a:graphicData>
        </a:graphic>
      </p:graphicFrame>
      <p:sp>
        <p:nvSpPr>
          <p:cNvPr id="244754" name="Line 18"/>
          <p:cNvSpPr>
            <a:spLocks noChangeShapeType="1"/>
          </p:cNvSpPr>
          <p:nvPr/>
        </p:nvSpPr>
        <p:spPr bwMode="auto">
          <a:xfrm>
            <a:off x="5638800" y="3429000"/>
            <a:ext cx="2590800" cy="0"/>
          </a:xfrm>
          <a:prstGeom prst="line">
            <a:avLst/>
          </a:prstGeom>
          <a:noFill/>
          <a:ln w="38100">
            <a:solidFill>
              <a:srgbClr val="FFFBAF"/>
            </a:solidFill>
            <a:prstDash val="dash"/>
            <a:round/>
            <a:headEnd/>
            <a:tailEnd/>
          </a:ln>
          <a:effectLst/>
        </p:spPr>
        <p:txBody>
          <a:bodyPr>
            <a:spAutoFit/>
          </a:bodyPr>
          <a:lstStyle/>
          <a:p>
            <a:endParaRPr lang="fr-FR"/>
          </a:p>
        </p:txBody>
      </p:sp>
      <p:sp>
        <p:nvSpPr>
          <p:cNvPr id="244755" name="Text Box 19"/>
          <p:cNvSpPr txBox="1">
            <a:spLocks noChangeArrowheads="1"/>
          </p:cNvSpPr>
          <p:nvPr/>
        </p:nvSpPr>
        <p:spPr bwMode="auto">
          <a:xfrm>
            <a:off x="5791200" y="2362200"/>
            <a:ext cx="2362200" cy="476250"/>
          </a:xfrm>
          <a:prstGeom prst="rect">
            <a:avLst/>
          </a:prstGeom>
          <a:noFill/>
          <a:ln w="9525" algn="ctr">
            <a:noFill/>
            <a:miter lim="800000"/>
            <a:headEnd/>
            <a:tailEnd/>
          </a:ln>
          <a:effectLst/>
        </p:spPr>
        <p:txBody>
          <a:bodyPr>
            <a:spAutoFit/>
          </a:bodyPr>
          <a:lstStyle/>
          <a:p>
            <a:pPr marL="461963" indent="-461963" eaLnBrk="1" hangingPunct="1">
              <a:lnSpc>
                <a:spcPct val="90000"/>
              </a:lnSpc>
              <a:spcBef>
                <a:spcPct val="50000"/>
              </a:spcBef>
              <a:buClr>
                <a:schemeClr val="tx2"/>
              </a:buClr>
              <a:buFont typeface="Wingdings 2" pitchFamily="18" charset="2"/>
              <a:buNone/>
            </a:pPr>
            <a:r>
              <a:rPr lang="fr-FR" sz="2800" dirty="0" smtClean="0">
                <a:effectLst>
                  <a:outerShdw blurRad="38100" dist="38100" dir="2700000" algn="tl">
                    <a:srgbClr val="000000"/>
                  </a:outerShdw>
                </a:effectLst>
              </a:rPr>
              <a:t>1</a:t>
            </a:r>
            <a:r>
              <a:rPr lang="fr-FR" sz="2800" baseline="30000" dirty="0" smtClean="0">
                <a:effectLst>
                  <a:outerShdw blurRad="38100" dist="38100" dir="2700000" algn="tl">
                    <a:srgbClr val="000000"/>
                  </a:outerShdw>
                </a:effectLst>
              </a:rPr>
              <a:t>er</a:t>
            </a:r>
            <a:r>
              <a:rPr lang="fr-FR" sz="2800" dirty="0" smtClean="0">
                <a:effectLst>
                  <a:outerShdw blurRad="38100" dist="38100" dir="2700000" algn="tl">
                    <a:srgbClr val="000000"/>
                  </a:outerShdw>
                </a:effectLst>
              </a:rPr>
              <a:t> niveau</a:t>
            </a:r>
            <a:endParaRPr lang="fr-FR" sz="2800" dirty="0">
              <a:effectLst>
                <a:outerShdw blurRad="38100" dist="38100" dir="2700000" algn="tl">
                  <a:srgbClr val="000000"/>
                </a:outerShdw>
              </a:effectLst>
            </a:endParaRPr>
          </a:p>
        </p:txBody>
      </p:sp>
      <p:sp>
        <p:nvSpPr>
          <p:cNvPr id="244756" name="Text Box 20"/>
          <p:cNvSpPr txBox="1">
            <a:spLocks noChangeArrowheads="1"/>
          </p:cNvSpPr>
          <p:nvPr/>
        </p:nvSpPr>
        <p:spPr bwMode="auto">
          <a:xfrm>
            <a:off x="5943600" y="4191000"/>
            <a:ext cx="2514600" cy="480131"/>
          </a:xfrm>
          <a:prstGeom prst="rect">
            <a:avLst/>
          </a:prstGeom>
          <a:noFill/>
          <a:ln w="9525" algn="ctr">
            <a:noFill/>
            <a:miter lim="800000"/>
            <a:headEnd/>
            <a:tailEnd/>
          </a:ln>
          <a:effectLst/>
        </p:spPr>
        <p:txBody>
          <a:bodyPr wrap="square">
            <a:spAutoFit/>
          </a:bodyPr>
          <a:lstStyle/>
          <a:p>
            <a:pPr marL="461963" indent="-461963" eaLnBrk="1" hangingPunct="1">
              <a:lnSpc>
                <a:spcPct val="90000"/>
              </a:lnSpc>
              <a:spcBef>
                <a:spcPct val="50000"/>
              </a:spcBef>
              <a:buClr>
                <a:schemeClr val="tx2"/>
              </a:buClr>
              <a:buFont typeface="Wingdings 2" pitchFamily="18" charset="2"/>
              <a:buNone/>
            </a:pPr>
            <a:r>
              <a:rPr lang="fr-FR" sz="2800" dirty="0" smtClean="0">
                <a:effectLst>
                  <a:outerShdw blurRad="38100" dist="38100" dir="2700000" algn="tl">
                    <a:srgbClr val="000000"/>
                  </a:outerShdw>
                </a:effectLst>
              </a:rPr>
              <a:t>Nième niveau</a:t>
            </a:r>
            <a:endParaRPr lang="fr-FR" sz="2800" dirty="0">
              <a:effectLst>
                <a:outerShdw blurRad="38100" dist="38100" dir="2700000" algn="tl">
                  <a:srgbClr val="000000"/>
                </a:outerShdw>
              </a:effectLst>
            </a:endParaRPr>
          </a:p>
        </p:txBody>
      </p:sp>
      <p:pic>
        <p:nvPicPr>
          <p:cNvPr id="244757" name="Picture 21" descr="wFX-Present_c"/>
          <p:cNvPicPr>
            <a:picLocks noChangeAspect="1" noChangeArrowheads="1"/>
          </p:cNvPicPr>
          <p:nvPr/>
        </p:nvPicPr>
        <p:blipFill>
          <a:blip r:embed="rId3" cstate="screen"/>
          <a:srcRect/>
          <a:stretch>
            <a:fillRect/>
          </a:stretch>
        </p:blipFill>
        <p:spPr bwMode="auto">
          <a:xfrm>
            <a:off x="2590800" y="4800600"/>
            <a:ext cx="1447800" cy="566738"/>
          </a:xfrm>
          <a:prstGeom prst="rect">
            <a:avLst/>
          </a:prstGeom>
          <a:noFill/>
        </p:spPr>
      </p:pic>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2B5D31F-CA5D-48CD-A10F-7536A99CA7C0}" type="slidenum">
              <a:rPr lang="fr-FR" smtClean="0"/>
              <a:pPr/>
              <a:t>32</a:t>
            </a:fld>
            <a:endParaRPr lang="fr-FR"/>
          </a:p>
        </p:txBody>
      </p:sp>
      <p:sp>
        <p:nvSpPr>
          <p:cNvPr id="210946" name="Rectangle 2"/>
          <p:cNvSpPr>
            <a:spLocks noGrp="1" noChangeArrowheads="1"/>
          </p:cNvSpPr>
          <p:nvPr>
            <p:ph type="title"/>
          </p:nvPr>
        </p:nvSpPr>
        <p:spPr>
          <a:xfrm>
            <a:off x="381000" y="228600"/>
            <a:ext cx="8382000" cy="646331"/>
          </a:xfrm>
        </p:spPr>
        <p:txBody>
          <a:bodyPr/>
          <a:lstStyle/>
          <a:p>
            <a:r>
              <a:rPr lang="fr-FR" sz="4000" dirty="0" smtClean="0"/>
              <a:t>Arbre d’automatisation</a:t>
            </a:r>
            <a:endParaRPr lang="fr-FR" sz="4000" dirty="0"/>
          </a:p>
        </p:txBody>
      </p:sp>
      <p:sp>
        <p:nvSpPr>
          <p:cNvPr id="210947" name="Rectangle 3"/>
          <p:cNvSpPr>
            <a:spLocks noGrp="1" noChangeArrowheads="1"/>
          </p:cNvSpPr>
          <p:nvPr>
            <p:ph type="body" idx="1"/>
          </p:nvPr>
        </p:nvSpPr>
        <p:spPr>
          <a:xfrm>
            <a:off x="381000" y="1600200"/>
            <a:ext cx="8410575" cy="3194721"/>
          </a:xfrm>
        </p:spPr>
        <p:txBody>
          <a:bodyPr/>
          <a:lstStyle/>
          <a:p>
            <a:r>
              <a:rPr lang="fr-FR" sz="2800" dirty="0" smtClean="0"/>
              <a:t>Fournit une navigation unifiée à travers les arbres d’éléments du cadre d’interface utilisateur</a:t>
            </a:r>
          </a:p>
          <a:p>
            <a:r>
              <a:rPr lang="fr-FR" sz="2800" dirty="0" smtClean="0"/>
              <a:t>Le nœud racine est le bureau</a:t>
            </a:r>
          </a:p>
          <a:p>
            <a:r>
              <a:rPr lang="fr-FR" sz="2800" dirty="0" smtClean="0"/>
              <a:t>L’arbre HWND (</a:t>
            </a:r>
            <a:r>
              <a:rPr lang="fr-FR" sz="2800" i="1" dirty="0" smtClean="0"/>
              <a:t>Windows </a:t>
            </a:r>
            <a:r>
              <a:rPr lang="fr-FR" sz="2800" i="1" dirty="0" err="1" smtClean="0"/>
              <a:t>Handle</a:t>
            </a:r>
            <a:r>
              <a:rPr lang="fr-FR" sz="2800" dirty="0" smtClean="0"/>
              <a:t>) est le bloc de base de l’arbre d’automatisation</a:t>
            </a:r>
          </a:p>
          <a:p>
            <a:r>
              <a:rPr lang="fr-FR" sz="2800" i="1" dirty="0" smtClean="0"/>
              <a:t>Control </a:t>
            </a:r>
            <a:r>
              <a:rPr lang="fr-FR" sz="2800" i="1" dirty="0" err="1" smtClean="0"/>
              <a:t>View</a:t>
            </a:r>
            <a:r>
              <a:rPr lang="fr-FR" sz="2800" dirty="0" smtClean="0"/>
              <a:t> : vue par défaut de l’arbre d’automatisation</a:t>
            </a:r>
            <a:endParaRPr lang="fr-FR" sz="2800" dirty="0"/>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15E4EC7-7BCD-45A9-B290-1B37380699CB}" type="slidenum">
              <a:rPr lang="fr-FR" smtClean="0"/>
              <a:pPr/>
              <a:t>33</a:t>
            </a:fld>
            <a:endParaRPr lang="fr-FR"/>
          </a:p>
        </p:txBody>
      </p:sp>
      <p:sp>
        <p:nvSpPr>
          <p:cNvPr id="229378" name="Rectangle 2"/>
          <p:cNvSpPr>
            <a:spLocks noGrp="1" noChangeArrowheads="1"/>
          </p:cNvSpPr>
          <p:nvPr>
            <p:ph type="title"/>
          </p:nvPr>
        </p:nvSpPr>
        <p:spPr>
          <a:xfrm>
            <a:off x="381000" y="228600"/>
            <a:ext cx="8382000" cy="641350"/>
          </a:xfrm>
        </p:spPr>
        <p:txBody>
          <a:bodyPr/>
          <a:lstStyle/>
          <a:p>
            <a:r>
              <a:rPr lang="fr-FR" sz="4000" dirty="0" smtClean="0"/>
              <a:t>Eléments d’automatisation</a:t>
            </a:r>
            <a:endParaRPr lang="fr-FR" sz="4000" dirty="0"/>
          </a:p>
        </p:txBody>
      </p:sp>
      <p:sp>
        <p:nvSpPr>
          <p:cNvPr id="229379" name="Rectangle 3"/>
          <p:cNvSpPr>
            <a:spLocks noGrp="1" noChangeArrowheads="1"/>
          </p:cNvSpPr>
          <p:nvPr>
            <p:ph type="body" idx="1"/>
          </p:nvPr>
        </p:nvSpPr>
        <p:spPr>
          <a:xfrm>
            <a:off x="457200" y="1447800"/>
            <a:ext cx="8410575" cy="4099584"/>
          </a:xfrm>
        </p:spPr>
        <p:txBody>
          <a:bodyPr/>
          <a:lstStyle/>
          <a:p>
            <a:pPr marL="0" indent="0">
              <a:lnSpc>
                <a:spcPct val="75000"/>
              </a:lnSpc>
              <a:buFont typeface="Wingdings 2" pitchFamily="18" charset="2"/>
              <a:buNone/>
            </a:pPr>
            <a:r>
              <a:rPr lang="fr-FR" altLang="ja-JP" sz="2800" dirty="0" smtClean="0">
                <a:ea typeface="ＭＳ Ｐゴシック" pitchFamily="34" charset="-128"/>
              </a:rPr>
              <a:t>Un élément d’automatisation représente une des briques de base de l’IU, quelle que soit la mise en œuvre (Win32, </a:t>
            </a:r>
            <a:r>
              <a:rPr lang="fr-FR" altLang="ja-JP" sz="2800" dirty="0" err="1" smtClean="0">
                <a:ea typeface="ＭＳ Ｐゴシック" pitchFamily="34" charset="-128"/>
              </a:rPr>
              <a:t>WinForms</a:t>
            </a:r>
            <a:r>
              <a:rPr lang="fr-FR" altLang="ja-JP" sz="2800" dirty="0" smtClean="0">
                <a:ea typeface="ＭＳ Ｐゴシック" pitchFamily="34" charset="-128"/>
              </a:rPr>
              <a:t>, Windows </a:t>
            </a:r>
            <a:r>
              <a:rPr lang="fr-FR" altLang="ja-JP" sz="2800" dirty="0" err="1" smtClean="0">
                <a:ea typeface="ＭＳ Ｐゴシック" pitchFamily="34" charset="-128"/>
              </a:rPr>
              <a:t>Presentation</a:t>
            </a:r>
            <a:r>
              <a:rPr lang="fr-FR" altLang="ja-JP" sz="2800" dirty="0" smtClean="0">
                <a:ea typeface="ＭＳ Ｐゴシック" pitchFamily="34" charset="-128"/>
              </a:rPr>
              <a:t> </a:t>
            </a:r>
            <a:r>
              <a:rPr lang="fr-FR" altLang="ja-JP" sz="2800" dirty="0" err="1" smtClean="0">
                <a:ea typeface="ＭＳ Ｐゴシック" pitchFamily="34" charset="-128"/>
              </a:rPr>
              <a:t>Foundation</a:t>
            </a:r>
            <a:r>
              <a:rPr lang="fr-FR" altLang="ja-JP" sz="2800" dirty="0" smtClean="0">
                <a:ea typeface="ＭＳ Ｐゴシック" pitchFamily="34" charset="-128"/>
              </a:rPr>
              <a:t>)</a:t>
            </a:r>
          </a:p>
          <a:p>
            <a:pPr>
              <a:lnSpc>
                <a:spcPct val="75000"/>
              </a:lnSpc>
              <a:buFont typeface="Wingdings 2" pitchFamily="18" charset="2"/>
              <a:buNone/>
            </a:pPr>
            <a:endParaRPr lang="fr-FR" altLang="ja-JP" sz="2800" dirty="0" smtClean="0">
              <a:ea typeface="ＭＳ Ｐゴシック" pitchFamily="34" charset="-128"/>
            </a:endParaRPr>
          </a:p>
          <a:p>
            <a:pPr>
              <a:lnSpc>
                <a:spcPct val="75000"/>
              </a:lnSpc>
              <a:buFont typeface="Wingdings 2" pitchFamily="18" charset="2"/>
              <a:buNone/>
            </a:pPr>
            <a:r>
              <a:rPr lang="fr-FR" altLang="ja-JP" sz="2800" dirty="0" smtClean="0">
                <a:ea typeface="ＭＳ Ｐゴシック" pitchFamily="34" charset="-128"/>
              </a:rPr>
              <a:t>Peut être obtenu</a:t>
            </a:r>
          </a:p>
          <a:p>
            <a:pPr>
              <a:lnSpc>
                <a:spcPct val="75000"/>
              </a:lnSpc>
            </a:pPr>
            <a:r>
              <a:rPr lang="fr-FR" altLang="ja-JP" sz="2800" dirty="0" smtClean="0">
                <a:ea typeface="ＭＳ Ｐゴシック" pitchFamily="34" charset="-128"/>
              </a:rPr>
              <a:t>En utilisant l’emplacement d’un pixel sur l’écran</a:t>
            </a:r>
          </a:p>
          <a:p>
            <a:pPr>
              <a:lnSpc>
                <a:spcPct val="75000"/>
              </a:lnSpc>
            </a:pPr>
            <a:r>
              <a:rPr lang="fr-FR" altLang="ja-JP" sz="2800" dirty="0" smtClean="0">
                <a:ea typeface="ＭＳ Ｐゴシック" pitchFamily="34" charset="-128"/>
              </a:rPr>
              <a:t>Depuis un élément sur lequel on a le focus</a:t>
            </a:r>
          </a:p>
          <a:p>
            <a:pPr>
              <a:lnSpc>
                <a:spcPct val="75000"/>
              </a:lnSpc>
            </a:pPr>
            <a:r>
              <a:rPr lang="fr-FR" altLang="ja-JP" sz="2800" dirty="0" smtClean="0">
                <a:ea typeface="ＭＳ Ｐゴシック" pitchFamily="34" charset="-128"/>
              </a:rPr>
              <a:t>Depuis un HWND</a:t>
            </a:r>
          </a:p>
          <a:p>
            <a:pPr>
              <a:lnSpc>
                <a:spcPct val="75000"/>
              </a:lnSpc>
            </a:pPr>
            <a:r>
              <a:rPr lang="fr-FR" altLang="ja-JP" sz="2800" dirty="0" smtClean="0">
                <a:ea typeface="ＭＳ Ｐゴシック" pitchFamily="34" charset="-128"/>
              </a:rPr>
              <a:t>Par un parcours de l’IU</a:t>
            </a:r>
            <a:endParaRPr lang="fr-FR" sz="2800" dirty="0">
              <a:ea typeface="ＭＳ Ｐゴシック" pitchFamily="34" charset="-128"/>
            </a:endParaRPr>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2" name="Slide Number Placeholder 4"/>
          <p:cNvSpPr>
            <a:spLocks noGrp="1"/>
          </p:cNvSpPr>
          <p:nvPr>
            <p:ph type="sldNum" sz="quarter" idx="10"/>
          </p:nvPr>
        </p:nvSpPr>
        <p:spPr/>
        <p:txBody>
          <a:bodyPr/>
          <a:lstStyle/>
          <a:p>
            <a:fld id="{49CF1ADE-E21A-439A-8628-1A0619C8A1A2}" type="slidenum">
              <a:rPr lang="fr-FR" smtClean="0"/>
              <a:pPr/>
              <a:t>34</a:t>
            </a:fld>
            <a:endParaRPr lang="fr-FR"/>
          </a:p>
        </p:txBody>
      </p:sp>
      <p:sp>
        <p:nvSpPr>
          <p:cNvPr id="237570" name="Rectangle 2"/>
          <p:cNvSpPr>
            <a:spLocks noGrp="1" noChangeArrowheads="1"/>
          </p:cNvSpPr>
          <p:nvPr>
            <p:ph type="title"/>
          </p:nvPr>
        </p:nvSpPr>
        <p:spPr>
          <a:xfrm>
            <a:off x="395288" y="274638"/>
            <a:ext cx="8353425" cy="641350"/>
          </a:xfrm>
        </p:spPr>
        <p:txBody>
          <a:bodyPr/>
          <a:lstStyle/>
          <a:p>
            <a:r>
              <a:rPr lang="fr-FR" sz="4000" smtClean="0"/>
              <a:t>Propriétés</a:t>
            </a:r>
            <a:endParaRPr lang="fr-FR" sz="4000"/>
          </a:p>
        </p:txBody>
      </p:sp>
      <p:sp>
        <p:nvSpPr>
          <p:cNvPr id="237571" name="Rectangle 3"/>
          <p:cNvSpPr>
            <a:spLocks noGrp="1" noChangeArrowheads="1"/>
          </p:cNvSpPr>
          <p:nvPr>
            <p:ph type="body" sz="half" idx="1"/>
          </p:nvPr>
        </p:nvSpPr>
        <p:spPr>
          <a:xfrm>
            <a:off x="457200" y="1295400"/>
            <a:ext cx="8447088" cy="1255728"/>
          </a:xfrm>
        </p:spPr>
        <p:txBody>
          <a:bodyPr/>
          <a:lstStyle/>
          <a:p>
            <a:pPr marL="0" indent="0">
              <a:buFont typeface="Wingdings 2" pitchFamily="18" charset="2"/>
              <a:buNone/>
            </a:pPr>
            <a:r>
              <a:rPr lang="fr-FR" altLang="ja-JP" sz="2800" dirty="0" smtClean="0">
                <a:ea typeface="ＭＳ Ｐゴシック" pitchFamily="34" charset="-128"/>
              </a:rPr>
              <a:t>Permet aux clients d’aller chercher de l’information au sujet d’un élément de l’IU qui est important pour la programmation</a:t>
            </a:r>
            <a:endParaRPr lang="fr-FR" altLang="ja-JP" sz="2800" dirty="0">
              <a:ea typeface="ＭＳ Ｐゴシック" pitchFamily="34" charset="-128"/>
            </a:endParaRPr>
          </a:p>
        </p:txBody>
      </p:sp>
      <p:graphicFrame>
        <p:nvGraphicFramePr>
          <p:cNvPr id="237616" name="Group 48"/>
          <p:cNvGraphicFramePr>
            <a:graphicFrameLocks noGrp="1"/>
          </p:cNvGraphicFramePr>
          <p:nvPr>
            <p:ph sz="half" idx="2"/>
          </p:nvPr>
        </p:nvGraphicFramePr>
        <p:xfrm>
          <a:off x="304800" y="4046219"/>
          <a:ext cx="8610600" cy="2506981"/>
        </p:xfrm>
        <a:graphic>
          <a:graphicData uri="http://schemas.openxmlformats.org/drawingml/2006/table">
            <a:tbl>
              <a:tblPr/>
              <a:tblGrid>
                <a:gridCol w="1600200"/>
                <a:gridCol w="2743200"/>
                <a:gridCol w="2438400"/>
                <a:gridCol w="1828800"/>
              </a:tblGrid>
              <a:tr h="835025">
                <a:tc>
                  <a:txBody>
                    <a:bodyPr/>
                    <a:lstStyle/>
                    <a:p>
                      <a:pPr marL="0" marR="0" lvl="0" indent="0"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altLang="ja-JP" sz="2000" b="0" i="1" u="none" strike="noStrike" cap="none" normalizeH="0" baseline="0" noProof="0" dirty="0" smtClean="0">
                          <a:ln>
                            <a:noFill/>
                          </a:ln>
                          <a:solidFill>
                            <a:schemeClr val="tx1"/>
                          </a:solidFill>
                          <a:effectLst>
                            <a:outerShdw blurRad="38100" dist="38100" dir="2700000" algn="tl">
                              <a:srgbClr val="000000"/>
                            </a:outerShdw>
                          </a:effectLst>
                          <a:latin typeface="Segoe" pitchFamily="34" charset="0"/>
                          <a:ea typeface="MS Mincho" pitchFamily="49" charset="-128"/>
                          <a:cs typeface="Arial" charset="0"/>
                        </a:rPr>
                        <a:t>Type de contrôle UIA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1963" marR="0" lvl="0" indent="-461963" algn="ctr"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altLang="ja-JP" sz="2000" b="0" i="1" u="none" strike="noStrike" cap="none" normalizeH="0" baseline="0" noProof="0" dirty="0" smtClean="0">
                          <a:ln>
                            <a:noFill/>
                          </a:ln>
                          <a:solidFill>
                            <a:schemeClr val="tx1"/>
                          </a:solidFill>
                          <a:effectLst>
                            <a:outerShdw blurRad="38100" dist="38100" dir="2700000" algn="tl">
                              <a:srgbClr val="000000"/>
                            </a:outerShdw>
                          </a:effectLst>
                          <a:latin typeface="Segoe" pitchFamily="34" charset="0"/>
                          <a:ea typeface="MS Mincho" pitchFamily="49" charset="-128"/>
                          <a:cs typeface="Arial" charset="0"/>
                        </a:rPr>
                        <a:t>Framework d’IU</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altLang="ja-JP" sz="2000" b="0" i="1" u="none" strike="noStrike" cap="none" normalizeH="0" baseline="0" noProof="0" smtClean="0">
                          <a:ln>
                            <a:noFill/>
                          </a:ln>
                          <a:solidFill>
                            <a:schemeClr val="tx1"/>
                          </a:solidFill>
                          <a:effectLst>
                            <a:outerShdw blurRad="38100" dist="38100" dir="2700000" algn="tl">
                              <a:srgbClr val="000000"/>
                            </a:outerShdw>
                          </a:effectLst>
                          <a:latin typeface="Segoe" pitchFamily="34" charset="0"/>
                          <a:ea typeface="MS Mincho" pitchFamily="49" charset="-128"/>
                          <a:cs typeface="Arial" charset="0"/>
                        </a:rPr>
                        <a:t>Propriété spécifique du Framework</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altLang="ja-JP" sz="2000" b="0" i="1" u="none" strike="noStrike" cap="none" normalizeH="0" baseline="0" noProof="0" smtClean="0">
                          <a:ln>
                            <a:noFill/>
                          </a:ln>
                          <a:solidFill>
                            <a:schemeClr val="tx1"/>
                          </a:solidFill>
                          <a:effectLst>
                            <a:outerShdw blurRad="38100" dist="38100" dir="2700000" algn="tl">
                              <a:srgbClr val="000000"/>
                            </a:outerShdw>
                          </a:effectLst>
                          <a:latin typeface="Segoe" pitchFamily="34" charset="0"/>
                          <a:ea typeface="MS Mincho" pitchFamily="49" charset="-128"/>
                          <a:cs typeface="Arial" charset="0"/>
                        </a:rPr>
                        <a:t>Propriété UI Automation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12775">
                <a:tc>
                  <a:txBody>
                    <a:bodyPr/>
                    <a:lstStyle/>
                    <a:p>
                      <a:pPr marL="461963" marR="0" lvl="0" indent="-461963"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altLang="ja-JP" sz="2000" b="0" i="0" u="none" strike="noStrike" cap="none" normalizeH="0" baseline="0" noProof="0" smtClean="0">
                          <a:ln>
                            <a:noFill/>
                          </a:ln>
                          <a:solidFill>
                            <a:schemeClr val="tx1"/>
                          </a:solidFill>
                          <a:effectLst>
                            <a:outerShdw blurRad="38100" dist="38100" dir="2700000" algn="tl">
                              <a:srgbClr val="000000"/>
                            </a:outerShdw>
                          </a:effectLst>
                          <a:latin typeface="Segoe" pitchFamily="34" charset="0"/>
                          <a:ea typeface="MS Mincho" pitchFamily="49" charset="-128"/>
                          <a:cs typeface="Arial" charset="0"/>
                        </a:rPr>
                        <a:t>Button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altLang="ja-JP" sz="2000" b="0" i="0" u="none" strike="noStrike" cap="none" normalizeH="0" baseline="0" noProof="0" smtClean="0">
                          <a:ln>
                            <a:noFill/>
                          </a:ln>
                          <a:solidFill>
                            <a:schemeClr val="tx1"/>
                          </a:solidFill>
                          <a:effectLst>
                            <a:outerShdw blurRad="38100" dist="38100" dir="2700000" algn="tl">
                              <a:srgbClr val="000000"/>
                            </a:outerShdw>
                          </a:effectLst>
                          <a:latin typeface="Segoe" pitchFamily="34" charset="0"/>
                          <a:ea typeface="MS Mincho" pitchFamily="49" charset="-128"/>
                          <a:cs typeface="Arial" charset="0"/>
                        </a:rPr>
                        <a:t>Windows Presentation Foundation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1963" marR="0" lvl="0" indent="-461963"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altLang="ja-JP" sz="2000" b="0" i="0" u="none" strike="noStrike" cap="none" normalizeH="0" baseline="0" noProof="0" smtClean="0">
                          <a:ln>
                            <a:noFill/>
                          </a:ln>
                          <a:solidFill>
                            <a:schemeClr val="tx1"/>
                          </a:solidFill>
                          <a:effectLst>
                            <a:outerShdw blurRad="38100" dist="38100" dir="2700000" algn="tl">
                              <a:srgbClr val="000000"/>
                            </a:outerShdw>
                          </a:effectLst>
                          <a:latin typeface="Segoe" pitchFamily="34" charset="0"/>
                          <a:ea typeface="MS Mincho" pitchFamily="49" charset="-128"/>
                          <a:cs typeface="Arial" charset="0"/>
                        </a:rPr>
                        <a:t>Content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1963" marR="0" lvl="0" indent="-461963"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altLang="ja-JP" sz="2000" b="0" i="0" u="none" strike="noStrike" cap="none" normalizeH="0" baseline="0" noProof="0" smtClean="0">
                          <a:ln>
                            <a:noFill/>
                          </a:ln>
                          <a:solidFill>
                            <a:schemeClr val="tx1"/>
                          </a:solidFill>
                          <a:effectLst>
                            <a:outerShdw blurRad="38100" dist="38100" dir="2700000" algn="tl">
                              <a:srgbClr val="000000"/>
                            </a:outerShdw>
                          </a:effectLst>
                          <a:latin typeface="Segoe" pitchFamily="34" charset="0"/>
                          <a:ea typeface="MS Mincho" pitchFamily="49" charset="-128"/>
                          <a:cs typeface="Arial" charset="0"/>
                        </a:rPr>
                        <a:t>NameProperty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5938">
                <a:tc>
                  <a:txBody>
                    <a:bodyPr/>
                    <a:lstStyle/>
                    <a:p>
                      <a:pPr marL="461963" marR="0" lvl="0" indent="-461963"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altLang="ja-JP" sz="2000" b="0" i="0" u="none" strike="noStrike" cap="none" normalizeH="0" baseline="0" noProof="0" smtClean="0">
                          <a:ln>
                            <a:noFill/>
                          </a:ln>
                          <a:solidFill>
                            <a:schemeClr val="tx1"/>
                          </a:solidFill>
                          <a:effectLst>
                            <a:outerShdw blurRad="38100" dist="38100" dir="2700000" algn="tl">
                              <a:srgbClr val="000000"/>
                            </a:outerShdw>
                          </a:effectLst>
                          <a:latin typeface="Segoe" pitchFamily="34" charset="0"/>
                          <a:ea typeface="MS Mincho" pitchFamily="49" charset="-128"/>
                          <a:cs typeface="Arial" charset="0"/>
                        </a:rPr>
                        <a:t>Button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1963" marR="0" lvl="0" indent="-461963"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altLang="ja-JP" sz="2000" b="0" i="0" u="none" strike="noStrike" cap="none" normalizeH="0" baseline="0" noProof="0" smtClean="0">
                          <a:ln>
                            <a:noFill/>
                          </a:ln>
                          <a:solidFill>
                            <a:schemeClr val="tx1"/>
                          </a:solidFill>
                          <a:effectLst>
                            <a:outerShdw blurRad="38100" dist="38100" dir="2700000" algn="tl">
                              <a:srgbClr val="000000"/>
                            </a:outerShdw>
                          </a:effectLst>
                          <a:latin typeface="Segoe" pitchFamily="34" charset="0"/>
                          <a:ea typeface="MS Mincho" pitchFamily="49" charset="-128"/>
                          <a:cs typeface="Arial" charset="0"/>
                        </a:rPr>
                        <a:t>Win32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1963" marR="0" lvl="0" indent="-461963"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altLang="ja-JP" sz="2000" b="0" i="0" u="none" strike="noStrike" cap="none" normalizeH="0" baseline="0" noProof="0" smtClean="0">
                          <a:ln>
                            <a:noFill/>
                          </a:ln>
                          <a:solidFill>
                            <a:schemeClr val="tx1"/>
                          </a:solidFill>
                          <a:effectLst>
                            <a:outerShdw blurRad="38100" dist="38100" dir="2700000" algn="tl">
                              <a:srgbClr val="000000"/>
                            </a:outerShdw>
                          </a:effectLst>
                          <a:latin typeface="Segoe" pitchFamily="34" charset="0"/>
                          <a:ea typeface="MS Mincho" pitchFamily="49" charset="-128"/>
                          <a:cs typeface="Arial" charset="0"/>
                        </a:rPr>
                        <a:t>Caption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1963" marR="0" lvl="0" indent="-461963"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altLang="ja-JP" sz="2000" b="0" i="0" u="none" strike="noStrike" cap="none" normalizeH="0" baseline="0" noProof="0" smtClean="0">
                          <a:ln>
                            <a:noFill/>
                          </a:ln>
                          <a:solidFill>
                            <a:schemeClr val="tx1"/>
                          </a:solidFill>
                          <a:effectLst>
                            <a:outerShdw blurRad="38100" dist="38100" dir="2700000" algn="tl">
                              <a:srgbClr val="000000"/>
                            </a:outerShdw>
                          </a:effectLst>
                          <a:latin typeface="Segoe" pitchFamily="34" charset="0"/>
                          <a:ea typeface="MS Mincho" pitchFamily="49" charset="-128"/>
                          <a:cs typeface="Arial" charset="0"/>
                        </a:rPr>
                        <a:t>NameProperty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5938">
                <a:tc>
                  <a:txBody>
                    <a:bodyPr/>
                    <a:lstStyle/>
                    <a:p>
                      <a:pPr marL="461963" marR="0" lvl="0" indent="-461963"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altLang="ja-JP" sz="2000" b="0" i="0" u="none" strike="noStrike" cap="none" normalizeH="0" baseline="0" noProof="0" smtClean="0">
                          <a:ln>
                            <a:noFill/>
                          </a:ln>
                          <a:solidFill>
                            <a:schemeClr val="tx1"/>
                          </a:solidFill>
                          <a:effectLst>
                            <a:outerShdw blurRad="38100" dist="38100" dir="2700000" algn="tl">
                              <a:srgbClr val="000000"/>
                            </a:outerShdw>
                          </a:effectLst>
                          <a:latin typeface="Segoe" pitchFamily="34" charset="0"/>
                          <a:ea typeface="MS Mincho" pitchFamily="49" charset="-128"/>
                          <a:cs typeface="Arial" charset="0"/>
                        </a:rPr>
                        <a:t>Image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1963" marR="0" lvl="0" indent="-461963"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altLang="ja-JP" sz="2000" b="0" i="0" u="none" strike="noStrike" cap="none" normalizeH="0" baseline="0" noProof="0" smtClean="0">
                          <a:ln>
                            <a:noFill/>
                          </a:ln>
                          <a:solidFill>
                            <a:schemeClr val="tx1"/>
                          </a:solidFill>
                          <a:effectLst>
                            <a:outerShdw blurRad="38100" dist="38100" dir="2700000" algn="tl">
                              <a:srgbClr val="000000"/>
                            </a:outerShdw>
                          </a:effectLst>
                          <a:latin typeface="Segoe" pitchFamily="34" charset="0"/>
                          <a:ea typeface="MS Mincho" pitchFamily="49" charset="-128"/>
                          <a:cs typeface="Arial" charset="0"/>
                        </a:rPr>
                        <a:t>Trident/HTML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1963" marR="0" lvl="0" indent="-461963"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altLang="ja-JP" sz="2000" b="0" i="0" u="none" strike="noStrike" cap="none" normalizeH="0" baseline="0" noProof="0" smtClean="0">
                          <a:ln>
                            <a:noFill/>
                          </a:ln>
                          <a:solidFill>
                            <a:schemeClr val="tx1"/>
                          </a:solidFill>
                          <a:effectLst>
                            <a:outerShdw blurRad="38100" dist="38100" dir="2700000" algn="tl">
                              <a:srgbClr val="000000"/>
                            </a:outerShdw>
                          </a:effectLst>
                          <a:latin typeface="Segoe" pitchFamily="34" charset="0"/>
                          <a:ea typeface="MS Mincho" pitchFamily="49" charset="-128"/>
                          <a:cs typeface="Arial" charset="0"/>
                        </a:rPr>
                        <a:t>ALT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1963" marR="0" lvl="0" indent="-461963"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altLang="ja-JP" sz="2000" b="0" i="0" u="none" strike="noStrike" cap="none" normalizeH="0" baseline="0" noProof="0" dirty="0" err="1" smtClean="0">
                          <a:ln>
                            <a:noFill/>
                          </a:ln>
                          <a:solidFill>
                            <a:schemeClr val="tx1"/>
                          </a:solidFill>
                          <a:effectLst>
                            <a:outerShdw blurRad="38100" dist="38100" dir="2700000" algn="tl">
                              <a:srgbClr val="000000"/>
                            </a:outerShdw>
                          </a:effectLst>
                          <a:latin typeface="Segoe" pitchFamily="34" charset="0"/>
                          <a:ea typeface="MS Mincho" pitchFamily="49" charset="-128"/>
                          <a:cs typeface="Arial" charset="0"/>
                        </a:rPr>
                        <a:t>NameProperty</a:t>
                      </a:r>
                      <a:endParaRPr kumimoji="0" lang="fr-FR" altLang="ja-JP" sz="2000" b="0" i="0" u="none" strike="noStrike" cap="none" normalizeH="0" baseline="0" noProof="0" dirty="0" smtClean="0">
                        <a:ln>
                          <a:noFill/>
                        </a:ln>
                        <a:solidFill>
                          <a:schemeClr val="tx1"/>
                        </a:solidFill>
                        <a:effectLst>
                          <a:outerShdw blurRad="38100" dist="38100" dir="2700000" algn="tl">
                            <a:srgbClr val="000000"/>
                          </a:outerShdw>
                        </a:effectLst>
                        <a:latin typeface="Segoe" pitchFamily="34" charset="0"/>
                        <a:ea typeface="MS Mincho" pitchFamily="49" charset="-128"/>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37599" name="Rectangle 31"/>
          <p:cNvSpPr>
            <a:spLocks noChangeArrowheads="1"/>
          </p:cNvSpPr>
          <p:nvPr/>
        </p:nvSpPr>
        <p:spPr bwMode="auto">
          <a:xfrm>
            <a:off x="457200" y="2743200"/>
            <a:ext cx="8229600" cy="736600"/>
          </a:xfrm>
          <a:prstGeom prst="rect">
            <a:avLst/>
          </a:prstGeom>
          <a:noFill/>
          <a:ln w="9525" algn="ctr">
            <a:noFill/>
            <a:miter lim="800000"/>
            <a:headEnd/>
            <a:tailEnd/>
          </a:ln>
          <a:effectLst/>
        </p:spPr>
        <p:txBody>
          <a:bodyPr/>
          <a:lstStyle/>
          <a:p>
            <a:pPr algn="l" eaLnBrk="1" hangingPunct="1">
              <a:lnSpc>
                <a:spcPct val="90000"/>
              </a:lnSpc>
              <a:spcBef>
                <a:spcPct val="30000"/>
              </a:spcBef>
              <a:buClr>
                <a:schemeClr val="tx2"/>
              </a:buClr>
              <a:buFont typeface="Wingdings 2" pitchFamily="18" charset="2"/>
              <a:buNone/>
            </a:pPr>
            <a:r>
              <a:rPr lang="fr-FR" altLang="ja-JP" sz="2800" dirty="0" smtClean="0">
                <a:effectLst>
                  <a:outerShdw blurRad="38100" dist="38100" dir="2700000" algn="tl">
                    <a:srgbClr val="000000"/>
                  </a:outerShdw>
                </a:effectLst>
                <a:ea typeface="ＭＳ Ｐゴシック" pitchFamily="34" charset="-128"/>
              </a:rPr>
              <a:t>Table : Correspondance entre une propriété standard d’UIA et les divers noms des propriétés correspondantes dans d’autres </a:t>
            </a:r>
            <a:r>
              <a:rPr lang="fr-FR" altLang="ja-JP" sz="2800" i="1" dirty="0" err="1" smtClean="0">
                <a:effectLst>
                  <a:outerShdw blurRad="38100" dist="38100" dir="2700000" algn="tl">
                    <a:srgbClr val="000000"/>
                  </a:outerShdw>
                </a:effectLst>
                <a:ea typeface="ＭＳ Ｐゴシック" pitchFamily="34" charset="-128"/>
              </a:rPr>
              <a:t>frameworks</a:t>
            </a:r>
            <a:r>
              <a:rPr lang="fr-FR" altLang="ja-JP" sz="2800" dirty="0" smtClean="0">
                <a:effectLst>
                  <a:outerShdw blurRad="38100" dist="38100" dir="2700000" algn="tl">
                    <a:srgbClr val="000000"/>
                  </a:outerShdw>
                </a:effectLst>
                <a:ea typeface="ＭＳ Ｐゴシック" pitchFamily="34" charset="-128"/>
              </a:rPr>
              <a:t> d’IU</a:t>
            </a:r>
            <a:endParaRPr lang="fr-FR" sz="2500" dirty="0">
              <a:effectLst>
                <a:outerShdw blurRad="38100" dist="38100" dir="2700000" algn="tl">
                  <a:srgbClr val="000000"/>
                </a:outerShdw>
              </a:effectLst>
            </a:endParaRPr>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FD9808A-C381-4249-BCC5-6EF5AED7AB8D}" type="slidenum">
              <a:rPr lang="fr-FR" smtClean="0"/>
              <a:pPr/>
              <a:t>35</a:t>
            </a:fld>
            <a:endParaRPr lang="fr-FR"/>
          </a:p>
        </p:txBody>
      </p:sp>
      <p:sp>
        <p:nvSpPr>
          <p:cNvPr id="239618" name="Rectangle 2"/>
          <p:cNvSpPr>
            <a:spLocks noGrp="1" noChangeArrowheads="1"/>
          </p:cNvSpPr>
          <p:nvPr>
            <p:ph type="title"/>
          </p:nvPr>
        </p:nvSpPr>
        <p:spPr>
          <a:xfrm>
            <a:off x="381000" y="298450"/>
            <a:ext cx="8382000" cy="641350"/>
          </a:xfrm>
        </p:spPr>
        <p:txBody>
          <a:bodyPr/>
          <a:lstStyle/>
          <a:p>
            <a:r>
              <a:rPr lang="fr-FR" sz="4000" smtClean="0"/>
              <a:t>Trois propriétés clés</a:t>
            </a:r>
            <a:endParaRPr lang="fr-FR" sz="4000"/>
          </a:p>
        </p:txBody>
      </p:sp>
      <p:sp>
        <p:nvSpPr>
          <p:cNvPr id="239619" name="Rectangle 3"/>
          <p:cNvSpPr>
            <a:spLocks noGrp="1" noChangeArrowheads="1"/>
          </p:cNvSpPr>
          <p:nvPr>
            <p:ph type="body" idx="1"/>
          </p:nvPr>
        </p:nvSpPr>
        <p:spPr>
          <a:xfrm>
            <a:off x="381000" y="1676400"/>
            <a:ext cx="8410575" cy="4185761"/>
          </a:xfrm>
        </p:spPr>
        <p:txBody>
          <a:bodyPr/>
          <a:lstStyle/>
          <a:p>
            <a:pPr>
              <a:lnSpc>
                <a:spcPct val="80000"/>
              </a:lnSpc>
              <a:buFont typeface="Wingdings 2" pitchFamily="18" charset="2"/>
              <a:buNone/>
            </a:pPr>
            <a:r>
              <a:rPr lang="fr-FR" sz="2800" dirty="0" err="1" smtClean="0"/>
              <a:t>AutomationIdProperty</a:t>
            </a:r>
            <a:endParaRPr lang="fr-FR" sz="2800" dirty="0" smtClean="0"/>
          </a:p>
          <a:p>
            <a:pPr>
              <a:lnSpc>
                <a:spcPct val="80000"/>
              </a:lnSpc>
            </a:pPr>
            <a:r>
              <a:rPr lang="fr-FR" sz="2800" dirty="0" smtClean="0"/>
              <a:t>Chaîne de caractère qui identifie de manière unique un élément parmi ses enfants au sein de l’arbre</a:t>
            </a:r>
          </a:p>
          <a:p>
            <a:pPr>
              <a:lnSpc>
                <a:spcPct val="80000"/>
              </a:lnSpc>
              <a:buFont typeface="Wingdings 2" pitchFamily="18" charset="2"/>
              <a:buNone/>
            </a:pPr>
            <a:r>
              <a:rPr lang="fr-FR" sz="2800" dirty="0" err="1" smtClean="0"/>
              <a:t>ControlTypeProperty</a:t>
            </a:r>
            <a:endParaRPr lang="fr-FR" sz="2800" dirty="0" smtClean="0"/>
          </a:p>
          <a:p>
            <a:pPr>
              <a:lnSpc>
                <a:spcPct val="80000"/>
              </a:lnSpc>
            </a:pPr>
            <a:r>
              <a:rPr lang="fr-FR" sz="2800" dirty="0" smtClean="0"/>
              <a:t>Identifiant principal pour le type de contrôle que l’élément d’automatisation représente</a:t>
            </a:r>
          </a:p>
          <a:p>
            <a:pPr>
              <a:lnSpc>
                <a:spcPct val="80000"/>
              </a:lnSpc>
              <a:buFont typeface="Wingdings 2" pitchFamily="18" charset="2"/>
              <a:buNone/>
            </a:pPr>
            <a:r>
              <a:rPr lang="fr-FR" sz="2800" dirty="0" err="1" smtClean="0"/>
              <a:t>NameProperty</a:t>
            </a:r>
            <a:endParaRPr lang="fr-FR" sz="2800" dirty="0" smtClean="0"/>
          </a:p>
          <a:p>
            <a:pPr>
              <a:lnSpc>
                <a:spcPct val="80000"/>
              </a:lnSpc>
            </a:pPr>
            <a:r>
              <a:rPr lang="fr-FR" altLang="zh-CN" sz="2800" dirty="0" smtClean="0">
                <a:ea typeface="宋体" pitchFamily="2" charset="-122"/>
              </a:rPr>
              <a:t>Chaîne de caractère qu’un utilisateur utilise pour expliquer à quel contrôle il fait référence</a:t>
            </a:r>
            <a:endParaRPr lang="fr-FR" altLang="zh-CN" sz="2800" dirty="0">
              <a:ea typeface="宋体" pitchFamily="2" charset="-122"/>
            </a:endParaRPr>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646E3484-CB49-43D1-BFA7-0282F63D678F}" type="slidenum">
              <a:rPr lang="fr-FR" smtClean="0"/>
              <a:pPr/>
              <a:t>36</a:t>
            </a:fld>
            <a:endParaRPr lang="fr-FR"/>
          </a:p>
        </p:txBody>
      </p:sp>
      <p:sp>
        <p:nvSpPr>
          <p:cNvPr id="265218" name="Rectangle 2"/>
          <p:cNvSpPr>
            <a:spLocks noGrp="1" noChangeArrowheads="1"/>
          </p:cNvSpPr>
          <p:nvPr>
            <p:ph type="title"/>
          </p:nvPr>
        </p:nvSpPr>
        <p:spPr>
          <a:xfrm>
            <a:off x="381000" y="228600"/>
            <a:ext cx="8382000" cy="646331"/>
          </a:xfrm>
        </p:spPr>
        <p:txBody>
          <a:bodyPr/>
          <a:lstStyle/>
          <a:p>
            <a:r>
              <a:rPr lang="fr-FR" sz="4000" dirty="0" smtClean="0"/>
              <a:t>Les étapes pour automatiser l’IU</a:t>
            </a:r>
            <a:endParaRPr lang="fr-FR" sz="4000" dirty="0"/>
          </a:p>
        </p:txBody>
      </p:sp>
      <p:sp>
        <p:nvSpPr>
          <p:cNvPr id="265219" name="Rectangle 3"/>
          <p:cNvSpPr>
            <a:spLocks noGrp="1" noChangeArrowheads="1"/>
          </p:cNvSpPr>
          <p:nvPr>
            <p:ph type="body" idx="1"/>
          </p:nvPr>
        </p:nvSpPr>
        <p:spPr>
          <a:xfrm>
            <a:off x="381000" y="1417638"/>
            <a:ext cx="8410575" cy="4552015"/>
          </a:xfrm>
        </p:spPr>
        <p:txBody>
          <a:bodyPr/>
          <a:lstStyle/>
          <a:p>
            <a:pPr>
              <a:lnSpc>
                <a:spcPct val="85000"/>
              </a:lnSpc>
              <a:spcBef>
                <a:spcPct val="20000"/>
              </a:spcBef>
            </a:pPr>
            <a:r>
              <a:rPr lang="fr-FR" sz="2800" dirty="0" smtClean="0"/>
              <a:t>Ajouter les références aux DLL </a:t>
            </a:r>
            <a:r>
              <a:rPr lang="fr-FR" sz="2800" i="1" dirty="0" smtClean="0"/>
              <a:t>client automation</a:t>
            </a:r>
            <a:endParaRPr lang="fr-FR" sz="2800" dirty="0" smtClean="0"/>
          </a:p>
          <a:p>
            <a:pPr>
              <a:lnSpc>
                <a:spcPct val="85000"/>
              </a:lnSpc>
              <a:spcBef>
                <a:spcPct val="20000"/>
              </a:spcBef>
            </a:pPr>
            <a:r>
              <a:rPr lang="fr-FR" sz="2800" dirty="0" smtClean="0"/>
              <a:t>Utiliser l’espace de nommage </a:t>
            </a:r>
            <a:r>
              <a:rPr lang="fr-FR" sz="2800" dirty="0" err="1" smtClean="0"/>
              <a:t>System.Windows</a:t>
            </a:r>
            <a:r>
              <a:rPr lang="fr-FR" sz="2800" dirty="0" smtClean="0"/>
              <a:t>.Automation</a:t>
            </a:r>
          </a:p>
          <a:p>
            <a:pPr>
              <a:lnSpc>
                <a:spcPct val="85000"/>
              </a:lnSpc>
              <a:spcBef>
                <a:spcPct val="20000"/>
              </a:spcBef>
            </a:pPr>
            <a:r>
              <a:rPr lang="fr-FR" sz="2800" dirty="0" smtClean="0"/>
              <a:t>Créer la condition permettant de correspondre à un élément spécifique au sein de l’arbre</a:t>
            </a:r>
          </a:p>
          <a:p>
            <a:pPr>
              <a:lnSpc>
                <a:spcPct val="85000"/>
              </a:lnSpc>
              <a:spcBef>
                <a:spcPct val="20000"/>
              </a:spcBef>
            </a:pPr>
            <a:r>
              <a:rPr lang="fr-FR" sz="2800" dirty="0" smtClean="0"/>
              <a:t>Emettre la commande </a:t>
            </a:r>
            <a:r>
              <a:rPr lang="fr-FR" sz="2800" dirty="0" err="1" smtClean="0"/>
              <a:t>Find</a:t>
            </a:r>
            <a:r>
              <a:rPr lang="fr-FR" sz="2800" dirty="0" smtClean="0"/>
              <a:t> pour obtenir la référence à un élément de l’arbre</a:t>
            </a:r>
          </a:p>
          <a:p>
            <a:pPr>
              <a:lnSpc>
                <a:spcPct val="85000"/>
              </a:lnSpc>
              <a:spcBef>
                <a:spcPct val="20000"/>
              </a:spcBef>
            </a:pPr>
            <a:r>
              <a:rPr lang="fr-FR" sz="2800" dirty="0" smtClean="0"/>
              <a:t>Requérir un pattern de contrôle depuis l’élément de l’arbre afin d’effectuer l’opération</a:t>
            </a:r>
          </a:p>
          <a:p>
            <a:pPr>
              <a:lnSpc>
                <a:spcPct val="85000"/>
              </a:lnSpc>
              <a:spcBef>
                <a:spcPct val="20000"/>
              </a:spcBef>
            </a:pPr>
            <a:r>
              <a:rPr lang="fr-FR" sz="2800" dirty="0" smtClean="0"/>
              <a:t>Utiliser l’information contenue dans l’objet </a:t>
            </a:r>
            <a:r>
              <a:rPr lang="fr-FR" sz="2800" i="1" dirty="0" smtClean="0"/>
              <a:t>Control Pattern</a:t>
            </a:r>
            <a:r>
              <a:rPr lang="fr-FR" sz="2800" dirty="0" smtClean="0"/>
              <a:t> pour contrôler l’IU</a:t>
            </a:r>
            <a:endParaRPr lang="fr-FR" sz="28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mph" presetSubtype="0" fill="hold" nodeType="clickEffect">
                                  <p:stCondLst>
                                    <p:cond delay="0"/>
                                  </p:stCondLst>
                                  <p:childTnLst>
                                    <p:animClr clrSpc="hsl" dir="cw">
                                      <p:cBhvr override="childStyle">
                                        <p:cTn id="6" dur="500" fill="hold"/>
                                        <p:tgtEl>
                                          <p:spTgt spid="265219">
                                            <p:txEl>
                                              <p:pRg st="1" end="1"/>
                                            </p:txEl>
                                          </p:spTgt>
                                        </p:tgtEl>
                                        <p:attrNameLst>
                                          <p:attrName>style.color</p:attrName>
                                        </p:attrNameLst>
                                      </p:cBhvr>
                                      <p:by>
                                        <p:hsl h="0" s="-12549" l="-25098"/>
                                      </p:by>
                                    </p:animClr>
                                    <p:animClr clrSpc="hsl" dir="cw">
                                      <p:cBhvr>
                                        <p:cTn id="7" dur="500" fill="hold"/>
                                        <p:tgtEl>
                                          <p:spTgt spid="265219">
                                            <p:txEl>
                                              <p:pRg st="1" end="1"/>
                                            </p:txEl>
                                          </p:spTgt>
                                        </p:tgtEl>
                                        <p:attrNameLst>
                                          <p:attrName>fillcolor</p:attrName>
                                        </p:attrNameLst>
                                      </p:cBhvr>
                                      <p:by>
                                        <p:hsl h="0" s="-12549" l="-25098"/>
                                      </p:by>
                                    </p:animClr>
                                    <p:animClr clrSpc="hsl" dir="cw">
                                      <p:cBhvr>
                                        <p:cTn id="8" dur="500" fill="hold"/>
                                        <p:tgtEl>
                                          <p:spTgt spid="265219">
                                            <p:txEl>
                                              <p:pRg st="1" end="1"/>
                                            </p:txEl>
                                          </p:spTgt>
                                        </p:tgtEl>
                                        <p:attrNameLst>
                                          <p:attrName>stroke.color</p:attrName>
                                        </p:attrNameLst>
                                      </p:cBhvr>
                                      <p:by>
                                        <p:hsl h="0" s="-12549" l="-25098"/>
                                      </p:by>
                                    </p:animClr>
                                    <p:set>
                                      <p:cBhvr>
                                        <p:cTn id="9" dur="500" fill="hold"/>
                                        <p:tgtEl>
                                          <p:spTgt spid="265219">
                                            <p:txEl>
                                              <p:pRg st="1" end="1"/>
                                            </p:txEl>
                                          </p:spTgt>
                                        </p:tgtEl>
                                        <p:attrNameLst>
                                          <p:attrName>fill.type</p:attrName>
                                        </p:attrNameLst>
                                      </p:cBhvr>
                                      <p:to>
                                        <p:strVal val="solid"/>
                                      </p:to>
                                    </p:set>
                                  </p:childTnLst>
                                </p:cTn>
                              </p:par>
                              <p:par>
                                <p:cTn id="10" presetID="24" presetClass="emph" presetSubtype="0" fill="hold" nodeType="withEffect">
                                  <p:stCondLst>
                                    <p:cond delay="0"/>
                                  </p:stCondLst>
                                  <p:childTnLst>
                                    <p:animClr clrSpc="hsl" dir="cw">
                                      <p:cBhvr override="childStyle">
                                        <p:cTn id="11" dur="500" fill="hold"/>
                                        <p:tgtEl>
                                          <p:spTgt spid="265219">
                                            <p:txEl>
                                              <p:pRg st="2" end="2"/>
                                            </p:txEl>
                                          </p:spTgt>
                                        </p:tgtEl>
                                        <p:attrNameLst>
                                          <p:attrName>style.color</p:attrName>
                                        </p:attrNameLst>
                                      </p:cBhvr>
                                      <p:by>
                                        <p:hsl h="0" s="-12549" l="-25098"/>
                                      </p:by>
                                    </p:animClr>
                                    <p:animClr clrSpc="hsl" dir="cw">
                                      <p:cBhvr>
                                        <p:cTn id="12" dur="500" fill="hold"/>
                                        <p:tgtEl>
                                          <p:spTgt spid="265219">
                                            <p:txEl>
                                              <p:pRg st="2" end="2"/>
                                            </p:txEl>
                                          </p:spTgt>
                                        </p:tgtEl>
                                        <p:attrNameLst>
                                          <p:attrName>fillcolor</p:attrName>
                                        </p:attrNameLst>
                                      </p:cBhvr>
                                      <p:by>
                                        <p:hsl h="0" s="-12549" l="-25098"/>
                                      </p:by>
                                    </p:animClr>
                                    <p:animClr clrSpc="hsl" dir="cw">
                                      <p:cBhvr>
                                        <p:cTn id="13" dur="500" fill="hold"/>
                                        <p:tgtEl>
                                          <p:spTgt spid="265219">
                                            <p:txEl>
                                              <p:pRg st="2" end="2"/>
                                            </p:txEl>
                                          </p:spTgt>
                                        </p:tgtEl>
                                        <p:attrNameLst>
                                          <p:attrName>stroke.color</p:attrName>
                                        </p:attrNameLst>
                                      </p:cBhvr>
                                      <p:by>
                                        <p:hsl h="0" s="-12549" l="-25098"/>
                                      </p:by>
                                    </p:animClr>
                                    <p:set>
                                      <p:cBhvr>
                                        <p:cTn id="14" dur="500" fill="hold"/>
                                        <p:tgtEl>
                                          <p:spTgt spid="265219">
                                            <p:txEl>
                                              <p:pRg st="2" end="2"/>
                                            </p:txEl>
                                          </p:spTgt>
                                        </p:tgtEl>
                                        <p:attrNameLst>
                                          <p:attrName>fill.type</p:attrName>
                                        </p:attrNameLst>
                                      </p:cBhvr>
                                      <p:to>
                                        <p:strVal val="solid"/>
                                      </p:to>
                                    </p:set>
                                  </p:childTnLst>
                                </p:cTn>
                              </p:par>
                              <p:par>
                                <p:cTn id="15" presetID="24" presetClass="emph" presetSubtype="0" fill="hold" nodeType="withEffect">
                                  <p:stCondLst>
                                    <p:cond delay="0"/>
                                  </p:stCondLst>
                                  <p:childTnLst>
                                    <p:animClr clrSpc="hsl" dir="cw">
                                      <p:cBhvr override="childStyle">
                                        <p:cTn id="16" dur="500" fill="hold"/>
                                        <p:tgtEl>
                                          <p:spTgt spid="265219">
                                            <p:txEl>
                                              <p:pRg st="3" end="3"/>
                                            </p:txEl>
                                          </p:spTgt>
                                        </p:tgtEl>
                                        <p:attrNameLst>
                                          <p:attrName>style.color</p:attrName>
                                        </p:attrNameLst>
                                      </p:cBhvr>
                                      <p:by>
                                        <p:hsl h="0" s="-12549" l="-25098"/>
                                      </p:by>
                                    </p:animClr>
                                    <p:animClr clrSpc="hsl" dir="cw">
                                      <p:cBhvr>
                                        <p:cTn id="17" dur="500" fill="hold"/>
                                        <p:tgtEl>
                                          <p:spTgt spid="265219">
                                            <p:txEl>
                                              <p:pRg st="3" end="3"/>
                                            </p:txEl>
                                          </p:spTgt>
                                        </p:tgtEl>
                                        <p:attrNameLst>
                                          <p:attrName>fillcolor</p:attrName>
                                        </p:attrNameLst>
                                      </p:cBhvr>
                                      <p:by>
                                        <p:hsl h="0" s="-12549" l="-25098"/>
                                      </p:by>
                                    </p:animClr>
                                    <p:animClr clrSpc="hsl" dir="cw">
                                      <p:cBhvr>
                                        <p:cTn id="18" dur="500" fill="hold"/>
                                        <p:tgtEl>
                                          <p:spTgt spid="265219">
                                            <p:txEl>
                                              <p:pRg st="3" end="3"/>
                                            </p:txEl>
                                          </p:spTgt>
                                        </p:tgtEl>
                                        <p:attrNameLst>
                                          <p:attrName>stroke.color</p:attrName>
                                        </p:attrNameLst>
                                      </p:cBhvr>
                                      <p:by>
                                        <p:hsl h="0" s="-12549" l="-25098"/>
                                      </p:by>
                                    </p:animClr>
                                    <p:set>
                                      <p:cBhvr>
                                        <p:cTn id="19" dur="500" fill="hold"/>
                                        <p:tgtEl>
                                          <p:spTgt spid="265219">
                                            <p:txEl>
                                              <p:pRg st="3" end="3"/>
                                            </p:txEl>
                                          </p:spTgt>
                                        </p:tgtEl>
                                        <p:attrNameLst>
                                          <p:attrName>fill.type</p:attrName>
                                        </p:attrNameLst>
                                      </p:cBhvr>
                                      <p:to>
                                        <p:strVal val="solid"/>
                                      </p:to>
                                    </p:set>
                                  </p:childTnLst>
                                </p:cTn>
                              </p:par>
                              <p:par>
                                <p:cTn id="20" presetID="24" presetClass="emph" presetSubtype="0" fill="hold" nodeType="withEffect">
                                  <p:stCondLst>
                                    <p:cond delay="0"/>
                                  </p:stCondLst>
                                  <p:childTnLst>
                                    <p:animClr clrSpc="hsl" dir="cw">
                                      <p:cBhvr override="childStyle">
                                        <p:cTn id="21" dur="500" fill="hold"/>
                                        <p:tgtEl>
                                          <p:spTgt spid="265219">
                                            <p:txEl>
                                              <p:pRg st="4" end="4"/>
                                            </p:txEl>
                                          </p:spTgt>
                                        </p:tgtEl>
                                        <p:attrNameLst>
                                          <p:attrName>style.color</p:attrName>
                                        </p:attrNameLst>
                                      </p:cBhvr>
                                      <p:by>
                                        <p:hsl h="0" s="-12549" l="-25098"/>
                                      </p:by>
                                    </p:animClr>
                                    <p:animClr clrSpc="hsl" dir="cw">
                                      <p:cBhvr>
                                        <p:cTn id="22" dur="500" fill="hold"/>
                                        <p:tgtEl>
                                          <p:spTgt spid="265219">
                                            <p:txEl>
                                              <p:pRg st="4" end="4"/>
                                            </p:txEl>
                                          </p:spTgt>
                                        </p:tgtEl>
                                        <p:attrNameLst>
                                          <p:attrName>fillcolor</p:attrName>
                                        </p:attrNameLst>
                                      </p:cBhvr>
                                      <p:by>
                                        <p:hsl h="0" s="-12549" l="-25098"/>
                                      </p:by>
                                    </p:animClr>
                                    <p:animClr clrSpc="hsl" dir="cw">
                                      <p:cBhvr>
                                        <p:cTn id="23" dur="500" fill="hold"/>
                                        <p:tgtEl>
                                          <p:spTgt spid="265219">
                                            <p:txEl>
                                              <p:pRg st="4" end="4"/>
                                            </p:txEl>
                                          </p:spTgt>
                                        </p:tgtEl>
                                        <p:attrNameLst>
                                          <p:attrName>stroke.color</p:attrName>
                                        </p:attrNameLst>
                                      </p:cBhvr>
                                      <p:by>
                                        <p:hsl h="0" s="-12549" l="-25098"/>
                                      </p:by>
                                    </p:animClr>
                                    <p:set>
                                      <p:cBhvr>
                                        <p:cTn id="24" dur="500" fill="hold"/>
                                        <p:tgtEl>
                                          <p:spTgt spid="265219">
                                            <p:txEl>
                                              <p:pRg st="4" end="4"/>
                                            </p:txEl>
                                          </p:spTgt>
                                        </p:tgtEl>
                                        <p:attrNameLst>
                                          <p:attrName>fill.type</p:attrName>
                                        </p:attrNameLst>
                                      </p:cBhvr>
                                      <p:to>
                                        <p:strVal val="solid"/>
                                      </p:to>
                                    </p:set>
                                  </p:childTnLst>
                                </p:cTn>
                              </p:par>
                              <p:par>
                                <p:cTn id="25" presetID="24" presetClass="emph" presetSubtype="0" fill="hold" nodeType="withEffect">
                                  <p:stCondLst>
                                    <p:cond delay="0"/>
                                  </p:stCondLst>
                                  <p:childTnLst>
                                    <p:animClr clrSpc="hsl" dir="cw">
                                      <p:cBhvr override="childStyle">
                                        <p:cTn id="26" dur="500" fill="hold"/>
                                        <p:tgtEl>
                                          <p:spTgt spid="265219">
                                            <p:txEl>
                                              <p:pRg st="5" end="5"/>
                                            </p:txEl>
                                          </p:spTgt>
                                        </p:tgtEl>
                                        <p:attrNameLst>
                                          <p:attrName>style.color</p:attrName>
                                        </p:attrNameLst>
                                      </p:cBhvr>
                                      <p:by>
                                        <p:hsl h="0" s="-12549" l="-25098"/>
                                      </p:by>
                                    </p:animClr>
                                    <p:animClr clrSpc="hsl" dir="cw">
                                      <p:cBhvr>
                                        <p:cTn id="27" dur="500" fill="hold"/>
                                        <p:tgtEl>
                                          <p:spTgt spid="265219">
                                            <p:txEl>
                                              <p:pRg st="5" end="5"/>
                                            </p:txEl>
                                          </p:spTgt>
                                        </p:tgtEl>
                                        <p:attrNameLst>
                                          <p:attrName>fillcolor</p:attrName>
                                        </p:attrNameLst>
                                      </p:cBhvr>
                                      <p:by>
                                        <p:hsl h="0" s="-12549" l="-25098"/>
                                      </p:by>
                                    </p:animClr>
                                    <p:animClr clrSpc="hsl" dir="cw">
                                      <p:cBhvr>
                                        <p:cTn id="28" dur="500" fill="hold"/>
                                        <p:tgtEl>
                                          <p:spTgt spid="265219">
                                            <p:txEl>
                                              <p:pRg st="5" end="5"/>
                                            </p:txEl>
                                          </p:spTgt>
                                        </p:tgtEl>
                                        <p:attrNameLst>
                                          <p:attrName>stroke.color</p:attrName>
                                        </p:attrNameLst>
                                      </p:cBhvr>
                                      <p:by>
                                        <p:hsl h="0" s="-12549" l="-25098"/>
                                      </p:by>
                                    </p:animClr>
                                    <p:set>
                                      <p:cBhvr>
                                        <p:cTn id="29" dur="500" fill="hold"/>
                                        <p:tgtEl>
                                          <p:spTgt spid="265219">
                                            <p:txEl>
                                              <p:pRg st="5" end="5"/>
                                            </p:txEl>
                                          </p:spTgt>
                                        </p:tgtEl>
                                        <p:attrNameLst>
                                          <p:attrName>fill.type</p:attrName>
                                        </p:attrNameLst>
                                      </p:cBhvr>
                                      <p:to>
                                        <p:strVal val="solid"/>
                                      </p:to>
                                    </p:set>
                                  </p:childTnLst>
                                </p:cTn>
                              </p:par>
                            </p:childTnLst>
                          </p:cTn>
                        </p:par>
                      </p:childTnLst>
                    </p:cTn>
                  </p:par>
                  <p:par>
                    <p:cTn id="30" fill="hold">
                      <p:stCondLst>
                        <p:cond delay="indefinite"/>
                      </p:stCondLst>
                      <p:childTnLst>
                        <p:par>
                          <p:cTn id="31" fill="hold">
                            <p:stCondLst>
                              <p:cond delay="0"/>
                            </p:stCondLst>
                            <p:childTnLst>
                              <p:par>
                                <p:cTn id="32" presetID="24" presetClass="emph" presetSubtype="0" fill="hold" nodeType="clickEffect">
                                  <p:stCondLst>
                                    <p:cond delay="0"/>
                                  </p:stCondLst>
                                  <p:childTnLst>
                                    <p:animClr clrSpc="hsl" dir="cw">
                                      <p:cBhvr override="childStyle">
                                        <p:cTn id="33" dur="500" fill="hold"/>
                                        <p:tgtEl>
                                          <p:spTgt spid="265219">
                                            <p:txEl>
                                              <p:pRg st="0" end="0"/>
                                            </p:txEl>
                                          </p:spTgt>
                                        </p:tgtEl>
                                        <p:attrNameLst>
                                          <p:attrName>style.color</p:attrName>
                                        </p:attrNameLst>
                                      </p:cBhvr>
                                      <p:by>
                                        <p:hsl h="0" s="-12549" l="-25098"/>
                                      </p:by>
                                    </p:animClr>
                                    <p:animClr clrSpc="hsl" dir="cw">
                                      <p:cBhvr>
                                        <p:cTn id="34" dur="500" fill="hold"/>
                                        <p:tgtEl>
                                          <p:spTgt spid="265219">
                                            <p:txEl>
                                              <p:pRg st="0" end="0"/>
                                            </p:txEl>
                                          </p:spTgt>
                                        </p:tgtEl>
                                        <p:attrNameLst>
                                          <p:attrName>fillcolor</p:attrName>
                                        </p:attrNameLst>
                                      </p:cBhvr>
                                      <p:by>
                                        <p:hsl h="0" s="-12549" l="-25098"/>
                                      </p:by>
                                    </p:animClr>
                                    <p:animClr clrSpc="hsl" dir="cw">
                                      <p:cBhvr>
                                        <p:cTn id="35" dur="500" fill="hold"/>
                                        <p:tgtEl>
                                          <p:spTgt spid="265219">
                                            <p:txEl>
                                              <p:pRg st="0" end="0"/>
                                            </p:txEl>
                                          </p:spTgt>
                                        </p:tgtEl>
                                        <p:attrNameLst>
                                          <p:attrName>stroke.color</p:attrName>
                                        </p:attrNameLst>
                                      </p:cBhvr>
                                      <p:by>
                                        <p:hsl h="0" s="-12549" l="-25098"/>
                                      </p:by>
                                    </p:animClr>
                                    <p:set>
                                      <p:cBhvr>
                                        <p:cTn id="36" dur="500" fill="hold"/>
                                        <p:tgtEl>
                                          <p:spTgt spid="265219">
                                            <p:txEl>
                                              <p:pRg st="0" end="0"/>
                                            </p:txEl>
                                          </p:spTgt>
                                        </p:tgtEl>
                                        <p:attrNameLst>
                                          <p:attrName>fill.type</p:attrName>
                                        </p:attrNameLst>
                                      </p:cBhvr>
                                      <p:to>
                                        <p:strVal val="solid"/>
                                      </p:to>
                                    </p:set>
                                  </p:childTnLst>
                                </p:cTn>
                              </p:par>
                              <p:par>
                                <p:cTn id="37" presetID="30" presetClass="emph" presetSubtype="0" fill="hold" nodeType="withEffect">
                                  <p:stCondLst>
                                    <p:cond delay="0"/>
                                  </p:stCondLst>
                                  <p:childTnLst>
                                    <p:animClr clrSpc="hsl" dir="cw">
                                      <p:cBhvr override="childStyle">
                                        <p:cTn id="38" dur="500" fill="hold"/>
                                        <p:tgtEl>
                                          <p:spTgt spid="265219">
                                            <p:txEl>
                                              <p:pRg st="1" end="1"/>
                                            </p:txEl>
                                          </p:spTgt>
                                        </p:tgtEl>
                                        <p:attrNameLst>
                                          <p:attrName>style.color</p:attrName>
                                        </p:attrNameLst>
                                      </p:cBhvr>
                                      <p:by>
                                        <p:hsl h="0" s="12549" l="25098"/>
                                      </p:by>
                                    </p:animClr>
                                    <p:animClr clrSpc="hsl" dir="cw">
                                      <p:cBhvr>
                                        <p:cTn id="39" dur="500" fill="hold"/>
                                        <p:tgtEl>
                                          <p:spTgt spid="265219">
                                            <p:txEl>
                                              <p:pRg st="1" end="1"/>
                                            </p:txEl>
                                          </p:spTgt>
                                        </p:tgtEl>
                                        <p:attrNameLst>
                                          <p:attrName>fillcolor</p:attrName>
                                        </p:attrNameLst>
                                      </p:cBhvr>
                                      <p:by>
                                        <p:hsl h="0" s="12549" l="25098"/>
                                      </p:by>
                                    </p:animClr>
                                    <p:animClr clrSpc="hsl" dir="cw">
                                      <p:cBhvr>
                                        <p:cTn id="40" dur="500" fill="hold"/>
                                        <p:tgtEl>
                                          <p:spTgt spid="265219">
                                            <p:txEl>
                                              <p:pRg st="1" end="1"/>
                                            </p:txEl>
                                          </p:spTgt>
                                        </p:tgtEl>
                                        <p:attrNameLst>
                                          <p:attrName>stroke.color</p:attrName>
                                        </p:attrNameLst>
                                      </p:cBhvr>
                                      <p:by>
                                        <p:hsl h="0" s="12549" l="25098"/>
                                      </p:by>
                                    </p:animClr>
                                    <p:set>
                                      <p:cBhvr>
                                        <p:cTn id="41" dur="500" fill="hold"/>
                                        <p:tgtEl>
                                          <p:spTgt spid="265219">
                                            <p:txEl>
                                              <p:pRg st="1" end="1"/>
                                            </p:txEl>
                                          </p:spTgt>
                                        </p:tgtEl>
                                        <p:attrNameLst>
                                          <p:attrName>fill.type</p:attrName>
                                        </p:attrNameLst>
                                      </p:cBhvr>
                                      <p:to>
                                        <p:strVal val="solid"/>
                                      </p:to>
                                    </p:set>
                                  </p:childTnLst>
                                </p:cTn>
                              </p:par>
                            </p:childTnLst>
                          </p:cTn>
                        </p:par>
                      </p:childTnLst>
                    </p:cTn>
                  </p:par>
                  <p:par>
                    <p:cTn id="42" fill="hold">
                      <p:stCondLst>
                        <p:cond delay="indefinite"/>
                      </p:stCondLst>
                      <p:childTnLst>
                        <p:par>
                          <p:cTn id="43" fill="hold">
                            <p:stCondLst>
                              <p:cond delay="0"/>
                            </p:stCondLst>
                            <p:childTnLst>
                              <p:par>
                                <p:cTn id="44" presetID="24" presetClass="emph" presetSubtype="0" fill="hold" nodeType="clickEffect">
                                  <p:stCondLst>
                                    <p:cond delay="0"/>
                                  </p:stCondLst>
                                  <p:childTnLst>
                                    <p:animClr clrSpc="hsl" dir="cw">
                                      <p:cBhvr override="childStyle">
                                        <p:cTn id="45" dur="500" fill="hold"/>
                                        <p:tgtEl>
                                          <p:spTgt spid="265219">
                                            <p:txEl>
                                              <p:pRg st="1" end="1"/>
                                            </p:txEl>
                                          </p:spTgt>
                                        </p:tgtEl>
                                        <p:attrNameLst>
                                          <p:attrName>style.color</p:attrName>
                                        </p:attrNameLst>
                                      </p:cBhvr>
                                      <p:by>
                                        <p:hsl h="0" s="-12549" l="-25098"/>
                                      </p:by>
                                    </p:animClr>
                                    <p:animClr clrSpc="hsl" dir="cw">
                                      <p:cBhvr>
                                        <p:cTn id="46" dur="500" fill="hold"/>
                                        <p:tgtEl>
                                          <p:spTgt spid="265219">
                                            <p:txEl>
                                              <p:pRg st="1" end="1"/>
                                            </p:txEl>
                                          </p:spTgt>
                                        </p:tgtEl>
                                        <p:attrNameLst>
                                          <p:attrName>fillcolor</p:attrName>
                                        </p:attrNameLst>
                                      </p:cBhvr>
                                      <p:by>
                                        <p:hsl h="0" s="-12549" l="-25098"/>
                                      </p:by>
                                    </p:animClr>
                                    <p:animClr clrSpc="hsl" dir="cw">
                                      <p:cBhvr>
                                        <p:cTn id="47" dur="500" fill="hold"/>
                                        <p:tgtEl>
                                          <p:spTgt spid="265219">
                                            <p:txEl>
                                              <p:pRg st="1" end="1"/>
                                            </p:txEl>
                                          </p:spTgt>
                                        </p:tgtEl>
                                        <p:attrNameLst>
                                          <p:attrName>stroke.color</p:attrName>
                                        </p:attrNameLst>
                                      </p:cBhvr>
                                      <p:by>
                                        <p:hsl h="0" s="-12549" l="-25098"/>
                                      </p:by>
                                    </p:animClr>
                                    <p:set>
                                      <p:cBhvr>
                                        <p:cTn id="48" dur="500" fill="hold"/>
                                        <p:tgtEl>
                                          <p:spTgt spid="265219">
                                            <p:txEl>
                                              <p:pRg st="1" end="1"/>
                                            </p:txEl>
                                          </p:spTgt>
                                        </p:tgtEl>
                                        <p:attrNameLst>
                                          <p:attrName>fill.type</p:attrName>
                                        </p:attrNameLst>
                                      </p:cBhvr>
                                      <p:to>
                                        <p:strVal val="solid"/>
                                      </p:to>
                                    </p:set>
                                  </p:childTnLst>
                                </p:cTn>
                              </p:par>
                              <p:par>
                                <p:cTn id="49" presetID="30" presetClass="emph" presetSubtype="0" fill="hold" nodeType="withEffect">
                                  <p:stCondLst>
                                    <p:cond delay="0"/>
                                  </p:stCondLst>
                                  <p:childTnLst>
                                    <p:animClr clrSpc="hsl" dir="cw">
                                      <p:cBhvr override="childStyle">
                                        <p:cTn id="50" dur="500" fill="hold"/>
                                        <p:tgtEl>
                                          <p:spTgt spid="265219">
                                            <p:txEl>
                                              <p:pRg st="2" end="2"/>
                                            </p:txEl>
                                          </p:spTgt>
                                        </p:tgtEl>
                                        <p:attrNameLst>
                                          <p:attrName>style.color</p:attrName>
                                        </p:attrNameLst>
                                      </p:cBhvr>
                                      <p:by>
                                        <p:hsl h="0" s="12549" l="25098"/>
                                      </p:by>
                                    </p:animClr>
                                    <p:animClr clrSpc="hsl" dir="cw">
                                      <p:cBhvr>
                                        <p:cTn id="51" dur="500" fill="hold"/>
                                        <p:tgtEl>
                                          <p:spTgt spid="265219">
                                            <p:txEl>
                                              <p:pRg st="2" end="2"/>
                                            </p:txEl>
                                          </p:spTgt>
                                        </p:tgtEl>
                                        <p:attrNameLst>
                                          <p:attrName>fillcolor</p:attrName>
                                        </p:attrNameLst>
                                      </p:cBhvr>
                                      <p:by>
                                        <p:hsl h="0" s="12549" l="25098"/>
                                      </p:by>
                                    </p:animClr>
                                    <p:animClr clrSpc="hsl" dir="cw">
                                      <p:cBhvr>
                                        <p:cTn id="52" dur="500" fill="hold"/>
                                        <p:tgtEl>
                                          <p:spTgt spid="265219">
                                            <p:txEl>
                                              <p:pRg st="2" end="2"/>
                                            </p:txEl>
                                          </p:spTgt>
                                        </p:tgtEl>
                                        <p:attrNameLst>
                                          <p:attrName>stroke.color</p:attrName>
                                        </p:attrNameLst>
                                      </p:cBhvr>
                                      <p:by>
                                        <p:hsl h="0" s="12549" l="25098"/>
                                      </p:by>
                                    </p:animClr>
                                    <p:set>
                                      <p:cBhvr>
                                        <p:cTn id="53" dur="500" fill="hold"/>
                                        <p:tgtEl>
                                          <p:spTgt spid="265219">
                                            <p:txEl>
                                              <p:pRg st="2" end="2"/>
                                            </p:txEl>
                                          </p:spTgt>
                                        </p:tgtEl>
                                        <p:attrNameLst>
                                          <p:attrName>fill.type</p:attrName>
                                        </p:attrNameLst>
                                      </p:cBhvr>
                                      <p:to>
                                        <p:strVal val="solid"/>
                                      </p:to>
                                    </p:set>
                                  </p:childTnLst>
                                </p:cTn>
                              </p:par>
                            </p:childTnLst>
                          </p:cTn>
                        </p:par>
                      </p:childTnLst>
                    </p:cTn>
                  </p:par>
                  <p:par>
                    <p:cTn id="54" fill="hold">
                      <p:stCondLst>
                        <p:cond delay="indefinite"/>
                      </p:stCondLst>
                      <p:childTnLst>
                        <p:par>
                          <p:cTn id="55" fill="hold">
                            <p:stCondLst>
                              <p:cond delay="0"/>
                            </p:stCondLst>
                            <p:childTnLst>
                              <p:par>
                                <p:cTn id="56" presetID="24" presetClass="emph" presetSubtype="0" fill="hold" nodeType="clickEffect">
                                  <p:stCondLst>
                                    <p:cond delay="0"/>
                                  </p:stCondLst>
                                  <p:childTnLst>
                                    <p:animClr clrSpc="hsl" dir="cw">
                                      <p:cBhvr override="childStyle">
                                        <p:cTn id="57" dur="500" fill="hold"/>
                                        <p:tgtEl>
                                          <p:spTgt spid="265219">
                                            <p:txEl>
                                              <p:pRg st="2" end="2"/>
                                            </p:txEl>
                                          </p:spTgt>
                                        </p:tgtEl>
                                        <p:attrNameLst>
                                          <p:attrName>style.color</p:attrName>
                                        </p:attrNameLst>
                                      </p:cBhvr>
                                      <p:by>
                                        <p:hsl h="0" s="-12549" l="-25098"/>
                                      </p:by>
                                    </p:animClr>
                                    <p:animClr clrSpc="hsl" dir="cw">
                                      <p:cBhvr>
                                        <p:cTn id="58" dur="500" fill="hold"/>
                                        <p:tgtEl>
                                          <p:spTgt spid="265219">
                                            <p:txEl>
                                              <p:pRg st="2" end="2"/>
                                            </p:txEl>
                                          </p:spTgt>
                                        </p:tgtEl>
                                        <p:attrNameLst>
                                          <p:attrName>fillcolor</p:attrName>
                                        </p:attrNameLst>
                                      </p:cBhvr>
                                      <p:by>
                                        <p:hsl h="0" s="-12549" l="-25098"/>
                                      </p:by>
                                    </p:animClr>
                                    <p:animClr clrSpc="hsl" dir="cw">
                                      <p:cBhvr>
                                        <p:cTn id="59" dur="500" fill="hold"/>
                                        <p:tgtEl>
                                          <p:spTgt spid="265219">
                                            <p:txEl>
                                              <p:pRg st="2" end="2"/>
                                            </p:txEl>
                                          </p:spTgt>
                                        </p:tgtEl>
                                        <p:attrNameLst>
                                          <p:attrName>stroke.color</p:attrName>
                                        </p:attrNameLst>
                                      </p:cBhvr>
                                      <p:by>
                                        <p:hsl h="0" s="-12549" l="-25098"/>
                                      </p:by>
                                    </p:animClr>
                                    <p:set>
                                      <p:cBhvr>
                                        <p:cTn id="60" dur="500" fill="hold"/>
                                        <p:tgtEl>
                                          <p:spTgt spid="265219">
                                            <p:txEl>
                                              <p:pRg st="2" end="2"/>
                                            </p:txEl>
                                          </p:spTgt>
                                        </p:tgtEl>
                                        <p:attrNameLst>
                                          <p:attrName>fill.type</p:attrName>
                                        </p:attrNameLst>
                                      </p:cBhvr>
                                      <p:to>
                                        <p:strVal val="solid"/>
                                      </p:to>
                                    </p:set>
                                  </p:childTnLst>
                                </p:cTn>
                              </p:par>
                              <p:par>
                                <p:cTn id="61" presetID="30" presetClass="emph" presetSubtype="0" fill="hold" nodeType="withEffect">
                                  <p:stCondLst>
                                    <p:cond delay="0"/>
                                  </p:stCondLst>
                                  <p:childTnLst>
                                    <p:animClr clrSpc="hsl" dir="cw">
                                      <p:cBhvr override="childStyle">
                                        <p:cTn id="62" dur="500" fill="hold"/>
                                        <p:tgtEl>
                                          <p:spTgt spid="265219">
                                            <p:txEl>
                                              <p:pRg st="3" end="3"/>
                                            </p:txEl>
                                          </p:spTgt>
                                        </p:tgtEl>
                                        <p:attrNameLst>
                                          <p:attrName>style.color</p:attrName>
                                        </p:attrNameLst>
                                      </p:cBhvr>
                                      <p:by>
                                        <p:hsl h="0" s="12549" l="25098"/>
                                      </p:by>
                                    </p:animClr>
                                    <p:animClr clrSpc="hsl" dir="cw">
                                      <p:cBhvr>
                                        <p:cTn id="63" dur="500" fill="hold"/>
                                        <p:tgtEl>
                                          <p:spTgt spid="265219">
                                            <p:txEl>
                                              <p:pRg st="3" end="3"/>
                                            </p:txEl>
                                          </p:spTgt>
                                        </p:tgtEl>
                                        <p:attrNameLst>
                                          <p:attrName>fillcolor</p:attrName>
                                        </p:attrNameLst>
                                      </p:cBhvr>
                                      <p:by>
                                        <p:hsl h="0" s="12549" l="25098"/>
                                      </p:by>
                                    </p:animClr>
                                    <p:animClr clrSpc="hsl" dir="cw">
                                      <p:cBhvr>
                                        <p:cTn id="64" dur="500" fill="hold"/>
                                        <p:tgtEl>
                                          <p:spTgt spid="265219">
                                            <p:txEl>
                                              <p:pRg st="3" end="3"/>
                                            </p:txEl>
                                          </p:spTgt>
                                        </p:tgtEl>
                                        <p:attrNameLst>
                                          <p:attrName>stroke.color</p:attrName>
                                        </p:attrNameLst>
                                      </p:cBhvr>
                                      <p:by>
                                        <p:hsl h="0" s="12549" l="25098"/>
                                      </p:by>
                                    </p:animClr>
                                    <p:set>
                                      <p:cBhvr>
                                        <p:cTn id="65" dur="500" fill="hold"/>
                                        <p:tgtEl>
                                          <p:spTgt spid="265219">
                                            <p:txEl>
                                              <p:pRg st="3" end="3"/>
                                            </p:txEl>
                                          </p:spTgt>
                                        </p:tgtEl>
                                        <p:attrNameLst>
                                          <p:attrName>fill.type</p:attrName>
                                        </p:attrNameLst>
                                      </p:cBhvr>
                                      <p:to>
                                        <p:strVal val="solid"/>
                                      </p:to>
                                    </p:set>
                                  </p:childTnLst>
                                </p:cTn>
                              </p:par>
                            </p:childTnLst>
                          </p:cTn>
                        </p:par>
                      </p:childTnLst>
                    </p:cTn>
                  </p:par>
                  <p:par>
                    <p:cTn id="66" fill="hold">
                      <p:stCondLst>
                        <p:cond delay="indefinite"/>
                      </p:stCondLst>
                      <p:childTnLst>
                        <p:par>
                          <p:cTn id="67" fill="hold">
                            <p:stCondLst>
                              <p:cond delay="0"/>
                            </p:stCondLst>
                            <p:childTnLst>
                              <p:par>
                                <p:cTn id="68" presetID="24" presetClass="emph" presetSubtype="0" fill="hold" nodeType="clickEffect">
                                  <p:stCondLst>
                                    <p:cond delay="0"/>
                                  </p:stCondLst>
                                  <p:childTnLst>
                                    <p:animClr clrSpc="hsl" dir="cw">
                                      <p:cBhvr override="childStyle">
                                        <p:cTn id="69" dur="500" fill="hold"/>
                                        <p:tgtEl>
                                          <p:spTgt spid="265219">
                                            <p:txEl>
                                              <p:pRg st="3" end="3"/>
                                            </p:txEl>
                                          </p:spTgt>
                                        </p:tgtEl>
                                        <p:attrNameLst>
                                          <p:attrName>style.color</p:attrName>
                                        </p:attrNameLst>
                                      </p:cBhvr>
                                      <p:by>
                                        <p:hsl h="0" s="-12549" l="-25098"/>
                                      </p:by>
                                    </p:animClr>
                                    <p:animClr clrSpc="hsl" dir="cw">
                                      <p:cBhvr>
                                        <p:cTn id="70" dur="500" fill="hold"/>
                                        <p:tgtEl>
                                          <p:spTgt spid="265219">
                                            <p:txEl>
                                              <p:pRg st="3" end="3"/>
                                            </p:txEl>
                                          </p:spTgt>
                                        </p:tgtEl>
                                        <p:attrNameLst>
                                          <p:attrName>fillcolor</p:attrName>
                                        </p:attrNameLst>
                                      </p:cBhvr>
                                      <p:by>
                                        <p:hsl h="0" s="-12549" l="-25098"/>
                                      </p:by>
                                    </p:animClr>
                                    <p:animClr clrSpc="hsl" dir="cw">
                                      <p:cBhvr>
                                        <p:cTn id="71" dur="500" fill="hold"/>
                                        <p:tgtEl>
                                          <p:spTgt spid="265219">
                                            <p:txEl>
                                              <p:pRg st="3" end="3"/>
                                            </p:txEl>
                                          </p:spTgt>
                                        </p:tgtEl>
                                        <p:attrNameLst>
                                          <p:attrName>stroke.color</p:attrName>
                                        </p:attrNameLst>
                                      </p:cBhvr>
                                      <p:by>
                                        <p:hsl h="0" s="-12549" l="-25098"/>
                                      </p:by>
                                    </p:animClr>
                                    <p:set>
                                      <p:cBhvr>
                                        <p:cTn id="72" dur="500" fill="hold"/>
                                        <p:tgtEl>
                                          <p:spTgt spid="265219">
                                            <p:txEl>
                                              <p:pRg st="3" end="3"/>
                                            </p:txEl>
                                          </p:spTgt>
                                        </p:tgtEl>
                                        <p:attrNameLst>
                                          <p:attrName>fill.type</p:attrName>
                                        </p:attrNameLst>
                                      </p:cBhvr>
                                      <p:to>
                                        <p:strVal val="solid"/>
                                      </p:to>
                                    </p:set>
                                  </p:childTnLst>
                                </p:cTn>
                              </p:par>
                              <p:par>
                                <p:cTn id="73" presetID="30" presetClass="emph" presetSubtype="0" fill="hold" nodeType="withEffect">
                                  <p:stCondLst>
                                    <p:cond delay="0"/>
                                  </p:stCondLst>
                                  <p:childTnLst>
                                    <p:animClr clrSpc="hsl" dir="cw">
                                      <p:cBhvr override="childStyle">
                                        <p:cTn id="74" dur="500" fill="hold"/>
                                        <p:tgtEl>
                                          <p:spTgt spid="265219">
                                            <p:txEl>
                                              <p:pRg st="4" end="4"/>
                                            </p:txEl>
                                          </p:spTgt>
                                        </p:tgtEl>
                                        <p:attrNameLst>
                                          <p:attrName>style.color</p:attrName>
                                        </p:attrNameLst>
                                      </p:cBhvr>
                                      <p:by>
                                        <p:hsl h="0" s="12549" l="25098"/>
                                      </p:by>
                                    </p:animClr>
                                    <p:animClr clrSpc="hsl" dir="cw">
                                      <p:cBhvr>
                                        <p:cTn id="75" dur="500" fill="hold"/>
                                        <p:tgtEl>
                                          <p:spTgt spid="265219">
                                            <p:txEl>
                                              <p:pRg st="4" end="4"/>
                                            </p:txEl>
                                          </p:spTgt>
                                        </p:tgtEl>
                                        <p:attrNameLst>
                                          <p:attrName>fillcolor</p:attrName>
                                        </p:attrNameLst>
                                      </p:cBhvr>
                                      <p:by>
                                        <p:hsl h="0" s="12549" l="25098"/>
                                      </p:by>
                                    </p:animClr>
                                    <p:animClr clrSpc="hsl" dir="cw">
                                      <p:cBhvr>
                                        <p:cTn id="76" dur="500" fill="hold"/>
                                        <p:tgtEl>
                                          <p:spTgt spid="265219">
                                            <p:txEl>
                                              <p:pRg st="4" end="4"/>
                                            </p:txEl>
                                          </p:spTgt>
                                        </p:tgtEl>
                                        <p:attrNameLst>
                                          <p:attrName>stroke.color</p:attrName>
                                        </p:attrNameLst>
                                      </p:cBhvr>
                                      <p:by>
                                        <p:hsl h="0" s="12549" l="25098"/>
                                      </p:by>
                                    </p:animClr>
                                    <p:set>
                                      <p:cBhvr>
                                        <p:cTn id="77" dur="500" fill="hold"/>
                                        <p:tgtEl>
                                          <p:spTgt spid="265219">
                                            <p:txEl>
                                              <p:pRg st="4" end="4"/>
                                            </p:txEl>
                                          </p:spTgt>
                                        </p:tgtEl>
                                        <p:attrNameLst>
                                          <p:attrName>fill.type</p:attrName>
                                        </p:attrNameLst>
                                      </p:cBhvr>
                                      <p:to>
                                        <p:strVal val="solid"/>
                                      </p:to>
                                    </p:set>
                                  </p:childTnLst>
                                </p:cTn>
                              </p:par>
                            </p:childTnLst>
                          </p:cTn>
                        </p:par>
                      </p:childTnLst>
                    </p:cTn>
                  </p:par>
                  <p:par>
                    <p:cTn id="78" fill="hold">
                      <p:stCondLst>
                        <p:cond delay="indefinite"/>
                      </p:stCondLst>
                      <p:childTnLst>
                        <p:par>
                          <p:cTn id="79" fill="hold">
                            <p:stCondLst>
                              <p:cond delay="0"/>
                            </p:stCondLst>
                            <p:childTnLst>
                              <p:par>
                                <p:cTn id="80" presetID="24" presetClass="emph" presetSubtype="0" fill="hold" nodeType="clickEffect">
                                  <p:stCondLst>
                                    <p:cond delay="0"/>
                                  </p:stCondLst>
                                  <p:childTnLst>
                                    <p:animClr clrSpc="hsl" dir="cw">
                                      <p:cBhvr override="childStyle">
                                        <p:cTn id="81" dur="500" fill="hold"/>
                                        <p:tgtEl>
                                          <p:spTgt spid="265219">
                                            <p:txEl>
                                              <p:pRg st="4" end="4"/>
                                            </p:txEl>
                                          </p:spTgt>
                                        </p:tgtEl>
                                        <p:attrNameLst>
                                          <p:attrName>style.color</p:attrName>
                                        </p:attrNameLst>
                                      </p:cBhvr>
                                      <p:by>
                                        <p:hsl h="0" s="-12549" l="-25098"/>
                                      </p:by>
                                    </p:animClr>
                                    <p:animClr clrSpc="hsl" dir="cw">
                                      <p:cBhvr>
                                        <p:cTn id="82" dur="500" fill="hold"/>
                                        <p:tgtEl>
                                          <p:spTgt spid="265219">
                                            <p:txEl>
                                              <p:pRg st="4" end="4"/>
                                            </p:txEl>
                                          </p:spTgt>
                                        </p:tgtEl>
                                        <p:attrNameLst>
                                          <p:attrName>fillcolor</p:attrName>
                                        </p:attrNameLst>
                                      </p:cBhvr>
                                      <p:by>
                                        <p:hsl h="0" s="-12549" l="-25098"/>
                                      </p:by>
                                    </p:animClr>
                                    <p:animClr clrSpc="hsl" dir="cw">
                                      <p:cBhvr>
                                        <p:cTn id="83" dur="500" fill="hold"/>
                                        <p:tgtEl>
                                          <p:spTgt spid="265219">
                                            <p:txEl>
                                              <p:pRg st="4" end="4"/>
                                            </p:txEl>
                                          </p:spTgt>
                                        </p:tgtEl>
                                        <p:attrNameLst>
                                          <p:attrName>stroke.color</p:attrName>
                                        </p:attrNameLst>
                                      </p:cBhvr>
                                      <p:by>
                                        <p:hsl h="0" s="-12549" l="-25098"/>
                                      </p:by>
                                    </p:animClr>
                                    <p:set>
                                      <p:cBhvr>
                                        <p:cTn id="84" dur="500" fill="hold"/>
                                        <p:tgtEl>
                                          <p:spTgt spid="265219">
                                            <p:txEl>
                                              <p:pRg st="4" end="4"/>
                                            </p:txEl>
                                          </p:spTgt>
                                        </p:tgtEl>
                                        <p:attrNameLst>
                                          <p:attrName>fill.type</p:attrName>
                                        </p:attrNameLst>
                                      </p:cBhvr>
                                      <p:to>
                                        <p:strVal val="solid"/>
                                      </p:to>
                                    </p:set>
                                  </p:childTnLst>
                                </p:cTn>
                              </p:par>
                              <p:par>
                                <p:cTn id="85" presetID="30" presetClass="emph" presetSubtype="0" fill="hold" nodeType="withEffect">
                                  <p:stCondLst>
                                    <p:cond delay="0"/>
                                  </p:stCondLst>
                                  <p:childTnLst>
                                    <p:animClr clrSpc="hsl" dir="cw">
                                      <p:cBhvr override="childStyle">
                                        <p:cTn id="86" dur="500" fill="hold"/>
                                        <p:tgtEl>
                                          <p:spTgt spid="265219">
                                            <p:txEl>
                                              <p:pRg st="5" end="5"/>
                                            </p:txEl>
                                          </p:spTgt>
                                        </p:tgtEl>
                                        <p:attrNameLst>
                                          <p:attrName>style.color</p:attrName>
                                        </p:attrNameLst>
                                      </p:cBhvr>
                                      <p:by>
                                        <p:hsl h="0" s="12549" l="25098"/>
                                      </p:by>
                                    </p:animClr>
                                    <p:animClr clrSpc="hsl" dir="cw">
                                      <p:cBhvr>
                                        <p:cTn id="87" dur="500" fill="hold"/>
                                        <p:tgtEl>
                                          <p:spTgt spid="265219">
                                            <p:txEl>
                                              <p:pRg st="5" end="5"/>
                                            </p:txEl>
                                          </p:spTgt>
                                        </p:tgtEl>
                                        <p:attrNameLst>
                                          <p:attrName>fillcolor</p:attrName>
                                        </p:attrNameLst>
                                      </p:cBhvr>
                                      <p:by>
                                        <p:hsl h="0" s="12549" l="25098"/>
                                      </p:by>
                                    </p:animClr>
                                    <p:animClr clrSpc="hsl" dir="cw">
                                      <p:cBhvr>
                                        <p:cTn id="88" dur="500" fill="hold"/>
                                        <p:tgtEl>
                                          <p:spTgt spid="265219">
                                            <p:txEl>
                                              <p:pRg st="5" end="5"/>
                                            </p:txEl>
                                          </p:spTgt>
                                        </p:tgtEl>
                                        <p:attrNameLst>
                                          <p:attrName>stroke.color</p:attrName>
                                        </p:attrNameLst>
                                      </p:cBhvr>
                                      <p:by>
                                        <p:hsl h="0" s="12549" l="25098"/>
                                      </p:by>
                                    </p:animClr>
                                    <p:set>
                                      <p:cBhvr>
                                        <p:cTn id="89" dur="500" fill="hold"/>
                                        <p:tgtEl>
                                          <p:spTgt spid="265219">
                                            <p:txEl>
                                              <p:pRg st="5" end="5"/>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Slide Number Placeholder 3"/>
          <p:cNvSpPr>
            <a:spLocks noGrp="1"/>
          </p:cNvSpPr>
          <p:nvPr>
            <p:ph type="sldNum" sz="quarter" idx="10"/>
          </p:nvPr>
        </p:nvSpPr>
        <p:spPr/>
        <p:txBody>
          <a:bodyPr/>
          <a:lstStyle/>
          <a:p>
            <a:fld id="{836113B2-B26C-45CA-809C-59B0684CF351}" type="slidenum">
              <a:rPr lang="fr-FR" smtClean="0"/>
              <a:pPr/>
              <a:t>37</a:t>
            </a:fld>
            <a:endParaRPr lang="fr-FR"/>
          </a:p>
        </p:txBody>
      </p:sp>
      <p:sp>
        <p:nvSpPr>
          <p:cNvPr id="243714" name="Rectangle 2"/>
          <p:cNvSpPr>
            <a:spLocks noGrp="1" noChangeArrowheads="1"/>
          </p:cNvSpPr>
          <p:nvPr>
            <p:ph type="title"/>
          </p:nvPr>
        </p:nvSpPr>
        <p:spPr>
          <a:xfrm>
            <a:off x="381000" y="228600"/>
            <a:ext cx="8382000" cy="646331"/>
          </a:xfrm>
        </p:spPr>
        <p:txBody>
          <a:bodyPr/>
          <a:lstStyle/>
          <a:p>
            <a:r>
              <a:rPr lang="fr-FR" sz="4000" smtClean="0"/>
              <a:t>Interfaces fournisseur</a:t>
            </a:r>
            <a:endParaRPr lang="fr-FR" sz="4000"/>
          </a:p>
        </p:txBody>
      </p:sp>
      <p:sp>
        <p:nvSpPr>
          <p:cNvPr id="243715" name="Rectangle 3"/>
          <p:cNvSpPr>
            <a:spLocks noChangeArrowheads="1"/>
          </p:cNvSpPr>
          <p:nvPr/>
        </p:nvSpPr>
        <p:spPr bwMode="auto">
          <a:xfrm>
            <a:off x="3124200" y="3276600"/>
            <a:ext cx="5027613" cy="2741613"/>
          </a:xfrm>
          <a:prstGeom prst="rect">
            <a:avLst/>
          </a:prstGeom>
          <a:solidFill>
            <a:srgbClr val="FFCC00"/>
          </a:solidFill>
          <a:ln w="9525" algn="ctr">
            <a:solidFill>
              <a:srgbClr val="FFCC00"/>
            </a:solidFill>
            <a:miter lim="800000"/>
            <a:headEnd/>
            <a:tailEnd/>
          </a:ln>
          <a:effectLst/>
        </p:spPr>
        <p:txBody>
          <a:bodyPr anchor="ctr"/>
          <a:lstStyle/>
          <a:p>
            <a:pPr marL="461963" indent="-461963" eaLnBrk="1" hangingPunct="1">
              <a:lnSpc>
                <a:spcPct val="90000"/>
              </a:lnSpc>
              <a:spcBef>
                <a:spcPct val="30000"/>
              </a:spcBef>
              <a:buClr>
                <a:schemeClr val="tx2"/>
              </a:buClr>
              <a:buFont typeface="Wingdings 2" pitchFamily="18" charset="2"/>
              <a:buNone/>
            </a:pPr>
            <a:r>
              <a:rPr lang="fr-FR" sz="2800" smtClean="0">
                <a:solidFill>
                  <a:schemeClr val="bg2"/>
                </a:solidFill>
                <a:effectLst>
                  <a:outerShdw blurRad="38100" dist="38100" dir="2700000" algn="tl">
                    <a:srgbClr val="FFFFFF"/>
                  </a:outerShdw>
                </a:effectLst>
              </a:rPr>
              <a:t>IRawElementProviderSimple</a:t>
            </a:r>
          </a:p>
          <a:p>
            <a:pPr marL="461963" indent="-461963" eaLnBrk="1" hangingPunct="1">
              <a:lnSpc>
                <a:spcPct val="90000"/>
              </a:lnSpc>
              <a:spcBef>
                <a:spcPct val="30000"/>
              </a:spcBef>
              <a:buClr>
                <a:schemeClr val="tx2"/>
              </a:buClr>
              <a:buFont typeface="Wingdings 2" pitchFamily="18" charset="2"/>
              <a:buNone/>
            </a:pPr>
            <a:r>
              <a:rPr lang="fr-FR" smtClean="0">
                <a:solidFill>
                  <a:schemeClr val="bg2"/>
                </a:solidFill>
                <a:effectLst>
                  <a:outerShdw blurRad="38100" dist="38100" dir="2700000" algn="tl">
                    <a:srgbClr val="FFFFFF"/>
                  </a:outerShdw>
                </a:effectLst>
              </a:rPr>
              <a:t>(Patterns et Propriétés)</a:t>
            </a:r>
            <a:endParaRPr lang="fr-FR">
              <a:solidFill>
                <a:schemeClr val="bg2"/>
              </a:solidFill>
              <a:effectLst>
                <a:outerShdw blurRad="38100" dist="38100" dir="2700000" algn="tl">
                  <a:srgbClr val="FFFFFF"/>
                </a:outerShdw>
              </a:effectLst>
            </a:endParaRPr>
          </a:p>
        </p:txBody>
      </p:sp>
      <p:sp>
        <p:nvSpPr>
          <p:cNvPr id="243716" name="Rectangle 4"/>
          <p:cNvSpPr>
            <a:spLocks noChangeArrowheads="1"/>
          </p:cNvSpPr>
          <p:nvPr/>
        </p:nvSpPr>
        <p:spPr bwMode="auto">
          <a:xfrm>
            <a:off x="2133600" y="4876800"/>
            <a:ext cx="184731" cy="406265"/>
          </a:xfrm>
          <a:prstGeom prst="rect">
            <a:avLst/>
          </a:prstGeom>
          <a:noFill/>
          <a:ln w="9525" algn="ctr">
            <a:noFill/>
            <a:miter lim="800000"/>
            <a:headEnd/>
            <a:tailEnd/>
          </a:ln>
          <a:effectLst/>
        </p:spPr>
        <p:txBody>
          <a:bodyPr wrap="none" anchor="ctr">
            <a:spAutoFit/>
          </a:bodyPr>
          <a:lstStyle/>
          <a:p>
            <a:endParaRPr lang="fr-FR"/>
          </a:p>
        </p:txBody>
      </p:sp>
      <p:sp>
        <p:nvSpPr>
          <p:cNvPr id="243717" name="Rectangle 5"/>
          <p:cNvSpPr>
            <a:spLocks noChangeArrowheads="1"/>
          </p:cNvSpPr>
          <p:nvPr/>
        </p:nvSpPr>
        <p:spPr bwMode="auto">
          <a:xfrm>
            <a:off x="2209800" y="3276600"/>
            <a:ext cx="914400" cy="406265"/>
          </a:xfrm>
          <a:prstGeom prst="rect">
            <a:avLst/>
          </a:prstGeom>
          <a:solidFill>
            <a:srgbClr val="FF9900"/>
          </a:solidFill>
          <a:ln w="9525" algn="ctr">
            <a:noFill/>
            <a:miter lim="800000"/>
            <a:headEnd/>
            <a:tailEnd/>
          </a:ln>
          <a:effectLst/>
        </p:spPr>
        <p:txBody>
          <a:bodyPr anchor="ctr">
            <a:spAutoFit/>
          </a:bodyPr>
          <a:lstStyle/>
          <a:p>
            <a:endParaRPr lang="fr-FR"/>
          </a:p>
        </p:txBody>
      </p:sp>
      <p:sp>
        <p:nvSpPr>
          <p:cNvPr id="243718" name="Rectangle 6"/>
          <p:cNvSpPr>
            <a:spLocks noChangeArrowheads="1"/>
          </p:cNvSpPr>
          <p:nvPr/>
        </p:nvSpPr>
        <p:spPr bwMode="auto">
          <a:xfrm>
            <a:off x="2209800" y="2362200"/>
            <a:ext cx="5942013" cy="914400"/>
          </a:xfrm>
          <a:prstGeom prst="rect">
            <a:avLst/>
          </a:prstGeom>
          <a:solidFill>
            <a:srgbClr val="FF9900"/>
          </a:solidFill>
          <a:ln w="9525" algn="ctr">
            <a:noFill/>
            <a:miter lim="800000"/>
            <a:headEnd/>
            <a:tailEnd/>
          </a:ln>
          <a:effectLst/>
        </p:spPr>
        <p:txBody>
          <a:bodyPr anchor="ctr"/>
          <a:lstStyle/>
          <a:p>
            <a:pPr marL="461963" indent="-461963" eaLnBrk="1" hangingPunct="1">
              <a:lnSpc>
                <a:spcPct val="90000"/>
              </a:lnSpc>
              <a:spcBef>
                <a:spcPct val="30000"/>
              </a:spcBef>
              <a:buClr>
                <a:schemeClr val="tx2"/>
              </a:buClr>
              <a:buFont typeface="Wingdings 2" pitchFamily="18" charset="2"/>
              <a:buNone/>
            </a:pPr>
            <a:r>
              <a:rPr lang="fr-FR" sz="2800" smtClean="0">
                <a:solidFill>
                  <a:schemeClr val="bg2"/>
                </a:solidFill>
                <a:effectLst>
                  <a:outerShdw blurRad="38100" dist="38100" dir="2700000" algn="tl">
                    <a:srgbClr val="FFFFFF"/>
                  </a:outerShdw>
                </a:effectLst>
              </a:rPr>
              <a:t>IRawElementProviderFragment</a:t>
            </a:r>
          </a:p>
          <a:p>
            <a:pPr marL="461963" indent="-461963" eaLnBrk="1" hangingPunct="1">
              <a:lnSpc>
                <a:spcPct val="90000"/>
              </a:lnSpc>
              <a:spcBef>
                <a:spcPct val="30000"/>
              </a:spcBef>
              <a:buClr>
                <a:schemeClr val="tx2"/>
              </a:buClr>
              <a:buFont typeface="Wingdings 2" pitchFamily="18" charset="2"/>
              <a:buNone/>
            </a:pPr>
            <a:r>
              <a:rPr lang="fr-FR" smtClean="0">
                <a:solidFill>
                  <a:schemeClr val="bg2"/>
                </a:solidFill>
                <a:effectLst>
                  <a:outerShdw blurRad="38100" dist="38100" dir="2700000" algn="tl">
                    <a:srgbClr val="FFFFFF"/>
                  </a:outerShdw>
                </a:effectLst>
              </a:rPr>
              <a:t>(… ajoute la Structure)</a:t>
            </a:r>
            <a:endParaRPr lang="fr-FR">
              <a:solidFill>
                <a:schemeClr val="bg2"/>
              </a:solidFill>
              <a:effectLst>
                <a:outerShdw blurRad="38100" dist="38100" dir="2700000" algn="tl">
                  <a:srgbClr val="FFFFFF"/>
                </a:outerShdw>
              </a:effectLst>
            </a:endParaRPr>
          </a:p>
        </p:txBody>
      </p:sp>
      <p:sp>
        <p:nvSpPr>
          <p:cNvPr id="243719" name="Rectangle 7"/>
          <p:cNvSpPr>
            <a:spLocks noChangeArrowheads="1"/>
          </p:cNvSpPr>
          <p:nvPr/>
        </p:nvSpPr>
        <p:spPr bwMode="auto">
          <a:xfrm>
            <a:off x="1295400" y="2362200"/>
            <a:ext cx="914400" cy="406265"/>
          </a:xfrm>
          <a:prstGeom prst="rect">
            <a:avLst/>
          </a:prstGeom>
          <a:solidFill>
            <a:srgbClr val="FF6600"/>
          </a:solidFill>
          <a:ln w="9525" algn="ctr">
            <a:noFill/>
            <a:miter lim="800000"/>
            <a:headEnd/>
            <a:tailEnd/>
          </a:ln>
          <a:effectLst/>
        </p:spPr>
        <p:txBody>
          <a:bodyPr anchor="ctr">
            <a:spAutoFit/>
          </a:bodyPr>
          <a:lstStyle/>
          <a:p>
            <a:endParaRPr lang="fr-FR"/>
          </a:p>
        </p:txBody>
      </p:sp>
      <p:sp>
        <p:nvSpPr>
          <p:cNvPr id="243720" name="Rectangle 8"/>
          <p:cNvSpPr>
            <a:spLocks noChangeArrowheads="1"/>
          </p:cNvSpPr>
          <p:nvPr/>
        </p:nvSpPr>
        <p:spPr bwMode="auto">
          <a:xfrm>
            <a:off x="1295400" y="1447800"/>
            <a:ext cx="6856413" cy="914400"/>
          </a:xfrm>
          <a:prstGeom prst="rect">
            <a:avLst/>
          </a:prstGeom>
          <a:solidFill>
            <a:srgbClr val="FF6600"/>
          </a:solidFill>
          <a:ln w="9525" algn="ctr">
            <a:noFill/>
            <a:miter lim="800000"/>
            <a:headEnd/>
            <a:tailEnd/>
          </a:ln>
          <a:effectLst/>
        </p:spPr>
        <p:txBody>
          <a:bodyPr anchor="ctr"/>
          <a:lstStyle/>
          <a:p>
            <a:pPr marL="461963" indent="-461963" eaLnBrk="1" hangingPunct="1">
              <a:lnSpc>
                <a:spcPct val="90000"/>
              </a:lnSpc>
              <a:spcBef>
                <a:spcPct val="30000"/>
              </a:spcBef>
              <a:buClr>
                <a:schemeClr val="tx2"/>
              </a:buClr>
              <a:buFont typeface="Wingdings 2" pitchFamily="18" charset="2"/>
              <a:buNone/>
            </a:pPr>
            <a:r>
              <a:rPr lang="fr-FR" sz="2800" smtClean="0">
                <a:solidFill>
                  <a:schemeClr val="bg2"/>
                </a:solidFill>
                <a:effectLst>
                  <a:outerShdw blurRad="38100" dist="38100" dir="2700000" algn="tl">
                    <a:srgbClr val="FFFFFF"/>
                  </a:outerShdw>
                </a:effectLst>
              </a:rPr>
              <a:t>IRawElementProviderFragmentRoot</a:t>
            </a:r>
          </a:p>
          <a:p>
            <a:pPr marL="461963" indent="-461963" eaLnBrk="1" hangingPunct="1">
              <a:lnSpc>
                <a:spcPct val="90000"/>
              </a:lnSpc>
              <a:spcBef>
                <a:spcPct val="30000"/>
              </a:spcBef>
              <a:buClr>
                <a:schemeClr val="tx2"/>
              </a:buClr>
              <a:buFont typeface="Wingdings 2" pitchFamily="18" charset="2"/>
              <a:buNone/>
            </a:pPr>
            <a:r>
              <a:rPr lang="fr-FR" smtClean="0">
                <a:solidFill>
                  <a:schemeClr val="bg2"/>
                </a:solidFill>
                <a:effectLst>
                  <a:outerShdw blurRad="38100" dist="38100" dir="2700000" algn="tl">
                    <a:srgbClr val="FFFFFF"/>
                  </a:outerShdw>
                </a:effectLst>
              </a:rPr>
              <a:t>(… ajoute Focus et Test)</a:t>
            </a:r>
            <a:endParaRPr lang="fr-FR">
              <a:solidFill>
                <a:schemeClr val="bg2"/>
              </a:solidFill>
              <a:effectLst>
                <a:outerShdw blurRad="38100" dist="38100" dir="2700000" algn="tl">
                  <a:srgbClr val="FFFFFF"/>
                </a:outerShdw>
              </a:effectLst>
            </a:endParaRPr>
          </a:p>
        </p:txBody>
      </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37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37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4371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437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717" grpId="0" animBg="1"/>
      <p:bldP spid="243718" grpId="0" animBg="1"/>
      <p:bldP spid="243719" grpId="0" animBg="1"/>
      <p:bldP spid="243720" grpId="0" animBg="1"/>
    </p:bld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6" name="Slide Number Placeholder 3"/>
          <p:cNvSpPr>
            <a:spLocks noGrp="1"/>
          </p:cNvSpPr>
          <p:nvPr>
            <p:ph type="sldNum" sz="quarter" idx="10"/>
          </p:nvPr>
        </p:nvSpPr>
        <p:spPr/>
        <p:txBody>
          <a:bodyPr/>
          <a:lstStyle/>
          <a:p>
            <a:fld id="{84D6E320-2CE8-47EF-B579-FE8C3CA13C39}" type="slidenum">
              <a:rPr lang="fr-FR" smtClean="0"/>
              <a:pPr/>
              <a:t>38</a:t>
            </a:fld>
            <a:endParaRPr lang="fr-FR"/>
          </a:p>
        </p:txBody>
      </p:sp>
      <p:sp>
        <p:nvSpPr>
          <p:cNvPr id="234498" name="AutoShape 2"/>
          <p:cNvSpPr>
            <a:spLocks noChangeArrowheads="1"/>
          </p:cNvSpPr>
          <p:nvPr/>
        </p:nvSpPr>
        <p:spPr bwMode="auto">
          <a:xfrm>
            <a:off x="2743200" y="4495800"/>
            <a:ext cx="609600" cy="457200"/>
          </a:xfrm>
          <a:prstGeom prst="roundRect">
            <a:avLst>
              <a:gd name="adj" fmla="val 16667"/>
            </a:avLst>
          </a:prstGeom>
          <a:solidFill>
            <a:schemeClr val="folHlink"/>
          </a:solidFill>
          <a:ln w="9525">
            <a:solidFill>
              <a:schemeClr val="tx1"/>
            </a:solidFill>
            <a:round/>
            <a:headEnd/>
            <a:tailEnd/>
          </a:ln>
          <a:effectLst/>
        </p:spPr>
        <p:txBody>
          <a:bodyPr wrap="none" anchor="ctr"/>
          <a:lstStyle/>
          <a:p>
            <a:endParaRPr lang="fr-FR"/>
          </a:p>
        </p:txBody>
      </p:sp>
      <p:sp>
        <p:nvSpPr>
          <p:cNvPr id="234499" name="Rectangle 3"/>
          <p:cNvSpPr>
            <a:spLocks noGrp="1" noChangeArrowheads="1"/>
          </p:cNvSpPr>
          <p:nvPr>
            <p:ph type="title"/>
          </p:nvPr>
        </p:nvSpPr>
        <p:spPr>
          <a:xfrm>
            <a:off x="381000" y="228600"/>
            <a:ext cx="8382000" cy="641350"/>
          </a:xfrm>
        </p:spPr>
        <p:txBody>
          <a:bodyPr/>
          <a:lstStyle/>
          <a:p>
            <a:r>
              <a:rPr lang="fr-FR" sz="4000" dirty="0" smtClean="0"/>
              <a:t>Intégration de l’arbre</a:t>
            </a:r>
            <a:endParaRPr lang="fr-FR" sz="4000" dirty="0"/>
          </a:p>
        </p:txBody>
      </p:sp>
      <p:sp>
        <p:nvSpPr>
          <p:cNvPr id="234500" name="Rectangle 4"/>
          <p:cNvSpPr>
            <a:spLocks noGrp="1" noChangeArrowheads="1"/>
          </p:cNvSpPr>
          <p:nvPr>
            <p:ph type="body" idx="1"/>
          </p:nvPr>
        </p:nvSpPr>
        <p:spPr>
          <a:xfrm>
            <a:off x="381000" y="1066800"/>
            <a:ext cx="8410575" cy="1143000"/>
          </a:xfrm>
          <a:noFill/>
        </p:spPr>
        <p:txBody>
          <a:bodyPr>
            <a:normAutofit fontScale="92500" lnSpcReduction="10000"/>
          </a:bodyPr>
          <a:lstStyle/>
          <a:p>
            <a:pPr>
              <a:lnSpc>
                <a:spcPct val="80000"/>
              </a:lnSpc>
            </a:pPr>
            <a:r>
              <a:rPr lang="fr-FR" sz="2800" dirty="0" smtClean="0"/>
              <a:t>Créer un proxy/adaptateur pour le contrôle afin d’exposer le modèle objet sous-jacent du contrôle</a:t>
            </a:r>
          </a:p>
          <a:p>
            <a:pPr>
              <a:lnSpc>
                <a:spcPct val="80000"/>
              </a:lnSpc>
            </a:pPr>
            <a:r>
              <a:rPr lang="fr-FR" sz="2800" i="1" dirty="0" err="1" smtClean="0"/>
              <a:t>Handle</a:t>
            </a:r>
            <a:r>
              <a:rPr lang="fr-FR" sz="2800" dirty="0" smtClean="0"/>
              <a:t> WM_GETOBJECT</a:t>
            </a:r>
            <a:endParaRPr lang="fr-FR" sz="2800" dirty="0"/>
          </a:p>
        </p:txBody>
      </p:sp>
      <p:sp>
        <p:nvSpPr>
          <p:cNvPr id="234501" name="Oval 5"/>
          <p:cNvSpPr>
            <a:spLocks noChangeArrowheads="1"/>
          </p:cNvSpPr>
          <p:nvPr/>
        </p:nvSpPr>
        <p:spPr bwMode="auto">
          <a:xfrm>
            <a:off x="2514600" y="3200400"/>
            <a:ext cx="304800" cy="304800"/>
          </a:xfrm>
          <a:prstGeom prst="ellipse">
            <a:avLst/>
          </a:prstGeom>
          <a:solidFill>
            <a:schemeClr val="hlink"/>
          </a:solidFill>
          <a:ln w="9525">
            <a:solidFill>
              <a:schemeClr val="tx1"/>
            </a:solidFill>
            <a:round/>
            <a:headEnd/>
            <a:tailEnd/>
          </a:ln>
          <a:effectLst/>
        </p:spPr>
        <p:txBody>
          <a:bodyPr wrap="none" anchor="ctr"/>
          <a:lstStyle/>
          <a:p>
            <a:endParaRPr lang="fr-FR"/>
          </a:p>
        </p:txBody>
      </p:sp>
      <p:sp>
        <p:nvSpPr>
          <p:cNvPr id="234502" name="Oval 6"/>
          <p:cNvSpPr>
            <a:spLocks noChangeArrowheads="1"/>
          </p:cNvSpPr>
          <p:nvPr/>
        </p:nvSpPr>
        <p:spPr bwMode="auto">
          <a:xfrm>
            <a:off x="2133600" y="3886200"/>
            <a:ext cx="304800" cy="304800"/>
          </a:xfrm>
          <a:prstGeom prst="ellipse">
            <a:avLst/>
          </a:prstGeom>
          <a:solidFill>
            <a:schemeClr val="hlink"/>
          </a:solidFill>
          <a:ln w="9525">
            <a:solidFill>
              <a:schemeClr val="tx1"/>
            </a:solidFill>
            <a:round/>
            <a:headEnd/>
            <a:tailEnd/>
          </a:ln>
          <a:effectLst/>
        </p:spPr>
        <p:txBody>
          <a:bodyPr wrap="none" anchor="ctr"/>
          <a:lstStyle/>
          <a:p>
            <a:endParaRPr lang="fr-FR"/>
          </a:p>
        </p:txBody>
      </p:sp>
      <p:sp>
        <p:nvSpPr>
          <p:cNvPr id="234503" name="Oval 7"/>
          <p:cNvSpPr>
            <a:spLocks noChangeArrowheads="1"/>
          </p:cNvSpPr>
          <p:nvPr/>
        </p:nvSpPr>
        <p:spPr bwMode="auto">
          <a:xfrm>
            <a:off x="2819400" y="3886200"/>
            <a:ext cx="304800" cy="304800"/>
          </a:xfrm>
          <a:prstGeom prst="ellipse">
            <a:avLst/>
          </a:prstGeom>
          <a:solidFill>
            <a:schemeClr val="hlink"/>
          </a:solidFill>
          <a:ln w="9525">
            <a:solidFill>
              <a:schemeClr val="tx1"/>
            </a:solidFill>
            <a:round/>
            <a:headEnd/>
            <a:tailEnd/>
          </a:ln>
          <a:effectLst/>
        </p:spPr>
        <p:txBody>
          <a:bodyPr wrap="none" anchor="ctr"/>
          <a:lstStyle/>
          <a:p>
            <a:endParaRPr lang="fr-FR"/>
          </a:p>
        </p:txBody>
      </p:sp>
      <p:sp>
        <p:nvSpPr>
          <p:cNvPr id="234504" name="Oval 8"/>
          <p:cNvSpPr>
            <a:spLocks noChangeArrowheads="1"/>
          </p:cNvSpPr>
          <p:nvPr/>
        </p:nvSpPr>
        <p:spPr bwMode="auto">
          <a:xfrm>
            <a:off x="1524000" y="3886200"/>
            <a:ext cx="304800" cy="304800"/>
          </a:xfrm>
          <a:prstGeom prst="ellipse">
            <a:avLst/>
          </a:prstGeom>
          <a:solidFill>
            <a:schemeClr val="hlink"/>
          </a:solidFill>
          <a:ln w="9525">
            <a:solidFill>
              <a:schemeClr val="tx1"/>
            </a:solidFill>
            <a:round/>
            <a:headEnd/>
            <a:tailEnd/>
          </a:ln>
          <a:effectLst/>
        </p:spPr>
        <p:txBody>
          <a:bodyPr wrap="none" anchor="ctr"/>
          <a:lstStyle/>
          <a:p>
            <a:endParaRPr lang="fr-FR"/>
          </a:p>
        </p:txBody>
      </p:sp>
      <p:sp>
        <p:nvSpPr>
          <p:cNvPr id="234505" name="Line 9"/>
          <p:cNvSpPr>
            <a:spLocks noChangeShapeType="1"/>
          </p:cNvSpPr>
          <p:nvPr/>
        </p:nvSpPr>
        <p:spPr bwMode="auto">
          <a:xfrm flipH="1">
            <a:off x="2286000" y="3505200"/>
            <a:ext cx="381000" cy="381000"/>
          </a:xfrm>
          <a:prstGeom prst="line">
            <a:avLst/>
          </a:prstGeom>
          <a:noFill/>
          <a:ln w="9525">
            <a:solidFill>
              <a:schemeClr val="tx1"/>
            </a:solidFill>
            <a:round/>
            <a:headEnd/>
            <a:tailEnd/>
          </a:ln>
          <a:effectLst/>
        </p:spPr>
        <p:txBody>
          <a:bodyPr/>
          <a:lstStyle/>
          <a:p>
            <a:endParaRPr lang="fr-FR"/>
          </a:p>
        </p:txBody>
      </p:sp>
      <p:sp>
        <p:nvSpPr>
          <p:cNvPr id="234506" name="Line 10"/>
          <p:cNvSpPr>
            <a:spLocks noChangeShapeType="1"/>
          </p:cNvSpPr>
          <p:nvPr/>
        </p:nvSpPr>
        <p:spPr bwMode="auto">
          <a:xfrm>
            <a:off x="2667000" y="3505200"/>
            <a:ext cx="304800" cy="381000"/>
          </a:xfrm>
          <a:prstGeom prst="line">
            <a:avLst/>
          </a:prstGeom>
          <a:noFill/>
          <a:ln w="9525">
            <a:solidFill>
              <a:schemeClr val="tx1"/>
            </a:solidFill>
            <a:round/>
            <a:headEnd/>
            <a:tailEnd/>
          </a:ln>
          <a:effectLst/>
        </p:spPr>
        <p:txBody>
          <a:bodyPr/>
          <a:lstStyle/>
          <a:p>
            <a:endParaRPr lang="fr-FR"/>
          </a:p>
        </p:txBody>
      </p:sp>
      <p:sp>
        <p:nvSpPr>
          <p:cNvPr id="234507" name="Line 11"/>
          <p:cNvSpPr>
            <a:spLocks noChangeShapeType="1"/>
          </p:cNvSpPr>
          <p:nvPr/>
        </p:nvSpPr>
        <p:spPr bwMode="auto">
          <a:xfrm flipH="1">
            <a:off x="1752600" y="3505200"/>
            <a:ext cx="914400" cy="381000"/>
          </a:xfrm>
          <a:prstGeom prst="line">
            <a:avLst/>
          </a:prstGeom>
          <a:noFill/>
          <a:ln w="9525">
            <a:solidFill>
              <a:schemeClr val="tx1"/>
            </a:solidFill>
            <a:round/>
            <a:headEnd/>
            <a:tailEnd/>
          </a:ln>
          <a:effectLst/>
        </p:spPr>
        <p:txBody>
          <a:bodyPr/>
          <a:lstStyle/>
          <a:p>
            <a:endParaRPr lang="fr-FR"/>
          </a:p>
        </p:txBody>
      </p:sp>
      <p:sp>
        <p:nvSpPr>
          <p:cNvPr id="234508" name="Oval 12"/>
          <p:cNvSpPr>
            <a:spLocks noChangeArrowheads="1"/>
          </p:cNvSpPr>
          <p:nvPr/>
        </p:nvSpPr>
        <p:spPr bwMode="auto">
          <a:xfrm>
            <a:off x="2819400" y="4572000"/>
            <a:ext cx="304800" cy="304800"/>
          </a:xfrm>
          <a:prstGeom prst="ellipse">
            <a:avLst/>
          </a:prstGeom>
          <a:solidFill>
            <a:schemeClr val="hlink"/>
          </a:solidFill>
          <a:ln w="9525">
            <a:solidFill>
              <a:schemeClr val="tx1"/>
            </a:solidFill>
            <a:round/>
            <a:headEnd/>
            <a:tailEnd/>
          </a:ln>
          <a:effectLst/>
        </p:spPr>
        <p:txBody>
          <a:bodyPr wrap="none" anchor="ctr"/>
          <a:lstStyle/>
          <a:p>
            <a:endParaRPr lang="fr-FR"/>
          </a:p>
        </p:txBody>
      </p:sp>
      <p:sp>
        <p:nvSpPr>
          <p:cNvPr id="234509" name="Line 13"/>
          <p:cNvSpPr>
            <a:spLocks noChangeShapeType="1"/>
          </p:cNvSpPr>
          <p:nvPr/>
        </p:nvSpPr>
        <p:spPr bwMode="auto">
          <a:xfrm>
            <a:off x="2971800" y="4191000"/>
            <a:ext cx="0" cy="381000"/>
          </a:xfrm>
          <a:prstGeom prst="line">
            <a:avLst/>
          </a:prstGeom>
          <a:noFill/>
          <a:ln w="9525">
            <a:solidFill>
              <a:schemeClr val="tx1"/>
            </a:solidFill>
            <a:round/>
            <a:headEnd/>
            <a:tailEnd/>
          </a:ln>
          <a:effectLst/>
        </p:spPr>
        <p:txBody>
          <a:bodyPr/>
          <a:lstStyle/>
          <a:p>
            <a:endParaRPr lang="fr-FR"/>
          </a:p>
        </p:txBody>
      </p:sp>
      <p:sp>
        <p:nvSpPr>
          <p:cNvPr id="234510" name="Line 14"/>
          <p:cNvSpPr>
            <a:spLocks noChangeShapeType="1"/>
          </p:cNvSpPr>
          <p:nvPr/>
        </p:nvSpPr>
        <p:spPr bwMode="auto">
          <a:xfrm flipH="1">
            <a:off x="1066800" y="3352800"/>
            <a:ext cx="1219200" cy="152400"/>
          </a:xfrm>
          <a:prstGeom prst="line">
            <a:avLst/>
          </a:prstGeom>
          <a:noFill/>
          <a:ln w="9525">
            <a:solidFill>
              <a:schemeClr val="tx1"/>
            </a:solidFill>
            <a:round/>
            <a:headEnd/>
            <a:tailEnd/>
          </a:ln>
          <a:effectLst/>
        </p:spPr>
        <p:txBody>
          <a:bodyPr/>
          <a:lstStyle/>
          <a:p>
            <a:endParaRPr lang="fr-FR"/>
          </a:p>
        </p:txBody>
      </p:sp>
      <p:sp>
        <p:nvSpPr>
          <p:cNvPr id="234511" name="Rectangle 15"/>
          <p:cNvSpPr>
            <a:spLocks noChangeArrowheads="1"/>
          </p:cNvSpPr>
          <p:nvPr/>
        </p:nvSpPr>
        <p:spPr bwMode="auto">
          <a:xfrm>
            <a:off x="228600" y="3048000"/>
            <a:ext cx="762000" cy="533400"/>
          </a:xfrm>
          <a:prstGeom prst="rect">
            <a:avLst/>
          </a:prstGeom>
          <a:noFill/>
          <a:ln w="9525">
            <a:noFill/>
            <a:miter lim="800000"/>
            <a:headEnd/>
            <a:tailEnd/>
          </a:ln>
          <a:effectLst/>
        </p:spPr>
        <p:txBody>
          <a:bodyPr wrap="none" anchor="ctr"/>
          <a:lstStyle/>
          <a:p>
            <a:pPr eaLnBrk="1" hangingPunct="1">
              <a:lnSpc>
                <a:spcPct val="100000"/>
              </a:lnSpc>
              <a:spcBef>
                <a:spcPct val="0"/>
              </a:spcBef>
            </a:pPr>
            <a:r>
              <a:rPr lang="fr-FR" i="1" smtClean="0">
                <a:effectLst/>
                <a:latin typeface="Arial" charset="0"/>
              </a:rPr>
              <a:t>Desktop</a:t>
            </a:r>
            <a:endParaRPr lang="fr-FR" i="1">
              <a:effectLst/>
              <a:latin typeface="Arial" charset="0"/>
            </a:endParaRPr>
          </a:p>
        </p:txBody>
      </p:sp>
      <p:sp>
        <p:nvSpPr>
          <p:cNvPr id="234512" name="Oval 16"/>
          <p:cNvSpPr>
            <a:spLocks noChangeArrowheads="1"/>
          </p:cNvSpPr>
          <p:nvPr/>
        </p:nvSpPr>
        <p:spPr bwMode="auto">
          <a:xfrm>
            <a:off x="2819400" y="5410200"/>
            <a:ext cx="304800" cy="304800"/>
          </a:xfrm>
          <a:prstGeom prst="ellipse">
            <a:avLst/>
          </a:prstGeom>
          <a:solidFill>
            <a:schemeClr val="hlink"/>
          </a:solidFill>
          <a:ln w="9525">
            <a:solidFill>
              <a:schemeClr val="tx1"/>
            </a:solidFill>
            <a:round/>
            <a:headEnd/>
            <a:tailEnd/>
          </a:ln>
          <a:effectLst/>
        </p:spPr>
        <p:txBody>
          <a:bodyPr wrap="none" anchor="ctr"/>
          <a:lstStyle/>
          <a:p>
            <a:endParaRPr lang="fr-FR"/>
          </a:p>
        </p:txBody>
      </p:sp>
      <p:sp>
        <p:nvSpPr>
          <p:cNvPr id="234513" name="Freeform 17"/>
          <p:cNvSpPr>
            <a:spLocks/>
          </p:cNvSpPr>
          <p:nvPr/>
        </p:nvSpPr>
        <p:spPr bwMode="auto">
          <a:xfrm>
            <a:off x="2973388" y="4876800"/>
            <a:ext cx="1587" cy="539750"/>
          </a:xfrm>
          <a:custGeom>
            <a:avLst/>
            <a:gdLst/>
            <a:ahLst/>
            <a:cxnLst>
              <a:cxn ang="0">
                <a:pos x="1" y="0"/>
              </a:cxn>
              <a:cxn ang="0">
                <a:pos x="0" y="340"/>
              </a:cxn>
            </a:cxnLst>
            <a:rect l="0" t="0" r="r" b="b"/>
            <a:pathLst>
              <a:path w="1" h="340">
                <a:moveTo>
                  <a:pt x="1" y="0"/>
                </a:moveTo>
                <a:lnTo>
                  <a:pt x="0" y="340"/>
                </a:lnTo>
              </a:path>
            </a:pathLst>
          </a:custGeom>
          <a:noFill/>
          <a:ln w="9525">
            <a:solidFill>
              <a:schemeClr val="tx1"/>
            </a:solidFill>
            <a:round/>
            <a:headEnd type="none" w="med" len="med"/>
            <a:tailEnd type="none" w="med" len="med"/>
          </a:ln>
          <a:effectLst/>
        </p:spPr>
        <p:txBody>
          <a:bodyPr/>
          <a:lstStyle/>
          <a:p>
            <a:endParaRPr lang="fr-FR"/>
          </a:p>
        </p:txBody>
      </p:sp>
      <p:sp>
        <p:nvSpPr>
          <p:cNvPr id="234514" name="Freeform 18"/>
          <p:cNvSpPr>
            <a:spLocks/>
          </p:cNvSpPr>
          <p:nvPr/>
        </p:nvSpPr>
        <p:spPr bwMode="auto">
          <a:xfrm>
            <a:off x="3124200" y="3962400"/>
            <a:ext cx="2286000" cy="609600"/>
          </a:xfrm>
          <a:custGeom>
            <a:avLst/>
            <a:gdLst/>
            <a:ahLst/>
            <a:cxnLst>
              <a:cxn ang="0">
                <a:pos x="0" y="528"/>
              </a:cxn>
              <a:cxn ang="0">
                <a:pos x="624" y="48"/>
              </a:cxn>
              <a:cxn ang="0">
                <a:pos x="1440" y="240"/>
              </a:cxn>
            </a:cxnLst>
            <a:rect l="0" t="0" r="r" b="b"/>
            <a:pathLst>
              <a:path w="1440" h="528">
                <a:moveTo>
                  <a:pt x="0" y="528"/>
                </a:moveTo>
                <a:cubicBezTo>
                  <a:pt x="192" y="312"/>
                  <a:pt x="384" y="96"/>
                  <a:pt x="624" y="48"/>
                </a:cubicBezTo>
                <a:cubicBezTo>
                  <a:pt x="864" y="0"/>
                  <a:pt x="1152" y="120"/>
                  <a:pt x="1440" y="240"/>
                </a:cubicBezTo>
              </a:path>
            </a:pathLst>
          </a:custGeom>
          <a:noFill/>
          <a:ln w="9525">
            <a:solidFill>
              <a:schemeClr val="tx1"/>
            </a:solidFill>
            <a:round/>
            <a:headEnd type="none" w="med" len="med"/>
            <a:tailEnd type="triangle" w="med" len="med"/>
          </a:ln>
          <a:effectLst/>
        </p:spPr>
        <p:txBody>
          <a:bodyPr/>
          <a:lstStyle/>
          <a:p>
            <a:endParaRPr lang="fr-FR"/>
          </a:p>
        </p:txBody>
      </p:sp>
      <p:sp>
        <p:nvSpPr>
          <p:cNvPr id="234515" name="Freeform 19"/>
          <p:cNvSpPr>
            <a:spLocks/>
          </p:cNvSpPr>
          <p:nvPr/>
        </p:nvSpPr>
        <p:spPr bwMode="auto">
          <a:xfrm flipH="1" flipV="1">
            <a:off x="3200400" y="4419600"/>
            <a:ext cx="2209800" cy="533400"/>
          </a:xfrm>
          <a:custGeom>
            <a:avLst/>
            <a:gdLst/>
            <a:ahLst/>
            <a:cxnLst>
              <a:cxn ang="0">
                <a:pos x="0" y="528"/>
              </a:cxn>
              <a:cxn ang="0">
                <a:pos x="624" y="48"/>
              </a:cxn>
              <a:cxn ang="0">
                <a:pos x="1440" y="240"/>
              </a:cxn>
            </a:cxnLst>
            <a:rect l="0" t="0" r="r" b="b"/>
            <a:pathLst>
              <a:path w="1440" h="528">
                <a:moveTo>
                  <a:pt x="0" y="528"/>
                </a:moveTo>
                <a:cubicBezTo>
                  <a:pt x="192" y="312"/>
                  <a:pt x="384" y="96"/>
                  <a:pt x="624" y="48"/>
                </a:cubicBezTo>
                <a:cubicBezTo>
                  <a:pt x="864" y="0"/>
                  <a:pt x="1152" y="120"/>
                  <a:pt x="1440" y="240"/>
                </a:cubicBezTo>
              </a:path>
            </a:pathLst>
          </a:custGeom>
          <a:noFill/>
          <a:ln w="9525">
            <a:solidFill>
              <a:schemeClr val="tx1"/>
            </a:solidFill>
            <a:round/>
            <a:headEnd type="none" w="med" len="med"/>
            <a:tailEnd type="triangle" w="med" len="med"/>
          </a:ln>
          <a:effectLst/>
        </p:spPr>
        <p:txBody>
          <a:bodyPr/>
          <a:lstStyle/>
          <a:p>
            <a:endParaRPr lang="fr-FR"/>
          </a:p>
        </p:txBody>
      </p:sp>
      <p:sp>
        <p:nvSpPr>
          <p:cNvPr id="234516" name="Line 20"/>
          <p:cNvSpPr>
            <a:spLocks noChangeShapeType="1"/>
          </p:cNvSpPr>
          <p:nvPr/>
        </p:nvSpPr>
        <p:spPr bwMode="auto">
          <a:xfrm flipV="1">
            <a:off x="4648200" y="3352800"/>
            <a:ext cx="152400" cy="533400"/>
          </a:xfrm>
          <a:prstGeom prst="line">
            <a:avLst/>
          </a:prstGeom>
          <a:noFill/>
          <a:ln w="9525">
            <a:solidFill>
              <a:schemeClr val="tx1"/>
            </a:solidFill>
            <a:round/>
            <a:headEnd/>
            <a:tailEnd/>
          </a:ln>
          <a:effectLst/>
        </p:spPr>
        <p:txBody>
          <a:bodyPr/>
          <a:lstStyle/>
          <a:p>
            <a:endParaRPr lang="fr-FR"/>
          </a:p>
        </p:txBody>
      </p:sp>
      <p:sp>
        <p:nvSpPr>
          <p:cNvPr id="234517" name="Rectangle 21"/>
          <p:cNvSpPr>
            <a:spLocks noChangeArrowheads="1"/>
          </p:cNvSpPr>
          <p:nvPr/>
        </p:nvSpPr>
        <p:spPr bwMode="auto">
          <a:xfrm>
            <a:off x="4495800" y="2971800"/>
            <a:ext cx="762000" cy="533400"/>
          </a:xfrm>
          <a:prstGeom prst="rect">
            <a:avLst/>
          </a:prstGeom>
          <a:noFill/>
          <a:ln w="9525">
            <a:noFill/>
            <a:miter lim="800000"/>
            <a:headEnd/>
            <a:tailEnd/>
          </a:ln>
          <a:effectLst/>
        </p:spPr>
        <p:txBody>
          <a:bodyPr wrap="none" anchor="ctr"/>
          <a:lstStyle/>
          <a:p>
            <a:pPr eaLnBrk="1" hangingPunct="1">
              <a:lnSpc>
                <a:spcPct val="100000"/>
              </a:lnSpc>
              <a:spcBef>
                <a:spcPct val="0"/>
              </a:spcBef>
            </a:pPr>
            <a:r>
              <a:rPr lang="fr-FR" i="1" smtClean="0">
                <a:effectLst/>
                <a:latin typeface="Arial" charset="0"/>
              </a:rPr>
              <a:t>WM_GETOBJECT</a:t>
            </a:r>
            <a:endParaRPr lang="fr-FR" i="1">
              <a:effectLst/>
              <a:latin typeface="Arial" charset="0"/>
            </a:endParaRPr>
          </a:p>
        </p:txBody>
      </p:sp>
      <p:sp>
        <p:nvSpPr>
          <p:cNvPr id="234518" name="Line 22"/>
          <p:cNvSpPr>
            <a:spLocks noChangeShapeType="1"/>
          </p:cNvSpPr>
          <p:nvPr/>
        </p:nvSpPr>
        <p:spPr bwMode="auto">
          <a:xfrm flipH="1" flipV="1">
            <a:off x="4191000" y="5029200"/>
            <a:ext cx="228600" cy="914400"/>
          </a:xfrm>
          <a:prstGeom prst="line">
            <a:avLst/>
          </a:prstGeom>
          <a:noFill/>
          <a:ln w="9525">
            <a:solidFill>
              <a:schemeClr val="tx1"/>
            </a:solidFill>
            <a:round/>
            <a:headEnd/>
            <a:tailEnd/>
          </a:ln>
          <a:effectLst/>
        </p:spPr>
        <p:txBody>
          <a:bodyPr/>
          <a:lstStyle/>
          <a:p>
            <a:endParaRPr lang="fr-FR"/>
          </a:p>
        </p:txBody>
      </p:sp>
      <p:sp>
        <p:nvSpPr>
          <p:cNvPr id="234519" name="Rectangle 23"/>
          <p:cNvSpPr>
            <a:spLocks noChangeArrowheads="1"/>
          </p:cNvSpPr>
          <p:nvPr/>
        </p:nvSpPr>
        <p:spPr bwMode="auto">
          <a:xfrm>
            <a:off x="4114800" y="5867400"/>
            <a:ext cx="762000" cy="533400"/>
          </a:xfrm>
          <a:prstGeom prst="rect">
            <a:avLst/>
          </a:prstGeom>
          <a:noFill/>
          <a:ln w="9525">
            <a:noFill/>
            <a:miter lim="800000"/>
            <a:headEnd/>
            <a:tailEnd/>
          </a:ln>
          <a:effectLst/>
        </p:spPr>
        <p:txBody>
          <a:bodyPr wrap="none" anchor="ctr"/>
          <a:lstStyle/>
          <a:p>
            <a:pPr eaLnBrk="1" hangingPunct="1">
              <a:lnSpc>
                <a:spcPct val="100000"/>
              </a:lnSpc>
              <a:spcBef>
                <a:spcPct val="0"/>
              </a:spcBef>
            </a:pPr>
            <a:r>
              <a:rPr lang="fr-FR" i="1" smtClean="0">
                <a:effectLst/>
                <a:latin typeface="Arial" charset="0"/>
              </a:rPr>
              <a:t>get_HostRawElementProvider</a:t>
            </a:r>
            <a:endParaRPr lang="fr-FR" i="1">
              <a:effectLst/>
              <a:latin typeface="Arial" charset="0"/>
            </a:endParaRPr>
          </a:p>
        </p:txBody>
      </p:sp>
      <p:sp>
        <p:nvSpPr>
          <p:cNvPr id="234520" name="Freeform 24"/>
          <p:cNvSpPr>
            <a:spLocks/>
          </p:cNvSpPr>
          <p:nvPr/>
        </p:nvSpPr>
        <p:spPr bwMode="auto">
          <a:xfrm>
            <a:off x="1981200" y="4876800"/>
            <a:ext cx="992188" cy="457200"/>
          </a:xfrm>
          <a:custGeom>
            <a:avLst/>
            <a:gdLst/>
            <a:ahLst/>
            <a:cxnLst>
              <a:cxn ang="0">
                <a:pos x="1" y="0"/>
              </a:cxn>
              <a:cxn ang="0">
                <a:pos x="0" y="340"/>
              </a:cxn>
            </a:cxnLst>
            <a:rect l="0" t="0" r="r" b="b"/>
            <a:pathLst>
              <a:path w="1" h="340">
                <a:moveTo>
                  <a:pt x="1" y="0"/>
                </a:moveTo>
                <a:lnTo>
                  <a:pt x="0" y="340"/>
                </a:lnTo>
              </a:path>
            </a:pathLst>
          </a:custGeom>
          <a:noFill/>
          <a:ln w="9525">
            <a:solidFill>
              <a:schemeClr val="tx1"/>
            </a:solidFill>
            <a:round/>
            <a:headEnd type="none" w="med" len="med"/>
            <a:tailEnd type="none" w="med" len="med"/>
          </a:ln>
          <a:effectLst/>
        </p:spPr>
        <p:txBody>
          <a:bodyPr/>
          <a:lstStyle/>
          <a:p>
            <a:endParaRPr lang="fr-FR"/>
          </a:p>
        </p:txBody>
      </p:sp>
      <p:grpSp>
        <p:nvGrpSpPr>
          <p:cNvPr id="234521" name="Group 25"/>
          <p:cNvGrpSpPr>
            <a:grpSpLocks/>
          </p:cNvGrpSpPr>
          <p:nvPr/>
        </p:nvGrpSpPr>
        <p:grpSpPr bwMode="auto">
          <a:xfrm>
            <a:off x="5105400" y="4114800"/>
            <a:ext cx="1828800" cy="1828800"/>
            <a:chOff x="3216" y="2592"/>
            <a:chExt cx="1152" cy="1152"/>
          </a:xfrm>
        </p:grpSpPr>
        <p:sp>
          <p:nvSpPr>
            <p:cNvPr id="234522" name="Oval 26"/>
            <p:cNvSpPr>
              <a:spLocks noChangeArrowheads="1"/>
            </p:cNvSpPr>
            <p:nvPr/>
          </p:nvSpPr>
          <p:spPr bwMode="auto">
            <a:xfrm>
              <a:off x="3456" y="2592"/>
              <a:ext cx="192" cy="192"/>
            </a:xfrm>
            <a:prstGeom prst="ellipse">
              <a:avLst/>
            </a:prstGeom>
            <a:solidFill>
              <a:schemeClr val="accent1"/>
            </a:solidFill>
            <a:ln w="9525">
              <a:solidFill>
                <a:schemeClr val="tx1"/>
              </a:solidFill>
              <a:round/>
              <a:headEnd/>
              <a:tailEnd/>
            </a:ln>
            <a:effectLst/>
          </p:spPr>
          <p:txBody>
            <a:bodyPr wrap="none" anchor="ctr"/>
            <a:lstStyle/>
            <a:p>
              <a:endParaRPr lang="fr-FR"/>
            </a:p>
          </p:txBody>
        </p:sp>
        <p:sp>
          <p:nvSpPr>
            <p:cNvPr id="234523" name="Oval 27"/>
            <p:cNvSpPr>
              <a:spLocks noChangeArrowheads="1"/>
            </p:cNvSpPr>
            <p:nvPr/>
          </p:nvSpPr>
          <p:spPr bwMode="auto">
            <a:xfrm>
              <a:off x="3216" y="3120"/>
              <a:ext cx="192" cy="192"/>
            </a:xfrm>
            <a:prstGeom prst="ellipse">
              <a:avLst/>
            </a:prstGeom>
            <a:solidFill>
              <a:schemeClr val="accent1"/>
            </a:solidFill>
            <a:ln w="9525">
              <a:solidFill>
                <a:schemeClr val="tx1"/>
              </a:solidFill>
              <a:round/>
              <a:headEnd/>
              <a:tailEnd/>
            </a:ln>
            <a:effectLst/>
          </p:spPr>
          <p:txBody>
            <a:bodyPr wrap="none" anchor="ctr"/>
            <a:lstStyle/>
            <a:p>
              <a:endParaRPr lang="fr-FR"/>
            </a:p>
          </p:txBody>
        </p:sp>
        <p:sp>
          <p:nvSpPr>
            <p:cNvPr id="234524" name="Oval 28"/>
            <p:cNvSpPr>
              <a:spLocks noChangeArrowheads="1"/>
            </p:cNvSpPr>
            <p:nvPr/>
          </p:nvSpPr>
          <p:spPr bwMode="auto">
            <a:xfrm>
              <a:off x="3648" y="3120"/>
              <a:ext cx="192" cy="192"/>
            </a:xfrm>
            <a:prstGeom prst="ellipse">
              <a:avLst/>
            </a:prstGeom>
            <a:solidFill>
              <a:schemeClr val="accent1"/>
            </a:solidFill>
            <a:ln w="9525">
              <a:solidFill>
                <a:schemeClr val="tx1"/>
              </a:solidFill>
              <a:round/>
              <a:headEnd/>
              <a:tailEnd/>
            </a:ln>
            <a:effectLst/>
          </p:spPr>
          <p:txBody>
            <a:bodyPr wrap="none" anchor="ctr"/>
            <a:lstStyle/>
            <a:p>
              <a:endParaRPr lang="fr-FR"/>
            </a:p>
          </p:txBody>
        </p:sp>
        <p:sp>
          <p:nvSpPr>
            <p:cNvPr id="234525" name="Oval 29"/>
            <p:cNvSpPr>
              <a:spLocks noChangeArrowheads="1"/>
            </p:cNvSpPr>
            <p:nvPr/>
          </p:nvSpPr>
          <p:spPr bwMode="auto">
            <a:xfrm>
              <a:off x="4176" y="3120"/>
              <a:ext cx="192" cy="192"/>
            </a:xfrm>
            <a:prstGeom prst="ellipse">
              <a:avLst/>
            </a:prstGeom>
            <a:solidFill>
              <a:schemeClr val="accent1"/>
            </a:solidFill>
            <a:ln w="9525">
              <a:solidFill>
                <a:schemeClr val="tx1"/>
              </a:solidFill>
              <a:round/>
              <a:headEnd/>
              <a:tailEnd/>
            </a:ln>
            <a:effectLst/>
          </p:spPr>
          <p:txBody>
            <a:bodyPr wrap="none" anchor="ctr"/>
            <a:lstStyle/>
            <a:p>
              <a:endParaRPr lang="fr-FR"/>
            </a:p>
          </p:txBody>
        </p:sp>
        <p:sp>
          <p:nvSpPr>
            <p:cNvPr id="234526" name="Line 30"/>
            <p:cNvSpPr>
              <a:spLocks noChangeShapeType="1"/>
            </p:cNvSpPr>
            <p:nvPr/>
          </p:nvSpPr>
          <p:spPr bwMode="auto">
            <a:xfrm flipH="1">
              <a:off x="3312" y="2784"/>
              <a:ext cx="240" cy="336"/>
            </a:xfrm>
            <a:prstGeom prst="line">
              <a:avLst/>
            </a:prstGeom>
            <a:noFill/>
            <a:ln w="9525">
              <a:solidFill>
                <a:schemeClr val="tx1"/>
              </a:solidFill>
              <a:round/>
              <a:headEnd/>
              <a:tailEnd/>
            </a:ln>
            <a:effectLst/>
          </p:spPr>
          <p:txBody>
            <a:bodyPr/>
            <a:lstStyle/>
            <a:p>
              <a:endParaRPr lang="fr-FR"/>
            </a:p>
          </p:txBody>
        </p:sp>
        <p:sp>
          <p:nvSpPr>
            <p:cNvPr id="234527" name="Line 31"/>
            <p:cNvSpPr>
              <a:spLocks noChangeShapeType="1"/>
            </p:cNvSpPr>
            <p:nvPr/>
          </p:nvSpPr>
          <p:spPr bwMode="auto">
            <a:xfrm>
              <a:off x="3552" y="2784"/>
              <a:ext cx="192" cy="336"/>
            </a:xfrm>
            <a:prstGeom prst="line">
              <a:avLst/>
            </a:prstGeom>
            <a:noFill/>
            <a:ln w="9525">
              <a:solidFill>
                <a:schemeClr val="tx1"/>
              </a:solidFill>
              <a:round/>
              <a:headEnd/>
              <a:tailEnd/>
            </a:ln>
            <a:effectLst/>
          </p:spPr>
          <p:txBody>
            <a:bodyPr/>
            <a:lstStyle/>
            <a:p>
              <a:endParaRPr lang="fr-FR"/>
            </a:p>
          </p:txBody>
        </p:sp>
        <p:sp>
          <p:nvSpPr>
            <p:cNvPr id="234528" name="Line 32"/>
            <p:cNvSpPr>
              <a:spLocks noChangeShapeType="1"/>
            </p:cNvSpPr>
            <p:nvPr/>
          </p:nvSpPr>
          <p:spPr bwMode="auto">
            <a:xfrm>
              <a:off x="3552" y="2784"/>
              <a:ext cx="720" cy="336"/>
            </a:xfrm>
            <a:prstGeom prst="line">
              <a:avLst/>
            </a:prstGeom>
            <a:noFill/>
            <a:ln w="9525">
              <a:solidFill>
                <a:schemeClr val="tx1"/>
              </a:solidFill>
              <a:round/>
              <a:headEnd/>
              <a:tailEnd/>
            </a:ln>
            <a:effectLst/>
          </p:spPr>
          <p:txBody>
            <a:bodyPr/>
            <a:lstStyle/>
            <a:p>
              <a:endParaRPr lang="fr-FR"/>
            </a:p>
          </p:txBody>
        </p:sp>
        <p:sp>
          <p:nvSpPr>
            <p:cNvPr id="234529" name="Oval 33"/>
            <p:cNvSpPr>
              <a:spLocks noChangeArrowheads="1"/>
            </p:cNvSpPr>
            <p:nvPr/>
          </p:nvSpPr>
          <p:spPr bwMode="auto">
            <a:xfrm>
              <a:off x="3648" y="3552"/>
              <a:ext cx="192" cy="192"/>
            </a:xfrm>
            <a:prstGeom prst="ellipse">
              <a:avLst/>
            </a:prstGeom>
            <a:solidFill>
              <a:schemeClr val="accent1"/>
            </a:solidFill>
            <a:ln w="9525">
              <a:solidFill>
                <a:schemeClr val="tx1"/>
              </a:solidFill>
              <a:round/>
              <a:headEnd/>
              <a:tailEnd/>
            </a:ln>
            <a:effectLst/>
          </p:spPr>
          <p:txBody>
            <a:bodyPr wrap="none" anchor="ctr"/>
            <a:lstStyle/>
            <a:p>
              <a:endParaRPr lang="fr-FR"/>
            </a:p>
          </p:txBody>
        </p:sp>
        <p:sp>
          <p:nvSpPr>
            <p:cNvPr id="234530" name="Line 34"/>
            <p:cNvSpPr>
              <a:spLocks noChangeShapeType="1"/>
            </p:cNvSpPr>
            <p:nvPr/>
          </p:nvSpPr>
          <p:spPr bwMode="auto">
            <a:xfrm>
              <a:off x="3744" y="3312"/>
              <a:ext cx="0" cy="240"/>
            </a:xfrm>
            <a:prstGeom prst="line">
              <a:avLst/>
            </a:prstGeom>
            <a:noFill/>
            <a:ln w="9525">
              <a:solidFill>
                <a:schemeClr val="tx1"/>
              </a:solidFill>
              <a:round/>
              <a:headEnd/>
              <a:tailEnd/>
            </a:ln>
            <a:effectLst/>
          </p:spPr>
          <p:txBody>
            <a:bodyPr/>
            <a:lstStyle/>
            <a:p>
              <a:endParaRPr lang="fr-FR"/>
            </a:p>
          </p:txBody>
        </p:sp>
      </p:grpSp>
      <p:sp>
        <p:nvSpPr>
          <p:cNvPr id="234531" name="Rectangle 35"/>
          <p:cNvSpPr>
            <a:spLocks noChangeArrowheads="1"/>
          </p:cNvSpPr>
          <p:nvPr/>
        </p:nvSpPr>
        <p:spPr bwMode="auto">
          <a:xfrm>
            <a:off x="6248400" y="1981200"/>
            <a:ext cx="2743200" cy="1905000"/>
          </a:xfrm>
          <a:prstGeom prst="rect">
            <a:avLst/>
          </a:prstGeom>
          <a:noFill/>
          <a:ln w="9525">
            <a:noFill/>
            <a:miter lim="800000"/>
            <a:headEnd/>
            <a:tailEnd/>
          </a:ln>
          <a:effectLst/>
        </p:spPr>
        <p:txBody>
          <a:bodyPr/>
          <a:lstStyle/>
          <a:p>
            <a:pPr marL="461963" indent="-461963" algn="l" eaLnBrk="1" hangingPunct="1">
              <a:lnSpc>
                <a:spcPct val="80000"/>
              </a:lnSpc>
              <a:spcBef>
                <a:spcPct val="30000"/>
              </a:spcBef>
              <a:buClr>
                <a:schemeClr val="tx2"/>
              </a:buClr>
              <a:buFont typeface="Wingdings 2" pitchFamily="18" charset="2"/>
              <a:buBlip>
                <a:blip r:embed="rId4"/>
              </a:buBlip>
            </a:pPr>
            <a:r>
              <a:rPr lang="fr-FR" dirty="0" smtClean="0">
                <a:effectLst>
                  <a:outerShdw blurRad="38100" dist="38100" dir="2700000" algn="tl">
                    <a:srgbClr val="000000"/>
                  </a:outerShdw>
                </a:effectLst>
              </a:rPr>
              <a:t>UIA traite les deux fournisseurs comme un seul nœud</a:t>
            </a:r>
          </a:p>
          <a:p>
            <a:pPr marL="461963" indent="-461963" algn="l" eaLnBrk="1" hangingPunct="1">
              <a:lnSpc>
                <a:spcPct val="80000"/>
              </a:lnSpc>
              <a:spcBef>
                <a:spcPct val="30000"/>
              </a:spcBef>
              <a:buClr>
                <a:schemeClr val="tx2"/>
              </a:buClr>
              <a:buFont typeface="Wingdings 2" pitchFamily="18" charset="2"/>
              <a:buBlip>
                <a:blip r:embed="rId4"/>
              </a:buBlip>
            </a:pPr>
            <a:r>
              <a:rPr lang="fr-FR" dirty="0" smtClean="0">
                <a:effectLst>
                  <a:outerShdw blurRad="38100" dist="38100" dir="2700000" algn="tl">
                    <a:srgbClr val="000000"/>
                  </a:outerShdw>
                </a:effectLst>
              </a:rPr>
              <a:t>Fusionne les propriétés</a:t>
            </a:r>
          </a:p>
          <a:p>
            <a:pPr marL="461963" indent="-461963" algn="l" eaLnBrk="1" hangingPunct="1">
              <a:lnSpc>
                <a:spcPct val="80000"/>
              </a:lnSpc>
              <a:spcBef>
                <a:spcPct val="30000"/>
              </a:spcBef>
              <a:buClr>
                <a:schemeClr val="tx2"/>
              </a:buClr>
              <a:buFont typeface="Wingdings 2" pitchFamily="18" charset="2"/>
              <a:buBlip>
                <a:blip r:embed="rId4"/>
              </a:buBlip>
            </a:pPr>
            <a:r>
              <a:rPr lang="fr-FR" dirty="0" smtClean="0">
                <a:effectLst>
                  <a:outerShdw blurRad="38100" dist="38100" dir="2700000" algn="tl">
                    <a:srgbClr val="000000"/>
                  </a:outerShdw>
                </a:effectLst>
              </a:rPr>
              <a:t>Agrège les enfants</a:t>
            </a:r>
            <a:endParaRPr lang="fr-FR" dirty="0">
              <a:effectLst>
                <a:outerShdw blurRad="38100" dist="38100" dir="2700000" algn="tl">
                  <a:srgbClr val="000000"/>
                </a:outerShdw>
              </a:effectLst>
            </a:endParaRPr>
          </a:p>
        </p:txBody>
      </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345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451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345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345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3451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3451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1" nodeType="clickEffect">
                                  <p:stCondLst>
                                    <p:cond delay="0"/>
                                  </p:stCondLst>
                                  <p:childTnLst>
                                    <p:set>
                                      <p:cBhvr>
                                        <p:cTn id="20" dur="1" fill="hold">
                                          <p:stCondLst>
                                            <p:cond delay="0"/>
                                          </p:stCondLst>
                                        </p:cTn>
                                        <p:tgtEl>
                                          <p:spTgt spid="234517"/>
                                        </p:tgtEl>
                                        <p:attrNameLst>
                                          <p:attrName>style.visibility</p:attrName>
                                        </p:attrNameLst>
                                      </p:cBhvr>
                                      <p:to>
                                        <p:strVal val="hidden"/>
                                      </p:to>
                                    </p:set>
                                  </p:childTnLst>
                                </p:cTn>
                              </p:par>
                              <p:par>
                                <p:cTn id="21" presetID="1" presetClass="exit" presetSubtype="0" fill="hold" grpId="1" nodeType="withEffect">
                                  <p:stCondLst>
                                    <p:cond delay="0"/>
                                  </p:stCondLst>
                                  <p:childTnLst>
                                    <p:set>
                                      <p:cBhvr>
                                        <p:cTn id="22" dur="1" fill="hold">
                                          <p:stCondLst>
                                            <p:cond delay="0"/>
                                          </p:stCondLst>
                                        </p:cTn>
                                        <p:tgtEl>
                                          <p:spTgt spid="234516"/>
                                        </p:tgtEl>
                                        <p:attrNameLst>
                                          <p:attrName>style.visibility</p:attrName>
                                        </p:attrNameLst>
                                      </p:cBhvr>
                                      <p:to>
                                        <p:strVal val="hidden"/>
                                      </p:to>
                                    </p:set>
                                  </p:childTnLst>
                                </p:cTn>
                              </p:par>
                              <p:par>
                                <p:cTn id="23" presetID="1" presetClass="exit" presetSubtype="0" fill="hold" grpId="1" nodeType="withEffect">
                                  <p:stCondLst>
                                    <p:cond delay="0"/>
                                  </p:stCondLst>
                                  <p:childTnLst>
                                    <p:set>
                                      <p:cBhvr>
                                        <p:cTn id="24" dur="1" fill="hold">
                                          <p:stCondLst>
                                            <p:cond delay="0"/>
                                          </p:stCondLst>
                                        </p:cTn>
                                        <p:tgtEl>
                                          <p:spTgt spid="234514"/>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234515"/>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0"/>
                                          </p:stCondLst>
                                        </p:cTn>
                                        <p:tgtEl>
                                          <p:spTgt spid="234518"/>
                                        </p:tgtEl>
                                        <p:attrNameLst>
                                          <p:attrName>style.visibility</p:attrName>
                                        </p:attrNameLst>
                                      </p:cBhvr>
                                      <p:to>
                                        <p:strVal val="hidden"/>
                                      </p:to>
                                    </p:set>
                                  </p:childTnLst>
                                </p:cTn>
                              </p:par>
                              <p:par>
                                <p:cTn id="29" presetID="1" presetClass="exit" presetSubtype="0" fill="hold" grpId="1" nodeType="withEffect">
                                  <p:stCondLst>
                                    <p:cond delay="0"/>
                                  </p:stCondLst>
                                  <p:childTnLst>
                                    <p:set>
                                      <p:cBhvr>
                                        <p:cTn id="30" dur="1" fill="hold">
                                          <p:stCondLst>
                                            <p:cond delay="0"/>
                                          </p:stCondLst>
                                        </p:cTn>
                                        <p:tgtEl>
                                          <p:spTgt spid="234519"/>
                                        </p:tgtEl>
                                        <p:attrNameLst>
                                          <p:attrName>style.visibility</p:attrName>
                                        </p:attrNameLst>
                                      </p:cBhvr>
                                      <p:to>
                                        <p:strVal val="hidden"/>
                                      </p:to>
                                    </p:set>
                                  </p:childTnLst>
                                </p:cTn>
                              </p:par>
                              <p:par>
                                <p:cTn id="31" presetID="0" presetClass="path" presetSubtype="0" accel="50000" decel="50000" fill="hold" grpId="0" nodeType="withEffect">
                                  <p:stCondLst>
                                    <p:cond delay="0"/>
                                  </p:stCondLst>
                                  <p:childTnLst>
                                    <p:animMotion origin="layout" path="M 5.55112E-17 1.7696E-6 L -0.10833 -0.01111 " pathEditMode="relative" rAng="0" ptsTypes="AA">
                                      <p:cBhvr>
                                        <p:cTn id="32" dur="2000" fill="hold"/>
                                        <p:tgtEl>
                                          <p:spTgt spid="234512"/>
                                        </p:tgtEl>
                                        <p:attrNameLst>
                                          <p:attrName>ppt_x</p:attrName>
                                          <p:attrName>ppt_y</p:attrName>
                                        </p:attrNameLst>
                                      </p:cBhvr>
                                      <p:rCtr x="-54" y="-6"/>
                                    </p:animMotion>
                                  </p:childTnLst>
                                </p:cTn>
                              </p:par>
                              <p:par>
                                <p:cTn id="33" presetID="1" presetClass="exit" presetSubtype="0" fill="hold" grpId="0" nodeType="withEffect">
                                  <p:stCondLst>
                                    <p:cond delay="0"/>
                                  </p:stCondLst>
                                  <p:childTnLst>
                                    <p:set>
                                      <p:cBhvr>
                                        <p:cTn id="34" dur="1" fill="hold">
                                          <p:stCondLst>
                                            <p:cond delay="0"/>
                                          </p:stCondLst>
                                        </p:cTn>
                                        <p:tgtEl>
                                          <p:spTgt spid="234513"/>
                                        </p:tgtEl>
                                        <p:attrNameLst>
                                          <p:attrName>style.visibility</p:attrName>
                                        </p:attrNameLst>
                                      </p:cBhvr>
                                      <p:to>
                                        <p:strVal val="hidden"/>
                                      </p:to>
                                    </p:set>
                                  </p:childTnLst>
                                </p:cTn>
                              </p:par>
                              <p:par>
                                <p:cTn id="35" presetID="10" presetClass="entr" presetSubtype="0" fill="hold" grpId="0" nodeType="withEffect">
                                  <p:stCondLst>
                                    <p:cond delay="0"/>
                                  </p:stCondLst>
                                  <p:childTnLst>
                                    <p:set>
                                      <p:cBhvr>
                                        <p:cTn id="36" dur="1" fill="hold">
                                          <p:stCondLst>
                                            <p:cond delay="0"/>
                                          </p:stCondLst>
                                        </p:cTn>
                                        <p:tgtEl>
                                          <p:spTgt spid="234520"/>
                                        </p:tgtEl>
                                        <p:attrNameLst>
                                          <p:attrName>style.visibility</p:attrName>
                                        </p:attrNameLst>
                                      </p:cBhvr>
                                      <p:to>
                                        <p:strVal val="visible"/>
                                      </p:to>
                                    </p:set>
                                    <p:animEffect transition="in" filter="fade">
                                      <p:cBhvr>
                                        <p:cTn id="37" dur="2000"/>
                                        <p:tgtEl>
                                          <p:spTgt spid="234520"/>
                                        </p:tgtEl>
                                      </p:cBhvr>
                                    </p:animEffect>
                                  </p:childTnLst>
                                </p:cTn>
                              </p:par>
                              <p:par>
                                <p:cTn id="38" presetID="0" presetClass="path" presetSubtype="0" accel="50000" decel="50000" fill="hold" nodeType="withEffect">
                                  <p:stCondLst>
                                    <p:cond delay="0"/>
                                  </p:stCondLst>
                                  <p:childTnLst>
                                    <p:animMotion origin="layout" path="M 6.66667E-6 4.00416E-6 L -0.27499 0.06662 " pathEditMode="relative" ptsTypes="AA">
                                      <p:cBhvr>
                                        <p:cTn id="39" dur="2000" fill="hold"/>
                                        <p:tgtEl>
                                          <p:spTgt spid="234521"/>
                                        </p:tgtEl>
                                        <p:attrNameLst>
                                          <p:attrName>ppt_x</p:attrName>
                                          <p:attrName>ppt_y</p:attrName>
                                        </p:attrNameLst>
                                      </p:cBhvr>
                                    </p:animMotion>
                                  </p:childTnLst>
                                </p:cTn>
                              </p:par>
                              <p:par>
                                <p:cTn id="40" presetID="1" presetClass="entr" presetSubtype="0" fill="hold" nodeType="withEffect">
                                  <p:stCondLst>
                                    <p:cond delay="1000"/>
                                  </p:stCondLst>
                                  <p:childTnLst>
                                    <p:set>
                                      <p:cBhvr>
                                        <p:cTn id="41" dur="1" fill="hold">
                                          <p:stCondLst>
                                            <p:cond delay="0"/>
                                          </p:stCondLst>
                                        </p:cTn>
                                        <p:tgtEl>
                                          <p:spTgt spid="234531">
                                            <p:txEl>
                                              <p:pRg st="0" end="0"/>
                                            </p:txEl>
                                          </p:spTgt>
                                        </p:tgtEl>
                                        <p:attrNameLst>
                                          <p:attrName>style.visibility</p:attrName>
                                        </p:attrNameLst>
                                      </p:cBhvr>
                                      <p:to>
                                        <p:strVal val="visible"/>
                                      </p:to>
                                    </p:set>
                                  </p:childTnLst>
                                </p:cTn>
                              </p:par>
                              <p:par>
                                <p:cTn id="42" presetID="10" presetClass="entr" presetSubtype="0" fill="hold" grpId="0" nodeType="withEffect">
                                  <p:stCondLst>
                                    <p:cond delay="1000"/>
                                  </p:stCondLst>
                                  <p:childTnLst>
                                    <p:set>
                                      <p:cBhvr>
                                        <p:cTn id="43" dur="1" fill="hold">
                                          <p:stCondLst>
                                            <p:cond delay="0"/>
                                          </p:stCondLst>
                                        </p:cTn>
                                        <p:tgtEl>
                                          <p:spTgt spid="234498"/>
                                        </p:tgtEl>
                                        <p:attrNameLst>
                                          <p:attrName>style.visibility</p:attrName>
                                        </p:attrNameLst>
                                      </p:cBhvr>
                                      <p:to>
                                        <p:strVal val="visible"/>
                                      </p:to>
                                    </p:set>
                                    <p:animEffect transition="in" filter="fade">
                                      <p:cBhvr>
                                        <p:cTn id="44" dur="2000"/>
                                        <p:tgtEl>
                                          <p:spTgt spid="234498"/>
                                        </p:tgtEl>
                                      </p:cBhvr>
                                    </p:animEffect>
                                  </p:childTnLst>
                                </p:cTn>
                              </p:par>
                              <p:par>
                                <p:cTn id="45" presetID="1" presetClass="entr" presetSubtype="0" fill="hold" nodeType="withEffect">
                                  <p:stCondLst>
                                    <p:cond delay="1000"/>
                                  </p:stCondLst>
                                  <p:childTnLst>
                                    <p:set>
                                      <p:cBhvr>
                                        <p:cTn id="46" dur="1" fill="hold">
                                          <p:stCondLst>
                                            <p:cond delay="0"/>
                                          </p:stCondLst>
                                        </p:cTn>
                                        <p:tgtEl>
                                          <p:spTgt spid="234531">
                                            <p:txEl>
                                              <p:pRg st="1" end="1"/>
                                            </p:txEl>
                                          </p:spTgt>
                                        </p:tgtEl>
                                        <p:attrNameLst>
                                          <p:attrName>style.visibility</p:attrName>
                                        </p:attrNameLst>
                                      </p:cBhvr>
                                      <p:to>
                                        <p:strVal val="visible"/>
                                      </p:to>
                                    </p:set>
                                  </p:childTnLst>
                                </p:cTn>
                              </p:par>
                              <p:par>
                                <p:cTn id="47" presetID="1" presetClass="entr" presetSubtype="0" fill="hold" nodeType="withEffect">
                                  <p:stCondLst>
                                    <p:cond delay="1000"/>
                                  </p:stCondLst>
                                  <p:childTnLst>
                                    <p:set>
                                      <p:cBhvr>
                                        <p:cTn id="48" dur="1" fill="hold">
                                          <p:stCondLst>
                                            <p:cond delay="0"/>
                                          </p:stCondLst>
                                        </p:cTn>
                                        <p:tgtEl>
                                          <p:spTgt spid="23453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498" grpId="0" animBg="1"/>
      <p:bldP spid="234512" grpId="0" animBg="1"/>
      <p:bldP spid="234513" grpId="0" animBg="1"/>
      <p:bldP spid="234514" grpId="0" animBg="1"/>
      <p:bldP spid="234514" grpId="1" animBg="1"/>
      <p:bldP spid="234515" grpId="0" animBg="1"/>
      <p:bldP spid="234515" grpId="1" animBg="1"/>
      <p:bldP spid="234516" grpId="0" animBg="1"/>
      <p:bldP spid="234516" grpId="1" animBg="1"/>
      <p:bldP spid="234517" grpId="0"/>
      <p:bldP spid="234517" grpId="1"/>
      <p:bldP spid="234518" grpId="0" animBg="1"/>
      <p:bldP spid="234518" grpId="1" animBg="1"/>
      <p:bldP spid="234519" grpId="0"/>
      <p:bldP spid="234519" grpId="1"/>
      <p:bldP spid="234520" grpId="0" animBg="1"/>
    </p:bld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BFC3607-CD6B-41D4-8DF6-C8A515182D8A}" type="slidenum">
              <a:rPr lang="fr-FR" smtClean="0"/>
              <a:pPr/>
              <a:t>39</a:t>
            </a:fld>
            <a:endParaRPr lang="fr-FR"/>
          </a:p>
        </p:txBody>
      </p:sp>
      <p:sp>
        <p:nvSpPr>
          <p:cNvPr id="266242" name="Rectangle 2"/>
          <p:cNvSpPr>
            <a:spLocks noGrp="1" noChangeArrowheads="1"/>
          </p:cNvSpPr>
          <p:nvPr>
            <p:ph type="title"/>
          </p:nvPr>
        </p:nvSpPr>
        <p:spPr>
          <a:xfrm>
            <a:off x="381000" y="228600"/>
            <a:ext cx="8382000" cy="1200329"/>
          </a:xfrm>
        </p:spPr>
        <p:txBody>
          <a:bodyPr/>
          <a:lstStyle/>
          <a:p>
            <a:r>
              <a:rPr lang="fr-FR" sz="4000" smtClean="0"/>
              <a:t>Les étapes pour créer un fournisseur</a:t>
            </a:r>
            <a:endParaRPr lang="fr-FR" sz="4000"/>
          </a:p>
        </p:txBody>
      </p:sp>
      <p:sp>
        <p:nvSpPr>
          <p:cNvPr id="266243" name="Rectangle 3"/>
          <p:cNvSpPr>
            <a:spLocks noGrp="1" noChangeArrowheads="1"/>
          </p:cNvSpPr>
          <p:nvPr>
            <p:ph type="body" idx="1"/>
          </p:nvPr>
        </p:nvSpPr>
        <p:spPr>
          <a:xfrm>
            <a:off x="152400" y="1219200"/>
            <a:ext cx="8991600" cy="5638467"/>
          </a:xfrm>
        </p:spPr>
        <p:txBody>
          <a:bodyPr/>
          <a:lstStyle/>
          <a:p>
            <a:pPr>
              <a:spcBef>
                <a:spcPct val="20000"/>
              </a:spcBef>
            </a:pPr>
            <a:r>
              <a:rPr lang="fr-FR" sz="2800" dirty="0" smtClean="0"/>
              <a:t>Inclure </a:t>
            </a:r>
            <a:r>
              <a:rPr lang="fr-FR" sz="2800" dirty="0" err="1" smtClean="0"/>
              <a:t>UIAutomationCore.h</a:t>
            </a:r>
            <a:r>
              <a:rPr lang="fr-FR" sz="2800" dirty="0" smtClean="0"/>
              <a:t> et </a:t>
            </a:r>
            <a:r>
              <a:rPr lang="fr-FR" sz="2800" dirty="0" err="1" smtClean="0"/>
              <a:t>UIAutomationCoreAPI.h</a:t>
            </a:r>
            <a:endParaRPr lang="fr-FR" sz="2800" dirty="0" smtClean="0"/>
          </a:p>
          <a:p>
            <a:pPr>
              <a:spcBef>
                <a:spcPct val="20000"/>
              </a:spcBef>
            </a:pPr>
            <a:r>
              <a:rPr lang="fr-FR" sz="2800" dirty="0" smtClean="0"/>
              <a:t>Créer une classe proxy/adaptateur pour contenir le code spécifique à l’automatisation/accessibilité du contrôle</a:t>
            </a:r>
          </a:p>
          <a:p>
            <a:pPr>
              <a:spcBef>
                <a:spcPct val="20000"/>
              </a:spcBef>
            </a:pPr>
            <a:r>
              <a:rPr lang="fr-FR" sz="2800" dirty="0" smtClean="0"/>
              <a:t>Initialiser les identifiants de l’automatisation</a:t>
            </a:r>
          </a:p>
          <a:p>
            <a:pPr>
              <a:spcBef>
                <a:spcPct val="20000"/>
              </a:spcBef>
            </a:pPr>
            <a:r>
              <a:rPr lang="fr-FR" sz="2800" dirty="0" smtClean="0"/>
              <a:t>Implémenter l’interface  </a:t>
            </a:r>
            <a:r>
              <a:rPr lang="fr-FR" sz="2800" dirty="0" err="1" smtClean="0"/>
              <a:t>IRawElementProviderSimple</a:t>
            </a:r>
            <a:r>
              <a:rPr lang="fr-FR" sz="2800" dirty="0" smtClean="0"/>
              <a:t> </a:t>
            </a:r>
          </a:p>
          <a:p>
            <a:pPr lvl="1">
              <a:spcBef>
                <a:spcPct val="20000"/>
              </a:spcBef>
            </a:pPr>
            <a:r>
              <a:rPr lang="fr-FR" sz="2400" dirty="0" err="1" smtClean="0"/>
              <a:t>get_ProviderOptions</a:t>
            </a:r>
            <a:endParaRPr lang="fr-FR" sz="2400" dirty="0" smtClean="0"/>
          </a:p>
          <a:p>
            <a:pPr lvl="1">
              <a:spcBef>
                <a:spcPct val="20000"/>
              </a:spcBef>
            </a:pPr>
            <a:r>
              <a:rPr lang="fr-FR" sz="2400" dirty="0" err="1" smtClean="0"/>
              <a:t>get_HostRawElementProvider</a:t>
            </a:r>
            <a:endParaRPr lang="fr-FR" sz="2400" dirty="0" smtClean="0"/>
          </a:p>
          <a:p>
            <a:pPr lvl="1">
              <a:spcBef>
                <a:spcPct val="20000"/>
              </a:spcBef>
            </a:pPr>
            <a:r>
              <a:rPr lang="fr-FR" sz="2400" dirty="0" err="1" smtClean="0"/>
              <a:t>GetPropertyValue</a:t>
            </a:r>
            <a:r>
              <a:rPr lang="fr-FR" sz="2400" dirty="0" smtClean="0"/>
              <a:t>(…)</a:t>
            </a:r>
          </a:p>
          <a:p>
            <a:pPr lvl="1">
              <a:spcBef>
                <a:spcPct val="20000"/>
              </a:spcBef>
            </a:pPr>
            <a:r>
              <a:rPr lang="fr-FR" sz="2400" dirty="0" err="1" smtClean="0"/>
              <a:t>GetPatternProvider</a:t>
            </a:r>
            <a:r>
              <a:rPr lang="fr-FR" sz="2400" dirty="0" smtClean="0"/>
              <a:t>(…)</a:t>
            </a:r>
          </a:p>
          <a:p>
            <a:pPr>
              <a:spcBef>
                <a:spcPct val="20000"/>
              </a:spcBef>
            </a:pPr>
            <a:r>
              <a:rPr lang="fr-FR" sz="2800" dirty="0" smtClean="0"/>
              <a:t>Retourner l’objet COM dans l’interface </a:t>
            </a:r>
            <a:r>
              <a:rPr lang="fr-FR" sz="2800" dirty="0" err="1" smtClean="0"/>
              <a:t>Query</a:t>
            </a:r>
            <a:endParaRPr lang="fr-FR" sz="2800" dirty="0" smtClean="0"/>
          </a:p>
          <a:p>
            <a:pPr>
              <a:spcBef>
                <a:spcPct val="20000"/>
              </a:spcBef>
            </a:pPr>
            <a:r>
              <a:rPr lang="fr-FR" sz="2800" dirty="0" smtClean="0"/>
              <a:t>Gérer le message WM_GETOBJECT</a:t>
            </a:r>
            <a:endParaRPr lang="fr-FR" sz="2800" dirty="0"/>
          </a:p>
        </p:txBody>
      </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mph" presetSubtype="0" fill="hold" nodeType="clickEffect">
                                  <p:stCondLst>
                                    <p:cond delay="0"/>
                                  </p:stCondLst>
                                  <p:childTnLst>
                                    <p:animClr clrSpc="hsl" dir="cw">
                                      <p:cBhvr override="childStyle">
                                        <p:cTn id="6" dur="500" fill="hold"/>
                                        <p:tgtEl>
                                          <p:spTgt spid="266243">
                                            <p:txEl>
                                              <p:pRg st="1" end="1"/>
                                            </p:txEl>
                                          </p:spTgt>
                                        </p:tgtEl>
                                        <p:attrNameLst>
                                          <p:attrName>style.color</p:attrName>
                                        </p:attrNameLst>
                                      </p:cBhvr>
                                      <p:by>
                                        <p:hsl h="0" s="-12549" l="-25098"/>
                                      </p:by>
                                    </p:animClr>
                                    <p:animClr clrSpc="hsl" dir="cw">
                                      <p:cBhvr>
                                        <p:cTn id="7" dur="500" fill="hold"/>
                                        <p:tgtEl>
                                          <p:spTgt spid="266243">
                                            <p:txEl>
                                              <p:pRg st="1" end="1"/>
                                            </p:txEl>
                                          </p:spTgt>
                                        </p:tgtEl>
                                        <p:attrNameLst>
                                          <p:attrName>fillcolor</p:attrName>
                                        </p:attrNameLst>
                                      </p:cBhvr>
                                      <p:by>
                                        <p:hsl h="0" s="-12549" l="-25098"/>
                                      </p:by>
                                    </p:animClr>
                                    <p:animClr clrSpc="hsl" dir="cw">
                                      <p:cBhvr>
                                        <p:cTn id="8" dur="500" fill="hold"/>
                                        <p:tgtEl>
                                          <p:spTgt spid="266243">
                                            <p:txEl>
                                              <p:pRg st="1" end="1"/>
                                            </p:txEl>
                                          </p:spTgt>
                                        </p:tgtEl>
                                        <p:attrNameLst>
                                          <p:attrName>stroke.color</p:attrName>
                                        </p:attrNameLst>
                                      </p:cBhvr>
                                      <p:by>
                                        <p:hsl h="0" s="-12549" l="-25098"/>
                                      </p:by>
                                    </p:animClr>
                                    <p:set>
                                      <p:cBhvr>
                                        <p:cTn id="9" dur="500" fill="hold"/>
                                        <p:tgtEl>
                                          <p:spTgt spid="266243">
                                            <p:txEl>
                                              <p:pRg st="1" end="1"/>
                                            </p:txEl>
                                          </p:spTgt>
                                        </p:tgtEl>
                                        <p:attrNameLst>
                                          <p:attrName>fill.type</p:attrName>
                                        </p:attrNameLst>
                                      </p:cBhvr>
                                      <p:to>
                                        <p:strVal val="solid"/>
                                      </p:to>
                                    </p:set>
                                  </p:childTnLst>
                                </p:cTn>
                              </p:par>
                              <p:par>
                                <p:cTn id="10" presetID="24" presetClass="emph" presetSubtype="0" fill="hold" nodeType="withEffect">
                                  <p:stCondLst>
                                    <p:cond delay="0"/>
                                  </p:stCondLst>
                                  <p:childTnLst>
                                    <p:animClr clrSpc="hsl" dir="cw">
                                      <p:cBhvr override="childStyle">
                                        <p:cTn id="11" dur="500" fill="hold"/>
                                        <p:tgtEl>
                                          <p:spTgt spid="266243">
                                            <p:txEl>
                                              <p:pRg st="2" end="2"/>
                                            </p:txEl>
                                          </p:spTgt>
                                        </p:tgtEl>
                                        <p:attrNameLst>
                                          <p:attrName>style.color</p:attrName>
                                        </p:attrNameLst>
                                      </p:cBhvr>
                                      <p:by>
                                        <p:hsl h="0" s="-12549" l="-25098"/>
                                      </p:by>
                                    </p:animClr>
                                    <p:animClr clrSpc="hsl" dir="cw">
                                      <p:cBhvr>
                                        <p:cTn id="12" dur="500" fill="hold"/>
                                        <p:tgtEl>
                                          <p:spTgt spid="266243">
                                            <p:txEl>
                                              <p:pRg st="2" end="2"/>
                                            </p:txEl>
                                          </p:spTgt>
                                        </p:tgtEl>
                                        <p:attrNameLst>
                                          <p:attrName>fillcolor</p:attrName>
                                        </p:attrNameLst>
                                      </p:cBhvr>
                                      <p:by>
                                        <p:hsl h="0" s="-12549" l="-25098"/>
                                      </p:by>
                                    </p:animClr>
                                    <p:animClr clrSpc="hsl" dir="cw">
                                      <p:cBhvr>
                                        <p:cTn id="13" dur="500" fill="hold"/>
                                        <p:tgtEl>
                                          <p:spTgt spid="266243">
                                            <p:txEl>
                                              <p:pRg st="2" end="2"/>
                                            </p:txEl>
                                          </p:spTgt>
                                        </p:tgtEl>
                                        <p:attrNameLst>
                                          <p:attrName>stroke.color</p:attrName>
                                        </p:attrNameLst>
                                      </p:cBhvr>
                                      <p:by>
                                        <p:hsl h="0" s="-12549" l="-25098"/>
                                      </p:by>
                                    </p:animClr>
                                    <p:set>
                                      <p:cBhvr>
                                        <p:cTn id="14" dur="500" fill="hold"/>
                                        <p:tgtEl>
                                          <p:spTgt spid="266243">
                                            <p:txEl>
                                              <p:pRg st="2" end="2"/>
                                            </p:txEl>
                                          </p:spTgt>
                                        </p:tgtEl>
                                        <p:attrNameLst>
                                          <p:attrName>fill.type</p:attrName>
                                        </p:attrNameLst>
                                      </p:cBhvr>
                                      <p:to>
                                        <p:strVal val="solid"/>
                                      </p:to>
                                    </p:set>
                                  </p:childTnLst>
                                </p:cTn>
                              </p:par>
                              <p:par>
                                <p:cTn id="15" presetID="24" presetClass="emph" presetSubtype="0" fill="hold" nodeType="withEffect">
                                  <p:stCondLst>
                                    <p:cond delay="0"/>
                                  </p:stCondLst>
                                  <p:childTnLst>
                                    <p:animClr clrSpc="hsl" dir="cw">
                                      <p:cBhvr override="childStyle">
                                        <p:cTn id="16" dur="500" fill="hold"/>
                                        <p:tgtEl>
                                          <p:spTgt spid="266243">
                                            <p:txEl>
                                              <p:pRg st="3" end="3"/>
                                            </p:txEl>
                                          </p:spTgt>
                                        </p:tgtEl>
                                        <p:attrNameLst>
                                          <p:attrName>style.color</p:attrName>
                                        </p:attrNameLst>
                                      </p:cBhvr>
                                      <p:by>
                                        <p:hsl h="0" s="-12549" l="-25098"/>
                                      </p:by>
                                    </p:animClr>
                                    <p:animClr clrSpc="hsl" dir="cw">
                                      <p:cBhvr>
                                        <p:cTn id="17" dur="500" fill="hold"/>
                                        <p:tgtEl>
                                          <p:spTgt spid="266243">
                                            <p:txEl>
                                              <p:pRg st="3" end="3"/>
                                            </p:txEl>
                                          </p:spTgt>
                                        </p:tgtEl>
                                        <p:attrNameLst>
                                          <p:attrName>fillcolor</p:attrName>
                                        </p:attrNameLst>
                                      </p:cBhvr>
                                      <p:by>
                                        <p:hsl h="0" s="-12549" l="-25098"/>
                                      </p:by>
                                    </p:animClr>
                                    <p:animClr clrSpc="hsl" dir="cw">
                                      <p:cBhvr>
                                        <p:cTn id="18" dur="500" fill="hold"/>
                                        <p:tgtEl>
                                          <p:spTgt spid="266243">
                                            <p:txEl>
                                              <p:pRg st="3" end="3"/>
                                            </p:txEl>
                                          </p:spTgt>
                                        </p:tgtEl>
                                        <p:attrNameLst>
                                          <p:attrName>stroke.color</p:attrName>
                                        </p:attrNameLst>
                                      </p:cBhvr>
                                      <p:by>
                                        <p:hsl h="0" s="-12549" l="-25098"/>
                                      </p:by>
                                    </p:animClr>
                                    <p:set>
                                      <p:cBhvr>
                                        <p:cTn id="19" dur="500" fill="hold"/>
                                        <p:tgtEl>
                                          <p:spTgt spid="266243">
                                            <p:txEl>
                                              <p:pRg st="3" end="3"/>
                                            </p:txEl>
                                          </p:spTgt>
                                        </p:tgtEl>
                                        <p:attrNameLst>
                                          <p:attrName>fill.type</p:attrName>
                                        </p:attrNameLst>
                                      </p:cBhvr>
                                      <p:to>
                                        <p:strVal val="solid"/>
                                      </p:to>
                                    </p:set>
                                  </p:childTnLst>
                                </p:cTn>
                              </p:par>
                              <p:par>
                                <p:cTn id="20" presetID="24" presetClass="emph" presetSubtype="0" fill="hold" nodeType="withEffect">
                                  <p:stCondLst>
                                    <p:cond delay="0"/>
                                  </p:stCondLst>
                                  <p:childTnLst>
                                    <p:animClr clrSpc="hsl" dir="cw">
                                      <p:cBhvr override="childStyle">
                                        <p:cTn id="21" dur="500" fill="hold"/>
                                        <p:tgtEl>
                                          <p:spTgt spid="266243">
                                            <p:txEl>
                                              <p:pRg st="4" end="4"/>
                                            </p:txEl>
                                          </p:spTgt>
                                        </p:tgtEl>
                                        <p:attrNameLst>
                                          <p:attrName>style.color</p:attrName>
                                        </p:attrNameLst>
                                      </p:cBhvr>
                                      <p:by>
                                        <p:hsl h="0" s="-12549" l="-25098"/>
                                      </p:by>
                                    </p:animClr>
                                    <p:animClr clrSpc="hsl" dir="cw">
                                      <p:cBhvr>
                                        <p:cTn id="22" dur="500" fill="hold"/>
                                        <p:tgtEl>
                                          <p:spTgt spid="266243">
                                            <p:txEl>
                                              <p:pRg st="4" end="4"/>
                                            </p:txEl>
                                          </p:spTgt>
                                        </p:tgtEl>
                                        <p:attrNameLst>
                                          <p:attrName>fillcolor</p:attrName>
                                        </p:attrNameLst>
                                      </p:cBhvr>
                                      <p:by>
                                        <p:hsl h="0" s="-12549" l="-25098"/>
                                      </p:by>
                                    </p:animClr>
                                    <p:animClr clrSpc="hsl" dir="cw">
                                      <p:cBhvr>
                                        <p:cTn id="23" dur="500" fill="hold"/>
                                        <p:tgtEl>
                                          <p:spTgt spid="266243">
                                            <p:txEl>
                                              <p:pRg st="4" end="4"/>
                                            </p:txEl>
                                          </p:spTgt>
                                        </p:tgtEl>
                                        <p:attrNameLst>
                                          <p:attrName>stroke.color</p:attrName>
                                        </p:attrNameLst>
                                      </p:cBhvr>
                                      <p:by>
                                        <p:hsl h="0" s="-12549" l="-25098"/>
                                      </p:by>
                                    </p:animClr>
                                    <p:set>
                                      <p:cBhvr>
                                        <p:cTn id="24" dur="500" fill="hold"/>
                                        <p:tgtEl>
                                          <p:spTgt spid="266243">
                                            <p:txEl>
                                              <p:pRg st="4" end="4"/>
                                            </p:txEl>
                                          </p:spTgt>
                                        </p:tgtEl>
                                        <p:attrNameLst>
                                          <p:attrName>fill.type</p:attrName>
                                        </p:attrNameLst>
                                      </p:cBhvr>
                                      <p:to>
                                        <p:strVal val="solid"/>
                                      </p:to>
                                    </p:set>
                                  </p:childTnLst>
                                </p:cTn>
                              </p:par>
                              <p:par>
                                <p:cTn id="25" presetID="24" presetClass="emph" presetSubtype="0" fill="hold" nodeType="withEffect">
                                  <p:stCondLst>
                                    <p:cond delay="0"/>
                                  </p:stCondLst>
                                  <p:childTnLst>
                                    <p:animClr clrSpc="hsl" dir="cw">
                                      <p:cBhvr override="childStyle">
                                        <p:cTn id="26" dur="500" fill="hold"/>
                                        <p:tgtEl>
                                          <p:spTgt spid="266243">
                                            <p:txEl>
                                              <p:pRg st="5" end="5"/>
                                            </p:txEl>
                                          </p:spTgt>
                                        </p:tgtEl>
                                        <p:attrNameLst>
                                          <p:attrName>style.color</p:attrName>
                                        </p:attrNameLst>
                                      </p:cBhvr>
                                      <p:by>
                                        <p:hsl h="0" s="-12549" l="-25098"/>
                                      </p:by>
                                    </p:animClr>
                                    <p:animClr clrSpc="hsl" dir="cw">
                                      <p:cBhvr>
                                        <p:cTn id="27" dur="500" fill="hold"/>
                                        <p:tgtEl>
                                          <p:spTgt spid="266243">
                                            <p:txEl>
                                              <p:pRg st="5" end="5"/>
                                            </p:txEl>
                                          </p:spTgt>
                                        </p:tgtEl>
                                        <p:attrNameLst>
                                          <p:attrName>fillcolor</p:attrName>
                                        </p:attrNameLst>
                                      </p:cBhvr>
                                      <p:by>
                                        <p:hsl h="0" s="-12549" l="-25098"/>
                                      </p:by>
                                    </p:animClr>
                                    <p:animClr clrSpc="hsl" dir="cw">
                                      <p:cBhvr>
                                        <p:cTn id="28" dur="500" fill="hold"/>
                                        <p:tgtEl>
                                          <p:spTgt spid="266243">
                                            <p:txEl>
                                              <p:pRg st="5" end="5"/>
                                            </p:txEl>
                                          </p:spTgt>
                                        </p:tgtEl>
                                        <p:attrNameLst>
                                          <p:attrName>stroke.color</p:attrName>
                                        </p:attrNameLst>
                                      </p:cBhvr>
                                      <p:by>
                                        <p:hsl h="0" s="-12549" l="-25098"/>
                                      </p:by>
                                    </p:animClr>
                                    <p:set>
                                      <p:cBhvr>
                                        <p:cTn id="29" dur="500" fill="hold"/>
                                        <p:tgtEl>
                                          <p:spTgt spid="266243">
                                            <p:txEl>
                                              <p:pRg st="5" end="5"/>
                                            </p:txEl>
                                          </p:spTgt>
                                        </p:tgtEl>
                                        <p:attrNameLst>
                                          <p:attrName>fill.type</p:attrName>
                                        </p:attrNameLst>
                                      </p:cBhvr>
                                      <p:to>
                                        <p:strVal val="solid"/>
                                      </p:to>
                                    </p:set>
                                  </p:childTnLst>
                                </p:cTn>
                              </p:par>
                              <p:par>
                                <p:cTn id="30" presetID="24" presetClass="emph" presetSubtype="0" fill="hold" nodeType="withEffect">
                                  <p:stCondLst>
                                    <p:cond delay="0"/>
                                  </p:stCondLst>
                                  <p:childTnLst>
                                    <p:animClr clrSpc="hsl" dir="cw">
                                      <p:cBhvr override="childStyle">
                                        <p:cTn id="31" dur="500" fill="hold"/>
                                        <p:tgtEl>
                                          <p:spTgt spid="266243">
                                            <p:txEl>
                                              <p:pRg st="6" end="6"/>
                                            </p:txEl>
                                          </p:spTgt>
                                        </p:tgtEl>
                                        <p:attrNameLst>
                                          <p:attrName>style.color</p:attrName>
                                        </p:attrNameLst>
                                      </p:cBhvr>
                                      <p:by>
                                        <p:hsl h="0" s="-12549" l="-25098"/>
                                      </p:by>
                                    </p:animClr>
                                    <p:animClr clrSpc="hsl" dir="cw">
                                      <p:cBhvr>
                                        <p:cTn id="32" dur="500" fill="hold"/>
                                        <p:tgtEl>
                                          <p:spTgt spid="266243">
                                            <p:txEl>
                                              <p:pRg st="6" end="6"/>
                                            </p:txEl>
                                          </p:spTgt>
                                        </p:tgtEl>
                                        <p:attrNameLst>
                                          <p:attrName>fillcolor</p:attrName>
                                        </p:attrNameLst>
                                      </p:cBhvr>
                                      <p:by>
                                        <p:hsl h="0" s="-12549" l="-25098"/>
                                      </p:by>
                                    </p:animClr>
                                    <p:animClr clrSpc="hsl" dir="cw">
                                      <p:cBhvr>
                                        <p:cTn id="33" dur="500" fill="hold"/>
                                        <p:tgtEl>
                                          <p:spTgt spid="266243">
                                            <p:txEl>
                                              <p:pRg st="6" end="6"/>
                                            </p:txEl>
                                          </p:spTgt>
                                        </p:tgtEl>
                                        <p:attrNameLst>
                                          <p:attrName>stroke.color</p:attrName>
                                        </p:attrNameLst>
                                      </p:cBhvr>
                                      <p:by>
                                        <p:hsl h="0" s="-12549" l="-25098"/>
                                      </p:by>
                                    </p:animClr>
                                    <p:set>
                                      <p:cBhvr>
                                        <p:cTn id="34" dur="500" fill="hold"/>
                                        <p:tgtEl>
                                          <p:spTgt spid="266243">
                                            <p:txEl>
                                              <p:pRg st="6" end="6"/>
                                            </p:txEl>
                                          </p:spTgt>
                                        </p:tgtEl>
                                        <p:attrNameLst>
                                          <p:attrName>fill.type</p:attrName>
                                        </p:attrNameLst>
                                      </p:cBhvr>
                                      <p:to>
                                        <p:strVal val="solid"/>
                                      </p:to>
                                    </p:set>
                                  </p:childTnLst>
                                </p:cTn>
                              </p:par>
                              <p:par>
                                <p:cTn id="35" presetID="24" presetClass="emph" presetSubtype="0" fill="hold" nodeType="withEffect">
                                  <p:stCondLst>
                                    <p:cond delay="0"/>
                                  </p:stCondLst>
                                  <p:childTnLst>
                                    <p:animClr clrSpc="hsl" dir="cw">
                                      <p:cBhvr override="childStyle">
                                        <p:cTn id="36" dur="500" fill="hold"/>
                                        <p:tgtEl>
                                          <p:spTgt spid="266243">
                                            <p:txEl>
                                              <p:pRg st="7" end="7"/>
                                            </p:txEl>
                                          </p:spTgt>
                                        </p:tgtEl>
                                        <p:attrNameLst>
                                          <p:attrName>style.color</p:attrName>
                                        </p:attrNameLst>
                                      </p:cBhvr>
                                      <p:by>
                                        <p:hsl h="0" s="-12549" l="-25098"/>
                                      </p:by>
                                    </p:animClr>
                                    <p:animClr clrSpc="hsl" dir="cw">
                                      <p:cBhvr>
                                        <p:cTn id="37" dur="500" fill="hold"/>
                                        <p:tgtEl>
                                          <p:spTgt spid="266243">
                                            <p:txEl>
                                              <p:pRg st="7" end="7"/>
                                            </p:txEl>
                                          </p:spTgt>
                                        </p:tgtEl>
                                        <p:attrNameLst>
                                          <p:attrName>fillcolor</p:attrName>
                                        </p:attrNameLst>
                                      </p:cBhvr>
                                      <p:by>
                                        <p:hsl h="0" s="-12549" l="-25098"/>
                                      </p:by>
                                    </p:animClr>
                                    <p:animClr clrSpc="hsl" dir="cw">
                                      <p:cBhvr>
                                        <p:cTn id="38" dur="500" fill="hold"/>
                                        <p:tgtEl>
                                          <p:spTgt spid="266243">
                                            <p:txEl>
                                              <p:pRg st="7" end="7"/>
                                            </p:txEl>
                                          </p:spTgt>
                                        </p:tgtEl>
                                        <p:attrNameLst>
                                          <p:attrName>stroke.color</p:attrName>
                                        </p:attrNameLst>
                                      </p:cBhvr>
                                      <p:by>
                                        <p:hsl h="0" s="-12549" l="-25098"/>
                                      </p:by>
                                    </p:animClr>
                                    <p:set>
                                      <p:cBhvr>
                                        <p:cTn id="39" dur="500" fill="hold"/>
                                        <p:tgtEl>
                                          <p:spTgt spid="266243">
                                            <p:txEl>
                                              <p:pRg st="7" end="7"/>
                                            </p:txEl>
                                          </p:spTgt>
                                        </p:tgtEl>
                                        <p:attrNameLst>
                                          <p:attrName>fill.type</p:attrName>
                                        </p:attrNameLst>
                                      </p:cBhvr>
                                      <p:to>
                                        <p:strVal val="solid"/>
                                      </p:to>
                                    </p:set>
                                  </p:childTnLst>
                                </p:cTn>
                              </p:par>
                              <p:par>
                                <p:cTn id="40" presetID="24" presetClass="emph" presetSubtype="0" fill="hold" nodeType="withEffect">
                                  <p:stCondLst>
                                    <p:cond delay="0"/>
                                  </p:stCondLst>
                                  <p:childTnLst>
                                    <p:animClr clrSpc="hsl" dir="cw">
                                      <p:cBhvr override="childStyle">
                                        <p:cTn id="41" dur="500" fill="hold"/>
                                        <p:tgtEl>
                                          <p:spTgt spid="266243">
                                            <p:txEl>
                                              <p:pRg st="8" end="8"/>
                                            </p:txEl>
                                          </p:spTgt>
                                        </p:tgtEl>
                                        <p:attrNameLst>
                                          <p:attrName>style.color</p:attrName>
                                        </p:attrNameLst>
                                      </p:cBhvr>
                                      <p:by>
                                        <p:hsl h="0" s="-12549" l="-25098"/>
                                      </p:by>
                                    </p:animClr>
                                    <p:animClr clrSpc="hsl" dir="cw">
                                      <p:cBhvr>
                                        <p:cTn id="42" dur="500" fill="hold"/>
                                        <p:tgtEl>
                                          <p:spTgt spid="266243">
                                            <p:txEl>
                                              <p:pRg st="8" end="8"/>
                                            </p:txEl>
                                          </p:spTgt>
                                        </p:tgtEl>
                                        <p:attrNameLst>
                                          <p:attrName>fillcolor</p:attrName>
                                        </p:attrNameLst>
                                      </p:cBhvr>
                                      <p:by>
                                        <p:hsl h="0" s="-12549" l="-25098"/>
                                      </p:by>
                                    </p:animClr>
                                    <p:animClr clrSpc="hsl" dir="cw">
                                      <p:cBhvr>
                                        <p:cTn id="43" dur="500" fill="hold"/>
                                        <p:tgtEl>
                                          <p:spTgt spid="266243">
                                            <p:txEl>
                                              <p:pRg st="8" end="8"/>
                                            </p:txEl>
                                          </p:spTgt>
                                        </p:tgtEl>
                                        <p:attrNameLst>
                                          <p:attrName>stroke.color</p:attrName>
                                        </p:attrNameLst>
                                      </p:cBhvr>
                                      <p:by>
                                        <p:hsl h="0" s="-12549" l="-25098"/>
                                      </p:by>
                                    </p:animClr>
                                    <p:set>
                                      <p:cBhvr>
                                        <p:cTn id="44" dur="500" fill="hold"/>
                                        <p:tgtEl>
                                          <p:spTgt spid="266243">
                                            <p:txEl>
                                              <p:pRg st="8" end="8"/>
                                            </p:txEl>
                                          </p:spTgt>
                                        </p:tgtEl>
                                        <p:attrNameLst>
                                          <p:attrName>fill.type</p:attrName>
                                        </p:attrNameLst>
                                      </p:cBhvr>
                                      <p:to>
                                        <p:strVal val="solid"/>
                                      </p:to>
                                    </p:set>
                                  </p:childTnLst>
                                </p:cTn>
                              </p:par>
                              <p:par>
                                <p:cTn id="45" presetID="24" presetClass="emph" presetSubtype="0" fill="hold" nodeType="withEffect">
                                  <p:stCondLst>
                                    <p:cond delay="0"/>
                                  </p:stCondLst>
                                  <p:childTnLst>
                                    <p:animClr clrSpc="hsl" dir="cw">
                                      <p:cBhvr override="childStyle">
                                        <p:cTn id="46" dur="500" fill="hold"/>
                                        <p:tgtEl>
                                          <p:spTgt spid="266243">
                                            <p:txEl>
                                              <p:pRg st="9" end="9"/>
                                            </p:txEl>
                                          </p:spTgt>
                                        </p:tgtEl>
                                        <p:attrNameLst>
                                          <p:attrName>style.color</p:attrName>
                                        </p:attrNameLst>
                                      </p:cBhvr>
                                      <p:by>
                                        <p:hsl h="0" s="-12549" l="-25098"/>
                                      </p:by>
                                    </p:animClr>
                                    <p:animClr clrSpc="hsl" dir="cw">
                                      <p:cBhvr>
                                        <p:cTn id="47" dur="500" fill="hold"/>
                                        <p:tgtEl>
                                          <p:spTgt spid="266243">
                                            <p:txEl>
                                              <p:pRg st="9" end="9"/>
                                            </p:txEl>
                                          </p:spTgt>
                                        </p:tgtEl>
                                        <p:attrNameLst>
                                          <p:attrName>fillcolor</p:attrName>
                                        </p:attrNameLst>
                                      </p:cBhvr>
                                      <p:by>
                                        <p:hsl h="0" s="-12549" l="-25098"/>
                                      </p:by>
                                    </p:animClr>
                                    <p:animClr clrSpc="hsl" dir="cw">
                                      <p:cBhvr>
                                        <p:cTn id="48" dur="500" fill="hold"/>
                                        <p:tgtEl>
                                          <p:spTgt spid="266243">
                                            <p:txEl>
                                              <p:pRg st="9" end="9"/>
                                            </p:txEl>
                                          </p:spTgt>
                                        </p:tgtEl>
                                        <p:attrNameLst>
                                          <p:attrName>stroke.color</p:attrName>
                                        </p:attrNameLst>
                                      </p:cBhvr>
                                      <p:by>
                                        <p:hsl h="0" s="-12549" l="-25098"/>
                                      </p:by>
                                    </p:animClr>
                                    <p:set>
                                      <p:cBhvr>
                                        <p:cTn id="49" dur="500" fill="hold"/>
                                        <p:tgtEl>
                                          <p:spTgt spid="266243">
                                            <p:txEl>
                                              <p:pRg st="9" end="9"/>
                                            </p:txEl>
                                          </p:spTgt>
                                        </p:tgtEl>
                                        <p:attrNameLst>
                                          <p:attrName>fill.type</p:attrName>
                                        </p:attrNameLst>
                                      </p:cBhvr>
                                      <p:to>
                                        <p:strVal val="solid"/>
                                      </p:to>
                                    </p:set>
                                  </p:childTnLst>
                                </p:cTn>
                              </p:par>
                            </p:childTnLst>
                          </p:cTn>
                        </p:par>
                      </p:childTnLst>
                    </p:cTn>
                  </p:par>
                  <p:par>
                    <p:cTn id="50" fill="hold">
                      <p:stCondLst>
                        <p:cond delay="indefinite"/>
                      </p:stCondLst>
                      <p:childTnLst>
                        <p:par>
                          <p:cTn id="51" fill="hold">
                            <p:stCondLst>
                              <p:cond delay="0"/>
                            </p:stCondLst>
                            <p:childTnLst>
                              <p:par>
                                <p:cTn id="52" presetID="30" presetClass="emph" presetSubtype="0" fill="hold" nodeType="clickEffect">
                                  <p:stCondLst>
                                    <p:cond delay="0"/>
                                  </p:stCondLst>
                                  <p:childTnLst>
                                    <p:animClr clrSpc="hsl" dir="cw">
                                      <p:cBhvr override="childStyle">
                                        <p:cTn id="53" dur="500" fill="hold"/>
                                        <p:tgtEl>
                                          <p:spTgt spid="266243">
                                            <p:txEl>
                                              <p:pRg st="1" end="1"/>
                                            </p:txEl>
                                          </p:spTgt>
                                        </p:tgtEl>
                                        <p:attrNameLst>
                                          <p:attrName>style.color</p:attrName>
                                        </p:attrNameLst>
                                      </p:cBhvr>
                                      <p:by>
                                        <p:hsl h="0" s="12549" l="25098"/>
                                      </p:by>
                                    </p:animClr>
                                    <p:animClr clrSpc="hsl" dir="cw">
                                      <p:cBhvr>
                                        <p:cTn id="54" dur="500" fill="hold"/>
                                        <p:tgtEl>
                                          <p:spTgt spid="266243">
                                            <p:txEl>
                                              <p:pRg st="1" end="1"/>
                                            </p:txEl>
                                          </p:spTgt>
                                        </p:tgtEl>
                                        <p:attrNameLst>
                                          <p:attrName>fillcolor</p:attrName>
                                        </p:attrNameLst>
                                      </p:cBhvr>
                                      <p:by>
                                        <p:hsl h="0" s="12549" l="25098"/>
                                      </p:by>
                                    </p:animClr>
                                    <p:animClr clrSpc="hsl" dir="cw">
                                      <p:cBhvr>
                                        <p:cTn id="55" dur="500" fill="hold"/>
                                        <p:tgtEl>
                                          <p:spTgt spid="266243">
                                            <p:txEl>
                                              <p:pRg st="1" end="1"/>
                                            </p:txEl>
                                          </p:spTgt>
                                        </p:tgtEl>
                                        <p:attrNameLst>
                                          <p:attrName>stroke.color</p:attrName>
                                        </p:attrNameLst>
                                      </p:cBhvr>
                                      <p:by>
                                        <p:hsl h="0" s="12549" l="25098"/>
                                      </p:by>
                                    </p:animClr>
                                    <p:set>
                                      <p:cBhvr>
                                        <p:cTn id="56" dur="500" fill="hold"/>
                                        <p:tgtEl>
                                          <p:spTgt spid="266243">
                                            <p:txEl>
                                              <p:pRg st="1" end="1"/>
                                            </p:txEl>
                                          </p:spTgt>
                                        </p:tgtEl>
                                        <p:attrNameLst>
                                          <p:attrName>fill.type</p:attrName>
                                        </p:attrNameLst>
                                      </p:cBhvr>
                                      <p:to>
                                        <p:strVal val="solid"/>
                                      </p:to>
                                    </p:set>
                                  </p:childTnLst>
                                </p:cTn>
                              </p:par>
                              <p:par>
                                <p:cTn id="57" presetID="30" presetClass="emph" presetSubtype="0" fill="hold" nodeType="withEffect">
                                  <p:stCondLst>
                                    <p:cond delay="0"/>
                                  </p:stCondLst>
                                  <p:childTnLst>
                                    <p:animClr clrSpc="hsl" dir="cw">
                                      <p:cBhvr override="childStyle">
                                        <p:cTn id="58" dur="500" fill="hold"/>
                                        <p:tgtEl>
                                          <p:spTgt spid="266243">
                                            <p:txEl>
                                              <p:pRg st="2" end="2"/>
                                            </p:txEl>
                                          </p:spTgt>
                                        </p:tgtEl>
                                        <p:attrNameLst>
                                          <p:attrName>style.color</p:attrName>
                                        </p:attrNameLst>
                                      </p:cBhvr>
                                      <p:by>
                                        <p:hsl h="0" s="12549" l="25098"/>
                                      </p:by>
                                    </p:animClr>
                                    <p:animClr clrSpc="hsl" dir="cw">
                                      <p:cBhvr>
                                        <p:cTn id="59" dur="500" fill="hold"/>
                                        <p:tgtEl>
                                          <p:spTgt spid="266243">
                                            <p:txEl>
                                              <p:pRg st="2" end="2"/>
                                            </p:txEl>
                                          </p:spTgt>
                                        </p:tgtEl>
                                        <p:attrNameLst>
                                          <p:attrName>fillcolor</p:attrName>
                                        </p:attrNameLst>
                                      </p:cBhvr>
                                      <p:by>
                                        <p:hsl h="0" s="12549" l="25098"/>
                                      </p:by>
                                    </p:animClr>
                                    <p:animClr clrSpc="hsl" dir="cw">
                                      <p:cBhvr>
                                        <p:cTn id="60" dur="500" fill="hold"/>
                                        <p:tgtEl>
                                          <p:spTgt spid="266243">
                                            <p:txEl>
                                              <p:pRg st="2" end="2"/>
                                            </p:txEl>
                                          </p:spTgt>
                                        </p:tgtEl>
                                        <p:attrNameLst>
                                          <p:attrName>stroke.color</p:attrName>
                                        </p:attrNameLst>
                                      </p:cBhvr>
                                      <p:by>
                                        <p:hsl h="0" s="12549" l="25098"/>
                                      </p:by>
                                    </p:animClr>
                                    <p:set>
                                      <p:cBhvr>
                                        <p:cTn id="61" dur="500" fill="hold"/>
                                        <p:tgtEl>
                                          <p:spTgt spid="266243">
                                            <p:txEl>
                                              <p:pRg st="2" end="2"/>
                                            </p:txEl>
                                          </p:spTgt>
                                        </p:tgtEl>
                                        <p:attrNameLst>
                                          <p:attrName>fill.type</p:attrName>
                                        </p:attrNameLst>
                                      </p:cBhvr>
                                      <p:to>
                                        <p:strVal val="solid"/>
                                      </p:to>
                                    </p:set>
                                  </p:childTnLst>
                                </p:cTn>
                              </p:par>
                              <p:par>
                                <p:cTn id="62" presetID="30" presetClass="emph" presetSubtype="0" fill="hold" nodeType="withEffect">
                                  <p:stCondLst>
                                    <p:cond delay="0"/>
                                  </p:stCondLst>
                                  <p:childTnLst>
                                    <p:animClr clrSpc="hsl" dir="cw">
                                      <p:cBhvr override="childStyle">
                                        <p:cTn id="63" dur="500" fill="hold"/>
                                        <p:tgtEl>
                                          <p:spTgt spid="266243">
                                            <p:txEl>
                                              <p:pRg st="3" end="3"/>
                                            </p:txEl>
                                          </p:spTgt>
                                        </p:tgtEl>
                                        <p:attrNameLst>
                                          <p:attrName>style.color</p:attrName>
                                        </p:attrNameLst>
                                      </p:cBhvr>
                                      <p:by>
                                        <p:hsl h="0" s="12549" l="25098"/>
                                      </p:by>
                                    </p:animClr>
                                    <p:animClr clrSpc="hsl" dir="cw">
                                      <p:cBhvr>
                                        <p:cTn id="64" dur="500" fill="hold"/>
                                        <p:tgtEl>
                                          <p:spTgt spid="266243">
                                            <p:txEl>
                                              <p:pRg st="3" end="3"/>
                                            </p:txEl>
                                          </p:spTgt>
                                        </p:tgtEl>
                                        <p:attrNameLst>
                                          <p:attrName>fillcolor</p:attrName>
                                        </p:attrNameLst>
                                      </p:cBhvr>
                                      <p:by>
                                        <p:hsl h="0" s="12549" l="25098"/>
                                      </p:by>
                                    </p:animClr>
                                    <p:animClr clrSpc="hsl" dir="cw">
                                      <p:cBhvr>
                                        <p:cTn id="65" dur="500" fill="hold"/>
                                        <p:tgtEl>
                                          <p:spTgt spid="266243">
                                            <p:txEl>
                                              <p:pRg st="3" end="3"/>
                                            </p:txEl>
                                          </p:spTgt>
                                        </p:tgtEl>
                                        <p:attrNameLst>
                                          <p:attrName>stroke.color</p:attrName>
                                        </p:attrNameLst>
                                      </p:cBhvr>
                                      <p:by>
                                        <p:hsl h="0" s="12549" l="25098"/>
                                      </p:by>
                                    </p:animClr>
                                    <p:set>
                                      <p:cBhvr>
                                        <p:cTn id="66" dur="500" fill="hold"/>
                                        <p:tgtEl>
                                          <p:spTgt spid="266243">
                                            <p:txEl>
                                              <p:pRg st="3" end="3"/>
                                            </p:txEl>
                                          </p:spTgt>
                                        </p:tgtEl>
                                        <p:attrNameLst>
                                          <p:attrName>fill.type</p:attrName>
                                        </p:attrNameLst>
                                      </p:cBhvr>
                                      <p:to>
                                        <p:strVal val="solid"/>
                                      </p:to>
                                    </p:set>
                                  </p:childTnLst>
                                </p:cTn>
                              </p:par>
                              <p:par>
                                <p:cTn id="67" presetID="30" presetClass="emph" presetSubtype="0" fill="hold" nodeType="withEffect">
                                  <p:stCondLst>
                                    <p:cond delay="0"/>
                                  </p:stCondLst>
                                  <p:childTnLst>
                                    <p:animClr clrSpc="hsl" dir="cw">
                                      <p:cBhvr override="childStyle">
                                        <p:cTn id="68" dur="500" fill="hold"/>
                                        <p:tgtEl>
                                          <p:spTgt spid="266243">
                                            <p:txEl>
                                              <p:pRg st="4" end="4"/>
                                            </p:txEl>
                                          </p:spTgt>
                                        </p:tgtEl>
                                        <p:attrNameLst>
                                          <p:attrName>style.color</p:attrName>
                                        </p:attrNameLst>
                                      </p:cBhvr>
                                      <p:by>
                                        <p:hsl h="0" s="12549" l="25098"/>
                                      </p:by>
                                    </p:animClr>
                                    <p:animClr clrSpc="hsl" dir="cw">
                                      <p:cBhvr>
                                        <p:cTn id="69" dur="500" fill="hold"/>
                                        <p:tgtEl>
                                          <p:spTgt spid="266243">
                                            <p:txEl>
                                              <p:pRg st="4" end="4"/>
                                            </p:txEl>
                                          </p:spTgt>
                                        </p:tgtEl>
                                        <p:attrNameLst>
                                          <p:attrName>fillcolor</p:attrName>
                                        </p:attrNameLst>
                                      </p:cBhvr>
                                      <p:by>
                                        <p:hsl h="0" s="12549" l="25098"/>
                                      </p:by>
                                    </p:animClr>
                                    <p:animClr clrSpc="hsl" dir="cw">
                                      <p:cBhvr>
                                        <p:cTn id="70" dur="500" fill="hold"/>
                                        <p:tgtEl>
                                          <p:spTgt spid="266243">
                                            <p:txEl>
                                              <p:pRg st="4" end="4"/>
                                            </p:txEl>
                                          </p:spTgt>
                                        </p:tgtEl>
                                        <p:attrNameLst>
                                          <p:attrName>stroke.color</p:attrName>
                                        </p:attrNameLst>
                                      </p:cBhvr>
                                      <p:by>
                                        <p:hsl h="0" s="12549" l="25098"/>
                                      </p:by>
                                    </p:animClr>
                                    <p:set>
                                      <p:cBhvr>
                                        <p:cTn id="71" dur="500" fill="hold"/>
                                        <p:tgtEl>
                                          <p:spTgt spid="266243">
                                            <p:txEl>
                                              <p:pRg st="4" end="4"/>
                                            </p:txEl>
                                          </p:spTgt>
                                        </p:tgtEl>
                                        <p:attrNameLst>
                                          <p:attrName>fill.type</p:attrName>
                                        </p:attrNameLst>
                                      </p:cBhvr>
                                      <p:to>
                                        <p:strVal val="solid"/>
                                      </p:to>
                                    </p:set>
                                  </p:childTnLst>
                                </p:cTn>
                              </p:par>
                              <p:par>
                                <p:cTn id="72" presetID="30" presetClass="emph" presetSubtype="0" fill="hold" nodeType="withEffect">
                                  <p:stCondLst>
                                    <p:cond delay="0"/>
                                  </p:stCondLst>
                                  <p:childTnLst>
                                    <p:animClr clrSpc="hsl" dir="cw">
                                      <p:cBhvr override="childStyle">
                                        <p:cTn id="73" dur="500" fill="hold"/>
                                        <p:tgtEl>
                                          <p:spTgt spid="266243">
                                            <p:txEl>
                                              <p:pRg st="5" end="5"/>
                                            </p:txEl>
                                          </p:spTgt>
                                        </p:tgtEl>
                                        <p:attrNameLst>
                                          <p:attrName>style.color</p:attrName>
                                        </p:attrNameLst>
                                      </p:cBhvr>
                                      <p:by>
                                        <p:hsl h="0" s="12549" l="25098"/>
                                      </p:by>
                                    </p:animClr>
                                    <p:animClr clrSpc="hsl" dir="cw">
                                      <p:cBhvr>
                                        <p:cTn id="74" dur="500" fill="hold"/>
                                        <p:tgtEl>
                                          <p:spTgt spid="266243">
                                            <p:txEl>
                                              <p:pRg st="5" end="5"/>
                                            </p:txEl>
                                          </p:spTgt>
                                        </p:tgtEl>
                                        <p:attrNameLst>
                                          <p:attrName>fillcolor</p:attrName>
                                        </p:attrNameLst>
                                      </p:cBhvr>
                                      <p:by>
                                        <p:hsl h="0" s="12549" l="25098"/>
                                      </p:by>
                                    </p:animClr>
                                    <p:animClr clrSpc="hsl" dir="cw">
                                      <p:cBhvr>
                                        <p:cTn id="75" dur="500" fill="hold"/>
                                        <p:tgtEl>
                                          <p:spTgt spid="266243">
                                            <p:txEl>
                                              <p:pRg st="5" end="5"/>
                                            </p:txEl>
                                          </p:spTgt>
                                        </p:tgtEl>
                                        <p:attrNameLst>
                                          <p:attrName>stroke.color</p:attrName>
                                        </p:attrNameLst>
                                      </p:cBhvr>
                                      <p:by>
                                        <p:hsl h="0" s="12549" l="25098"/>
                                      </p:by>
                                    </p:animClr>
                                    <p:set>
                                      <p:cBhvr>
                                        <p:cTn id="76" dur="500" fill="hold"/>
                                        <p:tgtEl>
                                          <p:spTgt spid="266243">
                                            <p:txEl>
                                              <p:pRg st="5" end="5"/>
                                            </p:txEl>
                                          </p:spTgt>
                                        </p:tgtEl>
                                        <p:attrNameLst>
                                          <p:attrName>fill.type</p:attrName>
                                        </p:attrNameLst>
                                      </p:cBhvr>
                                      <p:to>
                                        <p:strVal val="solid"/>
                                      </p:to>
                                    </p:set>
                                  </p:childTnLst>
                                </p:cTn>
                              </p:par>
                              <p:par>
                                <p:cTn id="77" presetID="30" presetClass="emph" presetSubtype="0" fill="hold" nodeType="withEffect">
                                  <p:stCondLst>
                                    <p:cond delay="0"/>
                                  </p:stCondLst>
                                  <p:childTnLst>
                                    <p:animClr clrSpc="hsl" dir="cw">
                                      <p:cBhvr override="childStyle">
                                        <p:cTn id="78" dur="500" fill="hold"/>
                                        <p:tgtEl>
                                          <p:spTgt spid="266243">
                                            <p:txEl>
                                              <p:pRg st="6" end="6"/>
                                            </p:txEl>
                                          </p:spTgt>
                                        </p:tgtEl>
                                        <p:attrNameLst>
                                          <p:attrName>style.color</p:attrName>
                                        </p:attrNameLst>
                                      </p:cBhvr>
                                      <p:by>
                                        <p:hsl h="0" s="12549" l="25098"/>
                                      </p:by>
                                    </p:animClr>
                                    <p:animClr clrSpc="hsl" dir="cw">
                                      <p:cBhvr>
                                        <p:cTn id="79" dur="500" fill="hold"/>
                                        <p:tgtEl>
                                          <p:spTgt spid="266243">
                                            <p:txEl>
                                              <p:pRg st="6" end="6"/>
                                            </p:txEl>
                                          </p:spTgt>
                                        </p:tgtEl>
                                        <p:attrNameLst>
                                          <p:attrName>fillcolor</p:attrName>
                                        </p:attrNameLst>
                                      </p:cBhvr>
                                      <p:by>
                                        <p:hsl h="0" s="12549" l="25098"/>
                                      </p:by>
                                    </p:animClr>
                                    <p:animClr clrSpc="hsl" dir="cw">
                                      <p:cBhvr>
                                        <p:cTn id="80" dur="500" fill="hold"/>
                                        <p:tgtEl>
                                          <p:spTgt spid="266243">
                                            <p:txEl>
                                              <p:pRg st="6" end="6"/>
                                            </p:txEl>
                                          </p:spTgt>
                                        </p:tgtEl>
                                        <p:attrNameLst>
                                          <p:attrName>stroke.color</p:attrName>
                                        </p:attrNameLst>
                                      </p:cBhvr>
                                      <p:by>
                                        <p:hsl h="0" s="12549" l="25098"/>
                                      </p:by>
                                    </p:animClr>
                                    <p:set>
                                      <p:cBhvr>
                                        <p:cTn id="81" dur="500" fill="hold"/>
                                        <p:tgtEl>
                                          <p:spTgt spid="266243">
                                            <p:txEl>
                                              <p:pRg st="6" end="6"/>
                                            </p:txEl>
                                          </p:spTgt>
                                        </p:tgtEl>
                                        <p:attrNameLst>
                                          <p:attrName>fill.type</p:attrName>
                                        </p:attrNameLst>
                                      </p:cBhvr>
                                      <p:to>
                                        <p:strVal val="solid"/>
                                      </p:to>
                                    </p:set>
                                  </p:childTnLst>
                                </p:cTn>
                              </p:par>
                              <p:par>
                                <p:cTn id="82" presetID="30" presetClass="emph" presetSubtype="0" fill="hold" nodeType="withEffect">
                                  <p:stCondLst>
                                    <p:cond delay="0"/>
                                  </p:stCondLst>
                                  <p:childTnLst>
                                    <p:animClr clrSpc="hsl" dir="cw">
                                      <p:cBhvr override="childStyle">
                                        <p:cTn id="83" dur="500" fill="hold"/>
                                        <p:tgtEl>
                                          <p:spTgt spid="266243">
                                            <p:txEl>
                                              <p:pRg st="7" end="7"/>
                                            </p:txEl>
                                          </p:spTgt>
                                        </p:tgtEl>
                                        <p:attrNameLst>
                                          <p:attrName>style.color</p:attrName>
                                        </p:attrNameLst>
                                      </p:cBhvr>
                                      <p:by>
                                        <p:hsl h="0" s="12549" l="25098"/>
                                      </p:by>
                                    </p:animClr>
                                    <p:animClr clrSpc="hsl" dir="cw">
                                      <p:cBhvr>
                                        <p:cTn id="84" dur="500" fill="hold"/>
                                        <p:tgtEl>
                                          <p:spTgt spid="266243">
                                            <p:txEl>
                                              <p:pRg st="7" end="7"/>
                                            </p:txEl>
                                          </p:spTgt>
                                        </p:tgtEl>
                                        <p:attrNameLst>
                                          <p:attrName>fillcolor</p:attrName>
                                        </p:attrNameLst>
                                      </p:cBhvr>
                                      <p:by>
                                        <p:hsl h="0" s="12549" l="25098"/>
                                      </p:by>
                                    </p:animClr>
                                    <p:animClr clrSpc="hsl" dir="cw">
                                      <p:cBhvr>
                                        <p:cTn id="85" dur="500" fill="hold"/>
                                        <p:tgtEl>
                                          <p:spTgt spid="266243">
                                            <p:txEl>
                                              <p:pRg st="7" end="7"/>
                                            </p:txEl>
                                          </p:spTgt>
                                        </p:tgtEl>
                                        <p:attrNameLst>
                                          <p:attrName>stroke.color</p:attrName>
                                        </p:attrNameLst>
                                      </p:cBhvr>
                                      <p:by>
                                        <p:hsl h="0" s="12549" l="25098"/>
                                      </p:by>
                                    </p:animClr>
                                    <p:set>
                                      <p:cBhvr>
                                        <p:cTn id="86" dur="500" fill="hold"/>
                                        <p:tgtEl>
                                          <p:spTgt spid="266243">
                                            <p:txEl>
                                              <p:pRg st="7" end="7"/>
                                            </p:txEl>
                                          </p:spTgt>
                                        </p:tgtEl>
                                        <p:attrNameLst>
                                          <p:attrName>fill.type</p:attrName>
                                        </p:attrNameLst>
                                      </p:cBhvr>
                                      <p:to>
                                        <p:strVal val="solid"/>
                                      </p:to>
                                    </p:set>
                                  </p:childTnLst>
                                </p:cTn>
                              </p:par>
                              <p:par>
                                <p:cTn id="87" presetID="30" presetClass="emph" presetSubtype="0" fill="hold" nodeType="withEffect">
                                  <p:stCondLst>
                                    <p:cond delay="0"/>
                                  </p:stCondLst>
                                  <p:childTnLst>
                                    <p:animClr clrSpc="hsl" dir="cw">
                                      <p:cBhvr override="childStyle">
                                        <p:cTn id="88" dur="500" fill="hold"/>
                                        <p:tgtEl>
                                          <p:spTgt spid="266243">
                                            <p:txEl>
                                              <p:pRg st="8" end="8"/>
                                            </p:txEl>
                                          </p:spTgt>
                                        </p:tgtEl>
                                        <p:attrNameLst>
                                          <p:attrName>style.color</p:attrName>
                                        </p:attrNameLst>
                                      </p:cBhvr>
                                      <p:by>
                                        <p:hsl h="0" s="12549" l="25098"/>
                                      </p:by>
                                    </p:animClr>
                                    <p:animClr clrSpc="hsl" dir="cw">
                                      <p:cBhvr>
                                        <p:cTn id="89" dur="500" fill="hold"/>
                                        <p:tgtEl>
                                          <p:spTgt spid="266243">
                                            <p:txEl>
                                              <p:pRg st="8" end="8"/>
                                            </p:txEl>
                                          </p:spTgt>
                                        </p:tgtEl>
                                        <p:attrNameLst>
                                          <p:attrName>fillcolor</p:attrName>
                                        </p:attrNameLst>
                                      </p:cBhvr>
                                      <p:by>
                                        <p:hsl h="0" s="12549" l="25098"/>
                                      </p:by>
                                    </p:animClr>
                                    <p:animClr clrSpc="hsl" dir="cw">
                                      <p:cBhvr>
                                        <p:cTn id="90" dur="500" fill="hold"/>
                                        <p:tgtEl>
                                          <p:spTgt spid="266243">
                                            <p:txEl>
                                              <p:pRg st="8" end="8"/>
                                            </p:txEl>
                                          </p:spTgt>
                                        </p:tgtEl>
                                        <p:attrNameLst>
                                          <p:attrName>stroke.color</p:attrName>
                                        </p:attrNameLst>
                                      </p:cBhvr>
                                      <p:by>
                                        <p:hsl h="0" s="12549" l="25098"/>
                                      </p:by>
                                    </p:animClr>
                                    <p:set>
                                      <p:cBhvr>
                                        <p:cTn id="91" dur="500" fill="hold"/>
                                        <p:tgtEl>
                                          <p:spTgt spid="266243">
                                            <p:txEl>
                                              <p:pRg st="8" end="8"/>
                                            </p:txEl>
                                          </p:spTgt>
                                        </p:tgtEl>
                                        <p:attrNameLst>
                                          <p:attrName>fill.type</p:attrName>
                                        </p:attrNameLst>
                                      </p:cBhvr>
                                      <p:to>
                                        <p:strVal val="solid"/>
                                      </p:to>
                                    </p:set>
                                  </p:childTnLst>
                                </p:cTn>
                              </p:par>
                              <p:par>
                                <p:cTn id="92" presetID="30" presetClass="emph" presetSubtype="0" fill="hold" nodeType="withEffect">
                                  <p:stCondLst>
                                    <p:cond delay="0"/>
                                  </p:stCondLst>
                                  <p:childTnLst>
                                    <p:animClr clrSpc="hsl" dir="cw">
                                      <p:cBhvr override="childStyle">
                                        <p:cTn id="93" dur="500" fill="hold"/>
                                        <p:tgtEl>
                                          <p:spTgt spid="266243">
                                            <p:txEl>
                                              <p:pRg st="9" end="9"/>
                                            </p:txEl>
                                          </p:spTgt>
                                        </p:tgtEl>
                                        <p:attrNameLst>
                                          <p:attrName>style.color</p:attrName>
                                        </p:attrNameLst>
                                      </p:cBhvr>
                                      <p:by>
                                        <p:hsl h="0" s="12549" l="25098"/>
                                      </p:by>
                                    </p:animClr>
                                    <p:animClr clrSpc="hsl" dir="cw">
                                      <p:cBhvr>
                                        <p:cTn id="94" dur="500" fill="hold"/>
                                        <p:tgtEl>
                                          <p:spTgt spid="266243">
                                            <p:txEl>
                                              <p:pRg st="9" end="9"/>
                                            </p:txEl>
                                          </p:spTgt>
                                        </p:tgtEl>
                                        <p:attrNameLst>
                                          <p:attrName>fillcolor</p:attrName>
                                        </p:attrNameLst>
                                      </p:cBhvr>
                                      <p:by>
                                        <p:hsl h="0" s="12549" l="25098"/>
                                      </p:by>
                                    </p:animClr>
                                    <p:animClr clrSpc="hsl" dir="cw">
                                      <p:cBhvr>
                                        <p:cTn id="95" dur="500" fill="hold"/>
                                        <p:tgtEl>
                                          <p:spTgt spid="266243">
                                            <p:txEl>
                                              <p:pRg st="9" end="9"/>
                                            </p:txEl>
                                          </p:spTgt>
                                        </p:tgtEl>
                                        <p:attrNameLst>
                                          <p:attrName>stroke.color</p:attrName>
                                        </p:attrNameLst>
                                      </p:cBhvr>
                                      <p:by>
                                        <p:hsl h="0" s="12549" l="25098"/>
                                      </p:by>
                                    </p:animClr>
                                    <p:set>
                                      <p:cBhvr>
                                        <p:cTn id="96" dur="500" fill="hold"/>
                                        <p:tgtEl>
                                          <p:spTgt spid="266243">
                                            <p:txEl>
                                              <p:pRg st="9" end="9"/>
                                            </p:txEl>
                                          </p:spTgt>
                                        </p:tgtEl>
                                        <p:attrNameLst>
                                          <p:attrName>fill.type</p:attrName>
                                        </p:attrNameLst>
                                      </p:cBhvr>
                                      <p:to>
                                        <p:strVal val="solid"/>
                                      </p:to>
                                    </p:set>
                                  </p:childTnLst>
                                </p:cTn>
                              </p:par>
                              <p:par>
                                <p:cTn id="97" presetID="24" presetClass="emph" presetSubtype="0" fill="hold" nodeType="withEffect">
                                  <p:stCondLst>
                                    <p:cond delay="0"/>
                                  </p:stCondLst>
                                  <p:childTnLst>
                                    <p:animClr clrSpc="hsl" dir="cw">
                                      <p:cBhvr override="childStyle">
                                        <p:cTn id="98" dur="500" fill="hold"/>
                                        <p:tgtEl>
                                          <p:spTgt spid="266243">
                                            <p:txEl>
                                              <p:pRg st="0" end="0"/>
                                            </p:txEl>
                                          </p:spTgt>
                                        </p:tgtEl>
                                        <p:attrNameLst>
                                          <p:attrName>style.color</p:attrName>
                                        </p:attrNameLst>
                                      </p:cBhvr>
                                      <p:by>
                                        <p:hsl h="0" s="-12549" l="-25098"/>
                                      </p:by>
                                    </p:animClr>
                                    <p:animClr clrSpc="hsl" dir="cw">
                                      <p:cBhvr>
                                        <p:cTn id="99" dur="500" fill="hold"/>
                                        <p:tgtEl>
                                          <p:spTgt spid="266243">
                                            <p:txEl>
                                              <p:pRg st="0" end="0"/>
                                            </p:txEl>
                                          </p:spTgt>
                                        </p:tgtEl>
                                        <p:attrNameLst>
                                          <p:attrName>fillcolor</p:attrName>
                                        </p:attrNameLst>
                                      </p:cBhvr>
                                      <p:by>
                                        <p:hsl h="0" s="-12549" l="-25098"/>
                                      </p:by>
                                    </p:animClr>
                                    <p:animClr clrSpc="hsl" dir="cw">
                                      <p:cBhvr>
                                        <p:cTn id="100" dur="500" fill="hold"/>
                                        <p:tgtEl>
                                          <p:spTgt spid="266243">
                                            <p:txEl>
                                              <p:pRg st="0" end="0"/>
                                            </p:txEl>
                                          </p:spTgt>
                                        </p:tgtEl>
                                        <p:attrNameLst>
                                          <p:attrName>stroke.color</p:attrName>
                                        </p:attrNameLst>
                                      </p:cBhvr>
                                      <p:by>
                                        <p:hsl h="0" s="-12549" l="-25098"/>
                                      </p:by>
                                    </p:animClr>
                                    <p:set>
                                      <p:cBhvr>
                                        <p:cTn id="101" dur="500" fill="hold"/>
                                        <p:tgtEl>
                                          <p:spTgt spid="266243">
                                            <p:txEl>
                                              <p:pRg st="0" end="0"/>
                                            </p:txEl>
                                          </p:spTgt>
                                        </p:tgtEl>
                                        <p:attrNameLst>
                                          <p:attrName>fill.type</p:attrName>
                                        </p:attrNameLst>
                                      </p:cBhvr>
                                      <p:to>
                                        <p:strVal val="solid"/>
                                      </p:to>
                                    </p:set>
                                  </p:childTnLst>
                                </p:cTn>
                              </p:par>
                              <p:par>
                                <p:cTn id="102" presetID="24" presetClass="emph" presetSubtype="0" fill="hold" nodeType="withEffect">
                                  <p:stCondLst>
                                    <p:cond delay="0"/>
                                  </p:stCondLst>
                                  <p:childTnLst>
                                    <p:animClr clrSpc="hsl" dir="cw">
                                      <p:cBhvr override="childStyle">
                                        <p:cTn id="103" dur="500" fill="hold"/>
                                        <p:tgtEl>
                                          <p:spTgt spid="266243">
                                            <p:txEl>
                                              <p:pRg st="2" end="2"/>
                                            </p:txEl>
                                          </p:spTgt>
                                        </p:tgtEl>
                                        <p:attrNameLst>
                                          <p:attrName>style.color</p:attrName>
                                        </p:attrNameLst>
                                      </p:cBhvr>
                                      <p:by>
                                        <p:hsl h="0" s="-12549" l="-25098"/>
                                      </p:by>
                                    </p:animClr>
                                    <p:animClr clrSpc="hsl" dir="cw">
                                      <p:cBhvr>
                                        <p:cTn id="104" dur="500" fill="hold"/>
                                        <p:tgtEl>
                                          <p:spTgt spid="266243">
                                            <p:txEl>
                                              <p:pRg st="2" end="2"/>
                                            </p:txEl>
                                          </p:spTgt>
                                        </p:tgtEl>
                                        <p:attrNameLst>
                                          <p:attrName>fillcolor</p:attrName>
                                        </p:attrNameLst>
                                      </p:cBhvr>
                                      <p:by>
                                        <p:hsl h="0" s="-12549" l="-25098"/>
                                      </p:by>
                                    </p:animClr>
                                    <p:animClr clrSpc="hsl" dir="cw">
                                      <p:cBhvr>
                                        <p:cTn id="105" dur="500" fill="hold"/>
                                        <p:tgtEl>
                                          <p:spTgt spid="266243">
                                            <p:txEl>
                                              <p:pRg st="2" end="2"/>
                                            </p:txEl>
                                          </p:spTgt>
                                        </p:tgtEl>
                                        <p:attrNameLst>
                                          <p:attrName>stroke.color</p:attrName>
                                        </p:attrNameLst>
                                      </p:cBhvr>
                                      <p:by>
                                        <p:hsl h="0" s="-12549" l="-25098"/>
                                      </p:by>
                                    </p:animClr>
                                    <p:set>
                                      <p:cBhvr>
                                        <p:cTn id="106" dur="500" fill="hold"/>
                                        <p:tgtEl>
                                          <p:spTgt spid="266243">
                                            <p:txEl>
                                              <p:pRg st="2" end="2"/>
                                            </p:txEl>
                                          </p:spTgt>
                                        </p:tgtEl>
                                        <p:attrNameLst>
                                          <p:attrName>fill.type</p:attrName>
                                        </p:attrNameLst>
                                      </p:cBhvr>
                                      <p:to>
                                        <p:strVal val="solid"/>
                                      </p:to>
                                    </p:set>
                                  </p:childTnLst>
                                </p:cTn>
                              </p:par>
                              <p:par>
                                <p:cTn id="107" presetID="24" presetClass="emph" presetSubtype="0" fill="hold" nodeType="withEffect">
                                  <p:stCondLst>
                                    <p:cond delay="0"/>
                                  </p:stCondLst>
                                  <p:childTnLst>
                                    <p:animClr clrSpc="hsl" dir="cw">
                                      <p:cBhvr override="childStyle">
                                        <p:cTn id="108" dur="500" fill="hold"/>
                                        <p:tgtEl>
                                          <p:spTgt spid="266243">
                                            <p:txEl>
                                              <p:pRg st="3" end="3"/>
                                            </p:txEl>
                                          </p:spTgt>
                                        </p:tgtEl>
                                        <p:attrNameLst>
                                          <p:attrName>style.color</p:attrName>
                                        </p:attrNameLst>
                                      </p:cBhvr>
                                      <p:by>
                                        <p:hsl h="0" s="-12549" l="-25098"/>
                                      </p:by>
                                    </p:animClr>
                                    <p:animClr clrSpc="hsl" dir="cw">
                                      <p:cBhvr>
                                        <p:cTn id="109" dur="500" fill="hold"/>
                                        <p:tgtEl>
                                          <p:spTgt spid="266243">
                                            <p:txEl>
                                              <p:pRg st="3" end="3"/>
                                            </p:txEl>
                                          </p:spTgt>
                                        </p:tgtEl>
                                        <p:attrNameLst>
                                          <p:attrName>fillcolor</p:attrName>
                                        </p:attrNameLst>
                                      </p:cBhvr>
                                      <p:by>
                                        <p:hsl h="0" s="-12549" l="-25098"/>
                                      </p:by>
                                    </p:animClr>
                                    <p:animClr clrSpc="hsl" dir="cw">
                                      <p:cBhvr>
                                        <p:cTn id="110" dur="500" fill="hold"/>
                                        <p:tgtEl>
                                          <p:spTgt spid="266243">
                                            <p:txEl>
                                              <p:pRg st="3" end="3"/>
                                            </p:txEl>
                                          </p:spTgt>
                                        </p:tgtEl>
                                        <p:attrNameLst>
                                          <p:attrName>stroke.color</p:attrName>
                                        </p:attrNameLst>
                                      </p:cBhvr>
                                      <p:by>
                                        <p:hsl h="0" s="-12549" l="-25098"/>
                                      </p:by>
                                    </p:animClr>
                                    <p:set>
                                      <p:cBhvr>
                                        <p:cTn id="111" dur="500" fill="hold"/>
                                        <p:tgtEl>
                                          <p:spTgt spid="266243">
                                            <p:txEl>
                                              <p:pRg st="3" end="3"/>
                                            </p:txEl>
                                          </p:spTgt>
                                        </p:tgtEl>
                                        <p:attrNameLst>
                                          <p:attrName>fill.type</p:attrName>
                                        </p:attrNameLst>
                                      </p:cBhvr>
                                      <p:to>
                                        <p:strVal val="solid"/>
                                      </p:to>
                                    </p:set>
                                  </p:childTnLst>
                                </p:cTn>
                              </p:par>
                              <p:par>
                                <p:cTn id="112" presetID="24" presetClass="emph" presetSubtype="0" fill="hold" nodeType="withEffect">
                                  <p:stCondLst>
                                    <p:cond delay="0"/>
                                  </p:stCondLst>
                                  <p:childTnLst>
                                    <p:animClr clrSpc="hsl" dir="cw">
                                      <p:cBhvr override="childStyle">
                                        <p:cTn id="113" dur="500" fill="hold"/>
                                        <p:tgtEl>
                                          <p:spTgt spid="266243">
                                            <p:txEl>
                                              <p:pRg st="4" end="4"/>
                                            </p:txEl>
                                          </p:spTgt>
                                        </p:tgtEl>
                                        <p:attrNameLst>
                                          <p:attrName>style.color</p:attrName>
                                        </p:attrNameLst>
                                      </p:cBhvr>
                                      <p:by>
                                        <p:hsl h="0" s="-12549" l="-25098"/>
                                      </p:by>
                                    </p:animClr>
                                    <p:animClr clrSpc="hsl" dir="cw">
                                      <p:cBhvr>
                                        <p:cTn id="114" dur="500" fill="hold"/>
                                        <p:tgtEl>
                                          <p:spTgt spid="266243">
                                            <p:txEl>
                                              <p:pRg st="4" end="4"/>
                                            </p:txEl>
                                          </p:spTgt>
                                        </p:tgtEl>
                                        <p:attrNameLst>
                                          <p:attrName>fillcolor</p:attrName>
                                        </p:attrNameLst>
                                      </p:cBhvr>
                                      <p:by>
                                        <p:hsl h="0" s="-12549" l="-25098"/>
                                      </p:by>
                                    </p:animClr>
                                    <p:animClr clrSpc="hsl" dir="cw">
                                      <p:cBhvr>
                                        <p:cTn id="115" dur="500" fill="hold"/>
                                        <p:tgtEl>
                                          <p:spTgt spid="266243">
                                            <p:txEl>
                                              <p:pRg st="4" end="4"/>
                                            </p:txEl>
                                          </p:spTgt>
                                        </p:tgtEl>
                                        <p:attrNameLst>
                                          <p:attrName>stroke.color</p:attrName>
                                        </p:attrNameLst>
                                      </p:cBhvr>
                                      <p:by>
                                        <p:hsl h="0" s="-12549" l="-25098"/>
                                      </p:by>
                                    </p:animClr>
                                    <p:set>
                                      <p:cBhvr>
                                        <p:cTn id="116" dur="500" fill="hold"/>
                                        <p:tgtEl>
                                          <p:spTgt spid="266243">
                                            <p:txEl>
                                              <p:pRg st="4" end="4"/>
                                            </p:txEl>
                                          </p:spTgt>
                                        </p:tgtEl>
                                        <p:attrNameLst>
                                          <p:attrName>fill.type</p:attrName>
                                        </p:attrNameLst>
                                      </p:cBhvr>
                                      <p:to>
                                        <p:strVal val="solid"/>
                                      </p:to>
                                    </p:set>
                                  </p:childTnLst>
                                </p:cTn>
                              </p:par>
                              <p:par>
                                <p:cTn id="117" presetID="24" presetClass="emph" presetSubtype="0" fill="hold" nodeType="withEffect">
                                  <p:stCondLst>
                                    <p:cond delay="0"/>
                                  </p:stCondLst>
                                  <p:childTnLst>
                                    <p:animClr clrSpc="hsl" dir="cw">
                                      <p:cBhvr override="childStyle">
                                        <p:cTn id="118" dur="500" fill="hold"/>
                                        <p:tgtEl>
                                          <p:spTgt spid="266243">
                                            <p:txEl>
                                              <p:pRg st="5" end="5"/>
                                            </p:txEl>
                                          </p:spTgt>
                                        </p:tgtEl>
                                        <p:attrNameLst>
                                          <p:attrName>style.color</p:attrName>
                                        </p:attrNameLst>
                                      </p:cBhvr>
                                      <p:by>
                                        <p:hsl h="0" s="-12549" l="-25098"/>
                                      </p:by>
                                    </p:animClr>
                                    <p:animClr clrSpc="hsl" dir="cw">
                                      <p:cBhvr>
                                        <p:cTn id="119" dur="500" fill="hold"/>
                                        <p:tgtEl>
                                          <p:spTgt spid="266243">
                                            <p:txEl>
                                              <p:pRg st="5" end="5"/>
                                            </p:txEl>
                                          </p:spTgt>
                                        </p:tgtEl>
                                        <p:attrNameLst>
                                          <p:attrName>fillcolor</p:attrName>
                                        </p:attrNameLst>
                                      </p:cBhvr>
                                      <p:by>
                                        <p:hsl h="0" s="-12549" l="-25098"/>
                                      </p:by>
                                    </p:animClr>
                                    <p:animClr clrSpc="hsl" dir="cw">
                                      <p:cBhvr>
                                        <p:cTn id="120" dur="500" fill="hold"/>
                                        <p:tgtEl>
                                          <p:spTgt spid="266243">
                                            <p:txEl>
                                              <p:pRg st="5" end="5"/>
                                            </p:txEl>
                                          </p:spTgt>
                                        </p:tgtEl>
                                        <p:attrNameLst>
                                          <p:attrName>stroke.color</p:attrName>
                                        </p:attrNameLst>
                                      </p:cBhvr>
                                      <p:by>
                                        <p:hsl h="0" s="-12549" l="-25098"/>
                                      </p:by>
                                    </p:animClr>
                                    <p:set>
                                      <p:cBhvr>
                                        <p:cTn id="121" dur="500" fill="hold"/>
                                        <p:tgtEl>
                                          <p:spTgt spid="266243">
                                            <p:txEl>
                                              <p:pRg st="5" end="5"/>
                                            </p:txEl>
                                          </p:spTgt>
                                        </p:tgtEl>
                                        <p:attrNameLst>
                                          <p:attrName>fill.type</p:attrName>
                                        </p:attrNameLst>
                                      </p:cBhvr>
                                      <p:to>
                                        <p:strVal val="solid"/>
                                      </p:to>
                                    </p:set>
                                  </p:childTnLst>
                                </p:cTn>
                              </p:par>
                              <p:par>
                                <p:cTn id="122" presetID="24" presetClass="emph" presetSubtype="0" fill="hold" nodeType="withEffect">
                                  <p:stCondLst>
                                    <p:cond delay="0"/>
                                  </p:stCondLst>
                                  <p:childTnLst>
                                    <p:animClr clrSpc="hsl" dir="cw">
                                      <p:cBhvr override="childStyle">
                                        <p:cTn id="123" dur="500" fill="hold"/>
                                        <p:tgtEl>
                                          <p:spTgt spid="266243">
                                            <p:txEl>
                                              <p:pRg st="6" end="6"/>
                                            </p:txEl>
                                          </p:spTgt>
                                        </p:tgtEl>
                                        <p:attrNameLst>
                                          <p:attrName>style.color</p:attrName>
                                        </p:attrNameLst>
                                      </p:cBhvr>
                                      <p:by>
                                        <p:hsl h="0" s="-12549" l="-25098"/>
                                      </p:by>
                                    </p:animClr>
                                    <p:animClr clrSpc="hsl" dir="cw">
                                      <p:cBhvr>
                                        <p:cTn id="124" dur="500" fill="hold"/>
                                        <p:tgtEl>
                                          <p:spTgt spid="266243">
                                            <p:txEl>
                                              <p:pRg st="6" end="6"/>
                                            </p:txEl>
                                          </p:spTgt>
                                        </p:tgtEl>
                                        <p:attrNameLst>
                                          <p:attrName>fillcolor</p:attrName>
                                        </p:attrNameLst>
                                      </p:cBhvr>
                                      <p:by>
                                        <p:hsl h="0" s="-12549" l="-25098"/>
                                      </p:by>
                                    </p:animClr>
                                    <p:animClr clrSpc="hsl" dir="cw">
                                      <p:cBhvr>
                                        <p:cTn id="125" dur="500" fill="hold"/>
                                        <p:tgtEl>
                                          <p:spTgt spid="266243">
                                            <p:txEl>
                                              <p:pRg st="6" end="6"/>
                                            </p:txEl>
                                          </p:spTgt>
                                        </p:tgtEl>
                                        <p:attrNameLst>
                                          <p:attrName>stroke.color</p:attrName>
                                        </p:attrNameLst>
                                      </p:cBhvr>
                                      <p:by>
                                        <p:hsl h="0" s="-12549" l="-25098"/>
                                      </p:by>
                                    </p:animClr>
                                    <p:set>
                                      <p:cBhvr>
                                        <p:cTn id="126" dur="500" fill="hold"/>
                                        <p:tgtEl>
                                          <p:spTgt spid="266243">
                                            <p:txEl>
                                              <p:pRg st="6" end="6"/>
                                            </p:txEl>
                                          </p:spTgt>
                                        </p:tgtEl>
                                        <p:attrNameLst>
                                          <p:attrName>fill.type</p:attrName>
                                        </p:attrNameLst>
                                      </p:cBhvr>
                                      <p:to>
                                        <p:strVal val="solid"/>
                                      </p:to>
                                    </p:set>
                                  </p:childTnLst>
                                </p:cTn>
                              </p:par>
                              <p:par>
                                <p:cTn id="127" presetID="24" presetClass="emph" presetSubtype="0" fill="hold" nodeType="withEffect">
                                  <p:stCondLst>
                                    <p:cond delay="0"/>
                                  </p:stCondLst>
                                  <p:childTnLst>
                                    <p:animClr clrSpc="hsl" dir="cw">
                                      <p:cBhvr override="childStyle">
                                        <p:cTn id="128" dur="500" fill="hold"/>
                                        <p:tgtEl>
                                          <p:spTgt spid="266243">
                                            <p:txEl>
                                              <p:pRg st="7" end="7"/>
                                            </p:txEl>
                                          </p:spTgt>
                                        </p:tgtEl>
                                        <p:attrNameLst>
                                          <p:attrName>style.color</p:attrName>
                                        </p:attrNameLst>
                                      </p:cBhvr>
                                      <p:by>
                                        <p:hsl h="0" s="-12549" l="-25098"/>
                                      </p:by>
                                    </p:animClr>
                                    <p:animClr clrSpc="hsl" dir="cw">
                                      <p:cBhvr>
                                        <p:cTn id="129" dur="500" fill="hold"/>
                                        <p:tgtEl>
                                          <p:spTgt spid="266243">
                                            <p:txEl>
                                              <p:pRg st="7" end="7"/>
                                            </p:txEl>
                                          </p:spTgt>
                                        </p:tgtEl>
                                        <p:attrNameLst>
                                          <p:attrName>fillcolor</p:attrName>
                                        </p:attrNameLst>
                                      </p:cBhvr>
                                      <p:by>
                                        <p:hsl h="0" s="-12549" l="-25098"/>
                                      </p:by>
                                    </p:animClr>
                                    <p:animClr clrSpc="hsl" dir="cw">
                                      <p:cBhvr>
                                        <p:cTn id="130" dur="500" fill="hold"/>
                                        <p:tgtEl>
                                          <p:spTgt spid="266243">
                                            <p:txEl>
                                              <p:pRg st="7" end="7"/>
                                            </p:txEl>
                                          </p:spTgt>
                                        </p:tgtEl>
                                        <p:attrNameLst>
                                          <p:attrName>stroke.color</p:attrName>
                                        </p:attrNameLst>
                                      </p:cBhvr>
                                      <p:by>
                                        <p:hsl h="0" s="-12549" l="-25098"/>
                                      </p:by>
                                    </p:animClr>
                                    <p:set>
                                      <p:cBhvr>
                                        <p:cTn id="131" dur="500" fill="hold"/>
                                        <p:tgtEl>
                                          <p:spTgt spid="266243">
                                            <p:txEl>
                                              <p:pRg st="7" end="7"/>
                                            </p:txEl>
                                          </p:spTgt>
                                        </p:tgtEl>
                                        <p:attrNameLst>
                                          <p:attrName>fill.type</p:attrName>
                                        </p:attrNameLst>
                                      </p:cBhvr>
                                      <p:to>
                                        <p:strVal val="solid"/>
                                      </p:to>
                                    </p:set>
                                  </p:childTnLst>
                                </p:cTn>
                              </p:par>
                              <p:par>
                                <p:cTn id="132" presetID="24" presetClass="emph" presetSubtype="0" fill="hold" nodeType="withEffect">
                                  <p:stCondLst>
                                    <p:cond delay="0"/>
                                  </p:stCondLst>
                                  <p:childTnLst>
                                    <p:animClr clrSpc="hsl" dir="cw">
                                      <p:cBhvr override="childStyle">
                                        <p:cTn id="133" dur="500" fill="hold"/>
                                        <p:tgtEl>
                                          <p:spTgt spid="266243">
                                            <p:txEl>
                                              <p:pRg st="8" end="8"/>
                                            </p:txEl>
                                          </p:spTgt>
                                        </p:tgtEl>
                                        <p:attrNameLst>
                                          <p:attrName>style.color</p:attrName>
                                        </p:attrNameLst>
                                      </p:cBhvr>
                                      <p:by>
                                        <p:hsl h="0" s="-12549" l="-25098"/>
                                      </p:by>
                                    </p:animClr>
                                    <p:animClr clrSpc="hsl" dir="cw">
                                      <p:cBhvr>
                                        <p:cTn id="134" dur="500" fill="hold"/>
                                        <p:tgtEl>
                                          <p:spTgt spid="266243">
                                            <p:txEl>
                                              <p:pRg st="8" end="8"/>
                                            </p:txEl>
                                          </p:spTgt>
                                        </p:tgtEl>
                                        <p:attrNameLst>
                                          <p:attrName>fillcolor</p:attrName>
                                        </p:attrNameLst>
                                      </p:cBhvr>
                                      <p:by>
                                        <p:hsl h="0" s="-12549" l="-25098"/>
                                      </p:by>
                                    </p:animClr>
                                    <p:animClr clrSpc="hsl" dir="cw">
                                      <p:cBhvr>
                                        <p:cTn id="135" dur="500" fill="hold"/>
                                        <p:tgtEl>
                                          <p:spTgt spid="266243">
                                            <p:txEl>
                                              <p:pRg st="8" end="8"/>
                                            </p:txEl>
                                          </p:spTgt>
                                        </p:tgtEl>
                                        <p:attrNameLst>
                                          <p:attrName>stroke.color</p:attrName>
                                        </p:attrNameLst>
                                      </p:cBhvr>
                                      <p:by>
                                        <p:hsl h="0" s="-12549" l="-25098"/>
                                      </p:by>
                                    </p:animClr>
                                    <p:set>
                                      <p:cBhvr>
                                        <p:cTn id="136" dur="500" fill="hold"/>
                                        <p:tgtEl>
                                          <p:spTgt spid="266243">
                                            <p:txEl>
                                              <p:pRg st="8" end="8"/>
                                            </p:txEl>
                                          </p:spTgt>
                                        </p:tgtEl>
                                        <p:attrNameLst>
                                          <p:attrName>fill.type</p:attrName>
                                        </p:attrNameLst>
                                      </p:cBhvr>
                                      <p:to>
                                        <p:strVal val="solid"/>
                                      </p:to>
                                    </p:set>
                                  </p:childTnLst>
                                </p:cTn>
                              </p:par>
                              <p:par>
                                <p:cTn id="137" presetID="24" presetClass="emph" presetSubtype="0" fill="hold" nodeType="withEffect">
                                  <p:stCondLst>
                                    <p:cond delay="0"/>
                                  </p:stCondLst>
                                  <p:childTnLst>
                                    <p:animClr clrSpc="hsl" dir="cw">
                                      <p:cBhvr override="childStyle">
                                        <p:cTn id="138" dur="500" fill="hold"/>
                                        <p:tgtEl>
                                          <p:spTgt spid="266243">
                                            <p:txEl>
                                              <p:pRg st="9" end="9"/>
                                            </p:txEl>
                                          </p:spTgt>
                                        </p:tgtEl>
                                        <p:attrNameLst>
                                          <p:attrName>style.color</p:attrName>
                                        </p:attrNameLst>
                                      </p:cBhvr>
                                      <p:by>
                                        <p:hsl h="0" s="-12549" l="-25098"/>
                                      </p:by>
                                    </p:animClr>
                                    <p:animClr clrSpc="hsl" dir="cw">
                                      <p:cBhvr>
                                        <p:cTn id="139" dur="500" fill="hold"/>
                                        <p:tgtEl>
                                          <p:spTgt spid="266243">
                                            <p:txEl>
                                              <p:pRg st="9" end="9"/>
                                            </p:txEl>
                                          </p:spTgt>
                                        </p:tgtEl>
                                        <p:attrNameLst>
                                          <p:attrName>fillcolor</p:attrName>
                                        </p:attrNameLst>
                                      </p:cBhvr>
                                      <p:by>
                                        <p:hsl h="0" s="-12549" l="-25098"/>
                                      </p:by>
                                    </p:animClr>
                                    <p:animClr clrSpc="hsl" dir="cw">
                                      <p:cBhvr>
                                        <p:cTn id="140" dur="500" fill="hold"/>
                                        <p:tgtEl>
                                          <p:spTgt spid="266243">
                                            <p:txEl>
                                              <p:pRg st="9" end="9"/>
                                            </p:txEl>
                                          </p:spTgt>
                                        </p:tgtEl>
                                        <p:attrNameLst>
                                          <p:attrName>stroke.color</p:attrName>
                                        </p:attrNameLst>
                                      </p:cBhvr>
                                      <p:by>
                                        <p:hsl h="0" s="-12549" l="-25098"/>
                                      </p:by>
                                    </p:animClr>
                                    <p:set>
                                      <p:cBhvr>
                                        <p:cTn id="141" dur="500" fill="hold"/>
                                        <p:tgtEl>
                                          <p:spTgt spid="266243">
                                            <p:txEl>
                                              <p:pRg st="9" end="9"/>
                                            </p:txEl>
                                          </p:spTgt>
                                        </p:tgtEl>
                                        <p:attrNameLst>
                                          <p:attrName>fill.type</p:attrName>
                                        </p:attrNameLst>
                                      </p:cBhvr>
                                      <p:to>
                                        <p:strVal val="solid"/>
                                      </p:to>
                                    </p:set>
                                  </p:childTnLst>
                                </p:cTn>
                              </p:par>
                            </p:childTnLst>
                          </p:cTn>
                        </p:par>
                      </p:childTnLst>
                    </p:cTn>
                  </p:par>
                  <p:par>
                    <p:cTn id="142" fill="hold">
                      <p:stCondLst>
                        <p:cond delay="indefinite"/>
                      </p:stCondLst>
                      <p:childTnLst>
                        <p:par>
                          <p:cTn id="143" fill="hold">
                            <p:stCondLst>
                              <p:cond delay="0"/>
                            </p:stCondLst>
                            <p:childTnLst>
                              <p:par>
                                <p:cTn id="144" presetID="30" presetClass="emph" presetSubtype="0" fill="hold" nodeType="clickEffect">
                                  <p:stCondLst>
                                    <p:cond delay="0"/>
                                  </p:stCondLst>
                                  <p:childTnLst>
                                    <p:animClr clrSpc="hsl" dir="cw">
                                      <p:cBhvr override="childStyle">
                                        <p:cTn id="145" dur="500" fill="hold"/>
                                        <p:tgtEl>
                                          <p:spTgt spid="266243">
                                            <p:txEl>
                                              <p:pRg st="2" end="2"/>
                                            </p:txEl>
                                          </p:spTgt>
                                        </p:tgtEl>
                                        <p:attrNameLst>
                                          <p:attrName>style.color</p:attrName>
                                        </p:attrNameLst>
                                      </p:cBhvr>
                                      <p:by>
                                        <p:hsl h="0" s="12549" l="25098"/>
                                      </p:by>
                                    </p:animClr>
                                    <p:animClr clrSpc="hsl" dir="cw">
                                      <p:cBhvr>
                                        <p:cTn id="146" dur="500" fill="hold"/>
                                        <p:tgtEl>
                                          <p:spTgt spid="266243">
                                            <p:txEl>
                                              <p:pRg st="2" end="2"/>
                                            </p:txEl>
                                          </p:spTgt>
                                        </p:tgtEl>
                                        <p:attrNameLst>
                                          <p:attrName>fillcolor</p:attrName>
                                        </p:attrNameLst>
                                      </p:cBhvr>
                                      <p:by>
                                        <p:hsl h="0" s="12549" l="25098"/>
                                      </p:by>
                                    </p:animClr>
                                    <p:animClr clrSpc="hsl" dir="cw">
                                      <p:cBhvr>
                                        <p:cTn id="147" dur="500" fill="hold"/>
                                        <p:tgtEl>
                                          <p:spTgt spid="266243">
                                            <p:txEl>
                                              <p:pRg st="2" end="2"/>
                                            </p:txEl>
                                          </p:spTgt>
                                        </p:tgtEl>
                                        <p:attrNameLst>
                                          <p:attrName>stroke.color</p:attrName>
                                        </p:attrNameLst>
                                      </p:cBhvr>
                                      <p:by>
                                        <p:hsl h="0" s="12549" l="25098"/>
                                      </p:by>
                                    </p:animClr>
                                    <p:set>
                                      <p:cBhvr>
                                        <p:cTn id="148" dur="500" fill="hold"/>
                                        <p:tgtEl>
                                          <p:spTgt spid="266243">
                                            <p:txEl>
                                              <p:pRg st="2" end="2"/>
                                            </p:txEl>
                                          </p:spTgt>
                                        </p:tgtEl>
                                        <p:attrNameLst>
                                          <p:attrName>fill.type</p:attrName>
                                        </p:attrNameLst>
                                      </p:cBhvr>
                                      <p:to>
                                        <p:strVal val="solid"/>
                                      </p:to>
                                    </p:set>
                                  </p:childTnLst>
                                </p:cTn>
                              </p:par>
                              <p:par>
                                <p:cTn id="149" presetID="30" presetClass="emph" presetSubtype="0" fill="hold" nodeType="withEffect">
                                  <p:stCondLst>
                                    <p:cond delay="0"/>
                                  </p:stCondLst>
                                  <p:childTnLst>
                                    <p:animClr clrSpc="hsl" dir="cw">
                                      <p:cBhvr override="childStyle">
                                        <p:cTn id="150" dur="500" fill="hold"/>
                                        <p:tgtEl>
                                          <p:spTgt spid="266243">
                                            <p:txEl>
                                              <p:pRg st="3" end="3"/>
                                            </p:txEl>
                                          </p:spTgt>
                                        </p:tgtEl>
                                        <p:attrNameLst>
                                          <p:attrName>style.color</p:attrName>
                                        </p:attrNameLst>
                                      </p:cBhvr>
                                      <p:by>
                                        <p:hsl h="0" s="12549" l="25098"/>
                                      </p:by>
                                    </p:animClr>
                                    <p:animClr clrSpc="hsl" dir="cw">
                                      <p:cBhvr>
                                        <p:cTn id="151" dur="500" fill="hold"/>
                                        <p:tgtEl>
                                          <p:spTgt spid="266243">
                                            <p:txEl>
                                              <p:pRg st="3" end="3"/>
                                            </p:txEl>
                                          </p:spTgt>
                                        </p:tgtEl>
                                        <p:attrNameLst>
                                          <p:attrName>fillcolor</p:attrName>
                                        </p:attrNameLst>
                                      </p:cBhvr>
                                      <p:by>
                                        <p:hsl h="0" s="12549" l="25098"/>
                                      </p:by>
                                    </p:animClr>
                                    <p:animClr clrSpc="hsl" dir="cw">
                                      <p:cBhvr>
                                        <p:cTn id="152" dur="500" fill="hold"/>
                                        <p:tgtEl>
                                          <p:spTgt spid="266243">
                                            <p:txEl>
                                              <p:pRg st="3" end="3"/>
                                            </p:txEl>
                                          </p:spTgt>
                                        </p:tgtEl>
                                        <p:attrNameLst>
                                          <p:attrName>stroke.color</p:attrName>
                                        </p:attrNameLst>
                                      </p:cBhvr>
                                      <p:by>
                                        <p:hsl h="0" s="12549" l="25098"/>
                                      </p:by>
                                    </p:animClr>
                                    <p:set>
                                      <p:cBhvr>
                                        <p:cTn id="153" dur="500" fill="hold"/>
                                        <p:tgtEl>
                                          <p:spTgt spid="266243">
                                            <p:txEl>
                                              <p:pRg st="3" end="3"/>
                                            </p:txEl>
                                          </p:spTgt>
                                        </p:tgtEl>
                                        <p:attrNameLst>
                                          <p:attrName>fill.type</p:attrName>
                                        </p:attrNameLst>
                                      </p:cBhvr>
                                      <p:to>
                                        <p:strVal val="solid"/>
                                      </p:to>
                                    </p:set>
                                  </p:childTnLst>
                                </p:cTn>
                              </p:par>
                              <p:par>
                                <p:cTn id="154" presetID="30" presetClass="emph" presetSubtype="0" fill="hold" nodeType="withEffect">
                                  <p:stCondLst>
                                    <p:cond delay="0"/>
                                  </p:stCondLst>
                                  <p:childTnLst>
                                    <p:animClr clrSpc="hsl" dir="cw">
                                      <p:cBhvr override="childStyle">
                                        <p:cTn id="155" dur="500" fill="hold"/>
                                        <p:tgtEl>
                                          <p:spTgt spid="266243">
                                            <p:txEl>
                                              <p:pRg st="4" end="4"/>
                                            </p:txEl>
                                          </p:spTgt>
                                        </p:tgtEl>
                                        <p:attrNameLst>
                                          <p:attrName>style.color</p:attrName>
                                        </p:attrNameLst>
                                      </p:cBhvr>
                                      <p:by>
                                        <p:hsl h="0" s="12549" l="25098"/>
                                      </p:by>
                                    </p:animClr>
                                    <p:animClr clrSpc="hsl" dir="cw">
                                      <p:cBhvr>
                                        <p:cTn id="156" dur="500" fill="hold"/>
                                        <p:tgtEl>
                                          <p:spTgt spid="266243">
                                            <p:txEl>
                                              <p:pRg st="4" end="4"/>
                                            </p:txEl>
                                          </p:spTgt>
                                        </p:tgtEl>
                                        <p:attrNameLst>
                                          <p:attrName>fillcolor</p:attrName>
                                        </p:attrNameLst>
                                      </p:cBhvr>
                                      <p:by>
                                        <p:hsl h="0" s="12549" l="25098"/>
                                      </p:by>
                                    </p:animClr>
                                    <p:animClr clrSpc="hsl" dir="cw">
                                      <p:cBhvr>
                                        <p:cTn id="157" dur="500" fill="hold"/>
                                        <p:tgtEl>
                                          <p:spTgt spid="266243">
                                            <p:txEl>
                                              <p:pRg st="4" end="4"/>
                                            </p:txEl>
                                          </p:spTgt>
                                        </p:tgtEl>
                                        <p:attrNameLst>
                                          <p:attrName>stroke.color</p:attrName>
                                        </p:attrNameLst>
                                      </p:cBhvr>
                                      <p:by>
                                        <p:hsl h="0" s="12549" l="25098"/>
                                      </p:by>
                                    </p:animClr>
                                    <p:set>
                                      <p:cBhvr>
                                        <p:cTn id="158" dur="500" fill="hold"/>
                                        <p:tgtEl>
                                          <p:spTgt spid="266243">
                                            <p:txEl>
                                              <p:pRg st="4" end="4"/>
                                            </p:txEl>
                                          </p:spTgt>
                                        </p:tgtEl>
                                        <p:attrNameLst>
                                          <p:attrName>fill.type</p:attrName>
                                        </p:attrNameLst>
                                      </p:cBhvr>
                                      <p:to>
                                        <p:strVal val="solid"/>
                                      </p:to>
                                    </p:set>
                                  </p:childTnLst>
                                </p:cTn>
                              </p:par>
                              <p:par>
                                <p:cTn id="159" presetID="30" presetClass="emph" presetSubtype="0" fill="hold" nodeType="withEffect">
                                  <p:stCondLst>
                                    <p:cond delay="0"/>
                                  </p:stCondLst>
                                  <p:childTnLst>
                                    <p:animClr clrSpc="hsl" dir="cw">
                                      <p:cBhvr override="childStyle">
                                        <p:cTn id="160" dur="500" fill="hold"/>
                                        <p:tgtEl>
                                          <p:spTgt spid="266243">
                                            <p:txEl>
                                              <p:pRg st="5" end="5"/>
                                            </p:txEl>
                                          </p:spTgt>
                                        </p:tgtEl>
                                        <p:attrNameLst>
                                          <p:attrName>style.color</p:attrName>
                                        </p:attrNameLst>
                                      </p:cBhvr>
                                      <p:by>
                                        <p:hsl h="0" s="12549" l="25098"/>
                                      </p:by>
                                    </p:animClr>
                                    <p:animClr clrSpc="hsl" dir="cw">
                                      <p:cBhvr>
                                        <p:cTn id="161" dur="500" fill="hold"/>
                                        <p:tgtEl>
                                          <p:spTgt spid="266243">
                                            <p:txEl>
                                              <p:pRg st="5" end="5"/>
                                            </p:txEl>
                                          </p:spTgt>
                                        </p:tgtEl>
                                        <p:attrNameLst>
                                          <p:attrName>fillcolor</p:attrName>
                                        </p:attrNameLst>
                                      </p:cBhvr>
                                      <p:by>
                                        <p:hsl h="0" s="12549" l="25098"/>
                                      </p:by>
                                    </p:animClr>
                                    <p:animClr clrSpc="hsl" dir="cw">
                                      <p:cBhvr>
                                        <p:cTn id="162" dur="500" fill="hold"/>
                                        <p:tgtEl>
                                          <p:spTgt spid="266243">
                                            <p:txEl>
                                              <p:pRg st="5" end="5"/>
                                            </p:txEl>
                                          </p:spTgt>
                                        </p:tgtEl>
                                        <p:attrNameLst>
                                          <p:attrName>stroke.color</p:attrName>
                                        </p:attrNameLst>
                                      </p:cBhvr>
                                      <p:by>
                                        <p:hsl h="0" s="12549" l="25098"/>
                                      </p:by>
                                    </p:animClr>
                                    <p:set>
                                      <p:cBhvr>
                                        <p:cTn id="163" dur="500" fill="hold"/>
                                        <p:tgtEl>
                                          <p:spTgt spid="266243">
                                            <p:txEl>
                                              <p:pRg st="5" end="5"/>
                                            </p:txEl>
                                          </p:spTgt>
                                        </p:tgtEl>
                                        <p:attrNameLst>
                                          <p:attrName>fill.type</p:attrName>
                                        </p:attrNameLst>
                                      </p:cBhvr>
                                      <p:to>
                                        <p:strVal val="solid"/>
                                      </p:to>
                                    </p:set>
                                  </p:childTnLst>
                                </p:cTn>
                              </p:par>
                              <p:par>
                                <p:cTn id="164" presetID="30" presetClass="emph" presetSubtype="0" fill="hold" nodeType="withEffect">
                                  <p:stCondLst>
                                    <p:cond delay="0"/>
                                  </p:stCondLst>
                                  <p:childTnLst>
                                    <p:animClr clrSpc="hsl" dir="cw">
                                      <p:cBhvr override="childStyle">
                                        <p:cTn id="165" dur="500" fill="hold"/>
                                        <p:tgtEl>
                                          <p:spTgt spid="266243">
                                            <p:txEl>
                                              <p:pRg st="6" end="6"/>
                                            </p:txEl>
                                          </p:spTgt>
                                        </p:tgtEl>
                                        <p:attrNameLst>
                                          <p:attrName>style.color</p:attrName>
                                        </p:attrNameLst>
                                      </p:cBhvr>
                                      <p:by>
                                        <p:hsl h="0" s="12549" l="25098"/>
                                      </p:by>
                                    </p:animClr>
                                    <p:animClr clrSpc="hsl" dir="cw">
                                      <p:cBhvr>
                                        <p:cTn id="166" dur="500" fill="hold"/>
                                        <p:tgtEl>
                                          <p:spTgt spid="266243">
                                            <p:txEl>
                                              <p:pRg st="6" end="6"/>
                                            </p:txEl>
                                          </p:spTgt>
                                        </p:tgtEl>
                                        <p:attrNameLst>
                                          <p:attrName>fillcolor</p:attrName>
                                        </p:attrNameLst>
                                      </p:cBhvr>
                                      <p:by>
                                        <p:hsl h="0" s="12549" l="25098"/>
                                      </p:by>
                                    </p:animClr>
                                    <p:animClr clrSpc="hsl" dir="cw">
                                      <p:cBhvr>
                                        <p:cTn id="167" dur="500" fill="hold"/>
                                        <p:tgtEl>
                                          <p:spTgt spid="266243">
                                            <p:txEl>
                                              <p:pRg st="6" end="6"/>
                                            </p:txEl>
                                          </p:spTgt>
                                        </p:tgtEl>
                                        <p:attrNameLst>
                                          <p:attrName>stroke.color</p:attrName>
                                        </p:attrNameLst>
                                      </p:cBhvr>
                                      <p:by>
                                        <p:hsl h="0" s="12549" l="25098"/>
                                      </p:by>
                                    </p:animClr>
                                    <p:set>
                                      <p:cBhvr>
                                        <p:cTn id="168" dur="500" fill="hold"/>
                                        <p:tgtEl>
                                          <p:spTgt spid="266243">
                                            <p:txEl>
                                              <p:pRg st="6" end="6"/>
                                            </p:txEl>
                                          </p:spTgt>
                                        </p:tgtEl>
                                        <p:attrNameLst>
                                          <p:attrName>fill.type</p:attrName>
                                        </p:attrNameLst>
                                      </p:cBhvr>
                                      <p:to>
                                        <p:strVal val="solid"/>
                                      </p:to>
                                    </p:set>
                                  </p:childTnLst>
                                </p:cTn>
                              </p:par>
                              <p:par>
                                <p:cTn id="169" presetID="30" presetClass="emph" presetSubtype="0" fill="hold" nodeType="withEffect">
                                  <p:stCondLst>
                                    <p:cond delay="0"/>
                                  </p:stCondLst>
                                  <p:childTnLst>
                                    <p:animClr clrSpc="hsl" dir="cw">
                                      <p:cBhvr override="childStyle">
                                        <p:cTn id="170" dur="500" fill="hold"/>
                                        <p:tgtEl>
                                          <p:spTgt spid="266243">
                                            <p:txEl>
                                              <p:pRg st="7" end="7"/>
                                            </p:txEl>
                                          </p:spTgt>
                                        </p:tgtEl>
                                        <p:attrNameLst>
                                          <p:attrName>style.color</p:attrName>
                                        </p:attrNameLst>
                                      </p:cBhvr>
                                      <p:by>
                                        <p:hsl h="0" s="12549" l="25098"/>
                                      </p:by>
                                    </p:animClr>
                                    <p:animClr clrSpc="hsl" dir="cw">
                                      <p:cBhvr>
                                        <p:cTn id="171" dur="500" fill="hold"/>
                                        <p:tgtEl>
                                          <p:spTgt spid="266243">
                                            <p:txEl>
                                              <p:pRg st="7" end="7"/>
                                            </p:txEl>
                                          </p:spTgt>
                                        </p:tgtEl>
                                        <p:attrNameLst>
                                          <p:attrName>fillcolor</p:attrName>
                                        </p:attrNameLst>
                                      </p:cBhvr>
                                      <p:by>
                                        <p:hsl h="0" s="12549" l="25098"/>
                                      </p:by>
                                    </p:animClr>
                                    <p:animClr clrSpc="hsl" dir="cw">
                                      <p:cBhvr>
                                        <p:cTn id="172" dur="500" fill="hold"/>
                                        <p:tgtEl>
                                          <p:spTgt spid="266243">
                                            <p:txEl>
                                              <p:pRg st="7" end="7"/>
                                            </p:txEl>
                                          </p:spTgt>
                                        </p:tgtEl>
                                        <p:attrNameLst>
                                          <p:attrName>stroke.color</p:attrName>
                                        </p:attrNameLst>
                                      </p:cBhvr>
                                      <p:by>
                                        <p:hsl h="0" s="12549" l="25098"/>
                                      </p:by>
                                    </p:animClr>
                                    <p:set>
                                      <p:cBhvr>
                                        <p:cTn id="173" dur="500" fill="hold"/>
                                        <p:tgtEl>
                                          <p:spTgt spid="266243">
                                            <p:txEl>
                                              <p:pRg st="7" end="7"/>
                                            </p:txEl>
                                          </p:spTgt>
                                        </p:tgtEl>
                                        <p:attrNameLst>
                                          <p:attrName>fill.type</p:attrName>
                                        </p:attrNameLst>
                                      </p:cBhvr>
                                      <p:to>
                                        <p:strVal val="solid"/>
                                      </p:to>
                                    </p:set>
                                  </p:childTnLst>
                                </p:cTn>
                              </p:par>
                              <p:par>
                                <p:cTn id="174" presetID="30" presetClass="emph" presetSubtype="0" fill="hold" nodeType="withEffect">
                                  <p:stCondLst>
                                    <p:cond delay="0"/>
                                  </p:stCondLst>
                                  <p:childTnLst>
                                    <p:animClr clrSpc="hsl" dir="cw">
                                      <p:cBhvr override="childStyle">
                                        <p:cTn id="175" dur="500" fill="hold"/>
                                        <p:tgtEl>
                                          <p:spTgt spid="266243">
                                            <p:txEl>
                                              <p:pRg st="8" end="8"/>
                                            </p:txEl>
                                          </p:spTgt>
                                        </p:tgtEl>
                                        <p:attrNameLst>
                                          <p:attrName>style.color</p:attrName>
                                        </p:attrNameLst>
                                      </p:cBhvr>
                                      <p:by>
                                        <p:hsl h="0" s="12549" l="25098"/>
                                      </p:by>
                                    </p:animClr>
                                    <p:animClr clrSpc="hsl" dir="cw">
                                      <p:cBhvr>
                                        <p:cTn id="176" dur="500" fill="hold"/>
                                        <p:tgtEl>
                                          <p:spTgt spid="266243">
                                            <p:txEl>
                                              <p:pRg st="8" end="8"/>
                                            </p:txEl>
                                          </p:spTgt>
                                        </p:tgtEl>
                                        <p:attrNameLst>
                                          <p:attrName>fillcolor</p:attrName>
                                        </p:attrNameLst>
                                      </p:cBhvr>
                                      <p:by>
                                        <p:hsl h="0" s="12549" l="25098"/>
                                      </p:by>
                                    </p:animClr>
                                    <p:animClr clrSpc="hsl" dir="cw">
                                      <p:cBhvr>
                                        <p:cTn id="177" dur="500" fill="hold"/>
                                        <p:tgtEl>
                                          <p:spTgt spid="266243">
                                            <p:txEl>
                                              <p:pRg st="8" end="8"/>
                                            </p:txEl>
                                          </p:spTgt>
                                        </p:tgtEl>
                                        <p:attrNameLst>
                                          <p:attrName>stroke.color</p:attrName>
                                        </p:attrNameLst>
                                      </p:cBhvr>
                                      <p:by>
                                        <p:hsl h="0" s="12549" l="25098"/>
                                      </p:by>
                                    </p:animClr>
                                    <p:set>
                                      <p:cBhvr>
                                        <p:cTn id="178" dur="500" fill="hold"/>
                                        <p:tgtEl>
                                          <p:spTgt spid="266243">
                                            <p:txEl>
                                              <p:pRg st="8" end="8"/>
                                            </p:txEl>
                                          </p:spTgt>
                                        </p:tgtEl>
                                        <p:attrNameLst>
                                          <p:attrName>fill.type</p:attrName>
                                        </p:attrNameLst>
                                      </p:cBhvr>
                                      <p:to>
                                        <p:strVal val="solid"/>
                                      </p:to>
                                    </p:set>
                                  </p:childTnLst>
                                </p:cTn>
                              </p:par>
                              <p:par>
                                <p:cTn id="179" presetID="30" presetClass="emph" presetSubtype="0" fill="hold" nodeType="withEffect">
                                  <p:stCondLst>
                                    <p:cond delay="0"/>
                                  </p:stCondLst>
                                  <p:childTnLst>
                                    <p:animClr clrSpc="hsl" dir="cw">
                                      <p:cBhvr override="childStyle">
                                        <p:cTn id="180" dur="500" fill="hold"/>
                                        <p:tgtEl>
                                          <p:spTgt spid="266243">
                                            <p:txEl>
                                              <p:pRg st="9" end="9"/>
                                            </p:txEl>
                                          </p:spTgt>
                                        </p:tgtEl>
                                        <p:attrNameLst>
                                          <p:attrName>style.color</p:attrName>
                                        </p:attrNameLst>
                                      </p:cBhvr>
                                      <p:by>
                                        <p:hsl h="0" s="12549" l="25098"/>
                                      </p:by>
                                    </p:animClr>
                                    <p:animClr clrSpc="hsl" dir="cw">
                                      <p:cBhvr>
                                        <p:cTn id="181" dur="500" fill="hold"/>
                                        <p:tgtEl>
                                          <p:spTgt spid="266243">
                                            <p:txEl>
                                              <p:pRg st="9" end="9"/>
                                            </p:txEl>
                                          </p:spTgt>
                                        </p:tgtEl>
                                        <p:attrNameLst>
                                          <p:attrName>fillcolor</p:attrName>
                                        </p:attrNameLst>
                                      </p:cBhvr>
                                      <p:by>
                                        <p:hsl h="0" s="12549" l="25098"/>
                                      </p:by>
                                    </p:animClr>
                                    <p:animClr clrSpc="hsl" dir="cw">
                                      <p:cBhvr>
                                        <p:cTn id="182" dur="500" fill="hold"/>
                                        <p:tgtEl>
                                          <p:spTgt spid="266243">
                                            <p:txEl>
                                              <p:pRg st="9" end="9"/>
                                            </p:txEl>
                                          </p:spTgt>
                                        </p:tgtEl>
                                        <p:attrNameLst>
                                          <p:attrName>stroke.color</p:attrName>
                                        </p:attrNameLst>
                                      </p:cBhvr>
                                      <p:by>
                                        <p:hsl h="0" s="12549" l="25098"/>
                                      </p:by>
                                    </p:animClr>
                                    <p:set>
                                      <p:cBhvr>
                                        <p:cTn id="183" dur="500" fill="hold"/>
                                        <p:tgtEl>
                                          <p:spTgt spid="266243">
                                            <p:txEl>
                                              <p:pRg st="9" end="9"/>
                                            </p:txEl>
                                          </p:spTgt>
                                        </p:tgtEl>
                                        <p:attrNameLst>
                                          <p:attrName>fill.type</p:attrName>
                                        </p:attrNameLst>
                                      </p:cBhvr>
                                      <p:to>
                                        <p:strVal val="solid"/>
                                      </p:to>
                                    </p:set>
                                  </p:childTnLst>
                                </p:cTn>
                              </p:par>
                              <p:par>
                                <p:cTn id="184" presetID="24" presetClass="emph" presetSubtype="0" fill="hold" nodeType="withEffect">
                                  <p:stCondLst>
                                    <p:cond delay="0"/>
                                  </p:stCondLst>
                                  <p:childTnLst>
                                    <p:animClr clrSpc="hsl" dir="cw">
                                      <p:cBhvr override="childStyle">
                                        <p:cTn id="185" dur="500" fill="hold"/>
                                        <p:tgtEl>
                                          <p:spTgt spid="266243">
                                            <p:txEl>
                                              <p:pRg st="1" end="1"/>
                                            </p:txEl>
                                          </p:spTgt>
                                        </p:tgtEl>
                                        <p:attrNameLst>
                                          <p:attrName>style.color</p:attrName>
                                        </p:attrNameLst>
                                      </p:cBhvr>
                                      <p:by>
                                        <p:hsl h="0" s="-12549" l="-25098"/>
                                      </p:by>
                                    </p:animClr>
                                    <p:animClr clrSpc="hsl" dir="cw">
                                      <p:cBhvr>
                                        <p:cTn id="186" dur="500" fill="hold"/>
                                        <p:tgtEl>
                                          <p:spTgt spid="266243">
                                            <p:txEl>
                                              <p:pRg st="1" end="1"/>
                                            </p:txEl>
                                          </p:spTgt>
                                        </p:tgtEl>
                                        <p:attrNameLst>
                                          <p:attrName>fillcolor</p:attrName>
                                        </p:attrNameLst>
                                      </p:cBhvr>
                                      <p:by>
                                        <p:hsl h="0" s="-12549" l="-25098"/>
                                      </p:by>
                                    </p:animClr>
                                    <p:animClr clrSpc="hsl" dir="cw">
                                      <p:cBhvr>
                                        <p:cTn id="187" dur="500" fill="hold"/>
                                        <p:tgtEl>
                                          <p:spTgt spid="266243">
                                            <p:txEl>
                                              <p:pRg st="1" end="1"/>
                                            </p:txEl>
                                          </p:spTgt>
                                        </p:tgtEl>
                                        <p:attrNameLst>
                                          <p:attrName>stroke.color</p:attrName>
                                        </p:attrNameLst>
                                      </p:cBhvr>
                                      <p:by>
                                        <p:hsl h="0" s="-12549" l="-25098"/>
                                      </p:by>
                                    </p:animClr>
                                    <p:set>
                                      <p:cBhvr>
                                        <p:cTn id="188" dur="500" fill="hold"/>
                                        <p:tgtEl>
                                          <p:spTgt spid="266243">
                                            <p:txEl>
                                              <p:pRg st="1" end="1"/>
                                            </p:txEl>
                                          </p:spTgt>
                                        </p:tgtEl>
                                        <p:attrNameLst>
                                          <p:attrName>fill.type</p:attrName>
                                        </p:attrNameLst>
                                      </p:cBhvr>
                                      <p:to>
                                        <p:strVal val="solid"/>
                                      </p:to>
                                    </p:set>
                                  </p:childTnLst>
                                </p:cTn>
                              </p:par>
                              <p:par>
                                <p:cTn id="189" presetID="24" presetClass="emph" presetSubtype="0" fill="hold" nodeType="withEffect">
                                  <p:stCondLst>
                                    <p:cond delay="0"/>
                                  </p:stCondLst>
                                  <p:childTnLst>
                                    <p:animClr clrSpc="hsl" dir="cw">
                                      <p:cBhvr override="childStyle">
                                        <p:cTn id="190" dur="500" fill="hold"/>
                                        <p:tgtEl>
                                          <p:spTgt spid="266243">
                                            <p:txEl>
                                              <p:pRg st="3" end="3"/>
                                            </p:txEl>
                                          </p:spTgt>
                                        </p:tgtEl>
                                        <p:attrNameLst>
                                          <p:attrName>style.color</p:attrName>
                                        </p:attrNameLst>
                                      </p:cBhvr>
                                      <p:by>
                                        <p:hsl h="0" s="-12549" l="-25098"/>
                                      </p:by>
                                    </p:animClr>
                                    <p:animClr clrSpc="hsl" dir="cw">
                                      <p:cBhvr>
                                        <p:cTn id="191" dur="500" fill="hold"/>
                                        <p:tgtEl>
                                          <p:spTgt spid="266243">
                                            <p:txEl>
                                              <p:pRg st="3" end="3"/>
                                            </p:txEl>
                                          </p:spTgt>
                                        </p:tgtEl>
                                        <p:attrNameLst>
                                          <p:attrName>fillcolor</p:attrName>
                                        </p:attrNameLst>
                                      </p:cBhvr>
                                      <p:by>
                                        <p:hsl h="0" s="-12549" l="-25098"/>
                                      </p:by>
                                    </p:animClr>
                                    <p:animClr clrSpc="hsl" dir="cw">
                                      <p:cBhvr>
                                        <p:cTn id="192" dur="500" fill="hold"/>
                                        <p:tgtEl>
                                          <p:spTgt spid="266243">
                                            <p:txEl>
                                              <p:pRg st="3" end="3"/>
                                            </p:txEl>
                                          </p:spTgt>
                                        </p:tgtEl>
                                        <p:attrNameLst>
                                          <p:attrName>stroke.color</p:attrName>
                                        </p:attrNameLst>
                                      </p:cBhvr>
                                      <p:by>
                                        <p:hsl h="0" s="-12549" l="-25098"/>
                                      </p:by>
                                    </p:animClr>
                                    <p:set>
                                      <p:cBhvr>
                                        <p:cTn id="193" dur="500" fill="hold"/>
                                        <p:tgtEl>
                                          <p:spTgt spid="266243">
                                            <p:txEl>
                                              <p:pRg st="3" end="3"/>
                                            </p:txEl>
                                          </p:spTgt>
                                        </p:tgtEl>
                                        <p:attrNameLst>
                                          <p:attrName>fill.type</p:attrName>
                                        </p:attrNameLst>
                                      </p:cBhvr>
                                      <p:to>
                                        <p:strVal val="solid"/>
                                      </p:to>
                                    </p:set>
                                  </p:childTnLst>
                                </p:cTn>
                              </p:par>
                              <p:par>
                                <p:cTn id="194" presetID="24" presetClass="emph" presetSubtype="0" fill="hold" nodeType="withEffect">
                                  <p:stCondLst>
                                    <p:cond delay="0"/>
                                  </p:stCondLst>
                                  <p:childTnLst>
                                    <p:animClr clrSpc="hsl" dir="cw">
                                      <p:cBhvr override="childStyle">
                                        <p:cTn id="195" dur="500" fill="hold"/>
                                        <p:tgtEl>
                                          <p:spTgt spid="266243">
                                            <p:txEl>
                                              <p:pRg st="4" end="4"/>
                                            </p:txEl>
                                          </p:spTgt>
                                        </p:tgtEl>
                                        <p:attrNameLst>
                                          <p:attrName>style.color</p:attrName>
                                        </p:attrNameLst>
                                      </p:cBhvr>
                                      <p:by>
                                        <p:hsl h="0" s="-12549" l="-25098"/>
                                      </p:by>
                                    </p:animClr>
                                    <p:animClr clrSpc="hsl" dir="cw">
                                      <p:cBhvr>
                                        <p:cTn id="196" dur="500" fill="hold"/>
                                        <p:tgtEl>
                                          <p:spTgt spid="266243">
                                            <p:txEl>
                                              <p:pRg st="4" end="4"/>
                                            </p:txEl>
                                          </p:spTgt>
                                        </p:tgtEl>
                                        <p:attrNameLst>
                                          <p:attrName>fillcolor</p:attrName>
                                        </p:attrNameLst>
                                      </p:cBhvr>
                                      <p:by>
                                        <p:hsl h="0" s="-12549" l="-25098"/>
                                      </p:by>
                                    </p:animClr>
                                    <p:animClr clrSpc="hsl" dir="cw">
                                      <p:cBhvr>
                                        <p:cTn id="197" dur="500" fill="hold"/>
                                        <p:tgtEl>
                                          <p:spTgt spid="266243">
                                            <p:txEl>
                                              <p:pRg st="4" end="4"/>
                                            </p:txEl>
                                          </p:spTgt>
                                        </p:tgtEl>
                                        <p:attrNameLst>
                                          <p:attrName>stroke.color</p:attrName>
                                        </p:attrNameLst>
                                      </p:cBhvr>
                                      <p:by>
                                        <p:hsl h="0" s="-12549" l="-25098"/>
                                      </p:by>
                                    </p:animClr>
                                    <p:set>
                                      <p:cBhvr>
                                        <p:cTn id="198" dur="500" fill="hold"/>
                                        <p:tgtEl>
                                          <p:spTgt spid="266243">
                                            <p:txEl>
                                              <p:pRg st="4" end="4"/>
                                            </p:txEl>
                                          </p:spTgt>
                                        </p:tgtEl>
                                        <p:attrNameLst>
                                          <p:attrName>fill.type</p:attrName>
                                        </p:attrNameLst>
                                      </p:cBhvr>
                                      <p:to>
                                        <p:strVal val="solid"/>
                                      </p:to>
                                    </p:set>
                                  </p:childTnLst>
                                </p:cTn>
                              </p:par>
                              <p:par>
                                <p:cTn id="199" presetID="24" presetClass="emph" presetSubtype="0" fill="hold" nodeType="withEffect">
                                  <p:stCondLst>
                                    <p:cond delay="0"/>
                                  </p:stCondLst>
                                  <p:childTnLst>
                                    <p:animClr clrSpc="hsl" dir="cw">
                                      <p:cBhvr override="childStyle">
                                        <p:cTn id="200" dur="500" fill="hold"/>
                                        <p:tgtEl>
                                          <p:spTgt spid="266243">
                                            <p:txEl>
                                              <p:pRg st="5" end="5"/>
                                            </p:txEl>
                                          </p:spTgt>
                                        </p:tgtEl>
                                        <p:attrNameLst>
                                          <p:attrName>style.color</p:attrName>
                                        </p:attrNameLst>
                                      </p:cBhvr>
                                      <p:by>
                                        <p:hsl h="0" s="-12549" l="-25098"/>
                                      </p:by>
                                    </p:animClr>
                                    <p:animClr clrSpc="hsl" dir="cw">
                                      <p:cBhvr>
                                        <p:cTn id="201" dur="500" fill="hold"/>
                                        <p:tgtEl>
                                          <p:spTgt spid="266243">
                                            <p:txEl>
                                              <p:pRg st="5" end="5"/>
                                            </p:txEl>
                                          </p:spTgt>
                                        </p:tgtEl>
                                        <p:attrNameLst>
                                          <p:attrName>fillcolor</p:attrName>
                                        </p:attrNameLst>
                                      </p:cBhvr>
                                      <p:by>
                                        <p:hsl h="0" s="-12549" l="-25098"/>
                                      </p:by>
                                    </p:animClr>
                                    <p:animClr clrSpc="hsl" dir="cw">
                                      <p:cBhvr>
                                        <p:cTn id="202" dur="500" fill="hold"/>
                                        <p:tgtEl>
                                          <p:spTgt spid="266243">
                                            <p:txEl>
                                              <p:pRg st="5" end="5"/>
                                            </p:txEl>
                                          </p:spTgt>
                                        </p:tgtEl>
                                        <p:attrNameLst>
                                          <p:attrName>stroke.color</p:attrName>
                                        </p:attrNameLst>
                                      </p:cBhvr>
                                      <p:by>
                                        <p:hsl h="0" s="-12549" l="-25098"/>
                                      </p:by>
                                    </p:animClr>
                                    <p:set>
                                      <p:cBhvr>
                                        <p:cTn id="203" dur="500" fill="hold"/>
                                        <p:tgtEl>
                                          <p:spTgt spid="266243">
                                            <p:txEl>
                                              <p:pRg st="5" end="5"/>
                                            </p:txEl>
                                          </p:spTgt>
                                        </p:tgtEl>
                                        <p:attrNameLst>
                                          <p:attrName>fill.type</p:attrName>
                                        </p:attrNameLst>
                                      </p:cBhvr>
                                      <p:to>
                                        <p:strVal val="solid"/>
                                      </p:to>
                                    </p:set>
                                  </p:childTnLst>
                                </p:cTn>
                              </p:par>
                              <p:par>
                                <p:cTn id="204" presetID="24" presetClass="emph" presetSubtype="0" fill="hold" nodeType="withEffect">
                                  <p:stCondLst>
                                    <p:cond delay="0"/>
                                  </p:stCondLst>
                                  <p:childTnLst>
                                    <p:animClr clrSpc="hsl" dir="cw">
                                      <p:cBhvr override="childStyle">
                                        <p:cTn id="205" dur="500" fill="hold"/>
                                        <p:tgtEl>
                                          <p:spTgt spid="266243">
                                            <p:txEl>
                                              <p:pRg st="6" end="6"/>
                                            </p:txEl>
                                          </p:spTgt>
                                        </p:tgtEl>
                                        <p:attrNameLst>
                                          <p:attrName>style.color</p:attrName>
                                        </p:attrNameLst>
                                      </p:cBhvr>
                                      <p:by>
                                        <p:hsl h="0" s="-12549" l="-25098"/>
                                      </p:by>
                                    </p:animClr>
                                    <p:animClr clrSpc="hsl" dir="cw">
                                      <p:cBhvr>
                                        <p:cTn id="206" dur="500" fill="hold"/>
                                        <p:tgtEl>
                                          <p:spTgt spid="266243">
                                            <p:txEl>
                                              <p:pRg st="6" end="6"/>
                                            </p:txEl>
                                          </p:spTgt>
                                        </p:tgtEl>
                                        <p:attrNameLst>
                                          <p:attrName>fillcolor</p:attrName>
                                        </p:attrNameLst>
                                      </p:cBhvr>
                                      <p:by>
                                        <p:hsl h="0" s="-12549" l="-25098"/>
                                      </p:by>
                                    </p:animClr>
                                    <p:animClr clrSpc="hsl" dir="cw">
                                      <p:cBhvr>
                                        <p:cTn id="207" dur="500" fill="hold"/>
                                        <p:tgtEl>
                                          <p:spTgt spid="266243">
                                            <p:txEl>
                                              <p:pRg st="6" end="6"/>
                                            </p:txEl>
                                          </p:spTgt>
                                        </p:tgtEl>
                                        <p:attrNameLst>
                                          <p:attrName>stroke.color</p:attrName>
                                        </p:attrNameLst>
                                      </p:cBhvr>
                                      <p:by>
                                        <p:hsl h="0" s="-12549" l="-25098"/>
                                      </p:by>
                                    </p:animClr>
                                    <p:set>
                                      <p:cBhvr>
                                        <p:cTn id="208" dur="500" fill="hold"/>
                                        <p:tgtEl>
                                          <p:spTgt spid="266243">
                                            <p:txEl>
                                              <p:pRg st="6" end="6"/>
                                            </p:txEl>
                                          </p:spTgt>
                                        </p:tgtEl>
                                        <p:attrNameLst>
                                          <p:attrName>fill.type</p:attrName>
                                        </p:attrNameLst>
                                      </p:cBhvr>
                                      <p:to>
                                        <p:strVal val="solid"/>
                                      </p:to>
                                    </p:set>
                                  </p:childTnLst>
                                </p:cTn>
                              </p:par>
                              <p:par>
                                <p:cTn id="209" presetID="24" presetClass="emph" presetSubtype="0" fill="hold" nodeType="withEffect">
                                  <p:stCondLst>
                                    <p:cond delay="0"/>
                                  </p:stCondLst>
                                  <p:childTnLst>
                                    <p:animClr clrSpc="hsl" dir="cw">
                                      <p:cBhvr override="childStyle">
                                        <p:cTn id="210" dur="500" fill="hold"/>
                                        <p:tgtEl>
                                          <p:spTgt spid="266243">
                                            <p:txEl>
                                              <p:pRg st="7" end="7"/>
                                            </p:txEl>
                                          </p:spTgt>
                                        </p:tgtEl>
                                        <p:attrNameLst>
                                          <p:attrName>style.color</p:attrName>
                                        </p:attrNameLst>
                                      </p:cBhvr>
                                      <p:by>
                                        <p:hsl h="0" s="-12549" l="-25098"/>
                                      </p:by>
                                    </p:animClr>
                                    <p:animClr clrSpc="hsl" dir="cw">
                                      <p:cBhvr>
                                        <p:cTn id="211" dur="500" fill="hold"/>
                                        <p:tgtEl>
                                          <p:spTgt spid="266243">
                                            <p:txEl>
                                              <p:pRg st="7" end="7"/>
                                            </p:txEl>
                                          </p:spTgt>
                                        </p:tgtEl>
                                        <p:attrNameLst>
                                          <p:attrName>fillcolor</p:attrName>
                                        </p:attrNameLst>
                                      </p:cBhvr>
                                      <p:by>
                                        <p:hsl h="0" s="-12549" l="-25098"/>
                                      </p:by>
                                    </p:animClr>
                                    <p:animClr clrSpc="hsl" dir="cw">
                                      <p:cBhvr>
                                        <p:cTn id="212" dur="500" fill="hold"/>
                                        <p:tgtEl>
                                          <p:spTgt spid="266243">
                                            <p:txEl>
                                              <p:pRg st="7" end="7"/>
                                            </p:txEl>
                                          </p:spTgt>
                                        </p:tgtEl>
                                        <p:attrNameLst>
                                          <p:attrName>stroke.color</p:attrName>
                                        </p:attrNameLst>
                                      </p:cBhvr>
                                      <p:by>
                                        <p:hsl h="0" s="-12549" l="-25098"/>
                                      </p:by>
                                    </p:animClr>
                                    <p:set>
                                      <p:cBhvr>
                                        <p:cTn id="213" dur="500" fill="hold"/>
                                        <p:tgtEl>
                                          <p:spTgt spid="266243">
                                            <p:txEl>
                                              <p:pRg st="7" end="7"/>
                                            </p:txEl>
                                          </p:spTgt>
                                        </p:tgtEl>
                                        <p:attrNameLst>
                                          <p:attrName>fill.type</p:attrName>
                                        </p:attrNameLst>
                                      </p:cBhvr>
                                      <p:to>
                                        <p:strVal val="solid"/>
                                      </p:to>
                                    </p:set>
                                  </p:childTnLst>
                                </p:cTn>
                              </p:par>
                              <p:par>
                                <p:cTn id="214" presetID="24" presetClass="emph" presetSubtype="0" fill="hold" nodeType="withEffect">
                                  <p:stCondLst>
                                    <p:cond delay="0"/>
                                  </p:stCondLst>
                                  <p:childTnLst>
                                    <p:animClr clrSpc="hsl" dir="cw">
                                      <p:cBhvr override="childStyle">
                                        <p:cTn id="215" dur="500" fill="hold"/>
                                        <p:tgtEl>
                                          <p:spTgt spid="266243">
                                            <p:txEl>
                                              <p:pRg st="8" end="8"/>
                                            </p:txEl>
                                          </p:spTgt>
                                        </p:tgtEl>
                                        <p:attrNameLst>
                                          <p:attrName>style.color</p:attrName>
                                        </p:attrNameLst>
                                      </p:cBhvr>
                                      <p:by>
                                        <p:hsl h="0" s="-12549" l="-25098"/>
                                      </p:by>
                                    </p:animClr>
                                    <p:animClr clrSpc="hsl" dir="cw">
                                      <p:cBhvr>
                                        <p:cTn id="216" dur="500" fill="hold"/>
                                        <p:tgtEl>
                                          <p:spTgt spid="266243">
                                            <p:txEl>
                                              <p:pRg st="8" end="8"/>
                                            </p:txEl>
                                          </p:spTgt>
                                        </p:tgtEl>
                                        <p:attrNameLst>
                                          <p:attrName>fillcolor</p:attrName>
                                        </p:attrNameLst>
                                      </p:cBhvr>
                                      <p:by>
                                        <p:hsl h="0" s="-12549" l="-25098"/>
                                      </p:by>
                                    </p:animClr>
                                    <p:animClr clrSpc="hsl" dir="cw">
                                      <p:cBhvr>
                                        <p:cTn id="217" dur="500" fill="hold"/>
                                        <p:tgtEl>
                                          <p:spTgt spid="266243">
                                            <p:txEl>
                                              <p:pRg st="8" end="8"/>
                                            </p:txEl>
                                          </p:spTgt>
                                        </p:tgtEl>
                                        <p:attrNameLst>
                                          <p:attrName>stroke.color</p:attrName>
                                        </p:attrNameLst>
                                      </p:cBhvr>
                                      <p:by>
                                        <p:hsl h="0" s="-12549" l="-25098"/>
                                      </p:by>
                                    </p:animClr>
                                    <p:set>
                                      <p:cBhvr>
                                        <p:cTn id="218" dur="500" fill="hold"/>
                                        <p:tgtEl>
                                          <p:spTgt spid="266243">
                                            <p:txEl>
                                              <p:pRg st="8" end="8"/>
                                            </p:txEl>
                                          </p:spTgt>
                                        </p:tgtEl>
                                        <p:attrNameLst>
                                          <p:attrName>fill.type</p:attrName>
                                        </p:attrNameLst>
                                      </p:cBhvr>
                                      <p:to>
                                        <p:strVal val="solid"/>
                                      </p:to>
                                    </p:set>
                                  </p:childTnLst>
                                </p:cTn>
                              </p:par>
                              <p:par>
                                <p:cTn id="219" presetID="24" presetClass="emph" presetSubtype="0" fill="hold" nodeType="withEffect">
                                  <p:stCondLst>
                                    <p:cond delay="0"/>
                                  </p:stCondLst>
                                  <p:childTnLst>
                                    <p:animClr clrSpc="hsl" dir="cw">
                                      <p:cBhvr override="childStyle">
                                        <p:cTn id="220" dur="500" fill="hold"/>
                                        <p:tgtEl>
                                          <p:spTgt spid="266243">
                                            <p:txEl>
                                              <p:pRg st="9" end="9"/>
                                            </p:txEl>
                                          </p:spTgt>
                                        </p:tgtEl>
                                        <p:attrNameLst>
                                          <p:attrName>style.color</p:attrName>
                                        </p:attrNameLst>
                                      </p:cBhvr>
                                      <p:by>
                                        <p:hsl h="0" s="-12549" l="-25098"/>
                                      </p:by>
                                    </p:animClr>
                                    <p:animClr clrSpc="hsl" dir="cw">
                                      <p:cBhvr>
                                        <p:cTn id="221" dur="500" fill="hold"/>
                                        <p:tgtEl>
                                          <p:spTgt spid="266243">
                                            <p:txEl>
                                              <p:pRg st="9" end="9"/>
                                            </p:txEl>
                                          </p:spTgt>
                                        </p:tgtEl>
                                        <p:attrNameLst>
                                          <p:attrName>fillcolor</p:attrName>
                                        </p:attrNameLst>
                                      </p:cBhvr>
                                      <p:by>
                                        <p:hsl h="0" s="-12549" l="-25098"/>
                                      </p:by>
                                    </p:animClr>
                                    <p:animClr clrSpc="hsl" dir="cw">
                                      <p:cBhvr>
                                        <p:cTn id="222" dur="500" fill="hold"/>
                                        <p:tgtEl>
                                          <p:spTgt spid="266243">
                                            <p:txEl>
                                              <p:pRg st="9" end="9"/>
                                            </p:txEl>
                                          </p:spTgt>
                                        </p:tgtEl>
                                        <p:attrNameLst>
                                          <p:attrName>stroke.color</p:attrName>
                                        </p:attrNameLst>
                                      </p:cBhvr>
                                      <p:by>
                                        <p:hsl h="0" s="-12549" l="-25098"/>
                                      </p:by>
                                    </p:animClr>
                                    <p:set>
                                      <p:cBhvr>
                                        <p:cTn id="223" dur="500" fill="hold"/>
                                        <p:tgtEl>
                                          <p:spTgt spid="266243">
                                            <p:txEl>
                                              <p:pRg st="9" end="9"/>
                                            </p:txEl>
                                          </p:spTgt>
                                        </p:tgtEl>
                                        <p:attrNameLst>
                                          <p:attrName>fill.type</p:attrName>
                                        </p:attrNameLst>
                                      </p:cBhvr>
                                      <p:to>
                                        <p:strVal val="solid"/>
                                      </p:to>
                                    </p:set>
                                  </p:childTnLst>
                                </p:cTn>
                              </p:par>
                            </p:childTnLst>
                          </p:cTn>
                        </p:par>
                      </p:childTnLst>
                    </p:cTn>
                  </p:par>
                  <p:par>
                    <p:cTn id="224" fill="hold">
                      <p:stCondLst>
                        <p:cond delay="indefinite"/>
                      </p:stCondLst>
                      <p:childTnLst>
                        <p:par>
                          <p:cTn id="225" fill="hold">
                            <p:stCondLst>
                              <p:cond delay="0"/>
                            </p:stCondLst>
                            <p:childTnLst>
                              <p:par>
                                <p:cTn id="226" presetID="24" presetClass="emph" presetSubtype="0" fill="hold" nodeType="clickEffect">
                                  <p:stCondLst>
                                    <p:cond delay="0"/>
                                  </p:stCondLst>
                                  <p:childTnLst>
                                    <p:animClr clrSpc="hsl" dir="cw">
                                      <p:cBhvr override="childStyle">
                                        <p:cTn id="227" dur="500" fill="hold"/>
                                        <p:tgtEl>
                                          <p:spTgt spid="266243">
                                            <p:txEl>
                                              <p:pRg st="2" end="2"/>
                                            </p:txEl>
                                          </p:spTgt>
                                        </p:tgtEl>
                                        <p:attrNameLst>
                                          <p:attrName>style.color</p:attrName>
                                        </p:attrNameLst>
                                      </p:cBhvr>
                                      <p:by>
                                        <p:hsl h="0" s="-12549" l="-25098"/>
                                      </p:by>
                                    </p:animClr>
                                    <p:animClr clrSpc="hsl" dir="cw">
                                      <p:cBhvr>
                                        <p:cTn id="228" dur="500" fill="hold"/>
                                        <p:tgtEl>
                                          <p:spTgt spid="266243">
                                            <p:txEl>
                                              <p:pRg st="2" end="2"/>
                                            </p:txEl>
                                          </p:spTgt>
                                        </p:tgtEl>
                                        <p:attrNameLst>
                                          <p:attrName>fillcolor</p:attrName>
                                        </p:attrNameLst>
                                      </p:cBhvr>
                                      <p:by>
                                        <p:hsl h="0" s="-12549" l="-25098"/>
                                      </p:by>
                                    </p:animClr>
                                    <p:animClr clrSpc="hsl" dir="cw">
                                      <p:cBhvr>
                                        <p:cTn id="229" dur="500" fill="hold"/>
                                        <p:tgtEl>
                                          <p:spTgt spid="266243">
                                            <p:txEl>
                                              <p:pRg st="2" end="2"/>
                                            </p:txEl>
                                          </p:spTgt>
                                        </p:tgtEl>
                                        <p:attrNameLst>
                                          <p:attrName>stroke.color</p:attrName>
                                        </p:attrNameLst>
                                      </p:cBhvr>
                                      <p:by>
                                        <p:hsl h="0" s="-12549" l="-25098"/>
                                      </p:by>
                                    </p:animClr>
                                    <p:set>
                                      <p:cBhvr>
                                        <p:cTn id="230" dur="500" fill="hold"/>
                                        <p:tgtEl>
                                          <p:spTgt spid="266243">
                                            <p:txEl>
                                              <p:pRg st="2" end="2"/>
                                            </p:txEl>
                                          </p:spTgt>
                                        </p:tgtEl>
                                        <p:attrNameLst>
                                          <p:attrName>fill.type</p:attrName>
                                        </p:attrNameLst>
                                      </p:cBhvr>
                                      <p:to>
                                        <p:strVal val="solid"/>
                                      </p:to>
                                    </p:set>
                                  </p:childTnLst>
                                </p:cTn>
                              </p:par>
                              <p:par>
                                <p:cTn id="231" presetID="30" presetClass="emph" presetSubtype="0" fill="hold" nodeType="withEffect">
                                  <p:stCondLst>
                                    <p:cond delay="0"/>
                                  </p:stCondLst>
                                  <p:childTnLst>
                                    <p:animClr clrSpc="hsl" dir="cw">
                                      <p:cBhvr override="childStyle">
                                        <p:cTn id="232" dur="500" fill="hold"/>
                                        <p:tgtEl>
                                          <p:spTgt spid="266243">
                                            <p:txEl>
                                              <p:pRg st="3" end="3"/>
                                            </p:txEl>
                                          </p:spTgt>
                                        </p:tgtEl>
                                        <p:attrNameLst>
                                          <p:attrName>style.color</p:attrName>
                                        </p:attrNameLst>
                                      </p:cBhvr>
                                      <p:by>
                                        <p:hsl h="0" s="12549" l="25098"/>
                                      </p:by>
                                    </p:animClr>
                                    <p:animClr clrSpc="hsl" dir="cw">
                                      <p:cBhvr>
                                        <p:cTn id="233" dur="500" fill="hold"/>
                                        <p:tgtEl>
                                          <p:spTgt spid="266243">
                                            <p:txEl>
                                              <p:pRg st="3" end="3"/>
                                            </p:txEl>
                                          </p:spTgt>
                                        </p:tgtEl>
                                        <p:attrNameLst>
                                          <p:attrName>fillcolor</p:attrName>
                                        </p:attrNameLst>
                                      </p:cBhvr>
                                      <p:by>
                                        <p:hsl h="0" s="12549" l="25098"/>
                                      </p:by>
                                    </p:animClr>
                                    <p:animClr clrSpc="hsl" dir="cw">
                                      <p:cBhvr>
                                        <p:cTn id="234" dur="500" fill="hold"/>
                                        <p:tgtEl>
                                          <p:spTgt spid="266243">
                                            <p:txEl>
                                              <p:pRg st="3" end="3"/>
                                            </p:txEl>
                                          </p:spTgt>
                                        </p:tgtEl>
                                        <p:attrNameLst>
                                          <p:attrName>stroke.color</p:attrName>
                                        </p:attrNameLst>
                                      </p:cBhvr>
                                      <p:by>
                                        <p:hsl h="0" s="12549" l="25098"/>
                                      </p:by>
                                    </p:animClr>
                                    <p:set>
                                      <p:cBhvr>
                                        <p:cTn id="235" dur="500" fill="hold"/>
                                        <p:tgtEl>
                                          <p:spTgt spid="266243">
                                            <p:txEl>
                                              <p:pRg st="3" end="3"/>
                                            </p:txEl>
                                          </p:spTgt>
                                        </p:tgtEl>
                                        <p:attrNameLst>
                                          <p:attrName>fill.type</p:attrName>
                                        </p:attrNameLst>
                                      </p:cBhvr>
                                      <p:to>
                                        <p:strVal val="solid"/>
                                      </p:to>
                                    </p:set>
                                  </p:childTnLst>
                                </p:cTn>
                              </p:par>
                              <p:par>
                                <p:cTn id="236" presetID="30" presetClass="emph" presetSubtype="0" fill="hold" nodeType="withEffect">
                                  <p:stCondLst>
                                    <p:cond delay="0"/>
                                  </p:stCondLst>
                                  <p:childTnLst>
                                    <p:animClr clrSpc="hsl" dir="cw">
                                      <p:cBhvr override="childStyle">
                                        <p:cTn id="237" dur="500" fill="hold"/>
                                        <p:tgtEl>
                                          <p:spTgt spid="266243">
                                            <p:txEl>
                                              <p:pRg st="4" end="4"/>
                                            </p:txEl>
                                          </p:spTgt>
                                        </p:tgtEl>
                                        <p:attrNameLst>
                                          <p:attrName>style.color</p:attrName>
                                        </p:attrNameLst>
                                      </p:cBhvr>
                                      <p:by>
                                        <p:hsl h="0" s="12549" l="25098"/>
                                      </p:by>
                                    </p:animClr>
                                    <p:animClr clrSpc="hsl" dir="cw">
                                      <p:cBhvr>
                                        <p:cTn id="238" dur="500" fill="hold"/>
                                        <p:tgtEl>
                                          <p:spTgt spid="266243">
                                            <p:txEl>
                                              <p:pRg st="4" end="4"/>
                                            </p:txEl>
                                          </p:spTgt>
                                        </p:tgtEl>
                                        <p:attrNameLst>
                                          <p:attrName>fillcolor</p:attrName>
                                        </p:attrNameLst>
                                      </p:cBhvr>
                                      <p:by>
                                        <p:hsl h="0" s="12549" l="25098"/>
                                      </p:by>
                                    </p:animClr>
                                    <p:animClr clrSpc="hsl" dir="cw">
                                      <p:cBhvr>
                                        <p:cTn id="239" dur="500" fill="hold"/>
                                        <p:tgtEl>
                                          <p:spTgt spid="266243">
                                            <p:txEl>
                                              <p:pRg st="4" end="4"/>
                                            </p:txEl>
                                          </p:spTgt>
                                        </p:tgtEl>
                                        <p:attrNameLst>
                                          <p:attrName>stroke.color</p:attrName>
                                        </p:attrNameLst>
                                      </p:cBhvr>
                                      <p:by>
                                        <p:hsl h="0" s="12549" l="25098"/>
                                      </p:by>
                                    </p:animClr>
                                    <p:set>
                                      <p:cBhvr>
                                        <p:cTn id="240" dur="500" fill="hold"/>
                                        <p:tgtEl>
                                          <p:spTgt spid="266243">
                                            <p:txEl>
                                              <p:pRg st="4" end="4"/>
                                            </p:txEl>
                                          </p:spTgt>
                                        </p:tgtEl>
                                        <p:attrNameLst>
                                          <p:attrName>fill.type</p:attrName>
                                        </p:attrNameLst>
                                      </p:cBhvr>
                                      <p:to>
                                        <p:strVal val="solid"/>
                                      </p:to>
                                    </p:set>
                                  </p:childTnLst>
                                </p:cTn>
                              </p:par>
                              <p:par>
                                <p:cTn id="241" presetID="30" presetClass="emph" presetSubtype="0" fill="hold" nodeType="withEffect">
                                  <p:stCondLst>
                                    <p:cond delay="0"/>
                                  </p:stCondLst>
                                  <p:childTnLst>
                                    <p:animClr clrSpc="hsl" dir="cw">
                                      <p:cBhvr override="childStyle">
                                        <p:cTn id="242" dur="500" fill="hold"/>
                                        <p:tgtEl>
                                          <p:spTgt spid="266243">
                                            <p:txEl>
                                              <p:pRg st="5" end="5"/>
                                            </p:txEl>
                                          </p:spTgt>
                                        </p:tgtEl>
                                        <p:attrNameLst>
                                          <p:attrName>style.color</p:attrName>
                                        </p:attrNameLst>
                                      </p:cBhvr>
                                      <p:by>
                                        <p:hsl h="0" s="12549" l="25098"/>
                                      </p:by>
                                    </p:animClr>
                                    <p:animClr clrSpc="hsl" dir="cw">
                                      <p:cBhvr>
                                        <p:cTn id="243" dur="500" fill="hold"/>
                                        <p:tgtEl>
                                          <p:spTgt spid="266243">
                                            <p:txEl>
                                              <p:pRg st="5" end="5"/>
                                            </p:txEl>
                                          </p:spTgt>
                                        </p:tgtEl>
                                        <p:attrNameLst>
                                          <p:attrName>fillcolor</p:attrName>
                                        </p:attrNameLst>
                                      </p:cBhvr>
                                      <p:by>
                                        <p:hsl h="0" s="12549" l="25098"/>
                                      </p:by>
                                    </p:animClr>
                                    <p:animClr clrSpc="hsl" dir="cw">
                                      <p:cBhvr>
                                        <p:cTn id="244" dur="500" fill="hold"/>
                                        <p:tgtEl>
                                          <p:spTgt spid="266243">
                                            <p:txEl>
                                              <p:pRg st="5" end="5"/>
                                            </p:txEl>
                                          </p:spTgt>
                                        </p:tgtEl>
                                        <p:attrNameLst>
                                          <p:attrName>stroke.color</p:attrName>
                                        </p:attrNameLst>
                                      </p:cBhvr>
                                      <p:by>
                                        <p:hsl h="0" s="12549" l="25098"/>
                                      </p:by>
                                    </p:animClr>
                                    <p:set>
                                      <p:cBhvr>
                                        <p:cTn id="245" dur="500" fill="hold"/>
                                        <p:tgtEl>
                                          <p:spTgt spid="266243">
                                            <p:txEl>
                                              <p:pRg st="5" end="5"/>
                                            </p:txEl>
                                          </p:spTgt>
                                        </p:tgtEl>
                                        <p:attrNameLst>
                                          <p:attrName>fill.type</p:attrName>
                                        </p:attrNameLst>
                                      </p:cBhvr>
                                      <p:to>
                                        <p:strVal val="solid"/>
                                      </p:to>
                                    </p:set>
                                  </p:childTnLst>
                                </p:cTn>
                              </p:par>
                              <p:par>
                                <p:cTn id="246" presetID="30" presetClass="emph" presetSubtype="0" fill="hold" nodeType="withEffect">
                                  <p:stCondLst>
                                    <p:cond delay="0"/>
                                  </p:stCondLst>
                                  <p:childTnLst>
                                    <p:animClr clrSpc="hsl" dir="cw">
                                      <p:cBhvr override="childStyle">
                                        <p:cTn id="247" dur="500" fill="hold"/>
                                        <p:tgtEl>
                                          <p:spTgt spid="266243">
                                            <p:txEl>
                                              <p:pRg st="6" end="6"/>
                                            </p:txEl>
                                          </p:spTgt>
                                        </p:tgtEl>
                                        <p:attrNameLst>
                                          <p:attrName>style.color</p:attrName>
                                        </p:attrNameLst>
                                      </p:cBhvr>
                                      <p:by>
                                        <p:hsl h="0" s="12549" l="25098"/>
                                      </p:by>
                                    </p:animClr>
                                    <p:animClr clrSpc="hsl" dir="cw">
                                      <p:cBhvr>
                                        <p:cTn id="248" dur="500" fill="hold"/>
                                        <p:tgtEl>
                                          <p:spTgt spid="266243">
                                            <p:txEl>
                                              <p:pRg st="6" end="6"/>
                                            </p:txEl>
                                          </p:spTgt>
                                        </p:tgtEl>
                                        <p:attrNameLst>
                                          <p:attrName>fillcolor</p:attrName>
                                        </p:attrNameLst>
                                      </p:cBhvr>
                                      <p:by>
                                        <p:hsl h="0" s="12549" l="25098"/>
                                      </p:by>
                                    </p:animClr>
                                    <p:animClr clrSpc="hsl" dir="cw">
                                      <p:cBhvr>
                                        <p:cTn id="249" dur="500" fill="hold"/>
                                        <p:tgtEl>
                                          <p:spTgt spid="266243">
                                            <p:txEl>
                                              <p:pRg st="6" end="6"/>
                                            </p:txEl>
                                          </p:spTgt>
                                        </p:tgtEl>
                                        <p:attrNameLst>
                                          <p:attrName>stroke.color</p:attrName>
                                        </p:attrNameLst>
                                      </p:cBhvr>
                                      <p:by>
                                        <p:hsl h="0" s="12549" l="25098"/>
                                      </p:by>
                                    </p:animClr>
                                    <p:set>
                                      <p:cBhvr>
                                        <p:cTn id="250" dur="500" fill="hold"/>
                                        <p:tgtEl>
                                          <p:spTgt spid="266243">
                                            <p:txEl>
                                              <p:pRg st="6" end="6"/>
                                            </p:txEl>
                                          </p:spTgt>
                                        </p:tgtEl>
                                        <p:attrNameLst>
                                          <p:attrName>fill.type</p:attrName>
                                        </p:attrNameLst>
                                      </p:cBhvr>
                                      <p:to>
                                        <p:strVal val="solid"/>
                                      </p:to>
                                    </p:set>
                                  </p:childTnLst>
                                </p:cTn>
                              </p:par>
                              <p:par>
                                <p:cTn id="251" presetID="30" presetClass="emph" presetSubtype="0" fill="hold" nodeType="withEffect">
                                  <p:stCondLst>
                                    <p:cond delay="0"/>
                                  </p:stCondLst>
                                  <p:childTnLst>
                                    <p:animClr clrSpc="hsl" dir="cw">
                                      <p:cBhvr override="childStyle">
                                        <p:cTn id="252" dur="500" fill="hold"/>
                                        <p:tgtEl>
                                          <p:spTgt spid="266243">
                                            <p:txEl>
                                              <p:pRg st="7" end="7"/>
                                            </p:txEl>
                                          </p:spTgt>
                                        </p:tgtEl>
                                        <p:attrNameLst>
                                          <p:attrName>style.color</p:attrName>
                                        </p:attrNameLst>
                                      </p:cBhvr>
                                      <p:by>
                                        <p:hsl h="0" s="12549" l="25098"/>
                                      </p:by>
                                    </p:animClr>
                                    <p:animClr clrSpc="hsl" dir="cw">
                                      <p:cBhvr>
                                        <p:cTn id="253" dur="500" fill="hold"/>
                                        <p:tgtEl>
                                          <p:spTgt spid="266243">
                                            <p:txEl>
                                              <p:pRg st="7" end="7"/>
                                            </p:txEl>
                                          </p:spTgt>
                                        </p:tgtEl>
                                        <p:attrNameLst>
                                          <p:attrName>fillcolor</p:attrName>
                                        </p:attrNameLst>
                                      </p:cBhvr>
                                      <p:by>
                                        <p:hsl h="0" s="12549" l="25098"/>
                                      </p:by>
                                    </p:animClr>
                                    <p:animClr clrSpc="hsl" dir="cw">
                                      <p:cBhvr>
                                        <p:cTn id="254" dur="500" fill="hold"/>
                                        <p:tgtEl>
                                          <p:spTgt spid="266243">
                                            <p:txEl>
                                              <p:pRg st="7" end="7"/>
                                            </p:txEl>
                                          </p:spTgt>
                                        </p:tgtEl>
                                        <p:attrNameLst>
                                          <p:attrName>stroke.color</p:attrName>
                                        </p:attrNameLst>
                                      </p:cBhvr>
                                      <p:by>
                                        <p:hsl h="0" s="12549" l="25098"/>
                                      </p:by>
                                    </p:animClr>
                                    <p:set>
                                      <p:cBhvr>
                                        <p:cTn id="255" dur="500" fill="hold"/>
                                        <p:tgtEl>
                                          <p:spTgt spid="266243">
                                            <p:txEl>
                                              <p:pRg st="7" end="7"/>
                                            </p:txEl>
                                          </p:spTgt>
                                        </p:tgtEl>
                                        <p:attrNameLst>
                                          <p:attrName>fill.type</p:attrName>
                                        </p:attrNameLst>
                                      </p:cBhvr>
                                      <p:to>
                                        <p:strVal val="solid"/>
                                      </p:to>
                                    </p:set>
                                  </p:childTnLst>
                                </p:cTn>
                              </p:par>
                            </p:childTnLst>
                          </p:cTn>
                        </p:par>
                      </p:childTnLst>
                    </p:cTn>
                  </p:par>
                  <p:par>
                    <p:cTn id="256" fill="hold">
                      <p:stCondLst>
                        <p:cond delay="indefinite"/>
                      </p:stCondLst>
                      <p:childTnLst>
                        <p:par>
                          <p:cTn id="257" fill="hold">
                            <p:stCondLst>
                              <p:cond delay="0"/>
                            </p:stCondLst>
                            <p:childTnLst>
                              <p:par>
                                <p:cTn id="258" presetID="24" presetClass="emph" presetSubtype="0" fill="hold" nodeType="clickEffect">
                                  <p:stCondLst>
                                    <p:cond delay="0"/>
                                  </p:stCondLst>
                                  <p:childTnLst>
                                    <p:animClr clrSpc="hsl" dir="cw">
                                      <p:cBhvr override="childStyle">
                                        <p:cTn id="259" dur="500" fill="hold"/>
                                        <p:tgtEl>
                                          <p:spTgt spid="266243">
                                            <p:txEl>
                                              <p:pRg st="3" end="3"/>
                                            </p:txEl>
                                          </p:spTgt>
                                        </p:tgtEl>
                                        <p:attrNameLst>
                                          <p:attrName>style.color</p:attrName>
                                        </p:attrNameLst>
                                      </p:cBhvr>
                                      <p:by>
                                        <p:hsl h="0" s="-12549" l="-25098"/>
                                      </p:by>
                                    </p:animClr>
                                    <p:animClr clrSpc="hsl" dir="cw">
                                      <p:cBhvr>
                                        <p:cTn id="260" dur="500" fill="hold"/>
                                        <p:tgtEl>
                                          <p:spTgt spid="266243">
                                            <p:txEl>
                                              <p:pRg st="3" end="3"/>
                                            </p:txEl>
                                          </p:spTgt>
                                        </p:tgtEl>
                                        <p:attrNameLst>
                                          <p:attrName>fillcolor</p:attrName>
                                        </p:attrNameLst>
                                      </p:cBhvr>
                                      <p:by>
                                        <p:hsl h="0" s="-12549" l="-25098"/>
                                      </p:by>
                                    </p:animClr>
                                    <p:animClr clrSpc="hsl" dir="cw">
                                      <p:cBhvr>
                                        <p:cTn id="261" dur="500" fill="hold"/>
                                        <p:tgtEl>
                                          <p:spTgt spid="266243">
                                            <p:txEl>
                                              <p:pRg st="3" end="3"/>
                                            </p:txEl>
                                          </p:spTgt>
                                        </p:tgtEl>
                                        <p:attrNameLst>
                                          <p:attrName>stroke.color</p:attrName>
                                        </p:attrNameLst>
                                      </p:cBhvr>
                                      <p:by>
                                        <p:hsl h="0" s="-12549" l="-25098"/>
                                      </p:by>
                                    </p:animClr>
                                    <p:set>
                                      <p:cBhvr>
                                        <p:cTn id="262" dur="500" fill="hold"/>
                                        <p:tgtEl>
                                          <p:spTgt spid="266243">
                                            <p:txEl>
                                              <p:pRg st="3" end="3"/>
                                            </p:txEl>
                                          </p:spTgt>
                                        </p:tgtEl>
                                        <p:attrNameLst>
                                          <p:attrName>fill.type</p:attrName>
                                        </p:attrNameLst>
                                      </p:cBhvr>
                                      <p:to>
                                        <p:strVal val="solid"/>
                                      </p:to>
                                    </p:set>
                                  </p:childTnLst>
                                </p:cTn>
                              </p:par>
                              <p:par>
                                <p:cTn id="263" presetID="24" presetClass="emph" presetSubtype="0" fill="hold" nodeType="withEffect">
                                  <p:stCondLst>
                                    <p:cond delay="0"/>
                                  </p:stCondLst>
                                  <p:childTnLst>
                                    <p:animClr clrSpc="hsl" dir="cw">
                                      <p:cBhvr override="childStyle">
                                        <p:cTn id="264" dur="500" fill="hold"/>
                                        <p:tgtEl>
                                          <p:spTgt spid="266243">
                                            <p:txEl>
                                              <p:pRg st="4" end="4"/>
                                            </p:txEl>
                                          </p:spTgt>
                                        </p:tgtEl>
                                        <p:attrNameLst>
                                          <p:attrName>style.color</p:attrName>
                                        </p:attrNameLst>
                                      </p:cBhvr>
                                      <p:by>
                                        <p:hsl h="0" s="-12549" l="-25098"/>
                                      </p:by>
                                    </p:animClr>
                                    <p:animClr clrSpc="hsl" dir="cw">
                                      <p:cBhvr>
                                        <p:cTn id="265" dur="500" fill="hold"/>
                                        <p:tgtEl>
                                          <p:spTgt spid="266243">
                                            <p:txEl>
                                              <p:pRg st="4" end="4"/>
                                            </p:txEl>
                                          </p:spTgt>
                                        </p:tgtEl>
                                        <p:attrNameLst>
                                          <p:attrName>fillcolor</p:attrName>
                                        </p:attrNameLst>
                                      </p:cBhvr>
                                      <p:by>
                                        <p:hsl h="0" s="-12549" l="-25098"/>
                                      </p:by>
                                    </p:animClr>
                                    <p:animClr clrSpc="hsl" dir="cw">
                                      <p:cBhvr>
                                        <p:cTn id="266" dur="500" fill="hold"/>
                                        <p:tgtEl>
                                          <p:spTgt spid="266243">
                                            <p:txEl>
                                              <p:pRg st="4" end="4"/>
                                            </p:txEl>
                                          </p:spTgt>
                                        </p:tgtEl>
                                        <p:attrNameLst>
                                          <p:attrName>stroke.color</p:attrName>
                                        </p:attrNameLst>
                                      </p:cBhvr>
                                      <p:by>
                                        <p:hsl h="0" s="-12549" l="-25098"/>
                                      </p:by>
                                    </p:animClr>
                                    <p:set>
                                      <p:cBhvr>
                                        <p:cTn id="267" dur="500" fill="hold"/>
                                        <p:tgtEl>
                                          <p:spTgt spid="266243">
                                            <p:txEl>
                                              <p:pRg st="4" end="4"/>
                                            </p:txEl>
                                          </p:spTgt>
                                        </p:tgtEl>
                                        <p:attrNameLst>
                                          <p:attrName>fill.type</p:attrName>
                                        </p:attrNameLst>
                                      </p:cBhvr>
                                      <p:to>
                                        <p:strVal val="solid"/>
                                      </p:to>
                                    </p:set>
                                  </p:childTnLst>
                                </p:cTn>
                              </p:par>
                              <p:par>
                                <p:cTn id="268" presetID="24" presetClass="emph" presetSubtype="0" fill="hold" nodeType="withEffect">
                                  <p:stCondLst>
                                    <p:cond delay="0"/>
                                  </p:stCondLst>
                                  <p:childTnLst>
                                    <p:animClr clrSpc="hsl" dir="cw">
                                      <p:cBhvr override="childStyle">
                                        <p:cTn id="269" dur="500" fill="hold"/>
                                        <p:tgtEl>
                                          <p:spTgt spid="266243">
                                            <p:txEl>
                                              <p:pRg st="5" end="5"/>
                                            </p:txEl>
                                          </p:spTgt>
                                        </p:tgtEl>
                                        <p:attrNameLst>
                                          <p:attrName>style.color</p:attrName>
                                        </p:attrNameLst>
                                      </p:cBhvr>
                                      <p:by>
                                        <p:hsl h="0" s="-12549" l="-25098"/>
                                      </p:by>
                                    </p:animClr>
                                    <p:animClr clrSpc="hsl" dir="cw">
                                      <p:cBhvr>
                                        <p:cTn id="270" dur="500" fill="hold"/>
                                        <p:tgtEl>
                                          <p:spTgt spid="266243">
                                            <p:txEl>
                                              <p:pRg st="5" end="5"/>
                                            </p:txEl>
                                          </p:spTgt>
                                        </p:tgtEl>
                                        <p:attrNameLst>
                                          <p:attrName>fillcolor</p:attrName>
                                        </p:attrNameLst>
                                      </p:cBhvr>
                                      <p:by>
                                        <p:hsl h="0" s="-12549" l="-25098"/>
                                      </p:by>
                                    </p:animClr>
                                    <p:animClr clrSpc="hsl" dir="cw">
                                      <p:cBhvr>
                                        <p:cTn id="271" dur="500" fill="hold"/>
                                        <p:tgtEl>
                                          <p:spTgt spid="266243">
                                            <p:txEl>
                                              <p:pRg st="5" end="5"/>
                                            </p:txEl>
                                          </p:spTgt>
                                        </p:tgtEl>
                                        <p:attrNameLst>
                                          <p:attrName>stroke.color</p:attrName>
                                        </p:attrNameLst>
                                      </p:cBhvr>
                                      <p:by>
                                        <p:hsl h="0" s="-12549" l="-25098"/>
                                      </p:by>
                                    </p:animClr>
                                    <p:set>
                                      <p:cBhvr>
                                        <p:cTn id="272" dur="500" fill="hold"/>
                                        <p:tgtEl>
                                          <p:spTgt spid="266243">
                                            <p:txEl>
                                              <p:pRg st="5" end="5"/>
                                            </p:txEl>
                                          </p:spTgt>
                                        </p:tgtEl>
                                        <p:attrNameLst>
                                          <p:attrName>fill.type</p:attrName>
                                        </p:attrNameLst>
                                      </p:cBhvr>
                                      <p:to>
                                        <p:strVal val="solid"/>
                                      </p:to>
                                    </p:set>
                                  </p:childTnLst>
                                </p:cTn>
                              </p:par>
                              <p:par>
                                <p:cTn id="273" presetID="24" presetClass="emph" presetSubtype="0" fill="hold" nodeType="withEffect">
                                  <p:stCondLst>
                                    <p:cond delay="0"/>
                                  </p:stCondLst>
                                  <p:childTnLst>
                                    <p:animClr clrSpc="hsl" dir="cw">
                                      <p:cBhvr override="childStyle">
                                        <p:cTn id="274" dur="500" fill="hold"/>
                                        <p:tgtEl>
                                          <p:spTgt spid="266243">
                                            <p:txEl>
                                              <p:pRg st="6" end="6"/>
                                            </p:txEl>
                                          </p:spTgt>
                                        </p:tgtEl>
                                        <p:attrNameLst>
                                          <p:attrName>style.color</p:attrName>
                                        </p:attrNameLst>
                                      </p:cBhvr>
                                      <p:by>
                                        <p:hsl h="0" s="-12549" l="-25098"/>
                                      </p:by>
                                    </p:animClr>
                                    <p:animClr clrSpc="hsl" dir="cw">
                                      <p:cBhvr>
                                        <p:cTn id="275" dur="500" fill="hold"/>
                                        <p:tgtEl>
                                          <p:spTgt spid="266243">
                                            <p:txEl>
                                              <p:pRg st="6" end="6"/>
                                            </p:txEl>
                                          </p:spTgt>
                                        </p:tgtEl>
                                        <p:attrNameLst>
                                          <p:attrName>fillcolor</p:attrName>
                                        </p:attrNameLst>
                                      </p:cBhvr>
                                      <p:by>
                                        <p:hsl h="0" s="-12549" l="-25098"/>
                                      </p:by>
                                    </p:animClr>
                                    <p:animClr clrSpc="hsl" dir="cw">
                                      <p:cBhvr>
                                        <p:cTn id="276" dur="500" fill="hold"/>
                                        <p:tgtEl>
                                          <p:spTgt spid="266243">
                                            <p:txEl>
                                              <p:pRg st="6" end="6"/>
                                            </p:txEl>
                                          </p:spTgt>
                                        </p:tgtEl>
                                        <p:attrNameLst>
                                          <p:attrName>stroke.color</p:attrName>
                                        </p:attrNameLst>
                                      </p:cBhvr>
                                      <p:by>
                                        <p:hsl h="0" s="-12549" l="-25098"/>
                                      </p:by>
                                    </p:animClr>
                                    <p:set>
                                      <p:cBhvr>
                                        <p:cTn id="277" dur="500" fill="hold"/>
                                        <p:tgtEl>
                                          <p:spTgt spid="266243">
                                            <p:txEl>
                                              <p:pRg st="6" end="6"/>
                                            </p:txEl>
                                          </p:spTgt>
                                        </p:tgtEl>
                                        <p:attrNameLst>
                                          <p:attrName>fill.type</p:attrName>
                                        </p:attrNameLst>
                                      </p:cBhvr>
                                      <p:to>
                                        <p:strVal val="solid"/>
                                      </p:to>
                                    </p:set>
                                  </p:childTnLst>
                                </p:cTn>
                              </p:par>
                              <p:par>
                                <p:cTn id="278" presetID="24" presetClass="emph" presetSubtype="0" fill="hold" nodeType="withEffect">
                                  <p:stCondLst>
                                    <p:cond delay="0"/>
                                  </p:stCondLst>
                                  <p:childTnLst>
                                    <p:animClr clrSpc="hsl" dir="cw">
                                      <p:cBhvr override="childStyle">
                                        <p:cTn id="279" dur="500" fill="hold"/>
                                        <p:tgtEl>
                                          <p:spTgt spid="266243">
                                            <p:txEl>
                                              <p:pRg st="7" end="7"/>
                                            </p:txEl>
                                          </p:spTgt>
                                        </p:tgtEl>
                                        <p:attrNameLst>
                                          <p:attrName>style.color</p:attrName>
                                        </p:attrNameLst>
                                      </p:cBhvr>
                                      <p:by>
                                        <p:hsl h="0" s="-12549" l="-25098"/>
                                      </p:by>
                                    </p:animClr>
                                    <p:animClr clrSpc="hsl" dir="cw">
                                      <p:cBhvr>
                                        <p:cTn id="280" dur="500" fill="hold"/>
                                        <p:tgtEl>
                                          <p:spTgt spid="266243">
                                            <p:txEl>
                                              <p:pRg st="7" end="7"/>
                                            </p:txEl>
                                          </p:spTgt>
                                        </p:tgtEl>
                                        <p:attrNameLst>
                                          <p:attrName>fillcolor</p:attrName>
                                        </p:attrNameLst>
                                      </p:cBhvr>
                                      <p:by>
                                        <p:hsl h="0" s="-12549" l="-25098"/>
                                      </p:by>
                                    </p:animClr>
                                    <p:animClr clrSpc="hsl" dir="cw">
                                      <p:cBhvr>
                                        <p:cTn id="281" dur="500" fill="hold"/>
                                        <p:tgtEl>
                                          <p:spTgt spid="266243">
                                            <p:txEl>
                                              <p:pRg st="7" end="7"/>
                                            </p:txEl>
                                          </p:spTgt>
                                        </p:tgtEl>
                                        <p:attrNameLst>
                                          <p:attrName>stroke.color</p:attrName>
                                        </p:attrNameLst>
                                      </p:cBhvr>
                                      <p:by>
                                        <p:hsl h="0" s="-12549" l="-25098"/>
                                      </p:by>
                                    </p:animClr>
                                    <p:set>
                                      <p:cBhvr>
                                        <p:cTn id="282" dur="500" fill="hold"/>
                                        <p:tgtEl>
                                          <p:spTgt spid="266243">
                                            <p:txEl>
                                              <p:pRg st="7" end="7"/>
                                            </p:txEl>
                                          </p:spTgt>
                                        </p:tgtEl>
                                        <p:attrNameLst>
                                          <p:attrName>fill.type</p:attrName>
                                        </p:attrNameLst>
                                      </p:cBhvr>
                                      <p:to>
                                        <p:strVal val="solid"/>
                                      </p:to>
                                    </p:set>
                                  </p:childTnLst>
                                </p:cTn>
                              </p:par>
                              <p:par>
                                <p:cTn id="283" presetID="30" presetClass="emph" presetSubtype="0" fill="hold" nodeType="withEffect">
                                  <p:stCondLst>
                                    <p:cond delay="0"/>
                                  </p:stCondLst>
                                  <p:childTnLst>
                                    <p:animClr clrSpc="hsl" dir="cw">
                                      <p:cBhvr override="childStyle">
                                        <p:cTn id="284" dur="500" fill="hold"/>
                                        <p:tgtEl>
                                          <p:spTgt spid="266243">
                                            <p:txEl>
                                              <p:pRg st="8" end="8"/>
                                            </p:txEl>
                                          </p:spTgt>
                                        </p:tgtEl>
                                        <p:attrNameLst>
                                          <p:attrName>style.color</p:attrName>
                                        </p:attrNameLst>
                                      </p:cBhvr>
                                      <p:by>
                                        <p:hsl h="0" s="12549" l="25098"/>
                                      </p:by>
                                    </p:animClr>
                                    <p:animClr clrSpc="hsl" dir="cw">
                                      <p:cBhvr>
                                        <p:cTn id="285" dur="500" fill="hold"/>
                                        <p:tgtEl>
                                          <p:spTgt spid="266243">
                                            <p:txEl>
                                              <p:pRg st="8" end="8"/>
                                            </p:txEl>
                                          </p:spTgt>
                                        </p:tgtEl>
                                        <p:attrNameLst>
                                          <p:attrName>fillcolor</p:attrName>
                                        </p:attrNameLst>
                                      </p:cBhvr>
                                      <p:by>
                                        <p:hsl h="0" s="12549" l="25098"/>
                                      </p:by>
                                    </p:animClr>
                                    <p:animClr clrSpc="hsl" dir="cw">
                                      <p:cBhvr>
                                        <p:cTn id="286" dur="500" fill="hold"/>
                                        <p:tgtEl>
                                          <p:spTgt spid="266243">
                                            <p:txEl>
                                              <p:pRg st="8" end="8"/>
                                            </p:txEl>
                                          </p:spTgt>
                                        </p:tgtEl>
                                        <p:attrNameLst>
                                          <p:attrName>stroke.color</p:attrName>
                                        </p:attrNameLst>
                                      </p:cBhvr>
                                      <p:by>
                                        <p:hsl h="0" s="12549" l="25098"/>
                                      </p:by>
                                    </p:animClr>
                                    <p:set>
                                      <p:cBhvr>
                                        <p:cTn id="287" dur="500" fill="hold"/>
                                        <p:tgtEl>
                                          <p:spTgt spid="266243">
                                            <p:txEl>
                                              <p:pRg st="8" end="8"/>
                                            </p:txEl>
                                          </p:spTgt>
                                        </p:tgtEl>
                                        <p:attrNameLst>
                                          <p:attrName>fill.type</p:attrName>
                                        </p:attrNameLst>
                                      </p:cBhvr>
                                      <p:to>
                                        <p:strVal val="solid"/>
                                      </p:to>
                                    </p:set>
                                  </p:childTnLst>
                                </p:cTn>
                              </p:par>
                            </p:childTnLst>
                          </p:cTn>
                        </p:par>
                      </p:childTnLst>
                    </p:cTn>
                  </p:par>
                  <p:par>
                    <p:cTn id="288" fill="hold">
                      <p:stCondLst>
                        <p:cond delay="indefinite"/>
                      </p:stCondLst>
                      <p:childTnLst>
                        <p:par>
                          <p:cTn id="289" fill="hold">
                            <p:stCondLst>
                              <p:cond delay="0"/>
                            </p:stCondLst>
                            <p:childTnLst>
                              <p:par>
                                <p:cTn id="290" presetID="24" presetClass="emph" presetSubtype="0" fill="hold" nodeType="clickEffect">
                                  <p:stCondLst>
                                    <p:cond delay="0"/>
                                  </p:stCondLst>
                                  <p:childTnLst>
                                    <p:animClr clrSpc="hsl" dir="cw">
                                      <p:cBhvr override="childStyle">
                                        <p:cTn id="291" dur="500" fill="hold"/>
                                        <p:tgtEl>
                                          <p:spTgt spid="266243">
                                            <p:txEl>
                                              <p:pRg st="8" end="8"/>
                                            </p:txEl>
                                          </p:spTgt>
                                        </p:tgtEl>
                                        <p:attrNameLst>
                                          <p:attrName>style.color</p:attrName>
                                        </p:attrNameLst>
                                      </p:cBhvr>
                                      <p:by>
                                        <p:hsl h="0" s="-12549" l="-25098"/>
                                      </p:by>
                                    </p:animClr>
                                    <p:animClr clrSpc="hsl" dir="cw">
                                      <p:cBhvr>
                                        <p:cTn id="292" dur="500" fill="hold"/>
                                        <p:tgtEl>
                                          <p:spTgt spid="266243">
                                            <p:txEl>
                                              <p:pRg st="8" end="8"/>
                                            </p:txEl>
                                          </p:spTgt>
                                        </p:tgtEl>
                                        <p:attrNameLst>
                                          <p:attrName>fillcolor</p:attrName>
                                        </p:attrNameLst>
                                      </p:cBhvr>
                                      <p:by>
                                        <p:hsl h="0" s="-12549" l="-25098"/>
                                      </p:by>
                                    </p:animClr>
                                    <p:animClr clrSpc="hsl" dir="cw">
                                      <p:cBhvr>
                                        <p:cTn id="293" dur="500" fill="hold"/>
                                        <p:tgtEl>
                                          <p:spTgt spid="266243">
                                            <p:txEl>
                                              <p:pRg st="8" end="8"/>
                                            </p:txEl>
                                          </p:spTgt>
                                        </p:tgtEl>
                                        <p:attrNameLst>
                                          <p:attrName>stroke.color</p:attrName>
                                        </p:attrNameLst>
                                      </p:cBhvr>
                                      <p:by>
                                        <p:hsl h="0" s="-12549" l="-25098"/>
                                      </p:by>
                                    </p:animClr>
                                    <p:set>
                                      <p:cBhvr>
                                        <p:cTn id="294" dur="500" fill="hold"/>
                                        <p:tgtEl>
                                          <p:spTgt spid="266243">
                                            <p:txEl>
                                              <p:pRg st="8" end="8"/>
                                            </p:txEl>
                                          </p:spTgt>
                                        </p:tgtEl>
                                        <p:attrNameLst>
                                          <p:attrName>fill.type</p:attrName>
                                        </p:attrNameLst>
                                      </p:cBhvr>
                                      <p:to>
                                        <p:strVal val="solid"/>
                                      </p:to>
                                    </p:set>
                                  </p:childTnLst>
                                </p:cTn>
                              </p:par>
                              <p:par>
                                <p:cTn id="295" presetID="30" presetClass="emph" presetSubtype="0" fill="hold" nodeType="withEffect">
                                  <p:stCondLst>
                                    <p:cond delay="0"/>
                                  </p:stCondLst>
                                  <p:childTnLst>
                                    <p:animClr clrSpc="hsl" dir="cw">
                                      <p:cBhvr override="childStyle">
                                        <p:cTn id="296" dur="500" fill="hold"/>
                                        <p:tgtEl>
                                          <p:spTgt spid="266243">
                                            <p:txEl>
                                              <p:pRg st="9" end="9"/>
                                            </p:txEl>
                                          </p:spTgt>
                                        </p:tgtEl>
                                        <p:attrNameLst>
                                          <p:attrName>style.color</p:attrName>
                                        </p:attrNameLst>
                                      </p:cBhvr>
                                      <p:by>
                                        <p:hsl h="0" s="12549" l="25098"/>
                                      </p:by>
                                    </p:animClr>
                                    <p:animClr clrSpc="hsl" dir="cw">
                                      <p:cBhvr>
                                        <p:cTn id="297" dur="500" fill="hold"/>
                                        <p:tgtEl>
                                          <p:spTgt spid="266243">
                                            <p:txEl>
                                              <p:pRg st="9" end="9"/>
                                            </p:txEl>
                                          </p:spTgt>
                                        </p:tgtEl>
                                        <p:attrNameLst>
                                          <p:attrName>fillcolor</p:attrName>
                                        </p:attrNameLst>
                                      </p:cBhvr>
                                      <p:by>
                                        <p:hsl h="0" s="12549" l="25098"/>
                                      </p:by>
                                    </p:animClr>
                                    <p:animClr clrSpc="hsl" dir="cw">
                                      <p:cBhvr>
                                        <p:cTn id="298" dur="500" fill="hold"/>
                                        <p:tgtEl>
                                          <p:spTgt spid="266243">
                                            <p:txEl>
                                              <p:pRg st="9" end="9"/>
                                            </p:txEl>
                                          </p:spTgt>
                                        </p:tgtEl>
                                        <p:attrNameLst>
                                          <p:attrName>stroke.color</p:attrName>
                                        </p:attrNameLst>
                                      </p:cBhvr>
                                      <p:by>
                                        <p:hsl h="0" s="12549" l="25098"/>
                                      </p:by>
                                    </p:animClr>
                                    <p:set>
                                      <p:cBhvr>
                                        <p:cTn id="299" dur="500" fill="hold"/>
                                        <p:tgtEl>
                                          <p:spTgt spid="266243">
                                            <p:txEl>
                                              <p:pRg st="9" end="9"/>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311128"/>
          </a:xfrm>
        </p:spPr>
        <p:txBody>
          <a:bodyPr/>
          <a:lstStyle/>
          <a:p>
            <a:r>
              <a:rPr lang="fr-FR" sz="4400" dirty="0" smtClean="0">
                <a:solidFill>
                  <a:srgbClr val="FFB601"/>
                </a:solidFill>
              </a:rPr>
              <a:t>Microsoft et l’accessibilité : un peu d’histoire</a:t>
            </a:r>
            <a:endParaRPr lang="fr-FR" dirty="0"/>
          </a:p>
        </p:txBody>
      </p:sp>
      <p:sp>
        <p:nvSpPr>
          <p:cNvPr id="3" name="Content Placeholder 2"/>
          <p:cNvSpPr>
            <a:spLocks noGrp="1"/>
          </p:cNvSpPr>
          <p:nvPr>
            <p:ph idx="1"/>
          </p:nvPr>
        </p:nvSpPr>
        <p:spPr>
          <a:xfrm>
            <a:off x="381000" y="1417638"/>
            <a:ext cx="8410575" cy="5211762"/>
          </a:xfrm>
        </p:spPr>
        <p:txBody>
          <a:bodyPr>
            <a:normAutofit fontScale="92500" lnSpcReduction="10000"/>
          </a:bodyPr>
          <a:lstStyle/>
          <a:p>
            <a:r>
              <a:rPr lang="en-US" dirty="0" smtClean="0"/>
              <a:t>1995 </a:t>
            </a:r>
          </a:p>
          <a:p>
            <a:pPr lvl="1"/>
            <a:r>
              <a:rPr lang="fr-FR" dirty="0" smtClean="0"/>
              <a:t>L’année 1995 avec la sortie de Windows 95, a marqué un changement important de la stratégie de Microsoft dans le domaine de l’accessibilité avec l’intégration en standard dans le système des fonctionnalités d’accessibilité afin de ne plus nécessiter d’installation complémentaire</a:t>
            </a:r>
          </a:p>
          <a:p>
            <a:r>
              <a:rPr lang="fr-FR" dirty="0" smtClean="0"/>
              <a:t>1997</a:t>
            </a:r>
          </a:p>
          <a:p>
            <a:pPr lvl="1"/>
            <a:r>
              <a:rPr lang="en-US" dirty="0" smtClean="0"/>
              <a:t>Microsoft </a:t>
            </a:r>
            <a:r>
              <a:rPr lang="en-US" dirty="0" err="1" smtClean="0"/>
              <a:t>livre</a:t>
            </a:r>
            <a:r>
              <a:rPr lang="en-US" dirty="0" smtClean="0"/>
              <a:t> la première version </a:t>
            </a:r>
            <a:r>
              <a:rPr lang="en-US" dirty="0" err="1" smtClean="0"/>
              <a:t>d’</a:t>
            </a:r>
            <a:r>
              <a:rPr lang="en-US" b="1" dirty="0" err="1" smtClean="0"/>
              <a:t>Active</a:t>
            </a:r>
            <a:r>
              <a:rPr lang="en-US" b="1" dirty="0" smtClean="0"/>
              <a:t> Accessibility</a:t>
            </a:r>
          </a:p>
          <a:p>
            <a:r>
              <a:rPr lang="en-US" dirty="0" smtClean="0"/>
              <a:t>1998</a:t>
            </a:r>
          </a:p>
          <a:p>
            <a:pPr lvl="1"/>
            <a:r>
              <a:rPr lang="en-US" b="1" dirty="0" smtClean="0"/>
              <a:t>Microsoft Synchronized Accessible Media Interchange </a:t>
            </a:r>
            <a:r>
              <a:rPr lang="en-US" dirty="0" smtClean="0"/>
              <a:t>(SAMI) </a:t>
            </a:r>
            <a:r>
              <a:rPr lang="en-US" dirty="0" err="1" smtClean="0"/>
              <a:t>devient</a:t>
            </a:r>
            <a:r>
              <a:rPr lang="en-US" dirty="0" smtClean="0"/>
              <a:t> </a:t>
            </a:r>
            <a:r>
              <a:rPr lang="en-US" dirty="0" err="1" smtClean="0"/>
              <a:t>disponible</a:t>
            </a:r>
            <a:r>
              <a:rPr lang="en-US" dirty="0" smtClean="0"/>
              <a:t> </a:t>
            </a:r>
          </a:p>
          <a:p>
            <a:pPr lvl="1"/>
            <a:endParaRPr lang="fr-FR" dirty="0" smtClean="0"/>
          </a:p>
          <a:p>
            <a:pPr lvl="1"/>
            <a:endParaRPr lang="fr-FR" dirty="0"/>
          </a:p>
        </p:txBody>
      </p:sp>
      <p:sp>
        <p:nvSpPr>
          <p:cNvPr id="4" name="Slide Number Placeholder 3"/>
          <p:cNvSpPr>
            <a:spLocks noGrp="1"/>
          </p:cNvSpPr>
          <p:nvPr>
            <p:ph type="sldNum" sz="quarter" idx="10"/>
          </p:nvPr>
        </p:nvSpPr>
        <p:spPr/>
        <p:txBody>
          <a:bodyPr/>
          <a:lstStyle/>
          <a:p>
            <a:fld id="{B75B95F7-1795-48CD-93B9-2DC4C12E6625}" type="slidenum">
              <a:rPr lang="en-US" smtClean="0"/>
              <a:pPr/>
              <a:t>4</a:t>
            </a:fld>
            <a:endParaRPr lang="en-US"/>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fr-FR" smtClean="0"/>
              <a:t>Patterns de contrôle</a:t>
            </a:r>
            <a:endParaRPr lang="fr-FR"/>
          </a:p>
        </p:txBody>
      </p:sp>
      <p:sp>
        <p:nvSpPr>
          <p:cNvPr id="105475" name="Rectangle 3"/>
          <p:cNvSpPr>
            <a:spLocks noGrp="1" noChangeArrowheads="1"/>
          </p:cNvSpPr>
          <p:nvPr>
            <p:ph type="body" idx="1"/>
          </p:nvPr>
        </p:nvSpPr>
        <p:spPr>
          <a:xfrm>
            <a:off x="381000" y="1417638"/>
            <a:ext cx="8410575" cy="5096780"/>
          </a:xfrm>
        </p:spPr>
        <p:txBody>
          <a:bodyPr/>
          <a:lstStyle/>
          <a:p>
            <a:r>
              <a:rPr lang="fr-FR" dirty="0" smtClean="0"/>
              <a:t>Décrit un aspect particulier de la fonctionnalité d’un contrôle </a:t>
            </a:r>
            <a:r>
              <a:rPr lang="fr-FR" altLang="ja-JP" dirty="0" smtClean="0"/>
              <a:t>(défini pour être compris d’un ou plus des éléments suivants)</a:t>
            </a:r>
          </a:p>
          <a:p>
            <a:pPr lvl="1"/>
            <a:r>
              <a:rPr lang="fr-FR" dirty="0" smtClean="0"/>
              <a:t>Propriétés  : associées avec la fonctionnalité du pattern</a:t>
            </a:r>
          </a:p>
          <a:p>
            <a:pPr lvl="1"/>
            <a:r>
              <a:rPr lang="fr-FR" altLang="ja-JP" dirty="0" smtClean="0"/>
              <a:t>Méthodes : permet la manipulation du contrôle</a:t>
            </a:r>
          </a:p>
          <a:p>
            <a:pPr lvl="1"/>
            <a:r>
              <a:rPr lang="fr-FR" altLang="ja-JP" dirty="0" smtClean="0"/>
              <a:t>Evénements : associés avec la fonctionnalité du pattern</a:t>
            </a:r>
          </a:p>
          <a:p>
            <a:pPr lvl="1"/>
            <a:r>
              <a:rPr lang="fr-FR" dirty="0" smtClean="0"/>
              <a:t>Structure : parent/enfant et relations parentalité</a:t>
            </a:r>
            <a:endParaRPr lang="fr-FR" dirty="0"/>
          </a:p>
        </p:txBody>
      </p:sp>
      <p:sp>
        <p:nvSpPr>
          <p:cNvPr id="4" name="Slide Number Placeholder 3"/>
          <p:cNvSpPr>
            <a:spLocks noGrp="1"/>
          </p:cNvSpPr>
          <p:nvPr>
            <p:ph type="sldNum" sz="quarter" idx="10"/>
          </p:nvPr>
        </p:nvSpPr>
        <p:spPr/>
        <p:txBody>
          <a:bodyPr/>
          <a:lstStyle/>
          <a:p>
            <a:fld id="{CD4FE661-0D59-4211-80C7-4EAF7E0F5478}" type="slidenum">
              <a:rPr lang="fr-FR" smtClean="0"/>
              <a:pPr/>
              <a:t>40</a:t>
            </a:fld>
            <a:endParaRPr lang="fr-FR"/>
          </a:p>
        </p:txBody>
      </p:sp>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26" name="Slide Number Placeholder 3"/>
          <p:cNvSpPr>
            <a:spLocks noGrp="1"/>
          </p:cNvSpPr>
          <p:nvPr>
            <p:ph type="sldNum" sz="quarter" idx="10"/>
          </p:nvPr>
        </p:nvSpPr>
        <p:spPr/>
        <p:txBody>
          <a:bodyPr/>
          <a:lstStyle/>
          <a:p>
            <a:fld id="{9418E20A-7EB4-44D0-85B2-7FCC69D805CF}" type="slidenum">
              <a:rPr lang="fr-FR" smtClean="0"/>
              <a:pPr/>
              <a:t>41</a:t>
            </a:fld>
            <a:endParaRPr lang="fr-FR"/>
          </a:p>
        </p:txBody>
      </p:sp>
      <p:sp>
        <p:nvSpPr>
          <p:cNvPr id="182274" name="Rectangle 2"/>
          <p:cNvSpPr>
            <a:spLocks noGrp="1" noChangeArrowheads="1"/>
          </p:cNvSpPr>
          <p:nvPr>
            <p:ph type="title"/>
          </p:nvPr>
        </p:nvSpPr>
        <p:spPr>
          <a:xfrm>
            <a:off x="304800" y="274638"/>
            <a:ext cx="8839200" cy="1200329"/>
          </a:xfrm>
        </p:spPr>
        <p:txBody>
          <a:bodyPr/>
          <a:lstStyle/>
          <a:p>
            <a:r>
              <a:rPr lang="fr-FR" sz="4000" dirty="0" smtClean="0"/>
              <a:t>Patterns associés avec type de contrôle</a:t>
            </a:r>
            <a:endParaRPr lang="fr-FR" sz="4000" dirty="0"/>
          </a:p>
        </p:txBody>
      </p:sp>
      <p:graphicFrame>
        <p:nvGraphicFramePr>
          <p:cNvPr id="182298" name="Group 26"/>
          <p:cNvGraphicFramePr>
            <a:graphicFrameLocks noGrp="1"/>
          </p:cNvGraphicFramePr>
          <p:nvPr>
            <p:ph idx="1"/>
          </p:nvPr>
        </p:nvGraphicFramePr>
        <p:xfrm>
          <a:off x="381000" y="1524000"/>
          <a:ext cx="8382000" cy="4500373"/>
        </p:xfrm>
        <a:graphic>
          <a:graphicData uri="http://schemas.openxmlformats.org/drawingml/2006/table">
            <a:tbl>
              <a:tblPr/>
              <a:tblGrid>
                <a:gridCol w="2376488"/>
                <a:gridCol w="6005512"/>
              </a:tblGrid>
              <a:tr h="720725">
                <a:tc>
                  <a:txBody>
                    <a:bodyPr/>
                    <a:lstStyle/>
                    <a:p>
                      <a:pPr marL="0" marR="0" lvl="0" indent="0"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sz="2800" b="1" i="1" u="none" strike="noStrike" cap="none" normalizeH="0" baseline="0" noProof="0" smtClean="0">
                          <a:ln>
                            <a:noFill/>
                          </a:ln>
                          <a:solidFill>
                            <a:schemeClr val="tx1"/>
                          </a:solidFill>
                          <a:effectLst>
                            <a:outerShdw blurRad="38100" dist="38100" dir="2700000" algn="tl">
                              <a:srgbClr val="000000"/>
                            </a:outerShdw>
                          </a:effectLst>
                          <a:latin typeface="Segoe" pitchFamily="34" charset="0"/>
                        </a:rPr>
                        <a:t>Type de contrôle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566738" marR="0" lvl="0" indent="-566738"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sz="2800" b="1" i="1" u="none" strike="noStrike" cap="none" normalizeH="0" baseline="0" noProof="0" smtClean="0">
                          <a:ln>
                            <a:noFill/>
                          </a:ln>
                          <a:solidFill>
                            <a:schemeClr val="tx1"/>
                          </a:solidFill>
                          <a:effectLst>
                            <a:outerShdw blurRad="38100" dist="38100" dir="2700000" algn="tl">
                              <a:srgbClr val="000000"/>
                            </a:outerShdw>
                          </a:effectLst>
                          <a:latin typeface="Segoe" pitchFamily="34" charset="0"/>
                        </a:rPr>
                        <a:t>Pattern(s) de contrôle associés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0725">
                <a:tc>
                  <a:txBody>
                    <a:bodyPr/>
                    <a:lstStyle/>
                    <a:p>
                      <a:pPr marL="566738" marR="0" lvl="0" indent="-566738"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sz="2800" b="0" i="0" u="none" strike="noStrike" cap="none" normalizeH="0" baseline="0" noProof="0" smtClean="0">
                          <a:ln>
                            <a:noFill/>
                          </a:ln>
                          <a:solidFill>
                            <a:schemeClr val="tx1"/>
                          </a:solidFill>
                          <a:effectLst>
                            <a:outerShdw blurRad="38100" dist="38100" dir="2700000" algn="tl">
                              <a:srgbClr val="000000"/>
                            </a:outerShdw>
                          </a:effectLst>
                          <a:latin typeface="Verdana" pitchFamily="34" charset="0"/>
                          <a:cs typeface="Times New Roman" pitchFamily="18" charset="0"/>
                        </a:rPr>
                        <a:t>Button</a:t>
                      </a:r>
                      <a:endParaRPr kumimoji="0" lang="fr-FR" sz="2800" b="0" i="0" u="none" strike="noStrike" cap="none" normalizeH="0" baseline="0" noProof="0" smtClean="0">
                        <a:ln>
                          <a:noFill/>
                        </a:ln>
                        <a:solidFill>
                          <a:schemeClr val="tx1"/>
                        </a:solidFill>
                        <a:effectLst>
                          <a:outerShdw blurRad="38100" dist="38100" dir="2700000" algn="tl">
                            <a:srgbClr val="000000"/>
                          </a:outerShdw>
                        </a:effectLst>
                        <a:latin typeface="Sego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566738" marR="0" lvl="0" indent="-566738"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sz="2800" b="0" i="0" u="none" strike="noStrike" cap="none" normalizeH="0" baseline="0" noProof="0" smtClean="0">
                          <a:ln>
                            <a:noFill/>
                          </a:ln>
                          <a:solidFill>
                            <a:schemeClr val="tx1"/>
                          </a:solidFill>
                          <a:effectLst>
                            <a:outerShdw blurRad="38100" dist="38100" dir="2700000" algn="tl">
                              <a:srgbClr val="000000"/>
                            </a:outerShdw>
                          </a:effectLst>
                          <a:latin typeface="Verdana" pitchFamily="34" charset="0"/>
                          <a:cs typeface="Times New Roman" pitchFamily="18" charset="0"/>
                        </a:rPr>
                        <a:t>Invoke</a:t>
                      </a:r>
                      <a:endParaRPr kumimoji="0" lang="fr-FR" sz="2800" b="0" i="0" u="none" strike="noStrike" cap="none" normalizeH="0" baseline="0" noProof="0" smtClean="0">
                        <a:ln>
                          <a:noFill/>
                        </a:ln>
                        <a:solidFill>
                          <a:schemeClr val="tx1"/>
                        </a:solidFill>
                        <a:effectLst>
                          <a:outerShdw blurRad="38100" dist="38100" dir="2700000" algn="tl">
                            <a:srgbClr val="000000"/>
                          </a:outerShdw>
                        </a:effectLst>
                        <a:latin typeface="Sego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0725">
                <a:tc>
                  <a:txBody>
                    <a:bodyPr/>
                    <a:lstStyle/>
                    <a:p>
                      <a:pPr marL="566738" marR="0" lvl="0" indent="-566738"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sz="2800" b="0" i="0" u="none" strike="noStrike" cap="none" normalizeH="0" baseline="0" noProof="0" smtClean="0">
                          <a:ln>
                            <a:noFill/>
                          </a:ln>
                          <a:solidFill>
                            <a:schemeClr val="tx1"/>
                          </a:solidFill>
                          <a:effectLst>
                            <a:outerShdw blurRad="38100" dist="38100" dir="2700000" algn="tl">
                              <a:srgbClr val="000000"/>
                            </a:outerShdw>
                          </a:effectLst>
                          <a:latin typeface="Verdana" pitchFamily="34" charset="0"/>
                          <a:cs typeface="Times New Roman" pitchFamily="18" charset="0"/>
                        </a:rPr>
                        <a:t>List</a:t>
                      </a:r>
                      <a:endParaRPr kumimoji="0" lang="fr-FR" sz="2800" b="0" i="0" u="none" strike="noStrike" cap="none" normalizeH="0" baseline="0" noProof="0" smtClean="0">
                        <a:ln>
                          <a:noFill/>
                        </a:ln>
                        <a:solidFill>
                          <a:schemeClr val="tx1"/>
                        </a:solidFill>
                        <a:effectLst>
                          <a:outerShdw blurRad="38100" dist="38100" dir="2700000" algn="tl">
                            <a:srgbClr val="000000"/>
                          </a:outerShdw>
                        </a:effectLst>
                        <a:latin typeface="Sego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566738" marR="0" lvl="0" indent="-566738"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sz="2800" b="0" i="0" u="none" strike="noStrike" cap="none" normalizeH="0" baseline="0" noProof="0" smtClean="0">
                          <a:ln>
                            <a:noFill/>
                          </a:ln>
                          <a:solidFill>
                            <a:schemeClr val="tx1"/>
                          </a:solidFill>
                          <a:effectLst>
                            <a:outerShdw blurRad="38100" dist="38100" dir="2700000" algn="tl">
                              <a:srgbClr val="000000"/>
                            </a:outerShdw>
                          </a:effectLst>
                          <a:latin typeface="Verdana" pitchFamily="34" charset="0"/>
                          <a:cs typeface="Times New Roman" pitchFamily="18" charset="0"/>
                        </a:rPr>
                        <a:t>Selection, Scroll</a:t>
                      </a:r>
                      <a:endParaRPr kumimoji="0" lang="fr-FR" sz="2800" b="0" i="0" u="none" strike="noStrike" cap="none" normalizeH="0" baseline="0" noProof="0" smtClean="0">
                        <a:ln>
                          <a:noFill/>
                        </a:ln>
                        <a:solidFill>
                          <a:schemeClr val="tx1"/>
                        </a:solidFill>
                        <a:effectLst>
                          <a:outerShdw blurRad="38100" dist="38100" dir="2700000" algn="tl">
                            <a:srgbClr val="000000"/>
                          </a:outerShdw>
                        </a:effectLst>
                        <a:latin typeface="Sego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0250">
                <a:tc>
                  <a:txBody>
                    <a:bodyPr/>
                    <a:lstStyle/>
                    <a:p>
                      <a:pPr marL="566738" marR="0" lvl="0" indent="-566738"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sz="2800" b="0" i="0" u="none" strike="noStrike" cap="none" normalizeH="0" baseline="0" noProof="0" smtClean="0">
                          <a:ln>
                            <a:noFill/>
                          </a:ln>
                          <a:solidFill>
                            <a:schemeClr val="tx1"/>
                          </a:solidFill>
                          <a:effectLst>
                            <a:outerShdw blurRad="38100" dist="38100" dir="2700000" algn="tl">
                              <a:srgbClr val="000000"/>
                            </a:outerShdw>
                          </a:effectLst>
                          <a:latin typeface="Verdana" pitchFamily="34" charset="0"/>
                          <a:cs typeface="Times New Roman" pitchFamily="18" charset="0"/>
                        </a:rPr>
                        <a:t>ComboBox</a:t>
                      </a:r>
                      <a:endParaRPr kumimoji="0" lang="fr-FR" sz="2800" b="0" i="0" u="none" strike="noStrike" cap="none" normalizeH="0" baseline="0" noProof="0" smtClean="0">
                        <a:ln>
                          <a:noFill/>
                        </a:ln>
                        <a:solidFill>
                          <a:schemeClr val="tx1"/>
                        </a:solidFill>
                        <a:effectLst>
                          <a:outerShdw blurRad="38100" dist="38100" dir="2700000" algn="tl">
                            <a:srgbClr val="000000"/>
                          </a:outerShdw>
                        </a:effectLst>
                        <a:latin typeface="Sego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sz="2800" b="0" i="0" u="none" strike="noStrike" cap="none" normalizeH="0" baseline="0" noProof="0" smtClean="0">
                          <a:ln>
                            <a:noFill/>
                          </a:ln>
                          <a:solidFill>
                            <a:schemeClr val="tx1"/>
                          </a:solidFill>
                          <a:effectLst>
                            <a:outerShdw blurRad="38100" dist="38100" dir="2700000" algn="tl">
                              <a:srgbClr val="000000"/>
                            </a:outerShdw>
                          </a:effectLst>
                          <a:latin typeface="Verdana" pitchFamily="34" charset="0"/>
                          <a:cs typeface="Times New Roman" pitchFamily="18" charset="0"/>
                        </a:rPr>
                        <a:t>Selection, ExpandCollapse, Value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8663">
                <a:tc>
                  <a:txBody>
                    <a:bodyPr/>
                    <a:lstStyle/>
                    <a:p>
                      <a:pPr marL="566738" marR="0" lvl="0" indent="-566738"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sz="2800" b="0" i="0" u="none" strike="noStrike" cap="none" normalizeH="0" baseline="0" noProof="0" smtClean="0">
                          <a:ln>
                            <a:noFill/>
                          </a:ln>
                          <a:solidFill>
                            <a:schemeClr val="tx1"/>
                          </a:solidFill>
                          <a:effectLst>
                            <a:outerShdw blurRad="38100" dist="38100" dir="2700000" algn="tl">
                              <a:srgbClr val="000000"/>
                            </a:outerShdw>
                          </a:effectLst>
                          <a:latin typeface="Verdana" pitchFamily="34" charset="0"/>
                          <a:cs typeface="Times New Roman" pitchFamily="18" charset="0"/>
                        </a:rPr>
                        <a:t>TreeItem</a:t>
                      </a:r>
                      <a:endParaRPr kumimoji="0" lang="fr-FR" sz="2800" b="0" i="0" u="none" strike="noStrike" cap="none" normalizeH="0" baseline="0" noProof="0" smtClean="0">
                        <a:ln>
                          <a:noFill/>
                        </a:ln>
                        <a:solidFill>
                          <a:schemeClr val="tx1"/>
                        </a:solidFill>
                        <a:effectLst>
                          <a:outerShdw blurRad="38100" dist="38100" dir="2700000" algn="tl">
                            <a:srgbClr val="000000"/>
                          </a:outerShdw>
                        </a:effectLst>
                        <a:latin typeface="Sego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566738" marR="0" lvl="0" indent="-566738"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sz="2800" b="0" i="0" u="none" strike="noStrike" cap="none" normalizeH="0" baseline="0" noProof="0" smtClean="0">
                          <a:ln>
                            <a:noFill/>
                          </a:ln>
                          <a:solidFill>
                            <a:schemeClr val="tx1"/>
                          </a:solidFill>
                          <a:effectLst>
                            <a:outerShdw blurRad="38100" dist="38100" dir="2700000" algn="tl">
                              <a:srgbClr val="000000"/>
                            </a:outerShdw>
                          </a:effectLst>
                          <a:latin typeface="Verdana" pitchFamily="34" charset="0"/>
                          <a:cs typeface="Times New Roman" pitchFamily="18" charset="0"/>
                        </a:rPr>
                        <a:t>SelectionItem, ExpandCollapse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1188">
                <a:tc>
                  <a:txBody>
                    <a:bodyPr/>
                    <a:lstStyle/>
                    <a:p>
                      <a:pPr marL="566738" marR="0" lvl="0" indent="-566738"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sz="2800" b="0" i="0" u="none" strike="noStrike" cap="none" normalizeH="0" baseline="0" noProof="0" smtClean="0">
                          <a:ln>
                            <a:noFill/>
                          </a:ln>
                          <a:solidFill>
                            <a:schemeClr val="tx1"/>
                          </a:solidFill>
                          <a:effectLst>
                            <a:outerShdw blurRad="38100" dist="38100" dir="2700000" algn="tl">
                              <a:srgbClr val="000000"/>
                            </a:outerShdw>
                          </a:effectLst>
                          <a:latin typeface="Verdana" pitchFamily="34" charset="0"/>
                        </a:rPr>
                        <a:t>Edit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566738" marR="0" lvl="0" indent="-566738"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sz="2800" b="0" i="0" u="none" strike="noStrike" cap="none" normalizeH="0" baseline="0" noProof="0" dirty="0" err="1" smtClean="0">
                          <a:ln>
                            <a:noFill/>
                          </a:ln>
                          <a:solidFill>
                            <a:schemeClr val="tx1"/>
                          </a:solidFill>
                          <a:effectLst>
                            <a:outerShdw blurRad="38100" dist="38100" dir="2700000" algn="tl">
                              <a:srgbClr val="000000"/>
                            </a:outerShdw>
                          </a:effectLst>
                          <a:latin typeface="Verdana" pitchFamily="34" charset="0"/>
                        </a:rPr>
                        <a:t>Text</a:t>
                      </a:r>
                      <a:r>
                        <a:rPr kumimoji="0" lang="fr-FR" sz="2800" b="0" i="0" u="none" strike="noStrike" cap="none" normalizeH="0" baseline="0" noProof="0" dirty="0" smtClean="0">
                          <a:ln>
                            <a:noFill/>
                          </a:ln>
                          <a:solidFill>
                            <a:schemeClr val="tx1"/>
                          </a:solidFill>
                          <a:effectLst>
                            <a:outerShdw blurRad="38100" dist="38100" dir="2700000" algn="tl">
                              <a:srgbClr val="000000"/>
                            </a:outerShdw>
                          </a:effectLst>
                          <a:latin typeface="Verdana" pitchFamily="34" charset="0"/>
                        </a:rPr>
                        <a:t>, Value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strips dir="rd"/>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27" name="Slide Number Placeholder 3"/>
          <p:cNvSpPr>
            <a:spLocks noGrp="1"/>
          </p:cNvSpPr>
          <p:nvPr>
            <p:ph type="sldNum" sz="quarter" idx="10"/>
          </p:nvPr>
        </p:nvSpPr>
        <p:spPr/>
        <p:txBody>
          <a:bodyPr/>
          <a:lstStyle/>
          <a:p>
            <a:fld id="{0E0EBF3E-31C3-4882-BC9C-F867F3028728}" type="slidenum">
              <a:rPr lang="fr-FR" smtClean="0"/>
              <a:pPr/>
              <a:t>42</a:t>
            </a:fld>
            <a:endParaRPr lang="fr-FR"/>
          </a:p>
        </p:txBody>
      </p:sp>
      <p:sp>
        <p:nvSpPr>
          <p:cNvPr id="245762" name="Rectangle 2"/>
          <p:cNvSpPr>
            <a:spLocks noGrp="1" noChangeArrowheads="1"/>
          </p:cNvSpPr>
          <p:nvPr>
            <p:ph type="title"/>
          </p:nvPr>
        </p:nvSpPr>
        <p:spPr>
          <a:xfrm>
            <a:off x="457200" y="274638"/>
            <a:ext cx="8229600" cy="641350"/>
          </a:xfrm>
        </p:spPr>
        <p:txBody>
          <a:bodyPr/>
          <a:lstStyle/>
          <a:p>
            <a:r>
              <a:rPr lang="fr-FR" sz="4000" smtClean="0"/>
              <a:t>Patterns de contrôle</a:t>
            </a:r>
            <a:endParaRPr lang="fr-FR" sz="4000"/>
          </a:p>
        </p:txBody>
      </p:sp>
      <p:graphicFrame>
        <p:nvGraphicFramePr>
          <p:cNvPr id="245827" name="Group 67"/>
          <p:cNvGraphicFramePr>
            <a:graphicFrameLocks noGrp="1"/>
          </p:cNvGraphicFramePr>
          <p:nvPr>
            <p:ph idx="1"/>
          </p:nvPr>
        </p:nvGraphicFramePr>
        <p:xfrm>
          <a:off x="304800" y="2286000"/>
          <a:ext cx="8382000" cy="4282440"/>
        </p:xfrm>
        <a:graphic>
          <a:graphicData uri="http://schemas.openxmlformats.org/drawingml/2006/table">
            <a:tbl>
              <a:tblPr/>
              <a:tblGrid>
                <a:gridCol w="5562600"/>
                <a:gridCol w="2819400"/>
              </a:tblGrid>
              <a:tr h="533400">
                <a:tc>
                  <a:txBody>
                    <a:bodyPr/>
                    <a:lstStyle/>
                    <a:p>
                      <a:pPr marL="566738" marR="0" lvl="0" indent="-566738"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sz="2400" b="1" i="1" u="none" strike="noStrike" cap="none" normalizeH="0" baseline="0" noProof="0" dirty="0" smtClean="0">
                          <a:ln>
                            <a:noFill/>
                          </a:ln>
                          <a:solidFill>
                            <a:schemeClr val="tx1"/>
                          </a:solidFill>
                          <a:effectLst>
                            <a:outerShdw blurRad="38100" dist="38100" dir="2700000" algn="tl">
                              <a:srgbClr val="000000"/>
                            </a:outerShdw>
                          </a:effectLst>
                          <a:latin typeface="Segoe" pitchFamily="34" charset="0"/>
                        </a:rPr>
                        <a:t>Fonctionnalité</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566738" marR="0" lvl="0" indent="-566738"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sz="2400" b="1" i="1" u="none" strike="noStrike" cap="none" normalizeH="0" baseline="0" noProof="0" smtClean="0">
                          <a:ln>
                            <a:noFill/>
                          </a:ln>
                          <a:solidFill>
                            <a:schemeClr val="tx1"/>
                          </a:solidFill>
                          <a:effectLst>
                            <a:outerShdw blurRad="38100" dist="38100" dir="2700000" algn="tl">
                              <a:srgbClr val="000000"/>
                            </a:outerShdw>
                          </a:effectLst>
                          <a:latin typeface="Segoe" pitchFamily="34" charset="0"/>
                        </a:rPr>
                        <a:t>ControlPattern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sz="2400" b="0" i="0" u="none" strike="noStrike" cap="none" normalizeH="0" baseline="0" noProof="0" dirty="0" smtClean="0">
                          <a:ln>
                            <a:noFill/>
                          </a:ln>
                          <a:solidFill>
                            <a:schemeClr val="tx1"/>
                          </a:solidFill>
                          <a:effectLst>
                            <a:outerShdw blurRad="38100" dist="38100" dir="2700000" algn="tl">
                              <a:srgbClr val="000000"/>
                            </a:outerShdw>
                          </a:effectLst>
                          <a:latin typeface="Verdana" pitchFamily="34" charset="0"/>
                          <a:cs typeface="Times New Roman" pitchFamily="18" charset="0"/>
                        </a:rPr>
                        <a:t>Possibilité d’être sélectionné ou non</a:t>
                      </a:r>
                      <a:endParaRPr kumimoji="0" lang="fr-FR" sz="2400" b="0" i="0" u="none" strike="noStrike" cap="none" normalizeH="0" baseline="0" noProof="0" dirty="0" smtClean="0">
                        <a:ln>
                          <a:noFill/>
                        </a:ln>
                        <a:solidFill>
                          <a:schemeClr val="tx1"/>
                        </a:solidFill>
                        <a:effectLst>
                          <a:outerShdw blurRad="38100" dist="38100" dir="2700000" algn="tl">
                            <a:srgbClr val="000000"/>
                          </a:outerShdw>
                        </a:effectLst>
                        <a:latin typeface="Segoe"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566738" marR="0" lvl="0" indent="-566738"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sz="2400" b="0" i="0" u="none" strike="noStrike" cap="none" normalizeH="0" baseline="0" noProof="0" smtClean="0">
                          <a:ln>
                            <a:noFill/>
                          </a:ln>
                          <a:solidFill>
                            <a:schemeClr val="tx1"/>
                          </a:solidFill>
                          <a:effectLst>
                            <a:outerShdw blurRad="38100" dist="38100" dir="2700000" algn="tl">
                              <a:srgbClr val="000000"/>
                            </a:outerShdw>
                          </a:effectLst>
                          <a:latin typeface="Verdana" pitchFamily="34" charset="0"/>
                          <a:cs typeface="Times New Roman" pitchFamily="18" charset="0"/>
                        </a:rPr>
                        <a:t>Toggle</a:t>
                      </a:r>
                      <a:endParaRPr kumimoji="0" lang="fr-FR" sz="2400" b="0" i="0" u="none" strike="noStrike" cap="none" normalizeH="0" baseline="0" noProof="0" smtClean="0">
                        <a:ln>
                          <a:noFill/>
                        </a:ln>
                        <a:solidFill>
                          <a:schemeClr val="tx1"/>
                        </a:solidFill>
                        <a:effectLst>
                          <a:outerShdw blurRad="38100" dist="38100" dir="2700000" algn="tl">
                            <a:srgbClr val="000000"/>
                          </a:outerShdw>
                        </a:effectLst>
                        <a:latin typeface="Segoe" pitchFamily="34" charset="0"/>
                      </a:endParaRPr>
                    </a:p>
                    <a:p>
                      <a:pPr marL="566738" marR="0" lvl="0" indent="-566738" algn="l" defTabSz="914400" rtl="0" eaLnBrk="1" fontAlgn="base" latinLnBrk="0" hangingPunct="1">
                        <a:lnSpc>
                          <a:spcPct val="90000"/>
                        </a:lnSpc>
                        <a:spcBef>
                          <a:spcPct val="0"/>
                        </a:spcBef>
                        <a:spcAft>
                          <a:spcPct val="0"/>
                        </a:spcAft>
                        <a:buClr>
                          <a:schemeClr val="tx2"/>
                        </a:buClr>
                        <a:buSzTx/>
                        <a:buFont typeface="Wingdings 2" pitchFamily="18" charset="2"/>
                        <a:buNone/>
                        <a:tabLst/>
                      </a:pPr>
                      <a:endParaRPr kumimoji="0" lang="fr-FR" sz="2400" b="0" i="0" u="none" strike="noStrike" cap="none" normalizeH="0" baseline="0" noProof="0" smtClean="0">
                        <a:ln>
                          <a:noFill/>
                        </a:ln>
                        <a:solidFill>
                          <a:schemeClr val="tx1"/>
                        </a:solidFill>
                        <a:effectLst>
                          <a:outerShdw blurRad="38100" dist="38100" dir="2700000" algn="tl">
                            <a:srgbClr val="000000"/>
                          </a:outerShdw>
                        </a:effectLst>
                        <a:latin typeface="Segoe"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sz="2400" b="0" i="0" u="none" strike="noStrike" cap="none" normalizeH="0" baseline="0" noProof="0" dirty="0" smtClean="0">
                          <a:ln>
                            <a:noFill/>
                          </a:ln>
                          <a:solidFill>
                            <a:schemeClr val="tx1"/>
                          </a:solidFill>
                          <a:effectLst>
                            <a:outerShdw blurRad="38100" dist="38100" dir="2700000" algn="tl">
                              <a:srgbClr val="000000"/>
                            </a:outerShdw>
                          </a:effectLst>
                          <a:latin typeface="Verdana" pitchFamily="34" charset="0"/>
                          <a:cs typeface="Times New Roman" pitchFamily="18" charset="0"/>
                        </a:rPr>
                        <a:t>Possibilité d’avoir une valeur numérique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566738" marR="0" lvl="0" indent="-566738"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sz="2400" b="0" i="0" u="none" strike="noStrike" cap="none" normalizeH="0" baseline="0" noProof="0" smtClean="0">
                          <a:ln>
                            <a:noFill/>
                          </a:ln>
                          <a:solidFill>
                            <a:schemeClr val="tx1"/>
                          </a:solidFill>
                          <a:effectLst>
                            <a:outerShdw blurRad="38100" dist="38100" dir="2700000" algn="tl">
                              <a:srgbClr val="000000"/>
                            </a:outerShdw>
                          </a:effectLst>
                          <a:latin typeface="Verdana" pitchFamily="34" charset="0"/>
                          <a:cs typeface="Times New Roman" pitchFamily="18" charset="0"/>
                        </a:rPr>
                        <a:t>RangeValue</a:t>
                      </a:r>
                      <a:endParaRPr kumimoji="0" lang="fr-FR" sz="2400" b="0" i="0" u="none" strike="noStrike" cap="none" normalizeH="0" baseline="0" noProof="0" smtClean="0">
                        <a:ln>
                          <a:noFill/>
                        </a:ln>
                        <a:solidFill>
                          <a:schemeClr val="tx1"/>
                        </a:solidFill>
                        <a:effectLst>
                          <a:outerShdw blurRad="38100" dist="38100" dir="2700000" algn="tl">
                            <a:srgbClr val="000000"/>
                          </a:outerShdw>
                        </a:effectLst>
                        <a:latin typeface="Segoe" pitchFamily="34" charset="0"/>
                      </a:endParaRPr>
                    </a:p>
                    <a:p>
                      <a:pPr marL="566738" marR="0" lvl="0" indent="-566738" algn="l" defTabSz="914400" rtl="0" eaLnBrk="1" fontAlgn="base" latinLnBrk="0" hangingPunct="1">
                        <a:lnSpc>
                          <a:spcPct val="90000"/>
                        </a:lnSpc>
                        <a:spcBef>
                          <a:spcPct val="0"/>
                        </a:spcBef>
                        <a:spcAft>
                          <a:spcPct val="0"/>
                        </a:spcAft>
                        <a:buClr>
                          <a:schemeClr val="tx2"/>
                        </a:buClr>
                        <a:buSzTx/>
                        <a:buFont typeface="Wingdings 2" pitchFamily="18" charset="2"/>
                        <a:buNone/>
                        <a:tabLst/>
                      </a:pPr>
                      <a:endParaRPr kumimoji="0" lang="fr-FR" sz="2400" b="0" i="0" u="none" strike="noStrike" cap="none" normalizeH="0" baseline="0" noProof="0" smtClean="0">
                        <a:ln>
                          <a:noFill/>
                        </a:ln>
                        <a:solidFill>
                          <a:schemeClr val="tx1"/>
                        </a:solidFill>
                        <a:effectLst>
                          <a:outerShdw blurRad="38100" dist="38100" dir="2700000" algn="tl">
                            <a:srgbClr val="000000"/>
                          </a:outerShdw>
                        </a:effectLst>
                        <a:latin typeface="Segoe"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566738" marR="0" lvl="0" indent="-566738"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sz="2400" b="0" i="0" u="none" strike="noStrike" cap="none" normalizeH="0" baseline="0" noProof="0" dirty="0" smtClean="0">
                          <a:ln>
                            <a:noFill/>
                          </a:ln>
                          <a:solidFill>
                            <a:schemeClr val="tx1"/>
                          </a:solidFill>
                          <a:effectLst>
                            <a:outerShdw blurRad="38100" dist="38100" dir="2700000" algn="tl">
                              <a:srgbClr val="000000"/>
                            </a:outerShdw>
                          </a:effectLst>
                          <a:latin typeface="Verdana" pitchFamily="34" charset="0"/>
                          <a:cs typeface="Times New Roman" pitchFamily="18" charset="0"/>
                        </a:rPr>
                        <a:t>Possibilité d’avoir un texte</a:t>
                      </a:r>
                      <a:endParaRPr kumimoji="0" lang="fr-FR" sz="2400" b="0" i="0" u="none" strike="noStrike" cap="none" normalizeH="0" baseline="0" noProof="0" dirty="0" smtClean="0">
                        <a:ln>
                          <a:noFill/>
                        </a:ln>
                        <a:solidFill>
                          <a:schemeClr val="tx1"/>
                        </a:solidFill>
                        <a:effectLst>
                          <a:outerShdw blurRad="38100" dist="38100" dir="2700000" algn="tl">
                            <a:srgbClr val="000000"/>
                          </a:outerShdw>
                        </a:effectLst>
                        <a:latin typeface="Segoe"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566738" marR="0" lvl="0" indent="-566738"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sz="2400" b="0" i="0" u="none" strike="noStrike" cap="none" normalizeH="0" baseline="0" noProof="0" smtClean="0">
                          <a:ln>
                            <a:noFill/>
                          </a:ln>
                          <a:solidFill>
                            <a:schemeClr val="tx1"/>
                          </a:solidFill>
                          <a:effectLst>
                            <a:outerShdw blurRad="38100" dist="38100" dir="2700000" algn="tl">
                              <a:srgbClr val="000000"/>
                            </a:outerShdw>
                          </a:effectLst>
                          <a:latin typeface="Verdana" pitchFamily="34" charset="0"/>
                          <a:cs typeface="Times New Roman" pitchFamily="18" charset="0"/>
                        </a:rPr>
                        <a:t>Value</a:t>
                      </a:r>
                      <a:endParaRPr kumimoji="0" lang="fr-FR" sz="2400" b="0" i="0" u="none" strike="noStrike" cap="none" normalizeH="0" baseline="0" noProof="0" smtClean="0">
                        <a:ln>
                          <a:noFill/>
                        </a:ln>
                        <a:solidFill>
                          <a:schemeClr val="tx1"/>
                        </a:solidFill>
                        <a:effectLst>
                          <a:outerShdw blurRad="38100" dist="38100" dir="2700000" algn="tl">
                            <a:srgbClr val="000000"/>
                          </a:outerShdw>
                        </a:effectLst>
                        <a:latin typeface="Segoe" pitchFamily="34" charset="0"/>
                      </a:endParaRPr>
                    </a:p>
                    <a:p>
                      <a:pPr marL="566738" marR="0" lvl="0" indent="-566738" algn="l" defTabSz="914400" rtl="0" eaLnBrk="1" fontAlgn="base" latinLnBrk="0" hangingPunct="1">
                        <a:lnSpc>
                          <a:spcPct val="90000"/>
                        </a:lnSpc>
                        <a:spcBef>
                          <a:spcPct val="0"/>
                        </a:spcBef>
                        <a:spcAft>
                          <a:spcPct val="0"/>
                        </a:spcAft>
                        <a:buClr>
                          <a:schemeClr val="tx2"/>
                        </a:buClr>
                        <a:buSzTx/>
                        <a:buFont typeface="Wingdings 2" pitchFamily="18" charset="2"/>
                        <a:buNone/>
                        <a:tabLst/>
                      </a:pPr>
                      <a:endParaRPr kumimoji="0" lang="fr-FR" sz="2400" b="0" i="0" u="none" strike="noStrike" cap="none" normalizeH="0" baseline="0" noProof="0" smtClean="0">
                        <a:ln>
                          <a:noFill/>
                        </a:ln>
                        <a:solidFill>
                          <a:schemeClr val="tx1"/>
                        </a:solidFill>
                        <a:effectLst>
                          <a:outerShdw blurRad="38100" dist="38100" dir="2700000" algn="tl">
                            <a:srgbClr val="000000"/>
                          </a:outerShdw>
                        </a:effectLst>
                        <a:latin typeface="Verdana"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566738" marR="0" lvl="0" indent="-566738"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sz="2400" b="0" i="0" u="none" strike="noStrike" cap="none" normalizeH="0" baseline="0" noProof="0" dirty="0" smtClean="0">
                          <a:ln>
                            <a:noFill/>
                          </a:ln>
                          <a:solidFill>
                            <a:schemeClr val="tx1"/>
                          </a:solidFill>
                          <a:effectLst>
                            <a:outerShdw blurRad="38100" dist="38100" dir="2700000" algn="tl">
                              <a:srgbClr val="000000"/>
                            </a:outerShdw>
                          </a:effectLst>
                          <a:latin typeface="Verdana" pitchFamily="34" charset="0"/>
                          <a:cs typeface="Times New Roman" pitchFamily="18" charset="0"/>
                        </a:rPr>
                        <a:t>Possibilité d’être déplacé / retaillé</a:t>
                      </a:r>
                      <a:endParaRPr kumimoji="0" lang="fr-FR" sz="2400" b="0" i="0" u="none" strike="noStrike" cap="none" normalizeH="0" baseline="0" noProof="0" dirty="0" smtClean="0">
                        <a:ln>
                          <a:noFill/>
                        </a:ln>
                        <a:solidFill>
                          <a:schemeClr val="tx1"/>
                        </a:solidFill>
                        <a:effectLst>
                          <a:outerShdw blurRad="38100" dist="38100" dir="2700000" algn="tl">
                            <a:srgbClr val="000000"/>
                          </a:outerShdw>
                        </a:effectLst>
                        <a:latin typeface="Segoe"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566738" marR="0" lvl="0" indent="-566738"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sz="2400" b="0" i="0" u="none" strike="noStrike" cap="none" normalizeH="0" baseline="0" noProof="0" smtClean="0">
                          <a:ln>
                            <a:noFill/>
                          </a:ln>
                          <a:solidFill>
                            <a:schemeClr val="tx1"/>
                          </a:solidFill>
                          <a:effectLst>
                            <a:outerShdw blurRad="38100" dist="38100" dir="2700000" algn="tl">
                              <a:srgbClr val="000000"/>
                            </a:outerShdw>
                          </a:effectLst>
                          <a:latin typeface="Verdana" pitchFamily="34" charset="0"/>
                          <a:cs typeface="Times New Roman" pitchFamily="18" charset="0"/>
                        </a:rPr>
                        <a:t>Transform</a:t>
                      </a:r>
                      <a:endParaRPr kumimoji="0" lang="fr-FR" sz="2400" b="0" i="0" u="none" strike="noStrike" cap="none" normalizeH="0" baseline="0" noProof="0" smtClean="0">
                        <a:ln>
                          <a:noFill/>
                        </a:ln>
                        <a:solidFill>
                          <a:schemeClr val="tx1"/>
                        </a:solidFill>
                        <a:effectLst>
                          <a:outerShdw blurRad="38100" dist="38100" dir="2700000" algn="tl">
                            <a:srgbClr val="000000"/>
                          </a:outerShdw>
                        </a:effectLst>
                        <a:latin typeface="Segoe" pitchFamily="34" charset="0"/>
                      </a:endParaRPr>
                    </a:p>
                    <a:p>
                      <a:pPr marL="566738" marR="0" lvl="0" indent="-566738" algn="l" defTabSz="914400" rtl="0" eaLnBrk="1" fontAlgn="base" latinLnBrk="0" hangingPunct="1">
                        <a:lnSpc>
                          <a:spcPct val="90000"/>
                        </a:lnSpc>
                        <a:spcBef>
                          <a:spcPct val="0"/>
                        </a:spcBef>
                        <a:spcAft>
                          <a:spcPct val="0"/>
                        </a:spcAft>
                        <a:buClr>
                          <a:schemeClr val="tx2"/>
                        </a:buClr>
                        <a:buSzTx/>
                        <a:buFont typeface="Wingdings 2" pitchFamily="18" charset="2"/>
                        <a:buNone/>
                        <a:tabLst/>
                      </a:pPr>
                      <a:endParaRPr kumimoji="0" lang="fr-FR" sz="2400" b="0" i="0" u="none" strike="noStrike" cap="none" normalizeH="0" baseline="0" noProof="0" smtClean="0">
                        <a:ln>
                          <a:noFill/>
                        </a:ln>
                        <a:solidFill>
                          <a:schemeClr val="tx1"/>
                        </a:solidFill>
                        <a:effectLst>
                          <a:outerShdw blurRad="38100" dist="38100" dir="2700000" algn="tl">
                            <a:srgbClr val="000000"/>
                          </a:outerShdw>
                        </a:effectLst>
                        <a:latin typeface="Verdana"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1188">
                <a:tc>
                  <a:txBody>
                    <a:bodyPr/>
                    <a:lstStyle/>
                    <a:p>
                      <a:pPr marL="0" marR="0" lvl="0" indent="0"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sz="2400" b="0" i="0" u="none" strike="noStrike" cap="none" normalizeH="0" baseline="0" noProof="0" dirty="0" smtClean="0">
                          <a:ln>
                            <a:noFill/>
                          </a:ln>
                          <a:solidFill>
                            <a:schemeClr val="tx1"/>
                          </a:solidFill>
                          <a:effectLst>
                            <a:outerShdw blurRad="38100" dist="38100" dir="2700000" algn="tl">
                              <a:srgbClr val="000000"/>
                            </a:outerShdw>
                          </a:effectLst>
                          <a:latin typeface="Verdana" pitchFamily="34" charset="0"/>
                        </a:rPr>
                        <a:t>Possibilité de montrer ou de cacher de l’information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566738" marR="0" lvl="0" indent="-566738" algn="l" defTabSz="914400" rtl="0" eaLnBrk="1" fontAlgn="base" latinLnBrk="0" hangingPunct="1">
                        <a:lnSpc>
                          <a:spcPct val="90000"/>
                        </a:lnSpc>
                        <a:spcBef>
                          <a:spcPct val="0"/>
                        </a:spcBef>
                        <a:spcAft>
                          <a:spcPct val="0"/>
                        </a:spcAft>
                        <a:buClr>
                          <a:schemeClr val="tx2"/>
                        </a:buClr>
                        <a:buSzTx/>
                        <a:buFont typeface="Wingdings 2" pitchFamily="18" charset="2"/>
                        <a:buNone/>
                        <a:tabLst/>
                      </a:pPr>
                      <a:r>
                        <a:rPr kumimoji="0" lang="fr-FR" sz="2400" b="0" i="0" u="none" strike="noStrike" cap="none" normalizeH="0" baseline="0" noProof="0" dirty="0" err="1" smtClean="0">
                          <a:ln>
                            <a:noFill/>
                          </a:ln>
                          <a:solidFill>
                            <a:schemeClr val="tx1"/>
                          </a:solidFill>
                          <a:effectLst>
                            <a:outerShdw blurRad="38100" dist="38100" dir="2700000" algn="tl">
                              <a:srgbClr val="000000"/>
                            </a:outerShdw>
                          </a:effectLst>
                          <a:latin typeface="Verdana" pitchFamily="34" charset="0"/>
                        </a:rPr>
                        <a:t>ExpandCollapse</a:t>
                      </a:r>
                      <a:endParaRPr kumimoji="0" lang="fr-FR" sz="2400" b="0" i="0" u="none" strike="noStrike" cap="none" normalizeH="0" baseline="0" noProof="0" dirty="0" smtClean="0">
                        <a:ln>
                          <a:noFill/>
                        </a:ln>
                        <a:solidFill>
                          <a:schemeClr val="tx1"/>
                        </a:solidFill>
                        <a:effectLst>
                          <a:outerShdw blurRad="38100" dist="38100" dir="2700000" algn="tl">
                            <a:srgbClr val="000000"/>
                          </a:outerShdw>
                        </a:effectLst>
                        <a:latin typeface="Verdana" pitchFamily="34" charset="0"/>
                      </a:endParaRPr>
                    </a:p>
                    <a:p>
                      <a:pPr marL="566738" marR="0" lvl="0" indent="-566738" algn="l" defTabSz="914400" rtl="0" eaLnBrk="1" fontAlgn="base" latinLnBrk="0" hangingPunct="1">
                        <a:lnSpc>
                          <a:spcPct val="90000"/>
                        </a:lnSpc>
                        <a:spcBef>
                          <a:spcPct val="0"/>
                        </a:spcBef>
                        <a:spcAft>
                          <a:spcPct val="0"/>
                        </a:spcAft>
                        <a:buClr>
                          <a:schemeClr val="tx2"/>
                        </a:buClr>
                        <a:buSzTx/>
                        <a:buFont typeface="Wingdings 2" pitchFamily="18" charset="2"/>
                        <a:buNone/>
                        <a:tabLst/>
                      </a:pPr>
                      <a:endParaRPr kumimoji="0" lang="fr-FR" sz="2400" b="0" i="0" u="none" strike="noStrike" cap="none" normalizeH="0" baseline="0" noProof="0" dirty="0" smtClean="0">
                        <a:ln>
                          <a:noFill/>
                        </a:ln>
                        <a:solidFill>
                          <a:schemeClr val="tx1"/>
                        </a:solidFill>
                        <a:effectLst>
                          <a:outerShdw blurRad="38100" dist="38100" dir="2700000" algn="tl">
                            <a:srgbClr val="000000"/>
                          </a:outerShdw>
                        </a:effectLst>
                        <a:latin typeface="Verdana"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45786" name="Rectangle 26"/>
          <p:cNvSpPr>
            <a:spLocks noChangeArrowheads="1"/>
          </p:cNvSpPr>
          <p:nvPr/>
        </p:nvSpPr>
        <p:spPr bwMode="auto">
          <a:xfrm>
            <a:off x="228600" y="1066800"/>
            <a:ext cx="8686800" cy="1255728"/>
          </a:xfrm>
          <a:prstGeom prst="rect">
            <a:avLst/>
          </a:prstGeom>
          <a:noFill/>
          <a:ln w="12700" algn="ctr">
            <a:noFill/>
            <a:miter lim="800000"/>
            <a:headEnd type="none" w="sm" len="sm"/>
            <a:tailEnd type="none" w="sm" len="sm"/>
          </a:ln>
          <a:effectLst/>
        </p:spPr>
        <p:txBody>
          <a:bodyPr>
            <a:spAutoFit/>
          </a:bodyPr>
          <a:lstStyle/>
          <a:p>
            <a:pPr algn="l" eaLnBrk="1" hangingPunct="1">
              <a:lnSpc>
                <a:spcPct val="90000"/>
              </a:lnSpc>
              <a:spcBef>
                <a:spcPct val="30000"/>
              </a:spcBef>
              <a:buClr>
                <a:schemeClr val="tx2"/>
              </a:buClr>
              <a:buFont typeface="Wingdings 2" pitchFamily="18" charset="2"/>
              <a:buNone/>
            </a:pPr>
            <a:r>
              <a:rPr lang="fr-FR" sz="2800" dirty="0" smtClean="0">
                <a:effectLst>
                  <a:outerShdw blurRad="38100" dist="38100" dir="2700000" algn="tl">
                    <a:srgbClr val="000000"/>
                  </a:outerShdw>
                </a:effectLst>
              </a:rPr>
              <a:t>Implémente l’interface appropriée fondée sur les actions que fournit un contrôle à travers souris / clavier</a:t>
            </a:r>
            <a:endParaRPr lang="fr-FR" dirty="0">
              <a:effectLst>
                <a:outerShdw blurRad="38100" dist="38100" dir="2700000" algn="tl">
                  <a:srgbClr val="000000"/>
                </a:outerShdw>
              </a:effectLst>
            </a:endParaRPr>
          </a:p>
        </p:txBody>
      </p:sp>
    </p:spTree>
  </p:cSld>
  <p:clrMapOvr>
    <a:masterClrMapping/>
  </p:clrMapOvr>
  <p:transition>
    <p:strips dir="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027B71BE-4039-48DA-8BCF-6D47EEAB4AB6}" type="slidenum">
              <a:rPr lang="fr-FR" smtClean="0"/>
              <a:pPr/>
              <a:t>43</a:t>
            </a:fld>
            <a:endParaRPr lang="fr-FR"/>
          </a:p>
        </p:txBody>
      </p:sp>
      <p:sp>
        <p:nvSpPr>
          <p:cNvPr id="267266" name="Rectangle 2"/>
          <p:cNvSpPr>
            <a:spLocks noGrp="1" noChangeArrowheads="1"/>
          </p:cNvSpPr>
          <p:nvPr>
            <p:ph type="title"/>
          </p:nvPr>
        </p:nvSpPr>
        <p:spPr>
          <a:xfrm>
            <a:off x="381000" y="228600"/>
            <a:ext cx="8382000" cy="1200329"/>
          </a:xfrm>
        </p:spPr>
        <p:txBody>
          <a:bodyPr/>
          <a:lstStyle/>
          <a:p>
            <a:r>
              <a:rPr lang="fr-FR" sz="4000" smtClean="0"/>
              <a:t>Implémentation des patterns de contrôle</a:t>
            </a:r>
            <a:endParaRPr lang="fr-FR" sz="4000"/>
          </a:p>
        </p:txBody>
      </p:sp>
      <p:sp>
        <p:nvSpPr>
          <p:cNvPr id="267267" name="Rectangle 3"/>
          <p:cNvSpPr>
            <a:spLocks noGrp="1" noChangeArrowheads="1"/>
          </p:cNvSpPr>
          <p:nvPr>
            <p:ph type="body" idx="1"/>
          </p:nvPr>
        </p:nvSpPr>
        <p:spPr>
          <a:xfrm>
            <a:off x="381000" y="1417638"/>
            <a:ext cx="8410575" cy="5047536"/>
          </a:xfrm>
        </p:spPr>
        <p:txBody>
          <a:bodyPr/>
          <a:lstStyle/>
          <a:p>
            <a:pPr>
              <a:spcBef>
                <a:spcPct val="20000"/>
              </a:spcBef>
            </a:pPr>
            <a:r>
              <a:rPr lang="fr-FR" sz="2800" dirty="0" smtClean="0"/>
              <a:t>Implémenter </a:t>
            </a:r>
            <a:r>
              <a:rPr lang="fr-FR" sz="2800" dirty="0" err="1" smtClean="0"/>
              <a:t>IRangeValueProvider</a:t>
            </a:r>
            <a:r>
              <a:rPr lang="fr-FR" sz="2800" dirty="0" smtClean="0"/>
              <a:t> sur la classe proxy</a:t>
            </a:r>
          </a:p>
          <a:p>
            <a:pPr lvl="1">
              <a:spcBef>
                <a:spcPct val="20000"/>
              </a:spcBef>
            </a:pPr>
            <a:r>
              <a:rPr lang="fr-FR" sz="2400" dirty="0" err="1" smtClean="0"/>
              <a:t>get_Minimum</a:t>
            </a:r>
            <a:endParaRPr lang="fr-FR" sz="2400" dirty="0" smtClean="0"/>
          </a:p>
          <a:p>
            <a:pPr lvl="1">
              <a:spcBef>
                <a:spcPct val="20000"/>
              </a:spcBef>
            </a:pPr>
            <a:r>
              <a:rPr lang="fr-FR" sz="2400" dirty="0" err="1" smtClean="0"/>
              <a:t>get_Maximum</a:t>
            </a:r>
            <a:endParaRPr lang="fr-FR" sz="2400" dirty="0" smtClean="0"/>
          </a:p>
          <a:p>
            <a:pPr lvl="1">
              <a:spcBef>
                <a:spcPct val="20000"/>
              </a:spcBef>
            </a:pPr>
            <a:r>
              <a:rPr lang="fr-FR" sz="2400" dirty="0" err="1" smtClean="0"/>
              <a:t>get_LargeChange</a:t>
            </a:r>
            <a:endParaRPr lang="fr-FR" sz="2400" dirty="0" smtClean="0"/>
          </a:p>
          <a:p>
            <a:pPr lvl="1">
              <a:spcBef>
                <a:spcPct val="20000"/>
              </a:spcBef>
            </a:pPr>
            <a:r>
              <a:rPr lang="fr-FR" sz="2400" dirty="0" err="1" smtClean="0"/>
              <a:t>get_SmallChange</a:t>
            </a:r>
            <a:endParaRPr lang="fr-FR" sz="2400" dirty="0" smtClean="0"/>
          </a:p>
          <a:p>
            <a:pPr lvl="1">
              <a:spcBef>
                <a:spcPct val="20000"/>
              </a:spcBef>
            </a:pPr>
            <a:r>
              <a:rPr lang="fr-FR" sz="2400" dirty="0" err="1" smtClean="0"/>
              <a:t>get_IsReadOnly</a:t>
            </a:r>
            <a:endParaRPr lang="fr-FR" sz="2400" dirty="0" smtClean="0"/>
          </a:p>
          <a:p>
            <a:pPr lvl="1">
              <a:spcBef>
                <a:spcPct val="20000"/>
              </a:spcBef>
            </a:pPr>
            <a:r>
              <a:rPr lang="fr-FR" sz="2400" dirty="0" err="1" smtClean="0"/>
              <a:t>get_Value</a:t>
            </a:r>
            <a:endParaRPr lang="fr-FR" sz="2400" dirty="0" smtClean="0"/>
          </a:p>
          <a:p>
            <a:pPr lvl="1">
              <a:spcBef>
                <a:spcPct val="20000"/>
              </a:spcBef>
            </a:pPr>
            <a:r>
              <a:rPr lang="fr-FR" sz="2400" dirty="0" err="1" smtClean="0"/>
              <a:t>SetValue</a:t>
            </a:r>
            <a:r>
              <a:rPr lang="fr-FR" sz="2400" dirty="0" smtClean="0"/>
              <a:t>(…)</a:t>
            </a:r>
          </a:p>
          <a:p>
            <a:pPr>
              <a:spcBef>
                <a:spcPct val="20000"/>
              </a:spcBef>
            </a:pPr>
            <a:r>
              <a:rPr lang="fr-FR" sz="2800" dirty="0" smtClean="0"/>
              <a:t>Retourner l’objet COM dans </a:t>
            </a:r>
            <a:r>
              <a:rPr lang="fr-FR" sz="2800" dirty="0" err="1" smtClean="0"/>
              <a:t>QueryInterface</a:t>
            </a:r>
            <a:endParaRPr lang="fr-FR" sz="2800" dirty="0" smtClean="0"/>
          </a:p>
          <a:p>
            <a:pPr>
              <a:spcBef>
                <a:spcPct val="20000"/>
              </a:spcBef>
            </a:pPr>
            <a:r>
              <a:rPr lang="fr-FR" sz="2800" dirty="0" smtClean="0"/>
              <a:t>Répondre à la requête </a:t>
            </a:r>
            <a:r>
              <a:rPr lang="fr-FR" sz="2800" dirty="0" err="1" smtClean="0"/>
              <a:t>PatternId</a:t>
            </a:r>
            <a:r>
              <a:rPr lang="fr-FR" sz="2800" dirty="0" smtClean="0"/>
              <a:t> dans </a:t>
            </a:r>
            <a:r>
              <a:rPr lang="fr-FR" sz="2800" dirty="0" err="1" smtClean="0"/>
              <a:t>GetPatternProvider</a:t>
            </a:r>
            <a:endParaRPr lang="fr-FR" sz="28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mph" presetSubtype="0" fill="hold" nodeType="clickEffect">
                                  <p:stCondLst>
                                    <p:cond delay="0"/>
                                  </p:stCondLst>
                                  <p:childTnLst>
                                    <p:animClr clrSpc="hsl" dir="cw">
                                      <p:cBhvr override="childStyle">
                                        <p:cTn id="6" dur="500" fill="hold"/>
                                        <p:tgtEl>
                                          <p:spTgt spid="267267">
                                            <p:txEl>
                                              <p:pRg st="8" end="8"/>
                                            </p:txEl>
                                          </p:spTgt>
                                        </p:tgtEl>
                                        <p:attrNameLst>
                                          <p:attrName>style.color</p:attrName>
                                        </p:attrNameLst>
                                      </p:cBhvr>
                                      <p:by>
                                        <p:hsl h="0" s="-12549" l="-25098"/>
                                      </p:by>
                                    </p:animClr>
                                    <p:animClr clrSpc="hsl" dir="cw">
                                      <p:cBhvr>
                                        <p:cTn id="7" dur="500" fill="hold"/>
                                        <p:tgtEl>
                                          <p:spTgt spid="267267">
                                            <p:txEl>
                                              <p:pRg st="8" end="8"/>
                                            </p:txEl>
                                          </p:spTgt>
                                        </p:tgtEl>
                                        <p:attrNameLst>
                                          <p:attrName>fillcolor</p:attrName>
                                        </p:attrNameLst>
                                      </p:cBhvr>
                                      <p:by>
                                        <p:hsl h="0" s="-12549" l="-25098"/>
                                      </p:by>
                                    </p:animClr>
                                    <p:animClr clrSpc="hsl" dir="cw">
                                      <p:cBhvr>
                                        <p:cTn id="8" dur="500" fill="hold"/>
                                        <p:tgtEl>
                                          <p:spTgt spid="267267">
                                            <p:txEl>
                                              <p:pRg st="8" end="8"/>
                                            </p:txEl>
                                          </p:spTgt>
                                        </p:tgtEl>
                                        <p:attrNameLst>
                                          <p:attrName>stroke.color</p:attrName>
                                        </p:attrNameLst>
                                      </p:cBhvr>
                                      <p:by>
                                        <p:hsl h="0" s="-12549" l="-25098"/>
                                      </p:by>
                                    </p:animClr>
                                    <p:set>
                                      <p:cBhvr>
                                        <p:cTn id="9" dur="500" fill="hold"/>
                                        <p:tgtEl>
                                          <p:spTgt spid="267267">
                                            <p:txEl>
                                              <p:pRg st="8" end="8"/>
                                            </p:txEl>
                                          </p:spTgt>
                                        </p:tgtEl>
                                        <p:attrNameLst>
                                          <p:attrName>fill.type</p:attrName>
                                        </p:attrNameLst>
                                      </p:cBhvr>
                                      <p:to>
                                        <p:strVal val="solid"/>
                                      </p:to>
                                    </p:set>
                                  </p:childTnLst>
                                </p:cTn>
                              </p:par>
                              <p:par>
                                <p:cTn id="10" presetID="24" presetClass="emph" presetSubtype="0" fill="hold" nodeType="withEffect">
                                  <p:stCondLst>
                                    <p:cond delay="0"/>
                                  </p:stCondLst>
                                  <p:childTnLst>
                                    <p:animClr clrSpc="hsl" dir="cw">
                                      <p:cBhvr override="childStyle">
                                        <p:cTn id="11" dur="500" fill="hold"/>
                                        <p:tgtEl>
                                          <p:spTgt spid="267267">
                                            <p:txEl>
                                              <p:pRg st="9" end="9"/>
                                            </p:txEl>
                                          </p:spTgt>
                                        </p:tgtEl>
                                        <p:attrNameLst>
                                          <p:attrName>style.color</p:attrName>
                                        </p:attrNameLst>
                                      </p:cBhvr>
                                      <p:by>
                                        <p:hsl h="0" s="-12549" l="-25098"/>
                                      </p:by>
                                    </p:animClr>
                                    <p:animClr clrSpc="hsl" dir="cw">
                                      <p:cBhvr>
                                        <p:cTn id="12" dur="500" fill="hold"/>
                                        <p:tgtEl>
                                          <p:spTgt spid="267267">
                                            <p:txEl>
                                              <p:pRg st="9" end="9"/>
                                            </p:txEl>
                                          </p:spTgt>
                                        </p:tgtEl>
                                        <p:attrNameLst>
                                          <p:attrName>fillcolor</p:attrName>
                                        </p:attrNameLst>
                                      </p:cBhvr>
                                      <p:by>
                                        <p:hsl h="0" s="-12549" l="-25098"/>
                                      </p:by>
                                    </p:animClr>
                                    <p:animClr clrSpc="hsl" dir="cw">
                                      <p:cBhvr>
                                        <p:cTn id="13" dur="500" fill="hold"/>
                                        <p:tgtEl>
                                          <p:spTgt spid="267267">
                                            <p:txEl>
                                              <p:pRg st="9" end="9"/>
                                            </p:txEl>
                                          </p:spTgt>
                                        </p:tgtEl>
                                        <p:attrNameLst>
                                          <p:attrName>stroke.color</p:attrName>
                                        </p:attrNameLst>
                                      </p:cBhvr>
                                      <p:by>
                                        <p:hsl h="0" s="-12549" l="-25098"/>
                                      </p:by>
                                    </p:animClr>
                                    <p:set>
                                      <p:cBhvr>
                                        <p:cTn id="14" dur="500" fill="hold"/>
                                        <p:tgtEl>
                                          <p:spTgt spid="267267">
                                            <p:txEl>
                                              <p:pRg st="9" end="9"/>
                                            </p:txEl>
                                          </p:spTgt>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24" presetClass="emph" presetSubtype="0" fill="hold" nodeType="clickEffect">
                                  <p:stCondLst>
                                    <p:cond delay="0"/>
                                  </p:stCondLst>
                                  <p:childTnLst>
                                    <p:animClr clrSpc="hsl" dir="cw">
                                      <p:cBhvr override="childStyle">
                                        <p:cTn id="18" dur="500" fill="hold"/>
                                        <p:tgtEl>
                                          <p:spTgt spid="267267">
                                            <p:txEl>
                                              <p:pRg st="0" end="0"/>
                                            </p:txEl>
                                          </p:spTgt>
                                        </p:tgtEl>
                                        <p:attrNameLst>
                                          <p:attrName>style.color</p:attrName>
                                        </p:attrNameLst>
                                      </p:cBhvr>
                                      <p:by>
                                        <p:hsl h="0" s="-12549" l="-25098"/>
                                      </p:by>
                                    </p:animClr>
                                    <p:animClr clrSpc="hsl" dir="cw">
                                      <p:cBhvr>
                                        <p:cTn id="19" dur="500" fill="hold"/>
                                        <p:tgtEl>
                                          <p:spTgt spid="267267">
                                            <p:txEl>
                                              <p:pRg st="0" end="0"/>
                                            </p:txEl>
                                          </p:spTgt>
                                        </p:tgtEl>
                                        <p:attrNameLst>
                                          <p:attrName>fillcolor</p:attrName>
                                        </p:attrNameLst>
                                      </p:cBhvr>
                                      <p:by>
                                        <p:hsl h="0" s="-12549" l="-25098"/>
                                      </p:by>
                                    </p:animClr>
                                    <p:animClr clrSpc="hsl" dir="cw">
                                      <p:cBhvr>
                                        <p:cTn id="20" dur="500" fill="hold"/>
                                        <p:tgtEl>
                                          <p:spTgt spid="267267">
                                            <p:txEl>
                                              <p:pRg st="0" end="0"/>
                                            </p:txEl>
                                          </p:spTgt>
                                        </p:tgtEl>
                                        <p:attrNameLst>
                                          <p:attrName>stroke.color</p:attrName>
                                        </p:attrNameLst>
                                      </p:cBhvr>
                                      <p:by>
                                        <p:hsl h="0" s="-12549" l="-25098"/>
                                      </p:by>
                                    </p:animClr>
                                    <p:set>
                                      <p:cBhvr>
                                        <p:cTn id="21" dur="500" fill="hold"/>
                                        <p:tgtEl>
                                          <p:spTgt spid="267267">
                                            <p:txEl>
                                              <p:pRg st="0" end="0"/>
                                            </p:txEl>
                                          </p:spTgt>
                                        </p:tgtEl>
                                        <p:attrNameLst>
                                          <p:attrName>fill.type</p:attrName>
                                        </p:attrNameLst>
                                      </p:cBhvr>
                                      <p:to>
                                        <p:strVal val="solid"/>
                                      </p:to>
                                    </p:set>
                                  </p:childTnLst>
                                </p:cTn>
                              </p:par>
                              <p:par>
                                <p:cTn id="22" presetID="24" presetClass="emph" presetSubtype="0" fill="hold" nodeType="withEffect">
                                  <p:stCondLst>
                                    <p:cond delay="0"/>
                                  </p:stCondLst>
                                  <p:childTnLst>
                                    <p:animClr clrSpc="hsl" dir="cw">
                                      <p:cBhvr override="childStyle">
                                        <p:cTn id="23" dur="500" fill="hold"/>
                                        <p:tgtEl>
                                          <p:spTgt spid="267267">
                                            <p:txEl>
                                              <p:pRg st="1" end="1"/>
                                            </p:txEl>
                                          </p:spTgt>
                                        </p:tgtEl>
                                        <p:attrNameLst>
                                          <p:attrName>style.color</p:attrName>
                                        </p:attrNameLst>
                                      </p:cBhvr>
                                      <p:by>
                                        <p:hsl h="0" s="-12549" l="-25098"/>
                                      </p:by>
                                    </p:animClr>
                                    <p:animClr clrSpc="hsl" dir="cw">
                                      <p:cBhvr>
                                        <p:cTn id="24" dur="500" fill="hold"/>
                                        <p:tgtEl>
                                          <p:spTgt spid="267267">
                                            <p:txEl>
                                              <p:pRg st="1" end="1"/>
                                            </p:txEl>
                                          </p:spTgt>
                                        </p:tgtEl>
                                        <p:attrNameLst>
                                          <p:attrName>fillcolor</p:attrName>
                                        </p:attrNameLst>
                                      </p:cBhvr>
                                      <p:by>
                                        <p:hsl h="0" s="-12549" l="-25098"/>
                                      </p:by>
                                    </p:animClr>
                                    <p:animClr clrSpc="hsl" dir="cw">
                                      <p:cBhvr>
                                        <p:cTn id="25" dur="500" fill="hold"/>
                                        <p:tgtEl>
                                          <p:spTgt spid="267267">
                                            <p:txEl>
                                              <p:pRg st="1" end="1"/>
                                            </p:txEl>
                                          </p:spTgt>
                                        </p:tgtEl>
                                        <p:attrNameLst>
                                          <p:attrName>stroke.color</p:attrName>
                                        </p:attrNameLst>
                                      </p:cBhvr>
                                      <p:by>
                                        <p:hsl h="0" s="-12549" l="-25098"/>
                                      </p:by>
                                    </p:animClr>
                                    <p:set>
                                      <p:cBhvr>
                                        <p:cTn id="26" dur="500" fill="hold"/>
                                        <p:tgtEl>
                                          <p:spTgt spid="267267">
                                            <p:txEl>
                                              <p:pRg st="1" end="1"/>
                                            </p:txEl>
                                          </p:spTgt>
                                        </p:tgtEl>
                                        <p:attrNameLst>
                                          <p:attrName>fill.type</p:attrName>
                                        </p:attrNameLst>
                                      </p:cBhvr>
                                      <p:to>
                                        <p:strVal val="solid"/>
                                      </p:to>
                                    </p:set>
                                  </p:childTnLst>
                                </p:cTn>
                              </p:par>
                              <p:par>
                                <p:cTn id="27" presetID="24" presetClass="emph" presetSubtype="0" fill="hold" nodeType="withEffect">
                                  <p:stCondLst>
                                    <p:cond delay="0"/>
                                  </p:stCondLst>
                                  <p:childTnLst>
                                    <p:animClr clrSpc="hsl" dir="cw">
                                      <p:cBhvr override="childStyle">
                                        <p:cTn id="28" dur="500" fill="hold"/>
                                        <p:tgtEl>
                                          <p:spTgt spid="267267">
                                            <p:txEl>
                                              <p:pRg st="2" end="2"/>
                                            </p:txEl>
                                          </p:spTgt>
                                        </p:tgtEl>
                                        <p:attrNameLst>
                                          <p:attrName>style.color</p:attrName>
                                        </p:attrNameLst>
                                      </p:cBhvr>
                                      <p:by>
                                        <p:hsl h="0" s="-12549" l="-25098"/>
                                      </p:by>
                                    </p:animClr>
                                    <p:animClr clrSpc="hsl" dir="cw">
                                      <p:cBhvr>
                                        <p:cTn id="29" dur="500" fill="hold"/>
                                        <p:tgtEl>
                                          <p:spTgt spid="267267">
                                            <p:txEl>
                                              <p:pRg st="2" end="2"/>
                                            </p:txEl>
                                          </p:spTgt>
                                        </p:tgtEl>
                                        <p:attrNameLst>
                                          <p:attrName>fillcolor</p:attrName>
                                        </p:attrNameLst>
                                      </p:cBhvr>
                                      <p:by>
                                        <p:hsl h="0" s="-12549" l="-25098"/>
                                      </p:by>
                                    </p:animClr>
                                    <p:animClr clrSpc="hsl" dir="cw">
                                      <p:cBhvr>
                                        <p:cTn id="30" dur="500" fill="hold"/>
                                        <p:tgtEl>
                                          <p:spTgt spid="267267">
                                            <p:txEl>
                                              <p:pRg st="2" end="2"/>
                                            </p:txEl>
                                          </p:spTgt>
                                        </p:tgtEl>
                                        <p:attrNameLst>
                                          <p:attrName>stroke.color</p:attrName>
                                        </p:attrNameLst>
                                      </p:cBhvr>
                                      <p:by>
                                        <p:hsl h="0" s="-12549" l="-25098"/>
                                      </p:by>
                                    </p:animClr>
                                    <p:set>
                                      <p:cBhvr>
                                        <p:cTn id="31" dur="500" fill="hold"/>
                                        <p:tgtEl>
                                          <p:spTgt spid="267267">
                                            <p:txEl>
                                              <p:pRg st="2" end="2"/>
                                            </p:txEl>
                                          </p:spTgt>
                                        </p:tgtEl>
                                        <p:attrNameLst>
                                          <p:attrName>fill.type</p:attrName>
                                        </p:attrNameLst>
                                      </p:cBhvr>
                                      <p:to>
                                        <p:strVal val="solid"/>
                                      </p:to>
                                    </p:set>
                                  </p:childTnLst>
                                </p:cTn>
                              </p:par>
                              <p:par>
                                <p:cTn id="32" presetID="24" presetClass="emph" presetSubtype="0" fill="hold" nodeType="withEffect">
                                  <p:stCondLst>
                                    <p:cond delay="0"/>
                                  </p:stCondLst>
                                  <p:childTnLst>
                                    <p:animClr clrSpc="hsl" dir="cw">
                                      <p:cBhvr override="childStyle">
                                        <p:cTn id="33" dur="500" fill="hold"/>
                                        <p:tgtEl>
                                          <p:spTgt spid="267267">
                                            <p:txEl>
                                              <p:pRg st="3" end="3"/>
                                            </p:txEl>
                                          </p:spTgt>
                                        </p:tgtEl>
                                        <p:attrNameLst>
                                          <p:attrName>style.color</p:attrName>
                                        </p:attrNameLst>
                                      </p:cBhvr>
                                      <p:by>
                                        <p:hsl h="0" s="-12549" l="-25098"/>
                                      </p:by>
                                    </p:animClr>
                                    <p:animClr clrSpc="hsl" dir="cw">
                                      <p:cBhvr>
                                        <p:cTn id="34" dur="500" fill="hold"/>
                                        <p:tgtEl>
                                          <p:spTgt spid="267267">
                                            <p:txEl>
                                              <p:pRg st="3" end="3"/>
                                            </p:txEl>
                                          </p:spTgt>
                                        </p:tgtEl>
                                        <p:attrNameLst>
                                          <p:attrName>fillcolor</p:attrName>
                                        </p:attrNameLst>
                                      </p:cBhvr>
                                      <p:by>
                                        <p:hsl h="0" s="-12549" l="-25098"/>
                                      </p:by>
                                    </p:animClr>
                                    <p:animClr clrSpc="hsl" dir="cw">
                                      <p:cBhvr>
                                        <p:cTn id="35" dur="500" fill="hold"/>
                                        <p:tgtEl>
                                          <p:spTgt spid="267267">
                                            <p:txEl>
                                              <p:pRg st="3" end="3"/>
                                            </p:txEl>
                                          </p:spTgt>
                                        </p:tgtEl>
                                        <p:attrNameLst>
                                          <p:attrName>stroke.color</p:attrName>
                                        </p:attrNameLst>
                                      </p:cBhvr>
                                      <p:by>
                                        <p:hsl h="0" s="-12549" l="-25098"/>
                                      </p:by>
                                    </p:animClr>
                                    <p:set>
                                      <p:cBhvr>
                                        <p:cTn id="36" dur="500" fill="hold"/>
                                        <p:tgtEl>
                                          <p:spTgt spid="267267">
                                            <p:txEl>
                                              <p:pRg st="3" end="3"/>
                                            </p:txEl>
                                          </p:spTgt>
                                        </p:tgtEl>
                                        <p:attrNameLst>
                                          <p:attrName>fill.type</p:attrName>
                                        </p:attrNameLst>
                                      </p:cBhvr>
                                      <p:to>
                                        <p:strVal val="solid"/>
                                      </p:to>
                                    </p:set>
                                  </p:childTnLst>
                                </p:cTn>
                              </p:par>
                              <p:par>
                                <p:cTn id="37" presetID="24" presetClass="emph" presetSubtype="0" fill="hold" nodeType="withEffect">
                                  <p:stCondLst>
                                    <p:cond delay="0"/>
                                  </p:stCondLst>
                                  <p:childTnLst>
                                    <p:animClr clrSpc="hsl" dir="cw">
                                      <p:cBhvr override="childStyle">
                                        <p:cTn id="38" dur="500" fill="hold"/>
                                        <p:tgtEl>
                                          <p:spTgt spid="267267">
                                            <p:txEl>
                                              <p:pRg st="4" end="4"/>
                                            </p:txEl>
                                          </p:spTgt>
                                        </p:tgtEl>
                                        <p:attrNameLst>
                                          <p:attrName>style.color</p:attrName>
                                        </p:attrNameLst>
                                      </p:cBhvr>
                                      <p:by>
                                        <p:hsl h="0" s="-12549" l="-25098"/>
                                      </p:by>
                                    </p:animClr>
                                    <p:animClr clrSpc="hsl" dir="cw">
                                      <p:cBhvr>
                                        <p:cTn id="39" dur="500" fill="hold"/>
                                        <p:tgtEl>
                                          <p:spTgt spid="267267">
                                            <p:txEl>
                                              <p:pRg st="4" end="4"/>
                                            </p:txEl>
                                          </p:spTgt>
                                        </p:tgtEl>
                                        <p:attrNameLst>
                                          <p:attrName>fillcolor</p:attrName>
                                        </p:attrNameLst>
                                      </p:cBhvr>
                                      <p:by>
                                        <p:hsl h="0" s="-12549" l="-25098"/>
                                      </p:by>
                                    </p:animClr>
                                    <p:animClr clrSpc="hsl" dir="cw">
                                      <p:cBhvr>
                                        <p:cTn id="40" dur="500" fill="hold"/>
                                        <p:tgtEl>
                                          <p:spTgt spid="267267">
                                            <p:txEl>
                                              <p:pRg st="4" end="4"/>
                                            </p:txEl>
                                          </p:spTgt>
                                        </p:tgtEl>
                                        <p:attrNameLst>
                                          <p:attrName>stroke.color</p:attrName>
                                        </p:attrNameLst>
                                      </p:cBhvr>
                                      <p:by>
                                        <p:hsl h="0" s="-12549" l="-25098"/>
                                      </p:by>
                                    </p:animClr>
                                    <p:set>
                                      <p:cBhvr>
                                        <p:cTn id="41" dur="500" fill="hold"/>
                                        <p:tgtEl>
                                          <p:spTgt spid="267267">
                                            <p:txEl>
                                              <p:pRg st="4" end="4"/>
                                            </p:txEl>
                                          </p:spTgt>
                                        </p:tgtEl>
                                        <p:attrNameLst>
                                          <p:attrName>fill.type</p:attrName>
                                        </p:attrNameLst>
                                      </p:cBhvr>
                                      <p:to>
                                        <p:strVal val="solid"/>
                                      </p:to>
                                    </p:set>
                                  </p:childTnLst>
                                </p:cTn>
                              </p:par>
                              <p:par>
                                <p:cTn id="42" presetID="24" presetClass="emph" presetSubtype="0" fill="hold" nodeType="withEffect">
                                  <p:stCondLst>
                                    <p:cond delay="0"/>
                                  </p:stCondLst>
                                  <p:childTnLst>
                                    <p:animClr clrSpc="hsl" dir="cw">
                                      <p:cBhvr override="childStyle">
                                        <p:cTn id="43" dur="500" fill="hold"/>
                                        <p:tgtEl>
                                          <p:spTgt spid="267267">
                                            <p:txEl>
                                              <p:pRg st="5" end="5"/>
                                            </p:txEl>
                                          </p:spTgt>
                                        </p:tgtEl>
                                        <p:attrNameLst>
                                          <p:attrName>style.color</p:attrName>
                                        </p:attrNameLst>
                                      </p:cBhvr>
                                      <p:by>
                                        <p:hsl h="0" s="-12549" l="-25098"/>
                                      </p:by>
                                    </p:animClr>
                                    <p:animClr clrSpc="hsl" dir="cw">
                                      <p:cBhvr>
                                        <p:cTn id="44" dur="500" fill="hold"/>
                                        <p:tgtEl>
                                          <p:spTgt spid="267267">
                                            <p:txEl>
                                              <p:pRg st="5" end="5"/>
                                            </p:txEl>
                                          </p:spTgt>
                                        </p:tgtEl>
                                        <p:attrNameLst>
                                          <p:attrName>fillcolor</p:attrName>
                                        </p:attrNameLst>
                                      </p:cBhvr>
                                      <p:by>
                                        <p:hsl h="0" s="-12549" l="-25098"/>
                                      </p:by>
                                    </p:animClr>
                                    <p:animClr clrSpc="hsl" dir="cw">
                                      <p:cBhvr>
                                        <p:cTn id="45" dur="500" fill="hold"/>
                                        <p:tgtEl>
                                          <p:spTgt spid="267267">
                                            <p:txEl>
                                              <p:pRg st="5" end="5"/>
                                            </p:txEl>
                                          </p:spTgt>
                                        </p:tgtEl>
                                        <p:attrNameLst>
                                          <p:attrName>stroke.color</p:attrName>
                                        </p:attrNameLst>
                                      </p:cBhvr>
                                      <p:by>
                                        <p:hsl h="0" s="-12549" l="-25098"/>
                                      </p:by>
                                    </p:animClr>
                                    <p:set>
                                      <p:cBhvr>
                                        <p:cTn id="46" dur="500" fill="hold"/>
                                        <p:tgtEl>
                                          <p:spTgt spid="267267">
                                            <p:txEl>
                                              <p:pRg st="5" end="5"/>
                                            </p:txEl>
                                          </p:spTgt>
                                        </p:tgtEl>
                                        <p:attrNameLst>
                                          <p:attrName>fill.type</p:attrName>
                                        </p:attrNameLst>
                                      </p:cBhvr>
                                      <p:to>
                                        <p:strVal val="solid"/>
                                      </p:to>
                                    </p:set>
                                  </p:childTnLst>
                                </p:cTn>
                              </p:par>
                              <p:par>
                                <p:cTn id="47" presetID="24" presetClass="emph" presetSubtype="0" fill="hold" nodeType="withEffect">
                                  <p:stCondLst>
                                    <p:cond delay="0"/>
                                  </p:stCondLst>
                                  <p:childTnLst>
                                    <p:animClr clrSpc="hsl" dir="cw">
                                      <p:cBhvr override="childStyle">
                                        <p:cTn id="48" dur="500" fill="hold"/>
                                        <p:tgtEl>
                                          <p:spTgt spid="267267">
                                            <p:txEl>
                                              <p:pRg st="6" end="6"/>
                                            </p:txEl>
                                          </p:spTgt>
                                        </p:tgtEl>
                                        <p:attrNameLst>
                                          <p:attrName>style.color</p:attrName>
                                        </p:attrNameLst>
                                      </p:cBhvr>
                                      <p:by>
                                        <p:hsl h="0" s="-12549" l="-25098"/>
                                      </p:by>
                                    </p:animClr>
                                    <p:animClr clrSpc="hsl" dir="cw">
                                      <p:cBhvr>
                                        <p:cTn id="49" dur="500" fill="hold"/>
                                        <p:tgtEl>
                                          <p:spTgt spid="267267">
                                            <p:txEl>
                                              <p:pRg st="6" end="6"/>
                                            </p:txEl>
                                          </p:spTgt>
                                        </p:tgtEl>
                                        <p:attrNameLst>
                                          <p:attrName>fillcolor</p:attrName>
                                        </p:attrNameLst>
                                      </p:cBhvr>
                                      <p:by>
                                        <p:hsl h="0" s="-12549" l="-25098"/>
                                      </p:by>
                                    </p:animClr>
                                    <p:animClr clrSpc="hsl" dir="cw">
                                      <p:cBhvr>
                                        <p:cTn id="50" dur="500" fill="hold"/>
                                        <p:tgtEl>
                                          <p:spTgt spid="267267">
                                            <p:txEl>
                                              <p:pRg st="6" end="6"/>
                                            </p:txEl>
                                          </p:spTgt>
                                        </p:tgtEl>
                                        <p:attrNameLst>
                                          <p:attrName>stroke.color</p:attrName>
                                        </p:attrNameLst>
                                      </p:cBhvr>
                                      <p:by>
                                        <p:hsl h="0" s="-12549" l="-25098"/>
                                      </p:by>
                                    </p:animClr>
                                    <p:set>
                                      <p:cBhvr>
                                        <p:cTn id="51" dur="500" fill="hold"/>
                                        <p:tgtEl>
                                          <p:spTgt spid="267267">
                                            <p:txEl>
                                              <p:pRg st="6" end="6"/>
                                            </p:txEl>
                                          </p:spTgt>
                                        </p:tgtEl>
                                        <p:attrNameLst>
                                          <p:attrName>fill.type</p:attrName>
                                        </p:attrNameLst>
                                      </p:cBhvr>
                                      <p:to>
                                        <p:strVal val="solid"/>
                                      </p:to>
                                    </p:set>
                                  </p:childTnLst>
                                </p:cTn>
                              </p:par>
                              <p:par>
                                <p:cTn id="52" presetID="24" presetClass="emph" presetSubtype="0" fill="hold" nodeType="withEffect">
                                  <p:stCondLst>
                                    <p:cond delay="0"/>
                                  </p:stCondLst>
                                  <p:childTnLst>
                                    <p:animClr clrSpc="hsl" dir="cw">
                                      <p:cBhvr override="childStyle">
                                        <p:cTn id="53" dur="500" fill="hold"/>
                                        <p:tgtEl>
                                          <p:spTgt spid="267267">
                                            <p:txEl>
                                              <p:pRg st="7" end="7"/>
                                            </p:txEl>
                                          </p:spTgt>
                                        </p:tgtEl>
                                        <p:attrNameLst>
                                          <p:attrName>style.color</p:attrName>
                                        </p:attrNameLst>
                                      </p:cBhvr>
                                      <p:by>
                                        <p:hsl h="0" s="-12549" l="-25098"/>
                                      </p:by>
                                    </p:animClr>
                                    <p:animClr clrSpc="hsl" dir="cw">
                                      <p:cBhvr>
                                        <p:cTn id="54" dur="500" fill="hold"/>
                                        <p:tgtEl>
                                          <p:spTgt spid="267267">
                                            <p:txEl>
                                              <p:pRg st="7" end="7"/>
                                            </p:txEl>
                                          </p:spTgt>
                                        </p:tgtEl>
                                        <p:attrNameLst>
                                          <p:attrName>fillcolor</p:attrName>
                                        </p:attrNameLst>
                                      </p:cBhvr>
                                      <p:by>
                                        <p:hsl h="0" s="-12549" l="-25098"/>
                                      </p:by>
                                    </p:animClr>
                                    <p:animClr clrSpc="hsl" dir="cw">
                                      <p:cBhvr>
                                        <p:cTn id="55" dur="500" fill="hold"/>
                                        <p:tgtEl>
                                          <p:spTgt spid="267267">
                                            <p:txEl>
                                              <p:pRg st="7" end="7"/>
                                            </p:txEl>
                                          </p:spTgt>
                                        </p:tgtEl>
                                        <p:attrNameLst>
                                          <p:attrName>stroke.color</p:attrName>
                                        </p:attrNameLst>
                                      </p:cBhvr>
                                      <p:by>
                                        <p:hsl h="0" s="-12549" l="-25098"/>
                                      </p:by>
                                    </p:animClr>
                                    <p:set>
                                      <p:cBhvr>
                                        <p:cTn id="56" dur="500" fill="hold"/>
                                        <p:tgtEl>
                                          <p:spTgt spid="267267">
                                            <p:txEl>
                                              <p:pRg st="7" end="7"/>
                                            </p:txEl>
                                          </p:spTgt>
                                        </p:tgtEl>
                                        <p:attrNameLst>
                                          <p:attrName>fill.type</p:attrName>
                                        </p:attrNameLst>
                                      </p:cBhvr>
                                      <p:to>
                                        <p:strVal val="solid"/>
                                      </p:to>
                                    </p:set>
                                  </p:childTnLst>
                                </p:cTn>
                              </p:par>
                              <p:par>
                                <p:cTn id="57" presetID="30" presetClass="emph" presetSubtype="0" fill="hold" nodeType="withEffect">
                                  <p:stCondLst>
                                    <p:cond delay="0"/>
                                  </p:stCondLst>
                                  <p:childTnLst>
                                    <p:animClr clrSpc="hsl" dir="cw">
                                      <p:cBhvr override="childStyle">
                                        <p:cTn id="58" dur="500" fill="hold"/>
                                        <p:tgtEl>
                                          <p:spTgt spid="267267">
                                            <p:txEl>
                                              <p:pRg st="8" end="8"/>
                                            </p:txEl>
                                          </p:spTgt>
                                        </p:tgtEl>
                                        <p:attrNameLst>
                                          <p:attrName>style.color</p:attrName>
                                        </p:attrNameLst>
                                      </p:cBhvr>
                                      <p:by>
                                        <p:hsl h="0" s="12549" l="25098"/>
                                      </p:by>
                                    </p:animClr>
                                    <p:animClr clrSpc="hsl" dir="cw">
                                      <p:cBhvr>
                                        <p:cTn id="59" dur="500" fill="hold"/>
                                        <p:tgtEl>
                                          <p:spTgt spid="267267">
                                            <p:txEl>
                                              <p:pRg st="8" end="8"/>
                                            </p:txEl>
                                          </p:spTgt>
                                        </p:tgtEl>
                                        <p:attrNameLst>
                                          <p:attrName>fillcolor</p:attrName>
                                        </p:attrNameLst>
                                      </p:cBhvr>
                                      <p:by>
                                        <p:hsl h="0" s="12549" l="25098"/>
                                      </p:by>
                                    </p:animClr>
                                    <p:animClr clrSpc="hsl" dir="cw">
                                      <p:cBhvr>
                                        <p:cTn id="60" dur="500" fill="hold"/>
                                        <p:tgtEl>
                                          <p:spTgt spid="267267">
                                            <p:txEl>
                                              <p:pRg st="8" end="8"/>
                                            </p:txEl>
                                          </p:spTgt>
                                        </p:tgtEl>
                                        <p:attrNameLst>
                                          <p:attrName>stroke.color</p:attrName>
                                        </p:attrNameLst>
                                      </p:cBhvr>
                                      <p:by>
                                        <p:hsl h="0" s="12549" l="25098"/>
                                      </p:by>
                                    </p:animClr>
                                    <p:set>
                                      <p:cBhvr>
                                        <p:cTn id="61" dur="500" fill="hold"/>
                                        <p:tgtEl>
                                          <p:spTgt spid="267267">
                                            <p:txEl>
                                              <p:pRg st="8" end="8"/>
                                            </p:txEl>
                                          </p:spTgt>
                                        </p:tgtEl>
                                        <p:attrNameLst>
                                          <p:attrName>fill.type</p:attrName>
                                        </p:attrNameLst>
                                      </p:cBhvr>
                                      <p:to>
                                        <p:strVal val="solid"/>
                                      </p:to>
                                    </p:set>
                                  </p:childTnLst>
                                </p:cTn>
                              </p:par>
                            </p:childTnLst>
                          </p:cTn>
                        </p:par>
                      </p:childTnLst>
                    </p:cTn>
                  </p:par>
                  <p:par>
                    <p:cTn id="62" fill="hold">
                      <p:stCondLst>
                        <p:cond delay="indefinite"/>
                      </p:stCondLst>
                      <p:childTnLst>
                        <p:par>
                          <p:cTn id="63" fill="hold">
                            <p:stCondLst>
                              <p:cond delay="0"/>
                            </p:stCondLst>
                            <p:childTnLst>
                              <p:par>
                                <p:cTn id="64" presetID="24" presetClass="emph" presetSubtype="0" fill="hold" nodeType="clickEffect">
                                  <p:stCondLst>
                                    <p:cond delay="0"/>
                                  </p:stCondLst>
                                  <p:childTnLst>
                                    <p:animClr clrSpc="hsl" dir="cw">
                                      <p:cBhvr override="childStyle">
                                        <p:cTn id="65" dur="500" fill="hold"/>
                                        <p:tgtEl>
                                          <p:spTgt spid="267267">
                                            <p:txEl>
                                              <p:pRg st="8" end="8"/>
                                            </p:txEl>
                                          </p:spTgt>
                                        </p:tgtEl>
                                        <p:attrNameLst>
                                          <p:attrName>style.color</p:attrName>
                                        </p:attrNameLst>
                                      </p:cBhvr>
                                      <p:by>
                                        <p:hsl h="0" s="-12549" l="-25098"/>
                                      </p:by>
                                    </p:animClr>
                                    <p:animClr clrSpc="hsl" dir="cw">
                                      <p:cBhvr>
                                        <p:cTn id="66" dur="500" fill="hold"/>
                                        <p:tgtEl>
                                          <p:spTgt spid="267267">
                                            <p:txEl>
                                              <p:pRg st="8" end="8"/>
                                            </p:txEl>
                                          </p:spTgt>
                                        </p:tgtEl>
                                        <p:attrNameLst>
                                          <p:attrName>fillcolor</p:attrName>
                                        </p:attrNameLst>
                                      </p:cBhvr>
                                      <p:by>
                                        <p:hsl h="0" s="-12549" l="-25098"/>
                                      </p:by>
                                    </p:animClr>
                                    <p:animClr clrSpc="hsl" dir="cw">
                                      <p:cBhvr>
                                        <p:cTn id="67" dur="500" fill="hold"/>
                                        <p:tgtEl>
                                          <p:spTgt spid="267267">
                                            <p:txEl>
                                              <p:pRg st="8" end="8"/>
                                            </p:txEl>
                                          </p:spTgt>
                                        </p:tgtEl>
                                        <p:attrNameLst>
                                          <p:attrName>stroke.color</p:attrName>
                                        </p:attrNameLst>
                                      </p:cBhvr>
                                      <p:by>
                                        <p:hsl h="0" s="-12549" l="-25098"/>
                                      </p:by>
                                    </p:animClr>
                                    <p:set>
                                      <p:cBhvr>
                                        <p:cTn id="68" dur="500" fill="hold"/>
                                        <p:tgtEl>
                                          <p:spTgt spid="267267">
                                            <p:txEl>
                                              <p:pRg st="8" end="8"/>
                                            </p:txEl>
                                          </p:spTgt>
                                        </p:tgtEl>
                                        <p:attrNameLst>
                                          <p:attrName>fill.type</p:attrName>
                                        </p:attrNameLst>
                                      </p:cBhvr>
                                      <p:to>
                                        <p:strVal val="solid"/>
                                      </p:to>
                                    </p:set>
                                  </p:childTnLst>
                                </p:cTn>
                              </p:par>
                              <p:par>
                                <p:cTn id="69" presetID="30" presetClass="emph" presetSubtype="0" fill="hold" nodeType="withEffect">
                                  <p:stCondLst>
                                    <p:cond delay="0"/>
                                  </p:stCondLst>
                                  <p:childTnLst>
                                    <p:animClr clrSpc="hsl" dir="cw">
                                      <p:cBhvr override="childStyle">
                                        <p:cTn id="70" dur="500" fill="hold"/>
                                        <p:tgtEl>
                                          <p:spTgt spid="267267">
                                            <p:txEl>
                                              <p:pRg st="9" end="9"/>
                                            </p:txEl>
                                          </p:spTgt>
                                        </p:tgtEl>
                                        <p:attrNameLst>
                                          <p:attrName>style.color</p:attrName>
                                        </p:attrNameLst>
                                      </p:cBhvr>
                                      <p:by>
                                        <p:hsl h="0" s="12549" l="25098"/>
                                      </p:by>
                                    </p:animClr>
                                    <p:animClr clrSpc="hsl" dir="cw">
                                      <p:cBhvr>
                                        <p:cTn id="71" dur="500" fill="hold"/>
                                        <p:tgtEl>
                                          <p:spTgt spid="267267">
                                            <p:txEl>
                                              <p:pRg st="9" end="9"/>
                                            </p:txEl>
                                          </p:spTgt>
                                        </p:tgtEl>
                                        <p:attrNameLst>
                                          <p:attrName>fillcolor</p:attrName>
                                        </p:attrNameLst>
                                      </p:cBhvr>
                                      <p:by>
                                        <p:hsl h="0" s="12549" l="25098"/>
                                      </p:by>
                                    </p:animClr>
                                    <p:animClr clrSpc="hsl" dir="cw">
                                      <p:cBhvr>
                                        <p:cTn id="72" dur="500" fill="hold"/>
                                        <p:tgtEl>
                                          <p:spTgt spid="267267">
                                            <p:txEl>
                                              <p:pRg st="9" end="9"/>
                                            </p:txEl>
                                          </p:spTgt>
                                        </p:tgtEl>
                                        <p:attrNameLst>
                                          <p:attrName>stroke.color</p:attrName>
                                        </p:attrNameLst>
                                      </p:cBhvr>
                                      <p:by>
                                        <p:hsl h="0" s="12549" l="25098"/>
                                      </p:by>
                                    </p:animClr>
                                    <p:set>
                                      <p:cBhvr>
                                        <p:cTn id="73" dur="500" fill="hold"/>
                                        <p:tgtEl>
                                          <p:spTgt spid="267267">
                                            <p:txEl>
                                              <p:pRg st="9" end="9"/>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F0801FD7-6E06-4A2B-9601-BC0D380CCD5B}" type="slidenum">
              <a:rPr lang="fr-FR" smtClean="0"/>
              <a:pPr/>
              <a:t>44</a:t>
            </a:fld>
            <a:endParaRPr lang="fr-FR"/>
          </a:p>
        </p:txBody>
      </p:sp>
      <p:sp>
        <p:nvSpPr>
          <p:cNvPr id="258050" name="Rectangle 2"/>
          <p:cNvSpPr>
            <a:spLocks noGrp="1" noChangeArrowheads="1"/>
          </p:cNvSpPr>
          <p:nvPr>
            <p:ph type="title"/>
          </p:nvPr>
        </p:nvSpPr>
        <p:spPr>
          <a:xfrm>
            <a:off x="381000" y="228600"/>
            <a:ext cx="8382000" cy="641350"/>
          </a:xfrm>
        </p:spPr>
        <p:txBody>
          <a:bodyPr/>
          <a:lstStyle/>
          <a:p>
            <a:r>
              <a:rPr lang="fr-FR" sz="4000" smtClean="0"/>
              <a:t>Patterns de contrôle</a:t>
            </a:r>
            <a:endParaRPr lang="fr-FR"/>
          </a:p>
        </p:txBody>
      </p:sp>
      <p:sp>
        <p:nvSpPr>
          <p:cNvPr id="258051" name="Rectangle 3"/>
          <p:cNvSpPr>
            <a:spLocks noGrp="1" noChangeArrowheads="1"/>
          </p:cNvSpPr>
          <p:nvPr>
            <p:ph type="body" idx="1"/>
          </p:nvPr>
        </p:nvSpPr>
        <p:spPr>
          <a:xfrm>
            <a:off x="457200" y="1412875"/>
            <a:ext cx="3962400" cy="4535488"/>
          </a:xfrm>
        </p:spPr>
        <p:txBody>
          <a:bodyPr/>
          <a:lstStyle/>
          <a:p>
            <a:pPr>
              <a:buFont typeface="Wingdings 2" pitchFamily="18" charset="2"/>
              <a:buNone/>
            </a:pPr>
            <a:r>
              <a:rPr lang="fr-FR" altLang="ja-JP" sz="2800" smtClean="0">
                <a:ea typeface="ＭＳ Ｐゴシック" pitchFamily="34" charset="-128"/>
              </a:rPr>
              <a:t>DockPattern</a:t>
            </a:r>
          </a:p>
          <a:p>
            <a:pPr>
              <a:buFont typeface="Wingdings 2" pitchFamily="18" charset="2"/>
              <a:buNone/>
            </a:pPr>
            <a:r>
              <a:rPr lang="fr-FR" altLang="ja-JP" sz="2800" smtClean="0">
                <a:ea typeface="ＭＳ Ｐゴシック" pitchFamily="34" charset="-128"/>
              </a:rPr>
              <a:t>ExpandCollapsePattern</a:t>
            </a:r>
          </a:p>
          <a:p>
            <a:pPr>
              <a:buFont typeface="Wingdings 2" pitchFamily="18" charset="2"/>
              <a:buNone/>
            </a:pPr>
            <a:r>
              <a:rPr lang="fr-FR" altLang="ja-JP" sz="2800" smtClean="0">
                <a:ea typeface="ＭＳ Ｐゴシック" pitchFamily="34" charset="-128"/>
              </a:rPr>
              <a:t>GridPattern</a:t>
            </a:r>
          </a:p>
          <a:p>
            <a:pPr>
              <a:lnSpc>
                <a:spcPct val="80000"/>
              </a:lnSpc>
              <a:buFont typeface="Wingdings 2" pitchFamily="18" charset="2"/>
              <a:buNone/>
            </a:pPr>
            <a:r>
              <a:rPr lang="fr-FR" altLang="ja-JP" sz="2800" smtClean="0">
                <a:ea typeface="ＭＳ Ｐゴシック" pitchFamily="34" charset="-128"/>
              </a:rPr>
              <a:t>GridItemPattern</a:t>
            </a:r>
          </a:p>
          <a:p>
            <a:pPr>
              <a:buFont typeface="Wingdings 2" pitchFamily="18" charset="2"/>
              <a:buNone/>
            </a:pPr>
            <a:r>
              <a:rPr lang="fr-FR" altLang="ja-JP" sz="2800" smtClean="0">
                <a:ea typeface="ＭＳ Ｐゴシック" pitchFamily="34" charset="-128"/>
              </a:rPr>
              <a:t>InvokePattern</a:t>
            </a:r>
          </a:p>
          <a:p>
            <a:pPr>
              <a:buFont typeface="Wingdings 2" pitchFamily="18" charset="2"/>
              <a:buNone/>
            </a:pPr>
            <a:r>
              <a:rPr lang="fr-FR" altLang="ja-JP" sz="2800" smtClean="0">
                <a:ea typeface="ＭＳ Ｐゴシック" pitchFamily="34" charset="-128"/>
              </a:rPr>
              <a:t>MultipleViewPattern</a:t>
            </a:r>
          </a:p>
          <a:p>
            <a:pPr>
              <a:buFont typeface="Wingdings 2" pitchFamily="18" charset="2"/>
              <a:buNone/>
            </a:pPr>
            <a:r>
              <a:rPr lang="fr-FR" altLang="ja-JP" sz="2800" smtClean="0">
                <a:ea typeface="ＭＳ Ｐゴシック" pitchFamily="34" charset="-128"/>
              </a:rPr>
              <a:t>RangeValuePattern</a:t>
            </a:r>
          </a:p>
          <a:p>
            <a:pPr>
              <a:buFont typeface="Wingdings 2" pitchFamily="18" charset="2"/>
              <a:buNone/>
            </a:pPr>
            <a:r>
              <a:rPr lang="fr-FR" altLang="ja-JP" sz="2800" smtClean="0">
                <a:ea typeface="ＭＳ Ｐゴシック" pitchFamily="34" charset="-128"/>
              </a:rPr>
              <a:t>ScrollPattern</a:t>
            </a:r>
          </a:p>
          <a:p>
            <a:pPr>
              <a:buFont typeface="Wingdings 2" pitchFamily="18" charset="2"/>
              <a:buNone/>
            </a:pPr>
            <a:r>
              <a:rPr lang="fr-FR" altLang="ja-JP" sz="2800" smtClean="0">
                <a:ea typeface="ＭＳ Ｐゴシック" pitchFamily="34" charset="-128"/>
              </a:rPr>
              <a:t>ScrollItemPattern</a:t>
            </a:r>
            <a:endParaRPr lang="fr-FR" sz="2800"/>
          </a:p>
        </p:txBody>
      </p:sp>
      <p:sp>
        <p:nvSpPr>
          <p:cNvPr id="258052" name="Rectangle 4"/>
          <p:cNvSpPr>
            <a:spLocks noChangeArrowheads="1"/>
          </p:cNvSpPr>
          <p:nvPr/>
        </p:nvSpPr>
        <p:spPr bwMode="auto">
          <a:xfrm>
            <a:off x="4648200" y="1484313"/>
            <a:ext cx="4114800" cy="5068887"/>
          </a:xfrm>
          <a:prstGeom prst="rect">
            <a:avLst/>
          </a:prstGeom>
          <a:noFill/>
          <a:ln w="9525">
            <a:noFill/>
            <a:miter lim="800000"/>
            <a:headEnd/>
            <a:tailEnd/>
          </a:ln>
          <a:effectLst/>
        </p:spPr>
        <p:txBody>
          <a:bodyPr/>
          <a:lstStyle/>
          <a:p>
            <a:pPr marL="461963" indent="-461963" algn="l" eaLnBrk="1" hangingPunct="1">
              <a:lnSpc>
                <a:spcPct val="80000"/>
              </a:lnSpc>
              <a:spcBef>
                <a:spcPct val="30000"/>
              </a:spcBef>
              <a:buClr>
                <a:schemeClr val="tx2"/>
              </a:buClr>
              <a:buFont typeface="Wingdings 2" pitchFamily="18" charset="2"/>
              <a:buNone/>
            </a:pPr>
            <a:r>
              <a:rPr lang="fr-FR" altLang="ja-JP" sz="2800" smtClean="0">
                <a:effectLst>
                  <a:outerShdw blurRad="38100" dist="38100" dir="2700000" algn="tl">
                    <a:srgbClr val="000000"/>
                  </a:outerShdw>
                </a:effectLst>
                <a:ea typeface="ＭＳ Ｐゴシック" pitchFamily="34" charset="-128"/>
              </a:rPr>
              <a:t>SelectionPattern</a:t>
            </a:r>
          </a:p>
          <a:p>
            <a:pPr marL="461963" indent="-461963" algn="l" eaLnBrk="1" hangingPunct="1">
              <a:lnSpc>
                <a:spcPct val="80000"/>
              </a:lnSpc>
              <a:spcBef>
                <a:spcPct val="30000"/>
              </a:spcBef>
              <a:buClr>
                <a:schemeClr val="tx2"/>
              </a:buClr>
              <a:buFont typeface="Wingdings 2" pitchFamily="18" charset="2"/>
              <a:buNone/>
            </a:pPr>
            <a:r>
              <a:rPr lang="fr-FR" altLang="ja-JP" sz="2800" smtClean="0">
                <a:effectLst>
                  <a:outerShdw blurRad="38100" dist="38100" dir="2700000" algn="tl">
                    <a:srgbClr val="000000"/>
                  </a:outerShdw>
                </a:effectLst>
                <a:ea typeface="ＭＳ Ｐゴシック" pitchFamily="34" charset="-128"/>
              </a:rPr>
              <a:t>SelectionItemPattern </a:t>
            </a:r>
          </a:p>
          <a:p>
            <a:pPr marL="461963" indent="-461963" algn="l" eaLnBrk="1" hangingPunct="1">
              <a:lnSpc>
                <a:spcPct val="80000"/>
              </a:lnSpc>
              <a:spcBef>
                <a:spcPct val="30000"/>
              </a:spcBef>
              <a:buClr>
                <a:schemeClr val="tx2"/>
              </a:buClr>
              <a:buFont typeface="Wingdings 2" pitchFamily="18" charset="2"/>
              <a:buNone/>
            </a:pPr>
            <a:r>
              <a:rPr lang="fr-FR" altLang="ja-JP" sz="2800" smtClean="0">
                <a:effectLst>
                  <a:outerShdw blurRad="38100" dist="38100" dir="2700000" algn="tl">
                    <a:srgbClr val="000000"/>
                  </a:outerShdw>
                </a:effectLst>
                <a:ea typeface="ＭＳ Ｐゴシック" pitchFamily="34" charset="-128"/>
              </a:rPr>
              <a:t>TablePattern</a:t>
            </a:r>
          </a:p>
          <a:p>
            <a:pPr marL="461963" indent="-461963" algn="l" eaLnBrk="1" hangingPunct="1">
              <a:lnSpc>
                <a:spcPct val="80000"/>
              </a:lnSpc>
              <a:spcBef>
                <a:spcPct val="30000"/>
              </a:spcBef>
              <a:buClr>
                <a:schemeClr val="tx2"/>
              </a:buClr>
              <a:buFont typeface="Wingdings 2" pitchFamily="18" charset="2"/>
              <a:buNone/>
            </a:pPr>
            <a:r>
              <a:rPr lang="fr-FR" altLang="ja-JP" sz="2800" smtClean="0">
                <a:effectLst>
                  <a:outerShdw blurRad="38100" dist="38100" dir="2700000" algn="tl">
                    <a:srgbClr val="000000"/>
                  </a:outerShdw>
                </a:effectLst>
                <a:ea typeface="ＭＳ Ｐゴシック" pitchFamily="34" charset="-128"/>
              </a:rPr>
              <a:t>TableItemPattern</a:t>
            </a:r>
          </a:p>
          <a:p>
            <a:pPr marL="461963" indent="-461963" algn="l" eaLnBrk="1" hangingPunct="1">
              <a:lnSpc>
                <a:spcPct val="80000"/>
              </a:lnSpc>
              <a:spcBef>
                <a:spcPct val="30000"/>
              </a:spcBef>
              <a:buClr>
                <a:schemeClr val="tx2"/>
              </a:buClr>
              <a:buFont typeface="Wingdings 2" pitchFamily="18" charset="2"/>
              <a:buNone/>
            </a:pPr>
            <a:r>
              <a:rPr lang="fr-FR" altLang="ja-JP" sz="2800" smtClean="0">
                <a:effectLst>
                  <a:outerShdw blurRad="38100" dist="38100" dir="2700000" algn="tl">
                    <a:srgbClr val="000000"/>
                  </a:outerShdw>
                </a:effectLst>
                <a:ea typeface="ＭＳ Ｐゴシック" pitchFamily="34" charset="-128"/>
              </a:rPr>
              <a:t>TextPattern</a:t>
            </a:r>
          </a:p>
          <a:p>
            <a:pPr marL="461963" indent="-461963" algn="l" eaLnBrk="1" hangingPunct="1">
              <a:lnSpc>
                <a:spcPct val="80000"/>
              </a:lnSpc>
              <a:spcBef>
                <a:spcPct val="30000"/>
              </a:spcBef>
              <a:buClr>
                <a:schemeClr val="tx2"/>
              </a:buClr>
              <a:buFont typeface="Wingdings 2" pitchFamily="18" charset="2"/>
              <a:buNone/>
            </a:pPr>
            <a:r>
              <a:rPr lang="fr-FR" altLang="ja-JP" sz="2800" smtClean="0">
                <a:effectLst>
                  <a:outerShdw blurRad="38100" dist="38100" dir="2700000" algn="tl">
                    <a:srgbClr val="000000"/>
                  </a:outerShdw>
                </a:effectLst>
                <a:ea typeface="ＭＳ Ｐゴシック" pitchFamily="34" charset="-128"/>
              </a:rPr>
              <a:t>TogglePattern</a:t>
            </a:r>
          </a:p>
          <a:p>
            <a:pPr marL="461963" indent="-461963" algn="l" eaLnBrk="1" hangingPunct="1">
              <a:lnSpc>
                <a:spcPct val="80000"/>
              </a:lnSpc>
              <a:spcBef>
                <a:spcPct val="30000"/>
              </a:spcBef>
              <a:buClr>
                <a:schemeClr val="tx2"/>
              </a:buClr>
              <a:buFont typeface="Wingdings 2" pitchFamily="18" charset="2"/>
              <a:buNone/>
            </a:pPr>
            <a:r>
              <a:rPr lang="fr-FR" altLang="ja-JP" sz="2800" smtClean="0">
                <a:effectLst>
                  <a:outerShdw blurRad="38100" dist="38100" dir="2700000" algn="tl">
                    <a:srgbClr val="000000"/>
                  </a:outerShdw>
                </a:effectLst>
                <a:ea typeface="ＭＳ Ｐゴシック" pitchFamily="34" charset="-128"/>
              </a:rPr>
              <a:t>TransformPattern</a:t>
            </a:r>
          </a:p>
          <a:p>
            <a:pPr marL="461963" indent="-461963" algn="l" eaLnBrk="1" hangingPunct="1">
              <a:lnSpc>
                <a:spcPct val="80000"/>
              </a:lnSpc>
              <a:spcBef>
                <a:spcPct val="30000"/>
              </a:spcBef>
              <a:buClr>
                <a:schemeClr val="tx2"/>
              </a:buClr>
              <a:buFont typeface="Wingdings 2" pitchFamily="18" charset="2"/>
              <a:buNone/>
            </a:pPr>
            <a:r>
              <a:rPr lang="fr-FR" altLang="ja-JP" sz="2800" smtClean="0">
                <a:effectLst>
                  <a:outerShdw blurRad="38100" dist="38100" dir="2700000" algn="tl">
                    <a:srgbClr val="000000"/>
                  </a:outerShdw>
                </a:effectLst>
                <a:ea typeface="ＭＳ Ｐゴシック" pitchFamily="34" charset="-128"/>
              </a:rPr>
              <a:t>ValuePattern</a:t>
            </a:r>
          </a:p>
          <a:p>
            <a:pPr marL="461963" indent="-461963" algn="l" eaLnBrk="1" hangingPunct="1">
              <a:lnSpc>
                <a:spcPct val="80000"/>
              </a:lnSpc>
              <a:spcBef>
                <a:spcPct val="30000"/>
              </a:spcBef>
              <a:buClr>
                <a:schemeClr val="tx2"/>
              </a:buClr>
              <a:buFont typeface="Wingdings 2" pitchFamily="18" charset="2"/>
              <a:buNone/>
            </a:pPr>
            <a:r>
              <a:rPr lang="fr-FR" altLang="ja-JP" sz="2800" smtClean="0">
                <a:effectLst>
                  <a:outerShdw blurRad="38100" dist="38100" dir="2700000" algn="tl">
                    <a:srgbClr val="000000"/>
                  </a:outerShdw>
                </a:effectLst>
                <a:ea typeface="ＭＳ Ｐゴシック" pitchFamily="34" charset="-128"/>
              </a:rPr>
              <a:t>WindowPattern</a:t>
            </a:r>
            <a:endParaRPr lang="fr-FR" sz="2800">
              <a:effectLst>
                <a:outerShdw blurRad="38100" dist="38100" dir="2700000" algn="tl">
                  <a:srgbClr val="000000"/>
                </a:outerShdw>
              </a:effectLst>
            </a:endParaRPr>
          </a:p>
        </p:txBody>
      </p:sp>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4312088-34D9-4ABD-8F4D-AD35AA3F8786}" type="slidenum">
              <a:rPr lang="fr-FR" smtClean="0"/>
              <a:pPr/>
              <a:t>45</a:t>
            </a:fld>
            <a:endParaRPr lang="fr-FR"/>
          </a:p>
        </p:txBody>
      </p:sp>
      <p:sp>
        <p:nvSpPr>
          <p:cNvPr id="125954" name="Rectangle 2"/>
          <p:cNvSpPr>
            <a:spLocks noGrp="1" noChangeArrowheads="1"/>
          </p:cNvSpPr>
          <p:nvPr>
            <p:ph type="title"/>
          </p:nvPr>
        </p:nvSpPr>
        <p:spPr>
          <a:xfrm>
            <a:off x="381000" y="228600"/>
            <a:ext cx="8382000" cy="641350"/>
          </a:xfrm>
        </p:spPr>
        <p:txBody>
          <a:bodyPr/>
          <a:lstStyle/>
          <a:p>
            <a:r>
              <a:rPr lang="fr-FR" sz="4000" smtClean="0"/>
              <a:t>Evénements</a:t>
            </a:r>
            <a:endParaRPr lang="fr-FR" sz="4000"/>
          </a:p>
        </p:txBody>
      </p:sp>
      <p:sp>
        <p:nvSpPr>
          <p:cNvPr id="125955" name="Rectangle 3"/>
          <p:cNvSpPr>
            <a:spLocks noGrp="1" noChangeArrowheads="1"/>
          </p:cNvSpPr>
          <p:nvPr>
            <p:ph type="body" idx="1"/>
          </p:nvPr>
        </p:nvSpPr>
        <p:spPr>
          <a:xfrm>
            <a:off x="381000" y="1447800"/>
            <a:ext cx="8229600" cy="4745915"/>
          </a:xfrm>
        </p:spPr>
        <p:txBody>
          <a:bodyPr/>
          <a:lstStyle/>
          <a:p>
            <a:r>
              <a:rPr lang="fr-FR" sz="2800" dirty="0" smtClean="0"/>
              <a:t>Permettent aux clients d’être notifiés quand un changement survient au sein de l’IU</a:t>
            </a:r>
          </a:p>
          <a:p>
            <a:r>
              <a:rPr lang="fr-FR" sz="2800" dirty="0" smtClean="0"/>
              <a:t>Les événements applicables sont toujours associés à une référence à un élément d’automatisation au sein duquel est survenu le changement</a:t>
            </a:r>
          </a:p>
          <a:p>
            <a:r>
              <a:rPr lang="fr-FR" sz="2800" dirty="0" smtClean="0"/>
              <a:t>Les clients peuvent filtrer depuis quelles parties de l’arbre d’automatisation ils veulent écouter des événements</a:t>
            </a:r>
          </a:p>
          <a:p>
            <a:r>
              <a:rPr lang="fr-FR" sz="2800" dirty="0" smtClean="0"/>
              <a:t>Les fournisseurs génèrent des événements après que l’IU a été mise à jour</a:t>
            </a:r>
            <a:endParaRPr lang="fr-FR" sz="2800"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311128"/>
          </a:xfrm>
        </p:spPr>
        <p:txBody>
          <a:bodyPr/>
          <a:lstStyle/>
          <a:p>
            <a:r>
              <a:rPr lang="fr-FR" sz="4400" dirty="0" smtClean="0">
                <a:solidFill>
                  <a:srgbClr val="FFB601"/>
                </a:solidFill>
              </a:rPr>
              <a:t>Microsoft et l’accessibilité : un peu d’histoire</a:t>
            </a:r>
            <a:endParaRPr lang="fr-FR" dirty="0"/>
          </a:p>
        </p:txBody>
      </p:sp>
      <p:sp>
        <p:nvSpPr>
          <p:cNvPr id="3" name="Content Placeholder 2"/>
          <p:cNvSpPr>
            <a:spLocks noGrp="1"/>
          </p:cNvSpPr>
          <p:nvPr>
            <p:ph idx="1"/>
          </p:nvPr>
        </p:nvSpPr>
        <p:spPr>
          <a:xfrm>
            <a:off x="381000" y="1417638"/>
            <a:ext cx="8410575" cy="4525962"/>
          </a:xfrm>
        </p:spPr>
        <p:txBody>
          <a:bodyPr>
            <a:normAutofit fontScale="85000" lnSpcReduction="20000"/>
          </a:bodyPr>
          <a:lstStyle/>
          <a:p>
            <a:r>
              <a:rPr lang="fr-FR" dirty="0" smtClean="0"/>
              <a:t>1999</a:t>
            </a:r>
          </a:p>
          <a:p>
            <a:pPr lvl="1"/>
            <a:r>
              <a:rPr lang="fr-FR" b="1" dirty="0" smtClean="0"/>
              <a:t>Microsoft Active </a:t>
            </a:r>
            <a:r>
              <a:rPr lang="fr-FR" b="1" dirty="0" err="1" smtClean="0"/>
              <a:t>Accessibility</a:t>
            </a:r>
            <a:r>
              <a:rPr lang="fr-FR" b="1" dirty="0" smtClean="0"/>
              <a:t> 1.3 </a:t>
            </a:r>
            <a:r>
              <a:rPr lang="fr-FR" dirty="0" smtClean="0"/>
              <a:t>qui permet le support de l’ensemble des 27 langages supportés par le système d’exploitation Windows</a:t>
            </a:r>
          </a:p>
          <a:p>
            <a:r>
              <a:rPr lang="fr-FR" dirty="0" smtClean="0"/>
              <a:t>2005</a:t>
            </a:r>
          </a:p>
          <a:p>
            <a:pPr lvl="1"/>
            <a:r>
              <a:rPr lang="fr-FR" dirty="0" smtClean="0"/>
              <a:t>Introduction d’</a:t>
            </a:r>
            <a:r>
              <a:rPr lang="fr-FR" b="1" dirty="0" smtClean="0"/>
              <a:t>UI Automation</a:t>
            </a:r>
            <a:r>
              <a:rPr lang="fr-FR" dirty="0" smtClean="0"/>
              <a:t>, le nouveau modèle d’accessibilité pour Windows</a:t>
            </a:r>
          </a:p>
          <a:p>
            <a:r>
              <a:rPr lang="fr-FR" dirty="0" smtClean="0"/>
              <a:t>2006</a:t>
            </a:r>
          </a:p>
          <a:p>
            <a:pPr lvl="1"/>
            <a:r>
              <a:rPr lang="fr-FR" dirty="0" smtClean="0"/>
              <a:t>Windows Vista : introduction du nouvel </a:t>
            </a:r>
            <a:r>
              <a:rPr lang="fr-FR" b="1" dirty="0" err="1" smtClean="0"/>
              <a:t>Ease</a:t>
            </a:r>
            <a:r>
              <a:rPr lang="fr-FR" b="1" dirty="0" smtClean="0"/>
              <a:t> of Access Center</a:t>
            </a:r>
            <a:r>
              <a:rPr lang="fr-FR" dirty="0" smtClean="0"/>
              <a:t>, reconnaissance de la parole,…</a:t>
            </a:r>
          </a:p>
          <a:p>
            <a:pPr lvl="1"/>
            <a:r>
              <a:rPr lang="fr-FR" b="1" dirty="0" smtClean="0"/>
              <a:t>Livraison en standard d’UI Automation</a:t>
            </a:r>
            <a:r>
              <a:rPr lang="fr-FR" dirty="0" smtClean="0"/>
              <a:t> avec le Framework .NET 3.0 et l’arrivée de WPF (Windows </a:t>
            </a:r>
            <a:r>
              <a:rPr lang="fr-FR" dirty="0" err="1" smtClean="0"/>
              <a:t>Presentation</a:t>
            </a:r>
            <a:r>
              <a:rPr lang="fr-FR" dirty="0" smtClean="0"/>
              <a:t> Framework)</a:t>
            </a:r>
            <a:endParaRPr lang="fr-FR" dirty="0"/>
          </a:p>
        </p:txBody>
      </p:sp>
      <p:sp>
        <p:nvSpPr>
          <p:cNvPr id="4" name="Slide Number Placeholder 3"/>
          <p:cNvSpPr>
            <a:spLocks noGrp="1"/>
          </p:cNvSpPr>
          <p:nvPr>
            <p:ph type="sldNum" sz="quarter" idx="10"/>
          </p:nvPr>
        </p:nvSpPr>
        <p:spPr/>
        <p:txBody>
          <a:bodyPr/>
          <a:lstStyle/>
          <a:p>
            <a:fld id="{B75B95F7-1795-48CD-93B9-2DC4C12E6625}" type="slidenum">
              <a:rPr lang="en-US" smtClean="0"/>
              <a:pPr/>
              <a:t>5</a:t>
            </a:fld>
            <a:endParaRPr lang="en-US"/>
          </a:p>
        </p:txBody>
      </p:sp>
      <p:sp>
        <p:nvSpPr>
          <p:cNvPr id="5" name="TextBox 4"/>
          <p:cNvSpPr txBox="1"/>
          <p:nvPr/>
        </p:nvSpPr>
        <p:spPr>
          <a:xfrm>
            <a:off x="228600" y="5943600"/>
            <a:ext cx="8001000" cy="563231"/>
          </a:xfrm>
          <a:prstGeom prst="rect">
            <a:avLst/>
          </a:prstGeom>
          <a:noFill/>
        </p:spPr>
        <p:txBody>
          <a:bodyPr wrap="square" rtlCol="0">
            <a:spAutoFit/>
          </a:bodyPr>
          <a:lstStyle/>
          <a:p>
            <a:pPr algn="l"/>
            <a:r>
              <a:rPr lang="fr-FR" sz="1800" dirty="0" smtClean="0"/>
              <a:t>Plus d’informations sur l’histoire de l’accessibilité chez Microsoft en </a:t>
            </a:r>
            <a:r>
              <a:rPr lang="fr-FR" sz="1800" dirty="0" smtClean="0">
                <a:hlinkClick r:id="rId3"/>
              </a:rPr>
              <a:t>http://www.microsoft.com/enable/microsoft/history.aspx</a:t>
            </a:r>
            <a:r>
              <a:rPr lang="fr-FR" sz="1800" dirty="0" smtClean="0"/>
              <a:t> </a:t>
            </a:r>
            <a:endParaRPr lang="fr-FR" sz="1800"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UI Automation</a:t>
            </a:r>
            <a:endParaRPr lang="fr-FR" dirty="0"/>
          </a:p>
        </p:txBody>
      </p:sp>
      <p:sp>
        <p:nvSpPr>
          <p:cNvPr id="3" name="Content Placeholder 2"/>
          <p:cNvSpPr>
            <a:spLocks noGrp="1"/>
          </p:cNvSpPr>
          <p:nvPr>
            <p:ph idx="1"/>
          </p:nvPr>
        </p:nvSpPr>
        <p:spPr>
          <a:xfrm>
            <a:off x="381000" y="1417639"/>
            <a:ext cx="8410575" cy="5059362"/>
          </a:xfrm>
        </p:spPr>
        <p:txBody>
          <a:bodyPr>
            <a:normAutofit lnSpcReduction="10000"/>
          </a:bodyPr>
          <a:lstStyle/>
          <a:p>
            <a:r>
              <a:rPr lang="fr-FR" dirty="0" smtClean="0"/>
              <a:t>Avec l’arrivée du </a:t>
            </a:r>
            <a:r>
              <a:rPr lang="fr-FR" b="1" dirty="0" smtClean="0"/>
              <a:t>Framework .NET 3.0</a:t>
            </a:r>
            <a:r>
              <a:rPr lang="fr-FR" dirty="0" smtClean="0"/>
              <a:t>, on a vu pas mal de nouveautés (</a:t>
            </a:r>
            <a:r>
              <a:rPr lang="fr-FR" i="1" dirty="0" smtClean="0"/>
              <a:t>WPF</a:t>
            </a:r>
            <a:r>
              <a:rPr lang="fr-FR" dirty="0" smtClean="0"/>
              <a:t>, </a:t>
            </a:r>
            <a:r>
              <a:rPr lang="fr-FR" i="1" dirty="0" smtClean="0"/>
              <a:t>WWF</a:t>
            </a:r>
            <a:r>
              <a:rPr lang="fr-FR" dirty="0" smtClean="0"/>
              <a:t>, </a:t>
            </a:r>
            <a:r>
              <a:rPr lang="fr-FR" i="1" dirty="0" smtClean="0"/>
              <a:t>WCF</a:t>
            </a:r>
            <a:r>
              <a:rPr lang="fr-FR" dirty="0" smtClean="0"/>
              <a:t>, </a:t>
            </a:r>
            <a:r>
              <a:rPr lang="fr-FR" i="1" dirty="0" err="1" smtClean="0"/>
              <a:t>CardSpace</a:t>
            </a:r>
            <a:r>
              <a:rPr lang="fr-FR" dirty="0" smtClean="0"/>
              <a:t>)</a:t>
            </a:r>
          </a:p>
          <a:p>
            <a:r>
              <a:rPr lang="fr-FR" dirty="0" smtClean="0"/>
              <a:t>Ces nouveautés concernent aussi </a:t>
            </a:r>
            <a:r>
              <a:rPr lang="fr-FR" b="1" dirty="0" smtClean="0"/>
              <a:t>l’accessibilité</a:t>
            </a:r>
            <a:r>
              <a:rPr lang="fr-FR" dirty="0" smtClean="0"/>
              <a:t> </a:t>
            </a:r>
          </a:p>
          <a:p>
            <a:r>
              <a:rPr lang="fr-FR" dirty="0" smtClean="0"/>
              <a:t>Microsoft « </a:t>
            </a:r>
            <a:r>
              <a:rPr lang="fr-FR" b="1" dirty="0" smtClean="0"/>
              <a:t>UI Automation »</a:t>
            </a:r>
            <a:r>
              <a:rPr lang="fr-FR" dirty="0" smtClean="0"/>
              <a:t> (</a:t>
            </a:r>
            <a:r>
              <a:rPr lang="fr-FR" i="1" dirty="0" smtClean="0"/>
              <a:t>User Interface Automation</a:t>
            </a:r>
            <a:r>
              <a:rPr lang="fr-FR" dirty="0" smtClean="0"/>
              <a:t>) est le nouveau Framework d’accessibilité pour Microsoft Windows, disponible pour tous les systèmes d’exploitation qui supportent </a:t>
            </a:r>
            <a:r>
              <a:rPr lang="fr-FR" i="1" dirty="0" smtClean="0"/>
              <a:t>Windows </a:t>
            </a:r>
            <a:r>
              <a:rPr lang="fr-FR" i="1" dirty="0" err="1" smtClean="0"/>
              <a:t>Presentation</a:t>
            </a:r>
            <a:r>
              <a:rPr lang="fr-FR" i="1" dirty="0" smtClean="0"/>
              <a:t> </a:t>
            </a:r>
            <a:r>
              <a:rPr lang="fr-FR" i="1" dirty="0" err="1" smtClean="0"/>
              <a:t>Foundation</a:t>
            </a:r>
            <a:r>
              <a:rPr lang="fr-FR" dirty="0" smtClean="0"/>
              <a:t> (WPF)</a:t>
            </a:r>
          </a:p>
          <a:p>
            <a:endParaRPr lang="fr-FR" dirty="0"/>
          </a:p>
        </p:txBody>
      </p:sp>
      <p:sp>
        <p:nvSpPr>
          <p:cNvPr id="4" name="Slide Number Placeholder 3"/>
          <p:cNvSpPr>
            <a:spLocks noGrp="1"/>
          </p:cNvSpPr>
          <p:nvPr>
            <p:ph type="sldNum" sz="quarter" idx="10"/>
          </p:nvPr>
        </p:nvSpPr>
        <p:spPr/>
        <p:txBody>
          <a:bodyPr/>
          <a:lstStyle/>
          <a:p>
            <a:fld id="{B75B95F7-1795-48CD-93B9-2DC4C12E6625}" type="slidenum">
              <a:rPr lang="en-US" smtClean="0"/>
              <a:pPr/>
              <a:t>6</a:t>
            </a:fld>
            <a:endParaRPr lang="en-US"/>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915400" cy="757130"/>
          </a:xfrm>
        </p:spPr>
        <p:txBody>
          <a:bodyPr/>
          <a:lstStyle/>
          <a:p>
            <a:r>
              <a:rPr lang="fr-FR" dirty="0" smtClean="0"/>
              <a:t>Qu’est-ce-que l’UI Automation ? </a:t>
            </a:r>
            <a:endParaRPr lang="fr-FR" dirty="0"/>
          </a:p>
        </p:txBody>
      </p:sp>
      <p:sp>
        <p:nvSpPr>
          <p:cNvPr id="3" name="Content Placeholder 2"/>
          <p:cNvSpPr>
            <a:spLocks noGrp="1"/>
          </p:cNvSpPr>
          <p:nvPr>
            <p:ph idx="1"/>
          </p:nvPr>
        </p:nvSpPr>
        <p:spPr>
          <a:xfrm>
            <a:off x="381000" y="1417638"/>
            <a:ext cx="8410575" cy="5299912"/>
          </a:xfrm>
        </p:spPr>
        <p:txBody>
          <a:bodyPr/>
          <a:lstStyle/>
          <a:p>
            <a:r>
              <a:rPr lang="fr-FR" dirty="0" smtClean="0"/>
              <a:t>Pour faire court, il s’agit d’un accès (par programmation) à la plupart des éléments de l’interface utilisateur</a:t>
            </a:r>
          </a:p>
          <a:p>
            <a:r>
              <a:rPr lang="fr-FR" dirty="0" smtClean="0"/>
              <a:t>Cet accès par programmation permet aux développeurs d’écrire du code qui :</a:t>
            </a:r>
          </a:p>
          <a:p>
            <a:pPr lvl="1"/>
            <a:r>
              <a:rPr lang="fr-FR" dirty="0" smtClean="0"/>
              <a:t>Permet de naviguer entre les éléments de l’interface utilisateur (IU)</a:t>
            </a:r>
          </a:p>
          <a:p>
            <a:pPr lvl="1"/>
            <a:r>
              <a:rPr lang="fr-FR" dirty="0" smtClean="0"/>
              <a:t>Collecte des informations au sujet de l’IU</a:t>
            </a:r>
          </a:p>
          <a:p>
            <a:pPr lvl="1"/>
            <a:r>
              <a:rPr lang="fr-FR" dirty="0" smtClean="0"/>
              <a:t>Interagit avec les éléments d’</a:t>
            </a:r>
            <a:r>
              <a:rPr lang="fr-FR" dirty="0" err="1" smtClean="0"/>
              <a:t>lIU</a:t>
            </a:r>
            <a:endParaRPr lang="fr-FR" dirty="0" smtClean="0"/>
          </a:p>
          <a:p>
            <a:pPr lvl="1"/>
            <a:r>
              <a:rPr lang="fr-FR" dirty="0" smtClean="0"/>
              <a:t>Reçoit des notifications lors des changements de l’IU</a:t>
            </a:r>
            <a:endParaRPr lang="fr-FR" dirty="0"/>
          </a:p>
        </p:txBody>
      </p:sp>
      <p:sp>
        <p:nvSpPr>
          <p:cNvPr id="4" name="Slide Number Placeholder 3"/>
          <p:cNvSpPr>
            <a:spLocks noGrp="1"/>
          </p:cNvSpPr>
          <p:nvPr>
            <p:ph type="sldNum" sz="quarter" idx="10"/>
          </p:nvPr>
        </p:nvSpPr>
        <p:spPr/>
        <p:txBody>
          <a:bodyPr/>
          <a:lstStyle/>
          <a:p>
            <a:fld id="{B75B95F7-1795-48CD-93B9-2DC4C12E6625}" type="slidenum">
              <a:rPr lang="fr-FR" smtClean="0"/>
              <a:pPr/>
              <a:t>7</a:t>
            </a:fld>
            <a:endParaRPr lang="fr-F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r>
              <a:rPr lang="fr-FR" smtClean="0"/>
              <a:t>UI Automation (UIA)</a:t>
            </a:r>
            <a:endParaRPr lang="fr-FR"/>
          </a:p>
        </p:txBody>
      </p:sp>
      <p:sp>
        <p:nvSpPr>
          <p:cNvPr id="165891" name="Rectangle 3"/>
          <p:cNvSpPr>
            <a:spLocks noGrp="1" noChangeArrowheads="1"/>
          </p:cNvSpPr>
          <p:nvPr>
            <p:ph type="body" idx="1"/>
          </p:nvPr>
        </p:nvSpPr>
        <p:spPr>
          <a:xfrm>
            <a:off x="381000" y="1417638"/>
            <a:ext cx="8410575" cy="5287962"/>
          </a:xfrm>
        </p:spPr>
        <p:txBody>
          <a:bodyPr>
            <a:normAutofit fontScale="92500" lnSpcReduction="10000"/>
          </a:bodyPr>
          <a:lstStyle/>
          <a:p>
            <a:r>
              <a:rPr lang="fr-FR" dirty="0" smtClean="0"/>
              <a:t>UIA permet donc un accès par programme au nouveau modèle d’accessibilité de Windows dont la conception et le développement d’UIA ont été fondés sur l’automatisation des tests et les besoins des fournisseurs de technologies d’assistance</a:t>
            </a:r>
          </a:p>
          <a:p>
            <a:pPr lvl="1"/>
            <a:r>
              <a:rPr lang="fr-FR" dirty="0" smtClean="0"/>
              <a:t>Crée un modèle objet universel permettant également d’accéder à l’IU dans un contexte </a:t>
            </a:r>
            <a:r>
              <a:rPr lang="fr-FR" dirty="0" err="1" smtClean="0"/>
              <a:t>inter-processus</a:t>
            </a:r>
            <a:endParaRPr lang="fr-FR" dirty="0" smtClean="0"/>
          </a:p>
          <a:p>
            <a:pPr lvl="1"/>
            <a:r>
              <a:rPr lang="fr-FR" dirty="0" smtClean="0"/>
              <a:t>Permet d’utiliser du code managé</a:t>
            </a:r>
          </a:p>
          <a:p>
            <a:pPr lvl="1"/>
            <a:r>
              <a:rPr lang="fr-FR" dirty="0" smtClean="0"/>
              <a:t>Est le successeur de </a:t>
            </a:r>
            <a:r>
              <a:rPr lang="fr-FR" i="1" dirty="0" smtClean="0"/>
              <a:t>Microsoft Active </a:t>
            </a:r>
            <a:r>
              <a:rPr lang="fr-FR" i="1" dirty="0" err="1" smtClean="0"/>
              <a:t>Accessibility</a:t>
            </a:r>
            <a:r>
              <a:rPr lang="fr-FR" dirty="0" smtClean="0"/>
              <a:t> (MSAA)</a:t>
            </a:r>
          </a:p>
          <a:p>
            <a:pPr lvl="1"/>
            <a:r>
              <a:rPr lang="fr-FR" dirty="0" smtClean="0"/>
              <a:t>Supporté sur Windows Vista, XP et Server 2003</a:t>
            </a:r>
            <a:endParaRPr lang="fr-FR" dirty="0"/>
          </a:p>
        </p:txBody>
      </p:sp>
      <p:sp>
        <p:nvSpPr>
          <p:cNvPr id="4" name="Slide Number Placeholder 3"/>
          <p:cNvSpPr>
            <a:spLocks noGrp="1"/>
          </p:cNvSpPr>
          <p:nvPr>
            <p:ph type="sldNum" sz="quarter" idx="10"/>
          </p:nvPr>
        </p:nvSpPr>
        <p:spPr/>
        <p:txBody>
          <a:bodyPr/>
          <a:lstStyle/>
          <a:p>
            <a:fld id="{BC235EE3-FD43-47B9-AB70-DF19DB7388AA}" type="slidenum">
              <a:rPr lang="fr-FR" smtClean="0"/>
              <a:pPr/>
              <a:t>8</a:t>
            </a:fld>
            <a:endParaRPr lang="fr-F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3"/>
          <p:cNvSpPr>
            <a:spLocks noGrp="1"/>
          </p:cNvSpPr>
          <p:nvPr>
            <p:ph type="sldNum" sz="quarter" idx="10"/>
          </p:nvPr>
        </p:nvSpPr>
        <p:spPr/>
        <p:txBody>
          <a:bodyPr/>
          <a:lstStyle/>
          <a:p>
            <a:fld id="{1F668E36-4385-43DA-A430-E585DC6E75E3}" type="slidenum">
              <a:rPr lang="fr-FR" smtClean="0"/>
              <a:pPr/>
              <a:t>9</a:t>
            </a:fld>
            <a:endParaRPr lang="fr-FR"/>
          </a:p>
        </p:txBody>
      </p:sp>
      <p:sp>
        <p:nvSpPr>
          <p:cNvPr id="193538" name="Rectangle 2"/>
          <p:cNvSpPr>
            <a:spLocks noGrp="1" noChangeArrowheads="1"/>
          </p:cNvSpPr>
          <p:nvPr>
            <p:ph type="title"/>
          </p:nvPr>
        </p:nvSpPr>
        <p:spPr>
          <a:xfrm>
            <a:off x="381000" y="228600"/>
            <a:ext cx="8382000" cy="641350"/>
          </a:xfrm>
        </p:spPr>
        <p:txBody>
          <a:bodyPr/>
          <a:lstStyle/>
          <a:p>
            <a:r>
              <a:rPr lang="fr-FR" sz="4000" smtClean="0"/>
              <a:t>Architecture</a:t>
            </a:r>
            <a:endParaRPr lang="fr-FR" sz="4000"/>
          </a:p>
        </p:txBody>
      </p:sp>
      <p:sp>
        <p:nvSpPr>
          <p:cNvPr id="193539" name="Line 3"/>
          <p:cNvSpPr>
            <a:spLocks noChangeShapeType="1"/>
          </p:cNvSpPr>
          <p:nvPr/>
        </p:nvSpPr>
        <p:spPr bwMode="auto">
          <a:xfrm>
            <a:off x="3429000" y="2209800"/>
            <a:ext cx="0" cy="1752600"/>
          </a:xfrm>
          <a:prstGeom prst="line">
            <a:avLst/>
          </a:prstGeom>
          <a:noFill/>
          <a:ln w="9525">
            <a:solidFill>
              <a:schemeClr val="tx1"/>
            </a:solidFill>
            <a:round/>
            <a:headEnd/>
            <a:tailEnd/>
          </a:ln>
          <a:effectLst/>
        </p:spPr>
        <p:txBody>
          <a:bodyPr/>
          <a:lstStyle/>
          <a:p>
            <a:endParaRPr lang="fr-FR"/>
          </a:p>
        </p:txBody>
      </p:sp>
      <p:sp>
        <p:nvSpPr>
          <p:cNvPr id="193540" name="Rectangle 4"/>
          <p:cNvSpPr>
            <a:spLocks noChangeArrowheads="1"/>
          </p:cNvSpPr>
          <p:nvPr/>
        </p:nvSpPr>
        <p:spPr bwMode="auto">
          <a:xfrm>
            <a:off x="609600" y="4038600"/>
            <a:ext cx="3429000" cy="533400"/>
          </a:xfrm>
          <a:prstGeom prst="rect">
            <a:avLst/>
          </a:prstGeom>
          <a:noFill/>
          <a:ln w="9525">
            <a:noFill/>
            <a:miter lim="800000"/>
            <a:headEnd/>
            <a:tailEnd/>
          </a:ln>
          <a:effectLst/>
        </p:spPr>
        <p:txBody>
          <a:bodyPr anchor="ctr"/>
          <a:lstStyle/>
          <a:p>
            <a:pPr algn="r" eaLnBrk="1" hangingPunct="1">
              <a:lnSpc>
                <a:spcPct val="100000"/>
              </a:lnSpc>
              <a:spcBef>
                <a:spcPct val="0"/>
              </a:spcBef>
            </a:pPr>
            <a:r>
              <a:rPr lang="fr-FR" sz="2800" i="1" smtClean="0">
                <a:effectLst>
                  <a:outerShdw blurRad="38100" dist="38100" dir="2700000" algn="tl">
                    <a:srgbClr val="000000"/>
                  </a:outerShdw>
                </a:effectLst>
                <a:latin typeface="Arial" charset="0"/>
              </a:rPr>
              <a:t>API côté client</a:t>
            </a:r>
          </a:p>
          <a:p>
            <a:pPr algn="r" eaLnBrk="1" hangingPunct="1">
              <a:lnSpc>
                <a:spcPct val="100000"/>
              </a:lnSpc>
              <a:spcBef>
                <a:spcPct val="0"/>
              </a:spcBef>
            </a:pPr>
            <a:r>
              <a:rPr lang="fr-FR" sz="2800" i="1" smtClean="0">
                <a:effectLst>
                  <a:outerShdw blurRad="38100" dist="38100" dir="2700000" algn="tl">
                    <a:srgbClr val="000000"/>
                  </a:outerShdw>
                </a:effectLst>
                <a:latin typeface="Arial" charset="0"/>
              </a:rPr>
              <a:t> </a:t>
            </a:r>
            <a:r>
              <a:rPr lang="fr-FR" i="1" smtClean="0">
                <a:effectLst>
                  <a:outerShdw blurRad="38100" dist="38100" dir="2700000" algn="tl">
                    <a:srgbClr val="000000"/>
                  </a:outerShdw>
                </a:effectLst>
                <a:latin typeface="Arial" charset="0"/>
              </a:rPr>
              <a:t>(API .NET managée)</a:t>
            </a:r>
            <a:endParaRPr lang="fr-FR" i="1">
              <a:effectLst/>
              <a:latin typeface="Arial" charset="0"/>
            </a:endParaRPr>
          </a:p>
        </p:txBody>
      </p:sp>
      <p:sp>
        <p:nvSpPr>
          <p:cNvPr id="193541" name="Rectangle 5"/>
          <p:cNvSpPr>
            <a:spLocks noChangeArrowheads="1"/>
          </p:cNvSpPr>
          <p:nvPr/>
        </p:nvSpPr>
        <p:spPr bwMode="auto">
          <a:xfrm>
            <a:off x="1524000" y="2286000"/>
            <a:ext cx="1444625" cy="1219200"/>
          </a:xfrm>
          <a:prstGeom prst="rect">
            <a:avLst/>
          </a:prstGeom>
          <a:solidFill>
            <a:srgbClr val="0AB4F0"/>
          </a:solidFill>
          <a:ln w="9525">
            <a:solidFill>
              <a:schemeClr val="tx1"/>
            </a:solidFill>
            <a:miter lim="800000"/>
            <a:headEnd/>
            <a:tailEnd/>
          </a:ln>
          <a:effectLst/>
        </p:spPr>
        <p:txBody>
          <a:bodyPr wrap="none" anchor="ctr"/>
          <a:lstStyle/>
          <a:p>
            <a:pPr eaLnBrk="1" hangingPunct="1">
              <a:lnSpc>
                <a:spcPct val="100000"/>
              </a:lnSpc>
              <a:spcBef>
                <a:spcPct val="0"/>
              </a:spcBef>
            </a:pPr>
            <a:r>
              <a:rPr lang="fr-FR" sz="2800" i="1" smtClean="0">
                <a:solidFill>
                  <a:schemeClr val="bg2"/>
                </a:solidFill>
                <a:effectLst/>
                <a:latin typeface="Arial" charset="0"/>
              </a:rPr>
              <a:t>Client</a:t>
            </a:r>
            <a:endParaRPr lang="fr-FR" sz="2800" i="1">
              <a:solidFill>
                <a:schemeClr val="bg2"/>
              </a:solidFill>
              <a:effectLst/>
              <a:latin typeface="Arial" charset="0"/>
            </a:endParaRPr>
          </a:p>
        </p:txBody>
      </p:sp>
      <p:sp>
        <p:nvSpPr>
          <p:cNvPr id="193542" name="Rectangle 6"/>
          <p:cNvSpPr>
            <a:spLocks noChangeArrowheads="1"/>
          </p:cNvSpPr>
          <p:nvPr/>
        </p:nvSpPr>
        <p:spPr bwMode="auto">
          <a:xfrm>
            <a:off x="5410200" y="2286000"/>
            <a:ext cx="2057400" cy="1219200"/>
          </a:xfrm>
          <a:prstGeom prst="rect">
            <a:avLst/>
          </a:prstGeom>
          <a:solidFill>
            <a:srgbClr val="02CE02"/>
          </a:solidFill>
          <a:ln w="9525">
            <a:solidFill>
              <a:schemeClr val="tx1"/>
            </a:solidFill>
            <a:miter lim="800000"/>
            <a:headEnd/>
            <a:tailEnd/>
          </a:ln>
          <a:effectLst/>
        </p:spPr>
        <p:txBody>
          <a:bodyPr wrap="none" anchor="ctr"/>
          <a:lstStyle/>
          <a:p>
            <a:pPr eaLnBrk="1" hangingPunct="1">
              <a:lnSpc>
                <a:spcPct val="100000"/>
              </a:lnSpc>
              <a:spcBef>
                <a:spcPct val="0"/>
              </a:spcBef>
            </a:pPr>
            <a:r>
              <a:rPr lang="fr-FR" sz="2800" i="1" smtClean="0">
                <a:solidFill>
                  <a:schemeClr val="bg2"/>
                </a:solidFill>
                <a:effectLst/>
                <a:latin typeface="Arial" charset="0"/>
              </a:rPr>
              <a:t>Fournisseur</a:t>
            </a:r>
            <a:endParaRPr lang="fr-FR" sz="2800" i="1">
              <a:solidFill>
                <a:schemeClr val="bg2"/>
              </a:solidFill>
              <a:effectLst/>
              <a:latin typeface="Arial" charset="0"/>
            </a:endParaRPr>
          </a:p>
        </p:txBody>
      </p:sp>
      <p:sp>
        <p:nvSpPr>
          <p:cNvPr id="193543" name="Line 7"/>
          <p:cNvSpPr>
            <a:spLocks noChangeShapeType="1"/>
          </p:cNvSpPr>
          <p:nvPr/>
        </p:nvSpPr>
        <p:spPr bwMode="auto">
          <a:xfrm flipH="1">
            <a:off x="3124200" y="2895600"/>
            <a:ext cx="533400" cy="0"/>
          </a:xfrm>
          <a:prstGeom prst="line">
            <a:avLst/>
          </a:prstGeom>
          <a:noFill/>
          <a:ln w="9525">
            <a:solidFill>
              <a:schemeClr val="tx1"/>
            </a:solidFill>
            <a:round/>
            <a:headEnd/>
            <a:tailEnd type="triangle" w="med" len="med"/>
          </a:ln>
          <a:effectLst/>
        </p:spPr>
        <p:txBody>
          <a:bodyPr/>
          <a:lstStyle/>
          <a:p>
            <a:endParaRPr lang="fr-FR"/>
          </a:p>
        </p:txBody>
      </p:sp>
      <p:sp>
        <p:nvSpPr>
          <p:cNvPr id="193544" name="Rectangle 8"/>
          <p:cNvSpPr>
            <a:spLocks noChangeArrowheads="1"/>
          </p:cNvSpPr>
          <p:nvPr/>
        </p:nvSpPr>
        <p:spPr bwMode="auto">
          <a:xfrm>
            <a:off x="1905000" y="5486400"/>
            <a:ext cx="4495800" cy="533400"/>
          </a:xfrm>
          <a:prstGeom prst="rect">
            <a:avLst/>
          </a:prstGeom>
          <a:noFill/>
          <a:ln w="9525">
            <a:noFill/>
            <a:miter lim="800000"/>
            <a:headEnd/>
            <a:tailEnd/>
          </a:ln>
          <a:effectLst/>
        </p:spPr>
        <p:txBody>
          <a:bodyPr/>
          <a:lstStyle/>
          <a:p>
            <a:pPr marL="461963" indent="-461963" eaLnBrk="1" hangingPunct="1">
              <a:lnSpc>
                <a:spcPct val="90000"/>
              </a:lnSpc>
              <a:spcBef>
                <a:spcPct val="30000"/>
              </a:spcBef>
              <a:buClr>
                <a:schemeClr val="tx2"/>
              </a:buClr>
              <a:buFont typeface="Wingdings 2" pitchFamily="18" charset="2"/>
              <a:buNone/>
            </a:pPr>
            <a:r>
              <a:rPr lang="fr-FR" sz="2800" smtClean="0">
                <a:effectLst>
                  <a:outerShdw blurRad="38100" dist="38100" dir="2700000" algn="tl">
                    <a:srgbClr val="000000"/>
                  </a:outerShdw>
                </a:effectLst>
              </a:rPr>
              <a:t>Infrastructure UIA</a:t>
            </a:r>
            <a:endParaRPr lang="fr-FR" sz="3100">
              <a:effectLst>
                <a:outerShdw blurRad="38100" dist="38100" dir="2700000" algn="tl">
                  <a:srgbClr val="000000"/>
                </a:outerShdw>
              </a:effectLst>
            </a:endParaRPr>
          </a:p>
        </p:txBody>
      </p:sp>
      <p:sp>
        <p:nvSpPr>
          <p:cNvPr id="193545" name="Rectangle 9"/>
          <p:cNvSpPr>
            <a:spLocks noChangeArrowheads="1"/>
          </p:cNvSpPr>
          <p:nvPr/>
        </p:nvSpPr>
        <p:spPr bwMode="auto">
          <a:xfrm>
            <a:off x="3810000" y="2286000"/>
            <a:ext cx="762000" cy="1219200"/>
          </a:xfrm>
          <a:prstGeom prst="rect">
            <a:avLst/>
          </a:prstGeom>
          <a:solidFill>
            <a:srgbClr val="FFCC00"/>
          </a:solidFill>
          <a:ln w="9525">
            <a:solidFill>
              <a:schemeClr val="tx1"/>
            </a:solidFill>
            <a:miter lim="800000"/>
            <a:headEnd/>
            <a:tailEnd/>
          </a:ln>
          <a:effectLst/>
        </p:spPr>
        <p:txBody>
          <a:bodyPr anchor="ctr"/>
          <a:lstStyle/>
          <a:p>
            <a:pPr eaLnBrk="1" hangingPunct="1">
              <a:lnSpc>
                <a:spcPct val="100000"/>
              </a:lnSpc>
              <a:spcBef>
                <a:spcPct val="0"/>
              </a:spcBef>
            </a:pPr>
            <a:r>
              <a:rPr lang="fr-FR" sz="2200" b="1" smtClean="0">
                <a:solidFill>
                  <a:schemeClr val="bg2"/>
                </a:solidFill>
                <a:effectLst>
                  <a:outerShdw blurRad="38100" dist="38100" dir="2700000" algn="tl">
                    <a:srgbClr val="FFFFFF"/>
                  </a:outerShdw>
                </a:effectLst>
                <a:latin typeface="Arial" charset="0"/>
              </a:rPr>
              <a:t>UIA</a:t>
            </a:r>
            <a:endParaRPr lang="fr-FR" sz="2200" b="1">
              <a:solidFill>
                <a:schemeClr val="bg2"/>
              </a:solidFill>
              <a:effectLst>
                <a:outerShdw blurRad="38100" dist="38100" dir="2700000" algn="tl">
                  <a:srgbClr val="FFFFFF"/>
                </a:outerShdw>
              </a:effectLst>
              <a:latin typeface="Arial" charset="0"/>
            </a:endParaRPr>
          </a:p>
        </p:txBody>
      </p:sp>
      <p:sp>
        <p:nvSpPr>
          <p:cNvPr id="193546" name="Line 10"/>
          <p:cNvSpPr>
            <a:spLocks noChangeShapeType="1"/>
          </p:cNvSpPr>
          <p:nvPr/>
        </p:nvSpPr>
        <p:spPr bwMode="auto">
          <a:xfrm>
            <a:off x="5029200" y="2209800"/>
            <a:ext cx="0" cy="1752600"/>
          </a:xfrm>
          <a:prstGeom prst="line">
            <a:avLst/>
          </a:prstGeom>
          <a:noFill/>
          <a:ln w="9525">
            <a:solidFill>
              <a:schemeClr val="tx1"/>
            </a:solidFill>
            <a:round/>
            <a:headEnd/>
            <a:tailEnd/>
          </a:ln>
          <a:effectLst/>
        </p:spPr>
        <p:txBody>
          <a:bodyPr/>
          <a:lstStyle/>
          <a:p>
            <a:endParaRPr lang="fr-FR"/>
          </a:p>
        </p:txBody>
      </p:sp>
      <p:sp>
        <p:nvSpPr>
          <p:cNvPr id="193547" name="Rectangle 11"/>
          <p:cNvSpPr>
            <a:spLocks noChangeArrowheads="1"/>
          </p:cNvSpPr>
          <p:nvPr/>
        </p:nvSpPr>
        <p:spPr bwMode="auto">
          <a:xfrm>
            <a:off x="4419600" y="4038600"/>
            <a:ext cx="4114800" cy="914400"/>
          </a:xfrm>
          <a:prstGeom prst="rect">
            <a:avLst/>
          </a:prstGeom>
          <a:noFill/>
          <a:ln w="9525">
            <a:noFill/>
            <a:miter lim="800000"/>
            <a:headEnd/>
            <a:tailEnd/>
          </a:ln>
          <a:effectLst/>
        </p:spPr>
        <p:txBody>
          <a:bodyPr anchor="ctr"/>
          <a:lstStyle/>
          <a:p>
            <a:pPr algn="l" eaLnBrk="1" hangingPunct="1">
              <a:lnSpc>
                <a:spcPct val="100000"/>
              </a:lnSpc>
              <a:spcBef>
                <a:spcPct val="0"/>
              </a:spcBef>
            </a:pPr>
            <a:r>
              <a:rPr lang="fr-FR" sz="2800" i="1" dirty="0" smtClean="0">
                <a:effectLst>
                  <a:outerShdw blurRad="38100" dist="38100" dir="2700000" algn="tl">
                    <a:srgbClr val="000000"/>
                  </a:outerShdw>
                </a:effectLst>
                <a:latin typeface="Arial" charset="0"/>
              </a:rPr>
              <a:t>Définitions d’interfaces côté fournisseur</a:t>
            </a:r>
          </a:p>
          <a:p>
            <a:pPr algn="l" eaLnBrk="1" hangingPunct="1">
              <a:lnSpc>
                <a:spcPct val="100000"/>
              </a:lnSpc>
              <a:spcBef>
                <a:spcPct val="0"/>
              </a:spcBef>
            </a:pPr>
            <a:r>
              <a:rPr lang="fr-FR" i="1" dirty="0" smtClean="0">
                <a:effectLst>
                  <a:outerShdw blurRad="38100" dist="38100" dir="2700000" algn="tl">
                    <a:srgbClr val="000000"/>
                  </a:outerShdw>
                </a:effectLst>
              </a:rPr>
              <a:t>(API .NET managée ou</a:t>
            </a:r>
            <a:r>
              <a:rPr lang="fr-FR" i="1" dirty="0" smtClean="0">
                <a:effectLst>
                  <a:outerShdw blurRad="38100" dist="38100" dir="2700000" algn="tl">
                    <a:srgbClr val="000000"/>
                  </a:outerShdw>
                </a:effectLst>
                <a:latin typeface="Arial" charset="0"/>
              </a:rPr>
              <a:t> C++)</a:t>
            </a:r>
            <a:endParaRPr lang="fr-FR" i="1" dirty="0">
              <a:effectLst>
                <a:outerShdw blurRad="38100" dist="38100" dir="2700000" algn="tl">
                  <a:srgbClr val="000000"/>
                </a:outerShdw>
              </a:effectLst>
              <a:latin typeface="Arial" charset="0"/>
            </a:endParaRPr>
          </a:p>
        </p:txBody>
      </p:sp>
      <p:sp>
        <p:nvSpPr>
          <p:cNvPr id="193548" name="Line 12"/>
          <p:cNvSpPr>
            <a:spLocks noChangeShapeType="1"/>
          </p:cNvSpPr>
          <p:nvPr/>
        </p:nvSpPr>
        <p:spPr bwMode="auto">
          <a:xfrm flipH="1">
            <a:off x="4724400" y="2895600"/>
            <a:ext cx="533400" cy="0"/>
          </a:xfrm>
          <a:prstGeom prst="line">
            <a:avLst/>
          </a:prstGeom>
          <a:noFill/>
          <a:ln w="9525">
            <a:solidFill>
              <a:schemeClr val="tx1"/>
            </a:solidFill>
            <a:round/>
            <a:headEnd/>
            <a:tailEnd type="triangle" w="med" len="med"/>
          </a:ln>
          <a:effectLst/>
        </p:spPr>
        <p:txBody>
          <a:bodyPr/>
          <a:lstStyle/>
          <a:p>
            <a:endParaRPr lang="fr-FR"/>
          </a:p>
        </p:txBody>
      </p:sp>
      <p:sp>
        <p:nvSpPr>
          <p:cNvPr id="193549" name="Line 13"/>
          <p:cNvSpPr>
            <a:spLocks noChangeShapeType="1"/>
          </p:cNvSpPr>
          <p:nvPr/>
        </p:nvSpPr>
        <p:spPr bwMode="auto">
          <a:xfrm>
            <a:off x="4191000" y="3733800"/>
            <a:ext cx="0" cy="1752600"/>
          </a:xfrm>
          <a:prstGeom prst="line">
            <a:avLst/>
          </a:prstGeom>
          <a:noFill/>
          <a:ln w="9525">
            <a:solidFill>
              <a:schemeClr val="tx1"/>
            </a:solidFill>
            <a:round/>
            <a:headEnd/>
            <a:tailEnd/>
          </a:ln>
          <a:effectLst/>
        </p:spPr>
        <p:txBody>
          <a:bodyPr/>
          <a:lstStyle/>
          <a:p>
            <a:endParaRPr lang="fr-FR"/>
          </a:p>
        </p:txBody>
      </p:sp>
      <p:sp>
        <p:nvSpPr>
          <p:cNvPr id="193550" name="Text Box 14"/>
          <p:cNvSpPr txBox="1">
            <a:spLocks noChangeArrowheads="1"/>
          </p:cNvSpPr>
          <p:nvPr/>
        </p:nvSpPr>
        <p:spPr bwMode="auto">
          <a:xfrm>
            <a:off x="762000" y="1143000"/>
            <a:ext cx="2667000" cy="1138773"/>
          </a:xfrm>
          <a:prstGeom prst="rect">
            <a:avLst/>
          </a:prstGeom>
          <a:noFill/>
          <a:ln w="12700" algn="ctr">
            <a:noFill/>
            <a:miter lim="800000"/>
            <a:headEnd type="none" w="sm" len="sm"/>
            <a:tailEnd type="none" w="sm" len="sm"/>
          </a:ln>
          <a:effectLst/>
        </p:spPr>
        <p:txBody>
          <a:bodyPr>
            <a:spAutoFit/>
          </a:bodyPr>
          <a:lstStyle/>
          <a:p>
            <a:pPr>
              <a:spcBef>
                <a:spcPct val="50000"/>
              </a:spcBef>
            </a:pPr>
            <a:r>
              <a:rPr lang="fr-FR" sz="2000" i="1" dirty="0" smtClean="0">
                <a:effectLst>
                  <a:outerShdw blurRad="38100" dist="38100" dir="2700000" algn="tl">
                    <a:srgbClr val="000000"/>
                  </a:outerShdw>
                </a:effectLst>
              </a:rPr>
              <a:t>Automatisation des tests et fournisseurs de technologies d’assistance</a:t>
            </a:r>
            <a:endParaRPr lang="fr-FR" sz="2000" i="1" dirty="0">
              <a:effectLst>
                <a:outerShdw blurRad="38100" dist="38100" dir="2700000" algn="tl">
                  <a:srgbClr val="000000"/>
                </a:outerShdw>
              </a:effectLst>
            </a:endParaRPr>
          </a:p>
        </p:txBody>
      </p:sp>
      <p:sp>
        <p:nvSpPr>
          <p:cNvPr id="193551" name="Text Box 15"/>
          <p:cNvSpPr txBox="1">
            <a:spLocks noChangeArrowheads="1"/>
          </p:cNvSpPr>
          <p:nvPr/>
        </p:nvSpPr>
        <p:spPr bwMode="auto">
          <a:xfrm>
            <a:off x="5181600" y="1371600"/>
            <a:ext cx="2438400" cy="877163"/>
          </a:xfrm>
          <a:prstGeom prst="rect">
            <a:avLst/>
          </a:prstGeom>
          <a:noFill/>
          <a:ln w="12700" algn="ctr">
            <a:noFill/>
            <a:miter lim="800000"/>
            <a:headEnd type="none" w="sm" len="sm"/>
            <a:tailEnd type="none" w="sm" len="sm"/>
          </a:ln>
          <a:effectLst/>
        </p:spPr>
        <p:txBody>
          <a:bodyPr>
            <a:spAutoFit/>
          </a:bodyPr>
          <a:lstStyle/>
          <a:p>
            <a:r>
              <a:rPr lang="fr-FR" sz="2000" i="1" dirty="0" smtClean="0">
                <a:effectLst>
                  <a:outerShdw blurRad="38100" dist="38100" dir="2700000" algn="tl">
                    <a:srgbClr val="000000"/>
                  </a:outerShdw>
                </a:effectLst>
              </a:rPr>
              <a:t>Développeurs d’application et de contrôles</a:t>
            </a:r>
            <a:endParaRPr lang="fr-FR" sz="2000" i="1" dirty="0">
              <a:effectLst>
                <a:outerShdw blurRad="38100" dist="38100" dir="2700000" algn="tl">
                  <a:srgbClr val="000000"/>
                </a:outerShdw>
              </a:effectLst>
            </a:endParaRPr>
          </a:p>
        </p:txBody>
      </p:sp>
      <p:sp>
        <p:nvSpPr>
          <p:cNvPr id="193552" name="Line 16"/>
          <p:cNvSpPr>
            <a:spLocks noChangeShapeType="1"/>
          </p:cNvSpPr>
          <p:nvPr/>
        </p:nvSpPr>
        <p:spPr bwMode="auto">
          <a:xfrm>
            <a:off x="2133600" y="1981200"/>
            <a:ext cx="0" cy="228600"/>
          </a:xfrm>
          <a:prstGeom prst="line">
            <a:avLst/>
          </a:prstGeom>
          <a:noFill/>
          <a:ln w="9525">
            <a:solidFill>
              <a:schemeClr val="tx1"/>
            </a:solidFill>
            <a:round/>
            <a:headEnd/>
            <a:tailEnd/>
          </a:ln>
          <a:effectLst/>
        </p:spPr>
        <p:txBody>
          <a:bodyPr/>
          <a:lstStyle/>
          <a:p>
            <a:endParaRPr lang="fr-FR"/>
          </a:p>
        </p:txBody>
      </p:sp>
      <p:sp>
        <p:nvSpPr>
          <p:cNvPr id="193554" name="Line 18"/>
          <p:cNvSpPr>
            <a:spLocks noChangeShapeType="1"/>
          </p:cNvSpPr>
          <p:nvPr/>
        </p:nvSpPr>
        <p:spPr bwMode="auto">
          <a:xfrm>
            <a:off x="6096000" y="1981200"/>
            <a:ext cx="0" cy="228600"/>
          </a:xfrm>
          <a:prstGeom prst="line">
            <a:avLst/>
          </a:prstGeom>
          <a:noFill/>
          <a:ln w="9525">
            <a:solidFill>
              <a:schemeClr val="tx1"/>
            </a:solidFill>
            <a:round/>
            <a:headEnd/>
            <a:tailEnd/>
          </a:ln>
          <a:effectLst/>
        </p:spPr>
        <p:txBody>
          <a:bodyPr/>
          <a:lstStyle/>
          <a:p>
            <a:endParaRPr lang="fr-FR"/>
          </a:p>
        </p:txBody>
      </p:sp>
    </p:spTree>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WMTOOLS" val="&lt;WMTools ver=&quot;1.0&quot;&gt;&lt;Timings time=&quot;9/14/2005 10:27:47 AM&quot;&gt;&lt;Slide id=&quot;349&quot; dur=&quot;2008.343&quot;/&gt;&lt;Slide id=&quot;343&quot; dur=&quot;108.61&quot;/&gt;&lt;Slide id=&quot;330&quot; dur=&quot;89.703&quot;/&gt;&lt;Slide id=&quot;332&quot; dur=&quot;91.344&quot;/&gt;&lt;Slide id=&quot;344&quot; dur=&quot;95.328&quot;/&gt;&lt;Slide id=&quot;382&quot; dur=&quot;60.39&quot;/&gt;&lt;Slide id=&quot;359&quot; dur=&quot;91.297&quot; bld=&quot;|.5&quot;/&gt;&lt;Slide id=&quot;371&quot; dur=&quot;66.844&quot;/&gt;&lt;Slide id=&quot;350&quot; dur=&quot;141.297&quot;/&gt;&lt;Slide id=&quot;361&quot; dur=&quot;55.156&quot;/&gt;&lt;Slide id=&quot;367&quot; dur=&quot;70.078&quot;/&gt;&lt;Slide id=&quot;368&quot; dur=&quot;187.469&quot;/&gt;&lt;Slide id=&quot;385&quot; dur=&quot;712.625&quot; bld=&quot;|50|44.6|14.4|55.7|234.1|311.8&quot;/&gt;&lt;Slide id=&quot;370&quot; dur=&quot;4.391&quot;/&gt;&lt;Slide id=&quot;385&quot; dur=&quot;43.031&quot;/&gt;&lt;Slide id=&quot;370&quot; dur=&quot;153.828&quot; bld=&quot;|78.1|27.2&quot;/&gt;&lt;Slide id=&quot;365&quot; dur=&quot;113.719&quot; bld=&quot;|0|57.8&quot;/&gt;&lt;Slide id=&quot;383&quot; dur=&quot;6.469&quot; bld=&quot;|.5&quot;/&gt;&lt;Slide id=&quot;386&quot; dur=&quot;620.375&quot; bld=&quot;|46|1.2|31|78.5|311.2|39.5&quot;/&gt;&lt;Slide id=&quot;298&quot; dur=&quot;67.359&quot;/&gt;&lt;Slide id=&quot;337&quot; dur=&quot;99.469&quot;/&gt;&lt;Slide id=&quot;372&quot; dur=&quot;51.25&quot;/&gt;&lt;Slide id=&quot;387&quot; dur=&quot;309.015&quot; bld=&quot;|227.7|.8|19.5&quot;/&gt;&lt;Slide id=&quot;310&quot; dur=&quot;1.36&quot;/&gt;&lt;Slide id=&quot;387&quot; dur=&quot;171.703&quot;/&gt;&lt;Slide id=&quot;310&quot; dur=&quot;432.437&quot;/&gt;&lt;Slide id=&quot;384&quot; dur=&quot;1.86&quot; bld=&quot;|0&quot;/&gt;&lt;Slide id=&quot;380&quot; dur=&quot;59.703&quot;/&gt;&lt;Slide id=&quot;319&quot; dur=&quot;42.5&quot;/&gt;&lt;Slide id=&quot;379&quot; dur=&quot;615.937&quot;/&gt;&lt;Slide id=&quot;381&quot; dur=&quot;2.641&quot;/&gt;&lt;/Timings&gt;&lt;/WMTools&gt;"/>
</p:tagLst>
</file>

<file path=ppt/tags/tag2.xml><?xml version="1.0" encoding="utf-8"?>
<p:tagLst xmlns:a="http://schemas.openxmlformats.org/drawingml/2006/main" xmlns:r="http://schemas.openxmlformats.org/officeDocument/2006/relationships" xmlns:p="http://schemas.openxmlformats.org/presentationml/2006/main">
  <p:tag name="TIMING" val="|78.1|27.2"/>
</p:tagLst>
</file>

<file path=ppt/tags/tag3.xml><?xml version="1.0" encoding="utf-8"?>
<p:tagLst xmlns:a="http://schemas.openxmlformats.org/drawingml/2006/main" xmlns:r="http://schemas.openxmlformats.org/officeDocument/2006/relationships" xmlns:p="http://schemas.openxmlformats.org/presentationml/2006/main">
  <p:tag name="TIMING" val="|0|57.8"/>
</p:tagLst>
</file>

<file path=ppt/tags/tag4.xml><?xml version="1.0" encoding="utf-8"?>
<p:tagLst xmlns:a="http://schemas.openxmlformats.org/drawingml/2006/main" xmlns:r="http://schemas.openxmlformats.org/officeDocument/2006/relationships" xmlns:p="http://schemas.openxmlformats.org/presentationml/2006/main">
  <p:tag name="TIMING" val="|46|1.2|31|78.5|311.2|39.5"/>
</p:tagLst>
</file>

<file path=ppt/theme/theme1.xml><?xml version="1.0" encoding="utf-8"?>
<a:theme xmlns:a="http://schemas.openxmlformats.org/drawingml/2006/main" name="PDC_Template_2005">
  <a:themeElements>
    <a:clrScheme name="PDC_Template_2005 3">
      <a:dk1>
        <a:srgbClr val="000000"/>
      </a:dk1>
      <a:lt1>
        <a:srgbClr val="FFFFFF"/>
      </a:lt1>
      <a:dk2>
        <a:srgbClr val="18536E"/>
      </a:dk2>
      <a:lt2>
        <a:srgbClr val="FFB601"/>
      </a:lt2>
      <a:accent1>
        <a:srgbClr val="F7E993"/>
      </a:accent1>
      <a:accent2>
        <a:srgbClr val="B2BB1D"/>
      </a:accent2>
      <a:accent3>
        <a:srgbClr val="ABB3BA"/>
      </a:accent3>
      <a:accent4>
        <a:srgbClr val="DADADA"/>
      </a:accent4>
      <a:accent5>
        <a:srgbClr val="FAF2C8"/>
      </a:accent5>
      <a:accent6>
        <a:srgbClr val="A1A919"/>
      </a:accent6>
      <a:hlink>
        <a:srgbClr val="0078FA"/>
      </a:hlink>
      <a:folHlink>
        <a:srgbClr val="B51A8A"/>
      </a:folHlink>
    </a:clrScheme>
    <a:fontScheme name="PDC_Template_2005">
      <a:majorFont>
        <a:latin typeface="Segoe Semibold"/>
        <a:ea typeface=""/>
        <a:cs typeface=""/>
      </a:majorFont>
      <a:minorFont>
        <a:latin typeface="Sego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accent2">
                <a:gamma/>
                <a:shade val="63529"/>
                <a:invGamma/>
                <a:alpha val="70000"/>
              </a:schemeClr>
            </a:gs>
            <a:gs pos="50000">
              <a:schemeClr val="accent2">
                <a:alpha val="70000"/>
              </a:schemeClr>
            </a:gs>
            <a:gs pos="100000">
              <a:schemeClr val="accent2">
                <a:gamma/>
                <a:shade val="63529"/>
                <a:invGamma/>
                <a:alpha val="70000"/>
              </a:schemeClr>
            </a:gs>
          </a:gsLst>
          <a:lin ang="2700000" scaled="1"/>
        </a:gradFill>
        <a:ln w="12700" cap="flat" cmpd="sng" algn="ctr">
          <a:solidFill>
            <a:schemeClr val="accent2"/>
          </a:solidFill>
          <a:prstDash val="solid"/>
          <a:round/>
          <a:headEnd type="none" w="sm" len="sm"/>
          <a:tailEnd type="none" w="sm" len="sm"/>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85000"/>
          </a:lnSpc>
          <a:spcBef>
            <a:spcPct val="2000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Segoe" pitchFamily="34" charset="0"/>
          </a:defRPr>
        </a:defPPr>
      </a:lstStyle>
    </a:spDef>
    <a:lnDef>
      <a:spPr bwMode="auto">
        <a:xfrm>
          <a:off x="0" y="0"/>
          <a:ext cx="1" cy="1"/>
        </a:xfrm>
        <a:custGeom>
          <a:avLst/>
          <a:gdLst/>
          <a:ahLst/>
          <a:cxnLst/>
          <a:rect l="0" t="0" r="0" b="0"/>
          <a:pathLst/>
        </a:custGeom>
        <a:gradFill rotWithShape="0">
          <a:gsLst>
            <a:gs pos="0">
              <a:schemeClr val="accent2">
                <a:gamma/>
                <a:shade val="63529"/>
                <a:invGamma/>
                <a:alpha val="70000"/>
              </a:schemeClr>
            </a:gs>
            <a:gs pos="50000">
              <a:schemeClr val="accent2">
                <a:alpha val="70000"/>
              </a:schemeClr>
            </a:gs>
            <a:gs pos="100000">
              <a:schemeClr val="accent2">
                <a:gamma/>
                <a:shade val="63529"/>
                <a:invGamma/>
                <a:alpha val="70000"/>
              </a:schemeClr>
            </a:gs>
          </a:gsLst>
          <a:lin ang="2700000" scaled="1"/>
        </a:gradFill>
        <a:ln w="12700" cap="flat" cmpd="sng" algn="ctr">
          <a:solidFill>
            <a:schemeClr val="accent2"/>
          </a:solidFill>
          <a:prstDash val="solid"/>
          <a:round/>
          <a:headEnd type="none" w="sm" len="sm"/>
          <a:tailEnd type="none" w="sm" len="sm"/>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85000"/>
          </a:lnSpc>
          <a:spcBef>
            <a:spcPct val="2000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Segoe" pitchFamily="34" charset="0"/>
          </a:defRPr>
        </a:defPPr>
      </a:lstStyle>
    </a:lnDef>
  </a:objectDefaults>
  <a:extraClrSchemeLst>
    <a:extraClrScheme>
      <a:clrScheme name="PDC_Template_2005 1">
        <a:dk1>
          <a:srgbClr val="000000"/>
        </a:dk1>
        <a:lt1>
          <a:srgbClr val="FFFFFF"/>
        </a:lt1>
        <a:dk2>
          <a:srgbClr val="194489"/>
        </a:dk2>
        <a:lt2>
          <a:srgbClr val="FFB601"/>
        </a:lt2>
        <a:accent1>
          <a:srgbClr val="F7E993"/>
        </a:accent1>
        <a:accent2>
          <a:srgbClr val="B2BB1D"/>
        </a:accent2>
        <a:accent3>
          <a:srgbClr val="ABB0C4"/>
        </a:accent3>
        <a:accent4>
          <a:srgbClr val="DADADA"/>
        </a:accent4>
        <a:accent5>
          <a:srgbClr val="FAF2C8"/>
        </a:accent5>
        <a:accent6>
          <a:srgbClr val="A1A919"/>
        </a:accent6>
        <a:hlink>
          <a:srgbClr val="0078FA"/>
        </a:hlink>
        <a:folHlink>
          <a:srgbClr val="B51A8A"/>
        </a:folHlink>
      </a:clrScheme>
      <a:clrMap bg1="dk2" tx1="lt1" bg2="dk1" tx2="lt2" accent1="accent1" accent2="accent2" accent3="accent3" accent4="accent4" accent5="accent5" accent6="accent6" hlink="hlink" folHlink="folHlink"/>
    </a:extraClrScheme>
    <a:extraClrScheme>
      <a:clrScheme name="PDC_Template_2005 2">
        <a:dk1>
          <a:srgbClr val="000000"/>
        </a:dk1>
        <a:lt1>
          <a:srgbClr val="FFFFFF"/>
        </a:lt1>
        <a:dk2>
          <a:srgbClr val="176B6F"/>
        </a:dk2>
        <a:lt2>
          <a:srgbClr val="FFB601"/>
        </a:lt2>
        <a:accent1>
          <a:srgbClr val="F7E993"/>
        </a:accent1>
        <a:accent2>
          <a:srgbClr val="B2BB1D"/>
        </a:accent2>
        <a:accent3>
          <a:srgbClr val="ABBABB"/>
        </a:accent3>
        <a:accent4>
          <a:srgbClr val="DADADA"/>
        </a:accent4>
        <a:accent5>
          <a:srgbClr val="FAF2C8"/>
        </a:accent5>
        <a:accent6>
          <a:srgbClr val="A1A919"/>
        </a:accent6>
        <a:hlink>
          <a:srgbClr val="0078FA"/>
        </a:hlink>
        <a:folHlink>
          <a:srgbClr val="B51A8A"/>
        </a:folHlink>
      </a:clrScheme>
      <a:clrMap bg1="dk2" tx1="lt1" bg2="dk1" tx2="lt2" accent1="accent1" accent2="accent2" accent3="accent3" accent4="accent4" accent5="accent5" accent6="accent6" hlink="hlink" folHlink="folHlink"/>
    </a:extraClrScheme>
    <a:extraClrScheme>
      <a:clrScheme name="PDC_Template_2005 3">
        <a:dk1>
          <a:srgbClr val="000000"/>
        </a:dk1>
        <a:lt1>
          <a:srgbClr val="FFFFFF"/>
        </a:lt1>
        <a:dk2>
          <a:srgbClr val="18536E"/>
        </a:dk2>
        <a:lt2>
          <a:srgbClr val="FFB601"/>
        </a:lt2>
        <a:accent1>
          <a:srgbClr val="F7E993"/>
        </a:accent1>
        <a:accent2>
          <a:srgbClr val="B2BB1D"/>
        </a:accent2>
        <a:accent3>
          <a:srgbClr val="ABB3BA"/>
        </a:accent3>
        <a:accent4>
          <a:srgbClr val="DADADA"/>
        </a:accent4>
        <a:accent5>
          <a:srgbClr val="FAF2C8"/>
        </a:accent5>
        <a:accent6>
          <a:srgbClr val="A1A919"/>
        </a:accent6>
        <a:hlink>
          <a:srgbClr val="0078FA"/>
        </a:hlink>
        <a:folHlink>
          <a:srgbClr val="B51A8A"/>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2083</Words>
  <Application>Microsoft Office PowerPoint</Application>
  <PresentationFormat>On-screen Show (4:3)</PresentationFormat>
  <Paragraphs>447</Paragraphs>
  <Slides>45</Slides>
  <Notes>45</Notes>
  <HiddenSlides>17</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PDC_Template_2005</vt:lpstr>
      <vt:lpstr>Le nouveau modèle d’accessibilité pour l’environnement Windows</vt:lpstr>
      <vt:lpstr>Microsoft et l’accessibilité</vt:lpstr>
      <vt:lpstr>Microsoft et l’accessibilité : un peu d’histoire</vt:lpstr>
      <vt:lpstr>Microsoft et l’accessibilité : un peu d’histoire</vt:lpstr>
      <vt:lpstr>Microsoft et l’accessibilité : un peu d’histoire</vt:lpstr>
      <vt:lpstr>UI Automation</vt:lpstr>
      <vt:lpstr>Qu’est-ce-que l’UI Automation ? </vt:lpstr>
      <vt:lpstr>UI Automation (UIA)</vt:lpstr>
      <vt:lpstr>Architecture</vt:lpstr>
      <vt:lpstr>Architecture</vt:lpstr>
      <vt:lpstr>Les composants clés d’UIA</vt:lpstr>
      <vt:lpstr>Comment ça marche ? (fournisseur)</vt:lpstr>
      <vt:lpstr>Comment ça marche ? (fournisseur)</vt:lpstr>
      <vt:lpstr>Comment ça marche ? (client)</vt:lpstr>
      <vt:lpstr>Comment ça marche ? (client)</vt:lpstr>
      <vt:lpstr>Comment ça marche ? (client)</vt:lpstr>
      <vt:lpstr>Comment ça marche ? (client)</vt:lpstr>
      <vt:lpstr>Comment ça marche ? (client)</vt:lpstr>
      <vt:lpstr>Comment ça marche ? (client)</vt:lpstr>
      <vt:lpstr>Comment ça marche ? (client)</vt:lpstr>
      <vt:lpstr>Comment ça marche ? (client)</vt:lpstr>
      <vt:lpstr>Comment ça marche ? (client)</vt:lpstr>
      <vt:lpstr>UIspy</vt:lpstr>
      <vt:lpstr>UIspy</vt:lpstr>
      <vt:lpstr>Annonce le 8 novembre avec Novell</vt:lpstr>
      <vt:lpstr>En résumé</vt:lpstr>
      <vt:lpstr>Questions ?</vt:lpstr>
      <vt:lpstr>Remerciements</vt:lpstr>
      <vt:lpstr>Références</vt:lpstr>
      <vt:lpstr>Annexe</vt:lpstr>
      <vt:lpstr>Complexité des contrôles</vt:lpstr>
      <vt:lpstr>Arbre d’automatisation</vt:lpstr>
      <vt:lpstr>Eléments d’automatisation</vt:lpstr>
      <vt:lpstr>Propriétés</vt:lpstr>
      <vt:lpstr>Trois propriétés clés</vt:lpstr>
      <vt:lpstr>Les étapes pour automatiser l’IU</vt:lpstr>
      <vt:lpstr>Interfaces fournisseur</vt:lpstr>
      <vt:lpstr>Intégration de l’arbre</vt:lpstr>
      <vt:lpstr>Les étapes pour créer un fournisseur</vt:lpstr>
      <vt:lpstr>Patterns de contrôle</vt:lpstr>
      <vt:lpstr>Patterns associés avec type de contrôle</vt:lpstr>
      <vt:lpstr>Patterns de contrôle</vt:lpstr>
      <vt:lpstr>Implémentation des patterns de contrôle</vt:lpstr>
      <vt:lpstr>Patterns de contrôle</vt:lpstr>
      <vt:lpstr>Evénements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2007-11-04T16:36:51Z</dcterms:created>
  <dcterms:modified xsi:type="dcterms:W3CDTF">2007-11-20T08:01:48Z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