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702" y="9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2362-FAF4-44FE-912D-B3CE85EC2D4C}" type="datetimeFigureOut">
              <a:rPr lang="pl-PL" smtClean="0"/>
              <a:pPr/>
              <a:t>2009-01-26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FA55-9936-4117-939B-0F823F68155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2362-FAF4-44FE-912D-B3CE85EC2D4C}" type="datetimeFigureOut">
              <a:rPr lang="pl-PL" smtClean="0"/>
              <a:pPr/>
              <a:t>2009-01-26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FA55-9936-4117-939B-0F823F68155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2362-FAF4-44FE-912D-B3CE85EC2D4C}" type="datetimeFigureOut">
              <a:rPr lang="pl-PL" smtClean="0"/>
              <a:pPr/>
              <a:t>2009-01-26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FA55-9936-4117-939B-0F823F68155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2362-FAF4-44FE-912D-B3CE85EC2D4C}" type="datetimeFigureOut">
              <a:rPr lang="pl-PL" smtClean="0"/>
              <a:pPr/>
              <a:t>2009-01-26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FA55-9936-4117-939B-0F823F68155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2362-FAF4-44FE-912D-B3CE85EC2D4C}" type="datetimeFigureOut">
              <a:rPr lang="pl-PL" smtClean="0"/>
              <a:pPr/>
              <a:t>2009-01-26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FA55-9936-4117-939B-0F823F68155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2362-FAF4-44FE-912D-B3CE85EC2D4C}" type="datetimeFigureOut">
              <a:rPr lang="pl-PL" smtClean="0"/>
              <a:pPr/>
              <a:t>2009-01-26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FA55-9936-4117-939B-0F823F68155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2362-FAF4-44FE-912D-B3CE85EC2D4C}" type="datetimeFigureOut">
              <a:rPr lang="pl-PL" smtClean="0"/>
              <a:pPr/>
              <a:t>2009-01-26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FA55-9936-4117-939B-0F823F68155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2362-FAF4-44FE-912D-B3CE85EC2D4C}" type="datetimeFigureOut">
              <a:rPr lang="pl-PL" smtClean="0"/>
              <a:pPr/>
              <a:t>2009-01-26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FA55-9936-4117-939B-0F823F68155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2362-FAF4-44FE-912D-B3CE85EC2D4C}" type="datetimeFigureOut">
              <a:rPr lang="pl-PL" smtClean="0"/>
              <a:pPr/>
              <a:t>2009-01-26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FA55-9936-4117-939B-0F823F68155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2362-FAF4-44FE-912D-B3CE85EC2D4C}" type="datetimeFigureOut">
              <a:rPr lang="pl-PL" smtClean="0"/>
              <a:pPr/>
              <a:t>2009-01-26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FA55-9936-4117-939B-0F823F68155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B2362-FAF4-44FE-912D-B3CE85EC2D4C}" type="datetimeFigureOut">
              <a:rPr lang="pl-PL" smtClean="0"/>
              <a:pPr/>
              <a:t>2009-01-26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FA55-9936-4117-939B-0F823F68155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B2362-FAF4-44FE-912D-B3CE85EC2D4C}" type="datetimeFigureOut">
              <a:rPr lang="pl-PL" smtClean="0"/>
              <a:pPr/>
              <a:t>2009-01-26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BFA55-9936-4117-939B-0F823F68155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/>
          <p:cNvSpPr/>
          <p:nvPr/>
        </p:nvSpPr>
        <p:spPr>
          <a:xfrm>
            <a:off x="500034" y="4643446"/>
            <a:ext cx="8501122" cy="1571636"/>
          </a:xfrm>
          <a:prstGeom prst="rect">
            <a:avLst/>
          </a:prstGeom>
          <a:solidFill>
            <a:schemeClr val="accent3">
              <a:lumMod val="75000"/>
              <a:alpha val="37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9" name="Rectangle 78"/>
          <p:cNvSpPr/>
          <p:nvPr/>
        </p:nvSpPr>
        <p:spPr>
          <a:xfrm>
            <a:off x="500034" y="3500438"/>
            <a:ext cx="8501122" cy="1143008"/>
          </a:xfrm>
          <a:prstGeom prst="rect">
            <a:avLst/>
          </a:prstGeom>
          <a:solidFill>
            <a:schemeClr val="accent6">
              <a:lumMod val="75000"/>
              <a:alpha val="37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8" name="Rectangle 77"/>
          <p:cNvSpPr/>
          <p:nvPr/>
        </p:nvSpPr>
        <p:spPr>
          <a:xfrm>
            <a:off x="500034" y="857232"/>
            <a:ext cx="8501122" cy="2643206"/>
          </a:xfrm>
          <a:prstGeom prst="rect">
            <a:avLst/>
          </a:prstGeom>
          <a:solidFill>
            <a:schemeClr val="accent1">
              <a:alpha val="37000"/>
            </a:schemeClr>
          </a:solidFill>
          <a:ln>
            <a:noFill/>
          </a:ln>
          <a:effectLst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grpSp>
        <p:nvGrpSpPr>
          <p:cNvPr id="76" name="Group 75"/>
          <p:cNvGrpSpPr/>
          <p:nvPr/>
        </p:nvGrpSpPr>
        <p:grpSpPr>
          <a:xfrm>
            <a:off x="428596" y="1000108"/>
            <a:ext cx="6929486" cy="4857784"/>
            <a:chOff x="395509" y="500042"/>
            <a:chExt cx="8534209" cy="6227248"/>
          </a:xfrm>
        </p:grpSpPr>
        <p:pic>
          <p:nvPicPr>
            <p:cNvPr id="6" name="Picture 6" descr="C:\Users\PWalczak.EUROPE\AppData\Local\Microsoft\Windows\Temporary Internet Files\Content.IE5\ZCPT0CYM\MCj043164000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86182" y="500042"/>
              <a:ext cx="714380" cy="714380"/>
            </a:xfrm>
            <a:prstGeom prst="rect">
              <a:avLst/>
            </a:prstGeom>
            <a:noFill/>
          </p:spPr>
        </p:pic>
        <p:pic>
          <p:nvPicPr>
            <p:cNvPr id="1026" name="Picture 2" descr="C:\Users\PWalczak.EUROPE\AppData\Local\Microsoft\Windows\Temporary Internet Files\Content.IE5\ZPIWAO72\MCj0434874000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86446" y="1428736"/>
              <a:ext cx="857105" cy="857105"/>
            </a:xfrm>
            <a:prstGeom prst="rect">
              <a:avLst/>
            </a:prstGeom>
            <a:noFill/>
          </p:spPr>
        </p:pic>
        <p:pic>
          <p:nvPicPr>
            <p:cNvPr id="1027" name="Picture 3" descr="C:\Users\PWalczak.EUROPE\AppData\Local\Microsoft\Windows\Temporary Internet Files\Content.IE5\COBSZCQR\MCj04339420000[1]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143768" y="1428736"/>
              <a:ext cx="857250" cy="857250"/>
            </a:xfrm>
            <a:prstGeom prst="rect">
              <a:avLst/>
            </a:prstGeom>
            <a:noFill/>
          </p:spPr>
        </p:pic>
        <p:sp>
          <p:nvSpPr>
            <p:cNvPr id="1030" name="Form"/>
            <p:cNvSpPr>
              <a:spLocks noEditPoints="1" noChangeArrowheads="1"/>
            </p:cNvSpPr>
            <p:nvPr/>
          </p:nvSpPr>
          <p:spPr bwMode="auto">
            <a:xfrm>
              <a:off x="4643438" y="1643050"/>
              <a:ext cx="357190" cy="500066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10800 h 21600"/>
                <a:gd name="T14" fmla="*/ 4740 w 21600"/>
                <a:gd name="T15" fmla="*/ 1309 h 21600"/>
                <a:gd name="T16" fmla="*/ 19410 w 21600"/>
                <a:gd name="T17" fmla="*/ 1633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T14" t="T15" r="T16" b="T17"/>
              <a:pathLst>
                <a:path w="21600" h="21600" extrusionOk="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 extrusionOk="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  <a:path w="21600" h="21600" extrusionOk="0">
                  <a:moveTo>
                    <a:pt x="12840" y="18507"/>
                  </a:moveTo>
                  <a:lnTo>
                    <a:pt x="16051" y="18507"/>
                  </a:lnTo>
                  <a:lnTo>
                    <a:pt x="16051" y="19260"/>
                  </a:lnTo>
                  <a:lnTo>
                    <a:pt x="12840" y="19260"/>
                  </a:lnTo>
                  <a:lnTo>
                    <a:pt x="12840" y="18507"/>
                  </a:lnTo>
                  <a:close/>
                </a:path>
                <a:path w="21600" h="21600" extrusionOk="0">
                  <a:moveTo>
                    <a:pt x="16731" y="18507"/>
                  </a:moveTo>
                  <a:lnTo>
                    <a:pt x="19941" y="18507"/>
                  </a:lnTo>
                  <a:lnTo>
                    <a:pt x="19941" y="19260"/>
                  </a:lnTo>
                  <a:lnTo>
                    <a:pt x="16731" y="19260"/>
                  </a:lnTo>
                  <a:lnTo>
                    <a:pt x="16731" y="18507"/>
                  </a:lnTo>
                  <a:close/>
                </a:path>
                <a:path w="21600" h="21600" extrusionOk="0">
                  <a:moveTo>
                    <a:pt x="1913" y="1194"/>
                  </a:moveTo>
                  <a:lnTo>
                    <a:pt x="3699" y="1194"/>
                  </a:lnTo>
                  <a:lnTo>
                    <a:pt x="2678" y="1832"/>
                  </a:lnTo>
                  <a:lnTo>
                    <a:pt x="2296" y="1538"/>
                  </a:lnTo>
                  <a:lnTo>
                    <a:pt x="2125" y="1636"/>
                  </a:lnTo>
                  <a:lnTo>
                    <a:pt x="2700" y="2078"/>
                  </a:lnTo>
                  <a:lnTo>
                    <a:pt x="3699" y="1440"/>
                  </a:lnTo>
                  <a:lnTo>
                    <a:pt x="3699" y="2176"/>
                  </a:lnTo>
                  <a:lnTo>
                    <a:pt x="1913" y="2176"/>
                  </a:lnTo>
                  <a:lnTo>
                    <a:pt x="1913" y="1194"/>
                  </a:lnTo>
                  <a:close/>
                </a:path>
                <a:path w="21600" h="21600" extrusionOk="0">
                  <a:moveTo>
                    <a:pt x="1913" y="2765"/>
                  </a:moveTo>
                  <a:lnTo>
                    <a:pt x="3699" y="2765"/>
                  </a:lnTo>
                  <a:lnTo>
                    <a:pt x="2678" y="3403"/>
                  </a:lnTo>
                  <a:lnTo>
                    <a:pt x="2296" y="3109"/>
                  </a:lnTo>
                  <a:lnTo>
                    <a:pt x="2125" y="3207"/>
                  </a:lnTo>
                  <a:lnTo>
                    <a:pt x="2700" y="3649"/>
                  </a:lnTo>
                  <a:lnTo>
                    <a:pt x="3699" y="3010"/>
                  </a:lnTo>
                  <a:lnTo>
                    <a:pt x="3699" y="3747"/>
                  </a:lnTo>
                  <a:lnTo>
                    <a:pt x="1913" y="3747"/>
                  </a:lnTo>
                  <a:lnTo>
                    <a:pt x="1913" y="2765"/>
                  </a:lnTo>
                  <a:close/>
                </a:path>
                <a:path w="21600" h="21600" extrusionOk="0">
                  <a:moveTo>
                    <a:pt x="1913" y="4336"/>
                  </a:moveTo>
                  <a:lnTo>
                    <a:pt x="3699" y="4336"/>
                  </a:lnTo>
                  <a:lnTo>
                    <a:pt x="2678" y="4974"/>
                  </a:lnTo>
                  <a:lnTo>
                    <a:pt x="2296" y="4680"/>
                  </a:lnTo>
                  <a:lnTo>
                    <a:pt x="2125" y="4778"/>
                  </a:lnTo>
                  <a:lnTo>
                    <a:pt x="2700" y="5220"/>
                  </a:lnTo>
                  <a:lnTo>
                    <a:pt x="3699" y="4581"/>
                  </a:lnTo>
                  <a:lnTo>
                    <a:pt x="3699" y="5318"/>
                  </a:lnTo>
                  <a:lnTo>
                    <a:pt x="1913" y="5318"/>
                  </a:lnTo>
                  <a:lnTo>
                    <a:pt x="1913" y="4336"/>
                  </a:lnTo>
                  <a:close/>
                </a:path>
                <a:path w="21600" h="21600" extrusionOk="0">
                  <a:moveTo>
                    <a:pt x="1913" y="5907"/>
                  </a:moveTo>
                  <a:lnTo>
                    <a:pt x="3699" y="5907"/>
                  </a:lnTo>
                  <a:lnTo>
                    <a:pt x="2678" y="6545"/>
                  </a:lnTo>
                  <a:lnTo>
                    <a:pt x="2296" y="6250"/>
                  </a:lnTo>
                  <a:lnTo>
                    <a:pt x="2125" y="6349"/>
                  </a:lnTo>
                  <a:lnTo>
                    <a:pt x="2700" y="6790"/>
                  </a:lnTo>
                  <a:lnTo>
                    <a:pt x="3699" y="6152"/>
                  </a:lnTo>
                  <a:lnTo>
                    <a:pt x="3699" y="6889"/>
                  </a:lnTo>
                  <a:lnTo>
                    <a:pt x="1913" y="6889"/>
                  </a:lnTo>
                  <a:lnTo>
                    <a:pt x="1913" y="5907"/>
                  </a:lnTo>
                  <a:close/>
                </a:path>
                <a:path w="21600" h="21600" extrusionOk="0">
                  <a:moveTo>
                    <a:pt x="1913" y="7478"/>
                  </a:moveTo>
                  <a:lnTo>
                    <a:pt x="3699" y="7478"/>
                  </a:lnTo>
                  <a:lnTo>
                    <a:pt x="2678" y="8116"/>
                  </a:lnTo>
                  <a:lnTo>
                    <a:pt x="2296" y="7821"/>
                  </a:lnTo>
                  <a:lnTo>
                    <a:pt x="2125" y="7919"/>
                  </a:lnTo>
                  <a:lnTo>
                    <a:pt x="2700" y="8361"/>
                  </a:lnTo>
                  <a:lnTo>
                    <a:pt x="3699" y="7723"/>
                  </a:lnTo>
                  <a:lnTo>
                    <a:pt x="3699" y="8460"/>
                  </a:lnTo>
                  <a:lnTo>
                    <a:pt x="1913" y="8460"/>
                  </a:lnTo>
                  <a:lnTo>
                    <a:pt x="1913" y="7478"/>
                  </a:lnTo>
                  <a:close/>
                </a:path>
                <a:path w="21600" h="21600" extrusionOk="0">
                  <a:moveTo>
                    <a:pt x="1913" y="9049"/>
                  </a:moveTo>
                  <a:lnTo>
                    <a:pt x="3699" y="9049"/>
                  </a:lnTo>
                  <a:lnTo>
                    <a:pt x="2678" y="9687"/>
                  </a:lnTo>
                  <a:lnTo>
                    <a:pt x="2296" y="9392"/>
                  </a:lnTo>
                  <a:lnTo>
                    <a:pt x="2125" y="9490"/>
                  </a:lnTo>
                  <a:lnTo>
                    <a:pt x="2700" y="9932"/>
                  </a:lnTo>
                  <a:lnTo>
                    <a:pt x="3699" y="9294"/>
                  </a:lnTo>
                  <a:lnTo>
                    <a:pt x="3699" y="10030"/>
                  </a:lnTo>
                  <a:lnTo>
                    <a:pt x="1913" y="10030"/>
                  </a:lnTo>
                  <a:lnTo>
                    <a:pt x="1913" y="9049"/>
                  </a:lnTo>
                  <a:close/>
                </a:path>
                <a:path w="21600" h="21600" extrusionOk="0">
                  <a:moveTo>
                    <a:pt x="1913" y="10620"/>
                  </a:moveTo>
                  <a:lnTo>
                    <a:pt x="3699" y="10620"/>
                  </a:lnTo>
                  <a:lnTo>
                    <a:pt x="2678" y="11258"/>
                  </a:lnTo>
                  <a:lnTo>
                    <a:pt x="2296" y="10963"/>
                  </a:lnTo>
                  <a:lnTo>
                    <a:pt x="2125" y="11061"/>
                  </a:lnTo>
                  <a:lnTo>
                    <a:pt x="2700" y="11503"/>
                  </a:lnTo>
                  <a:lnTo>
                    <a:pt x="3699" y="10865"/>
                  </a:lnTo>
                  <a:lnTo>
                    <a:pt x="3699" y="11601"/>
                  </a:lnTo>
                  <a:lnTo>
                    <a:pt x="1913" y="11601"/>
                  </a:lnTo>
                  <a:lnTo>
                    <a:pt x="1913" y="10620"/>
                  </a:lnTo>
                  <a:close/>
                </a:path>
                <a:path w="21600" h="21600" extrusionOk="0">
                  <a:moveTo>
                    <a:pt x="1913" y="12190"/>
                  </a:moveTo>
                  <a:lnTo>
                    <a:pt x="3699" y="12190"/>
                  </a:lnTo>
                  <a:lnTo>
                    <a:pt x="2678" y="12829"/>
                  </a:lnTo>
                  <a:lnTo>
                    <a:pt x="2296" y="12534"/>
                  </a:lnTo>
                  <a:lnTo>
                    <a:pt x="2125" y="12632"/>
                  </a:lnTo>
                  <a:lnTo>
                    <a:pt x="2700" y="13074"/>
                  </a:lnTo>
                  <a:lnTo>
                    <a:pt x="3699" y="12436"/>
                  </a:lnTo>
                  <a:lnTo>
                    <a:pt x="3699" y="13172"/>
                  </a:lnTo>
                  <a:lnTo>
                    <a:pt x="1913" y="13172"/>
                  </a:lnTo>
                  <a:lnTo>
                    <a:pt x="1913" y="12190"/>
                  </a:lnTo>
                  <a:close/>
                </a:path>
                <a:path w="21600" h="21600" extrusionOk="0">
                  <a:moveTo>
                    <a:pt x="1913" y="13761"/>
                  </a:moveTo>
                  <a:lnTo>
                    <a:pt x="3699" y="13761"/>
                  </a:lnTo>
                  <a:lnTo>
                    <a:pt x="2678" y="14400"/>
                  </a:lnTo>
                  <a:lnTo>
                    <a:pt x="2296" y="14105"/>
                  </a:lnTo>
                  <a:lnTo>
                    <a:pt x="2125" y="14203"/>
                  </a:lnTo>
                  <a:lnTo>
                    <a:pt x="2700" y="14645"/>
                  </a:lnTo>
                  <a:lnTo>
                    <a:pt x="3699" y="14007"/>
                  </a:lnTo>
                  <a:lnTo>
                    <a:pt x="3699" y="14743"/>
                  </a:lnTo>
                  <a:lnTo>
                    <a:pt x="1913" y="14743"/>
                  </a:lnTo>
                  <a:lnTo>
                    <a:pt x="1913" y="13761"/>
                  </a:lnTo>
                  <a:close/>
                </a:path>
                <a:path w="21600" h="21600" extrusionOk="0">
                  <a:moveTo>
                    <a:pt x="1913" y="15332"/>
                  </a:moveTo>
                  <a:lnTo>
                    <a:pt x="3699" y="15332"/>
                  </a:lnTo>
                  <a:lnTo>
                    <a:pt x="2678" y="15970"/>
                  </a:lnTo>
                  <a:lnTo>
                    <a:pt x="2296" y="15676"/>
                  </a:lnTo>
                  <a:lnTo>
                    <a:pt x="2125" y="15774"/>
                  </a:lnTo>
                  <a:lnTo>
                    <a:pt x="2700" y="16216"/>
                  </a:lnTo>
                  <a:lnTo>
                    <a:pt x="3699" y="15578"/>
                  </a:lnTo>
                  <a:lnTo>
                    <a:pt x="3699" y="16314"/>
                  </a:lnTo>
                  <a:lnTo>
                    <a:pt x="1913" y="16314"/>
                  </a:lnTo>
                  <a:lnTo>
                    <a:pt x="1913" y="15332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pic>
          <p:nvPicPr>
            <p:cNvPr id="17" name="Picture 5" descr="C:\Users\PWalczak.EUROPE\AppData\Local\Microsoft\Windows\Temporary Internet Files\Content.IE5\PBXKEAIK\MCj04325990000[1]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214546" y="1643050"/>
              <a:ext cx="642942" cy="642942"/>
            </a:xfrm>
            <a:prstGeom prst="rect">
              <a:avLst/>
            </a:prstGeom>
            <a:noFill/>
          </p:spPr>
        </p:pic>
        <p:pic>
          <p:nvPicPr>
            <p:cNvPr id="1031" name="Picture 7" descr="C:\Users\PWalczak.EUROPE\AppData\Local\Microsoft\Windows\Temporary Internet Files\Content.IE5\ZCPT0CYM\MCj04338370000[1].png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71472" y="1571612"/>
              <a:ext cx="771410" cy="771410"/>
            </a:xfrm>
            <a:prstGeom prst="rect">
              <a:avLst/>
            </a:prstGeom>
            <a:noFill/>
          </p:spPr>
        </p:pic>
        <p:cxnSp>
          <p:nvCxnSpPr>
            <p:cNvPr id="20" name="Straight Arrow Connector 19"/>
            <p:cNvCxnSpPr/>
            <p:nvPr/>
          </p:nvCxnSpPr>
          <p:spPr>
            <a:xfrm rot="10800000" flipV="1">
              <a:off x="1357290" y="1071546"/>
              <a:ext cx="2143140" cy="7143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10800000" flipV="1">
              <a:off x="2928926" y="1214422"/>
              <a:ext cx="714380" cy="4286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16200000" flipH="1">
              <a:off x="4429124" y="1214422"/>
              <a:ext cx="285752" cy="28575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4714876" y="1142984"/>
              <a:ext cx="1214446" cy="35719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4786314" y="1000108"/>
              <a:ext cx="2357454" cy="4286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2571736" y="642918"/>
              <a:ext cx="11415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Interesant</a:t>
              </a:r>
              <a:endParaRPr lang="pl-PL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42910" y="2214554"/>
              <a:ext cx="39748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400" dirty="0" smtClean="0"/>
                <a:t>list</a:t>
              </a:r>
              <a:endParaRPr lang="pl-PL" sz="14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214546" y="2214554"/>
              <a:ext cx="6415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400" dirty="0" smtClean="0"/>
                <a:t>E-mail</a:t>
              </a:r>
              <a:endParaRPr lang="pl-PL" sz="14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357686" y="2214554"/>
              <a:ext cx="115698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400" dirty="0" smtClean="0"/>
                <a:t>Dokument</a:t>
              </a:r>
              <a:br>
                <a:rPr lang="pl-PL" sz="1400" dirty="0" smtClean="0"/>
              </a:br>
              <a:r>
                <a:rPr lang="pl-PL" sz="1400" dirty="0" smtClean="0"/>
                <a:t>elektroniczny</a:t>
              </a:r>
              <a:endParaRPr lang="pl-PL" sz="1400" dirty="0"/>
            </a:p>
          </p:txBody>
        </p:sp>
        <p:pic>
          <p:nvPicPr>
            <p:cNvPr id="36" name="Picture 5" descr="C:\Users\PWalczak.EUROPE\AppData\Local\Microsoft\Windows\Temporary Internet Files\Content.IE5\PBXKEAIK\MCj04325990000[1]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500430" y="1643050"/>
              <a:ext cx="642942" cy="642942"/>
            </a:xfrm>
            <a:prstGeom prst="rect">
              <a:avLst/>
            </a:prstGeom>
            <a:noFill/>
          </p:spPr>
        </p:pic>
        <p:sp>
          <p:nvSpPr>
            <p:cNvPr id="37" name="TextBox 36"/>
            <p:cNvSpPr txBox="1"/>
            <p:nvPr/>
          </p:nvSpPr>
          <p:spPr>
            <a:xfrm>
              <a:off x="3571868" y="2214554"/>
              <a:ext cx="4250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400" dirty="0" err="1" smtClean="0"/>
                <a:t>Fax</a:t>
              </a:r>
              <a:endParaRPr lang="pl-PL" sz="1400" dirty="0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rot="5400000">
              <a:off x="3821901" y="1393017"/>
              <a:ext cx="285752" cy="714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6000760" y="2285992"/>
              <a:ext cx="71635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400" dirty="0" smtClean="0"/>
                <a:t>Telefon</a:t>
              </a:r>
              <a:endParaRPr lang="pl-PL" sz="14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215206" y="2214554"/>
              <a:ext cx="96289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400" dirty="0" smtClean="0"/>
                <a:t>Okienko</a:t>
              </a:r>
              <a:br>
                <a:rPr lang="pl-PL" sz="1400" dirty="0" smtClean="0"/>
              </a:br>
              <a:r>
                <a:rPr lang="pl-PL" sz="1400" dirty="0" smtClean="0"/>
                <a:t>w urzędzie</a:t>
              </a:r>
              <a:endParaRPr lang="pl-PL" sz="1400" dirty="0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2071670" y="2928934"/>
              <a:ext cx="4857784" cy="64294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Centrum kontaktów z interesantem</a:t>
              </a:r>
              <a:endParaRPr lang="pl-PL" dirty="0"/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857224" y="2786058"/>
              <a:ext cx="671517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4072728" y="2857496"/>
              <a:ext cx="142082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785786" y="2714620"/>
              <a:ext cx="14287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2393141" y="2678901"/>
              <a:ext cx="21431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3679025" y="2678901"/>
              <a:ext cx="21431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>
              <a:off x="4750595" y="2678901"/>
              <a:ext cx="21431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40" idx="2"/>
            </p:cNvCxnSpPr>
            <p:nvPr/>
          </p:nvCxnSpPr>
          <p:spPr>
            <a:xfrm rot="5400000">
              <a:off x="6262299" y="2689421"/>
              <a:ext cx="192289" cy="9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 flipH="1" flipV="1">
              <a:off x="7500958" y="2714620"/>
              <a:ext cx="14287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73"/>
            <p:cNvSpPr/>
            <p:nvPr/>
          </p:nvSpPr>
          <p:spPr>
            <a:xfrm>
              <a:off x="2143108" y="3786190"/>
              <a:ext cx="2071702" cy="785818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CRM</a:t>
              </a:r>
              <a:endParaRPr lang="pl-PL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572000" y="3786189"/>
              <a:ext cx="2286016" cy="78581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400" dirty="0" smtClean="0"/>
                <a:t>Obieg dokumentów </a:t>
              </a:r>
              <a:br>
                <a:rPr lang="pl-PL" sz="1400" dirty="0" smtClean="0"/>
              </a:br>
              <a:r>
                <a:rPr lang="pl-PL" sz="1400" dirty="0" smtClean="0"/>
                <a:t>i spraw</a:t>
              </a:r>
              <a:endParaRPr lang="pl-PL" sz="1400" dirty="0"/>
            </a:p>
          </p:txBody>
        </p:sp>
        <p:cxnSp>
          <p:nvCxnSpPr>
            <p:cNvPr id="77" name="Elbow Connector 76" descr="Monitoring oraz informacja zwrotna"/>
            <p:cNvCxnSpPr>
              <a:stCxn id="43" idx="3"/>
              <a:endCxn id="6" idx="3"/>
            </p:cNvCxnSpPr>
            <p:nvPr/>
          </p:nvCxnSpPr>
          <p:spPr>
            <a:xfrm flipH="1" flipV="1">
              <a:off x="4500562" y="857232"/>
              <a:ext cx="2428892" cy="2393173"/>
            </a:xfrm>
            <a:prstGeom prst="bentConnector3">
              <a:avLst>
                <a:gd name="adj1" fmla="val -66320"/>
              </a:avLst>
            </a:prstGeom>
            <a:ln w="28575" cmpd="tri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5058530" y="500042"/>
              <a:ext cx="253935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400" dirty="0" smtClean="0"/>
                <a:t>Monitoring i informacja zwrotna</a:t>
              </a:r>
              <a:endParaRPr lang="pl-PL" sz="1400" dirty="0"/>
            </a:p>
          </p:txBody>
        </p:sp>
        <p:grpSp>
          <p:nvGrpSpPr>
            <p:cNvPr id="131" name="Group 130"/>
            <p:cNvGrpSpPr/>
            <p:nvPr/>
          </p:nvGrpSpPr>
          <p:grpSpPr>
            <a:xfrm>
              <a:off x="3000364" y="3600000"/>
              <a:ext cx="285752" cy="142876"/>
              <a:chOff x="2857488" y="3571876"/>
              <a:chExt cx="285752" cy="142876"/>
            </a:xfrm>
          </p:grpSpPr>
          <p:sp>
            <p:nvSpPr>
              <p:cNvPr id="87" name="Down Arrow 86"/>
              <p:cNvSpPr/>
              <p:nvPr/>
            </p:nvSpPr>
            <p:spPr>
              <a:xfrm>
                <a:off x="2857488" y="3571876"/>
                <a:ext cx="71438" cy="142876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88" name="Down Arrow 87"/>
              <p:cNvSpPr/>
              <p:nvPr/>
            </p:nvSpPr>
            <p:spPr>
              <a:xfrm rot="10800000">
                <a:off x="3071802" y="3571876"/>
                <a:ext cx="71438" cy="142876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>
              <a:off x="5500694" y="3600000"/>
              <a:ext cx="285752" cy="142876"/>
              <a:chOff x="5500694" y="3571876"/>
              <a:chExt cx="285752" cy="142876"/>
            </a:xfrm>
          </p:grpSpPr>
          <p:sp>
            <p:nvSpPr>
              <p:cNvPr id="89" name="Down Arrow 88"/>
              <p:cNvSpPr/>
              <p:nvPr/>
            </p:nvSpPr>
            <p:spPr>
              <a:xfrm>
                <a:off x="5500694" y="3571876"/>
                <a:ext cx="71438" cy="142876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90" name="Down Arrow 89"/>
              <p:cNvSpPr/>
              <p:nvPr/>
            </p:nvSpPr>
            <p:spPr>
              <a:xfrm rot="10800000">
                <a:off x="5715008" y="3571876"/>
                <a:ext cx="71438" cy="142876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  <p:sp>
          <p:nvSpPr>
            <p:cNvPr id="91" name="Right Arrow 90"/>
            <p:cNvSpPr/>
            <p:nvPr/>
          </p:nvSpPr>
          <p:spPr>
            <a:xfrm>
              <a:off x="4286248" y="3929066"/>
              <a:ext cx="214314" cy="4571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2" name="Right Arrow 91"/>
            <p:cNvSpPr/>
            <p:nvPr/>
          </p:nvSpPr>
          <p:spPr>
            <a:xfrm rot="10800000">
              <a:off x="4286248" y="4143380"/>
              <a:ext cx="214314" cy="4571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94" name="Straight Connector 93"/>
            <p:cNvCxnSpPr/>
            <p:nvPr/>
          </p:nvCxnSpPr>
          <p:spPr>
            <a:xfrm>
              <a:off x="785786" y="4929198"/>
              <a:ext cx="6072230" cy="1588"/>
            </a:xfrm>
            <a:prstGeom prst="line">
              <a:avLst/>
            </a:prstGeom>
            <a:ln w="85725" cmpd="tri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6" name="Group 95"/>
            <p:cNvGrpSpPr/>
            <p:nvPr/>
          </p:nvGrpSpPr>
          <p:grpSpPr>
            <a:xfrm>
              <a:off x="5500694" y="4643446"/>
              <a:ext cx="285752" cy="142876"/>
              <a:chOff x="5500694" y="3571876"/>
              <a:chExt cx="285752" cy="142876"/>
            </a:xfrm>
          </p:grpSpPr>
          <p:sp>
            <p:nvSpPr>
              <p:cNvPr id="97" name="Down Arrow 96"/>
              <p:cNvSpPr/>
              <p:nvPr/>
            </p:nvSpPr>
            <p:spPr>
              <a:xfrm>
                <a:off x="5500694" y="3571876"/>
                <a:ext cx="71438" cy="142876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98" name="Down Arrow 97"/>
              <p:cNvSpPr/>
              <p:nvPr/>
            </p:nvSpPr>
            <p:spPr>
              <a:xfrm rot="10800000">
                <a:off x="5715008" y="3571876"/>
                <a:ext cx="71438" cy="142876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  <p:sp>
          <p:nvSpPr>
            <p:cNvPr id="1033" name="Cloud"/>
            <p:cNvSpPr>
              <a:spLocks noChangeAspect="1" noEditPoints="1" noChangeArrowheads="1"/>
            </p:cNvSpPr>
            <p:nvPr/>
          </p:nvSpPr>
          <p:spPr bwMode="auto">
            <a:xfrm>
              <a:off x="7215205" y="4500570"/>
              <a:ext cx="1450568" cy="823416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pl-PL" sz="1400" dirty="0" smtClean="0"/>
                <a:t>internet</a:t>
              </a:r>
              <a:endParaRPr lang="pl-PL" sz="1400" dirty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395509" y="4529438"/>
              <a:ext cx="2775840" cy="355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200" dirty="0" smtClean="0"/>
                <a:t>Uniwersalna szyna danych i usług</a:t>
              </a:r>
              <a:endParaRPr lang="pl-PL" sz="1200" dirty="0"/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3357554" y="4643446"/>
              <a:ext cx="285752" cy="142876"/>
              <a:chOff x="5500694" y="3571876"/>
              <a:chExt cx="285752" cy="142876"/>
            </a:xfrm>
          </p:grpSpPr>
          <p:sp>
            <p:nvSpPr>
              <p:cNvPr id="104" name="Down Arrow 103"/>
              <p:cNvSpPr/>
              <p:nvPr/>
            </p:nvSpPr>
            <p:spPr>
              <a:xfrm>
                <a:off x="5500694" y="3571876"/>
                <a:ext cx="71438" cy="142876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05" name="Down Arrow 104"/>
              <p:cNvSpPr/>
              <p:nvPr/>
            </p:nvSpPr>
            <p:spPr>
              <a:xfrm rot="10800000">
                <a:off x="5715008" y="3571876"/>
                <a:ext cx="71438" cy="142876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  <p:sp>
          <p:nvSpPr>
            <p:cNvPr id="106" name="Left-Right Arrow 105"/>
            <p:cNvSpPr/>
            <p:nvPr/>
          </p:nvSpPr>
          <p:spPr>
            <a:xfrm>
              <a:off x="6929454" y="4888800"/>
              <a:ext cx="214314" cy="71438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1035" name="Picture 11" descr="C:\Users\PWalczak.EUROPE\AppData\Local\Microsoft\Windows\Temporary Internet Files\Content.IE5\ARY2M54S\MCj04348450000[1].png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785786" y="5286388"/>
              <a:ext cx="1000132" cy="1000132"/>
            </a:xfrm>
            <a:prstGeom prst="rect">
              <a:avLst/>
            </a:prstGeom>
            <a:noFill/>
          </p:spPr>
        </p:pic>
        <p:pic>
          <p:nvPicPr>
            <p:cNvPr id="109" name="Picture 11" descr="C:\Users\PWalczak.EUROPE\AppData\Local\Microsoft\Windows\Temporary Internet Files\Content.IE5\ARY2M54S\MCj04348450000[1].png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928794" y="5286388"/>
              <a:ext cx="1000132" cy="1000132"/>
            </a:xfrm>
            <a:prstGeom prst="rect">
              <a:avLst/>
            </a:prstGeom>
            <a:noFill/>
          </p:spPr>
        </p:pic>
        <p:pic>
          <p:nvPicPr>
            <p:cNvPr id="110" name="Picture 11" descr="C:\Users\PWalczak.EUROPE\AppData\Local\Microsoft\Windows\Temporary Internet Files\Content.IE5\ARY2M54S\MCj04348450000[1].png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071802" y="5286388"/>
              <a:ext cx="1000132" cy="1000132"/>
            </a:xfrm>
            <a:prstGeom prst="rect">
              <a:avLst/>
            </a:prstGeom>
            <a:noFill/>
          </p:spPr>
        </p:pic>
        <p:pic>
          <p:nvPicPr>
            <p:cNvPr id="111" name="Picture 11" descr="C:\Users\PWalczak.EUROPE\AppData\Local\Microsoft\Windows\Temporary Internet Files\Content.IE5\ARY2M54S\MCj04348450000[1].png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286248" y="5286388"/>
              <a:ext cx="1000132" cy="1000132"/>
            </a:xfrm>
            <a:prstGeom prst="rect">
              <a:avLst/>
            </a:prstGeom>
            <a:noFill/>
          </p:spPr>
        </p:pic>
        <p:pic>
          <p:nvPicPr>
            <p:cNvPr id="112" name="Picture 11" descr="C:\Users\PWalczak.EUROPE\AppData\Local\Microsoft\Windows\Temporary Internet Files\Content.IE5\ARY2M54S\MCj04348450000[1].png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7929586" y="5357826"/>
              <a:ext cx="1000132" cy="1000132"/>
            </a:xfrm>
            <a:prstGeom prst="rect">
              <a:avLst/>
            </a:prstGeom>
            <a:noFill/>
          </p:spPr>
        </p:pic>
        <p:grpSp>
          <p:nvGrpSpPr>
            <p:cNvPr id="113" name="Group 112"/>
            <p:cNvGrpSpPr/>
            <p:nvPr/>
          </p:nvGrpSpPr>
          <p:grpSpPr>
            <a:xfrm>
              <a:off x="1142976" y="5072074"/>
              <a:ext cx="285752" cy="142876"/>
              <a:chOff x="5500694" y="3571876"/>
              <a:chExt cx="285752" cy="142876"/>
            </a:xfrm>
          </p:grpSpPr>
          <p:sp>
            <p:nvSpPr>
              <p:cNvPr id="114" name="Down Arrow 113"/>
              <p:cNvSpPr/>
              <p:nvPr/>
            </p:nvSpPr>
            <p:spPr>
              <a:xfrm>
                <a:off x="5500694" y="3571876"/>
                <a:ext cx="71438" cy="142876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15" name="Down Arrow 114"/>
              <p:cNvSpPr/>
              <p:nvPr/>
            </p:nvSpPr>
            <p:spPr>
              <a:xfrm rot="10800000">
                <a:off x="5715008" y="3571876"/>
                <a:ext cx="71438" cy="142876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  <p:grpSp>
          <p:nvGrpSpPr>
            <p:cNvPr id="116" name="Group 115"/>
            <p:cNvGrpSpPr/>
            <p:nvPr/>
          </p:nvGrpSpPr>
          <p:grpSpPr>
            <a:xfrm>
              <a:off x="2214546" y="5072074"/>
              <a:ext cx="285752" cy="142876"/>
              <a:chOff x="5500694" y="3571876"/>
              <a:chExt cx="285752" cy="142876"/>
            </a:xfrm>
          </p:grpSpPr>
          <p:sp>
            <p:nvSpPr>
              <p:cNvPr id="117" name="Down Arrow 116"/>
              <p:cNvSpPr/>
              <p:nvPr/>
            </p:nvSpPr>
            <p:spPr>
              <a:xfrm>
                <a:off x="5500694" y="3571876"/>
                <a:ext cx="71438" cy="142876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18" name="Down Arrow 117"/>
              <p:cNvSpPr/>
              <p:nvPr/>
            </p:nvSpPr>
            <p:spPr>
              <a:xfrm rot="10800000">
                <a:off x="5715008" y="3571876"/>
                <a:ext cx="71438" cy="142876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  <p:grpSp>
          <p:nvGrpSpPr>
            <p:cNvPr id="119" name="Group 118"/>
            <p:cNvGrpSpPr/>
            <p:nvPr/>
          </p:nvGrpSpPr>
          <p:grpSpPr>
            <a:xfrm>
              <a:off x="3428992" y="5072074"/>
              <a:ext cx="285752" cy="142876"/>
              <a:chOff x="5500694" y="3571876"/>
              <a:chExt cx="285752" cy="142876"/>
            </a:xfrm>
          </p:grpSpPr>
          <p:sp>
            <p:nvSpPr>
              <p:cNvPr id="120" name="Down Arrow 119"/>
              <p:cNvSpPr/>
              <p:nvPr/>
            </p:nvSpPr>
            <p:spPr>
              <a:xfrm>
                <a:off x="5500694" y="3571876"/>
                <a:ext cx="71438" cy="142876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21" name="Down Arrow 120"/>
              <p:cNvSpPr/>
              <p:nvPr/>
            </p:nvSpPr>
            <p:spPr>
              <a:xfrm rot="10800000">
                <a:off x="5715008" y="3571876"/>
                <a:ext cx="71438" cy="142876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  <p:grpSp>
          <p:nvGrpSpPr>
            <p:cNvPr id="122" name="Group 121"/>
            <p:cNvGrpSpPr/>
            <p:nvPr/>
          </p:nvGrpSpPr>
          <p:grpSpPr>
            <a:xfrm>
              <a:off x="4643438" y="5072074"/>
              <a:ext cx="285752" cy="142876"/>
              <a:chOff x="5500694" y="3571876"/>
              <a:chExt cx="285752" cy="142876"/>
            </a:xfrm>
          </p:grpSpPr>
          <p:sp>
            <p:nvSpPr>
              <p:cNvPr id="123" name="Down Arrow 122"/>
              <p:cNvSpPr/>
              <p:nvPr/>
            </p:nvSpPr>
            <p:spPr>
              <a:xfrm>
                <a:off x="5500694" y="3571876"/>
                <a:ext cx="71438" cy="142876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24" name="Down Arrow 123"/>
              <p:cNvSpPr/>
              <p:nvPr/>
            </p:nvSpPr>
            <p:spPr>
              <a:xfrm rot="10800000">
                <a:off x="5715008" y="3571876"/>
                <a:ext cx="71438" cy="142876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  <p:sp>
          <p:nvSpPr>
            <p:cNvPr id="125" name="TextBox 124"/>
            <p:cNvSpPr txBox="1"/>
            <p:nvPr/>
          </p:nvSpPr>
          <p:spPr>
            <a:xfrm>
              <a:off x="1857356" y="6286520"/>
              <a:ext cx="21727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Systemy dziedzinowe</a:t>
              </a:r>
              <a:endParaRPr lang="pl-PL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6786578" y="6357958"/>
              <a:ext cx="2091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Systemy zewnętrzne</a:t>
              </a:r>
              <a:endParaRPr lang="pl-PL" dirty="0"/>
            </a:p>
          </p:txBody>
        </p:sp>
        <p:pic>
          <p:nvPicPr>
            <p:cNvPr id="127" name="Picture 11" descr="C:\Users\PWalczak.EUROPE\AppData\Local\Microsoft\Windows\Temporary Internet Files\Content.IE5\ARY2M54S\MCj04348450000[1].png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858016" y="5429264"/>
              <a:ext cx="1000132" cy="1000132"/>
            </a:xfrm>
            <a:prstGeom prst="rect">
              <a:avLst/>
            </a:prstGeom>
            <a:noFill/>
          </p:spPr>
        </p:pic>
        <p:grpSp>
          <p:nvGrpSpPr>
            <p:cNvPr id="128" name="Group 127"/>
            <p:cNvGrpSpPr/>
            <p:nvPr/>
          </p:nvGrpSpPr>
          <p:grpSpPr>
            <a:xfrm>
              <a:off x="7715272" y="5429264"/>
              <a:ext cx="285752" cy="142876"/>
              <a:chOff x="5500694" y="3571876"/>
              <a:chExt cx="285752" cy="142876"/>
            </a:xfrm>
          </p:grpSpPr>
          <p:sp>
            <p:nvSpPr>
              <p:cNvPr id="129" name="Down Arrow 128"/>
              <p:cNvSpPr/>
              <p:nvPr/>
            </p:nvSpPr>
            <p:spPr>
              <a:xfrm>
                <a:off x="5500694" y="3571876"/>
                <a:ext cx="71438" cy="142876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30" name="Down Arrow 129"/>
              <p:cNvSpPr/>
              <p:nvPr/>
            </p:nvSpPr>
            <p:spPr>
              <a:xfrm rot="10800000">
                <a:off x="5715008" y="3571876"/>
                <a:ext cx="71438" cy="142876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</p:grpSp>
      <p:sp>
        <p:nvSpPr>
          <p:cNvPr id="83" name="TextBox 82"/>
          <p:cNvSpPr txBox="1"/>
          <p:nvPr/>
        </p:nvSpPr>
        <p:spPr>
          <a:xfrm>
            <a:off x="7286644" y="200024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KOMUNIKACJA</a:t>
            </a:r>
            <a:endParaRPr lang="pl-PL" dirty="0"/>
          </a:p>
        </p:txBody>
      </p:sp>
      <p:sp>
        <p:nvSpPr>
          <p:cNvPr id="84" name="TextBox 83"/>
          <p:cNvSpPr txBox="1"/>
          <p:nvPr/>
        </p:nvSpPr>
        <p:spPr>
          <a:xfrm>
            <a:off x="7215206" y="400050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PRZEKAZYWANIE</a:t>
            </a:r>
            <a:endParaRPr lang="pl-PL" dirty="0"/>
          </a:p>
        </p:txBody>
      </p:sp>
      <p:sp>
        <p:nvSpPr>
          <p:cNvPr id="85" name="TextBox 84"/>
          <p:cNvSpPr txBox="1"/>
          <p:nvPr/>
        </p:nvSpPr>
        <p:spPr>
          <a:xfrm>
            <a:off x="7500926" y="5143512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PROCESY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31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Centrum Kontaktów CSP</dc:title>
  <dc:creator>Paweł Walczak</dc:creator>
  <cp:keywords>CSP</cp:keywords>
  <dc:description>Copyright Paweł Walczak/Microsoft</dc:description>
  <cp:lastModifiedBy>Paweł Walczak</cp:lastModifiedBy>
  <cp:revision>13</cp:revision>
  <dcterms:created xsi:type="dcterms:W3CDTF">2008-11-06T09:49:43Z</dcterms:created>
  <dcterms:modified xsi:type="dcterms:W3CDTF">2009-01-26T15:48:49Z</dcterms:modified>
  <cp:contentStatus>Final</cp:contentStatus>
</cp:coreProperties>
</file>